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BCE7-863B-6243-8558-278E44B1FEA2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B07AA-652A-1F4F-B24D-48E64BF19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78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B07AA-652A-1F4F-B24D-48E64BF19F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63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4E024-8C18-4142-A35E-EE51541E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46C3C-2016-A648-9675-429C3DF9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F0115-E168-3B40-9DC0-9D8FC03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4D469-839D-F845-BF10-94D14E0F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0FF94-3E4A-094E-B5A9-A1D54BD9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19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11B3-C240-934C-A20F-48243B3C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730BC-9728-DF48-A6A8-5F7524C01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2705D-0307-DF42-AE57-281F72FD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42382-A0C0-F34E-9640-53BE4608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10604-277B-9A4C-8302-A8FFC1E4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1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581D5-B47A-C542-BB61-9B551663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1488B-A7B3-AA42-B52D-F2D51DA6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5384B-F9A8-674C-9FFF-EF77360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B9957-7D08-074B-9AB7-9FE0CB03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F7A9A-C55C-B74B-88B5-538EFAF0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3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0D92-29C1-E94C-8097-04D8510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A78E0-5D8D-FE44-B691-C7E6F49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C97A8-6CE8-EB4B-9BFB-32EAE07F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41576-455F-AD47-8027-C6D0F88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1E866-E608-874C-90AA-E2EA7C2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7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F700-D4F3-7A4D-B4A7-4BA3E6AE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938E5-73A2-C84C-BBF6-89240BDB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CF111-F19B-D540-8B20-C90809A7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0E119-7BB2-854A-B0B0-BDFE3E7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72FC0-0835-7541-A783-4191295D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05AF-8617-6A4E-AF0D-98EA9388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A76BA-95D5-2A4C-87DE-E3E86B62C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15F9E-4871-E24B-9ADB-B4801337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EC531-EA52-D14C-880B-AEFD75B7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4A391-C7E1-2E47-AE8D-AC497B38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0A2E8-13DE-7648-BC23-D418496D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295B7-5717-5A40-BBEF-58C1273F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5CE64-FA66-D147-8B21-CE550153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F1653-8703-6345-881B-9EB01679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9C829F-F0E5-3A49-8DC1-5370B2E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75B57C-32FB-AD41-98ED-35A71B459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058717-2ECF-4643-A11A-B2C690BB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E5FF5-9219-FB44-9499-838FBFD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2B117D-CE38-404D-A74F-B1C879F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7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C1B21-49C9-604E-9BA9-7A384979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D2F80-B656-B740-8DAD-E99174A7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03101D-5F90-434E-9A56-DDF3CD8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C0736-200F-A54E-AF75-E6E76BD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BDDDF-0901-D745-84D9-8F3CD29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B6D38-F39D-8A47-943D-9294F98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B32BB-6B19-B14F-8320-071534D1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5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56DB-6D62-2B4F-9E6B-A34FE2BE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8E340-E2BF-614F-9FC2-0E8D580A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84C7F-CF18-4448-939D-BD4AEA9A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259F7-16AF-8B42-82C7-7CDADF11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9695E-36CF-FF4F-BE59-8E363EF5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A10FC-355F-184B-ACB1-63F804CB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00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9E6B-24AE-B04D-AEB4-2435BFF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5063A7-F58C-C440-8669-E27C8EEBF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9CEDF-DF97-1F4F-A6E2-0FC1D54C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FF06E-57EE-FA4E-9770-2EC4EA3E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FBA0D-9545-0841-8369-948A5395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5B83C-E2A9-0B4E-B34C-9FDA0815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3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E0E0B-0C9B-9B44-99C5-A978C4C4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B35C4-4A0A-CB48-B0F3-BFEBF8E1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79205-AA66-6F4D-8BB9-7A6345FA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C5FC-1DD1-854D-90C8-9A97B1F7652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22589-8557-3345-AA1B-D6AA8EEFE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209A1-16B5-944C-9A45-C15080A61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58A-FD63-EF45-BDC6-E3266F2D9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0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33A91E-2F05-E944-B1BD-CF73826529D6}"/>
              </a:ext>
            </a:extLst>
          </p:cNvPr>
          <p:cNvGrpSpPr/>
          <p:nvPr/>
        </p:nvGrpSpPr>
        <p:grpSpPr>
          <a:xfrm>
            <a:off x="293190" y="2705725"/>
            <a:ext cx="11605620" cy="1446550"/>
            <a:chOff x="293190" y="2709000"/>
            <a:chExt cx="11605620" cy="144655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096C629-AD93-9241-94F2-6D70D9BCB660}"/>
                </a:ext>
              </a:extLst>
            </p:cNvPr>
            <p:cNvGrpSpPr/>
            <p:nvPr/>
          </p:nvGrpSpPr>
          <p:grpSpPr>
            <a:xfrm>
              <a:off x="293190" y="2709000"/>
              <a:ext cx="1440000" cy="1440000"/>
              <a:chOff x="1776000" y="988539"/>
              <a:chExt cx="5760000" cy="5760000"/>
            </a:xfrm>
          </p:grpSpPr>
          <p:sp>
            <p:nvSpPr>
              <p:cNvPr id="3" name="直角三角形 2">
                <a:extLst>
                  <a:ext uri="{FF2B5EF4-FFF2-40B4-BE49-F238E27FC236}">
                    <a16:creationId xmlns:a16="http://schemas.microsoft.com/office/drawing/2014/main" id="{9BB63D3D-A9CA-CD4D-A6B2-56E169DC9B44}"/>
                  </a:ext>
                </a:extLst>
              </p:cNvPr>
              <p:cNvSpPr/>
              <p:nvPr/>
            </p:nvSpPr>
            <p:spPr>
              <a:xfrm>
                <a:off x="4656000" y="988539"/>
                <a:ext cx="2880000" cy="4320000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直角三角形 3">
                <a:extLst>
                  <a:ext uri="{FF2B5EF4-FFF2-40B4-BE49-F238E27FC236}">
                    <a16:creationId xmlns:a16="http://schemas.microsoft.com/office/drawing/2014/main" id="{3001197F-8FDD-E948-9CD1-3494D91D9103}"/>
                  </a:ext>
                </a:extLst>
              </p:cNvPr>
              <p:cNvSpPr/>
              <p:nvPr/>
            </p:nvSpPr>
            <p:spPr>
              <a:xfrm flipH="1">
                <a:off x="1776000" y="988539"/>
                <a:ext cx="2880000" cy="43200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63B2D56D-A126-B049-992C-A7602B6A36FA}"/>
                  </a:ext>
                </a:extLst>
              </p:cNvPr>
              <p:cNvSpPr/>
              <p:nvPr/>
            </p:nvSpPr>
            <p:spPr>
              <a:xfrm flipV="1">
                <a:off x="4656000" y="5308539"/>
                <a:ext cx="2880000" cy="1440000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0B1929A8-BA36-9E43-B618-E0BA3224EBA3}"/>
                  </a:ext>
                </a:extLst>
              </p:cNvPr>
              <p:cNvSpPr/>
              <p:nvPr/>
            </p:nvSpPr>
            <p:spPr>
              <a:xfrm flipH="1" flipV="1">
                <a:off x="1776000" y="5308539"/>
                <a:ext cx="2880000" cy="14400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40AFDED-DBA4-AA42-A534-A358A57E451A}"/>
                </a:ext>
              </a:extLst>
            </p:cNvPr>
            <p:cNvSpPr txBox="1"/>
            <p:nvPr/>
          </p:nvSpPr>
          <p:spPr>
            <a:xfrm>
              <a:off x="1902941" y="2709000"/>
              <a:ext cx="999586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88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MATTERHORN</a:t>
              </a:r>
              <a:endParaRPr kumimoji="1" lang="zh-CN" altLang="en-US" sz="880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Futura Medium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2023-09-25T17:40:51Z</dcterms:created>
  <dcterms:modified xsi:type="dcterms:W3CDTF">2023-09-25T17:46:28Z</dcterms:modified>
</cp:coreProperties>
</file>