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86" y="3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F8276-932D-4328-AC8F-5B27ED394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848B44-8133-4BAB-9102-06A3C14C0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A0482A-669C-4577-91DE-F10B158C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28ED-75E0-4400-8B50-F80BFF0B688A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70E855-A9DF-4624-B815-0950CDD8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B00D3F-EE7C-406A-9510-315B3DAC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C761-0017-43FD-B93D-D56BDA2B1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420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F745D-ACFB-4163-AA43-1EB5B6038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94F009-5995-46AA-A710-00369EED4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EC4654-5739-40C9-97B1-9737CDA00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28ED-75E0-4400-8B50-F80BFF0B688A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DE40F0-831E-4D83-8B61-3E2F3C9DA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3FEA15-03B8-4324-AA39-18F3DFAF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C761-0017-43FD-B93D-D56BDA2B1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007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848AD6-D563-449C-A078-D09ACBC821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86EE25-C559-496E-80E0-D2106BA1C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435E9A-2DEF-4455-AE11-EF3349AEE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28ED-75E0-4400-8B50-F80BFF0B688A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B5413D-518E-4FD9-A791-8F2371B85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C1B07B-7E54-4559-91A4-519BCA01D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C761-0017-43FD-B93D-D56BDA2B1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26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C64A2-E423-40AF-BDF1-ADAC9C3AA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61E819-1B75-455F-AE35-F246FFE86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8DB80A-D82D-46F8-83B8-301D355B0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28ED-75E0-4400-8B50-F80BFF0B688A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BF6029-3671-418C-8478-4052099D2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2B121B-B3B2-47B0-9079-85FBFB59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C761-0017-43FD-B93D-D56BDA2B1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05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07AB9-9F0E-4E0E-87A0-07909D0C7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EAC26D-BF33-483C-ABF2-D9414D1DC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6228A2-A991-4B9A-BE02-11168BE54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28ED-75E0-4400-8B50-F80BFF0B688A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DABE22-5916-43DB-ACE3-D119E77A7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732F6A-7138-4D91-8D84-F32E1168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C761-0017-43FD-B93D-D56BDA2B1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681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432D9-AC88-448D-BDB1-025365B77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444D9F-D3C5-4685-B7D8-8BC18DADB1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8B04CC-DE7C-4566-AE42-C80A20AF5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1D19DD-B012-44E6-80D8-8CF6433A2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28ED-75E0-4400-8B50-F80BFF0B688A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8366C6-8E4A-4B5D-A6CE-DD8921BE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8F52D5-A36C-4B1F-B518-731EB50FD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C761-0017-43FD-B93D-D56BDA2B1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736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3EC7F-960D-4505-9515-9BB1D2FA8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4CBCAB-0134-4B9B-B501-4CF2500B6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A2437C-8223-4F37-B815-15ACAC5BA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071FB1-DDF6-4B81-A273-CA3FE5749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8DE52D-B941-4455-B1F0-19ACB73094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CB6145-776F-4B71-B9BE-4DF1D9C8C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28ED-75E0-4400-8B50-F80BFF0B688A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DCF55D-3C3C-4FC1-883B-1617E1689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E476FB-AB14-409E-B6CB-B63636D2E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C761-0017-43FD-B93D-D56BDA2B1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918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A57D6-D3A8-48F0-8A11-D592D371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F232BA-D991-4041-B72E-4670ACB14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28ED-75E0-4400-8B50-F80BFF0B688A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2FF303-D24A-41A1-87DD-2DFFFA795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FFD723-D4E1-4D4B-AF06-D235F242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C761-0017-43FD-B93D-D56BDA2B1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678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0221C9-7BF4-4FD7-99B6-98965374D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28ED-75E0-4400-8B50-F80BFF0B688A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C9879A-0C86-4091-9CBC-73AE7B437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ED8196-76D0-488C-8D4D-FFCC4734E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C761-0017-43FD-B93D-D56BDA2B1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96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2ECC9-0043-4C8F-B838-E51E8C893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910826-118C-4B52-B096-22D6F895B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4841B7-20F3-46DF-BF0A-E80C42EB0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CD0B0-D7AA-46C1-8EA1-300EBD0AC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28ED-75E0-4400-8B50-F80BFF0B688A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68DFE3-A9B1-4E0D-9B7E-3B7CFB1EE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A6CD87-8221-4F4B-94D2-91EB6DC64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C761-0017-43FD-B93D-D56BDA2B1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84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4B065C-61C9-47C2-B5EC-983F50E9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663451-5B6C-47EE-9A4B-22BC09588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CB325F-BB90-4FB4-8166-5C7DFB979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B8A0AB-34C7-4FE1-AA7D-E558ACB4B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28ED-75E0-4400-8B50-F80BFF0B688A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33798A-5E29-4E9E-BDC7-768FDFAA9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ACFF92-267D-4587-B814-0A92A339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C761-0017-43FD-B93D-D56BDA2B1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22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7968A9-BD7C-40E4-BB3D-DF91387C0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BCEEA3-B716-460D-9B82-2E1D5DC2E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2CE5D6-7EB8-4D0C-81B3-869133150E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928ED-75E0-4400-8B50-F80BFF0B688A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8255FC-1671-4437-A41A-D2C211B81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1F5D83-C557-4847-B10C-2B36E48D5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EC761-0017-43FD-B93D-D56BDA2B1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67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20.png"/><Relationship Id="rId18" Type="http://schemas.openxmlformats.org/officeDocument/2006/relationships/image" Target="../media/image37.png"/><Relationship Id="rId3" Type="http://schemas.openxmlformats.org/officeDocument/2006/relationships/image" Target="../media/image220.png"/><Relationship Id="rId21" Type="http://schemas.openxmlformats.org/officeDocument/2006/relationships/image" Target="../media/image40.png"/><Relationship Id="rId7" Type="http://schemas.openxmlformats.org/officeDocument/2006/relationships/image" Target="../media/image260.png"/><Relationship Id="rId12" Type="http://schemas.openxmlformats.org/officeDocument/2006/relationships/image" Target="../media/image310.png"/><Relationship Id="rId17" Type="http://schemas.openxmlformats.org/officeDocument/2006/relationships/image" Target="../media/image36.png"/><Relationship Id="rId2" Type="http://schemas.openxmlformats.org/officeDocument/2006/relationships/image" Target="../media/image210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0.png"/><Relationship Id="rId11" Type="http://schemas.openxmlformats.org/officeDocument/2006/relationships/image" Target="../media/image300.png"/><Relationship Id="rId24" Type="http://schemas.openxmlformats.org/officeDocument/2006/relationships/image" Target="../media/image43.png"/><Relationship Id="rId5" Type="http://schemas.openxmlformats.org/officeDocument/2006/relationships/image" Target="../media/image240.png"/><Relationship Id="rId15" Type="http://schemas.openxmlformats.org/officeDocument/2006/relationships/image" Target="../media/image340.png"/><Relationship Id="rId23" Type="http://schemas.openxmlformats.org/officeDocument/2006/relationships/image" Target="../media/image42.png"/><Relationship Id="rId10" Type="http://schemas.openxmlformats.org/officeDocument/2006/relationships/image" Target="../media/image290.png"/><Relationship Id="rId19" Type="http://schemas.openxmlformats.org/officeDocument/2006/relationships/image" Target="../media/image38.png"/><Relationship Id="rId4" Type="http://schemas.openxmlformats.org/officeDocument/2006/relationships/image" Target="../media/image230.png"/><Relationship Id="rId9" Type="http://schemas.openxmlformats.org/officeDocument/2006/relationships/image" Target="../media/image280.png"/><Relationship Id="rId14" Type="http://schemas.openxmlformats.org/officeDocument/2006/relationships/image" Target="../media/image330.png"/><Relationship Id="rId22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3" Type="http://schemas.openxmlformats.org/officeDocument/2006/relationships/image" Target="../media/image45.png"/><Relationship Id="rId21" Type="http://schemas.openxmlformats.org/officeDocument/2006/relationships/image" Target="../media/image63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image" Target="../media/image44.pn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24" Type="http://schemas.openxmlformats.org/officeDocument/2006/relationships/image" Target="../media/image66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23" Type="http://schemas.openxmlformats.org/officeDocument/2006/relationships/image" Target="../media/image65.png"/><Relationship Id="rId10" Type="http://schemas.openxmlformats.org/officeDocument/2006/relationships/image" Target="../media/image52.png"/><Relationship Id="rId19" Type="http://schemas.openxmlformats.org/officeDocument/2006/relationships/image" Target="../media/image61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Relationship Id="rId22" Type="http://schemas.openxmlformats.org/officeDocument/2006/relationships/image" Target="../media/image6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E569A11B-4AA8-4E8C-BE30-6BECD1163395}"/>
              </a:ext>
            </a:extLst>
          </p:cNvPr>
          <p:cNvGrpSpPr/>
          <p:nvPr/>
        </p:nvGrpSpPr>
        <p:grpSpPr>
          <a:xfrm>
            <a:off x="614234" y="867834"/>
            <a:ext cx="10963531" cy="5122331"/>
            <a:chOff x="513036" y="905932"/>
            <a:chExt cx="10963531" cy="5122331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842730B5-4C73-43D3-86C7-8CB9977B3CA9}"/>
                </a:ext>
              </a:extLst>
            </p:cNvPr>
            <p:cNvGrpSpPr/>
            <p:nvPr/>
          </p:nvGrpSpPr>
          <p:grpSpPr>
            <a:xfrm>
              <a:off x="10460567" y="3251199"/>
              <a:ext cx="1016000" cy="397934"/>
              <a:chOff x="8229600" y="2658533"/>
              <a:chExt cx="1016000" cy="397934"/>
            </a:xfrm>
          </p:grpSpPr>
          <p:cxnSp>
            <p:nvCxnSpPr>
              <p:cNvPr id="5" name="直接连接符 4">
                <a:extLst>
                  <a:ext uri="{FF2B5EF4-FFF2-40B4-BE49-F238E27FC236}">
                    <a16:creationId xmlns:a16="http://schemas.microsoft.com/office/drawing/2014/main" id="{306CA01E-E400-4EA6-B163-3556386BE3FF}"/>
                  </a:ext>
                </a:extLst>
              </p:cNvPr>
              <p:cNvCxnSpPr/>
              <p:nvPr/>
            </p:nvCxnSpPr>
            <p:spPr>
              <a:xfrm>
                <a:off x="8229600" y="2658533"/>
                <a:ext cx="101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1B49106E-5BEF-4B0E-BA0A-456C35ECD4D4}"/>
                  </a:ext>
                </a:extLst>
              </p:cNvPr>
              <p:cNvCxnSpPr/>
              <p:nvPr/>
            </p:nvCxnSpPr>
            <p:spPr>
              <a:xfrm>
                <a:off x="8229600" y="3056467"/>
                <a:ext cx="101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53A308EE-FEAE-486B-804C-BEA42E3B17A5}"/>
                </a:ext>
              </a:extLst>
            </p:cNvPr>
            <p:cNvGrpSpPr/>
            <p:nvPr/>
          </p:nvGrpSpPr>
          <p:grpSpPr>
            <a:xfrm rot="10800000">
              <a:off x="7412567" y="4317999"/>
              <a:ext cx="1016000" cy="397934"/>
              <a:chOff x="8229600" y="2658533"/>
              <a:chExt cx="1016000" cy="397934"/>
            </a:xfrm>
            <a:noFill/>
          </p:grpSpPr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94338055-AD43-4103-BEC4-EBD782E219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07400" y="2658533"/>
                <a:ext cx="651934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E12796FD-20BA-4FA2-A71F-4C2310400CD8}"/>
                  </a:ext>
                </a:extLst>
              </p:cNvPr>
              <p:cNvCxnSpPr/>
              <p:nvPr/>
            </p:nvCxnSpPr>
            <p:spPr>
              <a:xfrm>
                <a:off x="8229600" y="3056467"/>
                <a:ext cx="1016000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6C873C7-03CA-4E00-AF9C-5E6E28FAD3E4}"/>
                </a:ext>
              </a:extLst>
            </p:cNvPr>
            <p:cNvSpPr/>
            <p:nvPr/>
          </p:nvSpPr>
          <p:spPr>
            <a:xfrm>
              <a:off x="7586135" y="2048934"/>
              <a:ext cx="651933" cy="138006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081B7876-FBF5-43C3-971C-1FA6AD9F22C9}"/>
                </a:ext>
              </a:extLst>
            </p:cNvPr>
            <p:cNvCxnSpPr>
              <a:stCxn id="9" idx="2"/>
            </p:cNvCxnSpPr>
            <p:nvPr/>
          </p:nvCxnSpPr>
          <p:spPr>
            <a:xfrm flipH="1">
              <a:off x="7912101" y="3429000"/>
              <a:ext cx="1" cy="8889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557537A3-E48D-4F75-B7CF-C63F36F2F3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20567" y="4707467"/>
              <a:ext cx="1" cy="1312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BB891A31-3BD8-415F-9FB3-4414510C603F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7912102" y="905932"/>
              <a:ext cx="0" cy="11430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F5357CAB-28E4-4705-AF3A-DCFBDDCF97C8}"/>
                </a:ext>
              </a:extLst>
            </p:cNvPr>
            <p:cNvGrpSpPr/>
            <p:nvPr/>
          </p:nvGrpSpPr>
          <p:grpSpPr>
            <a:xfrm rot="10800000">
              <a:off x="3805769" y="4317999"/>
              <a:ext cx="1016000" cy="397934"/>
              <a:chOff x="8229600" y="2658533"/>
              <a:chExt cx="1016000" cy="397934"/>
            </a:xfrm>
            <a:noFill/>
          </p:grpSpPr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275A4B6A-3ECE-4CAA-AB14-4D087F997D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07400" y="2658533"/>
                <a:ext cx="651934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9D64CC22-93D6-4E69-81ED-EFAE7C916E29}"/>
                  </a:ext>
                </a:extLst>
              </p:cNvPr>
              <p:cNvCxnSpPr/>
              <p:nvPr/>
            </p:nvCxnSpPr>
            <p:spPr>
              <a:xfrm>
                <a:off x="8229600" y="3056467"/>
                <a:ext cx="1016000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38C5B035-89BF-4C59-AD4E-FC690C71F4EC}"/>
                </a:ext>
              </a:extLst>
            </p:cNvPr>
            <p:cNvSpPr/>
            <p:nvPr/>
          </p:nvSpPr>
          <p:spPr>
            <a:xfrm>
              <a:off x="3979337" y="2048934"/>
              <a:ext cx="651933" cy="138006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EB396D3E-AED6-4C02-946F-EF60912F7DDB}"/>
                </a:ext>
              </a:extLst>
            </p:cNvPr>
            <p:cNvCxnSpPr>
              <a:stCxn id="81" idx="2"/>
            </p:cNvCxnSpPr>
            <p:nvPr/>
          </p:nvCxnSpPr>
          <p:spPr>
            <a:xfrm flipH="1">
              <a:off x="4305303" y="3429000"/>
              <a:ext cx="1" cy="8889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AAB1C9D0-AB17-42EF-8D68-210B9113D8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13769" y="4707467"/>
              <a:ext cx="1" cy="1312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C8840FC2-BA77-4602-AD73-17647F38743C}"/>
                </a:ext>
              </a:extLst>
            </p:cNvPr>
            <p:cNvCxnSpPr>
              <a:cxnSpLocks/>
              <a:endCxn id="81" idx="0"/>
            </p:cNvCxnSpPr>
            <p:nvPr/>
          </p:nvCxnSpPr>
          <p:spPr>
            <a:xfrm>
              <a:off x="4305304" y="905932"/>
              <a:ext cx="0" cy="11430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4DC04D8D-82AF-436B-93F4-9F5ABD96F487}"/>
                </a:ext>
              </a:extLst>
            </p:cNvPr>
            <p:cNvSpPr/>
            <p:nvPr/>
          </p:nvSpPr>
          <p:spPr>
            <a:xfrm>
              <a:off x="1041400" y="905933"/>
              <a:ext cx="9931400" cy="2345266"/>
            </a:xfrm>
            <a:custGeom>
              <a:avLst/>
              <a:gdLst>
                <a:gd name="connsiteX0" fmla="*/ 0 w 9931400"/>
                <a:gd name="connsiteY0" fmla="*/ 0 h 2345266"/>
                <a:gd name="connsiteX1" fmla="*/ 9931400 w 9931400"/>
                <a:gd name="connsiteY1" fmla="*/ 0 h 2345266"/>
                <a:gd name="connsiteX2" fmla="*/ 9931400 w 9931400"/>
                <a:gd name="connsiteY2" fmla="*/ 2345266 h 234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31400" h="2345266">
                  <a:moveTo>
                    <a:pt x="0" y="0"/>
                  </a:moveTo>
                  <a:lnTo>
                    <a:pt x="9931400" y="0"/>
                  </a:lnTo>
                  <a:lnTo>
                    <a:pt x="9931400" y="2345266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任意多边形: 形状 100">
              <a:extLst>
                <a:ext uri="{FF2B5EF4-FFF2-40B4-BE49-F238E27FC236}">
                  <a16:creationId xmlns:a16="http://schemas.microsoft.com/office/drawing/2014/main" id="{DF58B936-9958-44E1-8423-D0669B818C54}"/>
                </a:ext>
              </a:extLst>
            </p:cNvPr>
            <p:cNvSpPr/>
            <p:nvPr/>
          </p:nvSpPr>
          <p:spPr>
            <a:xfrm flipV="1">
              <a:off x="1041400" y="3657599"/>
              <a:ext cx="9931400" cy="2370664"/>
            </a:xfrm>
            <a:custGeom>
              <a:avLst/>
              <a:gdLst>
                <a:gd name="connsiteX0" fmla="*/ 0 w 9931400"/>
                <a:gd name="connsiteY0" fmla="*/ 0 h 2345266"/>
                <a:gd name="connsiteX1" fmla="*/ 9931400 w 9931400"/>
                <a:gd name="connsiteY1" fmla="*/ 0 h 2345266"/>
                <a:gd name="connsiteX2" fmla="*/ 9931400 w 9931400"/>
                <a:gd name="connsiteY2" fmla="*/ 2345266 h 234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31400" h="2345266">
                  <a:moveTo>
                    <a:pt x="0" y="0"/>
                  </a:moveTo>
                  <a:lnTo>
                    <a:pt x="9931400" y="0"/>
                  </a:lnTo>
                  <a:lnTo>
                    <a:pt x="9931400" y="2345266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F2A2F367-8F33-4B09-8C6D-FCBF41DB0DC1}"/>
                </a:ext>
              </a:extLst>
            </p:cNvPr>
            <p:cNvGrpSpPr/>
            <p:nvPr/>
          </p:nvGrpSpPr>
          <p:grpSpPr>
            <a:xfrm>
              <a:off x="537635" y="4317999"/>
              <a:ext cx="1016000" cy="397934"/>
              <a:chOff x="8229600" y="2658533"/>
              <a:chExt cx="1016000" cy="397934"/>
            </a:xfrm>
            <a:noFill/>
          </p:grpSpPr>
          <p:cxnSp>
            <p:nvCxnSpPr>
              <p:cNvPr id="104" name="直接连接符 103">
                <a:extLst>
                  <a:ext uri="{FF2B5EF4-FFF2-40B4-BE49-F238E27FC236}">
                    <a16:creationId xmlns:a16="http://schemas.microsoft.com/office/drawing/2014/main" id="{BE3C0062-7D59-4E6C-A73F-C984C69C66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07400" y="2658533"/>
                <a:ext cx="651934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>
                <a:extLst>
                  <a:ext uri="{FF2B5EF4-FFF2-40B4-BE49-F238E27FC236}">
                    <a16:creationId xmlns:a16="http://schemas.microsoft.com/office/drawing/2014/main" id="{0192F941-DDAD-4C1A-BCBD-0393A5CD26BC}"/>
                  </a:ext>
                </a:extLst>
              </p:cNvPr>
              <p:cNvCxnSpPr/>
              <p:nvPr/>
            </p:nvCxnSpPr>
            <p:spPr>
              <a:xfrm>
                <a:off x="8229600" y="3056467"/>
                <a:ext cx="1016000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EF4DD0E2-05E1-404A-9C85-51987A467653}"/>
                </a:ext>
              </a:extLst>
            </p:cNvPr>
            <p:cNvSpPr/>
            <p:nvPr/>
          </p:nvSpPr>
          <p:spPr>
            <a:xfrm>
              <a:off x="711203" y="2048934"/>
              <a:ext cx="651933" cy="138006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9EFB7934-1AC2-4669-A700-D9A0121E8B97}"/>
                </a:ext>
              </a:extLst>
            </p:cNvPr>
            <p:cNvCxnSpPr>
              <a:stCxn id="108" idx="2"/>
            </p:cNvCxnSpPr>
            <p:nvPr/>
          </p:nvCxnSpPr>
          <p:spPr>
            <a:xfrm flipH="1">
              <a:off x="1037169" y="3429000"/>
              <a:ext cx="1" cy="8889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2A2C2E43-AD43-49BD-B145-92FFE9ADCF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5635" y="4707467"/>
              <a:ext cx="1" cy="1312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0F61F07C-0236-4BC9-BB0F-3C89EE0DC405}"/>
                </a:ext>
              </a:extLst>
            </p:cNvPr>
            <p:cNvCxnSpPr>
              <a:cxnSpLocks/>
              <a:endCxn id="108" idx="0"/>
            </p:cNvCxnSpPr>
            <p:nvPr/>
          </p:nvCxnSpPr>
          <p:spPr>
            <a:xfrm>
              <a:off x="1037170" y="905932"/>
              <a:ext cx="0" cy="11430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7934A1B2-F7FE-47C2-BFFC-63408FB1C555}"/>
                    </a:ext>
                  </a:extLst>
                </p:cNvPr>
                <p:cNvSpPr txBox="1"/>
                <p:nvPr/>
              </p:nvSpPr>
              <p:spPr>
                <a:xfrm>
                  <a:off x="4594684" y="3938600"/>
                  <a:ext cx="4203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7934A1B2-F7FE-47C2-BFFC-63408FB1C5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4684" y="3938600"/>
                  <a:ext cx="420308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文本框 115">
                  <a:extLst>
                    <a:ext uri="{FF2B5EF4-FFF2-40B4-BE49-F238E27FC236}">
                      <a16:creationId xmlns:a16="http://schemas.microsoft.com/office/drawing/2014/main" id="{A93D0BB7-A52D-46A1-9930-31437355C8B6}"/>
                    </a:ext>
                  </a:extLst>
                </p:cNvPr>
                <p:cNvSpPr txBox="1"/>
                <p:nvPr/>
              </p:nvSpPr>
              <p:spPr>
                <a:xfrm>
                  <a:off x="4594684" y="4714331"/>
                  <a:ext cx="4203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6" name="文本框 115">
                  <a:extLst>
                    <a:ext uri="{FF2B5EF4-FFF2-40B4-BE49-F238E27FC236}">
                      <a16:creationId xmlns:a16="http://schemas.microsoft.com/office/drawing/2014/main" id="{A93D0BB7-A52D-46A1-9930-31437355C8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4684" y="4714331"/>
                  <a:ext cx="42030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文本框 120">
                  <a:extLst>
                    <a:ext uri="{FF2B5EF4-FFF2-40B4-BE49-F238E27FC236}">
                      <a16:creationId xmlns:a16="http://schemas.microsoft.com/office/drawing/2014/main" id="{0CA0DD44-79DF-4D95-94FF-A3F4F5C6F41E}"/>
                    </a:ext>
                  </a:extLst>
                </p:cNvPr>
                <p:cNvSpPr txBox="1"/>
                <p:nvPr/>
              </p:nvSpPr>
              <p:spPr>
                <a:xfrm>
                  <a:off x="8201482" y="3938600"/>
                  <a:ext cx="4203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1" name="文本框 120">
                  <a:extLst>
                    <a:ext uri="{FF2B5EF4-FFF2-40B4-BE49-F238E27FC236}">
                      <a16:creationId xmlns:a16="http://schemas.microsoft.com/office/drawing/2014/main" id="{0CA0DD44-79DF-4D95-94FF-A3F4F5C6F4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1482" y="3938600"/>
                  <a:ext cx="42030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F1F0CE4C-F244-4EA1-9FD6-BA1A7A0B547A}"/>
                    </a:ext>
                  </a:extLst>
                </p:cNvPr>
                <p:cNvSpPr txBox="1"/>
                <p:nvPr/>
              </p:nvSpPr>
              <p:spPr>
                <a:xfrm>
                  <a:off x="8201482" y="4714331"/>
                  <a:ext cx="4203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F1F0CE4C-F244-4EA1-9FD6-BA1A7A0B54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1482" y="4714331"/>
                  <a:ext cx="42030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FA28F67D-13E5-43D1-915A-EAF0F42C178D}"/>
                    </a:ext>
                  </a:extLst>
                </p:cNvPr>
                <p:cNvSpPr txBox="1"/>
                <p:nvPr/>
              </p:nvSpPr>
              <p:spPr>
                <a:xfrm>
                  <a:off x="1326550" y="4707467"/>
                  <a:ext cx="4203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FA28F67D-13E5-43D1-915A-EAF0F42C17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6550" y="4707467"/>
                  <a:ext cx="42030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文本框 124">
                  <a:extLst>
                    <a:ext uri="{FF2B5EF4-FFF2-40B4-BE49-F238E27FC236}">
                      <a16:creationId xmlns:a16="http://schemas.microsoft.com/office/drawing/2014/main" id="{065CD279-FD2C-4C64-BB57-CC36D03EE3B3}"/>
                    </a:ext>
                  </a:extLst>
                </p:cNvPr>
                <p:cNvSpPr txBox="1"/>
                <p:nvPr/>
              </p:nvSpPr>
              <p:spPr>
                <a:xfrm>
                  <a:off x="1326550" y="3948667"/>
                  <a:ext cx="4203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5" name="文本框 124">
                  <a:extLst>
                    <a:ext uri="{FF2B5EF4-FFF2-40B4-BE49-F238E27FC236}">
                      <a16:creationId xmlns:a16="http://schemas.microsoft.com/office/drawing/2014/main" id="{065CD279-FD2C-4C64-BB57-CC36D03EE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6550" y="3948667"/>
                  <a:ext cx="42030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A188CFA1-BE39-4F8F-87C5-7381B1A9338E}"/>
                    </a:ext>
                  </a:extLst>
                </p:cNvPr>
                <p:cNvSpPr txBox="1"/>
                <p:nvPr/>
              </p:nvSpPr>
              <p:spPr>
                <a:xfrm>
                  <a:off x="8572502" y="4351865"/>
                  <a:ext cx="4844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A188CFA1-BE39-4F8F-87C5-7381B1A933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2502" y="4351865"/>
                  <a:ext cx="48449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文本框 126">
                  <a:extLst>
                    <a:ext uri="{FF2B5EF4-FFF2-40B4-BE49-F238E27FC236}">
                      <a16:creationId xmlns:a16="http://schemas.microsoft.com/office/drawing/2014/main" id="{B6F19C8F-DD66-48F6-8B9D-C5B940C15E8C}"/>
                    </a:ext>
                  </a:extLst>
                </p:cNvPr>
                <p:cNvSpPr txBox="1"/>
                <p:nvPr/>
              </p:nvSpPr>
              <p:spPr>
                <a:xfrm>
                  <a:off x="4965704" y="4358732"/>
                  <a:ext cx="6251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𝑁𝑎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7" name="文本框 126">
                  <a:extLst>
                    <a:ext uri="{FF2B5EF4-FFF2-40B4-BE49-F238E27FC236}">
                      <a16:creationId xmlns:a16="http://schemas.microsoft.com/office/drawing/2014/main" id="{B6F19C8F-DD66-48F6-8B9D-C5B940C15E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5704" y="4358732"/>
                  <a:ext cx="625171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C0AA37B0-CA58-4E78-A65A-6179359C5E22}"/>
                    </a:ext>
                  </a:extLst>
                </p:cNvPr>
                <p:cNvSpPr txBox="1"/>
                <p:nvPr/>
              </p:nvSpPr>
              <p:spPr>
                <a:xfrm>
                  <a:off x="1697570" y="4351865"/>
                  <a:ext cx="5155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C0AA37B0-CA58-4E78-A65A-6179359C5E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7570" y="4351865"/>
                  <a:ext cx="515526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04E02BCB-AE59-41F3-9203-D553D02A4A6B}"/>
                    </a:ext>
                  </a:extLst>
                </p:cNvPr>
                <p:cNvSpPr txBox="1"/>
                <p:nvPr/>
              </p:nvSpPr>
              <p:spPr>
                <a:xfrm>
                  <a:off x="8325378" y="2577073"/>
                  <a:ext cx="4857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04E02BCB-AE59-41F3-9203-D553D02A4A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5378" y="2577073"/>
                  <a:ext cx="485774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文本框 135">
                  <a:extLst>
                    <a:ext uri="{FF2B5EF4-FFF2-40B4-BE49-F238E27FC236}">
                      <a16:creationId xmlns:a16="http://schemas.microsoft.com/office/drawing/2014/main" id="{A9D4D029-27AB-4B67-B999-02057EF250BD}"/>
                    </a:ext>
                  </a:extLst>
                </p:cNvPr>
                <p:cNvSpPr txBox="1"/>
                <p:nvPr/>
              </p:nvSpPr>
              <p:spPr>
                <a:xfrm>
                  <a:off x="4701764" y="2568603"/>
                  <a:ext cx="6264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𝑁𝑎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6" name="文本框 135">
                  <a:extLst>
                    <a:ext uri="{FF2B5EF4-FFF2-40B4-BE49-F238E27FC236}">
                      <a16:creationId xmlns:a16="http://schemas.microsoft.com/office/drawing/2014/main" id="{A9D4D029-27AB-4B67-B999-02057EF250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1764" y="2568603"/>
                  <a:ext cx="626454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文本框 136">
                  <a:extLst>
                    <a:ext uri="{FF2B5EF4-FFF2-40B4-BE49-F238E27FC236}">
                      <a16:creationId xmlns:a16="http://schemas.microsoft.com/office/drawing/2014/main" id="{32A59395-B72F-4A63-A1FE-AE26EA14A3CF}"/>
                    </a:ext>
                  </a:extLst>
                </p:cNvPr>
                <p:cNvSpPr txBox="1"/>
                <p:nvPr/>
              </p:nvSpPr>
              <p:spPr>
                <a:xfrm>
                  <a:off x="1433630" y="2577073"/>
                  <a:ext cx="5168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7" name="文本框 136">
                  <a:extLst>
                    <a:ext uri="{FF2B5EF4-FFF2-40B4-BE49-F238E27FC236}">
                      <a16:creationId xmlns:a16="http://schemas.microsoft.com/office/drawing/2014/main" id="{32A59395-B72F-4A63-A1FE-AE26EA14A3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3630" y="2577073"/>
                  <a:ext cx="516808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1C77E538-0D05-4F24-BD60-50FB705BC8E1}"/>
                    </a:ext>
                  </a:extLst>
                </p:cNvPr>
                <p:cNvSpPr txBox="1"/>
                <p:nvPr/>
              </p:nvSpPr>
              <p:spPr>
                <a:xfrm>
                  <a:off x="10460567" y="2863333"/>
                  <a:ext cx="3951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1C77E538-0D05-4F24-BD60-50FB705BC8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0567" y="2863333"/>
                  <a:ext cx="395173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DA6141BE-61A2-405E-917A-5DF467A87B09}"/>
                </a:ext>
              </a:extLst>
            </p:cNvPr>
            <p:cNvCxnSpPr/>
            <p:nvPr/>
          </p:nvCxnSpPr>
          <p:spPr>
            <a:xfrm flipV="1">
              <a:off x="513036" y="2218268"/>
              <a:ext cx="1065198" cy="106519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B64D4630-09D2-40BC-82F0-6EC829A2FE31}"/>
                </a:ext>
              </a:extLst>
            </p:cNvPr>
            <p:cNvCxnSpPr/>
            <p:nvPr/>
          </p:nvCxnSpPr>
          <p:spPr>
            <a:xfrm flipV="1">
              <a:off x="3774076" y="2229140"/>
              <a:ext cx="1065198" cy="106519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4723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CE9ECFC8-1290-4BE9-BC51-C039D357D6BA}"/>
              </a:ext>
            </a:extLst>
          </p:cNvPr>
          <p:cNvGrpSpPr/>
          <p:nvPr/>
        </p:nvGrpSpPr>
        <p:grpSpPr>
          <a:xfrm>
            <a:off x="1777477" y="853751"/>
            <a:ext cx="8637046" cy="5150497"/>
            <a:chOff x="1777477" y="853751"/>
            <a:chExt cx="8637046" cy="5150497"/>
          </a:xfrm>
        </p:grpSpPr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F83AF5C1-47A4-451B-AD73-061BCFAE8CF3}"/>
                </a:ext>
              </a:extLst>
            </p:cNvPr>
            <p:cNvGrpSpPr/>
            <p:nvPr/>
          </p:nvGrpSpPr>
          <p:grpSpPr>
            <a:xfrm>
              <a:off x="1777477" y="853751"/>
              <a:ext cx="8637046" cy="5150497"/>
              <a:chOff x="836640" y="404324"/>
              <a:chExt cx="8637046" cy="51504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椭圆 35">
                    <a:extLst>
                      <a:ext uri="{FF2B5EF4-FFF2-40B4-BE49-F238E27FC236}">
                        <a16:creationId xmlns:a16="http://schemas.microsoft.com/office/drawing/2014/main" id="{CF2D0129-368B-40D5-8EF0-635A800A7BF0}"/>
                      </a:ext>
                    </a:extLst>
                  </p:cNvPr>
                  <p:cNvSpPr/>
                  <p:nvPr/>
                </p:nvSpPr>
                <p:spPr>
                  <a:xfrm>
                    <a:off x="4251648" y="2845837"/>
                    <a:ext cx="541176" cy="541176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oMath>
                      </m:oMathPara>
                    </a14:m>
                    <a:endParaRPr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椭圆 35">
                    <a:extLst>
                      <a:ext uri="{FF2B5EF4-FFF2-40B4-BE49-F238E27FC236}">
                        <a16:creationId xmlns:a16="http://schemas.microsoft.com/office/drawing/2014/main" id="{CF2D0129-368B-40D5-8EF0-635A800A7BF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1648" y="2845837"/>
                    <a:ext cx="541176" cy="541176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2216CA31-852B-4C4A-948B-BB29FB2EB51D}"/>
                  </a:ext>
                </a:extLst>
              </p:cNvPr>
              <p:cNvCxnSpPr>
                <a:cxnSpLocks/>
                <a:stCxn id="87" idx="6"/>
                <a:endCxn id="36" idx="2"/>
              </p:cNvCxnSpPr>
              <p:nvPr/>
            </p:nvCxnSpPr>
            <p:spPr>
              <a:xfrm flipV="1">
                <a:off x="3085318" y="3116425"/>
                <a:ext cx="1166330" cy="16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连接符: 肘形 40">
                <a:extLst>
                  <a:ext uri="{FF2B5EF4-FFF2-40B4-BE49-F238E27FC236}">
                    <a16:creationId xmlns:a16="http://schemas.microsoft.com/office/drawing/2014/main" id="{D13C02D5-D753-42F8-B2E6-5106BCD0C80E}"/>
                  </a:ext>
                </a:extLst>
              </p:cNvPr>
              <p:cNvCxnSpPr>
                <a:cxnSpLocks/>
                <a:stCxn id="95" idx="6"/>
                <a:endCxn id="36" idx="3"/>
              </p:cNvCxnSpPr>
              <p:nvPr/>
            </p:nvCxnSpPr>
            <p:spPr>
              <a:xfrm flipV="1">
                <a:off x="3085317" y="3307760"/>
                <a:ext cx="1245584" cy="1973354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矩形 41">
                    <a:extLst>
                      <a:ext uri="{FF2B5EF4-FFF2-40B4-BE49-F238E27FC236}">
                        <a16:creationId xmlns:a16="http://schemas.microsoft.com/office/drawing/2014/main" id="{0C1F3A63-3FBA-406E-9799-8F8BBF846402}"/>
                      </a:ext>
                    </a:extLst>
                  </p:cNvPr>
                  <p:cNvSpPr/>
                  <p:nvPr/>
                </p:nvSpPr>
                <p:spPr>
                  <a:xfrm>
                    <a:off x="4792824" y="1489787"/>
                    <a:ext cx="541175" cy="54117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矩形 41">
                    <a:extLst>
                      <a:ext uri="{FF2B5EF4-FFF2-40B4-BE49-F238E27FC236}">
                        <a16:creationId xmlns:a16="http://schemas.microsoft.com/office/drawing/2014/main" id="{0C1F3A63-3FBA-406E-9799-8F8BBF84640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2824" y="1489787"/>
                    <a:ext cx="541175" cy="54117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连接符: 肘形 44">
                <a:extLst>
                  <a:ext uri="{FF2B5EF4-FFF2-40B4-BE49-F238E27FC236}">
                    <a16:creationId xmlns:a16="http://schemas.microsoft.com/office/drawing/2014/main" id="{B70E18E8-E69A-4CE6-A02A-F32506C32B4D}"/>
                  </a:ext>
                </a:extLst>
              </p:cNvPr>
              <p:cNvCxnSpPr>
                <a:stCxn id="2" idx="6"/>
                <a:endCxn id="36" idx="1"/>
              </p:cNvCxnSpPr>
              <p:nvPr/>
            </p:nvCxnSpPr>
            <p:spPr>
              <a:xfrm>
                <a:off x="3085323" y="1489787"/>
                <a:ext cx="1245578" cy="1435303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连接符: 肘形 46">
                <a:extLst>
                  <a:ext uri="{FF2B5EF4-FFF2-40B4-BE49-F238E27FC236}">
                    <a16:creationId xmlns:a16="http://schemas.microsoft.com/office/drawing/2014/main" id="{426BB00B-193B-4B88-87DA-8A1583C6DA85}"/>
                  </a:ext>
                </a:extLst>
              </p:cNvPr>
              <p:cNvCxnSpPr>
                <a:stCxn id="42" idx="2"/>
                <a:endCxn id="36" idx="0"/>
              </p:cNvCxnSpPr>
              <p:nvPr/>
            </p:nvCxnSpPr>
            <p:spPr>
              <a:xfrm rot="5400000">
                <a:off x="4385387" y="2167811"/>
                <a:ext cx="814875" cy="541176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矩形 47">
                    <a:extLst>
                      <a:ext uri="{FF2B5EF4-FFF2-40B4-BE49-F238E27FC236}">
                        <a16:creationId xmlns:a16="http://schemas.microsoft.com/office/drawing/2014/main" id="{6D715172-79F7-445B-9FE8-68038509BC41}"/>
                      </a:ext>
                    </a:extLst>
                  </p:cNvPr>
                  <p:cNvSpPr/>
                  <p:nvPr/>
                </p:nvSpPr>
                <p:spPr>
                  <a:xfrm>
                    <a:off x="5473960" y="2845838"/>
                    <a:ext cx="702906" cy="54117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8" name="矩形 47">
                    <a:extLst>
                      <a:ext uri="{FF2B5EF4-FFF2-40B4-BE49-F238E27FC236}">
                        <a16:creationId xmlns:a16="http://schemas.microsoft.com/office/drawing/2014/main" id="{6D715172-79F7-445B-9FE8-68038509BC4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73960" y="2845838"/>
                    <a:ext cx="702906" cy="54117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521"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C8DE32BC-D748-45D4-A853-CB6A2B71BB21}"/>
                  </a:ext>
                </a:extLst>
              </p:cNvPr>
              <p:cNvGrpSpPr/>
              <p:nvPr/>
            </p:nvGrpSpPr>
            <p:grpSpPr>
              <a:xfrm>
                <a:off x="836646" y="404324"/>
                <a:ext cx="2248677" cy="1356051"/>
                <a:chOff x="836646" y="404324"/>
                <a:chExt cx="2248677" cy="1356051"/>
              </a:xfrm>
            </p:grpSpPr>
            <p:grpSp>
              <p:nvGrpSpPr>
                <p:cNvPr id="14" name="组合 13">
                  <a:extLst>
                    <a:ext uri="{FF2B5EF4-FFF2-40B4-BE49-F238E27FC236}">
                      <a16:creationId xmlns:a16="http://schemas.microsoft.com/office/drawing/2014/main" id="{11E22586-3277-4357-A2AF-594DE1382AAD}"/>
                    </a:ext>
                  </a:extLst>
                </p:cNvPr>
                <p:cNvGrpSpPr/>
                <p:nvPr/>
              </p:nvGrpSpPr>
              <p:grpSpPr>
                <a:xfrm>
                  <a:off x="1250298" y="404324"/>
                  <a:ext cx="1835025" cy="1356051"/>
                  <a:chOff x="1250298" y="404324"/>
                  <a:chExt cx="1835025" cy="135605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" name="椭圆 1">
                        <a:extLst>
                          <a:ext uri="{FF2B5EF4-FFF2-40B4-BE49-F238E27FC236}">
                            <a16:creationId xmlns:a16="http://schemas.microsoft.com/office/drawing/2014/main" id="{6265AF20-2FDB-450F-9CBB-4C922A08D1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44147" y="1219199"/>
                        <a:ext cx="541176" cy="541176"/>
                      </a:xfrm>
                      <a:prstGeom prst="ellips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lang="zh-CN" altLang="en-US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" name="椭圆 1">
                        <a:extLst>
                          <a:ext uri="{FF2B5EF4-FFF2-40B4-BE49-F238E27FC236}">
                            <a16:creationId xmlns:a16="http://schemas.microsoft.com/office/drawing/2014/main" id="{6265AF20-2FDB-450F-9CBB-4C922A08D11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44147" y="1219199"/>
                        <a:ext cx="541176" cy="541176"/>
                      </a:xfrm>
                      <a:prstGeom prst="ellipse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" name="矩形 2">
                        <a:extLst>
                          <a:ext uri="{FF2B5EF4-FFF2-40B4-BE49-F238E27FC236}">
                            <a16:creationId xmlns:a16="http://schemas.microsoft.com/office/drawing/2014/main" id="{A49E8306-CCE7-430B-9379-FF131BF790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44147" y="404324"/>
                        <a:ext cx="541175" cy="5411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" name="矩形 2">
                        <a:extLst>
                          <a:ext uri="{FF2B5EF4-FFF2-40B4-BE49-F238E27FC236}">
                            <a16:creationId xmlns:a16="http://schemas.microsoft.com/office/drawing/2014/main" id="{A49E8306-CCE7-430B-9379-FF131BF790A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44147" y="404324"/>
                        <a:ext cx="541175" cy="541175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" name="矩形 22">
                        <a:extLst>
                          <a:ext uri="{FF2B5EF4-FFF2-40B4-BE49-F238E27FC236}">
                            <a16:creationId xmlns:a16="http://schemas.microsoft.com/office/drawing/2014/main" id="{D83B21FA-4F41-4B3B-B4D7-E291BCE411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50298" y="1219200"/>
                        <a:ext cx="1029481" cy="5411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zh-CN" altLang="en-US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3" name="矩形 22">
                        <a:extLst>
                          <a:ext uri="{FF2B5EF4-FFF2-40B4-BE49-F238E27FC236}">
                            <a16:creationId xmlns:a16="http://schemas.microsoft.com/office/drawing/2014/main" id="{D83B21FA-4F41-4B3B-B4D7-E291BCE411F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50298" y="1219200"/>
                        <a:ext cx="1029481" cy="541175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" name="直接箭头连接符 5">
                    <a:extLst>
                      <a:ext uri="{FF2B5EF4-FFF2-40B4-BE49-F238E27FC236}">
                        <a16:creationId xmlns:a16="http://schemas.microsoft.com/office/drawing/2014/main" id="{3E4BBE54-8B76-4B00-8C5F-115E371C7A06}"/>
                      </a:ext>
                    </a:extLst>
                  </p:cNvPr>
                  <p:cNvCxnSpPr>
                    <a:stCxn id="3" idx="2"/>
                    <a:endCxn id="2" idx="0"/>
                  </p:cNvCxnSpPr>
                  <p:nvPr/>
                </p:nvCxnSpPr>
                <p:spPr>
                  <a:xfrm>
                    <a:off x="2814735" y="945499"/>
                    <a:ext cx="0" cy="27370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直接箭头连接符 10">
                    <a:extLst>
                      <a:ext uri="{FF2B5EF4-FFF2-40B4-BE49-F238E27FC236}">
                        <a16:creationId xmlns:a16="http://schemas.microsoft.com/office/drawing/2014/main" id="{7CF0C59B-E3C5-4902-842D-E5C3974E3EF6}"/>
                      </a:ext>
                    </a:extLst>
                  </p:cNvPr>
                  <p:cNvCxnSpPr>
                    <a:cxnSpLocks/>
                    <a:stCxn id="23" idx="3"/>
                    <a:endCxn id="2" idx="2"/>
                  </p:cNvCxnSpPr>
                  <p:nvPr/>
                </p:nvCxnSpPr>
                <p:spPr>
                  <a:xfrm flipV="1">
                    <a:off x="2279779" y="1489787"/>
                    <a:ext cx="264368" cy="1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0" name="直接箭头连接符 49">
                  <a:extLst>
                    <a:ext uri="{FF2B5EF4-FFF2-40B4-BE49-F238E27FC236}">
                      <a16:creationId xmlns:a16="http://schemas.microsoft.com/office/drawing/2014/main" id="{2087DD25-FFA1-45AC-AA22-EF62DF89D163}"/>
                    </a:ext>
                  </a:extLst>
                </p:cNvPr>
                <p:cNvCxnSpPr>
                  <a:cxnSpLocks/>
                  <a:endCxn id="23" idx="1"/>
                </p:cNvCxnSpPr>
                <p:nvPr/>
              </p:nvCxnSpPr>
              <p:spPr>
                <a:xfrm>
                  <a:off x="836646" y="1489788"/>
                  <a:ext cx="413652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椭圆 71">
                    <a:extLst>
                      <a:ext uri="{FF2B5EF4-FFF2-40B4-BE49-F238E27FC236}">
                        <a16:creationId xmlns:a16="http://schemas.microsoft.com/office/drawing/2014/main" id="{DBDAD78A-5A31-4CA0-AB40-D0507E0AD68D}"/>
                      </a:ext>
                    </a:extLst>
                  </p:cNvPr>
                  <p:cNvSpPr/>
                  <p:nvPr/>
                </p:nvSpPr>
                <p:spPr>
                  <a:xfrm>
                    <a:off x="6858001" y="2845835"/>
                    <a:ext cx="541176" cy="541176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·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2" name="椭圆 71">
                    <a:extLst>
                      <a:ext uri="{FF2B5EF4-FFF2-40B4-BE49-F238E27FC236}">
                        <a16:creationId xmlns:a16="http://schemas.microsoft.com/office/drawing/2014/main" id="{DBDAD78A-5A31-4CA0-AB40-D0507E0AD68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58001" y="2845835"/>
                    <a:ext cx="541176" cy="541176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 l="-2174"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矩形 72">
                    <a:extLst>
                      <a:ext uri="{FF2B5EF4-FFF2-40B4-BE49-F238E27FC236}">
                        <a16:creationId xmlns:a16="http://schemas.microsoft.com/office/drawing/2014/main" id="{A17732C8-FDE0-45B8-AFF2-5CC1538E6C03}"/>
                      </a:ext>
                    </a:extLst>
                  </p:cNvPr>
                  <p:cNvSpPr/>
                  <p:nvPr/>
                </p:nvSpPr>
                <p:spPr>
                  <a:xfrm>
                    <a:off x="8070980" y="2845835"/>
                    <a:ext cx="721570" cy="54117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3" name="矩形 72">
                    <a:extLst>
                      <a:ext uri="{FF2B5EF4-FFF2-40B4-BE49-F238E27FC236}">
                        <a16:creationId xmlns:a16="http://schemas.microsoft.com/office/drawing/2014/main" id="{A17732C8-FDE0-45B8-AFF2-5CC1538E6C0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70980" y="2845835"/>
                    <a:ext cx="721570" cy="54117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椭圆 73">
                    <a:extLst>
                      <a:ext uri="{FF2B5EF4-FFF2-40B4-BE49-F238E27FC236}">
                        <a16:creationId xmlns:a16="http://schemas.microsoft.com/office/drawing/2014/main" id="{80770F67-C1F8-4FD1-9A68-E4392E9E26BD}"/>
                      </a:ext>
                    </a:extLst>
                  </p:cNvPr>
                  <p:cNvSpPr/>
                  <p:nvPr/>
                </p:nvSpPr>
                <p:spPr>
                  <a:xfrm>
                    <a:off x="5554824" y="5013645"/>
                    <a:ext cx="541176" cy="541176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4" name="椭圆 73">
                    <a:extLst>
                      <a:ext uri="{FF2B5EF4-FFF2-40B4-BE49-F238E27FC236}">
                        <a16:creationId xmlns:a16="http://schemas.microsoft.com/office/drawing/2014/main" id="{80770F67-C1F8-4FD1-9A68-E4392E9E26B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54824" y="5013645"/>
                    <a:ext cx="541176" cy="541176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椭圆 74">
                    <a:extLst>
                      <a:ext uri="{FF2B5EF4-FFF2-40B4-BE49-F238E27FC236}">
                        <a16:creationId xmlns:a16="http://schemas.microsoft.com/office/drawing/2014/main" id="{6B98E708-4901-48C0-837A-80B03F512A98}"/>
                      </a:ext>
                    </a:extLst>
                  </p:cNvPr>
                  <p:cNvSpPr/>
                  <p:nvPr/>
                </p:nvSpPr>
                <p:spPr>
                  <a:xfrm>
                    <a:off x="6858001" y="5010526"/>
                    <a:ext cx="541176" cy="541176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5" name="椭圆 74">
                    <a:extLst>
                      <a:ext uri="{FF2B5EF4-FFF2-40B4-BE49-F238E27FC236}">
                        <a16:creationId xmlns:a16="http://schemas.microsoft.com/office/drawing/2014/main" id="{6B98E708-4901-48C0-837A-80B03F512A9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58001" y="5010526"/>
                    <a:ext cx="541176" cy="541176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矩形 75">
                    <a:extLst>
                      <a:ext uri="{FF2B5EF4-FFF2-40B4-BE49-F238E27FC236}">
                        <a16:creationId xmlns:a16="http://schemas.microsoft.com/office/drawing/2014/main" id="{C3E9D4A0-98A5-4672-B69E-535A1B8C5D11}"/>
                      </a:ext>
                    </a:extLst>
                  </p:cNvPr>
                  <p:cNvSpPr/>
                  <p:nvPr/>
                </p:nvSpPr>
                <p:spPr>
                  <a:xfrm>
                    <a:off x="6858002" y="3928181"/>
                    <a:ext cx="541175" cy="54117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6" name="矩形 75">
                    <a:extLst>
                      <a:ext uri="{FF2B5EF4-FFF2-40B4-BE49-F238E27FC236}">
                        <a16:creationId xmlns:a16="http://schemas.microsoft.com/office/drawing/2014/main" id="{C3E9D4A0-98A5-4672-B69E-535A1B8C5D1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58002" y="3928181"/>
                    <a:ext cx="541175" cy="54117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椭圆 76">
                    <a:extLst>
                      <a:ext uri="{FF2B5EF4-FFF2-40B4-BE49-F238E27FC236}">
                        <a16:creationId xmlns:a16="http://schemas.microsoft.com/office/drawing/2014/main" id="{8FF0ADDA-4AB6-4AC7-B50F-9D784207B89A}"/>
                      </a:ext>
                    </a:extLst>
                  </p:cNvPr>
                  <p:cNvSpPr/>
                  <p:nvPr/>
                </p:nvSpPr>
                <p:spPr>
                  <a:xfrm>
                    <a:off x="5554824" y="3929741"/>
                    <a:ext cx="541176" cy="541176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7" name="椭圆 76">
                    <a:extLst>
                      <a:ext uri="{FF2B5EF4-FFF2-40B4-BE49-F238E27FC236}">
                        <a16:creationId xmlns:a16="http://schemas.microsoft.com/office/drawing/2014/main" id="{8FF0ADDA-4AB6-4AC7-B50F-9D784207B89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54824" y="3929741"/>
                    <a:ext cx="541176" cy="541176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4" name="组合 83">
                <a:extLst>
                  <a:ext uri="{FF2B5EF4-FFF2-40B4-BE49-F238E27FC236}">
                    <a16:creationId xmlns:a16="http://schemas.microsoft.com/office/drawing/2014/main" id="{7020B1E2-9A20-4211-861D-A69C31108EE2}"/>
                  </a:ext>
                </a:extLst>
              </p:cNvPr>
              <p:cNvGrpSpPr/>
              <p:nvPr/>
            </p:nvGrpSpPr>
            <p:grpSpPr>
              <a:xfrm>
                <a:off x="836641" y="2032567"/>
                <a:ext cx="2248677" cy="1356051"/>
                <a:chOff x="836646" y="404324"/>
                <a:chExt cx="2248677" cy="1356051"/>
              </a:xfrm>
            </p:grpSpPr>
            <p:grpSp>
              <p:nvGrpSpPr>
                <p:cNvPr id="85" name="组合 84">
                  <a:extLst>
                    <a:ext uri="{FF2B5EF4-FFF2-40B4-BE49-F238E27FC236}">
                      <a16:creationId xmlns:a16="http://schemas.microsoft.com/office/drawing/2014/main" id="{90C871CC-C6E9-4522-A58B-2CF514511B0C}"/>
                    </a:ext>
                  </a:extLst>
                </p:cNvPr>
                <p:cNvGrpSpPr/>
                <p:nvPr/>
              </p:nvGrpSpPr>
              <p:grpSpPr>
                <a:xfrm>
                  <a:off x="1250298" y="404324"/>
                  <a:ext cx="1835025" cy="1356051"/>
                  <a:chOff x="1250298" y="404324"/>
                  <a:chExt cx="1835025" cy="135605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7" name="椭圆 86">
                        <a:extLst>
                          <a:ext uri="{FF2B5EF4-FFF2-40B4-BE49-F238E27FC236}">
                            <a16:creationId xmlns:a16="http://schemas.microsoft.com/office/drawing/2014/main" id="{36D60BC4-03CF-472E-A518-07136FAAD9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44147" y="1219199"/>
                        <a:ext cx="541176" cy="541176"/>
                      </a:xfrm>
                      <a:prstGeom prst="ellips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lang="zh-CN" altLang="en-US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7" name="椭圆 86">
                        <a:extLst>
                          <a:ext uri="{FF2B5EF4-FFF2-40B4-BE49-F238E27FC236}">
                            <a16:creationId xmlns:a16="http://schemas.microsoft.com/office/drawing/2014/main" id="{36D60BC4-03CF-472E-A518-07136FAAD98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44147" y="1219199"/>
                        <a:ext cx="541176" cy="541176"/>
                      </a:xfrm>
                      <a:prstGeom prst="ellipse">
                        <a:avLst/>
                      </a:prstGeom>
                      <a:blipFill>
                        <a:blip r:embed="rId14"/>
                        <a:stretch>
                          <a:fillRect/>
                        </a:stretch>
                      </a:blipFill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8" name="矩形 87">
                        <a:extLst>
                          <a:ext uri="{FF2B5EF4-FFF2-40B4-BE49-F238E27FC236}">
                            <a16:creationId xmlns:a16="http://schemas.microsoft.com/office/drawing/2014/main" id="{3F207FD2-E213-445C-913A-60173EDCCD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44147" y="404324"/>
                        <a:ext cx="541175" cy="5411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8" name="矩形 87">
                        <a:extLst>
                          <a:ext uri="{FF2B5EF4-FFF2-40B4-BE49-F238E27FC236}">
                            <a16:creationId xmlns:a16="http://schemas.microsoft.com/office/drawing/2014/main" id="{3F207FD2-E213-445C-913A-60173EDCCD6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44147" y="404324"/>
                        <a:ext cx="541175" cy="541175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/>
                        </a:stretch>
                      </a:blipFill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9" name="矩形 88">
                        <a:extLst>
                          <a:ext uri="{FF2B5EF4-FFF2-40B4-BE49-F238E27FC236}">
                            <a16:creationId xmlns:a16="http://schemas.microsoft.com/office/drawing/2014/main" id="{138FB40D-BCD5-429E-ABB8-22FE2533F4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50298" y="1219200"/>
                        <a:ext cx="1029481" cy="5411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zh-CN" altLang="en-US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9" name="矩形 88">
                        <a:extLst>
                          <a:ext uri="{FF2B5EF4-FFF2-40B4-BE49-F238E27FC236}">
                            <a16:creationId xmlns:a16="http://schemas.microsoft.com/office/drawing/2014/main" id="{138FB40D-BCD5-429E-ABB8-22FE2533F42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50298" y="1219200"/>
                        <a:ext cx="1029481" cy="541175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/>
                        </a:stretch>
                      </a:blipFill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90" name="直接箭头连接符 89">
                    <a:extLst>
                      <a:ext uri="{FF2B5EF4-FFF2-40B4-BE49-F238E27FC236}">
                        <a16:creationId xmlns:a16="http://schemas.microsoft.com/office/drawing/2014/main" id="{9A53E8F9-850D-4AE6-8AF1-2B003DEA96FC}"/>
                      </a:ext>
                    </a:extLst>
                  </p:cNvPr>
                  <p:cNvCxnSpPr>
                    <a:stCxn id="88" idx="2"/>
                    <a:endCxn id="87" idx="0"/>
                  </p:cNvCxnSpPr>
                  <p:nvPr/>
                </p:nvCxnSpPr>
                <p:spPr>
                  <a:xfrm>
                    <a:off x="2814735" y="945499"/>
                    <a:ext cx="0" cy="27370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直接箭头连接符 90">
                    <a:extLst>
                      <a:ext uri="{FF2B5EF4-FFF2-40B4-BE49-F238E27FC236}">
                        <a16:creationId xmlns:a16="http://schemas.microsoft.com/office/drawing/2014/main" id="{AFEA26EA-A6F1-405F-81D7-FB708BDBCA5F}"/>
                      </a:ext>
                    </a:extLst>
                  </p:cNvPr>
                  <p:cNvCxnSpPr>
                    <a:cxnSpLocks/>
                    <a:stCxn id="89" idx="3"/>
                    <a:endCxn id="87" idx="2"/>
                  </p:cNvCxnSpPr>
                  <p:nvPr/>
                </p:nvCxnSpPr>
                <p:spPr>
                  <a:xfrm flipV="1">
                    <a:off x="2279779" y="1489787"/>
                    <a:ext cx="264368" cy="1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6" name="直接箭头连接符 85">
                  <a:extLst>
                    <a:ext uri="{FF2B5EF4-FFF2-40B4-BE49-F238E27FC236}">
                      <a16:creationId xmlns:a16="http://schemas.microsoft.com/office/drawing/2014/main" id="{E758F543-6394-4C17-848A-6D25A99BAEF8}"/>
                    </a:ext>
                  </a:extLst>
                </p:cNvPr>
                <p:cNvCxnSpPr>
                  <a:cxnSpLocks/>
                  <a:endCxn id="89" idx="1"/>
                </p:cNvCxnSpPr>
                <p:nvPr/>
              </p:nvCxnSpPr>
              <p:spPr>
                <a:xfrm>
                  <a:off x="836646" y="1489788"/>
                  <a:ext cx="413652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B169FF65-B225-4EFB-A605-7D591C6406DE}"/>
                  </a:ext>
                </a:extLst>
              </p:cNvPr>
              <p:cNvGrpSpPr/>
              <p:nvPr/>
            </p:nvGrpSpPr>
            <p:grpSpPr>
              <a:xfrm>
                <a:off x="836640" y="4195651"/>
                <a:ext cx="2248677" cy="1356051"/>
                <a:chOff x="836646" y="404324"/>
                <a:chExt cx="2248677" cy="1356051"/>
              </a:xfrm>
            </p:grpSpPr>
            <p:grpSp>
              <p:nvGrpSpPr>
                <p:cNvPr id="93" name="组合 92">
                  <a:extLst>
                    <a:ext uri="{FF2B5EF4-FFF2-40B4-BE49-F238E27FC236}">
                      <a16:creationId xmlns:a16="http://schemas.microsoft.com/office/drawing/2014/main" id="{A1E01EE5-7CA5-4551-8F40-E44F942436C1}"/>
                    </a:ext>
                  </a:extLst>
                </p:cNvPr>
                <p:cNvGrpSpPr/>
                <p:nvPr/>
              </p:nvGrpSpPr>
              <p:grpSpPr>
                <a:xfrm>
                  <a:off x="1250298" y="404324"/>
                  <a:ext cx="1835025" cy="1356051"/>
                  <a:chOff x="1250298" y="404324"/>
                  <a:chExt cx="1835025" cy="135605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5" name="椭圆 94">
                        <a:extLst>
                          <a:ext uri="{FF2B5EF4-FFF2-40B4-BE49-F238E27FC236}">
                            <a16:creationId xmlns:a16="http://schemas.microsoft.com/office/drawing/2014/main" id="{1ED5312F-C8B1-4713-AD99-8CE6ADE6A2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44147" y="1219199"/>
                        <a:ext cx="541176" cy="541176"/>
                      </a:xfrm>
                      <a:prstGeom prst="ellips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lang="zh-CN" altLang="en-US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5" name="椭圆 94">
                        <a:extLst>
                          <a:ext uri="{FF2B5EF4-FFF2-40B4-BE49-F238E27FC236}">
                            <a16:creationId xmlns:a16="http://schemas.microsoft.com/office/drawing/2014/main" id="{1ED5312F-C8B1-4713-AD99-8CE6ADE6A29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44147" y="1219199"/>
                        <a:ext cx="541176" cy="541176"/>
                      </a:xfrm>
                      <a:prstGeom prst="ellipse">
                        <a:avLst/>
                      </a:prstGeom>
                      <a:blipFill>
                        <a:blip r:embed="rId17"/>
                        <a:stretch>
                          <a:fillRect/>
                        </a:stretch>
                      </a:blipFill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6" name="矩形 95">
                        <a:extLst>
                          <a:ext uri="{FF2B5EF4-FFF2-40B4-BE49-F238E27FC236}">
                            <a16:creationId xmlns:a16="http://schemas.microsoft.com/office/drawing/2014/main" id="{DC93F39C-27E6-42B9-A5D6-A0BD72E56C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44147" y="404324"/>
                        <a:ext cx="541175" cy="5411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6" name="矩形 95">
                        <a:extLst>
                          <a:ext uri="{FF2B5EF4-FFF2-40B4-BE49-F238E27FC236}">
                            <a16:creationId xmlns:a16="http://schemas.microsoft.com/office/drawing/2014/main" id="{DC93F39C-27E6-42B9-A5D6-A0BD72E56CD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44147" y="404324"/>
                        <a:ext cx="541175" cy="541175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/>
                        </a:stretch>
                      </a:blipFill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7" name="矩形 96">
                        <a:extLst>
                          <a:ext uri="{FF2B5EF4-FFF2-40B4-BE49-F238E27FC236}">
                            <a16:creationId xmlns:a16="http://schemas.microsoft.com/office/drawing/2014/main" id="{C951C184-4130-485F-AC02-89EFCD39F9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50298" y="1219200"/>
                        <a:ext cx="1029481" cy="5411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zh-CN" altLang="en-US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7" name="矩形 96">
                        <a:extLst>
                          <a:ext uri="{FF2B5EF4-FFF2-40B4-BE49-F238E27FC236}">
                            <a16:creationId xmlns:a16="http://schemas.microsoft.com/office/drawing/2014/main" id="{C951C184-4130-485F-AC02-89EFCD39F91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50298" y="1219200"/>
                        <a:ext cx="1029481" cy="541175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/>
                        </a:stretch>
                      </a:blipFill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98" name="直接箭头连接符 97">
                    <a:extLst>
                      <a:ext uri="{FF2B5EF4-FFF2-40B4-BE49-F238E27FC236}">
                        <a16:creationId xmlns:a16="http://schemas.microsoft.com/office/drawing/2014/main" id="{011E0932-5121-4C7E-9267-378D06B15828}"/>
                      </a:ext>
                    </a:extLst>
                  </p:cNvPr>
                  <p:cNvCxnSpPr>
                    <a:stCxn id="96" idx="2"/>
                    <a:endCxn id="95" idx="0"/>
                  </p:cNvCxnSpPr>
                  <p:nvPr/>
                </p:nvCxnSpPr>
                <p:spPr>
                  <a:xfrm>
                    <a:off x="2814735" y="945499"/>
                    <a:ext cx="0" cy="27370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直接箭头连接符 98">
                    <a:extLst>
                      <a:ext uri="{FF2B5EF4-FFF2-40B4-BE49-F238E27FC236}">
                        <a16:creationId xmlns:a16="http://schemas.microsoft.com/office/drawing/2014/main" id="{FE80C4CA-F979-4D15-B337-D45D428BD686}"/>
                      </a:ext>
                    </a:extLst>
                  </p:cNvPr>
                  <p:cNvCxnSpPr>
                    <a:cxnSpLocks/>
                    <a:stCxn id="97" idx="3"/>
                    <a:endCxn id="95" idx="2"/>
                  </p:cNvCxnSpPr>
                  <p:nvPr/>
                </p:nvCxnSpPr>
                <p:spPr>
                  <a:xfrm flipV="1">
                    <a:off x="2279779" y="1489787"/>
                    <a:ext cx="264368" cy="1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4" name="直接箭头连接符 93">
                  <a:extLst>
                    <a:ext uri="{FF2B5EF4-FFF2-40B4-BE49-F238E27FC236}">
                      <a16:creationId xmlns:a16="http://schemas.microsoft.com/office/drawing/2014/main" id="{8E2BED0E-52FE-433F-8F88-106F160833E7}"/>
                    </a:ext>
                  </a:extLst>
                </p:cNvPr>
                <p:cNvCxnSpPr>
                  <a:cxnSpLocks/>
                  <a:endCxn id="97" idx="1"/>
                </p:cNvCxnSpPr>
                <p:nvPr/>
              </p:nvCxnSpPr>
              <p:spPr>
                <a:xfrm>
                  <a:off x="836646" y="1489788"/>
                  <a:ext cx="413652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3" name="直接箭头连接符 102">
                <a:extLst>
                  <a:ext uri="{FF2B5EF4-FFF2-40B4-BE49-F238E27FC236}">
                    <a16:creationId xmlns:a16="http://schemas.microsoft.com/office/drawing/2014/main" id="{428E9EF4-A38C-45E5-8A1E-87DB7CB698A0}"/>
                  </a:ext>
                </a:extLst>
              </p:cNvPr>
              <p:cNvCxnSpPr>
                <a:cxnSpLocks/>
                <a:stCxn id="36" idx="6"/>
                <a:endCxn id="48" idx="1"/>
              </p:cNvCxnSpPr>
              <p:nvPr/>
            </p:nvCxnSpPr>
            <p:spPr>
              <a:xfrm>
                <a:off x="4792824" y="3116425"/>
                <a:ext cx="681136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箭头连接符 104">
                <a:extLst>
                  <a:ext uri="{FF2B5EF4-FFF2-40B4-BE49-F238E27FC236}">
                    <a16:creationId xmlns:a16="http://schemas.microsoft.com/office/drawing/2014/main" id="{E7B4265F-2F94-4573-82AE-9E41C89ADE93}"/>
                  </a:ext>
                </a:extLst>
              </p:cNvPr>
              <p:cNvCxnSpPr>
                <a:cxnSpLocks/>
                <a:stCxn id="48" idx="3"/>
                <a:endCxn id="72" idx="2"/>
              </p:cNvCxnSpPr>
              <p:nvPr/>
            </p:nvCxnSpPr>
            <p:spPr>
              <a:xfrm flipV="1">
                <a:off x="6176866" y="3116423"/>
                <a:ext cx="681135" cy="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箭头连接符 106">
                <a:extLst>
                  <a:ext uri="{FF2B5EF4-FFF2-40B4-BE49-F238E27FC236}">
                    <a16:creationId xmlns:a16="http://schemas.microsoft.com/office/drawing/2014/main" id="{B340F8D6-0B95-4D26-826B-AAEDBFAC5036}"/>
                  </a:ext>
                </a:extLst>
              </p:cNvPr>
              <p:cNvCxnSpPr>
                <a:cxnSpLocks/>
                <a:stCxn id="72" idx="6"/>
                <a:endCxn id="73" idx="1"/>
              </p:cNvCxnSpPr>
              <p:nvPr/>
            </p:nvCxnSpPr>
            <p:spPr>
              <a:xfrm>
                <a:off x="7399177" y="3116423"/>
                <a:ext cx="67180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连接符: 肘形 108">
                <a:extLst>
                  <a:ext uri="{FF2B5EF4-FFF2-40B4-BE49-F238E27FC236}">
                    <a16:creationId xmlns:a16="http://schemas.microsoft.com/office/drawing/2014/main" id="{1C46B0F0-8942-4344-B73F-D793D9D71311}"/>
                  </a:ext>
                </a:extLst>
              </p:cNvPr>
              <p:cNvCxnSpPr>
                <a:cxnSpLocks/>
                <a:stCxn id="73" idx="2"/>
                <a:endCxn id="75" idx="6"/>
              </p:cNvCxnSpPr>
              <p:nvPr/>
            </p:nvCxnSpPr>
            <p:spPr>
              <a:xfrm rot="5400000">
                <a:off x="6968419" y="3817768"/>
                <a:ext cx="1894104" cy="1032588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箭头连接符 110">
                <a:extLst>
                  <a:ext uri="{FF2B5EF4-FFF2-40B4-BE49-F238E27FC236}">
                    <a16:creationId xmlns:a16="http://schemas.microsoft.com/office/drawing/2014/main" id="{B67D2CFD-0F9C-4F30-A471-8D334F4EA16A}"/>
                  </a:ext>
                </a:extLst>
              </p:cNvPr>
              <p:cNvCxnSpPr>
                <a:stCxn id="76" idx="2"/>
                <a:endCxn id="75" idx="0"/>
              </p:cNvCxnSpPr>
              <p:nvPr/>
            </p:nvCxnSpPr>
            <p:spPr>
              <a:xfrm flipH="1">
                <a:off x="7128589" y="4469356"/>
                <a:ext cx="1" cy="5411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箭头连接符 112">
                <a:extLst>
                  <a:ext uri="{FF2B5EF4-FFF2-40B4-BE49-F238E27FC236}">
                    <a16:creationId xmlns:a16="http://schemas.microsoft.com/office/drawing/2014/main" id="{FB444BAA-13F6-4FEE-8F22-D5A6F73FD635}"/>
                  </a:ext>
                </a:extLst>
              </p:cNvPr>
              <p:cNvCxnSpPr>
                <a:stCxn id="75" idx="2"/>
                <a:endCxn id="74" idx="6"/>
              </p:cNvCxnSpPr>
              <p:nvPr/>
            </p:nvCxnSpPr>
            <p:spPr>
              <a:xfrm flipH="1">
                <a:off x="6096000" y="5281114"/>
                <a:ext cx="762001" cy="311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连接符: 肘形 114">
                <a:extLst>
                  <a:ext uri="{FF2B5EF4-FFF2-40B4-BE49-F238E27FC236}">
                    <a16:creationId xmlns:a16="http://schemas.microsoft.com/office/drawing/2014/main" id="{A1B792E8-7666-4CB7-A512-FA2B30E0132E}"/>
                  </a:ext>
                </a:extLst>
              </p:cNvPr>
              <p:cNvCxnSpPr>
                <a:stCxn id="74" idx="2"/>
                <a:endCxn id="36" idx="4"/>
              </p:cNvCxnSpPr>
              <p:nvPr/>
            </p:nvCxnSpPr>
            <p:spPr>
              <a:xfrm rot="10800000">
                <a:off x="4522236" y="3387013"/>
                <a:ext cx="1032588" cy="1897220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箭头连接符 116">
                <a:extLst>
                  <a:ext uri="{FF2B5EF4-FFF2-40B4-BE49-F238E27FC236}">
                    <a16:creationId xmlns:a16="http://schemas.microsoft.com/office/drawing/2014/main" id="{5AD3E661-5ADC-45F9-8F36-EA05B3F33858}"/>
                  </a:ext>
                </a:extLst>
              </p:cNvPr>
              <p:cNvCxnSpPr>
                <a:stCxn id="77" idx="4"/>
                <a:endCxn id="74" idx="0"/>
              </p:cNvCxnSpPr>
              <p:nvPr/>
            </p:nvCxnSpPr>
            <p:spPr>
              <a:xfrm>
                <a:off x="5825412" y="4470917"/>
                <a:ext cx="0" cy="5427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矩形 117">
                    <a:extLst>
                      <a:ext uri="{FF2B5EF4-FFF2-40B4-BE49-F238E27FC236}">
                        <a16:creationId xmlns:a16="http://schemas.microsoft.com/office/drawing/2014/main" id="{B18A277F-E123-4997-8CB0-3E492D6F170C}"/>
                      </a:ext>
                    </a:extLst>
                  </p:cNvPr>
                  <p:cNvSpPr/>
                  <p:nvPr/>
                </p:nvSpPr>
                <p:spPr>
                  <a:xfrm>
                    <a:off x="4659081" y="3929741"/>
                    <a:ext cx="541175" cy="54117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τ</m:t>
                          </m:r>
                        </m:oMath>
                      </m:oMathPara>
                    </a14:m>
                    <a:endParaRPr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8" name="矩形 117">
                    <a:extLst>
                      <a:ext uri="{FF2B5EF4-FFF2-40B4-BE49-F238E27FC236}">
                        <a16:creationId xmlns:a16="http://schemas.microsoft.com/office/drawing/2014/main" id="{B18A277F-E123-4997-8CB0-3E492D6F170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59081" y="3929741"/>
                    <a:ext cx="541175" cy="541175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0" name="直接箭头连接符 119">
                <a:extLst>
                  <a:ext uri="{FF2B5EF4-FFF2-40B4-BE49-F238E27FC236}">
                    <a16:creationId xmlns:a16="http://schemas.microsoft.com/office/drawing/2014/main" id="{E27AF434-2531-47F4-923F-F1A580ECB254}"/>
                  </a:ext>
                </a:extLst>
              </p:cNvPr>
              <p:cNvCxnSpPr>
                <a:stCxn id="118" idx="3"/>
                <a:endCxn id="77" idx="2"/>
              </p:cNvCxnSpPr>
              <p:nvPr/>
            </p:nvCxnSpPr>
            <p:spPr>
              <a:xfrm>
                <a:off x="5200256" y="4200329"/>
                <a:ext cx="35456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箭头连接符 122">
                <a:extLst>
                  <a:ext uri="{FF2B5EF4-FFF2-40B4-BE49-F238E27FC236}">
                    <a16:creationId xmlns:a16="http://schemas.microsoft.com/office/drawing/2014/main" id="{85E1CA4E-6DA0-4872-BEAE-3CA8680A2CB4}"/>
                  </a:ext>
                </a:extLst>
              </p:cNvPr>
              <p:cNvCxnSpPr>
                <a:cxnSpLocks/>
                <a:stCxn id="48" idx="2"/>
                <a:endCxn id="77" idx="0"/>
              </p:cNvCxnSpPr>
              <p:nvPr/>
            </p:nvCxnSpPr>
            <p:spPr>
              <a:xfrm flipH="1">
                <a:off x="5825412" y="3387013"/>
                <a:ext cx="1" cy="5427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箭头连接符 128">
                <a:extLst>
                  <a:ext uri="{FF2B5EF4-FFF2-40B4-BE49-F238E27FC236}">
                    <a16:creationId xmlns:a16="http://schemas.microsoft.com/office/drawing/2014/main" id="{36629210-3D6E-4E8C-AB81-81D81E2939DF}"/>
                  </a:ext>
                </a:extLst>
              </p:cNvPr>
              <p:cNvCxnSpPr>
                <a:cxnSpLocks/>
                <a:stCxn id="73" idx="3"/>
              </p:cNvCxnSpPr>
              <p:nvPr/>
            </p:nvCxnSpPr>
            <p:spPr>
              <a:xfrm>
                <a:off x="8792550" y="3116423"/>
                <a:ext cx="68113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F49147E6-9977-4904-9D09-21EF45AC0924}"/>
                    </a:ext>
                  </a:extLst>
                </p:cNvPr>
                <p:cNvSpPr txBox="1"/>
                <p:nvPr/>
              </p:nvSpPr>
              <p:spPr>
                <a:xfrm>
                  <a:off x="3215171" y="4058432"/>
                  <a:ext cx="8599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……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F49147E6-9977-4904-9D09-21EF45AC09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5171" y="4058432"/>
                  <a:ext cx="859965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4" name="连接符: 肘形 133">
              <a:extLst>
                <a:ext uri="{FF2B5EF4-FFF2-40B4-BE49-F238E27FC236}">
                  <a16:creationId xmlns:a16="http://schemas.microsoft.com/office/drawing/2014/main" id="{0D7EA87A-1476-4DD6-947B-DFAECA5987DD}"/>
                </a:ext>
              </a:extLst>
            </p:cNvPr>
            <p:cNvCxnSpPr>
              <a:stCxn id="132" idx="3"/>
            </p:cNvCxnSpPr>
            <p:nvPr/>
          </p:nvCxnSpPr>
          <p:spPr>
            <a:xfrm flipV="1">
              <a:off x="4075136" y="3686720"/>
              <a:ext cx="1117348" cy="556378"/>
            </a:xfrm>
            <a:prstGeom prst="bentConnector3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0324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5674CC0-7D38-42F6-A476-C4B530429B28}"/>
              </a:ext>
            </a:extLst>
          </p:cNvPr>
          <p:cNvGrpSpPr/>
          <p:nvPr/>
        </p:nvGrpSpPr>
        <p:grpSpPr>
          <a:xfrm>
            <a:off x="606483" y="134513"/>
            <a:ext cx="10849182" cy="6684583"/>
            <a:chOff x="606483" y="134513"/>
            <a:chExt cx="10849182" cy="6684583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91C88088-F14D-4A2E-9B62-B229E8C9CDA0}"/>
                </a:ext>
              </a:extLst>
            </p:cNvPr>
            <p:cNvGrpSpPr/>
            <p:nvPr/>
          </p:nvGrpSpPr>
          <p:grpSpPr>
            <a:xfrm>
              <a:off x="6233627" y="2355191"/>
              <a:ext cx="5222038" cy="2705867"/>
              <a:chOff x="6098335" y="3134269"/>
              <a:chExt cx="5222038" cy="270586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椭圆 35">
                    <a:extLst>
                      <a:ext uri="{FF2B5EF4-FFF2-40B4-BE49-F238E27FC236}">
                        <a16:creationId xmlns:a16="http://schemas.microsoft.com/office/drawing/2014/main" id="{CF2D0129-368B-40D5-8EF0-635A800A7BF0}"/>
                      </a:ext>
                    </a:extLst>
                  </p:cNvPr>
                  <p:cNvSpPr/>
                  <p:nvPr/>
                </p:nvSpPr>
                <p:spPr>
                  <a:xfrm>
                    <a:off x="6098335" y="3134271"/>
                    <a:ext cx="541176" cy="541176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oMath>
                      </m:oMathPara>
                    </a14:m>
                    <a:endParaRPr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椭圆 35">
                    <a:extLst>
                      <a:ext uri="{FF2B5EF4-FFF2-40B4-BE49-F238E27FC236}">
                        <a16:creationId xmlns:a16="http://schemas.microsoft.com/office/drawing/2014/main" id="{CF2D0129-368B-40D5-8EF0-635A800A7BF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8335" y="3134271"/>
                    <a:ext cx="541176" cy="541176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矩形 47">
                    <a:extLst>
                      <a:ext uri="{FF2B5EF4-FFF2-40B4-BE49-F238E27FC236}">
                        <a16:creationId xmlns:a16="http://schemas.microsoft.com/office/drawing/2014/main" id="{6D715172-79F7-445B-9FE8-68038509BC41}"/>
                      </a:ext>
                    </a:extLst>
                  </p:cNvPr>
                  <p:cNvSpPr/>
                  <p:nvPr/>
                </p:nvSpPr>
                <p:spPr>
                  <a:xfrm>
                    <a:off x="7320647" y="3134272"/>
                    <a:ext cx="702906" cy="54117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8" name="矩形 47">
                    <a:extLst>
                      <a:ext uri="{FF2B5EF4-FFF2-40B4-BE49-F238E27FC236}">
                        <a16:creationId xmlns:a16="http://schemas.microsoft.com/office/drawing/2014/main" id="{6D715172-79F7-445B-9FE8-68038509BC4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20647" y="3134272"/>
                    <a:ext cx="702906" cy="54117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542"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椭圆 71">
                    <a:extLst>
                      <a:ext uri="{FF2B5EF4-FFF2-40B4-BE49-F238E27FC236}">
                        <a16:creationId xmlns:a16="http://schemas.microsoft.com/office/drawing/2014/main" id="{DBDAD78A-5A31-4CA0-AB40-D0507E0AD68D}"/>
                      </a:ext>
                    </a:extLst>
                  </p:cNvPr>
                  <p:cNvSpPr/>
                  <p:nvPr/>
                </p:nvSpPr>
                <p:spPr>
                  <a:xfrm>
                    <a:off x="8704688" y="3134269"/>
                    <a:ext cx="541176" cy="541176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·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2" name="椭圆 71">
                    <a:extLst>
                      <a:ext uri="{FF2B5EF4-FFF2-40B4-BE49-F238E27FC236}">
                        <a16:creationId xmlns:a16="http://schemas.microsoft.com/office/drawing/2014/main" id="{DBDAD78A-5A31-4CA0-AB40-D0507E0AD68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04688" y="3134269"/>
                    <a:ext cx="541176" cy="541176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 l="-2174"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矩形 72">
                    <a:extLst>
                      <a:ext uri="{FF2B5EF4-FFF2-40B4-BE49-F238E27FC236}">
                        <a16:creationId xmlns:a16="http://schemas.microsoft.com/office/drawing/2014/main" id="{A17732C8-FDE0-45B8-AFF2-5CC1538E6C03}"/>
                      </a:ext>
                    </a:extLst>
                  </p:cNvPr>
                  <p:cNvSpPr/>
                  <p:nvPr/>
                </p:nvSpPr>
                <p:spPr>
                  <a:xfrm>
                    <a:off x="9917667" y="3134269"/>
                    <a:ext cx="721570" cy="54117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3" name="矩形 72">
                    <a:extLst>
                      <a:ext uri="{FF2B5EF4-FFF2-40B4-BE49-F238E27FC236}">
                        <a16:creationId xmlns:a16="http://schemas.microsoft.com/office/drawing/2014/main" id="{A17732C8-FDE0-45B8-AFF2-5CC1538E6C0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17667" y="3134269"/>
                    <a:ext cx="721570" cy="54117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椭圆 74">
                    <a:extLst>
                      <a:ext uri="{FF2B5EF4-FFF2-40B4-BE49-F238E27FC236}">
                        <a16:creationId xmlns:a16="http://schemas.microsoft.com/office/drawing/2014/main" id="{6B98E708-4901-48C0-837A-80B03F512A98}"/>
                      </a:ext>
                    </a:extLst>
                  </p:cNvPr>
                  <p:cNvSpPr/>
                  <p:nvPr/>
                </p:nvSpPr>
                <p:spPr>
                  <a:xfrm>
                    <a:off x="8704688" y="5298960"/>
                    <a:ext cx="541176" cy="541176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5" name="椭圆 74">
                    <a:extLst>
                      <a:ext uri="{FF2B5EF4-FFF2-40B4-BE49-F238E27FC236}">
                        <a16:creationId xmlns:a16="http://schemas.microsoft.com/office/drawing/2014/main" id="{6B98E708-4901-48C0-837A-80B03F512A9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04688" y="5298960"/>
                    <a:ext cx="541176" cy="541176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矩形 75">
                    <a:extLst>
                      <a:ext uri="{FF2B5EF4-FFF2-40B4-BE49-F238E27FC236}">
                        <a16:creationId xmlns:a16="http://schemas.microsoft.com/office/drawing/2014/main" id="{C3E9D4A0-98A5-4672-B69E-535A1B8C5D11}"/>
                      </a:ext>
                    </a:extLst>
                  </p:cNvPr>
                  <p:cNvSpPr/>
                  <p:nvPr/>
                </p:nvSpPr>
                <p:spPr>
                  <a:xfrm>
                    <a:off x="9245864" y="4351905"/>
                    <a:ext cx="541175" cy="54117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6" name="矩形 75">
                    <a:extLst>
                      <a:ext uri="{FF2B5EF4-FFF2-40B4-BE49-F238E27FC236}">
                        <a16:creationId xmlns:a16="http://schemas.microsoft.com/office/drawing/2014/main" id="{C3E9D4A0-98A5-4672-B69E-535A1B8C5D1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5864" y="4351905"/>
                    <a:ext cx="541175" cy="54117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3" name="直接箭头连接符 102">
                <a:extLst>
                  <a:ext uri="{FF2B5EF4-FFF2-40B4-BE49-F238E27FC236}">
                    <a16:creationId xmlns:a16="http://schemas.microsoft.com/office/drawing/2014/main" id="{428E9EF4-A38C-45E5-8A1E-87DB7CB698A0}"/>
                  </a:ext>
                </a:extLst>
              </p:cNvPr>
              <p:cNvCxnSpPr>
                <a:cxnSpLocks/>
                <a:stCxn id="36" idx="6"/>
                <a:endCxn id="48" idx="1"/>
              </p:cNvCxnSpPr>
              <p:nvPr/>
            </p:nvCxnSpPr>
            <p:spPr>
              <a:xfrm>
                <a:off x="6639511" y="3404859"/>
                <a:ext cx="681136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箭头连接符 104">
                <a:extLst>
                  <a:ext uri="{FF2B5EF4-FFF2-40B4-BE49-F238E27FC236}">
                    <a16:creationId xmlns:a16="http://schemas.microsoft.com/office/drawing/2014/main" id="{E7B4265F-2F94-4573-82AE-9E41C89ADE93}"/>
                  </a:ext>
                </a:extLst>
              </p:cNvPr>
              <p:cNvCxnSpPr>
                <a:cxnSpLocks/>
                <a:stCxn id="48" idx="3"/>
                <a:endCxn id="72" idx="2"/>
              </p:cNvCxnSpPr>
              <p:nvPr/>
            </p:nvCxnSpPr>
            <p:spPr>
              <a:xfrm flipV="1">
                <a:off x="8023553" y="3404857"/>
                <a:ext cx="681135" cy="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箭头连接符 106">
                <a:extLst>
                  <a:ext uri="{FF2B5EF4-FFF2-40B4-BE49-F238E27FC236}">
                    <a16:creationId xmlns:a16="http://schemas.microsoft.com/office/drawing/2014/main" id="{B340F8D6-0B95-4D26-826B-AAEDBFAC5036}"/>
                  </a:ext>
                </a:extLst>
              </p:cNvPr>
              <p:cNvCxnSpPr>
                <a:cxnSpLocks/>
                <a:stCxn id="72" idx="6"/>
                <a:endCxn id="73" idx="1"/>
              </p:cNvCxnSpPr>
              <p:nvPr/>
            </p:nvCxnSpPr>
            <p:spPr>
              <a:xfrm>
                <a:off x="9245864" y="3404857"/>
                <a:ext cx="67180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连接符: 肘形 108">
                <a:extLst>
                  <a:ext uri="{FF2B5EF4-FFF2-40B4-BE49-F238E27FC236}">
                    <a16:creationId xmlns:a16="http://schemas.microsoft.com/office/drawing/2014/main" id="{1C46B0F0-8942-4344-B73F-D793D9D71311}"/>
                  </a:ext>
                </a:extLst>
              </p:cNvPr>
              <p:cNvCxnSpPr>
                <a:cxnSpLocks/>
                <a:stCxn id="73" idx="2"/>
                <a:endCxn id="75" idx="6"/>
              </p:cNvCxnSpPr>
              <p:nvPr/>
            </p:nvCxnSpPr>
            <p:spPr>
              <a:xfrm rot="5400000">
                <a:off x="8815106" y="4106202"/>
                <a:ext cx="1894104" cy="1032588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箭头连接符 128">
                <a:extLst>
                  <a:ext uri="{FF2B5EF4-FFF2-40B4-BE49-F238E27FC236}">
                    <a16:creationId xmlns:a16="http://schemas.microsoft.com/office/drawing/2014/main" id="{36629210-3D6E-4E8C-AB81-81D81E2939DF}"/>
                  </a:ext>
                </a:extLst>
              </p:cNvPr>
              <p:cNvCxnSpPr>
                <a:cxnSpLocks/>
                <a:stCxn id="73" idx="3"/>
              </p:cNvCxnSpPr>
              <p:nvPr/>
            </p:nvCxnSpPr>
            <p:spPr>
              <a:xfrm>
                <a:off x="10639237" y="3404857"/>
                <a:ext cx="68113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F49147E6-9977-4904-9D09-21EF45AC0924}"/>
                    </a:ext>
                  </a:extLst>
                </p:cNvPr>
                <p:cNvSpPr txBox="1"/>
                <p:nvPr/>
              </p:nvSpPr>
              <p:spPr>
                <a:xfrm>
                  <a:off x="4549456" y="3650980"/>
                  <a:ext cx="8599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……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F49147E6-9977-4904-9D09-21EF45AC09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9456" y="3650980"/>
                  <a:ext cx="85996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6101FE96-1ADF-496B-90FB-70E12160EA31}"/>
                </a:ext>
              </a:extLst>
            </p:cNvPr>
            <p:cNvGrpSpPr/>
            <p:nvPr/>
          </p:nvGrpSpPr>
          <p:grpSpPr>
            <a:xfrm>
              <a:off x="606483" y="134513"/>
              <a:ext cx="4802938" cy="3528517"/>
              <a:chOff x="1777483" y="853751"/>
              <a:chExt cx="4802938" cy="3528517"/>
            </a:xfrm>
          </p:grpSpPr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C8DE32BC-D748-45D4-A853-CB6A2B71BB21}"/>
                  </a:ext>
                </a:extLst>
              </p:cNvPr>
              <p:cNvGrpSpPr/>
              <p:nvPr/>
            </p:nvGrpSpPr>
            <p:grpSpPr>
              <a:xfrm>
                <a:off x="1777483" y="853751"/>
                <a:ext cx="2248677" cy="1356051"/>
                <a:chOff x="836646" y="404324"/>
                <a:chExt cx="2248677" cy="1356051"/>
              </a:xfrm>
            </p:grpSpPr>
            <p:grpSp>
              <p:nvGrpSpPr>
                <p:cNvPr id="14" name="组合 13">
                  <a:extLst>
                    <a:ext uri="{FF2B5EF4-FFF2-40B4-BE49-F238E27FC236}">
                      <a16:creationId xmlns:a16="http://schemas.microsoft.com/office/drawing/2014/main" id="{11E22586-3277-4357-A2AF-594DE1382AAD}"/>
                    </a:ext>
                  </a:extLst>
                </p:cNvPr>
                <p:cNvGrpSpPr/>
                <p:nvPr/>
              </p:nvGrpSpPr>
              <p:grpSpPr>
                <a:xfrm>
                  <a:off x="1250298" y="404324"/>
                  <a:ext cx="1835025" cy="1356051"/>
                  <a:chOff x="1250298" y="404324"/>
                  <a:chExt cx="1835025" cy="135605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" name="椭圆 1">
                        <a:extLst>
                          <a:ext uri="{FF2B5EF4-FFF2-40B4-BE49-F238E27FC236}">
                            <a16:creationId xmlns:a16="http://schemas.microsoft.com/office/drawing/2014/main" id="{6265AF20-2FDB-450F-9CBB-4C922A08D1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44147" y="1219199"/>
                        <a:ext cx="541176" cy="541176"/>
                      </a:xfrm>
                      <a:prstGeom prst="ellips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lang="zh-CN" altLang="en-US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" name="椭圆 1">
                        <a:extLst>
                          <a:ext uri="{FF2B5EF4-FFF2-40B4-BE49-F238E27FC236}">
                            <a16:creationId xmlns:a16="http://schemas.microsoft.com/office/drawing/2014/main" id="{6265AF20-2FDB-450F-9CBB-4C922A08D11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44147" y="1219199"/>
                        <a:ext cx="541176" cy="541176"/>
                      </a:xfrm>
                      <a:prstGeom prst="ellipse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" name="矩形 2">
                        <a:extLst>
                          <a:ext uri="{FF2B5EF4-FFF2-40B4-BE49-F238E27FC236}">
                            <a16:creationId xmlns:a16="http://schemas.microsoft.com/office/drawing/2014/main" id="{A49E8306-CCE7-430B-9379-FF131BF790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44147" y="404324"/>
                        <a:ext cx="541175" cy="5411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" name="矩形 2">
                        <a:extLst>
                          <a:ext uri="{FF2B5EF4-FFF2-40B4-BE49-F238E27FC236}">
                            <a16:creationId xmlns:a16="http://schemas.microsoft.com/office/drawing/2014/main" id="{A49E8306-CCE7-430B-9379-FF131BF790A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44147" y="404324"/>
                        <a:ext cx="541175" cy="541175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" name="矩形 22">
                        <a:extLst>
                          <a:ext uri="{FF2B5EF4-FFF2-40B4-BE49-F238E27FC236}">
                            <a16:creationId xmlns:a16="http://schemas.microsoft.com/office/drawing/2014/main" id="{D83B21FA-4F41-4B3B-B4D7-E291BCE411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50298" y="1219200"/>
                        <a:ext cx="1029481" cy="5411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zh-CN" altLang="en-US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3" name="矩形 22">
                        <a:extLst>
                          <a:ext uri="{FF2B5EF4-FFF2-40B4-BE49-F238E27FC236}">
                            <a16:creationId xmlns:a16="http://schemas.microsoft.com/office/drawing/2014/main" id="{D83B21FA-4F41-4B3B-B4D7-E291BCE411F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50298" y="1219200"/>
                        <a:ext cx="1029481" cy="541175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" name="直接箭头连接符 5">
                    <a:extLst>
                      <a:ext uri="{FF2B5EF4-FFF2-40B4-BE49-F238E27FC236}">
                        <a16:creationId xmlns:a16="http://schemas.microsoft.com/office/drawing/2014/main" id="{3E4BBE54-8B76-4B00-8C5F-115E371C7A06}"/>
                      </a:ext>
                    </a:extLst>
                  </p:cNvPr>
                  <p:cNvCxnSpPr>
                    <a:stCxn id="3" idx="2"/>
                    <a:endCxn id="2" idx="0"/>
                  </p:cNvCxnSpPr>
                  <p:nvPr/>
                </p:nvCxnSpPr>
                <p:spPr>
                  <a:xfrm>
                    <a:off x="2814735" y="945499"/>
                    <a:ext cx="0" cy="27370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直接箭头连接符 10">
                    <a:extLst>
                      <a:ext uri="{FF2B5EF4-FFF2-40B4-BE49-F238E27FC236}">
                        <a16:creationId xmlns:a16="http://schemas.microsoft.com/office/drawing/2014/main" id="{7CF0C59B-E3C5-4902-842D-E5C3974E3EF6}"/>
                      </a:ext>
                    </a:extLst>
                  </p:cNvPr>
                  <p:cNvCxnSpPr>
                    <a:cxnSpLocks/>
                    <a:stCxn id="23" idx="3"/>
                    <a:endCxn id="2" idx="2"/>
                  </p:cNvCxnSpPr>
                  <p:nvPr/>
                </p:nvCxnSpPr>
                <p:spPr>
                  <a:xfrm flipV="1">
                    <a:off x="2279779" y="1489787"/>
                    <a:ext cx="264368" cy="1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0" name="直接箭头连接符 49">
                  <a:extLst>
                    <a:ext uri="{FF2B5EF4-FFF2-40B4-BE49-F238E27FC236}">
                      <a16:creationId xmlns:a16="http://schemas.microsoft.com/office/drawing/2014/main" id="{2087DD25-FFA1-45AC-AA22-EF62DF89D163}"/>
                    </a:ext>
                  </a:extLst>
                </p:cNvPr>
                <p:cNvCxnSpPr>
                  <a:cxnSpLocks/>
                  <a:endCxn id="23" idx="1"/>
                </p:cNvCxnSpPr>
                <p:nvPr/>
              </p:nvCxnSpPr>
              <p:spPr>
                <a:xfrm>
                  <a:off x="836646" y="1489788"/>
                  <a:ext cx="413652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矩形 57">
                    <a:extLst>
                      <a:ext uri="{FF2B5EF4-FFF2-40B4-BE49-F238E27FC236}">
                        <a16:creationId xmlns:a16="http://schemas.microsoft.com/office/drawing/2014/main" id="{537D80EB-927C-44DA-9CA2-DFD176D816BE}"/>
                      </a:ext>
                    </a:extLst>
                  </p:cNvPr>
                  <p:cNvSpPr/>
                  <p:nvPr/>
                </p:nvSpPr>
                <p:spPr>
                  <a:xfrm>
                    <a:off x="5550940" y="1671727"/>
                    <a:ext cx="1029481" cy="54117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" name="矩形 57">
                    <a:extLst>
                      <a:ext uri="{FF2B5EF4-FFF2-40B4-BE49-F238E27FC236}">
                        <a16:creationId xmlns:a16="http://schemas.microsoft.com/office/drawing/2014/main" id="{537D80EB-927C-44DA-9CA2-DFD176D816B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50940" y="1671727"/>
                    <a:ext cx="1029481" cy="54117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椭圆 61">
                    <a:extLst>
                      <a:ext uri="{FF2B5EF4-FFF2-40B4-BE49-F238E27FC236}">
                        <a16:creationId xmlns:a16="http://schemas.microsoft.com/office/drawing/2014/main" id="{5C88C915-1F8E-4A04-9304-2DF0FACF107E}"/>
                      </a:ext>
                    </a:extLst>
                  </p:cNvPr>
                  <p:cNvSpPr/>
                  <p:nvPr/>
                </p:nvSpPr>
                <p:spPr>
                  <a:xfrm>
                    <a:off x="4498138" y="1671727"/>
                    <a:ext cx="541176" cy="541176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2" name="椭圆 61">
                    <a:extLst>
                      <a:ext uri="{FF2B5EF4-FFF2-40B4-BE49-F238E27FC236}">
                        <a16:creationId xmlns:a16="http://schemas.microsoft.com/office/drawing/2014/main" id="{5C88C915-1F8E-4A04-9304-2DF0FACF107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8138" y="1671727"/>
                    <a:ext cx="541176" cy="541176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椭圆 62">
                    <a:extLst>
                      <a:ext uri="{FF2B5EF4-FFF2-40B4-BE49-F238E27FC236}">
                        <a16:creationId xmlns:a16="http://schemas.microsoft.com/office/drawing/2014/main" id="{AC45F03F-E7E2-44D9-B0EF-8C23EE0CD779}"/>
                      </a:ext>
                    </a:extLst>
                  </p:cNvPr>
                  <p:cNvSpPr/>
                  <p:nvPr/>
                </p:nvSpPr>
                <p:spPr>
                  <a:xfrm>
                    <a:off x="5794312" y="3841092"/>
                    <a:ext cx="541176" cy="541176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3" name="椭圆 62">
                    <a:extLst>
                      <a:ext uri="{FF2B5EF4-FFF2-40B4-BE49-F238E27FC236}">
                        <a16:creationId xmlns:a16="http://schemas.microsoft.com/office/drawing/2014/main" id="{AC45F03F-E7E2-44D9-B0EF-8C23EE0CD77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4312" y="3841092"/>
                    <a:ext cx="541176" cy="541176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椭圆 63">
                    <a:extLst>
                      <a:ext uri="{FF2B5EF4-FFF2-40B4-BE49-F238E27FC236}">
                        <a16:creationId xmlns:a16="http://schemas.microsoft.com/office/drawing/2014/main" id="{033B7F94-B9A2-4937-80B5-D6D89695507D}"/>
                      </a:ext>
                    </a:extLst>
                  </p:cNvPr>
                  <p:cNvSpPr/>
                  <p:nvPr/>
                </p:nvSpPr>
                <p:spPr>
                  <a:xfrm>
                    <a:off x="5794312" y="2757188"/>
                    <a:ext cx="541176" cy="541176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4" name="椭圆 63">
                    <a:extLst>
                      <a:ext uri="{FF2B5EF4-FFF2-40B4-BE49-F238E27FC236}">
                        <a16:creationId xmlns:a16="http://schemas.microsoft.com/office/drawing/2014/main" id="{033B7F94-B9A2-4937-80B5-D6D89695507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4312" y="2757188"/>
                    <a:ext cx="541176" cy="541176"/>
                  </a:xfrm>
                  <a:prstGeom prst="ellipse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5" name="连接符: 肘形 64">
                <a:extLst>
                  <a:ext uri="{FF2B5EF4-FFF2-40B4-BE49-F238E27FC236}">
                    <a16:creationId xmlns:a16="http://schemas.microsoft.com/office/drawing/2014/main" id="{767D86BC-5510-4764-8735-1A30EB5226B7}"/>
                  </a:ext>
                </a:extLst>
              </p:cNvPr>
              <p:cNvCxnSpPr>
                <a:cxnSpLocks/>
                <a:stCxn id="63" idx="2"/>
              </p:cNvCxnSpPr>
              <p:nvPr/>
            </p:nvCxnSpPr>
            <p:spPr>
              <a:xfrm rot="10800000">
                <a:off x="4761724" y="2214460"/>
                <a:ext cx="1032588" cy="1897220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箭头连接符 65">
                <a:extLst>
                  <a:ext uri="{FF2B5EF4-FFF2-40B4-BE49-F238E27FC236}">
                    <a16:creationId xmlns:a16="http://schemas.microsoft.com/office/drawing/2014/main" id="{726EB03F-0DBE-4C89-8BD1-D6B88385A0F5}"/>
                  </a:ext>
                </a:extLst>
              </p:cNvPr>
              <p:cNvCxnSpPr>
                <a:cxnSpLocks/>
                <a:stCxn id="64" idx="4"/>
                <a:endCxn id="63" idx="0"/>
              </p:cNvCxnSpPr>
              <p:nvPr/>
            </p:nvCxnSpPr>
            <p:spPr>
              <a:xfrm>
                <a:off x="6064900" y="3298364"/>
                <a:ext cx="0" cy="5427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矩形 66">
                    <a:extLst>
                      <a:ext uri="{FF2B5EF4-FFF2-40B4-BE49-F238E27FC236}">
                        <a16:creationId xmlns:a16="http://schemas.microsoft.com/office/drawing/2014/main" id="{EFB027B8-DE03-4F6D-AF67-0A9E13E1169D}"/>
                      </a:ext>
                    </a:extLst>
                  </p:cNvPr>
                  <p:cNvSpPr/>
                  <p:nvPr/>
                </p:nvSpPr>
                <p:spPr>
                  <a:xfrm>
                    <a:off x="4898569" y="2757188"/>
                    <a:ext cx="541175" cy="54117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τ</m:t>
                          </m:r>
                        </m:oMath>
                      </m:oMathPara>
                    </a14:m>
                    <a:endParaRPr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7" name="矩形 66">
                    <a:extLst>
                      <a:ext uri="{FF2B5EF4-FFF2-40B4-BE49-F238E27FC236}">
                        <a16:creationId xmlns:a16="http://schemas.microsoft.com/office/drawing/2014/main" id="{EFB027B8-DE03-4F6D-AF67-0A9E13E116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98569" y="2757188"/>
                    <a:ext cx="541175" cy="541175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" name="直接箭头连接符 67">
                <a:extLst>
                  <a:ext uri="{FF2B5EF4-FFF2-40B4-BE49-F238E27FC236}">
                    <a16:creationId xmlns:a16="http://schemas.microsoft.com/office/drawing/2014/main" id="{C41B07F3-89FA-44A4-8691-6782AF4F7BD5}"/>
                  </a:ext>
                </a:extLst>
              </p:cNvPr>
              <p:cNvCxnSpPr>
                <a:cxnSpLocks/>
                <a:stCxn id="67" idx="3"/>
                <a:endCxn id="64" idx="2"/>
              </p:cNvCxnSpPr>
              <p:nvPr/>
            </p:nvCxnSpPr>
            <p:spPr>
              <a:xfrm>
                <a:off x="5439744" y="3027776"/>
                <a:ext cx="35456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箭头连接符 68">
                <a:extLst>
                  <a:ext uri="{FF2B5EF4-FFF2-40B4-BE49-F238E27FC236}">
                    <a16:creationId xmlns:a16="http://schemas.microsoft.com/office/drawing/2014/main" id="{4BC542F6-EF4F-4677-92F0-392CD245B5BE}"/>
                  </a:ext>
                </a:extLst>
              </p:cNvPr>
              <p:cNvCxnSpPr>
                <a:cxnSpLocks/>
                <a:endCxn id="64" idx="0"/>
              </p:cNvCxnSpPr>
              <p:nvPr/>
            </p:nvCxnSpPr>
            <p:spPr>
              <a:xfrm flipH="1">
                <a:off x="6064900" y="2214460"/>
                <a:ext cx="1" cy="5427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C4BDE3AA-9497-4A23-AA49-4F95710E48BD}"/>
                  </a:ext>
                </a:extLst>
              </p:cNvPr>
              <p:cNvCxnSpPr>
                <a:stCxn id="2" idx="6"/>
                <a:endCxn id="62" idx="2"/>
              </p:cNvCxnSpPr>
              <p:nvPr/>
            </p:nvCxnSpPr>
            <p:spPr>
              <a:xfrm>
                <a:off x="4026160" y="1939214"/>
                <a:ext cx="471978" cy="310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A3190016-C407-4016-9510-EDE56E933C3C}"/>
                  </a:ext>
                </a:extLst>
              </p:cNvPr>
              <p:cNvCxnSpPr>
                <a:stCxn id="62" idx="6"/>
                <a:endCxn id="58" idx="1"/>
              </p:cNvCxnSpPr>
              <p:nvPr/>
            </p:nvCxnSpPr>
            <p:spPr>
              <a:xfrm>
                <a:off x="5039314" y="1942315"/>
                <a:ext cx="51162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4595DDD7-65D4-4C1E-8615-F8DE18E0AABD}"/>
                </a:ext>
              </a:extLst>
            </p:cNvPr>
            <p:cNvGrpSpPr/>
            <p:nvPr/>
          </p:nvGrpSpPr>
          <p:grpSpPr>
            <a:xfrm>
              <a:off x="606483" y="3290579"/>
              <a:ext cx="4802938" cy="3528517"/>
              <a:chOff x="1777483" y="853751"/>
              <a:chExt cx="4802938" cy="3528517"/>
            </a:xfrm>
          </p:grpSpPr>
          <p:grpSp>
            <p:nvGrpSpPr>
              <p:cNvPr id="79" name="组合 78">
                <a:extLst>
                  <a:ext uri="{FF2B5EF4-FFF2-40B4-BE49-F238E27FC236}">
                    <a16:creationId xmlns:a16="http://schemas.microsoft.com/office/drawing/2014/main" id="{819513B9-D117-473B-9739-53450C3C07FC}"/>
                  </a:ext>
                </a:extLst>
              </p:cNvPr>
              <p:cNvGrpSpPr/>
              <p:nvPr/>
            </p:nvGrpSpPr>
            <p:grpSpPr>
              <a:xfrm>
                <a:off x="1777483" y="853751"/>
                <a:ext cx="2248677" cy="1356051"/>
                <a:chOff x="836646" y="404324"/>
                <a:chExt cx="2248677" cy="1356051"/>
              </a:xfrm>
            </p:grpSpPr>
            <p:grpSp>
              <p:nvGrpSpPr>
                <p:cNvPr id="112" name="组合 111">
                  <a:extLst>
                    <a:ext uri="{FF2B5EF4-FFF2-40B4-BE49-F238E27FC236}">
                      <a16:creationId xmlns:a16="http://schemas.microsoft.com/office/drawing/2014/main" id="{79F6F180-4173-42BE-A7F6-847B3ED43FAB}"/>
                    </a:ext>
                  </a:extLst>
                </p:cNvPr>
                <p:cNvGrpSpPr/>
                <p:nvPr/>
              </p:nvGrpSpPr>
              <p:grpSpPr>
                <a:xfrm>
                  <a:off x="1250298" y="404324"/>
                  <a:ext cx="1835025" cy="1356051"/>
                  <a:chOff x="1250298" y="404324"/>
                  <a:chExt cx="1835025" cy="135605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6" name="椭圆 115">
                        <a:extLst>
                          <a:ext uri="{FF2B5EF4-FFF2-40B4-BE49-F238E27FC236}">
                            <a16:creationId xmlns:a16="http://schemas.microsoft.com/office/drawing/2014/main" id="{7A6AAB7D-7DA7-4481-8E36-175F87A4BB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44147" y="1219199"/>
                        <a:ext cx="541176" cy="541176"/>
                      </a:xfrm>
                      <a:prstGeom prst="ellips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lang="zh-CN" altLang="en-US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6" name="椭圆 115">
                        <a:extLst>
                          <a:ext uri="{FF2B5EF4-FFF2-40B4-BE49-F238E27FC236}">
                            <a16:creationId xmlns:a16="http://schemas.microsoft.com/office/drawing/2014/main" id="{7A6AAB7D-7DA7-4481-8E36-175F87A4BBD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44147" y="1219199"/>
                        <a:ext cx="541176" cy="541176"/>
                      </a:xfrm>
                      <a:prstGeom prst="ellipse">
                        <a:avLst/>
                      </a:prstGeom>
                      <a:blipFill>
                        <a:blip r:embed="rId17"/>
                        <a:stretch>
                          <a:fillRect/>
                        </a:stretch>
                      </a:blipFill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9" name="矩形 118">
                        <a:extLst>
                          <a:ext uri="{FF2B5EF4-FFF2-40B4-BE49-F238E27FC236}">
                            <a16:creationId xmlns:a16="http://schemas.microsoft.com/office/drawing/2014/main" id="{1CBC2278-D1C3-4DC0-BBE4-30A0EBB017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44147" y="404324"/>
                        <a:ext cx="541175" cy="5411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9" name="矩形 118">
                        <a:extLst>
                          <a:ext uri="{FF2B5EF4-FFF2-40B4-BE49-F238E27FC236}">
                            <a16:creationId xmlns:a16="http://schemas.microsoft.com/office/drawing/2014/main" id="{1CBC2278-D1C3-4DC0-BBE4-30A0EBB01765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44147" y="404324"/>
                        <a:ext cx="541175" cy="541175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/>
                        </a:stretch>
                      </a:blipFill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1" name="矩形 120">
                        <a:extLst>
                          <a:ext uri="{FF2B5EF4-FFF2-40B4-BE49-F238E27FC236}">
                            <a16:creationId xmlns:a16="http://schemas.microsoft.com/office/drawing/2014/main" id="{5471AF51-0543-462F-A921-3AFBBEF571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50298" y="1219200"/>
                        <a:ext cx="1029481" cy="5411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zh-CN" altLang="en-US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1" name="矩形 120">
                        <a:extLst>
                          <a:ext uri="{FF2B5EF4-FFF2-40B4-BE49-F238E27FC236}">
                            <a16:creationId xmlns:a16="http://schemas.microsoft.com/office/drawing/2014/main" id="{5471AF51-0543-462F-A921-3AFBBEF5717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50298" y="1219200"/>
                        <a:ext cx="1029481" cy="541175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/>
                        </a:stretch>
                      </a:blipFill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22" name="直接箭头连接符 121">
                    <a:extLst>
                      <a:ext uri="{FF2B5EF4-FFF2-40B4-BE49-F238E27FC236}">
                        <a16:creationId xmlns:a16="http://schemas.microsoft.com/office/drawing/2014/main" id="{B751AAFF-17B3-4FBD-B268-6994D3A8C8F0}"/>
                      </a:ext>
                    </a:extLst>
                  </p:cNvPr>
                  <p:cNvCxnSpPr>
                    <a:stCxn id="119" idx="2"/>
                    <a:endCxn id="116" idx="0"/>
                  </p:cNvCxnSpPr>
                  <p:nvPr/>
                </p:nvCxnSpPr>
                <p:spPr>
                  <a:xfrm>
                    <a:off x="2814735" y="945499"/>
                    <a:ext cx="0" cy="27370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直接箭头连接符 123">
                    <a:extLst>
                      <a:ext uri="{FF2B5EF4-FFF2-40B4-BE49-F238E27FC236}">
                        <a16:creationId xmlns:a16="http://schemas.microsoft.com/office/drawing/2014/main" id="{9C766C0B-AC78-4D6F-9196-69BC34359A38}"/>
                      </a:ext>
                    </a:extLst>
                  </p:cNvPr>
                  <p:cNvCxnSpPr>
                    <a:cxnSpLocks/>
                    <a:stCxn id="121" idx="3"/>
                    <a:endCxn id="116" idx="2"/>
                  </p:cNvCxnSpPr>
                  <p:nvPr/>
                </p:nvCxnSpPr>
                <p:spPr>
                  <a:xfrm flipV="1">
                    <a:off x="2279779" y="1489787"/>
                    <a:ext cx="264368" cy="1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4" name="直接箭头连接符 113">
                  <a:extLst>
                    <a:ext uri="{FF2B5EF4-FFF2-40B4-BE49-F238E27FC236}">
                      <a16:creationId xmlns:a16="http://schemas.microsoft.com/office/drawing/2014/main" id="{ACBE702E-5F85-4CE3-A370-A43F6D6F6113}"/>
                    </a:ext>
                  </a:extLst>
                </p:cNvPr>
                <p:cNvCxnSpPr>
                  <a:cxnSpLocks/>
                  <a:endCxn id="121" idx="1"/>
                </p:cNvCxnSpPr>
                <p:nvPr/>
              </p:nvCxnSpPr>
              <p:spPr>
                <a:xfrm>
                  <a:off x="836646" y="1489788"/>
                  <a:ext cx="413652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矩形 79">
                    <a:extLst>
                      <a:ext uri="{FF2B5EF4-FFF2-40B4-BE49-F238E27FC236}">
                        <a16:creationId xmlns:a16="http://schemas.microsoft.com/office/drawing/2014/main" id="{07E93EE2-117A-4A10-AD17-9E332B39E4DE}"/>
                      </a:ext>
                    </a:extLst>
                  </p:cNvPr>
                  <p:cNvSpPr/>
                  <p:nvPr/>
                </p:nvSpPr>
                <p:spPr>
                  <a:xfrm>
                    <a:off x="5550940" y="1671727"/>
                    <a:ext cx="1029481" cy="54117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0" name="矩形 79">
                    <a:extLst>
                      <a:ext uri="{FF2B5EF4-FFF2-40B4-BE49-F238E27FC236}">
                        <a16:creationId xmlns:a16="http://schemas.microsoft.com/office/drawing/2014/main" id="{07E93EE2-117A-4A10-AD17-9E332B39E4D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50940" y="1671727"/>
                    <a:ext cx="1029481" cy="541175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椭圆 80">
                    <a:extLst>
                      <a:ext uri="{FF2B5EF4-FFF2-40B4-BE49-F238E27FC236}">
                        <a16:creationId xmlns:a16="http://schemas.microsoft.com/office/drawing/2014/main" id="{C52FDB87-9D3D-4F66-B614-7AA43D3EB6FB}"/>
                      </a:ext>
                    </a:extLst>
                  </p:cNvPr>
                  <p:cNvSpPr/>
                  <p:nvPr/>
                </p:nvSpPr>
                <p:spPr>
                  <a:xfrm>
                    <a:off x="4498138" y="1671727"/>
                    <a:ext cx="541176" cy="541176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椭圆 80">
                    <a:extLst>
                      <a:ext uri="{FF2B5EF4-FFF2-40B4-BE49-F238E27FC236}">
                        <a16:creationId xmlns:a16="http://schemas.microsoft.com/office/drawing/2014/main" id="{C52FDB87-9D3D-4F66-B614-7AA43D3EB6F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8138" y="1671727"/>
                    <a:ext cx="541176" cy="541176"/>
                  </a:xfrm>
                  <a:prstGeom prst="ellipse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椭圆 81">
                    <a:extLst>
                      <a:ext uri="{FF2B5EF4-FFF2-40B4-BE49-F238E27FC236}">
                        <a16:creationId xmlns:a16="http://schemas.microsoft.com/office/drawing/2014/main" id="{6ECBE5B1-A98F-4003-B694-074EB5D9AA20}"/>
                      </a:ext>
                    </a:extLst>
                  </p:cNvPr>
                  <p:cNvSpPr/>
                  <p:nvPr/>
                </p:nvSpPr>
                <p:spPr>
                  <a:xfrm>
                    <a:off x="5794312" y="3841092"/>
                    <a:ext cx="541176" cy="541176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椭圆 81">
                    <a:extLst>
                      <a:ext uri="{FF2B5EF4-FFF2-40B4-BE49-F238E27FC236}">
                        <a16:creationId xmlns:a16="http://schemas.microsoft.com/office/drawing/2014/main" id="{6ECBE5B1-A98F-4003-B694-074EB5D9AA2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4312" y="3841092"/>
                    <a:ext cx="541176" cy="541176"/>
                  </a:xfrm>
                  <a:prstGeom prst="ellipse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椭圆 82">
                    <a:extLst>
                      <a:ext uri="{FF2B5EF4-FFF2-40B4-BE49-F238E27FC236}">
                        <a16:creationId xmlns:a16="http://schemas.microsoft.com/office/drawing/2014/main" id="{7E4B2D19-B26F-4EF2-BBEA-1621315B5659}"/>
                      </a:ext>
                    </a:extLst>
                  </p:cNvPr>
                  <p:cNvSpPr/>
                  <p:nvPr/>
                </p:nvSpPr>
                <p:spPr>
                  <a:xfrm>
                    <a:off x="5794312" y="2757188"/>
                    <a:ext cx="541176" cy="541176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椭圆 82">
                    <a:extLst>
                      <a:ext uri="{FF2B5EF4-FFF2-40B4-BE49-F238E27FC236}">
                        <a16:creationId xmlns:a16="http://schemas.microsoft.com/office/drawing/2014/main" id="{7E4B2D19-B26F-4EF2-BBEA-1621315B565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4312" y="2757188"/>
                    <a:ext cx="541176" cy="541176"/>
                  </a:xfrm>
                  <a:prstGeom prst="ellipse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0" name="连接符: 肘形 99">
                <a:extLst>
                  <a:ext uri="{FF2B5EF4-FFF2-40B4-BE49-F238E27FC236}">
                    <a16:creationId xmlns:a16="http://schemas.microsoft.com/office/drawing/2014/main" id="{96840CFC-B429-428C-8993-B0FFEC72902D}"/>
                  </a:ext>
                </a:extLst>
              </p:cNvPr>
              <p:cNvCxnSpPr>
                <a:cxnSpLocks/>
                <a:stCxn id="82" idx="2"/>
              </p:cNvCxnSpPr>
              <p:nvPr/>
            </p:nvCxnSpPr>
            <p:spPr>
              <a:xfrm rot="10800000">
                <a:off x="4761724" y="2214460"/>
                <a:ext cx="1032588" cy="1897220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箭头连接符 100">
                <a:extLst>
                  <a:ext uri="{FF2B5EF4-FFF2-40B4-BE49-F238E27FC236}">
                    <a16:creationId xmlns:a16="http://schemas.microsoft.com/office/drawing/2014/main" id="{FB916075-2307-44A6-989F-0348B7041CAF}"/>
                  </a:ext>
                </a:extLst>
              </p:cNvPr>
              <p:cNvCxnSpPr>
                <a:cxnSpLocks/>
                <a:stCxn id="83" idx="4"/>
                <a:endCxn id="82" idx="0"/>
              </p:cNvCxnSpPr>
              <p:nvPr/>
            </p:nvCxnSpPr>
            <p:spPr>
              <a:xfrm>
                <a:off x="6064900" y="3298364"/>
                <a:ext cx="0" cy="5427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矩形 101">
                    <a:extLst>
                      <a:ext uri="{FF2B5EF4-FFF2-40B4-BE49-F238E27FC236}">
                        <a16:creationId xmlns:a16="http://schemas.microsoft.com/office/drawing/2014/main" id="{7843AE3A-8BFA-46A5-A7D2-47AEFAD51FA4}"/>
                      </a:ext>
                    </a:extLst>
                  </p:cNvPr>
                  <p:cNvSpPr/>
                  <p:nvPr/>
                </p:nvSpPr>
                <p:spPr>
                  <a:xfrm>
                    <a:off x="4898569" y="2757188"/>
                    <a:ext cx="541175" cy="54117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τ</m:t>
                          </m:r>
                        </m:oMath>
                      </m:oMathPara>
                    </a14:m>
                    <a:endParaRPr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2" name="矩形 101">
                    <a:extLst>
                      <a:ext uri="{FF2B5EF4-FFF2-40B4-BE49-F238E27FC236}">
                        <a16:creationId xmlns:a16="http://schemas.microsoft.com/office/drawing/2014/main" id="{7843AE3A-8BFA-46A5-A7D2-47AEFAD51FA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98569" y="2757188"/>
                    <a:ext cx="541175" cy="541175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4" name="直接箭头连接符 103">
                <a:extLst>
                  <a:ext uri="{FF2B5EF4-FFF2-40B4-BE49-F238E27FC236}">
                    <a16:creationId xmlns:a16="http://schemas.microsoft.com/office/drawing/2014/main" id="{D8D300B8-0A51-4125-90C5-ECBAC0B258C9}"/>
                  </a:ext>
                </a:extLst>
              </p:cNvPr>
              <p:cNvCxnSpPr>
                <a:cxnSpLocks/>
                <a:stCxn id="102" idx="3"/>
                <a:endCxn id="83" idx="2"/>
              </p:cNvCxnSpPr>
              <p:nvPr/>
            </p:nvCxnSpPr>
            <p:spPr>
              <a:xfrm>
                <a:off x="5439744" y="3027776"/>
                <a:ext cx="35456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箭头连接符 105">
                <a:extLst>
                  <a:ext uri="{FF2B5EF4-FFF2-40B4-BE49-F238E27FC236}">
                    <a16:creationId xmlns:a16="http://schemas.microsoft.com/office/drawing/2014/main" id="{594A5615-97AC-445C-8E39-C74C75EB1996}"/>
                  </a:ext>
                </a:extLst>
              </p:cNvPr>
              <p:cNvCxnSpPr>
                <a:cxnSpLocks/>
                <a:endCxn id="83" idx="0"/>
              </p:cNvCxnSpPr>
              <p:nvPr/>
            </p:nvCxnSpPr>
            <p:spPr>
              <a:xfrm flipH="1">
                <a:off x="6064900" y="2214460"/>
                <a:ext cx="1" cy="5427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箭头连接符 107">
                <a:extLst>
                  <a:ext uri="{FF2B5EF4-FFF2-40B4-BE49-F238E27FC236}">
                    <a16:creationId xmlns:a16="http://schemas.microsoft.com/office/drawing/2014/main" id="{F0F38130-BBA3-4B21-87DC-460059A16B2B}"/>
                  </a:ext>
                </a:extLst>
              </p:cNvPr>
              <p:cNvCxnSpPr>
                <a:stCxn id="116" idx="6"/>
                <a:endCxn id="81" idx="2"/>
              </p:cNvCxnSpPr>
              <p:nvPr/>
            </p:nvCxnSpPr>
            <p:spPr>
              <a:xfrm>
                <a:off x="4026160" y="1939214"/>
                <a:ext cx="471978" cy="310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箭头连接符 109">
                <a:extLst>
                  <a:ext uri="{FF2B5EF4-FFF2-40B4-BE49-F238E27FC236}">
                    <a16:creationId xmlns:a16="http://schemas.microsoft.com/office/drawing/2014/main" id="{0DD3346A-C7C3-4B09-B115-EDDAC416A341}"/>
                  </a:ext>
                </a:extLst>
              </p:cNvPr>
              <p:cNvCxnSpPr>
                <a:stCxn id="81" idx="6"/>
                <a:endCxn id="80" idx="1"/>
              </p:cNvCxnSpPr>
              <p:nvPr/>
            </p:nvCxnSpPr>
            <p:spPr>
              <a:xfrm>
                <a:off x="5039314" y="1942315"/>
                <a:ext cx="51162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连接符: 肘形 20">
              <a:extLst>
                <a:ext uri="{FF2B5EF4-FFF2-40B4-BE49-F238E27FC236}">
                  <a16:creationId xmlns:a16="http://schemas.microsoft.com/office/drawing/2014/main" id="{A26846E8-22B5-46F4-AA1A-C8C3AADAAA30}"/>
                </a:ext>
              </a:extLst>
            </p:cNvPr>
            <p:cNvCxnSpPr>
              <a:stCxn id="75" idx="3"/>
              <a:endCxn id="82" idx="6"/>
            </p:cNvCxnSpPr>
            <p:nvPr/>
          </p:nvCxnSpPr>
          <p:spPr>
            <a:xfrm rot="5400000">
              <a:off x="6258510" y="3887784"/>
              <a:ext cx="1566703" cy="3754745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连接符: 肘形 26">
              <a:extLst>
                <a:ext uri="{FF2B5EF4-FFF2-40B4-BE49-F238E27FC236}">
                  <a16:creationId xmlns:a16="http://schemas.microsoft.com/office/drawing/2014/main" id="{1AAB82DD-D29D-4B38-9C03-A6AF5F8B2376}"/>
                </a:ext>
              </a:extLst>
            </p:cNvPr>
            <p:cNvCxnSpPr>
              <a:stCxn id="80" idx="3"/>
              <a:endCxn id="36" idx="3"/>
            </p:cNvCxnSpPr>
            <p:nvPr/>
          </p:nvCxnSpPr>
          <p:spPr>
            <a:xfrm flipV="1">
              <a:off x="5409421" y="2817116"/>
              <a:ext cx="903459" cy="1562027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连接符: 肘形 28">
              <a:extLst>
                <a:ext uri="{FF2B5EF4-FFF2-40B4-BE49-F238E27FC236}">
                  <a16:creationId xmlns:a16="http://schemas.microsoft.com/office/drawing/2014/main" id="{594FBEAE-93FF-4BA9-A732-DC4FBEBDE73F}"/>
                </a:ext>
              </a:extLst>
            </p:cNvPr>
            <p:cNvCxnSpPr>
              <a:stCxn id="58" idx="3"/>
              <a:endCxn id="36" idx="1"/>
            </p:cNvCxnSpPr>
            <p:nvPr/>
          </p:nvCxnSpPr>
          <p:spPr>
            <a:xfrm>
              <a:off x="5409421" y="1223077"/>
              <a:ext cx="903459" cy="1211369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连接符: 肘形 32">
              <a:extLst>
                <a:ext uri="{FF2B5EF4-FFF2-40B4-BE49-F238E27FC236}">
                  <a16:creationId xmlns:a16="http://schemas.microsoft.com/office/drawing/2014/main" id="{5D92E94F-3777-4EBB-B541-DE9D6B8192A7}"/>
                </a:ext>
              </a:extLst>
            </p:cNvPr>
            <p:cNvCxnSpPr>
              <a:cxnSpLocks/>
              <a:stCxn id="75" idx="1"/>
              <a:endCxn id="63" idx="6"/>
            </p:cNvCxnSpPr>
            <p:nvPr/>
          </p:nvCxnSpPr>
          <p:spPr>
            <a:xfrm rot="16200000" flipV="1">
              <a:off x="6438515" y="2118416"/>
              <a:ext cx="1206693" cy="3754745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连接符: 肘形 34">
              <a:extLst>
                <a:ext uri="{FF2B5EF4-FFF2-40B4-BE49-F238E27FC236}">
                  <a16:creationId xmlns:a16="http://schemas.microsoft.com/office/drawing/2014/main" id="{0E34B9F8-21BF-4E18-8C29-36A5B65104F7}"/>
                </a:ext>
              </a:extLst>
            </p:cNvPr>
            <p:cNvCxnSpPr>
              <a:stCxn id="132" idx="3"/>
              <a:endCxn id="36" idx="2"/>
            </p:cNvCxnSpPr>
            <p:nvPr/>
          </p:nvCxnSpPr>
          <p:spPr>
            <a:xfrm flipV="1">
              <a:off x="5409421" y="2625781"/>
              <a:ext cx="824206" cy="1209865"/>
            </a:xfrm>
            <a:prstGeom prst="bentConnector3">
              <a:avLst>
                <a:gd name="adj1" fmla="val 944"/>
              </a:avLst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连接符: 肘形 37">
              <a:extLst>
                <a:ext uri="{FF2B5EF4-FFF2-40B4-BE49-F238E27FC236}">
                  <a16:creationId xmlns:a16="http://schemas.microsoft.com/office/drawing/2014/main" id="{6B7A7F9A-F47D-48F3-B53F-DA8056DE3BC7}"/>
                </a:ext>
              </a:extLst>
            </p:cNvPr>
            <p:cNvCxnSpPr>
              <a:stCxn id="75" idx="2"/>
              <a:endCxn id="132" idx="3"/>
            </p:cNvCxnSpPr>
            <p:nvPr/>
          </p:nvCxnSpPr>
          <p:spPr>
            <a:xfrm rot="10800000">
              <a:off x="5409422" y="3835646"/>
              <a:ext cx="3430559" cy="954824"/>
            </a:xfrm>
            <a:prstGeom prst="bentConnector3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连接符: 肘形 45">
              <a:extLst>
                <a:ext uri="{FF2B5EF4-FFF2-40B4-BE49-F238E27FC236}">
                  <a16:creationId xmlns:a16="http://schemas.microsoft.com/office/drawing/2014/main" id="{95D1D32E-59A3-4ECA-970C-ADC6A696243C}"/>
                </a:ext>
              </a:extLst>
            </p:cNvPr>
            <p:cNvCxnSpPr>
              <a:stCxn id="76" idx="2"/>
              <a:endCxn id="75" idx="7"/>
            </p:cNvCxnSpPr>
            <p:nvPr/>
          </p:nvCxnSpPr>
          <p:spPr>
            <a:xfrm rot="5400000">
              <a:off x="9234258" y="4181648"/>
              <a:ext cx="485133" cy="349841"/>
            </a:xfrm>
            <a:prstGeom prst="bentConnector3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1553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52713F1C-F99D-4B79-B31E-F3FA9817E8FF}"/>
              </a:ext>
            </a:extLst>
          </p:cNvPr>
          <p:cNvGrpSpPr/>
          <p:nvPr/>
        </p:nvGrpSpPr>
        <p:grpSpPr>
          <a:xfrm>
            <a:off x="1681840" y="288472"/>
            <a:ext cx="8828319" cy="6281055"/>
            <a:chOff x="2088497" y="853751"/>
            <a:chExt cx="8828319" cy="62810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CF2D0129-368B-40D5-8EF0-635A800A7BF0}"/>
                    </a:ext>
                  </a:extLst>
                </p:cNvPr>
                <p:cNvSpPr/>
                <p:nvPr/>
              </p:nvSpPr>
              <p:spPr>
                <a:xfrm>
                  <a:off x="5503505" y="3295264"/>
                  <a:ext cx="541176" cy="54117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CF2D0129-368B-40D5-8EF0-635A800A7B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3505" y="3295264"/>
                  <a:ext cx="541176" cy="541176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2216CA31-852B-4C4A-948B-BB29FB2EB51D}"/>
                </a:ext>
              </a:extLst>
            </p:cNvPr>
            <p:cNvCxnSpPr>
              <a:cxnSpLocks/>
              <a:stCxn id="87" idx="6"/>
              <a:endCxn id="36" idx="2"/>
            </p:cNvCxnSpPr>
            <p:nvPr/>
          </p:nvCxnSpPr>
          <p:spPr>
            <a:xfrm flipV="1">
              <a:off x="4337175" y="3565852"/>
              <a:ext cx="1166330" cy="160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连接符: 肘形 40">
              <a:extLst>
                <a:ext uri="{FF2B5EF4-FFF2-40B4-BE49-F238E27FC236}">
                  <a16:creationId xmlns:a16="http://schemas.microsoft.com/office/drawing/2014/main" id="{D13C02D5-D753-42F8-B2E6-5106BCD0C80E}"/>
                </a:ext>
              </a:extLst>
            </p:cNvPr>
            <p:cNvCxnSpPr>
              <a:cxnSpLocks/>
              <a:stCxn id="95" idx="6"/>
              <a:endCxn id="36" idx="3"/>
            </p:cNvCxnSpPr>
            <p:nvPr/>
          </p:nvCxnSpPr>
          <p:spPr>
            <a:xfrm flipV="1">
              <a:off x="4337174" y="3757187"/>
              <a:ext cx="1245584" cy="1973354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连接符: 肘形 44">
              <a:extLst>
                <a:ext uri="{FF2B5EF4-FFF2-40B4-BE49-F238E27FC236}">
                  <a16:creationId xmlns:a16="http://schemas.microsoft.com/office/drawing/2014/main" id="{B70E18E8-E69A-4CE6-A02A-F32506C32B4D}"/>
                </a:ext>
              </a:extLst>
            </p:cNvPr>
            <p:cNvCxnSpPr>
              <a:stCxn id="2" idx="6"/>
              <a:endCxn id="36" idx="1"/>
            </p:cNvCxnSpPr>
            <p:nvPr/>
          </p:nvCxnSpPr>
          <p:spPr>
            <a:xfrm>
              <a:off x="4337180" y="1939214"/>
              <a:ext cx="1245578" cy="1435303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6D715172-79F7-445B-9FE8-68038509BC41}"/>
                    </a:ext>
                  </a:extLst>
                </p:cNvPr>
                <p:cNvSpPr/>
                <p:nvPr/>
              </p:nvSpPr>
              <p:spPr>
                <a:xfrm>
                  <a:off x="7534469" y="3295265"/>
                  <a:ext cx="702906" cy="54117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6D715172-79F7-445B-9FE8-68038509BC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4469" y="3295265"/>
                  <a:ext cx="702906" cy="541175"/>
                </a:xfrm>
                <a:prstGeom prst="rect">
                  <a:avLst/>
                </a:prstGeom>
                <a:blipFill>
                  <a:blip r:embed="rId3"/>
                  <a:stretch>
                    <a:fillRect l="-2521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C8DE32BC-D748-45D4-A853-CB6A2B71BB21}"/>
                </a:ext>
              </a:extLst>
            </p:cNvPr>
            <p:cNvGrpSpPr/>
            <p:nvPr/>
          </p:nvGrpSpPr>
          <p:grpSpPr>
            <a:xfrm>
              <a:off x="2088503" y="853751"/>
              <a:ext cx="2248677" cy="1356051"/>
              <a:chOff x="836646" y="404324"/>
              <a:chExt cx="2248677" cy="1356051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11E22586-3277-4357-A2AF-594DE1382AAD}"/>
                  </a:ext>
                </a:extLst>
              </p:cNvPr>
              <p:cNvGrpSpPr/>
              <p:nvPr/>
            </p:nvGrpSpPr>
            <p:grpSpPr>
              <a:xfrm>
                <a:off x="1250298" y="404324"/>
                <a:ext cx="1835025" cy="1356051"/>
                <a:chOff x="1250298" y="404324"/>
                <a:chExt cx="1835025" cy="135605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" name="椭圆 1">
                      <a:extLst>
                        <a:ext uri="{FF2B5EF4-FFF2-40B4-BE49-F238E27FC236}">
                          <a16:creationId xmlns:a16="http://schemas.microsoft.com/office/drawing/2014/main" id="{6265AF20-2FDB-450F-9CBB-4C922A08D1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4147" y="1219199"/>
                      <a:ext cx="541176" cy="541176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</m:oMath>
                        </m:oMathPara>
                      </a14:m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" name="椭圆 1">
                      <a:extLst>
                        <a:ext uri="{FF2B5EF4-FFF2-40B4-BE49-F238E27FC236}">
                          <a16:creationId xmlns:a16="http://schemas.microsoft.com/office/drawing/2014/main" id="{6265AF20-2FDB-450F-9CBB-4C922A08D11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44147" y="1219199"/>
                      <a:ext cx="541176" cy="541176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" name="矩形 2">
                      <a:extLst>
                        <a:ext uri="{FF2B5EF4-FFF2-40B4-BE49-F238E27FC236}">
                          <a16:creationId xmlns:a16="http://schemas.microsoft.com/office/drawing/2014/main" id="{A49E8306-CCE7-430B-9379-FF131BF790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4147" y="404324"/>
                      <a:ext cx="541175" cy="541175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" name="矩形 2">
                      <a:extLst>
                        <a:ext uri="{FF2B5EF4-FFF2-40B4-BE49-F238E27FC236}">
                          <a16:creationId xmlns:a16="http://schemas.microsoft.com/office/drawing/2014/main" id="{A49E8306-CCE7-430B-9379-FF131BF790A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44147" y="404324"/>
                      <a:ext cx="541175" cy="54117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矩形 22">
                      <a:extLst>
                        <a:ext uri="{FF2B5EF4-FFF2-40B4-BE49-F238E27FC236}">
                          <a16:creationId xmlns:a16="http://schemas.microsoft.com/office/drawing/2014/main" id="{D83B21FA-4F41-4B3B-B4D7-E291BCE411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50298" y="1219200"/>
                      <a:ext cx="1029481" cy="541175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oMath>
                        </m:oMathPara>
                      </a14:m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矩形 22">
                      <a:extLst>
                        <a:ext uri="{FF2B5EF4-FFF2-40B4-BE49-F238E27FC236}">
                          <a16:creationId xmlns:a16="http://schemas.microsoft.com/office/drawing/2014/main" id="{D83B21FA-4F41-4B3B-B4D7-E291BCE411F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50298" y="1219200"/>
                      <a:ext cx="1029481" cy="54117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" name="直接箭头连接符 5">
                  <a:extLst>
                    <a:ext uri="{FF2B5EF4-FFF2-40B4-BE49-F238E27FC236}">
                      <a16:creationId xmlns:a16="http://schemas.microsoft.com/office/drawing/2014/main" id="{3E4BBE54-8B76-4B00-8C5F-115E371C7A06}"/>
                    </a:ext>
                  </a:extLst>
                </p:cNvPr>
                <p:cNvCxnSpPr>
                  <a:stCxn id="3" idx="2"/>
                  <a:endCxn id="2" idx="0"/>
                </p:cNvCxnSpPr>
                <p:nvPr/>
              </p:nvCxnSpPr>
              <p:spPr>
                <a:xfrm>
                  <a:off x="2814735" y="945499"/>
                  <a:ext cx="0" cy="2737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箭头连接符 10">
                  <a:extLst>
                    <a:ext uri="{FF2B5EF4-FFF2-40B4-BE49-F238E27FC236}">
                      <a16:creationId xmlns:a16="http://schemas.microsoft.com/office/drawing/2014/main" id="{7CF0C59B-E3C5-4902-842D-E5C3974E3EF6}"/>
                    </a:ext>
                  </a:extLst>
                </p:cNvPr>
                <p:cNvCxnSpPr>
                  <a:cxnSpLocks/>
                  <a:stCxn id="23" idx="3"/>
                  <a:endCxn id="2" idx="2"/>
                </p:cNvCxnSpPr>
                <p:nvPr/>
              </p:nvCxnSpPr>
              <p:spPr>
                <a:xfrm flipV="1">
                  <a:off x="2279779" y="1489787"/>
                  <a:ext cx="264368" cy="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箭头连接符 49">
                <a:extLst>
                  <a:ext uri="{FF2B5EF4-FFF2-40B4-BE49-F238E27FC236}">
                    <a16:creationId xmlns:a16="http://schemas.microsoft.com/office/drawing/2014/main" id="{2087DD25-FFA1-45AC-AA22-EF62DF89D163}"/>
                  </a:ext>
                </a:extLst>
              </p:cNvPr>
              <p:cNvCxnSpPr>
                <a:cxnSpLocks/>
                <a:endCxn id="23" idx="1"/>
              </p:cNvCxnSpPr>
              <p:nvPr/>
            </p:nvCxnSpPr>
            <p:spPr>
              <a:xfrm>
                <a:off x="836646" y="1489788"/>
                <a:ext cx="41365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椭圆 71">
                  <a:extLst>
                    <a:ext uri="{FF2B5EF4-FFF2-40B4-BE49-F238E27FC236}">
                      <a16:creationId xmlns:a16="http://schemas.microsoft.com/office/drawing/2014/main" id="{DBDAD78A-5A31-4CA0-AB40-D0507E0AD68D}"/>
                    </a:ext>
                  </a:extLst>
                </p:cNvPr>
                <p:cNvSpPr/>
                <p:nvPr/>
              </p:nvSpPr>
              <p:spPr>
                <a:xfrm>
                  <a:off x="8918510" y="3295262"/>
                  <a:ext cx="541176" cy="54117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·</m:t>
                            </m:r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椭圆 71">
                  <a:extLst>
                    <a:ext uri="{FF2B5EF4-FFF2-40B4-BE49-F238E27FC236}">
                      <a16:creationId xmlns:a16="http://schemas.microsoft.com/office/drawing/2014/main" id="{DBDAD78A-5A31-4CA0-AB40-D0507E0AD6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8510" y="3295262"/>
                  <a:ext cx="541176" cy="541176"/>
                </a:xfrm>
                <a:prstGeom prst="ellipse">
                  <a:avLst/>
                </a:prstGeom>
                <a:blipFill>
                  <a:blip r:embed="rId7"/>
                  <a:stretch>
                    <a:fillRect l="-2174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17732C8-FDE0-45B8-AFF2-5CC1538E6C03}"/>
                    </a:ext>
                  </a:extLst>
                </p:cNvPr>
                <p:cNvSpPr/>
                <p:nvPr/>
              </p:nvSpPr>
              <p:spPr>
                <a:xfrm>
                  <a:off x="10131489" y="3295262"/>
                  <a:ext cx="721570" cy="54117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17732C8-FDE0-45B8-AFF2-5CC1538E6C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1489" y="3295262"/>
                  <a:ext cx="721570" cy="5411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椭圆 73">
                  <a:extLst>
                    <a:ext uri="{FF2B5EF4-FFF2-40B4-BE49-F238E27FC236}">
                      <a16:creationId xmlns:a16="http://schemas.microsoft.com/office/drawing/2014/main" id="{80770F67-C1F8-4FD1-9A68-E4392E9E26BD}"/>
                    </a:ext>
                  </a:extLst>
                </p:cNvPr>
                <p:cNvSpPr/>
                <p:nvPr/>
              </p:nvSpPr>
              <p:spPr>
                <a:xfrm>
                  <a:off x="7615333" y="5463072"/>
                  <a:ext cx="541176" cy="54117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椭圆 73">
                  <a:extLst>
                    <a:ext uri="{FF2B5EF4-FFF2-40B4-BE49-F238E27FC236}">
                      <a16:creationId xmlns:a16="http://schemas.microsoft.com/office/drawing/2014/main" id="{80770F67-C1F8-4FD1-9A68-E4392E9E26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5333" y="5463072"/>
                  <a:ext cx="541176" cy="541176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椭圆 74">
                  <a:extLst>
                    <a:ext uri="{FF2B5EF4-FFF2-40B4-BE49-F238E27FC236}">
                      <a16:creationId xmlns:a16="http://schemas.microsoft.com/office/drawing/2014/main" id="{6B98E708-4901-48C0-837A-80B03F512A98}"/>
                    </a:ext>
                  </a:extLst>
                </p:cNvPr>
                <p:cNvSpPr/>
                <p:nvPr/>
              </p:nvSpPr>
              <p:spPr>
                <a:xfrm>
                  <a:off x="8918510" y="5459953"/>
                  <a:ext cx="541176" cy="54117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椭圆 74">
                  <a:extLst>
                    <a:ext uri="{FF2B5EF4-FFF2-40B4-BE49-F238E27FC236}">
                      <a16:creationId xmlns:a16="http://schemas.microsoft.com/office/drawing/2014/main" id="{6B98E708-4901-48C0-837A-80B03F512A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8510" y="5459953"/>
                  <a:ext cx="541176" cy="541176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C3E9D4A0-98A5-4672-B69E-535A1B8C5D11}"/>
                    </a:ext>
                  </a:extLst>
                </p:cNvPr>
                <p:cNvSpPr/>
                <p:nvPr/>
              </p:nvSpPr>
              <p:spPr>
                <a:xfrm>
                  <a:off x="8918511" y="4377608"/>
                  <a:ext cx="541175" cy="54117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C3E9D4A0-98A5-4672-B69E-535A1B8C5D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8511" y="4377608"/>
                  <a:ext cx="541175" cy="54117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椭圆 76">
                  <a:extLst>
                    <a:ext uri="{FF2B5EF4-FFF2-40B4-BE49-F238E27FC236}">
                      <a16:creationId xmlns:a16="http://schemas.microsoft.com/office/drawing/2014/main" id="{8FF0ADDA-4AB6-4AC7-B50F-9D784207B89A}"/>
                    </a:ext>
                  </a:extLst>
                </p:cNvPr>
                <p:cNvSpPr/>
                <p:nvPr/>
              </p:nvSpPr>
              <p:spPr>
                <a:xfrm>
                  <a:off x="7615333" y="4379168"/>
                  <a:ext cx="541176" cy="54117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椭圆 76">
                  <a:extLst>
                    <a:ext uri="{FF2B5EF4-FFF2-40B4-BE49-F238E27FC236}">
                      <a16:creationId xmlns:a16="http://schemas.microsoft.com/office/drawing/2014/main" id="{8FF0ADDA-4AB6-4AC7-B50F-9D784207B8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5333" y="4379168"/>
                  <a:ext cx="541176" cy="541176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7020B1E2-9A20-4211-861D-A69C31108EE2}"/>
                </a:ext>
              </a:extLst>
            </p:cNvPr>
            <p:cNvGrpSpPr/>
            <p:nvPr/>
          </p:nvGrpSpPr>
          <p:grpSpPr>
            <a:xfrm>
              <a:off x="2088498" y="2481994"/>
              <a:ext cx="2248677" cy="1356051"/>
              <a:chOff x="836646" y="404324"/>
              <a:chExt cx="2248677" cy="1356051"/>
            </a:xfrm>
          </p:grpSpPr>
          <p:grpSp>
            <p:nvGrpSpPr>
              <p:cNvPr id="85" name="组合 84">
                <a:extLst>
                  <a:ext uri="{FF2B5EF4-FFF2-40B4-BE49-F238E27FC236}">
                    <a16:creationId xmlns:a16="http://schemas.microsoft.com/office/drawing/2014/main" id="{90C871CC-C6E9-4522-A58B-2CF514511B0C}"/>
                  </a:ext>
                </a:extLst>
              </p:cNvPr>
              <p:cNvGrpSpPr/>
              <p:nvPr/>
            </p:nvGrpSpPr>
            <p:grpSpPr>
              <a:xfrm>
                <a:off x="1250298" y="404324"/>
                <a:ext cx="1835025" cy="1356051"/>
                <a:chOff x="1250298" y="404324"/>
                <a:chExt cx="1835025" cy="135605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椭圆 86">
                      <a:extLst>
                        <a:ext uri="{FF2B5EF4-FFF2-40B4-BE49-F238E27FC236}">
                          <a16:creationId xmlns:a16="http://schemas.microsoft.com/office/drawing/2014/main" id="{36D60BC4-03CF-472E-A518-07136FAAD9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4147" y="1219199"/>
                      <a:ext cx="541176" cy="541176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</m:oMath>
                        </m:oMathPara>
                      </a14:m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7" name="椭圆 86">
                      <a:extLst>
                        <a:ext uri="{FF2B5EF4-FFF2-40B4-BE49-F238E27FC236}">
                          <a16:creationId xmlns:a16="http://schemas.microsoft.com/office/drawing/2014/main" id="{36D60BC4-03CF-472E-A518-07136FAAD98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44147" y="1219199"/>
                      <a:ext cx="541176" cy="541176"/>
                    </a:xfrm>
                    <a:prstGeom prst="ellipse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矩形 87">
                      <a:extLst>
                        <a:ext uri="{FF2B5EF4-FFF2-40B4-BE49-F238E27FC236}">
                          <a16:creationId xmlns:a16="http://schemas.microsoft.com/office/drawing/2014/main" id="{3F207FD2-E213-445C-913A-60173EDCCD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4147" y="404324"/>
                      <a:ext cx="541175" cy="541175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8" name="矩形 87">
                      <a:extLst>
                        <a:ext uri="{FF2B5EF4-FFF2-40B4-BE49-F238E27FC236}">
                          <a16:creationId xmlns:a16="http://schemas.microsoft.com/office/drawing/2014/main" id="{3F207FD2-E213-445C-913A-60173EDCCD6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44147" y="404324"/>
                      <a:ext cx="541175" cy="541175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矩形 88">
                      <a:extLst>
                        <a:ext uri="{FF2B5EF4-FFF2-40B4-BE49-F238E27FC236}">
                          <a16:creationId xmlns:a16="http://schemas.microsoft.com/office/drawing/2014/main" id="{138FB40D-BCD5-429E-ABB8-22FE2533F4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50298" y="1219200"/>
                      <a:ext cx="1029481" cy="541175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oMath>
                        </m:oMathPara>
                      </a14:m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9" name="矩形 88">
                      <a:extLst>
                        <a:ext uri="{FF2B5EF4-FFF2-40B4-BE49-F238E27FC236}">
                          <a16:creationId xmlns:a16="http://schemas.microsoft.com/office/drawing/2014/main" id="{138FB40D-BCD5-429E-ABB8-22FE2533F42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50298" y="1219200"/>
                      <a:ext cx="1029481" cy="541175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0" name="直接箭头连接符 89">
                  <a:extLst>
                    <a:ext uri="{FF2B5EF4-FFF2-40B4-BE49-F238E27FC236}">
                      <a16:creationId xmlns:a16="http://schemas.microsoft.com/office/drawing/2014/main" id="{9A53E8F9-850D-4AE6-8AF1-2B003DEA96FC}"/>
                    </a:ext>
                  </a:extLst>
                </p:cNvPr>
                <p:cNvCxnSpPr>
                  <a:stCxn id="88" idx="2"/>
                  <a:endCxn id="87" idx="0"/>
                </p:cNvCxnSpPr>
                <p:nvPr/>
              </p:nvCxnSpPr>
              <p:spPr>
                <a:xfrm>
                  <a:off x="2814735" y="945499"/>
                  <a:ext cx="0" cy="2737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接箭头连接符 90">
                  <a:extLst>
                    <a:ext uri="{FF2B5EF4-FFF2-40B4-BE49-F238E27FC236}">
                      <a16:creationId xmlns:a16="http://schemas.microsoft.com/office/drawing/2014/main" id="{AFEA26EA-A6F1-405F-81D7-FB708BDBCA5F}"/>
                    </a:ext>
                  </a:extLst>
                </p:cNvPr>
                <p:cNvCxnSpPr>
                  <a:cxnSpLocks/>
                  <a:stCxn id="89" idx="3"/>
                  <a:endCxn id="87" idx="2"/>
                </p:cNvCxnSpPr>
                <p:nvPr/>
              </p:nvCxnSpPr>
              <p:spPr>
                <a:xfrm flipV="1">
                  <a:off x="2279779" y="1489787"/>
                  <a:ext cx="264368" cy="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6" name="直接箭头连接符 85">
                <a:extLst>
                  <a:ext uri="{FF2B5EF4-FFF2-40B4-BE49-F238E27FC236}">
                    <a16:creationId xmlns:a16="http://schemas.microsoft.com/office/drawing/2014/main" id="{E758F543-6394-4C17-848A-6D25A99BAEF8}"/>
                  </a:ext>
                </a:extLst>
              </p:cNvPr>
              <p:cNvCxnSpPr>
                <a:cxnSpLocks/>
                <a:endCxn id="89" idx="1"/>
              </p:cNvCxnSpPr>
              <p:nvPr/>
            </p:nvCxnSpPr>
            <p:spPr>
              <a:xfrm>
                <a:off x="836646" y="1489788"/>
                <a:ext cx="41365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B169FF65-B225-4EFB-A605-7D591C6406DE}"/>
                </a:ext>
              </a:extLst>
            </p:cNvPr>
            <p:cNvGrpSpPr/>
            <p:nvPr/>
          </p:nvGrpSpPr>
          <p:grpSpPr>
            <a:xfrm>
              <a:off x="2088497" y="4645078"/>
              <a:ext cx="2248677" cy="1356051"/>
              <a:chOff x="836646" y="404324"/>
              <a:chExt cx="2248677" cy="1356051"/>
            </a:xfrm>
          </p:grpSpPr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A1E01EE5-7CA5-4551-8F40-E44F942436C1}"/>
                  </a:ext>
                </a:extLst>
              </p:cNvPr>
              <p:cNvGrpSpPr/>
              <p:nvPr/>
            </p:nvGrpSpPr>
            <p:grpSpPr>
              <a:xfrm>
                <a:off x="1250298" y="404324"/>
                <a:ext cx="1835025" cy="1356051"/>
                <a:chOff x="1250298" y="404324"/>
                <a:chExt cx="1835025" cy="135605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5" name="椭圆 94">
                      <a:extLst>
                        <a:ext uri="{FF2B5EF4-FFF2-40B4-BE49-F238E27FC236}">
                          <a16:creationId xmlns:a16="http://schemas.microsoft.com/office/drawing/2014/main" id="{1ED5312F-C8B1-4713-AD99-8CE6ADE6A2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4147" y="1219199"/>
                      <a:ext cx="541176" cy="541176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</m:oMath>
                        </m:oMathPara>
                      </a14:m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5" name="椭圆 94">
                      <a:extLst>
                        <a:ext uri="{FF2B5EF4-FFF2-40B4-BE49-F238E27FC236}">
                          <a16:creationId xmlns:a16="http://schemas.microsoft.com/office/drawing/2014/main" id="{1ED5312F-C8B1-4713-AD99-8CE6ADE6A29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44147" y="1219199"/>
                      <a:ext cx="541176" cy="541176"/>
                    </a:xfrm>
                    <a:prstGeom prst="ellipse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矩形 95">
                      <a:extLst>
                        <a:ext uri="{FF2B5EF4-FFF2-40B4-BE49-F238E27FC236}">
                          <a16:creationId xmlns:a16="http://schemas.microsoft.com/office/drawing/2014/main" id="{DC93F39C-27E6-42B9-A5D6-A0BD72E56C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4147" y="404324"/>
                      <a:ext cx="541175" cy="541175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6" name="矩形 95">
                      <a:extLst>
                        <a:ext uri="{FF2B5EF4-FFF2-40B4-BE49-F238E27FC236}">
                          <a16:creationId xmlns:a16="http://schemas.microsoft.com/office/drawing/2014/main" id="{DC93F39C-27E6-42B9-A5D6-A0BD72E56CD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44147" y="404324"/>
                      <a:ext cx="541175" cy="541175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矩形 96">
                      <a:extLst>
                        <a:ext uri="{FF2B5EF4-FFF2-40B4-BE49-F238E27FC236}">
                          <a16:creationId xmlns:a16="http://schemas.microsoft.com/office/drawing/2014/main" id="{C951C184-4130-485F-AC02-89EFCD39F9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50298" y="1219200"/>
                      <a:ext cx="1029481" cy="541175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oMath>
                        </m:oMathPara>
                      </a14:m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7" name="矩形 96">
                      <a:extLst>
                        <a:ext uri="{FF2B5EF4-FFF2-40B4-BE49-F238E27FC236}">
                          <a16:creationId xmlns:a16="http://schemas.microsoft.com/office/drawing/2014/main" id="{C951C184-4130-485F-AC02-89EFCD39F91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50298" y="1219200"/>
                      <a:ext cx="1029481" cy="541175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8" name="直接箭头连接符 97">
                  <a:extLst>
                    <a:ext uri="{FF2B5EF4-FFF2-40B4-BE49-F238E27FC236}">
                      <a16:creationId xmlns:a16="http://schemas.microsoft.com/office/drawing/2014/main" id="{011E0932-5121-4C7E-9267-378D06B15828}"/>
                    </a:ext>
                  </a:extLst>
                </p:cNvPr>
                <p:cNvCxnSpPr>
                  <a:stCxn id="96" idx="2"/>
                  <a:endCxn id="95" idx="0"/>
                </p:cNvCxnSpPr>
                <p:nvPr/>
              </p:nvCxnSpPr>
              <p:spPr>
                <a:xfrm>
                  <a:off x="2814735" y="945499"/>
                  <a:ext cx="0" cy="2737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接箭头连接符 98">
                  <a:extLst>
                    <a:ext uri="{FF2B5EF4-FFF2-40B4-BE49-F238E27FC236}">
                      <a16:creationId xmlns:a16="http://schemas.microsoft.com/office/drawing/2014/main" id="{FE80C4CA-F979-4D15-B337-D45D428BD686}"/>
                    </a:ext>
                  </a:extLst>
                </p:cNvPr>
                <p:cNvCxnSpPr>
                  <a:cxnSpLocks/>
                  <a:stCxn id="97" idx="3"/>
                  <a:endCxn id="95" idx="2"/>
                </p:cNvCxnSpPr>
                <p:nvPr/>
              </p:nvCxnSpPr>
              <p:spPr>
                <a:xfrm flipV="1">
                  <a:off x="2279779" y="1489787"/>
                  <a:ext cx="264368" cy="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4" name="直接箭头连接符 93">
                <a:extLst>
                  <a:ext uri="{FF2B5EF4-FFF2-40B4-BE49-F238E27FC236}">
                    <a16:creationId xmlns:a16="http://schemas.microsoft.com/office/drawing/2014/main" id="{8E2BED0E-52FE-433F-8F88-106F160833E7}"/>
                  </a:ext>
                </a:extLst>
              </p:cNvPr>
              <p:cNvCxnSpPr>
                <a:cxnSpLocks/>
                <a:endCxn id="97" idx="1"/>
              </p:cNvCxnSpPr>
              <p:nvPr/>
            </p:nvCxnSpPr>
            <p:spPr>
              <a:xfrm>
                <a:off x="836646" y="1489788"/>
                <a:ext cx="41365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428E9EF4-A38C-45E5-8A1E-87DB7CB698A0}"/>
                </a:ext>
              </a:extLst>
            </p:cNvPr>
            <p:cNvCxnSpPr>
              <a:cxnSpLocks/>
              <a:stCxn id="36" idx="6"/>
              <a:endCxn id="48" idx="1"/>
            </p:cNvCxnSpPr>
            <p:nvPr/>
          </p:nvCxnSpPr>
          <p:spPr>
            <a:xfrm>
              <a:off x="6044681" y="3565852"/>
              <a:ext cx="1489788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E7B4265F-2F94-4573-82AE-9E41C89ADE93}"/>
                </a:ext>
              </a:extLst>
            </p:cNvPr>
            <p:cNvCxnSpPr>
              <a:cxnSpLocks/>
              <a:stCxn id="48" idx="3"/>
              <a:endCxn id="72" idx="2"/>
            </p:cNvCxnSpPr>
            <p:nvPr/>
          </p:nvCxnSpPr>
          <p:spPr>
            <a:xfrm flipV="1">
              <a:off x="8237375" y="3565850"/>
              <a:ext cx="681135" cy="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B340F8D6-0B95-4D26-826B-AAEDBFAC5036}"/>
                </a:ext>
              </a:extLst>
            </p:cNvPr>
            <p:cNvCxnSpPr>
              <a:cxnSpLocks/>
              <a:stCxn id="72" idx="6"/>
              <a:endCxn id="73" idx="1"/>
            </p:cNvCxnSpPr>
            <p:nvPr/>
          </p:nvCxnSpPr>
          <p:spPr>
            <a:xfrm>
              <a:off x="9459686" y="3565850"/>
              <a:ext cx="67180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连接符: 肘形 108">
              <a:extLst>
                <a:ext uri="{FF2B5EF4-FFF2-40B4-BE49-F238E27FC236}">
                  <a16:creationId xmlns:a16="http://schemas.microsoft.com/office/drawing/2014/main" id="{1C46B0F0-8942-4344-B73F-D793D9D71311}"/>
                </a:ext>
              </a:extLst>
            </p:cNvPr>
            <p:cNvCxnSpPr>
              <a:cxnSpLocks/>
              <a:stCxn id="73" idx="2"/>
              <a:endCxn id="75" idx="6"/>
            </p:cNvCxnSpPr>
            <p:nvPr/>
          </p:nvCxnSpPr>
          <p:spPr>
            <a:xfrm rot="5400000">
              <a:off x="9028928" y="4267195"/>
              <a:ext cx="1894104" cy="1032588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B67D2CFD-0F9C-4F30-A471-8D334F4EA16A}"/>
                </a:ext>
              </a:extLst>
            </p:cNvPr>
            <p:cNvCxnSpPr>
              <a:stCxn id="76" idx="2"/>
              <a:endCxn id="75" idx="0"/>
            </p:cNvCxnSpPr>
            <p:nvPr/>
          </p:nvCxnSpPr>
          <p:spPr>
            <a:xfrm flipH="1">
              <a:off x="9189098" y="4918783"/>
              <a:ext cx="1" cy="54117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箭头连接符 112">
              <a:extLst>
                <a:ext uri="{FF2B5EF4-FFF2-40B4-BE49-F238E27FC236}">
                  <a16:creationId xmlns:a16="http://schemas.microsoft.com/office/drawing/2014/main" id="{FB444BAA-13F6-4FEE-8F22-D5A6F73FD635}"/>
                </a:ext>
              </a:extLst>
            </p:cNvPr>
            <p:cNvCxnSpPr>
              <a:cxnSpLocks/>
              <a:stCxn id="75" idx="2"/>
              <a:endCxn id="74" idx="6"/>
            </p:cNvCxnSpPr>
            <p:nvPr/>
          </p:nvCxnSpPr>
          <p:spPr>
            <a:xfrm flipH="1">
              <a:off x="8156509" y="5730541"/>
              <a:ext cx="762001" cy="311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5AD3E661-5ADC-45F9-8F36-EA05B3F33858}"/>
                </a:ext>
              </a:extLst>
            </p:cNvPr>
            <p:cNvCxnSpPr>
              <a:stCxn id="77" idx="4"/>
              <a:endCxn id="74" idx="0"/>
            </p:cNvCxnSpPr>
            <p:nvPr/>
          </p:nvCxnSpPr>
          <p:spPr>
            <a:xfrm>
              <a:off x="7885921" y="4920344"/>
              <a:ext cx="0" cy="5427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B18A277F-E123-4997-8CB0-3E492D6F170C}"/>
                    </a:ext>
                  </a:extLst>
                </p:cNvPr>
                <p:cNvSpPr/>
                <p:nvPr/>
              </p:nvSpPr>
              <p:spPr>
                <a:xfrm>
                  <a:off x="6310607" y="4372948"/>
                  <a:ext cx="541175" cy="54117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α</m:t>
                        </m:r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B18A277F-E123-4997-8CB0-3E492D6F17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0607" y="4372948"/>
                  <a:ext cx="541175" cy="54117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E27AF434-2531-47F4-923F-F1A580ECB254}"/>
                </a:ext>
              </a:extLst>
            </p:cNvPr>
            <p:cNvCxnSpPr>
              <a:cxnSpLocks/>
              <a:stCxn id="118" idx="3"/>
              <a:endCxn id="77" idx="2"/>
            </p:cNvCxnSpPr>
            <p:nvPr/>
          </p:nvCxnSpPr>
          <p:spPr>
            <a:xfrm>
              <a:off x="6851782" y="4643536"/>
              <a:ext cx="763551" cy="622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85E1CA4E-6DA0-4872-BEAE-3CA8680A2CB4}"/>
                </a:ext>
              </a:extLst>
            </p:cNvPr>
            <p:cNvCxnSpPr>
              <a:cxnSpLocks/>
              <a:stCxn id="48" idx="2"/>
              <a:endCxn id="77" idx="0"/>
            </p:cNvCxnSpPr>
            <p:nvPr/>
          </p:nvCxnSpPr>
          <p:spPr>
            <a:xfrm flipH="1">
              <a:off x="7885921" y="3836440"/>
              <a:ext cx="1" cy="5427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F49147E6-9977-4904-9D09-21EF45AC0924}"/>
                    </a:ext>
                  </a:extLst>
                </p:cNvPr>
                <p:cNvSpPr txBox="1"/>
                <p:nvPr/>
              </p:nvSpPr>
              <p:spPr>
                <a:xfrm>
                  <a:off x="3526191" y="4058432"/>
                  <a:ext cx="8599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……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F49147E6-9977-4904-9D09-21EF45AC09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6191" y="4058432"/>
                  <a:ext cx="859965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4" name="连接符: 肘形 133">
              <a:extLst>
                <a:ext uri="{FF2B5EF4-FFF2-40B4-BE49-F238E27FC236}">
                  <a16:creationId xmlns:a16="http://schemas.microsoft.com/office/drawing/2014/main" id="{0D7EA87A-1476-4DD6-947B-DFAECA5987DD}"/>
                </a:ext>
              </a:extLst>
            </p:cNvPr>
            <p:cNvCxnSpPr>
              <a:stCxn id="132" idx="3"/>
            </p:cNvCxnSpPr>
            <p:nvPr/>
          </p:nvCxnSpPr>
          <p:spPr>
            <a:xfrm flipV="1">
              <a:off x="4386156" y="3686720"/>
              <a:ext cx="1117348" cy="556378"/>
            </a:xfrm>
            <a:prstGeom prst="bentConnector3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FF85EA96-F5FB-49D3-BA4A-0A06882F5987}"/>
                    </a:ext>
                  </a:extLst>
                </p:cNvPr>
                <p:cNvSpPr/>
                <p:nvPr/>
              </p:nvSpPr>
              <p:spPr>
                <a:xfrm>
                  <a:off x="6310608" y="6593631"/>
                  <a:ext cx="541175" cy="54117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FF85EA96-F5FB-49D3-BA4A-0A06882F59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0608" y="6593631"/>
                  <a:ext cx="541175" cy="541175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椭圆 57">
                  <a:extLst>
                    <a:ext uri="{FF2B5EF4-FFF2-40B4-BE49-F238E27FC236}">
                      <a16:creationId xmlns:a16="http://schemas.microsoft.com/office/drawing/2014/main" id="{A1A8810C-40EC-4C2A-84A1-1D40C12C1087}"/>
                    </a:ext>
                  </a:extLst>
                </p:cNvPr>
                <p:cNvSpPr/>
                <p:nvPr/>
              </p:nvSpPr>
              <p:spPr>
                <a:xfrm>
                  <a:off x="6310606" y="5459953"/>
                  <a:ext cx="541176" cy="54117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椭圆 57">
                  <a:extLst>
                    <a:ext uri="{FF2B5EF4-FFF2-40B4-BE49-F238E27FC236}">
                      <a16:creationId xmlns:a16="http://schemas.microsoft.com/office/drawing/2014/main" id="{A1A8810C-40EC-4C2A-84A1-1D40C12C10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0606" y="5459953"/>
                  <a:ext cx="541176" cy="541176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774E2333-0506-47C3-9F80-9EAB4594E552}"/>
                </a:ext>
              </a:extLst>
            </p:cNvPr>
            <p:cNvCxnSpPr>
              <a:stCxn id="57" idx="0"/>
              <a:endCxn id="58" idx="4"/>
            </p:cNvCxnSpPr>
            <p:nvPr/>
          </p:nvCxnSpPr>
          <p:spPr>
            <a:xfrm flipH="1" flipV="1">
              <a:off x="6581194" y="6001129"/>
              <a:ext cx="2" cy="59250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C648DBEB-96BD-4C46-88F1-9A63B72479FC}"/>
                </a:ext>
              </a:extLst>
            </p:cNvPr>
            <p:cNvCxnSpPr>
              <a:stCxn id="74" idx="2"/>
              <a:endCxn id="58" idx="6"/>
            </p:cNvCxnSpPr>
            <p:nvPr/>
          </p:nvCxnSpPr>
          <p:spPr>
            <a:xfrm flipH="1" flipV="1">
              <a:off x="6851782" y="5730541"/>
              <a:ext cx="763551" cy="311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连接符: 肘形 16">
              <a:extLst>
                <a:ext uri="{FF2B5EF4-FFF2-40B4-BE49-F238E27FC236}">
                  <a16:creationId xmlns:a16="http://schemas.microsoft.com/office/drawing/2014/main" id="{154EE0FF-1B3E-41CA-9188-3B5FE571CCED}"/>
                </a:ext>
              </a:extLst>
            </p:cNvPr>
            <p:cNvCxnSpPr>
              <a:stCxn id="58" idx="2"/>
              <a:endCxn id="36" idx="4"/>
            </p:cNvCxnSpPr>
            <p:nvPr/>
          </p:nvCxnSpPr>
          <p:spPr>
            <a:xfrm rot="10800000">
              <a:off x="5774094" y="3836441"/>
              <a:ext cx="536513" cy="1894101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椭圆 67">
                  <a:extLst>
                    <a:ext uri="{FF2B5EF4-FFF2-40B4-BE49-F238E27FC236}">
                      <a16:creationId xmlns:a16="http://schemas.microsoft.com/office/drawing/2014/main" id="{9C52B902-0C76-4B5C-B772-6F2E6FA7A867}"/>
                    </a:ext>
                  </a:extLst>
                </p:cNvPr>
                <p:cNvSpPr/>
                <p:nvPr/>
              </p:nvSpPr>
              <p:spPr>
                <a:xfrm>
                  <a:off x="7615333" y="1939212"/>
                  <a:ext cx="541176" cy="54117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椭圆 67">
                  <a:extLst>
                    <a:ext uri="{FF2B5EF4-FFF2-40B4-BE49-F238E27FC236}">
                      <a16:creationId xmlns:a16="http://schemas.microsoft.com/office/drawing/2014/main" id="{9C52B902-0C76-4B5C-B772-6F2E6FA7A8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5333" y="1939212"/>
                  <a:ext cx="541176" cy="541176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DC010C03-252F-4687-A35A-D31EF662D867}"/>
                    </a:ext>
                  </a:extLst>
                </p:cNvPr>
                <p:cNvSpPr/>
                <p:nvPr/>
              </p:nvSpPr>
              <p:spPr>
                <a:xfrm>
                  <a:off x="8825201" y="1939213"/>
                  <a:ext cx="721570" cy="54117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DC010C03-252F-4687-A35A-D31EF662D8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5201" y="1939213"/>
                  <a:ext cx="721570" cy="541175"/>
                </a:xfrm>
                <a:prstGeom prst="rect">
                  <a:avLst/>
                </a:prstGeom>
                <a:blipFill>
                  <a:blip r:embed="rId24"/>
                  <a:stretch>
                    <a:fillRect l="-826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1D2D9A62-665E-403D-AEE9-260166C953C5}"/>
                </a:ext>
              </a:extLst>
            </p:cNvPr>
            <p:cNvCxnSpPr>
              <a:stCxn id="48" idx="0"/>
              <a:endCxn id="68" idx="4"/>
            </p:cNvCxnSpPr>
            <p:nvPr/>
          </p:nvCxnSpPr>
          <p:spPr>
            <a:xfrm flipH="1" flipV="1">
              <a:off x="7885921" y="2480388"/>
              <a:ext cx="1" cy="81487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EF08A919-E5C3-4545-99B4-66E89821E9F4}"/>
                </a:ext>
              </a:extLst>
            </p:cNvPr>
            <p:cNvCxnSpPr>
              <a:stCxn id="68" idx="6"/>
              <a:endCxn id="69" idx="1"/>
            </p:cNvCxnSpPr>
            <p:nvPr/>
          </p:nvCxnSpPr>
          <p:spPr>
            <a:xfrm>
              <a:off x="8156509" y="2209800"/>
              <a:ext cx="668692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B26192F1-6498-4D77-A7A6-0A07364A805A}"/>
                </a:ext>
              </a:extLst>
            </p:cNvPr>
            <p:cNvCxnSpPr>
              <a:cxnSpLocks/>
              <a:stCxn id="69" idx="3"/>
            </p:cNvCxnSpPr>
            <p:nvPr/>
          </p:nvCxnSpPr>
          <p:spPr>
            <a:xfrm>
              <a:off x="9546771" y="2209801"/>
              <a:ext cx="13700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4051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2792</TotalTime>
  <Words>99</Words>
  <Application>Microsoft Office PowerPoint</Application>
  <PresentationFormat>宽屏</PresentationFormat>
  <Paragraphs>79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mint</dc:creator>
  <cp:lastModifiedBy>mint</cp:lastModifiedBy>
  <cp:revision>26</cp:revision>
  <dcterms:created xsi:type="dcterms:W3CDTF">2023-05-09T11:20:48Z</dcterms:created>
  <dcterms:modified xsi:type="dcterms:W3CDTF">2023-05-29T03:07:17Z</dcterms:modified>
</cp:coreProperties>
</file>