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91" d="100"/>
          <a:sy n="91" d="100"/>
        </p:scale>
        <p:origin x="89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8276-932D-4328-AC8F-5B27ED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48B44-8133-4BAB-9102-06A3C14C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482A-669C-4577-91DE-F10B158C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E855-A9DF-4624-B815-0950CDD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0D3F-EE7C-406A-9510-315B3DA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45D-ACFB-4163-AA43-1EB5B6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F009-5995-46AA-A710-00369EE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4654-5739-40C9-97B1-9737CDA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40F0-831E-4D83-8B61-3E2F3C9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FEA15-03B8-4324-AA39-18F3DFA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48AD6-D563-449C-A078-D09ACBC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EE25-C559-496E-80E0-D2106BA1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5E9A-2DEF-4455-AE11-EF3349A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3D-518E-4FD9-A791-8F2371B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1B07B-7E54-4559-91A4-519BCA0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64A2-E423-40AF-BDF1-ADAC9C3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E819-1B75-455F-AE35-F246FFE8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DB80A-D82D-46F8-83B8-301D355B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6029-3671-418C-8478-4052099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B121B-B3B2-47B0-9079-85FBFB5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7AB9-9F0E-4E0E-87A0-07909D0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C26D-BF33-483C-ABF2-D9414D1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28A2-A991-4B9A-BE02-11168BE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E22-5916-43DB-ACE3-D119E77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2F6A-7138-4D91-8D84-F32E1168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32D9-AC88-448D-BDB1-025365B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4D9F-D3C5-4685-B7D8-8BC18DAD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04CC-DE7C-4566-AE42-C80A20AF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D19DD-B012-44E6-80D8-8CF6433A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6C6-8E4A-4B5D-A6CE-DD8921B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52D5-A36C-4B1F-B518-731EB50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EC7F-960D-4505-9515-9BB1D2FA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BCAB-0134-4B9B-B501-4CF2500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2437C-8223-4F37-B815-15ACAC5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71FB1-DDF6-4B81-A273-CA3FE574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E52D-B941-4455-B1F0-19ACB730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B6145-776F-4B71-B9BE-4DF1D9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CF55D-3C3C-4FC1-883B-1617E16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476FB-AB14-409E-B6CB-B63636D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7D6-D3A8-48F0-8A11-D592D37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32BA-D991-4041-B72E-4670ACB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F303-D24A-41A1-87DD-2DFFFA7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D723-D4E1-4D4B-AF06-D235F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221C9-7BF4-4FD7-99B6-9896537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879A-0C86-4091-9CBC-73AE7B4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8196-76D0-488C-8D4D-FFCC473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ECC9-0043-4C8F-B838-E51E8C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0826-118C-4B52-B096-22D6F895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41B7-20F3-46DF-BF0A-E80C42EB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CD0B0-D7AA-46C1-8EA1-300EBD0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8DFE3-A9B1-4E0D-9B7E-3B7CFB1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6CD87-8221-4F4B-94D2-91EB6DC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65C-61C9-47C2-B5EC-983F50E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3451-5B6C-47EE-9A4B-22BC0958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25F-BB90-4FB4-8166-5C7DFB97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A0AB-34C7-4FE1-AA7D-E558ACB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798A-5E29-4E9E-BDC7-768FDFA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FF92-267D-4587-B814-0A92A33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968A9-BD7C-40E4-BB3D-DF91387C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CEEA3-B716-460D-9B82-2E1D5DC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E5D6-7EB8-4D0C-81B3-86913315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28ED-75E0-4400-8B50-F80BFF0B688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55FC-1671-4437-A41A-D2C211B8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5D83-C557-4847-B10C-2B36E48D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C663AA-77B7-4ECE-8B78-227558CBA4CC}"/>
              </a:ext>
            </a:extLst>
          </p:cNvPr>
          <p:cNvGrpSpPr/>
          <p:nvPr/>
        </p:nvGrpSpPr>
        <p:grpSpPr>
          <a:xfrm>
            <a:off x="693044" y="1102954"/>
            <a:ext cx="10805911" cy="4652091"/>
            <a:chOff x="1971870" y="800099"/>
            <a:chExt cx="10805911" cy="46520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C4FCAB-2168-4B6E-9436-C314F27511DC}"/>
                </a:ext>
              </a:extLst>
            </p:cNvPr>
            <p:cNvSpPr/>
            <p:nvPr/>
          </p:nvSpPr>
          <p:spPr>
            <a:xfrm>
              <a:off x="1971870" y="1405811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804D6F-0C75-4664-9719-969487048FE8}"/>
                </a:ext>
              </a:extLst>
            </p:cNvPr>
            <p:cNvSpPr/>
            <p:nvPr/>
          </p:nvSpPr>
          <p:spPr>
            <a:xfrm>
              <a:off x="8148734" y="1405810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DTFT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034AB27-6152-4E00-97EA-77E0E69530D1}"/>
                </a:ext>
              </a:extLst>
            </p:cNvPr>
            <p:cNvSpPr/>
            <p:nvPr/>
          </p:nvSpPr>
          <p:spPr>
            <a:xfrm>
              <a:off x="8148734" y="4942115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0DD9E75-2939-4991-961D-6140C1EC2C65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4043266" y="1660848"/>
              <a:ext cx="410546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61D06E8-C92C-4D71-AFF5-BD10B9F181A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184432" y="1915885"/>
              <a:ext cx="0" cy="30262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99D4A75-4A99-4068-8F65-3F23377665E2}"/>
                </a:ext>
              </a:extLst>
            </p:cNvPr>
            <p:cNvSpPr/>
            <p:nvPr/>
          </p:nvSpPr>
          <p:spPr>
            <a:xfrm>
              <a:off x="1971870" y="4942114"/>
              <a:ext cx="2071396" cy="5100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周期序列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7C8D08F-E68D-46DB-9DAB-75AAD3620367}"/>
                </a:ext>
              </a:extLst>
            </p:cNvPr>
            <p:cNvCxnSpPr>
              <a:stCxn id="4" idx="2"/>
              <a:endCxn id="13" idx="0"/>
            </p:cNvCxnSpPr>
            <p:nvPr/>
          </p:nvCxnSpPr>
          <p:spPr>
            <a:xfrm>
              <a:off x="3007568" y="1915886"/>
              <a:ext cx="0" cy="3026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4E7BA50-B005-4E59-901E-518653D1F8A7}"/>
                </a:ext>
              </a:extLst>
            </p:cNvPr>
            <p:cNvCxnSpPr>
              <a:stCxn id="13" idx="3"/>
              <a:endCxn id="8" idx="1"/>
            </p:cNvCxnSpPr>
            <p:nvPr/>
          </p:nvCxnSpPr>
          <p:spPr>
            <a:xfrm>
              <a:off x="4043266" y="5197152"/>
              <a:ext cx="410546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892D281-E871-433B-8209-564248439498}"/>
                    </a:ext>
                  </a:extLst>
                </p:cNvPr>
                <p:cNvSpPr txBox="1"/>
                <p:nvPr/>
              </p:nvSpPr>
              <p:spPr>
                <a:xfrm>
                  <a:off x="4769322" y="800099"/>
                  <a:ext cx="2653355" cy="86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892D281-E871-433B-8209-564248439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322" y="800099"/>
                  <a:ext cx="2653355" cy="8607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7D5D221-82E6-4D31-9BD5-A4CA30090546}"/>
                    </a:ext>
                  </a:extLst>
                </p:cNvPr>
                <p:cNvSpPr txBox="1"/>
                <p:nvPr/>
              </p:nvSpPr>
              <p:spPr>
                <a:xfrm>
                  <a:off x="4929014" y="4325693"/>
                  <a:ext cx="2333972" cy="8714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7D5D221-82E6-4D31-9BD5-A4CA30090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014" y="4325693"/>
                  <a:ext cx="2333972" cy="8714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BABC75-1DE7-41E4-B7C0-A9FFAB222A5E}"/>
                    </a:ext>
                  </a:extLst>
                </p:cNvPr>
                <p:cNvSpPr txBox="1"/>
                <p:nvPr/>
              </p:nvSpPr>
              <p:spPr>
                <a:xfrm>
                  <a:off x="3020143" y="2998624"/>
                  <a:ext cx="2558008" cy="86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𝑟𝑁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BABC75-1DE7-41E4-B7C0-A9FFAB222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143" y="2998624"/>
                  <a:ext cx="2558008" cy="8607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C7539D-A051-4787-A091-C34CD905C09E}"/>
                    </a:ext>
                  </a:extLst>
                </p:cNvPr>
                <p:cNvSpPr txBox="1"/>
                <p:nvPr/>
              </p:nvSpPr>
              <p:spPr>
                <a:xfrm>
                  <a:off x="9171857" y="3085701"/>
                  <a:ext cx="3605924" cy="686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C7539D-A051-4787-A091-C34CD905C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857" y="3085701"/>
                  <a:ext cx="3605924" cy="6865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4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AD74724-824A-4598-8536-44C759A74485}"/>
              </a:ext>
            </a:extLst>
          </p:cNvPr>
          <p:cNvGrpSpPr/>
          <p:nvPr/>
        </p:nvGrpSpPr>
        <p:grpSpPr>
          <a:xfrm>
            <a:off x="882956" y="1103309"/>
            <a:ext cx="10426087" cy="4651382"/>
            <a:chOff x="733551" y="795907"/>
            <a:chExt cx="10426087" cy="465138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DDFB5A1-1BF7-4AEC-98F5-3A71BFF0E7B8}"/>
                </a:ext>
              </a:extLst>
            </p:cNvPr>
            <p:cNvGrpSpPr/>
            <p:nvPr/>
          </p:nvGrpSpPr>
          <p:grpSpPr>
            <a:xfrm>
              <a:off x="6476365" y="947289"/>
              <a:ext cx="4500000" cy="4500000"/>
              <a:chOff x="7012187" y="947289"/>
              <a:chExt cx="4500000" cy="4500000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87DB7A20-6E80-4A39-B3FD-02DF41F0FF34}"/>
                  </a:ext>
                </a:extLst>
              </p:cNvPr>
              <p:cNvCxnSpPr/>
              <p:nvPr/>
            </p:nvCxnSpPr>
            <p:spPr>
              <a:xfrm>
                <a:off x="7012187" y="3191067"/>
                <a:ext cx="450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68D1924-1426-4C6F-B9CF-F74351853A08}"/>
                  </a:ext>
                </a:extLst>
              </p:cNvPr>
              <p:cNvCxnSpPr/>
              <p:nvPr/>
            </p:nvCxnSpPr>
            <p:spPr>
              <a:xfrm flipV="1">
                <a:off x="9262187" y="947289"/>
                <a:ext cx="0" cy="450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D0E5C09-79DC-49C6-953A-EF734F6A4D52}"/>
                  </a:ext>
                </a:extLst>
              </p:cNvPr>
              <p:cNvSpPr/>
              <p:nvPr/>
            </p:nvSpPr>
            <p:spPr>
              <a:xfrm>
                <a:off x="7990114" y="1925216"/>
                <a:ext cx="2544147" cy="25441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ED03A0D-E009-4ED9-ABBE-07988A626761}"/>
                  </a:ext>
                </a:extLst>
              </p:cNvPr>
              <p:cNvSpPr/>
              <p:nvPr/>
            </p:nvSpPr>
            <p:spPr>
              <a:xfrm>
                <a:off x="10500977" y="3157783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F6E413B-4A07-4DCD-91EF-36961F4C0784}"/>
                  </a:ext>
                </a:extLst>
              </p:cNvPr>
              <p:cNvSpPr/>
              <p:nvPr/>
            </p:nvSpPr>
            <p:spPr>
              <a:xfrm>
                <a:off x="10133555" y="225991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777CF23-1978-49B1-BD24-4F715CBB68AF}"/>
                  </a:ext>
                </a:extLst>
              </p:cNvPr>
              <p:cNvSpPr/>
              <p:nvPr/>
            </p:nvSpPr>
            <p:spPr>
              <a:xfrm>
                <a:off x="9228903" y="1891932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B85BA2C-6D99-4BD4-9EFD-1FE416CD59B5}"/>
                  </a:ext>
                </a:extLst>
              </p:cNvPr>
              <p:cNvSpPr/>
              <p:nvPr/>
            </p:nvSpPr>
            <p:spPr>
              <a:xfrm>
                <a:off x="8331039" y="225991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D99DFCE-62C4-4E8F-8379-2610A219B032}"/>
                  </a:ext>
                </a:extLst>
              </p:cNvPr>
              <p:cNvSpPr/>
              <p:nvPr/>
            </p:nvSpPr>
            <p:spPr>
              <a:xfrm>
                <a:off x="7956830" y="3157782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C86D7F9-969D-45D9-8D7E-3F08044426FC}"/>
                  </a:ext>
                </a:extLst>
              </p:cNvPr>
              <p:cNvSpPr/>
              <p:nvPr/>
            </p:nvSpPr>
            <p:spPr>
              <a:xfrm>
                <a:off x="8331038" y="405564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C46FCBE-50F0-4B7C-AC29-7031724DF493}"/>
                  </a:ext>
                </a:extLst>
              </p:cNvPr>
              <p:cNvSpPr/>
              <p:nvPr/>
            </p:nvSpPr>
            <p:spPr>
              <a:xfrm>
                <a:off x="9228902" y="443607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E07A04C-A58A-4CC8-9D64-A2298696F792}"/>
                  </a:ext>
                </a:extLst>
              </p:cNvPr>
              <p:cNvSpPr/>
              <p:nvPr/>
            </p:nvSpPr>
            <p:spPr>
              <a:xfrm>
                <a:off x="10133555" y="4055649"/>
                <a:ext cx="66567" cy="665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EFDCB94D-A16E-47C3-B401-2280CBEA7A66}"/>
                    </a:ext>
                  </a:extLst>
                </p:cNvPr>
                <p:cNvSpPr/>
                <p:nvPr/>
              </p:nvSpPr>
              <p:spPr>
                <a:xfrm>
                  <a:off x="2767965" y="2969311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EFDCB94D-A16E-47C3-B401-2280CBEA7A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965" y="2969311"/>
                  <a:ext cx="796448" cy="510075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16936DF0-D690-4E93-951F-E8171D5DC0B9}"/>
                    </a:ext>
                  </a:extLst>
                </p:cNvPr>
                <p:cNvSpPr/>
                <p:nvPr/>
              </p:nvSpPr>
              <p:spPr>
                <a:xfrm>
                  <a:off x="1054740" y="4247607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ω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16936DF0-D690-4E93-951F-E8171D5DC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740" y="4247607"/>
                  <a:ext cx="796448" cy="510075"/>
                </a:xfrm>
                <a:prstGeom prst="roundRect">
                  <a:avLst/>
                </a:prstGeom>
                <a:blipFill>
                  <a:blip r:embed="rId3"/>
                  <a:stretch>
                    <a:fillRect l="-827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3727510B-61A8-4188-9603-654528791F15}"/>
                    </a:ext>
                  </a:extLst>
                </p:cNvPr>
                <p:cNvSpPr/>
                <p:nvPr/>
              </p:nvSpPr>
              <p:spPr>
                <a:xfrm>
                  <a:off x="4482378" y="4247606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3727510B-61A8-4188-9603-654528791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378" y="4247606"/>
                  <a:ext cx="796448" cy="51007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E4253128-1E9F-4192-B2B4-CA9E1A7E6844}"/>
                    </a:ext>
                  </a:extLst>
                </p:cNvPr>
                <p:cNvSpPr/>
                <p:nvPr/>
              </p:nvSpPr>
              <p:spPr>
                <a:xfrm>
                  <a:off x="2767965" y="1278233"/>
                  <a:ext cx="796448" cy="5100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E4253128-1E9F-4192-B2B4-CA9E1A7E6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965" y="1278233"/>
                  <a:ext cx="796448" cy="51007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B1B494-4AE9-48DE-8755-15BD82DDAC1E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V="1">
              <a:off x="3166189" y="1788308"/>
              <a:ext cx="0" cy="11810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BC76666-3382-4166-8B98-D72D4359A968}"/>
                </a:ext>
              </a:extLst>
            </p:cNvPr>
            <p:cNvCxnSpPr>
              <a:stCxn id="19" idx="1"/>
              <a:endCxn id="20" idx="3"/>
            </p:cNvCxnSpPr>
            <p:nvPr/>
          </p:nvCxnSpPr>
          <p:spPr>
            <a:xfrm flipH="1">
              <a:off x="1851188" y="3224349"/>
              <a:ext cx="916777" cy="1278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45B5BCB-EECD-4E59-883D-CE7B8D6E125C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3564413" y="3224349"/>
              <a:ext cx="917965" cy="12782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21C41DD-DC11-4D37-9302-73D74016C07F}"/>
                </a:ext>
              </a:extLst>
            </p:cNvPr>
            <p:cNvCxnSpPr>
              <a:stCxn id="21" idx="1"/>
              <a:endCxn id="20" idx="3"/>
            </p:cNvCxnSpPr>
            <p:nvPr/>
          </p:nvCxnSpPr>
          <p:spPr>
            <a:xfrm flipH="1">
              <a:off x="1851188" y="4502644"/>
              <a:ext cx="2631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4A51C05-B65A-42CE-8317-99DF847D9A45}"/>
                </a:ext>
              </a:extLst>
            </p:cNvPr>
            <p:cNvCxnSpPr>
              <a:stCxn id="20" idx="0"/>
              <a:endCxn id="22" idx="1"/>
            </p:cNvCxnSpPr>
            <p:nvPr/>
          </p:nvCxnSpPr>
          <p:spPr>
            <a:xfrm flipV="1">
              <a:off x="1452964" y="1533271"/>
              <a:ext cx="1315001" cy="27143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A06F447-589D-4E6C-BDF9-B8EBDD3FF3DA}"/>
                </a:ext>
              </a:extLst>
            </p:cNvPr>
            <p:cNvCxnSpPr>
              <a:stCxn id="21" idx="0"/>
              <a:endCxn id="22" idx="3"/>
            </p:cNvCxnSpPr>
            <p:nvPr/>
          </p:nvCxnSpPr>
          <p:spPr>
            <a:xfrm flipH="1" flipV="1">
              <a:off x="3564413" y="1533271"/>
              <a:ext cx="1316189" cy="27143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BFF6E1F-1827-404B-9A5A-227DF750EC87}"/>
                </a:ext>
              </a:extLst>
            </p:cNvPr>
            <p:cNvSpPr txBox="1"/>
            <p:nvPr/>
          </p:nvSpPr>
          <p:spPr>
            <a:xfrm>
              <a:off x="3311968" y="3751384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变换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2FA787-9987-47E6-8DC8-3C1182E43EAE}"/>
                </a:ext>
              </a:extLst>
            </p:cNvPr>
            <p:cNvSpPr txBox="1"/>
            <p:nvPr/>
          </p:nvSpPr>
          <p:spPr>
            <a:xfrm>
              <a:off x="2279373" y="3751384"/>
              <a:ext cx="741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DTFT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CE5BBC8-8E53-463A-9791-EFAD5DA6498E}"/>
                </a:ext>
              </a:extLst>
            </p:cNvPr>
            <p:cNvSpPr txBox="1"/>
            <p:nvPr/>
          </p:nvSpPr>
          <p:spPr>
            <a:xfrm>
              <a:off x="2323279" y="415027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平面的单位圆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1C66218-042F-4FAE-9148-1974232F7CBF}"/>
                    </a:ext>
                  </a:extLst>
                </p:cNvPr>
                <p:cNvSpPr txBox="1"/>
                <p:nvPr/>
              </p:nvSpPr>
              <p:spPr>
                <a:xfrm>
                  <a:off x="733551" y="2473647"/>
                  <a:ext cx="13628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[0,2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等间隔采样</a:t>
                  </a:r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1C66218-042F-4FAE-9148-1974232F7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51" y="2473647"/>
                  <a:ext cx="1362874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3587" t="-4717" r="-2691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F745370-E424-47BB-861F-256A8A93D44F}"/>
                    </a:ext>
                  </a:extLst>
                </p:cNvPr>
                <p:cNvSpPr txBox="1"/>
                <p:nvPr/>
              </p:nvSpPr>
              <p:spPr>
                <a:xfrm>
                  <a:off x="4235953" y="2473647"/>
                  <a:ext cx="13628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单位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圆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等间隔采样</a:t>
                  </a:r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F745370-E424-47BB-861F-256A8A93D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953" y="2473647"/>
                  <a:ext cx="136287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125" t="-4717" r="-2679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866CEC6-7EBD-495B-8A04-73CE822F282F}"/>
                    </a:ext>
                  </a:extLst>
                </p:cNvPr>
                <p:cNvSpPr txBox="1"/>
                <p:nvPr/>
              </p:nvSpPr>
              <p:spPr>
                <a:xfrm>
                  <a:off x="10361920" y="2788450"/>
                  <a:ext cx="797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866CEC6-7EBD-495B-8A04-73CE822F2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1920" y="2788450"/>
                  <a:ext cx="7977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0C4CDB6-16E2-4EE4-9183-11D14CD30D90}"/>
                    </a:ext>
                  </a:extLst>
                </p:cNvPr>
                <p:cNvSpPr txBox="1"/>
                <p:nvPr/>
              </p:nvSpPr>
              <p:spPr>
                <a:xfrm>
                  <a:off x="8753315" y="795907"/>
                  <a:ext cx="817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0C4CDB6-16E2-4EE4-9183-11D14CD30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315" y="795907"/>
                  <a:ext cx="8174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7285209-3A6A-4157-B55B-37819B5F0C37}"/>
                    </a:ext>
                  </a:extLst>
                </p:cNvPr>
                <p:cNvSpPr txBox="1"/>
                <p:nvPr/>
              </p:nvSpPr>
              <p:spPr>
                <a:xfrm>
                  <a:off x="8812440" y="2776511"/>
                  <a:ext cx="1228926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单位圆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ω</m:t>
                          </m:r>
                        </m:sup>
                      </m:sSup>
                    </m:oMath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7285209-3A6A-4157-B55B-37819B5F0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440" y="2776511"/>
                  <a:ext cx="1228926" cy="37824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6452" b="-258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D3EE5B7-910C-491D-B543-8D646AE7CBBA}"/>
                    </a:ext>
                  </a:extLst>
                </p:cNvPr>
                <p:cNvSpPr txBox="1"/>
                <p:nvPr/>
              </p:nvSpPr>
              <p:spPr>
                <a:xfrm>
                  <a:off x="9570783" y="1780556"/>
                  <a:ext cx="676803" cy="5087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D3EE5B7-910C-491D-B543-8D646AE7C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0783" y="1780556"/>
                  <a:ext cx="676803" cy="5087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534E364-D7DA-43A2-8731-88EE60D000DB}"/>
                    </a:ext>
                  </a:extLst>
                </p:cNvPr>
                <p:cNvSpPr txBox="1"/>
                <p:nvPr/>
              </p:nvSpPr>
              <p:spPr>
                <a:xfrm>
                  <a:off x="8677816" y="1437262"/>
                  <a:ext cx="676803" cy="5087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534E364-D7DA-43A2-8731-88EE60D00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816" y="1437262"/>
                  <a:ext cx="676803" cy="5087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8B775F0-81B3-4D0F-A582-173CA9F708C5}"/>
                    </a:ext>
                  </a:extLst>
                </p:cNvPr>
                <p:cNvSpPr txBox="1"/>
                <p:nvPr/>
              </p:nvSpPr>
              <p:spPr>
                <a:xfrm>
                  <a:off x="9590947" y="3801252"/>
                  <a:ext cx="1172070" cy="5087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8B775F0-81B3-4D0F-A582-173CA9F70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947" y="3801252"/>
                  <a:ext cx="1172070" cy="5087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68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A2D855EE-FC3D-43D0-9FC5-A4C41CE6282E}"/>
              </a:ext>
            </a:extLst>
          </p:cNvPr>
          <p:cNvGrpSpPr/>
          <p:nvPr/>
        </p:nvGrpSpPr>
        <p:grpSpPr>
          <a:xfrm>
            <a:off x="1353117" y="452806"/>
            <a:ext cx="2062289" cy="781097"/>
            <a:chOff x="937698" y="512531"/>
            <a:chExt cx="2521880" cy="9551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C865B8F-181C-4F86-9D1A-D955785EC5A0}"/>
                </a:ext>
              </a:extLst>
            </p:cNvPr>
            <p:cNvCxnSpPr/>
            <p:nvPr/>
          </p:nvCxnSpPr>
          <p:spPr>
            <a:xfrm>
              <a:off x="937698" y="1467699"/>
              <a:ext cx="2521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B9F7C6C-CDF4-4C26-8BAD-0BD879139582}"/>
                </a:ext>
              </a:extLst>
            </p:cNvPr>
            <p:cNvCxnSpPr/>
            <p:nvPr/>
          </p:nvCxnSpPr>
          <p:spPr>
            <a:xfrm flipV="1">
              <a:off x="1310446" y="990115"/>
              <a:ext cx="0" cy="47758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EDAB383-6922-46C1-BF9B-DD1DC835A8A0}"/>
                </a:ext>
              </a:extLst>
            </p:cNvPr>
            <p:cNvCxnSpPr/>
            <p:nvPr/>
          </p:nvCxnSpPr>
          <p:spPr>
            <a:xfrm flipV="1">
              <a:off x="2971315" y="990115"/>
              <a:ext cx="0" cy="47758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F6D8941-00EE-404C-8E60-B93779BA65DB}"/>
                </a:ext>
              </a:extLst>
            </p:cNvPr>
            <p:cNvCxnSpPr>
              <a:cxnSpLocks/>
            </p:cNvCxnSpPr>
            <p:nvPr/>
          </p:nvCxnSpPr>
          <p:spPr>
            <a:xfrm>
              <a:off x="2429665" y="1467699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FC453BA-9E2A-4DA2-A1B0-44349AD08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243" y="512531"/>
              <a:ext cx="0" cy="95516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6F3F781-CD49-48B9-9FC2-F8F55FD58E6C}"/>
                  </a:ext>
                </a:extLst>
              </p:cNvPr>
              <p:cNvSpPr txBox="1"/>
              <p:nvPr/>
            </p:nvSpPr>
            <p:spPr>
              <a:xfrm>
                <a:off x="3415406" y="1035960"/>
                <a:ext cx="836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6F3F781-CD49-48B9-9FC2-F8F55FD58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06" y="1035960"/>
                <a:ext cx="8364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811E053-2C34-4795-84A4-210271E3EE52}"/>
                  </a:ext>
                </a:extLst>
              </p:cNvPr>
              <p:cNvSpPr txBox="1"/>
              <p:nvPr/>
            </p:nvSpPr>
            <p:spPr>
              <a:xfrm>
                <a:off x="8977700" y="1035960"/>
                <a:ext cx="836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811E053-2C34-4795-84A4-210271E3E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00" y="1035960"/>
                <a:ext cx="836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4B4A59-723D-43DB-8B42-25933BBC840E}"/>
                  </a:ext>
                </a:extLst>
              </p:cNvPr>
              <p:cNvSpPr txBox="1"/>
              <p:nvPr/>
            </p:nvSpPr>
            <p:spPr>
              <a:xfrm>
                <a:off x="8977700" y="2306526"/>
                <a:ext cx="2018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4B4A59-723D-43DB-8B42-25933BBC8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00" y="2306526"/>
                <a:ext cx="2018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4D7387-C9F2-4268-896C-66C31943D0FC}"/>
                  </a:ext>
                </a:extLst>
              </p:cNvPr>
              <p:cNvSpPr txBox="1"/>
              <p:nvPr/>
            </p:nvSpPr>
            <p:spPr>
              <a:xfrm>
                <a:off x="8913328" y="3550531"/>
                <a:ext cx="2045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4D7387-C9F2-4268-896C-66C31943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28" y="3550531"/>
                <a:ext cx="20453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BF665EE-2E9D-4A80-B64F-129AD1CC0331}"/>
              </a:ext>
            </a:extLst>
          </p:cNvPr>
          <p:cNvCxnSpPr/>
          <p:nvPr/>
        </p:nvCxnSpPr>
        <p:spPr>
          <a:xfrm>
            <a:off x="6822846" y="1233903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82D66A3-05B6-4D50-880E-AE6A09692828}"/>
              </a:ext>
            </a:extLst>
          </p:cNvPr>
          <p:cNvCxnSpPr/>
          <p:nvPr/>
        </p:nvCxnSpPr>
        <p:spPr>
          <a:xfrm flipV="1">
            <a:off x="8508588" y="838016"/>
            <a:ext cx="0" cy="3958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3AFFFF7-6E94-4555-B55D-D3716C7A0C94}"/>
              </a:ext>
            </a:extLst>
          </p:cNvPr>
          <p:cNvCxnSpPr>
            <a:cxnSpLocks/>
          </p:cNvCxnSpPr>
          <p:nvPr/>
        </p:nvCxnSpPr>
        <p:spPr>
          <a:xfrm flipV="1">
            <a:off x="7576802" y="442128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14C519-6136-417C-BD20-9FDC63328EFE}"/>
              </a:ext>
            </a:extLst>
          </p:cNvPr>
          <p:cNvCxnSpPr/>
          <p:nvPr/>
        </p:nvCxnSpPr>
        <p:spPr>
          <a:xfrm flipV="1">
            <a:off x="8045914" y="838016"/>
            <a:ext cx="0" cy="3958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7C5C31-5B8E-4BC8-B89A-53263DE5A333}"/>
              </a:ext>
            </a:extLst>
          </p:cNvPr>
          <p:cNvCxnSpPr>
            <a:cxnSpLocks/>
          </p:cNvCxnSpPr>
          <p:nvPr/>
        </p:nvCxnSpPr>
        <p:spPr>
          <a:xfrm flipV="1">
            <a:off x="7114128" y="442128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C49D4D-8499-44D6-ACDE-ECEB291E6F3A}"/>
              </a:ext>
            </a:extLst>
          </p:cNvPr>
          <p:cNvCxnSpPr/>
          <p:nvPr/>
        </p:nvCxnSpPr>
        <p:spPr>
          <a:xfrm>
            <a:off x="6788208" y="2491189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FE250C-C2B8-44A2-83BE-4056C6B5BD47}"/>
              </a:ext>
            </a:extLst>
          </p:cNvPr>
          <p:cNvCxnSpPr>
            <a:cxnSpLocks/>
          </p:cNvCxnSpPr>
          <p:nvPr/>
        </p:nvCxnSpPr>
        <p:spPr>
          <a:xfrm flipV="1">
            <a:off x="8473950" y="1699414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1C57075-4966-4ACB-9850-DE44F6FBA8EA}"/>
              </a:ext>
            </a:extLst>
          </p:cNvPr>
          <p:cNvCxnSpPr>
            <a:cxnSpLocks/>
          </p:cNvCxnSpPr>
          <p:nvPr/>
        </p:nvCxnSpPr>
        <p:spPr>
          <a:xfrm flipV="1">
            <a:off x="7542164" y="2095302"/>
            <a:ext cx="0" cy="3958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1679FB-415E-4329-8549-20072972089B}"/>
              </a:ext>
            </a:extLst>
          </p:cNvPr>
          <p:cNvCxnSpPr>
            <a:cxnSpLocks/>
          </p:cNvCxnSpPr>
          <p:nvPr/>
        </p:nvCxnSpPr>
        <p:spPr>
          <a:xfrm flipV="1">
            <a:off x="8011276" y="2095299"/>
            <a:ext cx="0" cy="39589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DDDB53D-A0F9-4535-9CF8-D6629D87F041}"/>
              </a:ext>
            </a:extLst>
          </p:cNvPr>
          <p:cNvCxnSpPr>
            <a:cxnSpLocks/>
          </p:cNvCxnSpPr>
          <p:nvPr/>
        </p:nvCxnSpPr>
        <p:spPr>
          <a:xfrm flipV="1">
            <a:off x="7079490" y="1699414"/>
            <a:ext cx="0" cy="7917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8102A8-A827-4813-B882-748E1B1D34CD}"/>
              </a:ext>
            </a:extLst>
          </p:cNvPr>
          <p:cNvCxnSpPr/>
          <p:nvPr/>
        </p:nvCxnSpPr>
        <p:spPr>
          <a:xfrm>
            <a:off x="6765572" y="3748475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8ED6E77-0451-43A1-8B8B-9B9EA779FAEB}"/>
              </a:ext>
            </a:extLst>
          </p:cNvPr>
          <p:cNvCxnSpPr>
            <a:cxnSpLocks/>
          </p:cNvCxnSpPr>
          <p:nvPr/>
        </p:nvCxnSpPr>
        <p:spPr>
          <a:xfrm flipV="1">
            <a:off x="8451314" y="3352587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79B895D-9BD3-47FE-A44A-36FD559B01DE}"/>
              </a:ext>
            </a:extLst>
          </p:cNvPr>
          <p:cNvCxnSpPr>
            <a:cxnSpLocks/>
          </p:cNvCxnSpPr>
          <p:nvPr/>
        </p:nvCxnSpPr>
        <p:spPr>
          <a:xfrm flipV="1">
            <a:off x="7519528" y="2956700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7A09FD-28E0-459F-8962-DAD521808867}"/>
              </a:ext>
            </a:extLst>
          </p:cNvPr>
          <p:cNvCxnSpPr>
            <a:cxnSpLocks/>
          </p:cNvCxnSpPr>
          <p:nvPr/>
        </p:nvCxnSpPr>
        <p:spPr>
          <a:xfrm flipV="1">
            <a:off x="7988640" y="3352587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1041682-77D8-48C7-ACC7-E990A6C1A819}"/>
              </a:ext>
            </a:extLst>
          </p:cNvPr>
          <p:cNvCxnSpPr>
            <a:cxnSpLocks/>
          </p:cNvCxnSpPr>
          <p:nvPr/>
        </p:nvCxnSpPr>
        <p:spPr>
          <a:xfrm flipV="1">
            <a:off x="7056854" y="2956700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014CAA-BC2C-49C3-ADC7-AC565AD12F57}"/>
              </a:ext>
            </a:extLst>
          </p:cNvPr>
          <p:cNvCxnSpPr/>
          <p:nvPr/>
        </p:nvCxnSpPr>
        <p:spPr>
          <a:xfrm>
            <a:off x="6765572" y="5005761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8A4CE7B-ED8B-46E8-A316-3AC439D749FB}"/>
              </a:ext>
            </a:extLst>
          </p:cNvPr>
          <p:cNvCxnSpPr>
            <a:cxnSpLocks/>
          </p:cNvCxnSpPr>
          <p:nvPr/>
        </p:nvCxnSpPr>
        <p:spPr>
          <a:xfrm flipV="1">
            <a:off x="8451314" y="4609873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7A60419-E8CD-40A2-8D5C-429F73CBCB80}"/>
              </a:ext>
            </a:extLst>
          </p:cNvPr>
          <p:cNvCxnSpPr>
            <a:cxnSpLocks/>
          </p:cNvCxnSpPr>
          <p:nvPr/>
        </p:nvCxnSpPr>
        <p:spPr>
          <a:xfrm flipV="1">
            <a:off x="7519528" y="4213986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79143E-5C8E-426F-B304-8CC90A38FDF9}"/>
              </a:ext>
            </a:extLst>
          </p:cNvPr>
          <p:cNvCxnSpPr>
            <a:cxnSpLocks/>
          </p:cNvCxnSpPr>
          <p:nvPr/>
        </p:nvCxnSpPr>
        <p:spPr>
          <a:xfrm flipV="1">
            <a:off x="7988640" y="4213986"/>
            <a:ext cx="0" cy="7917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021B0AE-B1D0-4E47-AD98-0ED055FF8260}"/>
              </a:ext>
            </a:extLst>
          </p:cNvPr>
          <p:cNvCxnSpPr>
            <a:cxnSpLocks/>
          </p:cNvCxnSpPr>
          <p:nvPr/>
        </p:nvCxnSpPr>
        <p:spPr>
          <a:xfrm flipV="1">
            <a:off x="7056854" y="4609873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B8B4269-8775-4EE7-935F-97F007189EAB}"/>
                  </a:ext>
                </a:extLst>
              </p:cNvPr>
              <p:cNvSpPr txBox="1"/>
              <p:nvPr/>
            </p:nvSpPr>
            <p:spPr>
              <a:xfrm>
                <a:off x="8913328" y="4821090"/>
                <a:ext cx="2045385" cy="369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B8B4269-8775-4EE7-935F-97F00718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28" y="4821090"/>
                <a:ext cx="2045385" cy="369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FCC5B93-E540-46FE-966F-4E2E292386A7}"/>
              </a:ext>
            </a:extLst>
          </p:cNvPr>
          <p:cNvCxnSpPr/>
          <p:nvPr/>
        </p:nvCxnSpPr>
        <p:spPr>
          <a:xfrm>
            <a:off x="6765572" y="6231222"/>
            <a:ext cx="20904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EB40A05-8ED0-4CB3-9795-F65D7D3C875A}"/>
              </a:ext>
            </a:extLst>
          </p:cNvPr>
          <p:cNvCxnSpPr>
            <a:cxnSpLocks/>
          </p:cNvCxnSpPr>
          <p:nvPr/>
        </p:nvCxnSpPr>
        <p:spPr>
          <a:xfrm flipV="1">
            <a:off x="8451314" y="5439447"/>
            <a:ext cx="0" cy="7917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A769409-ECED-4EAB-93A3-748E429FFA20}"/>
              </a:ext>
            </a:extLst>
          </p:cNvPr>
          <p:cNvCxnSpPr>
            <a:cxnSpLocks/>
          </p:cNvCxnSpPr>
          <p:nvPr/>
        </p:nvCxnSpPr>
        <p:spPr>
          <a:xfrm flipV="1">
            <a:off x="7519528" y="5835334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F2C1EF-233C-410C-805E-9E5DE7FD1611}"/>
              </a:ext>
            </a:extLst>
          </p:cNvPr>
          <p:cNvCxnSpPr>
            <a:cxnSpLocks/>
          </p:cNvCxnSpPr>
          <p:nvPr/>
        </p:nvCxnSpPr>
        <p:spPr>
          <a:xfrm flipV="1">
            <a:off x="7988640" y="5439447"/>
            <a:ext cx="0" cy="7917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2D76D67-21E1-4C42-A9F8-ABD1008F8B55}"/>
              </a:ext>
            </a:extLst>
          </p:cNvPr>
          <p:cNvCxnSpPr>
            <a:cxnSpLocks/>
          </p:cNvCxnSpPr>
          <p:nvPr/>
        </p:nvCxnSpPr>
        <p:spPr>
          <a:xfrm flipV="1">
            <a:off x="7056854" y="5835334"/>
            <a:ext cx="0" cy="3958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3C17B0A-1FDA-4BD6-853C-DCDB01A76C39}"/>
                  </a:ext>
                </a:extLst>
              </p:cNvPr>
              <p:cNvSpPr txBox="1"/>
              <p:nvPr/>
            </p:nvSpPr>
            <p:spPr>
              <a:xfrm>
                <a:off x="8913328" y="6046551"/>
                <a:ext cx="2045385" cy="369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3C17B0A-1FDA-4BD6-853C-DCDB01A76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28" y="6046551"/>
                <a:ext cx="2045385" cy="369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A2BB3ED-0A63-4637-A6C3-37BDD40D569D}"/>
              </a:ext>
            </a:extLst>
          </p:cNvPr>
          <p:cNvCxnSpPr/>
          <p:nvPr/>
        </p:nvCxnSpPr>
        <p:spPr>
          <a:xfrm flipH="1">
            <a:off x="4871305" y="2095302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FB38F02-4C12-487C-9343-DA83F6B5F1B9}"/>
              </a:ext>
            </a:extLst>
          </p:cNvPr>
          <p:cNvCxnSpPr/>
          <p:nvPr/>
        </p:nvCxnSpPr>
        <p:spPr>
          <a:xfrm flipH="1">
            <a:off x="4871305" y="3294185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C0859A-9441-464E-84DE-0AB5D8D0FCBB}"/>
              </a:ext>
            </a:extLst>
          </p:cNvPr>
          <p:cNvCxnSpPr/>
          <p:nvPr/>
        </p:nvCxnSpPr>
        <p:spPr>
          <a:xfrm flipH="1">
            <a:off x="4871305" y="4565986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8788382-3337-4837-A0FE-012150CC9CBD}"/>
              </a:ext>
            </a:extLst>
          </p:cNvPr>
          <p:cNvCxnSpPr/>
          <p:nvPr/>
        </p:nvCxnSpPr>
        <p:spPr>
          <a:xfrm flipH="1">
            <a:off x="4871305" y="5762418"/>
            <a:ext cx="14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99A9F8D1-6DC3-4450-877D-2C9A618FD284}"/>
              </a:ext>
            </a:extLst>
          </p:cNvPr>
          <p:cNvSpPr/>
          <p:nvPr/>
        </p:nvSpPr>
        <p:spPr>
          <a:xfrm>
            <a:off x="4231074" y="1233903"/>
            <a:ext cx="931786" cy="861397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FEC9441D-E747-4D43-8FE1-86132CD54709}"/>
              </a:ext>
            </a:extLst>
          </p:cNvPr>
          <p:cNvSpPr/>
          <p:nvPr/>
        </p:nvSpPr>
        <p:spPr>
          <a:xfrm>
            <a:off x="5162859" y="1233903"/>
            <a:ext cx="291277" cy="2060280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B3D104E7-1DE6-4AD3-A003-5C4CECC8A2CD}"/>
              </a:ext>
            </a:extLst>
          </p:cNvPr>
          <p:cNvSpPr/>
          <p:nvPr/>
        </p:nvSpPr>
        <p:spPr>
          <a:xfrm>
            <a:off x="5445928" y="1233902"/>
            <a:ext cx="291271" cy="3332082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B2CE896C-8F4E-4CED-B7B7-61C91C3D1FB0}"/>
              </a:ext>
            </a:extLst>
          </p:cNvPr>
          <p:cNvSpPr/>
          <p:nvPr/>
        </p:nvSpPr>
        <p:spPr>
          <a:xfrm>
            <a:off x="5750414" y="1233902"/>
            <a:ext cx="291271" cy="4528474"/>
          </a:xfrm>
          <a:custGeom>
            <a:avLst/>
            <a:gdLst>
              <a:gd name="connsiteX0" fmla="*/ 0 w 943428"/>
              <a:gd name="connsiteY0" fmla="*/ 0 h 812800"/>
              <a:gd name="connsiteX1" fmla="*/ 943428 w 943428"/>
              <a:gd name="connsiteY1" fmla="*/ 0 h 812800"/>
              <a:gd name="connsiteX2" fmla="*/ 943428 w 943428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8" h="812800">
                <a:moveTo>
                  <a:pt x="0" y="0"/>
                </a:moveTo>
                <a:lnTo>
                  <a:pt x="943428" y="0"/>
                </a:lnTo>
                <a:lnTo>
                  <a:pt x="943428" y="8128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0B5817C-A95F-4345-B8CE-238209C0A5A8}"/>
              </a:ext>
            </a:extLst>
          </p:cNvPr>
          <p:cNvCxnSpPr>
            <a:cxnSpLocks/>
          </p:cNvCxnSpPr>
          <p:nvPr/>
        </p:nvCxnSpPr>
        <p:spPr>
          <a:xfrm>
            <a:off x="1686963" y="1565418"/>
            <a:ext cx="0" cy="470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6BE102E-8DA2-4DC5-921F-65D82A409119}"/>
              </a:ext>
            </a:extLst>
          </p:cNvPr>
          <p:cNvCxnSpPr>
            <a:cxnSpLocks/>
          </p:cNvCxnSpPr>
          <p:nvPr/>
        </p:nvCxnSpPr>
        <p:spPr>
          <a:xfrm>
            <a:off x="1690244" y="2095299"/>
            <a:ext cx="216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A2E27A5-E1C8-45E0-9708-8C1AE572216E}"/>
              </a:ext>
            </a:extLst>
          </p:cNvPr>
          <p:cNvCxnSpPr>
            <a:cxnSpLocks/>
          </p:cNvCxnSpPr>
          <p:nvPr/>
        </p:nvCxnSpPr>
        <p:spPr>
          <a:xfrm>
            <a:off x="1699963" y="3294182"/>
            <a:ext cx="252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C04447A-A2AC-473F-8B46-534B35C54109}"/>
              </a:ext>
            </a:extLst>
          </p:cNvPr>
          <p:cNvCxnSpPr>
            <a:cxnSpLocks/>
          </p:cNvCxnSpPr>
          <p:nvPr/>
        </p:nvCxnSpPr>
        <p:spPr>
          <a:xfrm>
            <a:off x="1711074" y="4565150"/>
            <a:ext cx="216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25F8895-3D3B-411F-9D8F-2D505EB97002}"/>
              </a:ext>
            </a:extLst>
          </p:cNvPr>
          <p:cNvCxnSpPr>
            <a:cxnSpLocks/>
          </p:cNvCxnSpPr>
          <p:nvPr/>
        </p:nvCxnSpPr>
        <p:spPr>
          <a:xfrm>
            <a:off x="1683683" y="5764033"/>
            <a:ext cx="1800000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398C3D2-FD05-4D54-A6E2-7ED0E1248F05}"/>
                  </a:ext>
                </a:extLst>
              </p:cNvPr>
              <p:cNvSpPr txBox="1"/>
              <p:nvPr/>
            </p:nvSpPr>
            <p:spPr>
              <a:xfrm>
                <a:off x="6809163" y="1220626"/>
                <a:ext cx="2018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2       2       1       1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398C3D2-FD05-4D54-A6E2-7ED0E124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163" y="1220626"/>
                <a:ext cx="20180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7E7E21-6C79-495E-9D9B-9D6834CA85F6}"/>
                  </a:ext>
                </a:extLst>
              </p:cNvPr>
              <p:cNvSpPr txBox="1"/>
              <p:nvPr/>
            </p:nvSpPr>
            <p:spPr>
              <a:xfrm>
                <a:off x="1332948" y="1220852"/>
                <a:ext cx="2018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2       0      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7E7E21-6C79-495E-9D9B-9D6834CA8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948" y="1220852"/>
                <a:ext cx="2018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92015F1-B005-4C8A-BA9B-2DB8D51C5C9A}"/>
                  </a:ext>
                </a:extLst>
              </p:cNvPr>
              <p:cNvSpPr txBox="1"/>
              <p:nvPr/>
            </p:nvSpPr>
            <p:spPr>
              <a:xfrm>
                <a:off x="1196214" y="1967992"/>
                <a:ext cx="587648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6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6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92015F1-B005-4C8A-BA9B-2DB8D51C5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14" y="1967992"/>
                <a:ext cx="587648" cy="39703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8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B736B84-A7FC-460A-A936-8A91A972634D}"/>
              </a:ext>
            </a:extLst>
          </p:cNvPr>
          <p:cNvGrpSpPr/>
          <p:nvPr/>
        </p:nvGrpSpPr>
        <p:grpSpPr>
          <a:xfrm>
            <a:off x="1361814" y="941432"/>
            <a:ext cx="9468371" cy="4975135"/>
            <a:chOff x="638764" y="967388"/>
            <a:chExt cx="9468371" cy="4975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A77E7E21-6C79-495E-9D9B-9D6834CA85F6}"/>
                    </a:ext>
                  </a:extLst>
                </p:cNvPr>
                <p:cNvSpPr txBox="1"/>
                <p:nvPr/>
              </p:nvSpPr>
              <p:spPr>
                <a:xfrm>
                  <a:off x="638764" y="967388"/>
                  <a:ext cx="2631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A77E7E21-6C79-495E-9D9B-9D6834CA8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967388"/>
                  <a:ext cx="263159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0441221-9B57-4D59-B399-72524C1313CD}"/>
                    </a:ext>
                  </a:extLst>
                </p:cNvPr>
                <p:cNvSpPr txBox="1"/>
                <p:nvPr/>
              </p:nvSpPr>
              <p:spPr>
                <a:xfrm>
                  <a:off x="638764" y="1976370"/>
                  <a:ext cx="2631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0441221-9B57-4D59-B399-72524C131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1976370"/>
                  <a:ext cx="26315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66B03B2-1735-4C9C-84E2-DE197F632D14}"/>
                    </a:ext>
                  </a:extLst>
                </p:cNvPr>
                <p:cNvSpPr txBox="1"/>
                <p:nvPr/>
              </p:nvSpPr>
              <p:spPr>
                <a:xfrm>
                  <a:off x="4478372" y="1100143"/>
                  <a:ext cx="5181797" cy="1112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⊗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66B03B2-1735-4C9C-84E2-DE197F632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372" y="1100143"/>
                  <a:ext cx="5181797" cy="11128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831210E-2FE5-477B-A922-F86ACCF35FBC}"/>
                    </a:ext>
                  </a:extLst>
                </p:cNvPr>
                <p:cNvSpPr txBox="1"/>
                <p:nvPr/>
              </p:nvSpPr>
              <p:spPr>
                <a:xfrm rot="18573761">
                  <a:off x="7593320" y="3554193"/>
                  <a:ext cx="2021698" cy="1112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831210E-2FE5-477B-A922-F86ACCF35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73761">
                  <a:off x="7593320" y="3554193"/>
                  <a:ext cx="2021698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475B369-FDCF-40C1-BBEC-E5A660D27751}"/>
                    </a:ext>
                  </a:extLst>
                </p:cNvPr>
                <p:cNvSpPr txBox="1"/>
                <p:nvPr/>
              </p:nvSpPr>
              <p:spPr>
                <a:xfrm>
                  <a:off x="6140742" y="5573191"/>
                  <a:ext cx="39663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2  6  5  5  4  1  1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475B369-FDCF-40C1-BBEC-E5A660D27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742" y="5573191"/>
                  <a:ext cx="396639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42EE70F-5C98-4A84-82BC-6820469E9B76}"/>
                </a:ext>
              </a:extLst>
            </p:cNvPr>
            <p:cNvSpPr/>
            <p:nvPr/>
          </p:nvSpPr>
          <p:spPr>
            <a:xfrm>
              <a:off x="7835318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B34B6D2-0B9E-4771-B6FB-C86A788C9A93}"/>
                </a:ext>
              </a:extLst>
            </p:cNvPr>
            <p:cNvSpPr/>
            <p:nvPr/>
          </p:nvSpPr>
          <p:spPr>
            <a:xfrm>
              <a:off x="8071334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991BA135-34EB-48D3-B20E-438CE21851F0}"/>
                </a:ext>
              </a:extLst>
            </p:cNvPr>
            <p:cNvSpPr/>
            <p:nvPr/>
          </p:nvSpPr>
          <p:spPr>
            <a:xfrm>
              <a:off x="8295717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318D462-F097-47F3-BAFB-2403A1AA5881}"/>
                </a:ext>
              </a:extLst>
            </p:cNvPr>
            <p:cNvSpPr/>
            <p:nvPr/>
          </p:nvSpPr>
          <p:spPr>
            <a:xfrm>
              <a:off x="8532427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6536630-A7D3-4E63-8991-0849DE27176E}"/>
                </a:ext>
              </a:extLst>
            </p:cNvPr>
            <p:cNvSpPr/>
            <p:nvPr/>
          </p:nvSpPr>
          <p:spPr>
            <a:xfrm>
              <a:off x="8758020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FCA5F58-88E9-4984-A19E-A8A9CCAD2760}"/>
                </a:ext>
              </a:extLst>
            </p:cNvPr>
            <p:cNvSpPr/>
            <p:nvPr/>
          </p:nvSpPr>
          <p:spPr>
            <a:xfrm>
              <a:off x="8983613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FE38194D-31AA-4010-A404-7E1F26385D3E}"/>
                </a:ext>
              </a:extLst>
            </p:cNvPr>
            <p:cNvSpPr/>
            <p:nvPr/>
          </p:nvSpPr>
          <p:spPr>
            <a:xfrm>
              <a:off x="9219113" y="3228679"/>
              <a:ext cx="201335" cy="271384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E7722B7-3B96-413F-A8F7-8AB4FD1C7703}"/>
                    </a:ext>
                  </a:extLst>
                </p:cNvPr>
                <p:cNvSpPr txBox="1"/>
                <p:nvPr/>
              </p:nvSpPr>
              <p:spPr>
                <a:xfrm>
                  <a:off x="638764" y="3065743"/>
                  <a:ext cx="34215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2  6  5  5  4  1  1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E7722B7-3B96-413F-A8F7-8AB4FD1C7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3065743"/>
                  <a:ext cx="34215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D7D4567-CA4B-4BB2-91EE-4CEB373F20AE}"/>
                    </a:ext>
                  </a:extLst>
                </p:cNvPr>
                <p:cNvSpPr txBox="1"/>
                <p:nvPr/>
              </p:nvSpPr>
              <p:spPr>
                <a:xfrm>
                  <a:off x="1852135" y="4199158"/>
                  <a:ext cx="1754944" cy="5580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D7D4567-CA4B-4BB2-91EE-4CEB373F2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135" y="4199158"/>
                  <a:ext cx="1754944" cy="5580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FC993A8-4FF0-40B5-8DB1-ADABE4FAD328}"/>
                    </a:ext>
                  </a:extLst>
                </p:cNvPr>
                <p:cNvSpPr txBox="1"/>
                <p:nvPr/>
              </p:nvSpPr>
              <p:spPr>
                <a:xfrm>
                  <a:off x="638764" y="5521280"/>
                  <a:ext cx="311950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FC993A8-4FF0-40B5-8DB1-ADABE4FAD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64" y="5521280"/>
                  <a:ext cx="311950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13E4391-0F11-42D1-848A-249363425DDB}"/>
                </a:ext>
              </a:extLst>
            </p:cNvPr>
            <p:cNvSpPr/>
            <p:nvPr/>
          </p:nvSpPr>
          <p:spPr>
            <a:xfrm>
              <a:off x="2105038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F55599B4-7D55-41D0-AAB0-563816AFA7C8}"/>
                </a:ext>
              </a:extLst>
            </p:cNvPr>
            <p:cNvSpPr/>
            <p:nvPr/>
          </p:nvSpPr>
          <p:spPr>
            <a:xfrm>
              <a:off x="2438295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3368B5A2-D7AC-4FF1-A332-4BA9224A3139}"/>
                </a:ext>
              </a:extLst>
            </p:cNvPr>
            <p:cNvSpPr/>
            <p:nvPr/>
          </p:nvSpPr>
          <p:spPr>
            <a:xfrm>
              <a:off x="2771552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22F1D8D-429E-46E3-954F-A42036F2C095}"/>
                </a:ext>
              </a:extLst>
            </p:cNvPr>
            <p:cNvSpPr/>
            <p:nvPr/>
          </p:nvSpPr>
          <p:spPr>
            <a:xfrm>
              <a:off x="3104809" y="4155116"/>
              <a:ext cx="260657" cy="1668514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0BEFE20-9D6B-40FD-8FCA-FF7AF1E41490}"/>
                </a:ext>
              </a:extLst>
            </p:cNvPr>
            <p:cNvCxnSpPr>
              <a:stCxn id="92" idx="3"/>
              <a:endCxn id="58" idx="1"/>
            </p:cNvCxnSpPr>
            <p:nvPr/>
          </p:nvCxnSpPr>
          <p:spPr>
            <a:xfrm>
              <a:off x="3270356" y="1152054"/>
              <a:ext cx="1208016" cy="5044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60A9F95-C756-40A4-9736-24DFB5FCF197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 flipV="1">
              <a:off x="3270356" y="1656546"/>
              <a:ext cx="1208016" cy="504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56CEC56-7315-4582-B8CA-582039F08514}"/>
                </a:ext>
              </a:extLst>
            </p:cNvPr>
            <p:cNvCxnSpPr/>
            <p:nvPr/>
          </p:nvCxnSpPr>
          <p:spPr>
            <a:xfrm>
              <a:off x="8604169" y="2320723"/>
              <a:ext cx="0" cy="7636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9268D8F-D619-4270-9EA6-CB42F0A393EB}"/>
                </a:ext>
              </a:extLst>
            </p:cNvPr>
            <p:cNvCxnSpPr>
              <a:stCxn id="60" idx="1"/>
              <a:endCxn id="69" idx="3"/>
            </p:cNvCxnSpPr>
            <p:nvPr/>
          </p:nvCxnSpPr>
          <p:spPr>
            <a:xfrm flipH="1" flipV="1">
              <a:off x="4060272" y="3250409"/>
              <a:ext cx="2080470" cy="25074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79A5D67-F93D-4F38-A301-C35C4866BFAF}"/>
                </a:ext>
              </a:extLst>
            </p:cNvPr>
            <p:cNvCxnSpPr>
              <a:cxnSpLocks/>
            </p:cNvCxnSpPr>
            <p:nvPr/>
          </p:nvCxnSpPr>
          <p:spPr>
            <a:xfrm>
              <a:off x="2738597" y="3429000"/>
              <a:ext cx="0" cy="6084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75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108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mint</dc:creator>
  <cp:lastModifiedBy>mint</cp:lastModifiedBy>
  <cp:revision>14</cp:revision>
  <dcterms:created xsi:type="dcterms:W3CDTF">2023-05-09T11:20:48Z</dcterms:created>
  <dcterms:modified xsi:type="dcterms:W3CDTF">2023-05-10T11:32:26Z</dcterms:modified>
</cp:coreProperties>
</file>