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C663AA-77B7-4ECE-8B78-227558CBA4CC}"/>
              </a:ext>
            </a:extLst>
          </p:cNvPr>
          <p:cNvGrpSpPr/>
          <p:nvPr/>
        </p:nvGrpSpPr>
        <p:grpSpPr>
          <a:xfrm>
            <a:off x="693044" y="1102954"/>
            <a:ext cx="10805911" cy="4652091"/>
            <a:chOff x="1971870" y="800099"/>
            <a:chExt cx="10805911" cy="46520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C4FCAB-2168-4B6E-9436-C314F27511DC}"/>
                </a:ext>
              </a:extLst>
            </p:cNvPr>
            <p:cNvSpPr/>
            <p:nvPr/>
          </p:nvSpPr>
          <p:spPr>
            <a:xfrm>
              <a:off x="1971870" y="1405811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804D6F-0C75-4664-9719-969487048FE8}"/>
                </a:ext>
              </a:extLst>
            </p:cNvPr>
            <p:cNvSpPr/>
            <p:nvPr/>
          </p:nvSpPr>
          <p:spPr>
            <a:xfrm>
              <a:off x="8148734" y="1405810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DTFT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034AB27-6152-4E00-97EA-77E0E69530D1}"/>
                </a:ext>
              </a:extLst>
            </p:cNvPr>
            <p:cNvSpPr/>
            <p:nvPr/>
          </p:nvSpPr>
          <p:spPr>
            <a:xfrm>
              <a:off x="8148734" y="4942115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DD9E75-2939-4991-961D-6140C1EC2C65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4043266" y="1660848"/>
              <a:ext cx="410546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61D06E8-C92C-4D71-AFF5-BD10B9F181A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184432" y="1915885"/>
              <a:ext cx="0" cy="3026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99D4A75-4A99-4068-8F65-3F23377665E2}"/>
                </a:ext>
              </a:extLst>
            </p:cNvPr>
            <p:cNvSpPr/>
            <p:nvPr/>
          </p:nvSpPr>
          <p:spPr>
            <a:xfrm>
              <a:off x="1971870" y="4942114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周期序列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C8D08F-E68D-46DB-9DAB-75AAD3620367}"/>
                </a:ext>
              </a:extLst>
            </p:cNvPr>
            <p:cNvCxnSpPr>
              <a:stCxn id="4" idx="2"/>
              <a:endCxn id="13" idx="0"/>
            </p:cNvCxnSpPr>
            <p:nvPr/>
          </p:nvCxnSpPr>
          <p:spPr>
            <a:xfrm>
              <a:off x="3007568" y="1915886"/>
              <a:ext cx="0" cy="3026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4E7BA50-B005-4E59-901E-518653D1F8A7}"/>
                </a:ext>
              </a:extLst>
            </p:cNvPr>
            <p:cNvCxnSpPr>
              <a:stCxn id="13" idx="3"/>
              <a:endCxn id="8" idx="1"/>
            </p:cNvCxnSpPr>
            <p:nvPr/>
          </p:nvCxnSpPr>
          <p:spPr>
            <a:xfrm>
              <a:off x="4043266" y="5197152"/>
              <a:ext cx="410546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892D281-E871-433B-8209-564248439498}"/>
                    </a:ext>
                  </a:extLst>
                </p:cNvPr>
                <p:cNvSpPr txBox="1"/>
                <p:nvPr/>
              </p:nvSpPr>
              <p:spPr>
                <a:xfrm>
                  <a:off x="4769322" y="800099"/>
                  <a:ext cx="2653355" cy="86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892D281-E871-433B-8209-564248439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322" y="800099"/>
                  <a:ext cx="2653355" cy="8607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D5D221-82E6-4D31-9BD5-A4CA30090546}"/>
                    </a:ext>
                  </a:extLst>
                </p:cNvPr>
                <p:cNvSpPr txBox="1"/>
                <p:nvPr/>
              </p:nvSpPr>
              <p:spPr>
                <a:xfrm>
                  <a:off x="4929014" y="4325693"/>
                  <a:ext cx="2333972" cy="8714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D5D221-82E6-4D31-9BD5-A4CA30090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014" y="4325693"/>
                  <a:ext cx="2333972" cy="8714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ABC75-1DE7-41E4-B7C0-A9FFAB222A5E}"/>
                    </a:ext>
                  </a:extLst>
                </p:cNvPr>
                <p:cNvSpPr txBox="1"/>
                <p:nvPr/>
              </p:nvSpPr>
              <p:spPr>
                <a:xfrm>
                  <a:off x="3020143" y="2998624"/>
                  <a:ext cx="2558008" cy="86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𝑟𝑁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ABC75-1DE7-41E4-B7C0-A9FFAB222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143" y="2998624"/>
                  <a:ext cx="2558008" cy="8607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C7539D-A051-4787-A091-C34CD905C09E}"/>
                    </a:ext>
                  </a:extLst>
                </p:cNvPr>
                <p:cNvSpPr txBox="1"/>
                <p:nvPr/>
              </p:nvSpPr>
              <p:spPr>
                <a:xfrm>
                  <a:off x="9171857" y="3085701"/>
                  <a:ext cx="3605924" cy="68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C7539D-A051-4787-A091-C34CD905C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857" y="3085701"/>
                  <a:ext cx="3605924" cy="6865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AD74724-824A-4598-8536-44C759A74485}"/>
              </a:ext>
            </a:extLst>
          </p:cNvPr>
          <p:cNvGrpSpPr/>
          <p:nvPr/>
        </p:nvGrpSpPr>
        <p:grpSpPr>
          <a:xfrm>
            <a:off x="882956" y="1103309"/>
            <a:ext cx="10426087" cy="4651382"/>
            <a:chOff x="733551" y="795907"/>
            <a:chExt cx="10426087" cy="465138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DDFB5A1-1BF7-4AEC-98F5-3A71BFF0E7B8}"/>
                </a:ext>
              </a:extLst>
            </p:cNvPr>
            <p:cNvGrpSpPr/>
            <p:nvPr/>
          </p:nvGrpSpPr>
          <p:grpSpPr>
            <a:xfrm>
              <a:off x="6476365" y="947289"/>
              <a:ext cx="4500000" cy="4500000"/>
              <a:chOff x="7012187" y="947289"/>
              <a:chExt cx="4500000" cy="4500000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87DB7A20-6E80-4A39-B3FD-02DF41F0FF34}"/>
                  </a:ext>
                </a:extLst>
              </p:cNvPr>
              <p:cNvCxnSpPr/>
              <p:nvPr/>
            </p:nvCxnSpPr>
            <p:spPr>
              <a:xfrm>
                <a:off x="7012187" y="3191067"/>
                <a:ext cx="450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68D1924-1426-4C6F-B9CF-F74351853A08}"/>
                  </a:ext>
                </a:extLst>
              </p:cNvPr>
              <p:cNvCxnSpPr/>
              <p:nvPr/>
            </p:nvCxnSpPr>
            <p:spPr>
              <a:xfrm flipV="1">
                <a:off x="9262187" y="947289"/>
                <a:ext cx="0" cy="450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D0E5C09-79DC-49C6-953A-EF734F6A4D52}"/>
                  </a:ext>
                </a:extLst>
              </p:cNvPr>
              <p:cNvSpPr/>
              <p:nvPr/>
            </p:nvSpPr>
            <p:spPr>
              <a:xfrm>
                <a:off x="7990114" y="1925216"/>
                <a:ext cx="2544147" cy="25441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D03A0D-E009-4ED9-ABBE-07988A626761}"/>
                  </a:ext>
                </a:extLst>
              </p:cNvPr>
              <p:cNvSpPr/>
              <p:nvPr/>
            </p:nvSpPr>
            <p:spPr>
              <a:xfrm>
                <a:off x="10500977" y="3157783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F6E413B-4A07-4DCD-91EF-36961F4C0784}"/>
                  </a:ext>
                </a:extLst>
              </p:cNvPr>
              <p:cNvSpPr/>
              <p:nvPr/>
            </p:nvSpPr>
            <p:spPr>
              <a:xfrm>
                <a:off x="10133555" y="225991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777CF23-1978-49B1-BD24-4F715CBB68AF}"/>
                  </a:ext>
                </a:extLst>
              </p:cNvPr>
              <p:cNvSpPr/>
              <p:nvPr/>
            </p:nvSpPr>
            <p:spPr>
              <a:xfrm>
                <a:off x="9228903" y="1891932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B85BA2C-6D99-4BD4-9EFD-1FE416CD59B5}"/>
                  </a:ext>
                </a:extLst>
              </p:cNvPr>
              <p:cNvSpPr/>
              <p:nvPr/>
            </p:nvSpPr>
            <p:spPr>
              <a:xfrm>
                <a:off x="8331039" y="225991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D99DFCE-62C4-4E8F-8379-2610A219B032}"/>
                  </a:ext>
                </a:extLst>
              </p:cNvPr>
              <p:cNvSpPr/>
              <p:nvPr/>
            </p:nvSpPr>
            <p:spPr>
              <a:xfrm>
                <a:off x="7956830" y="3157782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C86D7F9-969D-45D9-8D7E-3F08044426FC}"/>
                  </a:ext>
                </a:extLst>
              </p:cNvPr>
              <p:cNvSpPr/>
              <p:nvPr/>
            </p:nvSpPr>
            <p:spPr>
              <a:xfrm>
                <a:off x="8331038" y="405564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C46FCBE-50F0-4B7C-AC29-7031724DF493}"/>
                  </a:ext>
                </a:extLst>
              </p:cNvPr>
              <p:cNvSpPr/>
              <p:nvPr/>
            </p:nvSpPr>
            <p:spPr>
              <a:xfrm>
                <a:off x="9228902" y="443607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E07A04C-A58A-4CC8-9D64-A2298696F792}"/>
                  </a:ext>
                </a:extLst>
              </p:cNvPr>
              <p:cNvSpPr/>
              <p:nvPr/>
            </p:nvSpPr>
            <p:spPr>
              <a:xfrm>
                <a:off x="10133555" y="405564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EFDCB94D-A16E-47C3-B401-2280CBEA7A66}"/>
                    </a:ext>
                  </a:extLst>
                </p:cNvPr>
                <p:cNvSpPr/>
                <p:nvPr/>
              </p:nvSpPr>
              <p:spPr>
                <a:xfrm>
                  <a:off x="2767965" y="2969311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EFDCB94D-A16E-47C3-B401-2280CBEA7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965" y="2969311"/>
                  <a:ext cx="796448" cy="510075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16936DF0-D690-4E93-951F-E8171D5DC0B9}"/>
                    </a:ext>
                  </a:extLst>
                </p:cNvPr>
                <p:cNvSpPr/>
                <p:nvPr/>
              </p:nvSpPr>
              <p:spPr>
                <a:xfrm>
                  <a:off x="1054740" y="4247607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16936DF0-D690-4E93-951F-E8171D5DC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740" y="4247607"/>
                  <a:ext cx="796448" cy="510075"/>
                </a:xfrm>
                <a:prstGeom prst="roundRect">
                  <a:avLst/>
                </a:prstGeom>
                <a:blipFill>
                  <a:blip r:embed="rId3"/>
                  <a:stretch>
                    <a:fillRect l="-827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3727510B-61A8-4188-9603-654528791F15}"/>
                    </a:ext>
                  </a:extLst>
                </p:cNvPr>
                <p:cNvSpPr/>
                <p:nvPr/>
              </p:nvSpPr>
              <p:spPr>
                <a:xfrm>
                  <a:off x="4482378" y="4247606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3727510B-61A8-4188-9603-654528791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378" y="4247606"/>
                  <a:ext cx="796448" cy="51007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4253128-1E9F-4192-B2B4-CA9E1A7E6844}"/>
                    </a:ext>
                  </a:extLst>
                </p:cNvPr>
                <p:cNvSpPr/>
                <p:nvPr/>
              </p:nvSpPr>
              <p:spPr>
                <a:xfrm>
                  <a:off x="2767965" y="1278233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4253128-1E9F-4192-B2B4-CA9E1A7E6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965" y="1278233"/>
                  <a:ext cx="796448" cy="51007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B1B494-4AE9-48DE-8755-15BD82DDAC1E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166189" y="1788308"/>
              <a:ext cx="0" cy="11810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BC76666-3382-4166-8B98-D72D4359A968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1851188" y="3224349"/>
              <a:ext cx="916777" cy="1278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45B5BCB-EECD-4E59-883D-CE7B8D6E125C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3564413" y="3224349"/>
              <a:ext cx="917965" cy="12782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21C41DD-DC11-4D37-9302-73D74016C07F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>
              <a:off x="1851188" y="4502644"/>
              <a:ext cx="2631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4A51C05-B65A-42CE-8317-99DF847D9A45}"/>
                </a:ext>
              </a:extLst>
            </p:cNvPr>
            <p:cNvCxnSpPr>
              <a:stCxn id="20" idx="0"/>
              <a:endCxn id="22" idx="1"/>
            </p:cNvCxnSpPr>
            <p:nvPr/>
          </p:nvCxnSpPr>
          <p:spPr>
            <a:xfrm flipV="1">
              <a:off x="1452964" y="1533271"/>
              <a:ext cx="1315001" cy="27143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A06F447-589D-4E6C-BDF9-B8EBDD3FF3DA}"/>
                </a:ext>
              </a:extLst>
            </p:cNvPr>
            <p:cNvCxnSpPr>
              <a:stCxn id="21" idx="0"/>
              <a:endCxn id="22" idx="3"/>
            </p:cNvCxnSpPr>
            <p:nvPr/>
          </p:nvCxnSpPr>
          <p:spPr>
            <a:xfrm flipH="1" flipV="1">
              <a:off x="3564413" y="1533271"/>
              <a:ext cx="1316189" cy="27143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BFF6E1F-1827-404B-9A5A-227DF750EC87}"/>
                </a:ext>
              </a:extLst>
            </p:cNvPr>
            <p:cNvSpPr txBox="1"/>
            <p:nvPr/>
          </p:nvSpPr>
          <p:spPr>
            <a:xfrm>
              <a:off x="3311968" y="375138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变换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2FA787-9987-47E6-8DC8-3C1182E43EAE}"/>
                </a:ext>
              </a:extLst>
            </p:cNvPr>
            <p:cNvSpPr txBox="1"/>
            <p:nvPr/>
          </p:nvSpPr>
          <p:spPr>
            <a:xfrm>
              <a:off x="2279373" y="3751384"/>
              <a:ext cx="741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DTFT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CE5BBC8-8E53-463A-9791-EFAD5DA6498E}"/>
                </a:ext>
              </a:extLst>
            </p:cNvPr>
            <p:cNvSpPr txBox="1"/>
            <p:nvPr/>
          </p:nvSpPr>
          <p:spPr>
            <a:xfrm>
              <a:off x="2323279" y="415027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平面的单位圆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C66218-042F-4FAE-9148-1974232F7CBF}"/>
                    </a:ext>
                  </a:extLst>
                </p:cNvPr>
                <p:cNvSpPr txBox="1"/>
                <p:nvPr/>
              </p:nvSpPr>
              <p:spPr>
                <a:xfrm>
                  <a:off x="733551" y="2473647"/>
                  <a:ext cx="13628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[0,2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等间隔采样</a:t>
                  </a: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C66218-042F-4FAE-9148-1974232F7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51" y="2473647"/>
                  <a:ext cx="1362874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3587" t="-4717" r="-2691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F745370-E424-47BB-861F-256A8A93D44F}"/>
                    </a:ext>
                  </a:extLst>
                </p:cNvPr>
                <p:cNvSpPr txBox="1"/>
                <p:nvPr/>
              </p:nvSpPr>
              <p:spPr>
                <a:xfrm>
                  <a:off x="4235953" y="2473647"/>
                  <a:ext cx="13628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单位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圆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等间隔采样</a:t>
                  </a: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F745370-E424-47BB-861F-256A8A93D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953" y="2473647"/>
                  <a:ext cx="136287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125" t="-4717" r="-267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866CEC6-7EBD-495B-8A04-73CE822F282F}"/>
                    </a:ext>
                  </a:extLst>
                </p:cNvPr>
                <p:cNvSpPr txBox="1"/>
                <p:nvPr/>
              </p:nvSpPr>
              <p:spPr>
                <a:xfrm>
                  <a:off x="10361920" y="2788450"/>
                  <a:ext cx="797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866CEC6-7EBD-495B-8A04-73CE822F2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920" y="2788450"/>
                  <a:ext cx="7977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0C4CDB6-16E2-4EE4-9183-11D14CD30D90}"/>
                    </a:ext>
                  </a:extLst>
                </p:cNvPr>
                <p:cNvSpPr txBox="1"/>
                <p:nvPr/>
              </p:nvSpPr>
              <p:spPr>
                <a:xfrm>
                  <a:off x="8753315" y="795907"/>
                  <a:ext cx="817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0C4CDB6-16E2-4EE4-9183-11D14CD30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315" y="795907"/>
                  <a:ext cx="8174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7285209-3A6A-4157-B55B-37819B5F0C37}"/>
                    </a:ext>
                  </a:extLst>
                </p:cNvPr>
                <p:cNvSpPr txBox="1"/>
                <p:nvPr/>
              </p:nvSpPr>
              <p:spPr>
                <a:xfrm>
                  <a:off x="8812440" y="2776511"/>
                  <a:ext cx="1228926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单位圆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ω</m:t>
                          </m:r>
                        </m:sup>
                      </m:sSup>
                    </m:oMath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7285209-3A6A-4157-B55B-37819B5F0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440" y="2776511"/>
                  <a:ext cx="1228926" cy="37824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6452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3EE5B7-910C-491D-B543-8D646AE7CBBA}"/>
                    </a:ext>
                  </a:extLst>
                </p:cNvPr>
                <p:cNvSpPr txBox="1"/>
                <p:nvPr/>
              </p:nvSpPr>
              <p:spPr>
                <a:xfrm>
                  <a:off x="9570783" y="1780556"/>
                  <a:ext cx="676803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3EE5B7-910C-491D-B543-8D646AE7C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0783" y="1780556"/>
                  <a:ext cx="676803" cy="5087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534E364-D7DA-43A2-8731-88EE60D000DB}"/>
                    </a:ext>
                  </a:extLst>
                </p:cNvPr>
                <p:cNvSpPr txBox="1"/>
                <p:nvPr/>
              </p:nvSpPr>
              <p:spPr>
                <a:xfrm>
                  <a:off x="8677816" y="1437262"/>
                  <a:ext cx="676803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534E364-D7DA-43A2-8731-88EE60D00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816" y="1437262"/>
                  <a:ext cx="676803" cy="5087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8B775F0-81B3-4D0F-A582-173CA9F708C5}"/>
                    </a:ext>
                  </a:extLst>
                </p:cNvPr>
                <p:cNvSpPr txBox="1"/>
                <p:nvPr/>
              </p:nvSpPr>
              <p:spPr>
                <a:xfrm>
                  <a:off x="9590947" y="3801252"/>
                  <a:ext cx="1172070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8B775F0-81B3-4D0F-A582-173CA9F70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47" y="3801252"/>
                  <a:ext cx="1172070" cy="5087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8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A2D855EE-FC3D-43D0-9FC5-A4C41CE6282E}"/>
              </a:ext>
            </a:extLst>
          </p:cNvPr>
          <p:cNvGrpSpPr/>
          <p:nvPr/>
        </p:nvGrpSpPr>
        <p:grpSpPr>
          <a:xfrm>
            <a:off x="1353117" y="452806"/>
            <a:ext cx="2062289" cy="781097"/>
            <a:chOff x="937698" y="512531"/>
            <a:chExt cx="2521880" cy="9551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C865B8F-181C-4F86-9D1A-D955785EC5A0}"/>
                </a:ext>
              </a:extLst>
            </p:cNvPr>
            <p:cNvCxnSpPr/>
            <p:nvPr/>
          </p:nvCxnSpPr>
          <p:spPr>
            <a:xfrm>
              <a:off x="937698" y="1467699"/>
              <a:ext cx="2521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B9F7C6C-CDF4-4C26-8BAD-0BD879139582}"/>
                </a:ext>
              </a:extLst>
            </p:cNvPr>
            <p:cNvCxnSpPr/>
            <p:nvPr/>
          </p:nvCxnSpPr>
          <p:spPr>
            <a:xfrm flipV="1">
              <a:off x="1310446" y="990115"/>
              <a:ext cx="0" cy="47758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EDAB383-6922-46C1-BF9B-DD1DC835A8A0}"/>
                </a:ext>
              </a:extLst>
            </p:cNvPr>
            <p:cNvCxnSpPr/>
            <p:nvPr/>
          </p:nvCxnSpPr>
          <p:spPr>
            <a:xfrm flipV="1">
              <a:off x="2971315" y="990115"/>
              <a:ext cx="0" cy="47758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F6D8941-00EE-404C-8E60-B93779BA65DB}"/>
                </a:ext>
              </a:extLst>
            </p:cNvPr>
            <p:cNvCxnSpPr>
              <a:cxnSpLocks/>
            </p:cNvCxnSpPr>
            <p:nvPr/>
          </p:nvCxnSpPr>
          <p:spPr>
            <a:xfrm>
              <a:off x="2429665" y="1467699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FC453BA-9E2A-4DA2-A1B0-44349AD08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243" y="512531"/>
              <a:ext cx="0" cy="95516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F3F781-CD49-48B9-9FC2-F8F55FD58E6C}"/>
                  </a:ext>
                </a:extLst>
              </p:cNvPr>
              <p:cNvSpPr txBox="1"/>
              <p:nvPr/>
            </p:nvSpPr>
            <p:spPr>
              <a:xfrm>
                <a:off x="3415406" y="1035960"/>
                <a:ext cx="836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F3F781-CD49-48B9-9FC2-F8F55FD5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06" y="1035960"/>
                <a:ext cx="836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11E053-2C34-4795-84A4-210271E3EE52}"/>
                  </a:ext>
                </a:extLst>
              </p:cNvPr>
              <p:cNvSpPr txBox="1"/>
              <p:nvPr/>
            </p:nvSpPr>
            <p:spPr>
              <a:xfrm>
                <a:off x="8977700" y="1035960"/>
                <a:ext cx="836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11E053-2C34-4795-84A4-210271E3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00" y="1035960"/>
                <a:ext cx="836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4B4A59-723D-43DB-8B42-25933BBC840E}"/>
                  </a:ext>
                </a:extLst>
              </p:cNvPr>
              <p:cNvSpPr txBox="1"/>
              <p:nvPr/>
            </p:nvSpPr>
            <p:spPr>
              <a:xfrm>
                <a:off x="8977700" y="2306526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4B4A59-723D-43DB-8B42-25933BBC8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00" y="2306526"/>
                <a:ext cx="2018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4D7387-C9F2-4268-896C-66C31943D0FC}"/>
                  </a:ext>
                </a:extLst>
              </p:cNvPr>
              <p:cNvSpPr txBox="1"/>
              <p:nvPr/>
            </p:nvSpPr>
            <p:spPr>
              <a:xfrm>
                <a:off x="8913328" y="3550531"/>
                <a:ext cx="2045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4D7387-C9F2-4268-896C-66C31943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3550531"/>
                <a:ext cx="20453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BF665EE-2E9D-4A80-B64F-129AD1CC0331}"/>
              </a:ext>
            </a:extLst>
          </p:cNvPr>
          <p:cNvCxnSpPr/>
          <p:nvPr/>
        </p:nvCxnSpPr>
        <p:spPr>
          <a:xfrm>
            <a:off x="6822846" y="1233903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2D66A3-05B6-4D50-880E-AE6A09692828}"/>
              </a:ext>
            </a:extLst>
          </p:cNvPr>
          <p:cNvCxnSpPr/>
          <p:nvPr/>
        </p:nvCxnSpPr>
        <p:spPr>
          <a:xfrm flipV="1">
            <a:off x="8508588" y="838016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AFFFF7-6E94-4555-B55D-D3716C7A0C94}"/>
              </a:ext>
            </a:extLst>
          </p:cNvPr>
          <p:cNvCxnSpPr>
            <a:cxnSpLocks/>
          </p:cNvCxnSpPr>
          <p:nvPr/>
        </p:nvCxnSpPr>
        <p:spPr>
          <a:xfrm flipV="1">
            <a:off x="7576802" y="442128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14C519-6136-417C-BD20-9FDC63328EFE}"/>
              </a:ext>
            </a:extLst>
          </p:cNvPr>
          <p:cNvCxnSpPr/>
          <p:nvPr/>
        </p:nvCxnSpPr>
        <p:spPr>
          <a:xfrm flipV="1">
            <a:off x="8045914" y="838016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7C5C31-5B8E-4BC8-B89A-53263DE5A333}"/>
              </a:ext>
            </a:extLst>
          </p:cNvPr>
          <p:cNvCxnSpPr>
            <a:cxnSpLocks/>
          </p:cNvCxnSpPr>
          <p:nvPr/>
        </p:nvCxnSpPr>
        <p:spPr>
          <a:xfrm flipV="1">
            <a:off x="7114128" y="442128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49D4D-8499-44D6-ACDE-ECEB291E6F3A}"/>
              </a:ext>
            </a:extLst>
          </p:cNvPr>
          <p:cNvCxnSpPr/>
          <p:nvPr/>
        </p:nvCxnSpPr>
        <p:spPr>
          <a:xfrm>
            <a:off x="6788208" y="2491189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FE250C-C2B8-44A2-83BE-4056C6B5BD47}"/>
              </a:ext>
            </a:extLst>
          </p:cNvPr>
          <p:cNvCxnSpPr>
            <a:cxnSpLocks/>
          </p:cNvCxnSpPr>
          <p:nvPr/>
        </p:nvCxnSpPr>
        <p:spPr>
          <a:xfrm flipV="1">
            <a:off x="8473950" y="1699414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1C57075-4966-4ACB-9850-DE44F6FBA8EA}"/>
              </a:ext>
            </a:extLst>
          </p:cNvPr>
          <p:cNvCxnSpPr>
            <a:cxnSpLocks/>
          </p:cNvCxnSpPr>
          <p:nvPr/>
        </p:nvCxnSpPr>
        <p:spPr>
          <a:xfrm flipV="1">
            <a:off x="7542164" y="2095302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1679FB-415E-4329-8549-20072972089B}"/>
              </a:ext>
            </a:extLst>
          </p:cNvPr>
          <p:cNvCxnSpPr>
            <a:cxnSpLocks/>
          </p:cNvCxnSpPr>
          <p:nvPr/>
        </p:nvCxnSpPr>
        <p:spPr>
          <a:xfrm flipV="1">
            <a:off x="8011276" y="2095299"/>
            <a:ext cx="0" cy="39589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DDDB53D-A0F9-4535-9CF8-D6629D87F041}"/>
              </a:ext>
            </a:extLst>
          </p:cNvPr>
          <p:cNvCxnSpPr>
            <a:cxnSpLocks/>
          </p:cNvCxnSpPr>
          <p:nvPr/>
        </p:nvCxnSpPr>
        <p:spPr>
          <a:xfrm flipV="1">
            <a:off x="7079490" y="1699414"/>
            <a:ext cx="0" cy="7917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8102A8-A827-4813-B882-748E1B1D34CD}"/>
              </a:ext>
            </a:extLst>
          </p:cNvPr>
          <p:cNvCxnSpPr/>
          <p:nvPr/>
        </p:nvCxnSpPr>
        <p:spPr>
          <a:xfrm>
            <a:off x="6765572" y="3748475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8ED6E77-0451-43A1-8B8B-9B9EA779FAEB}"/>
              </a:ext>
            </a:extLst>
          </p:cNvPr>
          <p:cNvCxnSpPr>
            <a:cxnSpLocks/>
          </p:cNvCxnSpPr>
          <p:nvPr/>
        </p:nvCxnSpPr>
        <p:spPr>
          <a:xfrm flipV="1">
            <a:off x="8451314" y="3352587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79B895D-9BD3-47FE-A44A-36FD559B01DE}"/>
              </a:ext>
            </a:extLst>
          </p:cNvPr>
          <p:cNvCxnSpPr>
            <a:cxnSpLocks/>
          </p:cNvCxnSpPr>
          <p:nvPr/>
        </p:nvCxnSpPr>
        <p:spPr>
          <a:xfrm flipV="1">
            <a:off x="7519528" y="2956700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7A09FD-28E0-459F-8962-DAD521808867}"/>
              </a:ext>
            </a:extLst>
          </p:cNvPr>
          <p:cNvCxnSpPr>
            <a:cxnSpLocks/>
          </p:cNvCxnSpPr>
          <p:nvPr/>
        </p:nvCxnSpPr>
        <p:spPr>
          <a:xfrm flipV="1">
            <a:off x="7988640" y="3352587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1041682-77D8-48C7-ACC7-E990A6C1A819}"/>
              </a:ext>
            </a:extLst>
          </p:cNvPr>
          <p:cNvCxnSpPr>
            <a:cxnSpLocks/>
          </p:cNvCxnSpPr>
          <p:nvPr/>
        </p:nvCxnSpPr>
        <p:spPr>
          <a:xfrm flipV="1">
            <a:off x="7056854" y="2956700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014CAA-BC2C-49C3-ADC7-AC565AD12F57}"/>
              </a:ext>
            </a:extLst>
          </p:cNvPr>
          <p:cNvCxnSpPr/>
          <p:nvPr/>
        </p:nvCxnSpPr>
        <p:spPr>
          <a:xfrm>
            <a:off x="6765572" y="5005761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8A4CE7B-ED8B-46E8-A316-3AC439D749FB}"/>
              </a:ext>
            </a:extLst>
          </p:cNvPr>
          <p:cNvCxnSpPr>
            <a:cxnSpLocks/>
          </p:cNvCxnSpPr>
          <p:nvPr/>
        </p:nvCxnSpPr>
        <p:spPr>
          <a:xfrm flipV="1">
            <a:off x="8451314" y="4609873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A60419-E8CD-40A2-8D5C-429F73CBCB80}"/>
              </a:ext>
            </a:extLst>
          </p:cNvPr>
          <p:cNvCxnSpPr>
            <a:cxnSpLocks/>
          </p:cNvCxnSpPr>
          <p:nvPr/>
        </p:nvCxnSpPr>
        <p:spPr>
          <a:xfrm flipV="1">
            <a:off x="7519528" y="4213986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79143E-5C8E-426F-B304-8CC90A38FDF9}"/>
              </a:ext>
            </a:extLst>
          </p:cNvPr>
          <p:cNvCxnSpPr>
            <a:cxnSpLocks/>
          </p:cNvCxnSpPr>
          <p:nvPr/>
        </p:nvCxnSpPr>
        <p:spPr>
          <a:xfrm flipV="1">
            <a:off x="7988640" y="4213986"/>
            <a:ext cx="0" cy="7917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021B0AE-B1D0-4E47-AD98-0ED055FF8260}"/>
              </a:ext>
            </a:extLst>
          </p:cNvPr>
          <p:cNvCxnSpPr>
            <a:cxnSpLocks/>
          </p:cNvCxnSpPr>
          <p:nvPr/>
        </p:nvCxnSpPr>
        <p:spPr>
          <a:xfrm flipV="1">
            <a:off x="7056854" y="4609873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B8B4269-8775-4EE7-935F-97F007189EAB}"/>
                  </a:ext>
                </a:extLst>
              </p:cNvPr>
              <p:cNvSpPr txBox="1"/>
              <p:nvPr/>
            </p:nvSpPr>
            <p:spPr>
              <a:xfrm>
                <a:off x="8913328" y="4821090"/>
                <a:ext cx="2045385" cy="369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B8B4269-8775-4EE7-935F-97F00718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4821090"/>
                <a:ext cx="2045385" cy="369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FCC5B93-E540-46FE-966F-4E2E292386A7}"/>
              </a:ext>
            </a:extLst>
          </p:cNvPr>
          <p:cNvCxnSpPr/>
          <p:nvPr/>
        </p:nvCxnSpPr>
        <p:spPr>
          <a:xfrm>
            <a:off x="6765572" y="6231222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EB40A05-8ED0-4CB3-9795-F65D7D3C875A}"/>
              </a:ext>
            </a:extLst>
          </p:cNvPr>
          <p:cNvCxnSpPr>
            <a:cxnSpLocks/>
          </p:cNvCxnSpPr>
          <p:nvPr/>
        </p:nvCxnSpPr>
        <p:spPr>
          <a:xfrm flipV="1">
            <a:off x="8451314" y="5439447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A769409-ECED-4EAB-93A3-748E429FFA20}"/>
              </a:ext>
            </a:extLst>
          </p:cNvPr>
          <p:cNvCxnSpPr>
            <a:cxnSpLocks/>
          </p:cNvCxnSpPr>
          <p:nvPr/>
        </p:nvCxnSpPr>
        <p:spPr>
          <a:xfrm flipV="1">
            <a:off x="7519528" y="5835334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F2C1EF-233C-410C-805E-9E5DE7FD1611}"/>
              </a:ext>
            </a:extLst>
          </p:cNvPr>
          <p:cNvCxnSpPr>
            <a:cxnSpLocks/>
          </p:cNvCxnSpPr>
          <p:nvPr/>
        </p:nvCxnSpPr>
        <p:spPr>
          <a:xfrm flipV="1">
            <a:off x="7988640" y="5439447"/>
            <a:ext cx="0" cy="7917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2D76D67-21E1-4C42-A9F8-ABD1008F8B55}"/>
              </a:ext>
            </a:extLst>
          </p:cNvPr>
          <p:cNvCxnSpPr>
            <a:cxnSpLocks/>
          </p:cNvCxnSpPr>
          <p:nvPr/>
        </p:nvCxnSpPr>
        <p:spPr>
          <a:xfrm flipV="1">
            <a:off x="7056854" y="5835334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3C17B0A-1FDA-4BD6-853C-DCDB01A76C39}"/>
                  </a:ext>
                </a:extLst>
              </p:cNvPr>
              <p:cNvSpPr txBox="1"/>
              <p:nvPr/>
            </p:nvSpPr>
            <p:spPr>
              <a:xfrm>
                <a:off x="8913328" y="6046551"/>
                <a:ext cx="2045385" cy="369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3C17B0A-1FDA-4BD6-853C-DCDB01A7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6046551"/>
                <a:ext cx="2045385" cy="36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A2BB3ED-0A63-4637-A6C3-37BDD40D569D}"/>
              </a:ext>
            </a:extLst>
          </p:cNvPr>
          <p:cNvCxnSpPr/>
          <p:nvPr/>
        </p:nvCxnSpPr>
        <p:spPr>
          <a:xfrm flipH="1">
            <a:off x="4871305" y="2095302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FB38F02-4C12-487C-9343-DA83F6B5F1B9}"/>
              </a:ext>
            </a:extLst>
          </p:cNvPr>
          <p:cNvCxnSpPr/>
          <p:nvPr/>
        </p:nvCxnSpPr>
        <p:spPr>
          <a:xfrm flipH="1">
            <a:off x="4871305" y="3294185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0859A-9441-464E-84DE-0AB5D8D0FCBB}"/>
              </a:ext>
            </a:extLst>
          </p:cNvPr>
          <p:cNvCxnSpPr/>
          <p:nvPr/>
        </p:nvCxnSpPr>
        <p:spPr>
          <a:xfrm flipH="1">
            <a:off x="4871305" y="4565986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8788382-3337-4837-A0FE-012150CC9CBD}"/>
              </a:ext>
            </a:extLst>
          </p:cNvPr>
          <p:cNvCxnSpPr/>
          <p:nvPr/>
        </p:nvCxnSpPr>
        <p:spPr>
          <a:xfrm flipH="1">
            <a:off x="4871305" y="5762418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99A9F8D1-6DC3-4450-877D-2C9A618FD284}"/>
              </a:ext>
            </a:extLst>
          </p:cNvPr>
          <p:cNvSpPr/>
          <p:nvPr/>
        </p:nvSpPr>
        <p:spPr>
          <a:xfrm>
            <a:off x="4231074" y="1233903"/>
            <a:ext cx="931786" cy="861397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FEC9441D-E747-4D43-8FE1-86132CD54709}"/>
              </a:ext>
            </a:extLst>
          </p:cNvPr>
          <p:cNvSpPr/>
          <p:nvPr/>
        </p:nvSpPr>
        <p:spPr>
          <a:xfrm>
            <a:off x="5162859" y="1233903"/>
            <a:ext cx="291277" cy="2060280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3D104E7-1DE6-4AD3-A003-5C4CECC8A2CD}"/>
              </a:ext>
            </a:extLst>
          </p:cNvPr>
          <p:cNvSpPr/>
          <p:nvPr/>
        </p:nvSpPr>
        <p:spPr>
          <a:xfrm>
            <a:off x="5445928" y="1233902"/>
            <a:ext cx="291271" cy="3332082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B2CE896C-8F4E-4CED-B7B7-61C91C3D1FB0}"/>
              </a:ext>
            </a:extLst>
          </p:cNvPr>
          <p:cNvSpPr/>
          <p:nvPr/>
        </p:nvSpPr>
        <p:spPr>
          <a:xfrm>
            <a:off x="5750414" y="1233902"/>
            <a:ext cx="291271" cy="4528474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0B5817C-A95F-4345-B8CE-238209C0A5A8}"/>
              </a:ext>
            </a:extLst>
          </p:cNvPr>
          <p:cNvCxnSpPr>
            <a:cxnSpLocks/>
          </p:cNvCxnSpPr>
          <p:nvPr/>
        </p:nvCxnSpPr>
        <p:spPr>
          <a:xfrm>
            <a:off x="1686963" y="1565418"/>
            <a:ext cx="0" cy="470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BE102E-8DA2-4DC5-921F-65D82A409119}"/>
              </a:ext>
            </a:extLst>
          </p:cNvPr>
          <p:cNvCxnSpPr>
            <a:cxnSpLocks/>
          </p:cNvCxnSpPr>
          <p:nvPr/>
        </p:nvCxnSpPr>
        <p:spPr>
          <a:xfrm>
            <a:off x="1690244" y="2095299"/>
            <a:ext cx="216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A2E27A5-E1C8-45E0-9708-8C1AE572216E}"/>
              </a:ext>
            </a:extLst>
          </p:cNvPr>
          <p:cNvCxnSpPr>
            <a:cxnSpLocks/>
          </p:cNvCxnSpPr>
          <p:nvPr/>
        </p:nvCxnSpPr>
        <p:spPr>
          <a:xfrm>
            <a:off x="1699963" y="3294182"/>
            <a:ext cx="252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C04447A-A2AC-473F-8B46-534B35C54109}"/>
              </a:ext>
            </a:extLst>
          </p:cNvPr>
          <p:cNvCxnSpPr>
            <a:cxnSpLocks/>
          </p:cNvCxnSpPr>
          <p:nvPr/>
        </p:nvCxnSpPr>
        <p:spPr>
          <a:xfrm>
            <a:off x="1711074" y="4565150"/>
            <a:ext cx="216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25F8895-3D3B-411F-9D8F-2D505EB97002}"/>
              </a:ext>
            </a:extLst>
          </p:cNvPr>
          <p:cNvCxnSpPr>
            <a:cxnSpLocks/>
          </p:cNvCxnSpPr>
          <p:nvPr/>
        </p:nvCxnSpPr>
        <p:spPr>
          <a:xfrm>
            <a:off x="1683683" y="5764033"/>
            <a:ext cx="180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398C3D2-FD05-4D54-A6E2-7ED0E1248F05}"/>
                  </a:ext>
                </a:extLst>
              </p:cNvPr>
              <p:cNvSpPr txBox="1"/>
              <p:nvPr/>
            </p:nvSpPr>
            <p:spPr>
              <a:xfrm>
                <a:off x="6809163" y="1220626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2       2       1       1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398C3D2-FD05-4D54-A6E2-7ED0E124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63" y="1220626"/>
                <a:ext cx="20180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7E7E21-6C79-495E-9D9B-9D6834CA85F6}"/>
                  </a:ext>
                </a:extLst>
              </p:cNvPr>
              <p:cNvSpPr txBox="1"/>
              <p:nvPr/>
            </p:nvSpPr>
            <p:spPr>
              <a:xfrm>
                <a:off x="1332948" y="1220852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2       0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7E7E21-6C79-495E-9D9B-9D6834CA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948" y="1220852"/>
                <a:ext cx="2018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92015F1-B005-4C8A-BA9B-2DB8D51C5C9A}"/>
                  </a:ext>
                </a:extLst>
              </p:cNvPr>
              <p:cNvSpPr txBox="1"/>
              <p:nvPr/>
            </p:nvSpPr>
            <p:spPr>
              <a:xfrm>
                <a:off x="1196214" y="1967992"/>
                <a:ext cx="587648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6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6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92015F1-B005-4C8A-BA9B-2DB8D51C5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14" y="1967992"/>
                <a:ext cx="587648" cy="39703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8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B736B84-A7FC-460A-A936-8A91A972634D}"/>
              </a:ext>
            </a:extLst>
          </p:cNvPr>
          <p:cNvGrpSpPr/>
          <p:nvPr/>
        </p:nvGrpSpPr>
        <p:grpSpPr>
          <a:xfrm>
            <a:off x="1361814" y="941432"/>
            <a:ext cx="9468371" cy="4975135"/>
            <a:chOff x="638764" y="967388"/>
            <a:chExt cx="9468371" cy="4975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77E7E21-6C79-495E-9D9B-9D6834CA85F6}"/>
                    </a:ext>
                  </a:extLst>
                </p:cNvPr>
                <p:cNvSpPr txBox="1"/>
                <p:nvPr/>
              </p:nvSpPr>
              <p:spPr>
                <a:xfrm>
                  <a:off x="638764" y="967388"/>
                  <a:ext cx="2631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77E7E21-6C79-495E-9D9B-9D6834CA8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967388"/>
                  <a:ext cx="26315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0441221-9B57-4D59-B399-72524C1313CD}"/>
                    </a:ext>
                  </a:extLst>
                </p:cNvPr>
                <p:cNvSpPr txBox="1"/>
                <p:nvPr/>
              </p:nvSpPr>
              <p:spPr>
                <a:xfrm>
                  <a:off x="638764" y="1976370"/>
                  <a:ext cx="2631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0441221-9B57-4D59-B399-72524C131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1976370"/>
                  <a:ext cx="26315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66B03B2-1735-4C9C-84E2-DE197F632D14}"/>
                    </a:ext>
                  </a:extLst>
                </p:cNvPr>
                <p:cNvSpPr txBox="1"/>
                <p:nvPr/>
              </p:nvSpPr>
              <p:spPr>
                <a:xfrm>
                  <a:off x="4478372" y="1100143"/>
                  <a:ext cx="5181797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66B03B2-1735-4C9C-84E2-DE197F632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372" y="1100143"/>
                  <a:ext cx="5181797" cy="11128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831210E-2FE5-477B-A922-F86ACCF35FBC}"/>
                    </a:ext>
                  </a:extLst>
                </p:cNvPr>
                <p:cNvSpPr txBox="1"/>
                <p:nvPr/>
              </p:nvSpPr>
              <p:spPr>
                <a:xfrm rot="18573761">
                  <a:off x="7593320" y="3554193"/>
                  <a:ext cx="2021698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831210E-2FE5-477B-A922-F86ACCF35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73761">
                  <a:off x="7593320" y="3554193"/>
                  <a:ext cx="2021698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475B369-FDCF-40C1-BBEC-E5A660D27751}"/>
                    </a:ext>
                  </a:extLst>
                </p:cNvPr>
                <p:cNvSpPr txBox="1"/>
                <p:nvPr/>
              </p:nvSpPr>
              <p:spPr>
                <a:xfrm>
                  <a:off x="6140742" y="5573191"/>
                  <a:ext cx="39663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2  6  5  5  4  1  1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475B369-FDCF-40C1-BBEC-E5A660D27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742" y="5573191"/>
                  <a:ext cx="396639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42EE70F-5C98-4A84-82BC-6820469E9B76}"/>
                </a:ext>
              </a:extLst>
            </p:cNvPr>
            <p:cNvSpPr/>
            <p:nvPr/>
          </p:nvSpPr>
          <p:spPr>
            <a:xfrm>
              <a:off x="7835318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B34B6D2-0B9E-4771-B6FB-C86A788C9A93}"/>
                </a:ext>
              </a:extLst>
            </p:cNvPr>
            <p:cNvSpPr/>
            <p:nvPr/>
          </p:nvSpPr>
          <p:spPr>
            <a:xfrm>
              <a:off x="8071334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91BA135-34EB-48D3-B20E-438CE21851F0}"/>
                </a:ext>
              </a:extLst>
            </p:cNvPr>
            <p:cNvSpPr/>
            <p:nvPr/>
          </p:nvSpPr>
          <p:spPr>
            <a:xfrm>
              <a:off x="8295717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318D462-F097-47F3-BAFB-2403A1AA5881}"/>
                </a:ext>
              </a:extLst>
            </p:cNvPr>
            <p:cNvSpPr/>
            <p:nvPr/>
          </p:nvSpPr>
          <p:spPr>
            <a:xfrm>
              <a:off x="8532427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6536630-A7D3-4E63-8991-0849DE27176E}"/>
                </a:ext>
              </a:extLst>
            </p:cNvPr>
            <p:cNvSpPr/>
            <p:nvPr/>
          </p:nvSpPr>
          <p:spPr>
            <a:xfrm>
              <a:off x="8758020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FCA5F58-88E9-4984-A19E-A8A9CCAD2760}"/>
                </a:ext>
              </a:extLst>
            </p:cNvPr>
            <p:cNvSpPr/>
            <p:nvPr/>
          </p:nvSpPr>
          <p:spPr>
            <a:xfrm>
              <a:off x="8983613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FE38194D-31AA-4010-A404-7E1F26385D3E}"/>
                </a:ext>
              </a:extLst>
            </p:cNvPr>
            <p:cNvSpPr/>
            <p:nvPr/>
          </p:nvSpPr>
          <p:spPr>
            <a:xfrm>
              <a:off x="9219113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E7722B7-3B96-413F-A8F7-8AB4FD1C7703}"/>
                    </a:ext>
                  </a:extLst>
                </p:cNvPr>
                <p:cNvSpPr txBox="1"/>
                <p:nvPr/>
              </p:nvSpPr>
              <p:spPr>
                <a:xfrm>
                  <a:off x="638764" y="3065743"/>
                  <a:ext cx="34215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2  6  5  5  4  1  1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E7722B7-3B96-413F-A8F7-8AB4FD1C7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3065743"/>
                  <a:ext cx="34215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D7D4567-CA4B-4BB2-91EE-4CEB373F20AE}"/>
                    </a:ext>
                  </a:extLst>
                </p:cNvPr>
                <p:cNvSpPr txBox="1"/>
                <p:nvPr/>
              </p:nvSpPr>
              <p:spPr>
                <a:xfrm>
                  <a:off x="1852135" y="4199158"/>
                  <a:ext cx="1754944" cy="558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D7D4567-CA4B-4BB2-91EE-4CEB373F2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135" y="4199158"/>
                  <a:ext cx="1754944" cy="5580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FC993A8-4FF0-40B5-8DB1-ADABE4FAD328}"/>
                    </a:ext>
                  </a:extLst>
                </p:cNvPr>
                <p:cNvSpPr txBox="1"/>
                <p:nvPr/>
              </p:nvSpPr>
              <p:spPr>
                <a:xfrm>
                  <a:off x="638764" y="5521280"/>
                  <a:ext cx="31195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FC993A8-4FF0-40B5-8DB1-ADABE4FAD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5521280"/>
                  <a:ext cx="311950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13E4391-0F11-42D1-848A-249363425DDB}"/>
                </a:ext>
              </a:extLst>
            </p:cNvPr>
            <p:cNvSpPr/>
            <p:nvPr/>
          </p:nvSpPr>
          <p:spPr>
            <a:xfrm>
              <a:off x="2105038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F55599B4-7D55-41D0-AAB0-563816AFA7C8}"/>
                </a:ext>
              </a:extLst>
            </p:cNvPr>
            <p:cNvSpPr/>
            <p:nvPr/>
          </p:nvSpPr>
          <p:spPr>
            <a:xfrm>
              <a:off x="2438295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368B5A2-D7AC-4FF1-A332-4BA9224A3139}"/>
                </a:ext>
              </a:extLst>
            </p:cNvPr>
            <p:cNvSpPr/>
            <p:nvPr/>
          </p:nvSpPr>
          <p:spPr>
            <a:xfrm>
              <a:off x="2771552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22F1D8D-429E-46E3-954F-A42036F2C095}"/>
                </a:ext>
              </a:extLst>
            </p:cNvPr>
            <p:cNvSpPr/>
            <p:nvPr/>
          </p:nvSpPr>
          <p:spPr>
            <a:xfrm>
              <a:off x="3104809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0BEFE20-9D6B-40FD-8FCA-FF7AF1E41490}"/>
                </a:ext>
              </a:extLst>
            </p:cNvPr>
            <p:cNvCxnSpPr>
              <a:stCxn id="92" idx="3"/>
              <a:endCxn id="58" idx="1"/>
            </p:cNvCxnSpPr>
            <p:nvPr/>
          </p:nvCxnSpPr>
          <p:spPr>
            <a:xfrm>
              <a:off x="3270356" y="1152054"/>
              <a:ext cx="1208016" cy="5044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60A9F95-C756-40A4-9736-24DFB5FCF197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 flipV="1">
              <a:off x="3270356" y="1656546"/>
              <a:ext cx="1208016" cy="504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56CEC56-7315-4582-B8CA-582039F08514}"/>
                </a:ext>
              </a:extLst>
            </p:cNvPr>
            <p:cNvCxnSpPr/>
            <p:nvPr/>
          </p:nvCxnSpPr>
          <p:spPr>
            <a:xfrm>
              <a:off x="8604169" y="2320723"/>
              <a:ext cx="0" cy="7636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9268D8F-D619-4270-9EA6-CB42F0A393EB}"/>
                </a:ext>
              </a:extLst>
            </p:cNvPr>
            <p:cNvCxnSpPr>
              <a:stCxn id="60" idx="1"/>
              <a:endCxn id="69" idx="3"/>
            </p:cNvCxnSpPr>
            <p:nvPr/>
          </p:nvCxnSpPr>
          <p:spPr>
            <a:xfrm flipH="1" flipV="1">
              <a:off x="4060272" y="3250409"/>
              <a:ext cx="2080470" cy="25074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79A5D67-F93D-4F38-A301-C35C4866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738597" y="3429000"/>
              <a:ext cx="0" cy="608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5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108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14</cp:revision>
  <dcterms:created xsi:type="dcterms:W3CDTF">2023-05-09T11:20:48Z</dcterms:created>
  <dcterms:modified xsi:type="dcterms:W3CDTF">2023-05-12T13:44:30Z</dcterms:modified>
</cp:coreProperties>
</file>