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9510" autoAdjust="0"/>
  </p:normalViewPr>
  <p:slideViewPr>
    <p:cSldViewPr snapToGrid="0">
      <p:cViewPr varScale="1">
        <p:scale>
          <a:sx n="110" d="100"/>
          <a:sy n="110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F8276-932D-4328-AC8F-5B27ED394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848B44-8133-4BAB-9102-06A3C14C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0482A-669C-4577-91DE-F10B158C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0E855-A9DF-4624-B815-0950CDD8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00D3F-EE7C-406A-9510-315B3DAC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2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F745D-ACFB-4163-AA43-1EB5B603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94F009-5995-46AA-A710-00369EED4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C4654-5739-40C9-97B1-9737CDA0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E40F0-831E-4D83-8B61-3E2F3C9D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FEA15-03B8-4324-AA39-18F3DFAF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0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848AD6-D563-449C-A078-D09ACBC82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86EE25-C559-496E-80E0-D2106BA1C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35E9A-2DEF-4455-AE11-EF3349A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5413D-518E-4FD9-A791-8F2371B8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1B07B-7E54-4559-91A4-519BCA01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6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C64A2-E423-40AF-BDF1-ADAC9C3A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1E819-1B75-455F-AE35-F246FFE8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DB80A-D82D-46F8-83B8-301D355B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F6029-3671-418C-8478-4052099D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B121B-B3B2-47B0-9079-85FBFB59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07AB9-9F0E-4E0E-87A0-07909D0C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AC26D-BF33-483C-ABF2-D9414D1DC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228A2-A991-4B9A-BE02-11168BE5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ABE22-5916-43DB-ACE3-D119E77A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32F6A-7138-4D91-8D84-F32E1168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8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432D9-AC88-448D-BDB1-025365B7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44D9F-D3C5-4685-B7D8-8BC18DADB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8B04CC-DE7C-4566-AE42-C80A20AF5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1D19DD-B012-44E6-80D8-8CF6433A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366C6-8E4A-4B5D-A6CE-DD8921B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8F52D5-A36C-4B1F-B518-731EB50F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3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3EC7F-960D-4505-9515-9BB1D2FA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CBCAB-0134-4B9B-B501-4CF2500B6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2437C-8223-4F37-B815-15ACAC5BA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71FB1-DDF6-4B81-A273-CA3FE5749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8DE52D-B941-4455-B1F0-19ACB7309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CB6145-776F-4B71-B9BE-4DF1D9C8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DCF55D-3C3C-4FC1-883B-1617E168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E476FB-AB14-409E-B6CB-B63636D2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A57D6-D3A8-48F0-8A11-D592D371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232BA-D991-4041-B72E-4670ACB1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2FF303-D24A-41A1-87DD-2DFFFA79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FFD723-D4E1-4D4B-AF06-D235F242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0221C9-7BF4-4FD7-99B6-98965374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C9879A-0C86-4091-9CBC-73AE7B43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ED8196-76D0-488C-8D4D-FFCC4734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6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2ECC9-0043-4C8F-B838-E51E8C89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10826-118C-4B52-B096-22D6F895B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4841B7-20F3-46DF-BF0A-E80C42EB0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CD0B0-D7AA-46C1-8EA1-300EBD0A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8DFE3-A9B1-4E0D-9B7E-3B7CFB1E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A6CD87-8221-4F4B-94D2-91EB6DC6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4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B065C-61C9-47C2-B5EC-983F50E9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663451-5B6C-47EE-9A4B-22BC09588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CB325F-BB90-4FB4-8166-5C7DFB979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8A0AB-34C7-4FE1-AA7D-E558ACB4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3798A-5E29-4E9E-BDC7-768FDFAA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CFF92-267D-4587-B814-0A92A339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7968A9-BD7C-40E4-BB3D-DF91387C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BCEEA3-B716-460D-9B82-2E1D5DC2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CE5D6-7EB8-4D0C-81B3-869133150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928ED-75E0-4400-8B50-F80BFF0B688A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255FC-1671-4437-A41A-D2C211B81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F5D83-C557-4847-B10C-2B36E48D5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0.png"/><Relationship Id="rId21" Type="http://schemas.openxmlformats.org/officeDocument/2006/relationships/image" Target="../media/image27.png"/><Relationship Id="rId7" Type="http://schemas.openxmlformats.org/officeDocument/2006/relationships/image" Target="../media/image130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0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0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569A11B-4AA8-4E8C-BE30-6BECD1163395}"/>
              </a:ext>
            </a:extLst>
          </p:cNvPr>
          <p:cNvGrpSpPr/>
          <p:nvPr/>
        </p:nvGrpSpPr>
        <p:grpSpPr>
          <a:xfrm>
            <a:off x="614234" y="867834"/>
            <a:ext cx="10963531" cy="5122331"/>
            <a:chOff x="513036" y="905932"/>
            <a:chExt cx="10963531" cy="512233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42730B5-4C73-43D3-86C7-8CB9977B3CA9}"/>
                </a:ext>
              </a:extLst>
            </p:cNvPr>
            <p:cNvGrpSpPr/>
            <p:nvPr/>
          </p:nvGrpSpPr>
          <p:grpSpPr>
            <a:xfrm>
              <a:off x="10460567" y="3251199"/>
              <a:ext cx="1016000" cy="397934"/>
              <a:chOff x="8229600" y="2658533"/>
              <a:chExt cx="1016000" cy="397934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306CA01E-E400-4EA6-B163-3556386BE3FF}"/>
                  </a:ext>
                </a:extLst>
              </p:cNvPr>
              <p:cNvCxnSpPr/>
              <p:nvPr/>
            </p:nvCxnSpPr>
            <p:spPr>
              <a:xfrm>
                <a:off x="8229600" y="2658533"/>
                <a:ext cx="10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1B49106E-5BEF-4B0E-BA0A-456C35ECD4D4}"/>
                  </a:ext>
                </a:extLst>
              </p:cNvPr>
              <p:cNvCxnSpPr/>
              <p:nvPr/>
            </p:nvCxnSpPr>
            <p:spPr>
              <a:xfrm>
                <a:off x="8229600" y="3056467"/>
                <a:ext cx="10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53A308EE-FEAE-486B-804C-BEA42E3B17A5}"/>
                </a:ext>
              </a:extLst>
            </p:cNvPr>
            <p:cNvGrpSpPr/>
            <p:nvPr/>
          </p:nvGrpSpPr>
          <p:grpSpPr>
            <a:xfrm rot="10800000">
              <a:off x="7412567" y="4317999"/>
              <a:ext cx="1016000" cy="397934"/>
              <a:chOff x="8229600" y="2658533"/>
              <a:chExt cx="1016000" cy="397934"/>
            </a:xfrm>
            <a:noFill/>
          </p:grpSpPr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94338055-AD43-4103-BEC4-EBD782E21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7400" y="2658533"/>
                <a:ext cx="65193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E12796FD-20BA-4FA2-A71F-4C2310400CD8}"/>
                  </a:ext>
                </a:extLst>
              </p:cNvPr>
              <p:cNvCxnSpPr/>
              <p:nvPr/>
            </p:nvCxnSpPr>
            <p:spPr>
              <a:xfrm>
                <a:off x="8229600" y="3056467"/>
                <a:ext cx="101600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6C873C7-03CA-4E00-AF9C-5E6E28FAD3E4}"/>
                </a:ext>
              </a:extLst>
            </p:cNvPr>
            <p:cNvSpPr/>
            <p:nvPr/>
          </p:nvSpPr>
          <p:spPr>
            <a:xfrm>
              <a:off x="7586135" y="2048934"/>
              <a:ext cx="651933" cy="1380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81B7876-FBF5-43C3-971C-1FA6AD9F22C9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7912101" y="3429000"/>
              <a:ext cx="1" cy="8889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557537A3-E48D-4F75-B7CF-C63F36F2F3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0567" y="4707467"/>
              <a:ext cx="1" cy="1312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BB891A31-3BD8-415F-9FB3-4414510C603F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7912102" y="905932"/>
              <a:ext cx="0" cy="11430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5357CAB-28E4-4705-AF3A-DCFBDDCF97C8}"/>
                </a:ext>
              </a:extLst>
            </p:cNvPr>
            <p:cNvGrpSpPr/>
            <p:nvPr/>
          </p:nvGrpSpPr>
          <p:grpSpPr>
            <a:xfrm rot="10800000">
              <a:off x="3805769" y="4317999"/>
              <a:ext cx="1016000" cy="397934"/>
              <a:chOff x="8229600" y="2658533"/>
              <a:chExt cx="1016000" cy="397934"/>
            </a:xfrm>
            <a:noFill/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275A4B6A-3ECE-4CAA-AB14-4D087F997D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7400" y="2658533"/>
                <a:ext cx="65193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9D64CC22-93D6-4E69-81ED-EFAE7C916E29}"/>
                  </a:ext>
                </a:extLst>
              </p:cNvPr>
              <p:cNvCxnSpPr/>
              <p:nvPr/>
            </p:nvCxnSpPr>
            <p:spPr>
              <a:xfrm>
                <a:off x="8229600" y="3056467"/>
                <a:ext cx="101600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38C5B035-89BF-4C59-AD4E-FC690C71F4EC}"/>
                </a:ext>
              </a:extLst>
            </p:cNvPr>
            <p:cNvSpPr/>
            <p:nvPr/>
          </p:nvSpPr>
          <p:spPr>
            <a:xfrm>
              <a:off x="3979337" y="2048934"/>
              <a:ext cx="651933" cy="1380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EB396D3E-AED6-4C02-946F-EF60912F7DDB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4305303" y="3429000"/>
              <a:ext cx="1" cy="8889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AAB1C9D0-AB17-42EF-8D68-210B9113D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3769" y="4707467"/>
              <a:ext cx="1" cy="1312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8840FC2-BA77-4602-AD73-17647F38743C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4305304" y="905932"/>
              <a:ext cx="0" cy="11430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DC04D8D-82AF-436B-93F4-9F5ABD96F487}"/>
                </a:ext>
              </a:extLst>
            </p:cNvPr>
            <p:cNvSpPr/>
            <p:nvPr/>
          </p:nvSpPr>
          <p:spPr>
            <a:xfrm>
              <a:off x="1041400" y="905933"/>
              <a:ext cx="9931400" cy="2345266"/>
            </a:xfrm>
            <a:custGeom>
              <a:avLst/>
              <a:gdLst>
                <a:gd name="connsiteX0" fmla="*/ 0 w 9931400"/>
                <a:gd name="connsiteY0" fmla="*/ 0 h 2345266"/>
                <a:gd name="connsiteX1" fmla="*/ 9931400 w 9931400"/>
                <a:gd name="connsiteY1" fmla="*/ 0 h 2345266"/>
                <a:gd name="connsiteX2" fmla="*/ 9931400 w 9931400"/>
                <a:gd name="connsiteY2" fmla="*/ 2345266 h 234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31400" h="2345266">
                  <a:moveTo>
                    <a:pt x="0" y="0"/>
                  </a:moveTo>
                  <a:lnTo>
                    <a:pt x="9931400" y="0"/>
                  </a:lnTo>
                  <a:lnTo>
                    <a:pt x="9931400" y="2345266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DF58B936-9958-44E1-8423-D0669B818C54}"/>
                </a:ext>
              </a:extLst>
            </p:cNvPr>
            <p:cNvSpPr/>
            <p:nvPr/>
          </p:nvSpPr>
          <p:spPr>
            <a:xfrm flipV="1">
              <a:off x="1041400" y="3657599"/>
              <a:ext cx="9931400" cy="2370664"/>
            </a:xfrm>
            <a:custGeom>
              <a:avLst/>
              <a:gdLst>
                <a:gd name="connsiteX0" fmla="*/ 0 w 9931400"/>
                <a:gd name="connsiteY0" fmla="*/ 0 h 2345266"/>
                <a:gd name="connsiteX1" fmla="*/ 9931400 w 9931400"/>
                <a:gd name="connsiteY1" fmla="*/ 0 h 2345266"/>
                <a:gd name="connsiteX2" fmla="*/ 9931400 w 9931400"/>
                <a:gd name="connsiteY2" fmla="*/ 2345266 h 234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31400" h="2345266">
                  <a:moveTo>
                    <a:pt x="0" y="0"/>
                  </a:moveTo>
                  <a:lnTo>
                    <a:pt x="9931400" y="0"/>
                  </a:lnTo>
                  <a:lnTo>
                    <a:pt x="9931400" y="2345266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F2A2F367-8F33-4B09-8C6D-FCBF41DB0DC1}"/>
                </a:ext>
              </a:extLst>
            </p:cNvPr>
            <p:cNvGrpSpPr/>
            <p:nvPr/>
          </p:nvGrpSpPr>
          <p:grpSpPr>
            <a:xfrm>
              <a:off x="537635" y="4317999"/>
              <a:ext cx="1016000" cy="397934"/>
              <a:chOff x="8229600" y="2658533"/>
              <a:chExt cx="1016000" cy="397934"/>
            </a:xfrm>
            <a:noFill/>
          </p:grpSpPr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BE3C0062-7D59-4E6C-A73F-C984C69C6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7400" y="2658533"/>
                <a:ext cx="65193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0192F941-DDAD-4C1A-BCBD-0393A5CD26BC}"/>
                  </a:ext>
                </a:extLst>
              </p:cNvPr>
              <p:cNvCxnSpPr/>
              <p:nvPr/>
            </p:nvCxnSpPr>
            <p:spPr>
              <a:xfrm>
                <a:off x="8229600" y="3056467"/>
                <a:ext cx="101600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EF4DD0E2-05E1-404A-9C85-51987A467653}"/>
                </a:ext>
              </a:extLst>
            </p:cNvPr>
            <p:cNvSpPr/>
            <p:nvPr/>
          </p:nvSpPr>
          <p:spPr>
            <a:xfrm>
              <a:off x="711203" y="2048934"/>
              <a:ext cx="651933" cy="1380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9EFB7934-1AC2-4669-A700-D9A0121E8B97}"/>
                </a:ext>
              </a:extLst>
            </p:cNvPr>
            <p:cNvCxnSpPr>
              <a:stCxn id="108" idx="2"/>
            </p:cNvCxnSpPr>
            <p:nvPr/>
          </p:nvCxnSpPr>
          <p:spPr>
            <a:xfrm flipH="1">
              <a:off x="1037169" y="3429000"/>
              <a:ext cx="1" cy="8889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2A2C2E43-AD43-49BD-B145-92FFE9ADCF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5635" y="4707467"/>
              <a:ext cx="1" cy="1312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0F61F07C-0236-4BC9-BB0F-3C89EE0DC405}"/>
                </a:ext>
              </a:extLst>
            </p:cNvPr>
            <p:cNvCxnSpPr>
              <a:cxnSpLocks/>
              <a:endCxn id="108" idx="0"/>
            </p:cNvCxnSpPr>
            <p:nvPr/>
          </p:nvCxnSpPr>
          <p:spPr>
            <a:xfrm>
              <a:off x="1037170" y="905932"/>
              <a:ext cx="0" cy="11430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934A1B2-F7FE-47C2-BFFC-63408FB1C555}"/>
                    </a:ext>
                  </a:extLst>
                </p:cNvPr>
                <p:cNvSpPr txBox="1"/>
                <p:nvPr/>
              </p:nvSpPr>
              <p:spPr>
                <a:xfrm>
                  <a:off x="4594684" y="3938600"/>
                  <a:ext cx="4203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934A1B2-F7FE-47C2-BFFC-63408FB1C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4684" y="3938600"/>
                  <a:ext cx="42030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A93D0BB7-A52D-46A1-9930-31437355C8B6}"/>
                    </a:ext>
                  </a:extLst>
                </p:cNvPr>
                <p:cNvSpPr txBox="1"/>
                <p:nvPr/>
              </p:nvSpPr>
              <p:spPr>
                <a:xfrm>
                  <a:off x="4594684" y="4714331"/>
                  <a:ext cx="4203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A93D0BB7-A52D-46A1-9930-31437355C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4684" y="4714331"/>
                  <a:ext cx="42030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0CA0DD44-79DF-4D95-94FF-A3F4F5C6F41E}"/>
                    </a:ext>
                  </a:extLst>
                </p:cNvPr>
                <p:cNvSpPr txBox="1"/>
                <p:nvPr/>
              </p:nvSpPr>
              <p:spPr>
                <a:xfrm>
                  <a:off x="8201482" y="3938600"/>
                  <a:ext cx="4203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0CA0DD44-79DF-4D95-94FF-A3F4F5C6F4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1482" y="3938600"/>
                  <a:ext cx="42030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F1F0CE4C-F244-4EA1-9FD6-BA1A7A0B547A}"/>
                    </a:ext>
                  </a:extLst>
                </p:cNvPr>
                <p:cNvSpPr txBox="1"/>
                <p:nvPr/>
              </p:nvSpPr>
              <p:spPr>
                <a:xfrm>
                  <a:off x="8201482" y="4714331"/>
                  <a:ext cx="4203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F1F0CE4C-F244-4EA1-9FD6-BA1A7A0B54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1482" y="4714331"/>
                  <a:ext cx="42030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FA28F67D-13E5-43D1-915A-EAF0F42C178D}"/>
                    </a:ext>
                  </a:extLst>
                </p:cNvPr>
                <p:cNvSpPr txBox="1"/>
                <p:nvPr/>
              </p:nvSpPr>
              <p:spPr>
                <a:xfrm>
                  <a:off x="1326550" y="4707467"/>
                  <a:ext cx="4203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FA28F67D-13E5-43D1-915A-EAF0F42C1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550" y="4707467"/>
                  <a:ext cx="42030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065CD279-FD2C-4C64-BB57-CC36D03EE3B3}"/>
                    </a:ext>
                  </a:extLst>
                </p:cNvPr>
                <p:cNvSpPr txBox="1"/>
                <p:nvPr/>
              </p:nvSpPr>
              <p:spPr>
                <a:xfrm>
                  <a:off x="1326550" y="3948667"/>
                  <a:ext cx="4203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065CD279-FD2C-4C64-BB57-CC36D03EE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550" y="3948667"/>
                  <a:ext cx="4203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188CFA1-BE39-4F8F-87C5-7381B1A9338E}"/>
                    </a:ext>
                  </a:extLst>
                </p:cNvPr>
                <p:cNvSpPr txBox="1"/>
                <p:nvPr/>
              </p:nvSpPr>
              <p:spPr>
                <a:xfrm>
                  <a:off x="8572502" y="4351865"/>
                  <a:ext cx="484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188CFA1-BE39-4F8F-87C5-7381B1A93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2502" y="4351865"/>
                  <a:ext cx="48449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B6F19C8F-DD66-48F6-8B9D-C5B940C15E8C}"/>
                    </a:ext>
                  </a:extLst>
                </p:cNvPr>
                <p:cNvSpPr txBox="1"/>
                <p:nvPr/>
              </p:nvSpPr>
              <p:spPr>
                <a:xfrm>
                  <a:off x="4965704" y="4358732"/>
                  <a:ext cx="6251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B6F19C8F-DD66-48F6-8B9D-C5B940C15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5704" y="4358732"/>
                  <a:ext cx="62517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C0AA37B0-CA58-4E78-A65A-6179359C5E22}"/>
                    </a:ext>
                  </a:extLst>
                </p:cNvPr>
                <p:cNvSpPr txBox="1"/>
                <p:nvPr/>
              </p:nvSpPr>
              <p:spPr>
                <a:xfrm>
                  <a:off x="1697570" y="4351865"/>
                  <a:ext cx="5155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C0AA37B0-CA58-4E78-A65A-6179359C5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70" y="4351865"/>
                  <a:ext cx="51552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04E02BCB-AE59-41F3-9203-D553D02A4A6B}"/>
                    </a:ext>
                  </a:extLst>
                </p:cNvPr>
                <p:cNvSpPr txBox="1"/>
                <p:nvPr/>
              </p:nvSpPr>
              <p:spPr>
                <a:xfrm>
                  <a:off x="8325378" y="2577073"/>
                  <a:ext cx="485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04E02BCB-AE59-41F3-9203-D553D02A4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5378" y="2577073"/>
                  <a:ext cx="485774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A9D4D029-27AB-4B67-B999-02057EF250BD}"/>
                    </a:ext>
                  </a:extLst>
                </p:cNvPr>
                <p:cNvSpPr txBox="1"/>
                <p:nvPr/>
              </p:nvSpPr>
              <p:spPr>
                <a:xfrm>
                  <a:off x="4701764" y="2568603"/>
                  <a:ext cx="626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A9D4D029-27AB-4B67-B999-02057EF250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764" y="2568603"/>
                  <a:ext cx="62645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32A59395-B72F-4A63-A1FE-AE26EA14A3CF}"/>
                    </a:ext>
                  </a:extLst>
                </p:cNvPr>
                <p:cNvSpPr txBox="1"/>
                <p:nvPr/>
              </p:nvSpPr>
              <p:spPr>
                <a:xfrm>
                  <a:off x="1433630" y="2577073"/>
                  <a:ext cx="5168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32A59395-B72F-4A63-A1FE-AE26EA14A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630" y="2577073"/>
                  <a:ext cx="516808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1C77E538-0D05-4F24-BD60-50FB705BC8E1}"/>
                    </a:ext>
                  </a:extLst>
                </p:cNvPr>
                <p:cNvSpPr txBox="1"/>
                <p:nvPr/>
              </p:nvSpPr>
              <p:spPr>
                <a:xfrm>
                  <a:off x="10460567" y="2863333"/>
                  <a:ext cx="3951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1C77E538-0D05-4F24-BD60-50FB705BC8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0567" y="2863333"/>
                  <a:ext cx="39517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DA6141BE-61A2-405E-917A-5DF467A87B09}"/>
                </a:ext>
              </a:extLst>
            </p:cNvPr>
            <p:cNvCxnSpPr/>
            <p:nvPr/>
          </p:nvCxnSpPr>
          <p:spPr>
            <a:xfrm flipV="1">
              <a:off x="513036" y="2218268"/>
              <a:ext cx="1065198" cy="10651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B64D4630-09D2-40BC-82F0-6EC829A2FE31}"/>
                </a:ext>
              </a:extLst>
            </p:cNvPr>
            <p:cNvCxnSpPr/>
            <p:nvPr/>
          </p:nvCxnSpPr>
          <p:spPr>
            <a:xfrm flipV="1">
              <a:off x="3774076" y="2229140"/>
              <a:ext cx="1065198" cy="10651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472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FE55B2F-C829-4CD0-9FAF-5F60D962CB49}"/>
              </a:ext>
            </a:extLst>
          </p:cNvPr>
          <p:cNvGrpSpPr/>
          <p:nvPr/>
        </p:nvGrpSpPr>
        <p:grpSpPr>
          <a:xfrm>
            <a:off x="778298" y="1265797"/>
            <a:ext cx="6708014" cy="4491167"/>
            <a:chOff x="2741993" y="1760655"/>
            <a:chExt cx="6708014" cy="44911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07ECA7D-23F1-4A2D-9C9B-36A7EFA8F380}"/>
                </a:ext>
              </a:extLst>
            </p:cNvPr>
            <p:cNvGrpSpPr/>
            <p:nvPr/>
          </p:nvGrpSpPr>
          <p:grpSpPr>
            <a:xfrm>
              <a:off x="2741993" y="1760655"/>
              <a:ext cx="6708014" cy="4491167"/>
              <a:chOff x="2695052" y="1656128"/>
              <a:chExt cx="6708014" cy="44911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633716DF-01D3-4B17-AEE3-D920D2BDAD45}"/>
                      </a:ext>
                    </a:extLst>
                  </p:cNvPr>
                  <p:cNvSpPr txBox="1"/>
                  <p:nvPr/>
                </p:nvSpPr>
                <p:spPr>
                  <a:xfrm>
                    <a:off x="2695052" y="3702045"/>
                    <a:ext cx="585865" cy="2992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374A5E71-63D6-CC49-8BC6-BB1A51A7C2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5052" y="3702045"/>
                    <a:ext cx="585865" cy="29924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51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2DB182EA-FE60-4E4C-A6FB-AB0FF5FC0F1B}"/>
                      </a:ext>
                    </a:extLst>
                  </p:cNvPr>
                  <p:cNvSpPr txBox="1"/>
                  <p:nvPr/>
                </p:nvSpPr>
                <p:spPr>
                  <a:xfrm>
                    <a:off x="4162712" y="5848046"/>
                    <a:ext cx="1004762" cy="2992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1276EAEA-D7D3-C14B-BB72-1E2FF8E7A0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2712" y="5848046"/>
                    <a:ext cx="1004762" cy="2992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C1E527E0-7BD9-412E-ABFB-3D2D0EF8800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8030" y="5142989"/>
                    <a:ext cx="54624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091F7904-E359-2F42-A210-E0B5F636A1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8030" y="5142989"/>
                    <a:ext cx="54624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545" r="-2273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62D8D5A5-33B2-4130-8B43-5182384E54DA}"/>
                      </a:ext>
                    </a:extLst>
                  </p:cNvPr>
                  <p:cNvSpPr/>
                  <p:nvPr/>
                </p:nvSpPr>
                <p:spPr>
                  <a:xfrm>
                    <a:off x="3703896" y="5102082"/>
                    <a:ext cx="358815" cy="358815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椭圆 7">
                    <a:extLst>
                      <a:ext uri="{FF2B5EF4-FFF2-40B4-BE49-F238E27FC236}">
                        <a16:creationId xmlns:a16="http://schemas.microsoft.com/office/drawing/2014/main" id="{8D9C5622-2C14-4846-A906-61DCB0A6D0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3896" y="5102082"/>
                    <a:ext cx="358815" cy="358815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椭圆 10">
                    <a:extLst>
                      <a:ext uri="{FF2B5EF4-FFF2-40B4-BE49-F238E27FC236}">
                        <a16:creationId xmlns:a16="http://schemas.microsoft.com/office/drawing/2014/main" id="{B1094F7B-4359-4599-AE1B-00380D79B7DD}"/>
                      </a:ext>
                    </a:extLst>
                  </p:cNvPr>
                  <p:cNvSpPr/>
                  <p:nvPr/>
                </p:nvSpPr>
                <p:spPr>
                  <a:xfrm>
                    <a:off x="3703894" y="3669475"/>
                    <a:ext cx="358815" cy="35833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31AC2A2B-B24B-264B-A116-DC0547714D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3894" y="3669475"/>
                    <a:ext cx="358815" cy="358333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FF4D34DC-9E2E-4BAA-98C6-4B0ED8DCC81A}"/>
                      </a:ext>
                    </a:extLst>
                  </p:cNvPr>
                  <p:cNvSpPr txBox="1"/>
                  <p:nvPr/>
                </p:nvSpPr>
                <p:spPr>
                  <a:xfrm>
                    <a:off x="4493765" y="2704465"/>
                    <a:ext cx="342658" cy="56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F83E8605-5675-E34B-A05F-A29E625495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3765" y="2704465"/>
                    <a:ext cx="342658" cy="56720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143"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7150DD46-8F34-4E0B-B387-D6A87E54BC0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8030" y="4426807"/>
                    <a:ext cx="36388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80B9C976-0DDE-CA4C-84A4-E4245BF05E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8030" y="4426807"/>
                    <a:ext cx="36388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0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D0A26424-6566-413D-8678-C7579E3CD4A4}"/>
                      </a:ext>
                    </a:extLst>
                  </p:cNvPr>
                  <p:cNvSpPr/>
                  <p:nvPr/>
                </p:nvSpPr>
                <p:spPr>
                  <a:xfrm>
                    <a:off x="3703895" y="4385417"/>
                    <a:ext cx="358815" cy="358815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16764544-0348-D045-9910-60BC045511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3895" y="4385417"/>
                    <a:ext cx="358815" cy="358815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D4C8520E-E474-41AF-BD22-92E1DDA79AA9}"/>
                      </a:ext>
                    </a:extLst>
                  </p:cNvPr>
                  <p:cNvSpPr/>
                  <p:nvPr/>
                </p:nvSpPr>
                <p:spPr>
                  <a:xfrm>
                    <a:off x="4485686" y="3669832"/>
                    <a:ext cx="358815" cy="358815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CAB6D4A1-0DA1-934D-9DE6-D4229F4D2E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686" y="3669832"/>
                    <a:ext cx="358815" cy="358815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直线箭头连接符 17">
                <a:extLst>
                  <a:ext uri="{FF2B5EF4-FFF2-40B4-BE49-F238E27FC236}">
                    <a16:creationId xmlns:a16="http://schemas.microsoft.com/office/drawing/2014/main" id="{D6A7419B-855E-4377-BF78-52A286634F1D}"/>
                  </a:ext>
                </a:extLst>
              </p:cNvPr>
              <p:cNvCxnSpPr>
                <a:stCxn id="10" idx="0"/>
                <a:endCxn id="14" idx="4"/>
              </p:cNvCxnSpPr>
              <p:nvPr/>
            </p:nvCxnSpPr>
            <p:spPr>
              <a:xfrm flipH="1" flipV="1">
                <a:off x="3883303" y="4744232"/>
                <a:ext cx="1" cy="3578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箭头连接符 19">
                <a:extLst>
                  <a:ext uri="{FF2B5EF4-FFF2-40B4-BE49-F238E27FC236}">
                    <a16:creationId xmlns:a16="http://schemas.microsoft.com/office/drawing/2014/main" id="{D03054EC-ECA5-40F1-B3B2-79AED7926507}"/>
                  </a:ext>
                </a:extLst>
              </p:cNvPr>
              <p:cNvCxnSpPr>
                <a:stCxn id="14" idx="0"/>
                <a:endCxn id="11" idx="4"/>
              </p:cNvCxnSpPr>
              <p:nvPr/>
            </p:nvCxnSpPr>
            <p:spPr>
              <a:xfrm flipH="1" flipV="1">
                <a:off x="3883302" y="4027808"/>
                <a:ext cx="1" cy="3576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箭头连接符 21">
                <a:extLst>
                  <a:ext uri="{FF2B5EF4-FFF2-40B4-BE49-F238E27FC236}">
                    <a16:creationId xmlns:a16="http://schemas.microsoft.com/office/drawing/2014/main" id="{0039E5B3-8DD3-477C-AD1D-6ECFBD4E02AB}"/>
                  </a:ext>
                </a:extLst>
              </p:cNvPr>
              <p:cNvCxnSpPr>
                <a:stCxn id="7" idx="3"/>
                <a:endCxn id="11" idx="2"/>
              </p:cNvCxnSpPr>
              <p:nvPr/>
            </p:nvCxnSpPr>
            <p:spPr>
              <a:xfrm flipV="1">
                <a:off x="3280917" y="3848642"/>
                <a:ext cx="422977" cy="30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箭头连接符 24">
                <a:extLst>
                  <a:ext uri="{FF2B5EF4-FFF2-40B4-BE49-F238E27FC236}">
                    <a16:creationId xmlns:a16="http://schemas.microsoft.com/office/drawing/2014/main" id="{74B1C82A-4862-40E4-81E6-15976EDAF451}"/>
                  </a:ext>
                </a:extLst>
              </p:cNvPr>
              <p:cNvCxnSpPr>
                <a:stCxn id="11" idx="6"/>
                <a:endCxn id="15" idx="2"/>
              </p:cNvCxnSpPr>
              <p:nvPr/>
            </p:nvCxnSpPr>
            <p:spPr>
              <a:xfrm>
                <a:off x="4062709" y="3848642"/>
                <a:ext cx="422977" cy="5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箭头连接符 26">
                <a:extLst>
                  <a:ext uri="{FF2B5EF4-FFF2-40B4-BE49-F238E27FC236}">
                    <a16:creationId xmlns:a16="http://schemas.microsoft.com/office/drawing/2014/main" id="{A20DA795-159C-4F5C-8F24-15DBCFFA30BF}"/>
                  </a:ext>
                </a:extLst>
              </p:cNvPr>
              <p:cNvCxnSpPr>
                <a:stCxn id="12" idx="2"/>
                <a:endCxn id="15" idx="0"/>
              </p:cNvCxnSpPr>
              <p:nvPr/>
            </p:nvCxnSpPr>
            <p:spPr>
              <a:xfrm>
                <a:off x="4665094" y="3271672"/>
                <a:ext cx="0" cy="3981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箭头连接符 29">
                <a:extLst>
                  <a:ext uri="{FF2B5EF4-FFF2-40B4-BE49-F238E27FC236}">
                    <a16:creationId xmlns:a16="http://schemas.microsoft.com/office/drawing/2014/main" id="{C16C29B6-4F7B-4594-87B4-88297D997D16}"/>
                  </a:ext>
                </a:extLst>
              </p:cNvPr>
              <p:cNvCxnSpPr>
                <a:stCxn id="13" idx="1"/>
                <a:endCxn id="14" idx="6"/>
              </p:cNvCxnSpPr>
              <p:nvPr/>
            </p:nvCxnSpPr>
            <p:spPr>
              <a:xfrm flipH="1" flipV="1">
                <a:off x="4062710" y="4564825"/>
                <a:ext cx="445320" cy="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箭头连接符 31">
                <a:extLst>
                  <a:ext uri="{FF2B5EF4-FFF2-40B4-BE49-F238E27FC236}">
                    <a16:creationId xmlns:a16="http://schemas.microsoft.com/office/drawing/2014/main" id="{F458B502-3CF6-40BC-9478-743303460AD7}"/>
                  </a:ext>
                </a:extLst>
              </p:cNvPr>
              <p:cNvCxnSpPr>
                <a:stCxn id="9" idx="1"/>
                <a:endCxn id="10" idx="6"/>
              </p:cNvCxnSpPr>
              <p:nvPr/>
            </p:nvCxnSpPr>
            <p:spPr>
              <a:xfrm flipH="1">
                <a:off x="4062711" y="5281489"/>
                <a:ext cx="44531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5E6EDA3A-F406-44D3-B5BB-3148AF294956}"/>
                      </a:ext>
                    </a:extLst>
                  </p:cNvPr>
                  <p:cNvSpPr/>
                  <p:nvPr/>
                </p:nvSpPr>
                <p:spPr>
                  <a:xfrm>
                    <a:off x="5267478" y="3669474"/>
                    <a:ext cx="358815" cy="35833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E7CB3EBE-5917-D947-84DC-15A7B35E1E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7478" y="3669474"/>
                    <a:ext cx="358815" cy="358333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肘形连接符 35">
                <a:extLst>
                  <a:ext uri="{FF2B5EF4-FFF2-40B4-BE49-F238E27FC236}">
                    <a16:creationId xmlns:a16="http://schemas.microsoft.com/office/drawing/2014/main" id="{6824997D-9553-4E9C-BF6F-A7210A7ACC3C}"/>
                  </a:ext>
                </a:extLst>
              </p:cNvPr>
              <p:cNvCxnSpPr>
                <a:stCxn id="8" idx="0"/>
                <a:endCxn id="23" idx="4"/>
              </p:cNvCxnSpPr>
              <p:nvPr/>
            </p:nvCxnSpPr>
            <p:spPr>
              <a:xfrm rot="5400000" flipH="1" flipV="1">
                <a:off x="4145870" y="4547031"/>
                <a:ext cx="1820239" cy="781793"/>
              </a:xfrm>
              <a:prstGeom prst="bentConnector3">
                <a:avLst>
                  <a:gd name="adj1" fmla="val 10575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肘形连接符 38">
                <a:extLst>
                  <a:ext uri="{FF2B5EF4-FFF2-40B4-BE49-F238E27FC236}">
                    <a16:creationId xmlns:a16="http://schemas.microsoft.com/office/drawing/2014/main" id="{4D1B40E0-947E-4363-AFF7-A65B9BD49380}"/>
                  </a:ext>
                </a:extLst>
              </p:cNvPr>
              <p:cNvCxnSpPr>
                <a:stCxn id="8" idx="0"/>
                <a:endCxn id="10" idx="4"/>
              </p:cNvCxnSpPr>
              <p:nvPr/>
            </p:nvCxnSpPr>
            <p:spPr>
              <a:xfrm rot="16200000" flipV="1">
                <a:off x="4080625" y="5263577"/>
                <a:ext cx="387149" cy="781789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41">
                <a:extLst>
                  <a:ext uri="{FF2B5EF4-FFF2-40B4-BE49-F238E27FC236}">
                    <a16:creationId xmlns:a16="http://schemas.microsoft.com/office/drawing/2014/main" id="{058B4E2D-E639-44C4-BD09-2E0DEB12CCA9}"/>
                  </a:ext>
                </a:extLst>
              </p:cNvPr>
              <p:cNvCxnSpPr>
                <a:stCxn id="15" idx="6"/>
                <a:endCxn id="23" idx="2"/>
              </p:cNvCxnSpPr>
              <p:nvPr/>
            </p:nvCxnSpPr>
            <p:spPr>
              <a:xfrm flipV="1">
                <a:off x="4844501" y="3848641"/>
                <a:ext cx="422977" cy="5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0D5B1831-5080-436D-9856-62F2BC766D4E}"/>
                      </a:ext>
                    </a:extLst>
                  </p:cNvPr>
                  <p:cNvSpPr/>
                  <p:nvPr/>
                </p:nvSpPr>
                <p:spPr>
                  <a:xfrm>
                    <a:off x="7065166" y="3669474"/>
                    <a:ext cx="358815" cy="35833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椭圆 42">
                    <a:extLst>
                      <a:ext uri="{FF2B5EF4-FFF2-40B4-BE49-F238E27FC236}">
                        <a16:creationId xmlns:a16="http://schemas.microsoft.com/office/drawing/2014/main" id="{3CF63A6D-ABFA-9B45-AE5B-1476FB5EBD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5166" y="3669474"/>
                    <a:ext cx="358815" cy="358333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 l="-3226"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3E40C14A-18AA-4628-B5BE-E6B5C91AD6FD}"/>
                      </a:ext>
                    </a:extLst>
                  </p:cNvPr>
                  <p:cNvSpPr txBox="1"/>
                  <p:nvPr/>
                </p:nvSpPr>
                <p:spPr>
                  <a:xfrm>
                    <a:off x="6049270" y="3699015"/>
                    <a:ext cx="592919" cy="2992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4C981525-3B4C-064D-A17F-B49064365A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9270" y="3699015"/>
                    <a:ext cx="592919" cy="29924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51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D084DD05-EAD8-4720-B942-C57659592EE7}"/>
                      </a:ext>
                    </a:extLst>
                  </p:cNvPr>
                  <p:cNvSpPr txBox="1"/>
                  <p:nvPr/>
                </p:nvSpPr>
                <p:spPr>
                  <a:xfrm>
                    <a:off x="7065165" y="4426324"/>
                    <a:ext cx="38735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36585EDD-0C49-3640-A49E-195C3CFA42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5165" y="4426324"/>
                    <a:ext cx="387350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967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6ED8B855-28D2-46C7-8854-B910D771944F}"/>
                      </a:ext>
                    </a:extLst>
                  </p:cNvPr>
                  <p:cNvSpPr txBox="1"/>
                  <p:nvPr/>
                </p:nvSpPr>
                <p:spPr>
                  <a:xfrm>
                    <a:off x="7846958" y="3699015"/>
                    <a:ext cx="586891" cy="2992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EE87CA55-D834-2745-943B-579FFDEC1A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6958" y="3699015"/>
                    <a:ext cx="586891" cy="29924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51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4EFA6BF1-F6C5-4958-ACF9-03A439C85E6D}"/>
                      </a:ext>
                    </a:extLst>
                  </p:cNvPr>
                  <p:cNvSpPr txBox="1"/>
                  <p:nvPr/>
                </p:nvSpPr>
                <p:spPr>
                  <a:xfrm>
                    <a:off x="4364690" y="1656128"/>
                    <a:ext cx="600805" cy="2992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46796225-A294-7E49-9BB7-4BA4430ECE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4690" y="1656128"/>
                    <a:ext cx="600805" cy="29924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33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椭圆 31">
                    <a:extLst>
                      <a:ext uri="{FF2B5EF4-FFF2-40B4-BE49-F238E27FC236}">
                        <a16:creationId xmlns:a16="http://schemas.microsoft.com/office/drawing/2014/main" id="{18527D92-E8D5-4C11-AC00-BBE357C10319}"/>
                      </a:ext>
                    </a:extLst>
                  </p:cNvPr>
                  <p:cNvSpPr/>
                  <p:nvPr/>
                </p:nvSpPr>
                <p:spPr>
                  <a:xfrm>
                    <a:off x="7065165" y="2811323"/>
                    <a:ext cx="358815" cy="35833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C02A3CCB-769B-6841-8BB6-01E30B223C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5165" y="2811323"/>
                    <a:ext cx="358815" cy="358333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29AFCBE9-F42F-4D85-9F5B-4B5C3EF59962}"/>
                      </a:ext>
                    </a:extLst>
                  </p:cNvPr>
                  <p:cNvSpPr/>
                  <p:nvPr/>
                </p:nvSpPr>
                <p:spPr>
                  <a:xfrm>
                    <a:off x="6166321" y="2811323"/>
                    <a:ext cx="358815" cy="35833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椭圆 50">
                    <a:extLst>
                      <a:ext uri="{FF2B5EF4-FFF2-40B4-BE49-F238E27FC236}">
                        <a16:creationId xmlns:a16="http://schemas.microsoft.com/office/drawing/2014/main" id="{2E96047B-5058-334B-81B9-13D78D2DFC4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6321" y="2811323"/>
                    <a:ext cx="358815" cy="358333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直线箭头连接符 52">
                <a:extLst>
                  <a:ext uri="{FF2B5EF4-FFF2-40B4-BE49-F238E27FC236}">
                    <a16:creationId xmlns:a16="http://schemas.microsoft.com/office/drawing/2014/main" id="{73992451-2248-4346-92FF-105E8563F572}"/>
                  </a:ext>
                </a:extLst>
              </p:cNvPr>
              <p:cNvCxnSpPr>
                <a:stCxn id="23" idx="6"/>
                <a:endCxn id="28" idx="1"/>
              </p:cNvCxnSpPr>
              <p:nvPr/>
            </p:nvCxnSpPr>
            <p:spPr>
              <a:xfrm flipV="1">
                <a:off x="5626293" y="3848640"/>
                <a:ext cx="422977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箭头连接符 54">
                <a:extLst>
                  <a:ext uri="{FF2B5EF4-FFF2-40B4-BE49-F238E27FC236}">
                    <a16:creationId xmlns:a16="http://schemas.microsoft.com/office/drawing/2014/main" id="{61BF34CF-5349-44E6-B731-C62237A97E89}"/>
                  </a:ext>
                </a:extLst>
              </p:cNvPr>
              <p:cNvCxnSpPr>
                <a:stCxn id="28" idx="3"/>
                <a:endCxn id="27" idx="2"/>
              </p:cNvCxnSpPr>
              <p:nvPr/>
            </p:nvCxnSpPr>
            <p:spPr>
              <a:xfrm>
                <a:off x="6642189" y="3848640"/>
                <a:ext cx="422977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56">
                <a:extLst>
                  <a:ext uri="{FF2B5EF4-FFF2-40B4-BE49-F238E27FC236}">
                    <a16:creationId xmlns:a16="http://schemas.microsoft.com/office/drawing/2014/main" id="{D08D63E9-B762-4FFA-924E-14BEB85AAC79}"/>
                  </a:ext>
                </a:extLst>
              </p:cNvPr>
              <p:cNvCxnSpPr>
                <a:stCxn id="29" idx="0"/>
                <a:endCxn id="27" idx="4"/>
              </p:cNvCxnSpPr>
              <p:nvPr/>
            </p:nvCxnSpPr>
            <p:spPr>
              <a:xfrm flipH="1" flipV="1">
                <a:off x="7244574" y="4027807"/>
                <a:ext cx="14266" cy="3985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箭头连接符 59">
                <a:extLst>
                  <a:ext uri="{FF2B5EF4-FFF2-40B4-BE49-F238E27FC236}">
                    <a16:creationId xmlns:a16="http://schemas.microsoft.com/office/drawing/2014/main" id="{4D873AE3-3C28-4A17-B448-D2B75BCEC56B}"/>
                  </a:ext>
                </a:extLst>
              </p:cNvPr>
              <p:cNvCxnSpPr>
                <a:stCxn id="27" idx="6"/>
                <a:endCxn id="30" idx="1"/>
              </p:cNvCxnSpPr>
              <p:nvPr/>
            </p:nvCxnSpPr>
            <p:spPr>
              <a:xfrm flipV="1">
                <a:off x="7423981" y="3848640"/>
                <a:ext cx="422977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肘形连接符 61">
                <a:extLst>
                  <a:ext uri="{FF2B5EF4-FFF2-40B4-BE49-F238E27FC236}">
                    <a16:creationId xmlns:a16="http://schemas.microsoft.com/office/drawing/2014/main" id="{5F68D7A2-9F08-4306-886F-E6B466366729}"/>
                  </a:ext>
                </a:extLst>
              </p:cNvPr>
              <p:cNvCxnSpPr>
                <a:stCxn id="30" idx="0"/>
                <a:endCxn id="32" idx="6"/>
              </p:cNvCxnSpPr>
              <p:nvPr/>
            </p:nvCxnSpPr>
            <p:spPr>
              <a:xfrm rot="16200000" flipV="1">
                <a:off x="7427930" y="2986541"/>
                <a:ext cx="708525" cy="716424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椭圆 38">
                    <a:extLst>
                      <a:ext uri="{FF2B5EF4-FFF2-40B4-BE49-F238E27FC236}">
                        <a16:creationId xmlns:a16="http://schemas.microsoft.com/office/drawing/2014/main" id="{17C10D3C-F561-42A3-89EC-FD55E7ABBCFC}"/>
                      </a:ext>
                    </a:extLst>
                  </p:cNvPr>
                  <p:cNvSpPr/>
                  <p:nvPr/>
                </p:nvSpPr>
                <p:spPr>
                  <a:xfrm>
                    <a:off x="7960995" y="1958980"/>
                    <a:ext cx="358815" cy="35833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椭圆 62">
                    <a:extLst>
                      <a:ext uri="{FF2B5EF4-FFF2-40B4-BE49-F238E27FC236}">
                        <a16:creationId xmlns:a16="http://schemas.microsoft.com/office/drawing/2014/main" id="{D518CE82-8353-984C-AD77-7EEFBC647E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0995" y="1958980"/>
                    <a:ext cx="358815" cy="358333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椭圆 39">
                    <a:extLst>
                      <a:ext uri="{FF2B5EF4-FFF2-40B4-BE49-F238E27FC236}">
                        <a16:creationId xmlns:a16="http://schemas.microsoft.com/office/drawing/2014/main" id="{16216F9A-4C5B-4056-B22B-B1DC56827772}"/>
                      </a:ext>
                    </a:extLst>
                  </p:cNvPr>
                  <p:cNvSpPr/>
                  <p:nvPr/>
                </p:nvSpPr>
                <p:spPr>
                  <a:xfrm>
                    <a:off x="6166321" y="1958980"/>
                    <a:ext cx="358815" cy="35833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椭圆 63">
                    <a:extLst>
                      <a:ext uri="{FF2B5EF4-FFF2-40B4-BE49-F238E27FC236}">
                        <a16:creationId xmlns:a16="http://schemas.microsoft.com/office/drawing/2014/main" id="{A1FB3EC8-CD48-4C44-BB08-705FDC24CF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6321" y="1958980"/>
                    <a:ext cx="358815" cy="358333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65">
                <a:extLst>
                  <a:ext uri="{FF2B5EF4-FFF2-40B4-BE49-F238E27FC236}">
                    <a16:creationId xmlns:a16="http://schemas.microsoft.com/office/drawing/2014/main" id="{5E3F790D-6E71-4503-BA0E-C4D3EF4A0F3F}"/>
                  </a:ext>
                </a:extLst>
              </p:cNvPr>
              <p:cNvCxnSpPr>
                <a:stCxn id="30" idx="0"/>
                <a:endCxn id="39" idx="4"/>
              </p:cNvCxnSpPr>
              <p:nvPr/>
            </p:nvCxnSpPr>
            <p:spPr>
              <a:xfrm flipH="1" flipV="1">
                <a:off x="8140403" y="2317313"/>
                <a:ext cx="1" cy="13817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892B1310-CC93-4160-BA26-136A3B9F845F}"/>
                      </a:ext>
                    </a:extLst>
                  </p:cNvPr>
                  <p:cNvSpPr txBox="1"/>
                  <p:nvPr/>
                </p:nvSpPr>
                <p:spPr>
                  <a:xfrm>
                    <a:off x="8856826" y="1999646"/>
                    <a:ext cx="54624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5C0D9536-CB6F-BE41-969E-219440A0CF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6826" y="1999646"/>
                    <a:ext cx="546240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6977" r="-2326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直线箭头连接符 69">
                <a:extLst>
                  <a:ext uri="{FF2B5EF4-FFF2-40B4-BE49-F238E27FC236}">
                    <a16:creationId xmlns:a16="http://schemas.microsoft.com/office/drawing/2014/main" id="{22CE9092-EBD6-4722-8484-249F43809F3D}"/>
                  </a:ext>
                </a:extLst>
              </p:cNvPr>
              <p:cNvCxnSpPr>
                <a:stCxn id="42" idx="1"/>
                <a:endCxn id="39" idx="6"/>
              </p:cNvCxnSpPr>
              <p:nvPr/>
            </p:nvCxnSpPr>
            <p:spPr>
              <a:xfrm flipH="1">
                <a:off x="8319810" y="2138146"/>
                <a:ext cx="537016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71">
                <a:extLst>
                  <a:ext uri="{FF2B5EF4-FFF2-40B4-BE49-F238E27FC236}">
                    <a16:creationId xmlns:a16="http://schemas.microsoft.com/office/drawing/2014/main" id="{9ABE429F-0669-472F-B8DA-C3FB99CFAD1D}"/>
                  </a:ext>
                </a:extLst>
              </p:cNvPr>
              <p:cNvCxnSpPr>
                <a:stCxn id="39" idx="2"/>
                <a:endCxn id="40" idx="6"/>
              </p:cNvCxnSpPr>
              <p:nvPr/>
            </p:nvCxnSpPr>
            <p:spPr>
              <a:xfrm flipH="1">
                <a:off x="6525136" y="2138147"/>
                <a:ext cx="143585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F4809531-A457-43C6-B648-06977E98EBF9}"/>
                      </a:ext>
                    </a:extLst>
                  </p:cNvPr>
                  <p:cNvSpPr txBox="1"/>
                  <p:nvPr/>
                </p:nvSpPr>
                <p:spPr>
                  <a:xfrm>
                    <a:off x="7142012" y="2249557"/>
                    <a:ext cx="1907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2B73A0FE-9B62-B547-8641-7D3C6006D7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2012" y="2249557"/>
                    <a:ext cx="190758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7647" r="-1764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直线箭头连接符 74">
                <a:extLst>
                  <a:ext uri="{FF2B5EF4-FFF2-40B4-BE49-F238E27FC236}">
                    <a16:creationId xmlns:a16="http://schemas.microsoft.com/office/drawing/2014/main" id="{BCA00D9D-9888-44E8-8B29-B0DFEA19F852}"/>
                  </a:ext>
                </a:extLst>
              </p:cNvPr>
              <p:cNvCxnSpPr>
                <a:stCxn id="45" idx="2"/>
                <a:endCxn id="32" idx="0"/>
              </p:cNvCxnSpPr>
              <p:nvPr/>
            </p:nvCxnSpPr>
            <p:spPr>
              <a:xfrm>
                <a:off x="7237391" y="2526556"/>
                <a:ext cx="7182" cy="28476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箭头连接符 76">
                <a:extLst>
                  <a:ext uri="{FF2B5EF4-FFF2-40B4-BE49-F238E27FC236}">
                    <a16:creationId xmlns:a16="http://schemas.microsoft.com/office/drawing/2014/main" id="{1F27764D-B07B-430E-BB86-EC123B1348F1}"/>
                  </a:ext>
                </a:extLst>
              </p:cNvPr>
              <p:cNvCxnSpPr>
                <a:stCxn id="32" idx="2"/>
                <a:endCxn id="33" idx="6"/>
              </p:cNvCxnSpPr>
              <p:nvPr/>
            </p:nvCxnSpPr>
            <p:spPr>
              <a:xfrm flipH="1">
                <a:off x="6525136" y="2990490"/>
                <a:ext cx="54002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箭头连接符 79">
                <a:extLst>
                  <a:ext uri="{FF2B5EF4-FFF2-40B4-BE49-F238E27FC236}">
                    <a16:creationId xmlns:a16="http://schemas.microsoft.com/office/drawing/2014/main" id="{4ED04F2D-4A6C-473C-8552-45E43BC0879C}"/>
                  </a:ext>
                </a:extLst>
              </p:cNvPr>
              <p:cNvCxnSpPr>
                <a:stCxn id="28" idx="0"/>
                <a:endCxn id="33" idx="4"/>
              </p:cNvCxnSpPr>
              <p:nvPr/>
            </p:nvCxnSpPr>
            <p:spPr>
              <a:xfrm flipH="1" flipV="1">
                <a:off x="6345729" y="3169656"/>
                <a:ext cx="1" cy="5293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箭头连接符 81">
                <a:extLst>
                  <a:ext uri="{FF2B5EF4-FFF2-40B4-BE49-F238E27FC236}">
                    <a16:creationId xmlns:a16="http://schemas.microsoft.com/office/drawing/2014/main" id="{7A24ACAE-2060-453C-98C4-56C58C8F60DD}"/>
                  </a:ext>
                </a:extLst>
              </p:cNvPr>
              <p:cNvCxnSpPr>
                <a:stCxn id="33" idx="0"/>
                <a:endCxn id="40" idx="4"/>
              </p:cNvCxnSpPr>
              <p:nvPr/>
            </p:nvCxnSpPr>
            <p:spPr>
              <a:xfrm flipV="1">
                <a:off x="6345729" y="2317313"/>
                <a:ext cx="0" cy="4940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肘形连接符 83">
                <a:extLst>
                  <a:ext uri="{FF2B5EF4-FFF2-40B4-BE49-F238E27FC236}">
                    <a16:creationId xmlns:a16="http://schemas.microsoft.com/office/drawing/2014/main" id="{63F0A568-A2FD-4F09-BDF2-4074271D9684}"/>
                  </a:ext>
                </a:extLst>
              </p:cNvPr>
              <p:cNvCxnSpPr>
                <a:stCxn id="40" idx="2"/>
                <a:endCxn id="31" idx="2"/>
              </p:cNvCxnSpPr>
              <p:nvPr/>
            </p:nvCxnSpPr>
            <p:spPr>
              <a:xfrm rot="10800000">
                <a:off x="4665093" y="1955377"/>
                <a:ext cx="1501228" cy="182770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线箭头连接符 86">
              <a:extLst>
                <a:ext uri="{FF2B5EF4-FFF2-40B4-BE49-F238E27FC236}">
                  <a16:creationId xmlns:a16="http://schemas.microsoft.com/office/drawing/2014/main" id="{E4FE5729-3588-4C3C-97E8-6BD79DBA9762}"/>
                </a:ext>
              </a:extLst>
            </p:cNvPr>
            <p:cNvCxnSpPr/>
            <p:nvPr/>
          </p:nvCxnSpPr>
          <p:spPr>
            <a:xfrm flipV="1">
              <a:off x="8480790" y="3953166"/>
              <a:ext cx="42297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5B75E89-037D-4697-AFA8-AE0F081F5435}"/>
              </a:ext>
            </a:extLst>
          </p:cNvPr>
          <p:cNvGrpSpPr/>
          <p:nvPr/>
        </p:nvGrpSpPr>
        <p:grpSpPr>
          <a:xfrm>
            <a:off x="8069991" y="2088559"/>
            <a:ext cx="3343711" cy="2739497"/>
            <a:chOff x="8591022" y="3587090"/>
            <a:chExt cx="3343711" cy="2739497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6BF3919-1747-4AD3-B03A-43A853764A68}"/>
                </a:ext>
              </a:extLst>
            </p:cNvPr>
            <p:cNvSpPr/>
            <p:nvPr/>
          </p:nvSpPr>
          <p:spPr>
            <a:xfrm>
              <a:off x="9625274" y="4311139"/>
              <a:ext cx="1283223" cy="12832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FUTURA BOOK" panose="020B0502020204020303" pitchFamily="34" charset="0"/>
                </a:rPr>
                <a:t>LIF</a:t>
              </a:r>
              <a:endParaRPr kumimoji="1" lang="zh-CN" altLang="en-US" dirty="0">
                <a:solidFill>
                  <a:schemeClr val="tx1"/>
                </a:solidFill>
                <a:latin typeface="FUTURA BOOK" panose="020B05020202040203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82D9C913-3BBD-40A7-B37F-D2AD74F4BB6B}"/>
                    </a:ext>
                  </a:extLst>
                </p:cNvPr>
                <p:cNvSpPr txBox="1"/>
                <p:nvPr/>
              </p:nvSpPr>
              <p:spPr>
                <a:xfrm>
                  <a:off x="8591022" y="4800097"/>
                  <a:ext cx="58586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7E5FE732-20F6-FB4C-85A6-652238C750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1022" y="4800097"/>
                  <a:ext cx="585865" cy="299249"/>
                </a:xfrm>
                <a:prstGeom prst="rect">
                  <a:avLst/>
                </a:prstGeom>
                <a:blipFill>
                  <a:blip r:embed="rId23"/>
                  <a:stretch>
                    <a:fillRect l="-638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线箭头连接符 90">
              <a:extLst>
                <a:ext uri="{FF2B5EF4-FFF2-40B4-BE49-F238E27FC236}">
                  <a16:creationId xmlns:a16="http://schemas.microsoft.com/office/drawing/2014/main" id="{EA8E5ED0-51D1-42DA-AAA3-33646FD5E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6887" y="4949722"/>
              <a:ext cx="4229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91">
              <a:extLst>
                <a:ext uri="{FF2B5EF4-FFF2-40B4-BE49-F238E27FC236}">
                  <a16:creationId xmlns:a16="http://schemas.microsoft.com/office/drawing/2014/main" id="{01B89095-E6BD-4EBF-9E67-F6F221C20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0478" y="4941604"/>
              <a:ext cx="4229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0DCFCDF5-9EA0-4EA7-8946-C1BEED30BED4}"/>
                    </a:ext>
                  </a:extLst>
                </p:cNvPr>
                <p:cNvSpPr txBox="1"/>
                <p:nvPr/>
              </p:nvSpPr>
              <p:spPr>
                <a:xfrm>
                  <a:off x="11347842" y="4791979"/>
                  <a:ext cx="586891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7079F9C2-5B44-314D-88A9-9FA9A086B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7842" y="4791979"/>
                  <a:ext cx="586891" cy="299249"/>
                </a:xfrm>
                <a:prstGeom prst="rect">
                  <a:avLst/>
                </a:prstGeom>
                <a:blipFill>
                  <a:blip r:embed="rId24"/>
                  <a:stretch>
                    <a:fillRect l="-6250" b="-208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线箭头连接符 93">
              <a:extLst>
                <a:ext uri="{FF2B5EF4-FFF2-40B4-BE49-F238E27FC236}">
                  <a16:creationId xmlns:a16="http://schemas.microsoft.com/office/drawing/2014/main" id="{63FB0673-29F9-4F97-B827-2832189C0B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66885" y="3886339"/>
              <a:ext cx="1" cy="42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95">
              <a:extLst>
                <a:ext uri="{FF2B5EF4-FFF2-40B4-BE49-F238E27FC236}">
                  <a16:creationId xmlns:a16="http://schemas.microsoft.com/office/drawing/2014/main" id="{8EEB73BE-4CF0-4698-81F2-675401C86F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81696" y="5594362"/>
              <a:ext cx="1" cy="42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23BD9381-20CA-4B6D-A9BC-C5DE3F9B56CA}"/>
                    </a:ext>
                  </a:extLst>
                </p:cNvPr>
                <p:cNvSpPr txBox="1"/>
                <p:nvPr/>
              </p:nvSpPr>
              <p:spPr>
                <a:xfrm>
                  <a:off x="9779315" y="6027338"/>
                  <a:ext cx="1004762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BC9FDDDE-80D9-5444-9BB0-69388CC94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9315" y="6027338"/>
                  <a:ext cx="1004762" cy="299249"/>
                </a:xfrm>
                <a:prstGeom prst="rect">
                  <a:avLst/>
                </a:prstGeom>
                <a:blipFill>
                  <a:blip r:embed="rId25"/>
                  <a:stretch>
                    <a:fillRect l="-5000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954FC41E-9875-45FF-B1C3-656ECA7D139C}"/>
                    </a:ext>
                  </a:extLst>
                </p:cNvPr>
                <p:cNvSpPr txBox="1"/>
                <p:nvPr/>
              </p:nvSpPr>
              <p:spPr>
                <a:xfrm>
                  <a:off x="9966482" y="3587090"/>
                  <a:ext cx="60080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DD6B5625-CF1A-8E45-9825-C6539F8770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6482" y="3587090"/>
                  <a:ext cx="600805" cy="299249"/>
                </a:xfrm>
                <a:prstGeom prst="rect">
                  <a:avLst/>
                </a:prstGeom>
                <a:blipFill>
                  <a:blip r:embed="rId26"/>
                  <a:stretch>
                    <a:fillRect l="-8333" b="-208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圆角矩形 101">
            <a:extLst>
              <a:ext uri="{FF2B5EF4-FFF2-40B4-BE49-F238E27FC236}">
                <a16:creationId xmlns:a16="http://schemas.microsoft.com/office/drawing/2014/main" id="{CA3163B3-D02A-4822-A320-51192561AB88}"/>
              </a:ext>
            </a:extLst>
          </p:cNvPr>
          <p:cNvSpPr/>
          <p:nvPr/>
        </p:nvSpPr>
        <p:spPr>
          <a:xfrm>
            <a:off x="1557837" y="2136225"/>
            <a:ext cx="2322196" cy="3237547"/>
          </a:xfrm>
          <a:prstGeom prst="roundRect">
            <a:avLst>
              <a:gd name="adj" fmla="val 5203"/>
            </a:avLst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圆角矩形 102">
            <a:extLst>
              <a:ext uri="{FF2B5EF4-FFF2-40B4-BE49-F238E27FC236}">
                <a16:creationId xmlns:a16="http://schemas.microsoft.com/office/drawing/2014/main" id="{59EDE893-9C60-4D15-9F06-9AB127304B67}"/>
              </a:ext>
            </a:extLst>
          </p:cNvPr>
          <p:cNvSpPr/>
          <p:nvPr/>
        </p:nvSpPr>
        <p:spPr>
          <a:xfrm>
            <a:off x="4870023" y="3177842"/>
            <a:ext cx="909565" cy="730676"/>
          </a:xfrm>
          <a:prstGeom prst="roundRect">
            <a:avLst>
              <a:gd name="adj" fmla="val 16292"/>
            </a:avLst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圆角矩形 103">
            <a:extLst>
              <a:ext uri="{FF2B5EF4-FFF2-40B4-BE49-F238E27FC236}">
                <a16:creationId xmlns:a16="http://schemas.microsoft.com/office/drawing/2014/main" id="{6AA9ED57-F973-400D-8F59-17F18D6F6A33}"/>
              </a:ext>
            </a:extLst>
          </p:cNvPr>
          <p:cNvSpPr/>
          <p:nvPr/>
        </p:nvSpPr>
        <p:spPr>
          <a:xfrm>
            <a:off x="4019337" y="1402513"/>
            <a:ext cx="2676138" cy="1647853"/>
          </a:xfrm>
          <a:prstGeom prst="roundRect">
            <a:avLst>
              <a:gd name="adj" fmla="val 8013"/>
            </a:avLst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49</Words>
  <Application>Microsoft Office PowerPoint</Application>
  <PresentationFormat>宽屏</PresentationFormat>
  <Paragraphs>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FUTURA BOOK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mint</dc:creator>
  <cp:lastModifiedBy>mint</cp:lastModifiedBy>
  <cp:revision>28</cp:revision>
  <dcterms:created xsi:type="dcterms:W3CDTF">2023-05-09T11:20:48Z</dcterms:created>
  <dcterms:modified xsi:type="dcterms:W3CDTF">2023-12-27T10:17:10Z</dcterms:modified>
</cp:coreProperties>
</file>