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516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3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61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2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28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53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14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2E8-63D8-489D-9D37-B36148D7CBEA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B4D9-C4CA-47B1-8C03-E5FEE1E8E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6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jpeg" /><Relationship Id="rId5" Type="http://schemas.openxmlformats.org/officeDocument/2006/relationships/hyperlink" Target="http://www.ukgm.de/blutspende" TargetMode="Externa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4001" y="1746498"/>
            <a:ext cx="5888875" cy="21538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3074" y="2000672"/>
            <a:ext cx="6124278" cy="1584176"/>
          </a:xfrm>
          <a:ln>
            <a:noFill/>
          </a:ln>
        </p:spPr>
        <p:txBody>
          <a:bodyPr>
            <a:noAutofit/>
          </a:bodyPr>
          <a:lstStyle/>
          <a:p>
            <a:r>
              <a:rPr lang="de-DE" sz="4800" b="1" dirty="0">
                <a:solidFill>
                  <a:srgbClr val="FF0000"/>
                </a:solidFill>
              </a:rPr>
              <a:t>Blut spenden </a:t>
            </a:r>
            <a:br>
              <a:rPr lang="de-DE" sz="4800" dirty="0"/>
            </a:br>
            <a:r>
              <a:rPr lang="de-DE" sz="4800" b="1" dirty="0">
                <a:solidFill>
                  <a:srgbClr val="FF0000"/>
                </a:solidFill>
              </a:rPr>
              <a:t>an der </a:t>
            </a:r>
            <a:br>
              <a:rPr lang="de-DE" sz="4800" dirty="0"/>
            </a:br>
            <a:r>
              <a:rPr lang="de-DE" sz="4800" b="1" dirty="0">
                <a:solidFill>
                  <a:srgbClr val="FF0000"/>
                </a:solidFill>
              </a:rPr>
              <a:t>Theodor-Litt-Schule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6429" y="716722"/>
            <a:ext cx="450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Für unsere Region </a:t>
            </a:r>
          </a:p>
        </p:txBody>
      </p:sp>
      <p:sp>
        <p:nvSpPr>
          <p:cNvPr id="11" name="Träne 10"/>
          <p:cNvSpPr/>
          <p:nvPr/>
        </p:nvSpPr>
        <p:spPr>
          <a:xfrm>
            <a:off x="2173287" y="4666028"/>
            <a:ext cx="2520280" cy="2376264"/>
          </a:xfrm>
          <a:prstGeom prst="teardrop">
            <a:avLst>
              <a:gd name="adj" fmla="val 1208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ond 11"/>
          <p:cNvSpPr/>
          <p:nvPr/>
        </p:nvSpPr>
        <p:spPr>
          <a:xfrm rot="-5040000">
            <a:off x="3096549" y="5727494"/>
            <a:ext cx="648072" cy="12241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616030" y="5596790"/>
            <a:ext cx="175726" cy="18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585866" y="5333707"/>
            <a:ext cx="236053" cy="453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64" y="5286442"/>
            <a:ext cx="261937" cy="47625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6" name="Gerade Verbindung 5"/>
          <p:cNvCxnSpPr/>
          <p:nvPr/>
        </p:nvCxnSpPr>
        <p:spPr>
          <a:xfrm flipH="1">
            <a:off x="2863103" y="6961548"/>
            <a:ext cx="180760" cy="3472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20000">
            <a:off x="3183395" y="7045866"/>
            <a:ext cx="2381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Gerade Verbindung 13"/>
          <p:cNvCxnSpPr/>
          <p:nvPr/>
        </p:nvCxnSpPr>
        <p:spPr>
          <a:xfrm flipH="1" flipV="1">
            <a:off x="2703804" y="7232922"/>
            <a:ext cx="159299" cy="100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94" y="7284527"/>
            <a:ext cx="195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76429" y="9408204"/>
            <a:ext cx="63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5"/>
              </a:rPr>
              <a:t>www.ukgm.de/blutspende</a:t>
            </a:r>
            <a:r>
              <a:rPr lang="de-DE" dirty="0"/>
              <a:t> </a:t>
            </a:r>
            <a:r>
              <a:rPr lang="de-DE"/>
              <a:t>	</a:t>
            </a:r>
            <a:endParaRPr lang="de-DE" dirty="0"/>
          </a:p>
        </p:txBody>
      </p:sp>
      <p:pic>
        <p:nvPicPr>
          <p:cNvPr id="1028" name="Picture 4" descr="http://intern.ukgm.de/ugm_2/deu/ugm_int/press_oeff/ukgm_logo_v1.5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81" y="293539"/>
            <a:ext cx="2134005" cy="9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252064" y="7525614"/>
            <a:ext cx="193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Adresse: 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175334" y="7724144"/>
            <a:ext cx="2422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Termin:</a:t>
            </a:r>
          </a:p>
          <a:p>
            <a:r>
              <a:rPr lang="de-DE" dirty="0"/>
              <a:t>Dienstag 11-15 Uhr</a:t>
            </a:r>
          </a:p>
          <a:p>
            <a:r>
              <a:rPr lang="de-DE" dirty="0"/>
              <a:t>am </a:t>
            </a:r>
            <a:r>
              <a:rPr lang="de-DE" b="1" dirty="0"/>
              <a:t>09. </a:t>
            </a:r>
            <a:r>
              <a:rPr lang="de-DE" b="1"/>
              <a:t>Mai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8738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Informationen: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sz="4000" b="1" dirty="0">
                <a:solidFill>
                  <a:srgbClr val="0070C0"/>
                </a:solidFill>
              </a:rPr>
              <a:t>Voraussetzungen zur Spende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" y="1928664"/>
            <a:ext cx="6172200" cy="7200800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de-DE" dirty="0"/>
              <a:t> </a:t>
            </a:r>
            <a:endParaRPr lang="de-DE" sz="5600" dirty="0"/>
          </a:p>
          <a:p>
            <a:pPr marL="0" indent="0">
              <a:spcBef>
                <a:spcPts val="360"/>
              </a:spcBef>
              <a:buNone/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Mindestalter: 18  Jahre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Mindestkörpergewicht von 50 kg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zur Feststellung der Identität und der gültigen </a:t>
            </a:r>
          </a:p>
          <a:p>
            <a:pPr marL="0" indent="0">
              <a:spcBef>
                <a:spcPts val="360"/>
              </a:spcBef>
              <a:buNone/>
            </a:pPr>
            <a:r>
              <a:rPr lang="de-DE" sz="6000" dirty="0"/>
              <a:t>        Adresse: Vorlage eines gültigen </a:t>
            </a:r>
          </a:p>
          <a:p>
            <a:pPr marL="0" indent="0">
              <a:spcBef>
                <a:spcPts val="360"/>
              </a:spcBef>
              <a:buNone/>
            </a:pPr>
            <a:r>
              <a:rPr lang="de-DE" sz="6000" dirty="0"/>
              <a:t>        Personalausweises mit Aufenthalt-Titel</a:t>
            </a:r>
          </a:p>
          <a:p>
            <a:pPr marL="0" indent="0">
              <a:spcBef>
                <a:spcPts val="360"/>
              </a:spcBef>
              <a:buNone/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Sie sollten sich gesund fühlen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Sie sollten vor der Spende ausreichend essen und trinken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Sie müssen den Spenderfragebogen eigenständig und ohne fremde Hilfe verstehen und  ausfüllen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Die Spende selbst dauert nur wenige Minuten, insgesamt müssen Sie jedoch einen Zeitaufwand von etwa einer Stunde einplanen.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Was gilt bei Tätowierungen und Piercings? Eine Tätowierung oder ein Piercing muss mindestens vier Monate zurück liegen, damit Sie spenden dürfen.</a:t>
            </a:r>
          </a:p>
          <a:p>
            <a:pPr marL="342000" indent="-342000">
              <a:spcBef>
                <a:spcPts val="360"/>
              </a:spcBef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Achtung: Nach Auslandsreisen kann es ggf. zu einer 4-wöchigen (bei Malaria-Gebieten sogar zu einer 6-monatigen) Spenderrückstellung.</a:t>
            </a:r>
          </a:p>
          <a:p>
            <a:pPr marL="0" indent="0">
              <a:spcBef>
                <a:spcPts val="360"/>
              </a:spcBef>
              <a:buNone/>
            </a:pPr>
            <a:endParaRPr lang="de-DE" sz="6000" dirty="0"/>
          </a:p>
          <a:p>
            <a:pPr marL="342000" indent="-342000">
              <a:spcBef>
                <a:spcPts val="360"/>
              </a:spcBef>
            </a:pPr>
            <a:r>
              <a:rPr lang="de-DE" sz="6000" dirty="0"/>
              <a:t>Rufen Sie uns gerne unter 0641-985-41506 an, wenn Sie Fragen z.B. bei Medikamenteneinnahme oder Impfungen haben.</a:t>
            </a:r>
          </a:p>
          <a:p>
            <a:pPr marL="0" indent="0">
              <a:spcBef>
                <a:spcPts val="360"/>
              </a:spcBef>
              <a:buNone/>
            </a:pP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2017671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A4 Paper (210x297 mm)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</vt:lpstr>
      <vt:lpstr>Blut spenden  an der  Theodor-Litt-Schule</vt:lpstr>
      <vt:lpstr>Informationen: Voraussetzungen zur Spende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Heidinger, Kathrin Sofie</dc:creator>
  <cp:lastModifiedBy>Luis Herr</cp:lastModifiedBy>
  <cp:revision>55</cp:revision>
  <dcterms:created xsi:type="dcterms:W3CDTF">2017-11-16T08:26:28Z</dcterms:created>
  <dcterms:modified xsi:type="dcterms:W3CDTF">2023-08-24T15:49:09Z</dcterms:modified>
</cp:coreProperties>
</file>