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CC25-B97A-4D2E-BC13-661EED941D9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323A-6E60-4AA0-8F8D-F0636C87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Ghana Electricity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Ogundele Adekunle Tobi</a:t>
            </a:r>
          </a:p>
          <a:p>
            <a:pPr algn="r"/>
            <a:r>
              <a:rPr lang="en-US" dirty="0" smtClean="0"/>
              <a:t>Data Mining</a:t>
            </a:r>
          </a:p>
          <a:p>
            <a:pPr algn="r"/>
            <a:r>
              <a:rPr lang="en-US" dirty="0" smtClean="0"/>
              <a:t>Lecturer: Dr. Charles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1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204" y="1825625"/>
            <a:ext cx="7505591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53821" y="2842637"/>
            <a:ext cx="253219" cy="239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3820" y="3205570"/>
            <a:ext cx="253219" cy="2391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53819" y="3877576"/>
            <a:ext cx="253219" cy="2391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9581" y="2509219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Ghana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9581" y="2842637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Nigeria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19580" y="3222704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Benin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580" y="3559188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Togo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19580" y="3877576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Ivory Coast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0353820" y="2509219"/>
            <a:ext cx="253219" cy="239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53820" y="3538988"/>
            <a:ext cx="253219" cy="2391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1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204" y="1825625"/>
            <a:ext cx="750559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3821" y="2842637"/>
            <a:ext cx="253219" cy="239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3820" y="3205570"/>
            <a:ext cx="253219" cy="2391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3819" y="3877576"/>
            <a:ext cx="253219" cy="2391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53820" y="3538988"/>
            <a:ext cx="253219" cy="2391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9581" y="2509219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Ghana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19581" y="2842637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Nigeria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9580" y="3222704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Benin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19580" y="3559188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Togo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580" y="3877576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Ivory Coast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0353820" y="2509219"/>
            <a:ext cx="253219" cy="239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78936"/>
              </p:ext>
            </p:extLst>
          </p:nvPr>
        </p:nvGraphicFramePr>
        <p:xfrm>
          <a:off x="1645920" y="5188487"/>
          <a:ext cx="90795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66"/>
                <a:gridCol w="1581726"/>
                <a:gridCol w="1704977"/>
                <a:gridCol w="1540643"/>
                <a:gridCol w="1602268"/>
                <a:gridCol w="15406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9.216639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7.964786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10.46849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7.302096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11.13118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9.912278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7.921267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11.90329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6.867289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12.95727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98609" y="1620743"/>
            <a:ext cx="471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Exponential Forecast Model</a:t>
            </a:r>
            <a:endParaRPr lang="en-US" sz="2400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61" t="7112" r="2793" b="15326"/>
          <a:stretch/>
        </p:blipFill>
        <p:spPr>
          <a:xfrm>
            <a:off x="1671711" y="2658794"/>
            <a:ext cx="8848578" cy="23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2707" y="1293220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Forecast Model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30" r="2954" b="6530"/>
          <a:stretch/>
        </p:blipFill>
        <p:spPr>
          <a:xfrm>
            <a:off x="1148862" y="4186421"/>
            <a:ext cx="10204938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54" t="68513" r="38846" b="10153"/>
          <a:stretch/>
        </p:blipFill>
        <p:spPr>
          <a:xfrm>
            <a:off x="838200" y="2082017"/>
            <a:ext cx="10261209" cy="18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Ghana’s electricity consumption grows simultaneously with amount generated.</a:t>
            </a:r>
          </a:p>
          <a:p>
            <a:r>
              <a:rPr lang="en-US" dirty="0"/>
              <a:t>Benin and Togo imported more electricity, Nigeria never imported, Ghana has a decreasing importation rate.</a:t>
            </a:r>
          </a:p>
          <a:p>
            <a:r>
              <a:rPr lang="en-US" dirty="0"/>
              <a:t>Ghana and Ivory Coast are the top exporter of electricity. Nigeria, Benin and Togo never exported Electricity.</a:t>
            </a:r>
          </a:p>
          <a:p>
            <a:r>
              <a:rPr lang="en-US" dirty="0"/>
              <a:t>Ghana, Benin, Togo have low consumption rate, Ivory Coast has an increasing consumption rate, Nigeria consumed a lot.</a:t>
            </a:r>
          </a:p>
          <a:p>
            <a:r>
              <a:rPr lang="en-US" dirty="0"/>
              <a:t>Between  2013 and 2020, Ghana’s electricity consumption will not go Above 8.5 </a:t>
            </a:r>
            <a:r>
              <a:rPr lang="en-US" dirty="0" err="1"/>
              <a:t>Bkw</a:t>
            </a:r>
            <a:r>
              <a:rPr lang="en-US" dirty="0"/>
              <a:t> based on the time series model.</a:t>
            </a:r>
          </a:p>
          <a:p>
            <a:r>
              <a:rPr lang="en-US" dirty="0"/>
              <a:t>Based on the exponential model, consumption will increase as the years go by.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500" b="1" dirty="0" smtClean="0"/>
          </a:p>
          <a:p>
            <a:pPr algn="ctr"/>
            <a:endParaRPr lang="en-US" sz="3500" b="1" dirty="0"/>
          </a:p>
          <a:p>
            <a:pPr marL="0" indent="0" algn="ctr">
              <a:buNone/>
            </a:pPr>
            <a:endParaRPr lang="en-US" sz="3500" b="1" dirty="0"/>
          </a:p>
          <a:p>
            <a:pPr algn="ctr"/>
            <a:r>
              <a:rPr lang="en-US" sz="3500" b="1" dirty="0" smtClean="0"/>
              <a:t>Thank you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552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Recent Load shedding problem faced by the Republic of Ghana.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Nigerians are very adaptive – they got used to the load shedding issue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average Ghanaian might not </a:t>
            </a:r>
            <a:r>
              <a:rPr lang="en-US" smtClean="0"/>
              <a:t>be used </a:t>
            </a:r>
            <a:r>
              <a:rPr lang="en-US" dirty="0" smtClean="0"/>
              <a:t>to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Past Information about Ghanaian Electricity Consumption, generation, import and export, help understand the current situation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U.S Energy Information Administrator</a:t>
            </a:r>
            <a:endParaRPr lang="en-US" b="1" dirty="0"/>
          </a:p>
          <a:p>
            <a:r>
              <a:rPr lang="en-US" dirty="0" smtClean="0"/>
              <a:t>Website - http://www.eia.gov/cfapps/ipdbproject/IEDIndex3.cfm </a:t>
            </a:r>
          </a:p>
          <a:p>
            <a:endParaRPr lang="en-US" dirty="0" smtClean="0"/>
          </a:p>
          <a:p>
            <a:r>
              <a:rPr lang="en-US" dirty="0" smtClean="0"/>
              <a:t>Data Obtained</a:t>
            </a:r>
          </a:p>
          <a:p>
            <a:pPr lvl="1"/>
            <a:r>
              <a:rPr lang="en-US" dirty="0" smtClean="0"/>
              <a:t>Worlds Electricity Generation Information (XLS extension)</a:t>
            </a:r>
          </a:p>
          <a:p>
            <a:pPr lvl="1"/>
            <a:r>
              <a:rPr lang="en-US" dirty="0" smtClean="0"/>
              <a:t>Worlds Electricity Consumption Information (XLS extension)</a:t>
            </a:r>
          </a:p>
          <a:p>
            <a:pPr lvl="1"/>
            <a:r>
              <a:rPr lang="en-US" dirty="0" smtClean="0"/>
              <a:t>Worlds Electricity Import Information (XLS extension)</a:t>
            </a:r>
          </a:p>
          <a:p>
            <a:pPr lvl="1"/>
            <a:r>
              <a:rPr lang="en-US" dirty="0" smtClean="0"/>
              <a:t>Worlds Electricity Export Information  (XLS extension)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XLS to CSV</a:t>
            </a:r>
          </a:p>
          <a:p>
            <a:r>
              <a:rPr lang="en-US" dirty="0" smtClean="0"/>
              <a:t>Removed commas</a:t>
            </a:r>
          </a:p>
          <a:p>
            <a:r>
              <a:rPr lang="en-US" dirty="0" smtClean="0"/>
              <a:t>Removed spaces</a:t>
            </a:r>
          </a:p>
          <a:p>
            <a:r>
              <a:rPr lang="en-US" dirty="0" smtClean="0"/>
              <a:t>Removed Periods</a:t>
            </a:r>
          </a:p>
          <a:p>
            <a:r>
              <a:rPr lang="en-US" dirty="0" smtClean="0"/>
              <a:t>Included “Country” cell, to help identify all countries </a:t>
            </a:r>
          </a:p>
          <a:p>
            <a:r>
              <a:rPr lang="en-US" dirty="0" smtClean="0"/>
              <a:t>Query to obtain Ghana’s information from all datasets</a:t>
            </a:r>
          </a:p>
          <a:p>
            <a:r>
              <a:rPr lang="en-US" dirty="0" smtClean="0"/>
              <a:t>Query to obtain other West African countries information from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has the generation of electricity over the years met the needs of national consumption?</a:t>
            </a:r>
          </a:p>
          <a:p>
            <a:r>
              <a:rPr lang="en-US" dirty="0" smtClean="0"/>
              <a:t> </a:t>
            </a:r>
            <a:r>
              <a:rPr lang="en-US" dirty="0"/>
              <a:t>Does Ghana Import more than export to other countries?</a:t>
            </a:r>
          </a:p>
          <a:p>
            <a:r>
              <a:rPr lang="en-US" dirty="0" smtClean="0"/>
              <a:t> </a:t>
            </a:r>
            <a:r>
              <a:rPr lang="en-US" dirty="0"/>
              <a:t>Does Ghana import, export, and consume electricity compared to other West African countries (Nigeria, Benin, Togo, Ivory Coast)?</a:t>
            </a:r>
          </a:p>
          <a:p>
            <a:r>
              <a:rPr lang="en-US" dirty="0" smtClean="0"/>
              <a:t> </a:t>
            </a:r>
            <a:r>
              <a:rPr lang="en-US" dirty="0"/>
              <a:t>How can the consumption rate of electricity be predicted for the next (7) years, (2013 - 2020)?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9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programming language was a useful tool in analyzing electricity information.</a:t>
            </a:r>
          </a:p>
          <a:p>
            <a:r>
              <a:rPr lang="en-US" dirty="0" smtClean="0"/>
              <a:t>Bar plots and Simple Plots were used to graphically analyze data</a:t>
            </a:r>
          </a:p>
          <a:p>
            <a:r>
              <a:rPr lang="en-US" dirty="0" smtClean="0"/>
              <a:t>library(forecast) was used to generate predictions</a:t>
            </a:r>
          </a:p>
          <a:p>
            <a:r>
              <a:rPr lang="en-US" dirty="0" smtClean="0"/>
              <a:t>Three forecast approaches were used</a:t>
            </a:r>
          </a:p>
          <a:p>
            <a:pPr lvl="1"/>
            <a:r>
              <a:rPr lang="en-US" dirty="0" smtClean="0"/>
              <a:t>Exponential Model</a:t>
            </a:r>
          </a:p>
          <a:p>
            <a:pPr lvl="1"/>
            <a:r>
              <a:rPr lang="en-US" dirty="0" smtClean="0"/>
              <a:t>Time series Model</a:t>
            </a:r>
          </a:p>
          <a:p>
            <a:pPr lvl="1"/>
            <a:r>
              <a:rPr lang="en-US" dirty="0" smtClean="0"/>
              <a:t>ARIMA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1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204" y="1825625"/>
            <a:ext cx="750559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3818" y="2867987"/>
            <a:ext cx="253219" cy="2391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3820" y="2509219"/>
            <a:ext cx="253219" cy="239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0792" y="2528456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Consumed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0640792" y="2845528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Generation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9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1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204" y="1825625"/>
            <a:ext cx="7505591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53818" y="2867987"/>
            <a:ext cx="253219" cy="2391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0792" y="2528456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Export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40792" y="2845528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Import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0353820" y="2509219"/>
            <a:ext cx="253219" cy="239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1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204" y="1825625"/>
            <a:ext cx="7505591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53821" y="2842637"/>
            <a:ext cx="253219" cy="239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3820" y="3205570"/>
            <a:ext cx="253219" cy="2391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53819" y="3877576"/>
            <a:ext cx="253219" cy="2391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9581" y="2509219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Ghana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9581" y="2842637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Nigeria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19580" y="3222704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Benin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580" y="3559188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Togo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19580" y="3877576"/>
            <a:ext cx="942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Ivory Coast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0353820" y="2509219"/>
            <a:ext cx="253219" cy="239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53820" y="3538988"/>
            <a:ext cx="253219" cy="2391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446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Ghana Electricity Information</vt:lpstr>
      <vt:lpstr>Background</vt:lpstr>
      <vt:lpstr>Dataset Sources</vt:lpstr>
      <vt:lpstr>Explorations of Data</vt:lpstr>
      <vt:lpstr>Formulating Questions</vt:lpstr>
      <vt:lpstr>Formulating Analysis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Ghana Electricity Information</dc:title>
  <dc:creator>Ogundele Adekunle.T</dc:creator>
  <cp:lastModifiedBy>Ogundele Adekunle.T</cp:lastModifiedBy>
  <cp:revision>35</cp:revision>
  <dcterms:created xsi:type="dcterms:W3CDTF">2015-04-23T01:38:49Z</dcterms:created>
  <dcterms:modified xsi:type="dcterms:W3CDTF">2015-04-24T16:10:26Z</dcterms:modified>
</cp:coreProperties>
</file>