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6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DA6-12A4-4AF7-876B-D9CEDC2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Statewide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ECFAE-0E16-47DE-9238-714B5DD4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38" y="1142596"/>
            <a:ext cx="5386027" cy="35568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31F8-E75F-4A17-BD48-9CCD89C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expected, a massive majority of Missouri commuters are “Solo Commuters”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Commuter proportions very similar county to county. Highest amounts of commuters are located in Kansas City, St. Louis and along I-44.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very small amount of commuters represented who use public transit, walk or are listed as using “other transit”.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love our cars!</a:t>
            </a:r>
          </a:p>
        </p:txBody>
      </p:sp>
    </p:spTree>
    <p:extLst>
      <p:ext uri="{BB962C8B-B14F-4D97-AF65-F5344CB8AC3E}">
        <p14:creationId xmlns:p14="http://schemas.microsoft.com/office/powerpoint/2010/main" val="25903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819-0358-4800-A10B-6A73E73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1041990"/>
            <a:ext cx="4381464" cy="978307"/>
          </a:xfrm>
        </p:spPr>
        <p:txBody>
          <a:bodyPr>
            <a:normAutofit/>
          </a:bodyPr>
          <a:lstStyle/>
          <a:p>
            <a:r>
              <a:rPr lang="en-US" sz="3200" dirty="0"/>
              <a:t>Urban vs. Rural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C9C48-2745-FF4F-ADE4-25127791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68" y="1655905"/>
            <a:ext cx="5486400" cy="3657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FD6501-8DF0-7D41-8B8D-8C582064D8A8}"/>
              </a:ext>
            </a:extLst>
          </p:cNvPr>
          <p:cNvSpPr txBox="1"/>
          <p:nvPr/>
        </p:nvSpPr>
        <p:spPr>
          <a:xfrm>
            <a:off x="1533832" y="2020296"/>
            <a:ext cx="3325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a very significant level of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conducting an independent t-test it was found that rural areas do have a decently higher amount of carpoolers and walking commuters.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could be due to people living in closer proximity to their place of work in rural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4D786-B9E2-487E-B7F4-7F97CBC1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987425"/>
            <a:ext cx="3244502" cy="1069975"/>
          </a:xfrm>
        </p:spPr>
        <p:txBody>
          <a:bodyPr/>
          <a:lstStyle/>
          <a:p>
            <a:r>
              <a:rPr lang="en-US" b="1" dirty="0"/>
              <a:t>Metro vs. Metro Analysis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C995DB0-16DB-E248-B540-BBF3B30C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85" y="2057400"/>
            <a:ext cx="5384800" cy="3556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10199-C214-46B4-A067-7FED1F7A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ANOVA test revealed significant differences for commute types % between the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T-Test showed Carpooler % between Kansas City and St. Louis to be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Visually notable differences include amount of carpoolers and amount of walking commuters in Springfield.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could be due to higher percentage of people living/working near or on a college campus.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5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191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Statewide Analysis</vt:lpstr>
      <vt:lpstr>Urban vs. Rural Analysis</vt:lpstr>
      <vt:lpstr>Metro vs. Metro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Addison Pietroburgo</cp:lastModifiedBy>
  <cp:revision>35</cp:revision>
  <dcterms:created xsi:type="dcterms:W3CDTF">2018-11-03T18:08:23Z</dcterms:created>
  <dcterms:modified xsi:type="dcterms:W3CDTF">2018-11-09T17:38:31Z</dcterms:modified>
</cp:coreProperties>
</file>