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20CD-C917-4DAD-89F1-376C6E9D2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8F96F-0B6A-4B93-AA76-E2759E95A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DA5EF-2828-45D0-8E02-1617D430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44E-B9C0-4517-940D-22A77819B56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D3958-1359-4E1C-B18B-DD3715D8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52500-4E98-482C-8CDE-827D0831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89ED-98CD-44A2-B29A-A07EAB19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5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65A2-0DCF-4E59-86AA-0BCC8F3D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22DC-23B9-4F0E-8471-8DE97C5B4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F02BB-BDC2-4B5F-BEFB-90FBDB5F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44E-B9C0-4517-940D-22A77819B56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466C2-20CA-4DBE-B0D6-3CE2B9AC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EF1F-51A9-4FDE-B17D-1DA36E7A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89ED-98CD-44A2-B29A-A07EAB19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8A127-581C-4C80-8663-4B2ED4B4E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C9949-05D7-4DC1-BF08-C04195FED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00B06-8BBD-4582-BDEC-B5E2B350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44E-B9C0-4517-940D-22A77819B56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8754-A2E1-41C5-8DBF-11D44247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09127-2069-4229-B5A4-E14D3D88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89ED-98CD-44A2-B29A-A07EAB19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34A8-C7A4-458E-8C6D-939D5E52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2E90D-04C7-4197-AE7E-407832368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A7ACA-A457-4E10-AD30-52AA8729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44E-B9C0-4517-940D-22A77819B56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4D01D-9777-4C87-856C-6986D404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DFC2B-0260-47F0-AD82-D3AD0433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89ED-98CD-44A2-B29A-A07EAB19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3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471E-9045-42C4-B768-CE495FE72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0DB18-286B-4397-B397-DD56298E5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B01E2-C427-457F-B4E7-01C2AD5C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44E-B9C0-4517-940D-22A77819B56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49FA3-19D6-4BCC-9BA1-F43779B0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E93DE-0A29-48BD-89C7-019895F1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89ED-98CD-44A2-B29A-A07EAB19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9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5A6B-D0D3-472D-88A8-EAB8DED5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230A3-3464-43A9-B9F3-D4DF5EB66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ED9AA-A45C-4DFA-8301-E8AC1EA5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3F94E-907F-4F15-97EE-41A1CADF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44E-B9C0-4517-940D-22A77819B56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90A50-7661-47F3-B177-109767D7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05742-6CDA-4503-974D-8D93CA04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89ED-98CD-44A2-B29A-A07EAB19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DBAA-FAEE-49E1-A523-76D39802D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4F37A-FF70-48C1-98BA-B40BC5865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FD00F-A571-4E6C-9373-D1AC27339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AF33E-7DF3-4707-8B32-2B312F157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89EF7-FF12-4FD0-871E-7536BD903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AA8B3-4A2F-4A98-96E1-059DC0BD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44E-B9C0-4517-940D-22A77819B56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3CEE6-5989-42B1-A673-2AE31CCD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BC412-BD7B-41C4-BF07-9B17DAF8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89ED-98CD-44A2-B29A-A07EAB19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5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FD2B-ADD6-42B9-BE11-46D3FB13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B62C2-9B67-4BBA-85A5-A9909681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44E-B9C0-4517-940D-22A77819B56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E308C-7177-4178-A7F6-7F7F5D0D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26E22-8CA9-49FF-8AE3-ACA9DA07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89ED-98CD-44A2-B29A-A07EAB19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0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4EEF90-B1A6-42AA-BB67-AD738C4E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44E-B9C0-4517-940D-22A77819B56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591D9-021B-4D34-9264-624D6329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BEB61-AC09-48F5-8838-B4990C05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89ED-98CD-44A2-B29A-A07EAB19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CF79-068E-4F86-89AB-BBBEF457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A70FE-F7B9-4404-9CD5-D09BF0C22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BF13F-A9F7-4B63-BCAD-823BB4955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2FD92-9C85-4804-AC8E-4E9FB64B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44E-B9C0-4517-940D-22A77819B56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028F0-47C8-44FF-9D88-895CAEB2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6C79D-3514-458C-B5E4-187E7281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89ED-98CD-44A2-B29A-A07EAB19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2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F6B4-213B-4C50-8270-F73410CD3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93041-B815-4779-9BDE-B45AD777F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B0B78-C738-463D-8E44-4556C84A8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57F9D-D478-4BA5-9201-E21C836C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44E-B9C0-4517-940D-22A77819B56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B1846-D29D-4DAD-B2E9-67DF08C3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B40B7-616B-4D2F-832E-DC89B614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89ED-98CD-44A2-B29A-A07EAB19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7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87294-4E30-4CF3-B2C3-948C687E0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92579-F0DF-4A6A-B7C8-C7664B671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FF318-624B-4B2C-B64A-F0D37A329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F444E-B9C0-4517-940D-22A77819B56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10E1D-89A6-4D17-980A-C130569FF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70F8D-30FF-425D-8CD6-4536FC266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189ED-98CD-44A2-B29A-A07EAB19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01C92-AD4A-49A5-A705-C8006293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Nanozon (Nano-Amazon)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1F44-6803-408F-A11B-368AC53F2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E-commerce platform</a:t>
            </a:r>
          </a:p>
          <a:p>
            <a:r>
              <a:rPr lang="en-US" sz="2000" dirty="0">
                <a:solidFill>
                  <a:schemeClr val="bg1"/>
                </a:solidFill>
              </a:rPr>
              <a:t>2 Apps: Client + Server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ID Token Based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Features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Login + Register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Browse Products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Search for Products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View Product Details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Products CRUD (Admin)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6562D-E6BC-4800-AF14-60EC5CB13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231119"/>
            <a:ext cx="6250769" cy="42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4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592A-1EE1-4E5D-940C-11386818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Problem + Solution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0DD5E1-894F-4690-8DEF-B7E6AEA20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728" y="3995277"/>
            <a:ext cx="6943725" cy="275272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886DE1-3D67-4683-8F1A-5DE435F10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402528" cy="4486275"/>
          </a:xfrm>
        </p:spPr>
        <p:txBody>
          <a:bodyPr/>
          <a:lstStyle/>
          <a:p>
            <a:r>
              <a:rPr lang="en-US" dirty="0"/>
              <a:t>Global error handlers won’t work for sub-modules/routes</a:t>
            </a:r>
          </a:p>
          <a:p>
            <a:endParaRPr lang="en-US" dirty="0"/>
          </a:p>
          <a:p>
            <a:r>
              <a:rPr lang="en-US" dirty="0"/>
              <a:t>Solution: Add an extra route to handle errors per module/router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4AB165-C055-4BBD-B65A-98EEE3069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728" y="1379964"/>
            <a:ext cx="6943725" cy="240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6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41DD-9BFF-4CA6-B989-22B5DDD4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dirty="0"/>
              <a:t>Compression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4A69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C8954-9A6E-43BD-94C3-4F797F921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24" y="1210770"/>
            <a:ext cx="3638252" cy="1989782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C521D0-8ADF-405D-B3B9-517DE7F69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591" y="2866070"/>
            <a:ext cx="7944143" cy="399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6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Nanozon (Nano-Amazon)</vt:lpstr>
      <vt:lpstr>Problem + Solution</vt:lpstr>
      <vt:lpstr>Compression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Nanozon (Nano-Amazon)</dc:title>
  <dc:creator>abdelrady fcis</dc:creator>
  <cp:lastModifiedBy>abdelrady fcis</cp:lastModifiedBy>
  <cp:revision>4</cp:revision>
  <dcterms:created xsi:type="dcterms:W3CDTF">2019-06-19T01:53:16Z</dcterms:created>
  <dcterms:modified xsi:type="dcterms:W3CDTF">2019-06-19T01:55:38Z</dcterms:modified>
</cp:coreProperties>
</file>