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1" r:id="rId1"/>
  </p:sldMasterIdLst>
  <p:notesMasterIdLst>
    <p:notesMasterId r:id="rId33"/>
  </p:notesMasterIdLst>
  <p:sldIdLst>
    <p:sldId id="256" r:id="rId2"/>
    <p:sldId id="260" r:id="rId3"/>
    <p:sldId id="261" r:id="rId4"/>
    <p:sldId id="262" r:id="rId5"/>
    <p:sldId id="312" r:id="rId6"/>
    <p:sldId id="263" r:id="rId7"/>
    <p:sldId id="314" r:id="rId8"/>
    <p:sldId id="259" r:id="rId9"/>
    <p:sldId id="316" r:id="rId10"/>
    <p:sldId id="271" r:id="rId11"/>
    <p:sldId id="320" r:id="rId12"/>
    <p:sldId id="333" r:id="rId13"/>
    <p:sldId id="321" r:id="rId14"/>
    <p:sldId id="322" r:id="rId15"/>
    <p:sldId id="323" r:id="rId16"/>
    <p:sldId id="324" r:id="rId17"/>
    <p:sldId id="325" r:id="rId18"/>
    <p:sldId id="326" r:id="rId19"/>
    <p:sldId id="276" r:id="rId20"/>
    <p:sldId id="328" r:id="rId21"/>
    <p:sldId id="329" r:id="rId22"/>
    <p:sldId id="332" r:id="rId23"/>
    <p:sldId id="327" r:id="rId24"/>
    <p:sldId id="330" r:id="rId25"/>
    <p:sldId id="331" r:id="rId26"/>
    <p:sldId id="281" r:id="rId27"/>
    <p:sldId id="278" r:id="rId28"/>
    <p:sldId id="337" r:id="rId29"/>
    <p:sldId id="336" r:id="rId30"/>
    <p:sldId id="335" r:id="rId31"/>
    <p:sldId id="338" r:id="rId3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B53DD0-616A-4C34-AD3B-8FD1F2D8B34D}">
  <a:tblStyle styleId="{CEB53DD0-616A-4C34-AD3B-8FD1F2D8B34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0" name="Google Shape;834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1" name="Google Shape;834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8" name="Google Shape;8668;gf26ba1c24a_0_109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9" name="Google Shape;8669;gf26ba1c24a_0_109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0" name="Google Shape;8360;gf26ba1c24a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1" name="Google Shape;8361;gf26ba1c24a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7908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" name="Google Shape;8826;gf26ba1c24a_0_10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7" name="Google Shape;8827;gf26ba1c24a_0_10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83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2" name="Google Shape;8412;gf2218750c7_0_2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3" name="Google Shape;8413;gf2218750c7_0_2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43766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" name="Google Shape;8366;gf2218750c7_0_1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7" name="Google Shape;8367;gf2218750c7_0_1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844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" name="Google Shape;8366;gf2218750c7_0_1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7" name="Google Shape;8367;gf2218750c7_0_1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157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" name="Google Shape;8366;gf2218750c7_0_1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7" name="Google Shape;8367;gf2218750c7_0_1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493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" name="Google Shape;8366;gf2218750c7_0_1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7" name="Google Shape;8367;gf2218750c7_0_1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4587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" name="Google Shape;8366;gf2218750c7_0_1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7" name="Google Shape;8367;gf2218750c7_0_1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7520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4" name="Google Shape;8764;gf26ba1c24a_0_9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5" name="Google Shape;8765;gf26ba1c24a_0_9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0" name="Google Shape;8380;gf2218750c7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1" name="Google Shape;8381;gf2218750c7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0" name="Google Shape;8360;gf26ba1c24a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1" name="Google Shape;8361;gf26ba1c24a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191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0" name="Google Shape;8360;gf26ba1c24a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1" name="Google Shape;8361;gf26ba1c24a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84777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" name="Google Shape;8826;gf26ba1c24a_0_10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7" name="Google Shape;8827;gf26ba1c24a_0_10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31216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" name="Google Shape;8366;gf2218750c7_0_1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7" name="Google Shape;8367;gf2218750c7_0_1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4186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0" name="Google Shape;8360;gf26ba1c24a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1" name="Google Shape;8361;gf26ba1c24a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42371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0" name="Google Shape;8360;gf26ba1c24a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1" name="Google Shape;8361;gf26ba1c24a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0478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" name="Google Shape;8826;gf26ba1c24a_0_106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7" name="Google Shape;8827;gf26ba1c24a_0_106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" name="Google Shape;8806;gf26ba1c24a_0_9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7" name="Google Shape;8807;gf26ba1c24a_0_9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8" name="Google Shape;8598;gf26ba1c24a_0_4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9" name="Google Shape;8599;gf26ba1c24a_0_4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46147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8" name="Google Shape;8598;gf26ba1c24a_0_4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9" name="Google Shape;8599;gf26ba1c24a_0_4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556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2" name="Google Shape;8412;gf2218750c7_0_2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3" name="Google Shape;8413;gf2218750c7_0_2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8" name="Google Shape;8598;gf26ba1c24a_0_4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9" name="Google Shape;8599;gf26ba1c24a_0_46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60174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" name="Google Shape;8806;gf26ba1c24a_0_96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7" name="Google Shape;8807;gf26ba1c24a_0_96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7556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9" name="Google Shape;8419;gf26ba1c24a_0_1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0" name="Google Shape;8420;gf26ba1c24a_0_14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2" name="Google Shape;8412;gf2218750c7_0_2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3" name="Google Shape;8413;gf2218750c7_0_2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2862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5" name="Google Shape;8425;gf26ba1c24a_0_19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6" name="Google Shape;8426;gf26ba1c24a_0_19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2" name="Google Shape;8412;gf2218750c7_0_28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3" name="Google Shape;8413;gf2218750c7_0_28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6308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" name="Google Shape;8366;gf2218750c7_0_1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7" name="Google Shape;8367;gf2218750c7_0_1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" name="Google Shape;8366;gf2218750c7_0_19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7" name="Google Shape;8367;gf2218750c7_0_19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743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50" y="1413275"/>
            <a:ext cx="7717500" cy="181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68625" y="3382749"/>
            <a:ext cx="5006700" cy="391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rgbClr val="6AF3F8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587900" y="4091300"/>
            <a:ext cx="3480850" cy="1878975"/>
            <a:chOff x="1610225" y="215250"/>
            <a:chExt cx="3480850" cy="1878975"/>
          </a:xfrm>
        </p:grpSpPr>
        <p:sp>
          <p:nvSpPr>
            <p:cNvPr id="12" name="Google Shape;12;p2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2"/>
          <p:cNvSpPr/>
          <p:nvPr/>
        </p:nvSpPr>
        <p:spPr>
          <a:xfrm>
            <a:off x="8704913" y="4795838"/>
            <a:ext cx="164800" cy="164875"/>
          </a:xfrm>
          <a:custGeom>
            <a:avLst/>
            <a:gdLst/>
            <a:ahLst/>
            <a:cxnLst/>
            <a:rect l="l" t="t" r="r" b="b"/>
            <a:pathLst>
              <a:path w="6592" h="6595" extrusionOk="0">
                <a:moveTo>
                  <a:pt x="6592" y="3299"/>
                </a:moveTo>
                <a:cubicBezTo>
                  <a:pt x="6592" y="5118"/>
                  <a:pt x="5115" y="6595"/>
                  <a:pt x="3296" y="6595"/>
                </a:cubicBezTo>
                <a:cubicBezTo>
                  <a:pt x="1477" y="6595"/>
                  <a:pt x="0" y="5118"/>
                  <a:pt x="0" y="3299"/>
                </a:cubicBezTo>
                <a:cubicBezTo>
                  <a:pt x="0" y="1477"/>
                  <a:pt x="1477" y="0"/>
                  <a:pt x="3296" y="0"/>
                </a:cubicBezTo>
                <a:cubicBezTo>
                  <a:pt x="5115" y="0"/>
                  <a:pt x="6592" y="1477"/>
                  <a:pt x="6592" y="329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2"/>
          <p:cNvGrpSpPr/>
          <p:nvPr/>
        </p:nvGrpSpPr>
        <p:grpSpPr>
          <a:xfrm>
            <a:off x="8636188" y="1062600"/>
            <a:ext cx="302225" cy="2312450"/>
            <a:chOff x="8626713" y="1062600"/>
            <a:chExt cx="302225" cy="2312450"/>
          </a:xfrm>
        </p:grpSpPr>
        <p:grpSp>
          <p:nvGrpSpPr>
            <p:cNvPr id="121" name="Google Shape;121;p2"/>
            <p:cNvGrpSpPr/>
            <p:nvPr/>
          </p:nvGrpSpPr>
          <p:grpSpPr>
            <a:xfrm>
              <a:off x="8626713" y="2727275"/>
              <a:ext cx="146700" cy="647775"/>
              <a:chOff x="5920650" y="4318725"/>
              <a:chExt cx="146700" cy="647775"/>
            </a:xfrm>
          </p:grpSpPr>
          <p:sp>
            <p:nvSpPr>
              <p:cNvPr id="122" name="Google Shape;122;p2"/>
              <p:cNvSpPr/>
              <p:nvPr/>
            </p:nvSpPr>
            <p:spPr>
              <a:xfrm>
                <a:off x="6044225" y="4318725"/>
                <a:ext cx="23125" cy="647775"/>
              </a:xfrm>
              <a:custGeom>
                <a:avLst/>
                <a:gdLst/>
                <a:ahLst/>
                <a:cxnLst/>
                <a:rect l="l" t="t" r="r" b="b"/>
                <a:pathLst>
                  <a:path w="925" h="25911" fill="none" extrusionOk="0">
                    <a:moveTo>
                      <a:pt x="461" y="1"/>
                    </a:moveTo>
                    <a:cubicBezTo>
                      <a:pt x="1" y="482"/>
                      <a:pt x="1" y="1243"/>
                      <a:pt x="461" y="1727"/>
                    </a:cubicBezTo>
                    <a:lnTo>
                      <a:pt x="461" y="1727"/>
                    </a:lnTo>
                    <a:cubicBezTo>
                      <a:pt x="924" y="2208"/>
                      <a:pt x="924" y="2972"/>
                      <a:pt x="461" y="3456"/>
                    </a:cubicBezTo>
                    <a:lnTo>
                      <a:pt x="461" y="3456"/>
                    </a:lnTo>
                    <a:cubicBezTo>
                      <a:pt x="1" y="3937"/>
                      <a:pt x="1" y="4698"/>
                      <a:pt x="461" y="5179"/>
                    </a:cubicBezTo>
                    <a:lnTo>
                      <a:pt x="461" y="5179"/>
                    </a:lnTo>
                    <a:cubicBezTo>
                      <a:pt x="924" y="5663"/>
                      <a:pt x="924" y="6424"/>
                      <a:pt x="461" y="6908"/>
                    </a:cubicBezTo>
                    <a:lnTo>
                      <a:pt x="461" y="6908"/>
                    </a:lnTo>
                    <a:cubicBezTo>
                      <a:pt x="1" y="7392"/>
                      <a:pt x="1" y="8153"/>
                      <a:pt x="461" y="8634"/>
                    </a:cubicBezTo>
                    <a:lnTo>
                      <a:pt x="461" y="8634"/>
                    </a:lnTo>
                    <a:cubicBezTo>
                      <a:pt x="924" y="9119"/>
                      <a:pt x="924" y="9879"/>
                      <a:pt x="461" y="10364"/>
                    </a:cubicBezTo>
                    <a:lnTo>
                      <a:pt x="461" y="10364"/>
                    </a:lnTo>
                    <a:cubicBezTo>
                      <a:pt x="1" y="10848"/>
                      <a:pt x="1" y="11609"/>
                      <a:pt x="461" y="12093"/>
                    </a:cubicBezTo>
                    <a:lnTo>
                      <a:pt x="461" y="12093"/>
                    </a:lnTo>
                    <a:cubicBezTo>
                      <a:pt x="924" y="12574"/>
                      <a:pt x="924" y="13335"/>
                      <a:pt x="461" y="13819"/>
                    </a:cubicBezTo>
                    <a:lnTo>
                      <a:pt x="461" y="13819"/>
                    </a:lnTo>
                    <a:cubicBezTo>
                      <a:pt x="1" y="14303"/>
                      <a:pt x="1" y="15064"/>
                      <a:pt x="461" y="15548"/>
                    </a:cubicBezTo>
                    <a:lnTo>
                      <a:pt x="461" y="15548"/>
                    </a:lnTo>
                    <a:cubicBezTo>
                      <a:pt x="924" y="16029"/>
                      <a:pt x="924" y="16790"/>
                      <a:pt x="461" y="17271"/>
                    </a:cubicBezTo>
                    <a:lnTo>
                      <a:pt x="461" y="17271"/>
                    </a:lnTo>
                    <a:cubicBezTo>
                      <a:pt x="1" y="17755"/>
                      <a:pt x="1" y="18519"/>
                      <a:pt x="461" y="19000"/>
                    </a:cubicBezTo>
                    <a:lnTo>
                      <a:pt x="461" y="19000"/>
                    </a:lnTo>
                    <a:cubicBezTo>
                      <a:pt x="924" y="19484"/>
                      <a:pt x="924" y="20245"/>
                      <a:pt x="461" y="20726"/>
                    </a:cubicBezTo>
                    <a:lnTo>
                      <a:pt x="461" y="20726"/>
                    </a:lnTo>
                    <a:cubicBezTo>
                      <a:pt x="1" y="21210"/>
                      <a:pt x="1" y="21971"/>
                      <a:pt x="461" y="22455"/>
                    </a:cubicBezTo>
                    <a:lnTo>
                      <a:pt x="461" y="22455"/>
                    </a:lnTo>
                    <a:cubicBezTo>
                      <a:pt x="924" y="22939"/>
                      <a:pt x="924" y="23700"/>
                      <a:pt x="461" y="24181"/>
                    </a:cubicBezTo>
                    <a:lnTo>
                      <a:pt x="461" y="24181"/>
                    </a:lnTo>
                    <a:cubicBezTo>
                      <a:pt x="1" y="24666"/>
                      <a:pt x="1" y="25426"/>
                      <a:pt x="461" y="25910"/>
                    </a:cubicBez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0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5982375" y="4318725"/>
                <a:ext cx="23175" cy="6477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25911" fill="none" extrusionOk="0">
                    <a:moveTo>
                      <a:pt x="463" y="1"/>
                    </a:moveTo>
                    <a:cubicBezTo>
                      <a:pt x="6" y="485"/>
                      <a:pt x="6" y="1243"/>
                      <a:pt x="463" y="1727"/>
                    </a:cubicBezTo>
                    <a:lnTo>
                      <a:pt x="463" y="1727"/>
                    </a:lnTo>
                    <a:cubicBezTo>
                      <a:pt x="926" y="2208"/>
                      <a:pt x="926" y="2972"/>
                      <a:pt x="463" y="3456"/>
                    </a:cubicBezTo>
                    <a:lnTo>
                      <a:pt x="463" y="3456"/>
                    </a:lnTo>
                    <a:cubicBezTo>
                      <a:pt x="3" y="3937"/>
                      <a:pt x="3" y="4698"/>
                      <a:pt x="463" y="5179"/>
                    </a:cubicBezTo>
                    <a:lnTo>
                      <a:pt x="463" y="5179"/>
                    </a:lnTo>
                    <a:cubicBezTo>
                      <a:pt x="926" y="5663"/>
                      <a:pt x="926" y="6424"/>
                      <a:pt x="463" y="6908"/>
                    </a:cubicBezTo>
                    <a:lnTo>
                      <a:pt x="463" y="6908"/>
                    </a:lnTo>
                    <a:cubicBezTo>
                      <a:pt x="3" y="7392"/>
                      <a:pt x="3" y="8153"/>
                      <a:pt x="463" y="8634"/>
                    </a:cubicBezTo>
                    <a:lnTo>
                      <a:pt x="463" y="8634"/>
                    </a:lnTo>
                    <a:cubicBezTo>
                      <a:pt x="926" y="9119"/>
                      <a:pt x="926" y="9879"/>
                      <a:pt x="463" y="10364"/>
                    </a:cubicBezTo>
                    <a:lnTo>
                      <a:pt x="463" y="10364"/>
                    </a:lnTo>
                    <a:cubicBezTo>
                      <a:pt x="0" y="10848"/>
                      <a:pt x="0" y="11609"/>
                      <a:pt x="463" y="12093"/>
                    </a:cubicBezTo>
                    <a:lnTo>
                      <a:pt x="463" y="12093"/>
                    </a:lnTo>
                    <a:cubicBezTo>
                      <a:pt x="923" y="12574"/>
                      <a:pt x="923" y="13335"/>
                      <a:pt x="463" y="13819"/>
                    </a:cubicBezTo>
                    <a:lnTo>
                      <a:pt x="463" y="13819"/>
                    </a:lnTo>
                    <a:cubicBezTo>
                      <a:pt x="6" y="14303"/>
                      <a:pt x="6" y="15061"/>
                      <a:pt x="463" y="15548"/>
                    </a:cubicBezTo>
                    <a:lnTo>
                      <a:pt x="463" y="15548"/>
                    </a:lnTo>
                    <a:cubicBezTo>
                      <a:pt x="923" y="16029"/>
                      <a:pt x="923" y="16790"/>
                      <a:pt x="463" y="17271"/>
                    </a:cubicBezTo>
                    <a:lnTo>
                      <a:pt x="463" y="17271"/>
                    </a:lnTo>
                    <a:cubicBezTo>
                      <a:pt x="0" y="17755"/>
                      <a:pt x="0" y="18519"/>
                      <a:pt x="463" y="19000"/>
                    </a:cubicBezTo>
                    <a:lnTo>
                      <a:pt x="463" y="19000"/>
                    </a:lnTo>
                    <a:cubicBezTo>
                      <a:pt x="923" y="19484"/>
                      <a:pt x="923" y="20245"/>
                      <a:pt x="463" y="20726"/>
                    </a:cubicBezTo>
                    <a:lnTo>
                      <a:pt x="463" y="20726"/>
                    </a:lnTo>
                    <a:cubicBezTo>
                      <a:pt x="0" y="21210"/>
                      <a:pt x="0" y="21971"/>
                      <a:pt x="463" y="22455"/>
                    </a:cubicBezTo>
                    <a:lnTo>
                      <a:pt x="463" y="22455"/>
                    </a:lnTo>
                    <a:cubicBezTo>
                      <a:pt x="923" y="22939"/>
                      <a:pt x="923" y="23700"/>
                      <a:pt x="463" y="24181"/>
                    </a:cubicBezTo>
                    <a:lnTo>
                      <a:pt x="463" y="24181"/>
                    </a:lnTo>
                    <a:cubicBezTo>
                      <a:pt x="0" y="24666"/>
                      <a:pt x="0" y="25426"/>
                      <a:pt x="463" y="25910"/>
                    </a:cubicBez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0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5920650" y="4318725"/>
                <a:ext cx="23025" cy="64777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25911" fill="none" extrusionOk="0">
                    <a:moveTo>
                      <a:pt x="460" y="1"/>
                    </a:moveTo>
                    <a:cubicBezTo>
                      <a:pt x="0" y="485"/>
                      <a:pt x="0" y="1243"/>
                      <a:pt x="460" y="1727"/>
                    </a:cubicBezTo>
                    <a:lnTo>
                      <a:pt x="460" y="1727"/>
                    </a:lnTo>
                    <a:cubicBezTo>
                      <a:pt x="920" y="2208"/>
                      <a:pt x="920" y="2972"/>
                      <a:pt x="460" y="3456"/>
                    </a:cubicBezTo>
                    <a:lnTo>
                      <a:pt x="460" y="3456"/>
                    </a:lnTo>
                    <a:cubicBezTo>
                      <a:pt x="0" y="3937"/>
                      <a:pt x="0" y="4695"/>
                      <a:pt x="460" y="5179"/>
                    </a:cubicBezTo>
                    <a:lnTo>
                      <a:pt x="460" y="5179"/>
                    </a:lnTo>
                    <a:cubicBezTo>
                      <a:pt x="920" y="5663"/>
                      <a:pt x="920" y="6424"/>
                      <a:pt x="460" y="6908"/>
                    </a:cubicBezTo>
                    <a:lnTo>
                      <a:pt x="460" y="6908"/>
                    </a:lnTo>
                    <a:cubicBezTo>
                      <a:pt x="0" y="7392"/>
                      <a:pt x="0" y="8150"/>
                      <a:pt x="460" y="8634"/>
                    </a:cubicBezTo>
                    <a:lnTo>
                      <a:pt x="460" y="8634"/>
                    </a:lnTo>
                    <a:cubicBezTo>
                      <a:pt x="920" y="9119"/>
                      <a:pt x="920" y="9879"/>
                      <a:pt x="460" y="10364"/>
                    </a:cubicBezTo>
                    <a:lnTo>
                      <a:pt x="460" y="10364"/>
                    </a:lnTo>
                    <a:cubicBezTo>
                      <a:pt x="0" y="10848"/>
                      <a:pt x="0" y="11609"/>
                      <a:pt x="460" y="12093"/>
                    </a:cubicBezTo>
                    <a:lnTo>
                      <a:pt x="460" y="12093"/>
                    </a:lnTo>
                    <a:cubicBezTo>
                      <a:pt x="920" y="12574"/>
                      <a:pt x="920" y="13335"/>
                      <a:pt x="460" y="13819"/>
                    </a:cubicBezTo>
                    <a:lnTo>
                      <a:pt x="460" y="13819"/>
                    </a:lnTo>
                    <a:cubicBezTo>
                      <a:pt x="0" y="14303"/>
                      <a:pt x="0" y="15061"/>
                      <a:pt x="460" y="15548"/>
                    </a:cubicBezTo>
                    <a:lnTo>
                      <a:pt x="460" y="15548"/>
                    </a:lnTo>
                    <a:cubicBezTo>
                      <a:pt x="920" y="16029"/>
                      <a:pt x="920" y="16790"/>
                      <a:pt x="460" y="17271"/>
                    </a:cubicBezTo>
                    <a:lnTo>
                      <a:pt x="460" y="17271"/>
                    </a:lnTo>
                    <a:cubicBezTo>
                      <a:pt x="0" y="17758"/>
                      <a:pt x="0" y="18516"/>
                      <a:pt x="460" y="19000"/>
                    </a:cubicBezTo>
                    <a:lnTo>
                      <a:pt x="460" y="19000"/>
                    </a:lnTo>
                    <a:cubicBezTo>
                      <a:pt x="920" y="19484"/>
                      <a:pt x="920" y="20245"/>
                      <a:pt x="460" y="20726"/>
                    </a:cubicBezTo>
                    <a:lnTo>
                      <a:pt x="460" y="20726"/>
                    </a:lnTo>
                    <a:cubicBezTo>
                      <a:pt x="0" y="21213"/>
                      <a:pt x="0" y="21971"/>
                      <a:pt x="460" y="22455"/>
                    </a:cubicBezTo>
                    <a:lnTo>
                      <a:pt x="460" y="22455"/>
                    </a:lnTo>
                    <a:cubicBezTo>
                      <a:pt x="920" y="22939"/>
                      <a:pt x="920" y="23700"/>
                      <a:pt x="460" y="24181"/>
                    </a:cubicBezTo>
                    <a:lnTo>
                      <a:pt x="460" y="24181"/>
                    </a:lnTo>
                    <a:cubicBezTo>
                      <a:pt x="0" y="24666"/>
                      <a:pt x="0" y="25426"/>
                      <a:pt x="460" y="25910"/>
                    </a:cubicBez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0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2"/>
            <p:cNvGrpSpPr/>
            <p:nvPr/>
          </p:nvGrpSpPr>
          <p:grpSpPr>
            <a:xfrm>
              <a:off x="8848488" y="1062600"/>
              <a:ext cx="80450" cy="863375"/>
              <a:chOff x="6142425" y="2654050"/>
              <a:chExt cx="80450" cy="863375"/>
            </a:xfrm>
          </p:grpSpPr>
          <p:sp>
            <p:nvSpPr>
              <p:cNvPr id="126" name="Google Shape;126;p2"/>
              <p:cNvSpPr/>
              <p:nvPr/>
            </p:nvSpPr>
            <p:spPr>
              <a:xfrm>
                <a:off x="6142425" y="2654050"/>
                <a:ext cx="80450" cy="80475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9" extrusionOk="0">
                    <a:moveTo>
                      <a:pt x="1363" y="1"/>
                    </a:moveTo>
                    <a:lnTo>
                      <a:pt x="1363" y="1363"/>
                    </a:lnTo>
                    <a:lnTo>
                      <a:pt x="0" y="1363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3"/>
                    </a:lnTo>
                    <a:lnTo>
                      <a:pt x="1859" y="1363"/>
                    </a:lnTo>
                    <a:lnTo>
                      <a:pt x="185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6142425" y="2849825"/>
                <a:ext cx="80450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8" extrusionOk="0">
                    <a:moveTo>
                      <a:pt x="1363" y="0"/>
                    </a:moveTo>
                    <a:lnTo>
                      <a:pt x="1363" y="1363"/>
                    </a:lnTo>
                    <a:lnTo>
                      <a:pt x="0" y="1363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3"/>
                    </a:lnTo>
                    <a:lnTo>
                      <a:pt x="1859" y="1363"/>
                    </a:lnTo>
                    <a:lnTo>
                      <a:pt x="185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6142425" y="3045575"/>
                <a:ext cx="80450" cy="80475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9" extrusionOk="0">
                    <a:moveTo>
                      <a:pt x="1363" y="1"/>
                    </a:moveTo>
                    <a:lnTo>
                      <a:pt x="1363" y="1360"/>
                    </a:lnTo>
                    <a:lnTo>
                      <a:pt x="0" y="1360"/>
                    </a:lnTo>
                    <a:lnTo>
                      <a:pt x="0" y="1856"/>
                    </a:lnTo>
                    <a:lnTo>
                      <a:pt x="1363" y="1856"/>
                    </a:lnTo>
                    <a:lnTo>
                      <a:pt x="1363" y="3219"/>
                    </a:lnTo>
                    <a:lnTo>
                      <a:pt x="1859" y="3219"/>
                    </a:lnTo>
                    <a:lnTo>
                      <a:pt x="1859" y="1856"/>
                    </a:lnTo>
                    <a:lnTo>
                      <a:pt x="3218" y="1856"/>
                    </a:lnTo>
                    <a:lnTo>
                      <a:pt x="3218" y="1360"/>
                    </a:lnTo>
                    <a:lnTo>
                      <a:pt x="1859" y="1360"/>
                    </a:lnTo>
                    <a:lnTo>
                      <a:pt x="185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6142425" y="3241350"/>
                <a:ext cx="80450" cy="80475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9" extrusionOk="0">
                    <a:moveTo>
                      <a:pt x="1363" y="0"/>
                    </a:moveTo>
                    <a:lnTo>
                      <a:pt x="1363" y="1357"/>
                    </a:lnTo>
                    <a:lnTo>
                      <a:pt x="0" y="1357"/>
                    </a:lnTo>
                    <a:lnTo>
                      <a:pt x="0" y="1856"/>
                    </a:lnTo>
                    <a:lnTo>
                      <a:pt x="1363" y="1856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6"/>
                    </a:lnTo>
                    <a:lnTo>
                      <a:pt x="3218" y="1856"/>
                    </a:lnTo>
                    <a:lnTo>
                      <a:pt x="3218" y="1357"/>
                    </a:lnTo>
                    <a:lnTo>
                      <a:pt x="1859" y="1357"/>
                    </a:lnTo>
                    <a:lnTo>
                      <a:pt x="185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6142425" y="3436975"/>
                <a:ext cx="80450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8" extrusionOk="0">
                    <a:moveTo>
                      <a:pt x="1363" y="0"/>
                    </a:moveTo>
                    <a:lnTo>
                      <a:pt x="1363" y="1362"/>
                    </a:lnTo>
                    <a:lnTo>
                      <a:pt x="0" y="1362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2"/>
                    </a:lnTo>
                    <a:lnTo>
                      <a:pt x="1859" y="1362"/>
                    </a:lnTo>
                    <a:lnTo>
                      <a:pt x="185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2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" name="Google Shape;131;p2"/>
            <p:cNvSpPr/>
            <p:nvPr/>
          </p:nvSpPr>
          <p:spPr>
            <a:xfrm>
              <a:off x="8888713" y="2122250"/>
              <a:ext cx="25" cy="1252800"/>
            </a:xfrm>
            <a:custGeom>
              <a:avLst/>
              <a:gdLst/>
              <a:ahLst/>
              <a:cxnLst/>
              <a:rect l="l" t="t" r="r" b="b"/>
              <a:pathLst>
                <a:path w="1" h="50112" fill="none" extrusionOk="0">
                  <a:moveTo>
                    <a:pt x="0" y="50111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2" name="Google Shape;132;p2"/>
          <p:cNvSpPr/>
          <p:nvPr/>
        </p:nvSpPr>
        <p:spPr>
          <a:xfrm>
            <a:off x="322650" y="2108650"/>
            <a:ext cx="41225" cy="345450"/>
          </a:xfrm>
          <a:custGeom>
            <a:avLst/>
            <a:gdLst/>
            <a:ahLst/>
            <a:cxnLst/>
            <a:rect l="l" t="t" r="r" b="b"/>
            <a:pathLst>
              <a:path w="1649" h="13818" extrusionOk="0">
                <a:moveTo>
                  <a:pt x="1" y="13818"/>
                </a:moveTo>
                <a:lnTo>
                  <a:pt x="1649" y="12089"/>
                </a:lnTo>
                <a:lnTo>
                  <a:pt x="1" y="10363"/>
                </a:lnTo>
                <a:lnTo>
                  <a:pt x="1649" y="8634"/>
                </a:lnTo>
                <a:lnTo>
                  <a:pt x="1" y="6908"/>
                </a:lnTo>
                <a:lnTo>
                  <a:pt x="1649" y="5178"/>
                </a:lnTo>
                <a:lnTo>
                  <a:pt x="1" y="3455"/>
                </a:lnTo>
                <a:lnTo>
                  <a:pt x="1649" y="1726"/>
                </a:lnTo>
                <a:lnTo>
                  <a:pt x="1" y="0"/>
                </a:lnTo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2"/>
          <p:cNvGrpSpPr/>
          <p:nvPr/>
        </p:nvGrpSpPr>
        <p:grpSpPr>
          <a:xfrm>
            <a:off x="267263" y="3048750"/>
            <a:ext cx="178575" cy="589975"/>
            <a:chOff x="1834925" y="4791825"/>
            <a:chExt cx="178575" cy="589975"/>
          </a:xfrm>
        </p:grpSpPr>
        <p:sp>
          <p:nvSpPr>
            <p:cNvPr id="134" name="Google Shape;134;p2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2"/>
          <p:cNvGrpSpPr/>
          <p:nvPr/>
        </p:nvGrpSpPr>
        <p:grpSpPr>
          <a:xfrm>
            <a:off x="-390950" y="539290"/>
            <a:ext cx="974718" cy="974718"/>
            <a:chOff x="528900" y="1489975"/>
            <a:chExt cx="732100" cy="732100"/>
          </a:xfrm>
        </p:grpSpPr>
        <p:sp>
          <p:nvSpPr>
            <p:cNvPr id="162" name="Google Shape;162;p2"/>
            <p:cNvSpPr/>
            <p:nvPr/>
          </p:nvSpPr>
          <p:spPr>
            <a:xfrm>
              <a:off x="528900" y="1489975"/>
              <a:ext cx="732100" cy="732100"/>
            </a:xfrm>
            <a:custGeom>
              <a:avLst/>
              <a:gdLst/>
              <a:ahLst/>
              <a:cxnLst/>
              <a:rect l="l" t="t" r="r" b="b"/>
              <a:pathLst>
                <a:path w="29284" h="29284" fill="none" extrusionOk="0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589775" y="1550850"/>
              <a:ext cx="610325" cy="610325"/>
            </a:xfrm>
            <a:custGeom>
              <a:avLst/>
              <a:gdLst/>
              <a:ahLst/>
              <a:cxnLst/>
              <a:rect l="l" t="t" r="r" b="b"/>
              <a:pathLst>
                <a:path w="24413" h="24413" fill="none" extrusionOk="0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650675" y="1611750"/>
              <a:ext cx="488525" cy="488550"/>
            </a:xfrm>
            <a:custGeom>
              <a:avLst/>
              <a:gdLst/>
              <a:ahLst/>
              <a:cxnLst/>
              <a:rect l="l" t="t" r="r" b="b"/>
              <a:pathLst>
                <a:path w="19541" h="19542" fill="none" extrusionOk="0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711200" y="1672275"/>
              <a:ext cx="367500" cy="367500"/>
            </a:xfrm>
            <a:custGeom>
              <a:avLst/>
              <a:gdLst/>
              <a:ahLst/>
              <a:cxnLst/>
              <a:rect l="l" t="t" r="r" b="b"/>
              <a:pathLst>
                <a:path w="14700" h="14700" fill="none" extrusionOk="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771200" y="1732275"/>
              <a:ext cx="247500" cy="247500"/>
            </a:xfrm>
            <a:custGeom>
              <a:avLst/>
              <a:gdLst/>
              <a:ahLst/>
              <a:cxnLst/>
              <a:rect l="l" t="t" r="r" b="b"/>
              <a:pathLst>
                <a:path w="9900" h="9900" fill="none" extrusionOk="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828625" y="1789700"/>
              <a:ext cx="132650" cy="132725"/>
            </a:xfrm>
            <a:custGeom>
              <a:avLst/>
              <a:gdLst/>
              <a:ahLst/>
              <a:cxnLst/>
              <a:rect l="l" t="t" r="r" b="b"/>
              <a:pathLst>
                <a:path w="5306" h="5309" fill="none" extrusionOk="0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863500" y="1824675"/>
              <a:ext cx="62875" cy="62775"/>
            </a:xfrm>
            <a:custGeom>
              <a:avLst/>
              <a:gdLst/>
              <a:ahLst/>
              <a:cxnLst/>
              <a:rect l="l" t="t" r="r" b="b"/>
              <a:pathLst>
                <a:path w="2515" h="2511" fill="none" extrusionOk="0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" name="Google Shape;169;p2"/>
          <p:cNvGrpSpPr/>
          <p:nvPr/>
        </p:nvGrpSpPr>
        <p:grpSpPr>
          <a:xfrm>
            <a:off x="182538" y="95650"/>
            <a:ext cx="348025" cy="348100"/>
            <a:chOff x="235725" y="107550"/>
            <a:chExt cx="348025" cy="348100"/>
          </a:xfrm>
        </p:grpSpPr>
        <p:sp>
          <p:nvSpPr>
            <p:cNvPr id="170" name="Google Shape;170;p2"/>
            <p:cNvSpPr/>
            <p:nvPr/>
          </p:nvSpPr>
          <p:spPr>
            <a:xfrm>
              <a:off x="235725" y="107550"/>
              <a:ext cx="173525" cy="173525"/>
            </a:xfrm>
            <a:custGeom>
              <a:avLst/>
              <a:gdLst/>
              <a:ahLst/>
              <a:cxnLst/>
              <a:rect l="l" t="t" r="r" b="b"/>
              <a:pathLst>
                <a:path w="6941" h="6941" extrusionOk="0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410200" y="282175"/>
              <a:ext cx="173550" cy="173475"/>
            </a:xfrm>
            <a:custGeom>
              <a:avLst/>
              <a:gdLst/>
              <a:ahLst/>
              <a:cxnLst/>
              <a:rect l="l" t="t" r="r" b="b"/>
              <a:pathLst>
                <a:path w="6942" h="6939" fill="none" extrusionOk="0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2"/>
          <p:cNvGrpSpPr/>
          <p:nvPr/>
        </p:nvGrpSpPr>
        <p:grpSpPr>
          <a:xfrm>
            <a:off x="713244" y="3524588"/>
            <a:ext cx="896675" cy="657600"/>
            <a:chOff x="2353725" y="4531275"/>
            <a:chExt cx="896675" cy="657600"/>
          </a:xfrm>
        </p:grpSpPr>
        <p:sp>
          <p:nvSpPr>
            <p:cNvPr id="173" name="Google Shape;173;p2"/>
            <p:cNvSpPr/>
            <p:nvPr/>
          </p:nvSpPr>
          <p:spPr>
            <a:xfrm>
              <a:off x="2490700" y="4668325"/>
              <a:ext cx="418625" cy="418525"/>
            </a:xfrm>
            <a:custGeom>
              <a:avLst/>
              <a:gdLst/>
              <a:ahLst/>
              <a:cxnLst/>
              <a:rect l="l" t="t" r="r" b="b"/>
              <a:pathLst>
                <a:path w="16745" h="16741" extrusionOk="0">
                  <a:moveTo>
                    <a:pt x="16745" y="8372"/>
                  </a:moveTo>
                  <a:cubicBezTo>
                    <a:pt x="16745" y="12994"/>
                    <a:pt x="12995" y="16741"/>
                    <a:pt x="8373" y="16741"/>
                  </a:cubicBezTo>
                  <a:cubicBezTo>
                    <a:pt x="3751" y="16741"/>
                    <a:pt x="1" y="12994"/>
                    <a:pt x="1" y="8372"/>
                  </a:cubicBezTo>
                  <a:cubicBezTo>
                    <a:pt x="1" y="3747"/>
                    <a:pt x="3751" y="0"/>
                    <a:pt x="8373" y="0"/>
                  </a:cubicBezTo>
                  <a:cubicBezTo>
                    <a:pt x="12995" y="0"/>
                    <a:pt x="16745" y="3747"/>
                    <a:pt x="16745" y="837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2353725" y="4531275"/>
              <a:ext cx="197750" cy="197725"/>
            </a:xfrm>
            <a:custGeom>
              <a:avLst/>
              <a:gdLst/>
              <a:ahLst/>
              <a:cxnLst/>
              <a:rect l="l" t="t" r="r" b="b"/>
              <a:pathLst>
                <a:path w="7910" h="7909" extrusionOk="0">
                  <a:moveTo>
                    <a:pt x="7910" y="3955"/>
                  </a:moveTo>
                  <a:cubicBezTo>
                    <a:pt x="7910" y="6141"/>
                    <a:pt x="6138" y="7909"/>
                    <a:pt x="3955" y="7909"/>
                  </a:cubicBezTo>
                  <a:cubicBezTo>
                    <a:pt x="1769" y="7909"/>
                    <a:pt x="1" y="6141"/>
                    <a:pt x="1" y="3955"/>
                  </a:cubicBezTo>
                  <a:cubicBezTo>
                    <a:pt x="1" y="1771"/>
                    <a:pt x="1769" y="0"/>
                    <a:pt x="3955" y="0"/>
                  </a:cubicBezTo>
                  <a:cubicBezTo>
                    <a:pt x="6138" y="0"/>
                    <a:pt x="7910" y="1771"/>
                    <a:pt x="7910" y="395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2906600" y="5084125"/>
              <a:ext cx="104675" cy="104750"/>
            </a:xfrm>
            <a:custGeom>
              <a:avLst/>
              <a:gdLst/>
              <a:ahLst/>
              <a:cxnLst/>
              <a:rect l="l" t="t" r="r" b="b"/>
              <a:pathLst>
                <a:path w="4187" h="4190" fill="none" extrusionOk="0">
                  <a:moveTo>
                    <a:pt x="4186" y="2094"/>
                  </a:moveTo>
                  <a:cubicBezTo>
                    <a:pt x="4186" y="3251"/>
                    <a:pt x="3248" y="4190"/>
                    <a:pt x="2093" y="4190"/>
                  </a:cubicBezTo>
                  <a:cubicBezTo>
                    <a:pt x="936" y="4190"/>
                    <a:pt x="0" y="3251"/>
                    <a:pt x="0" y="2094"/>
                  </a:cubicBezTo>
                  <a:cubicBezTo>
                    <a:pt x="0" y="939"/>
                    <a:pt x="936" y="1"/>
                    <a:pt x="2093" y="1"/>
                  </a:cubicBezTo>
                  <a:cubicBezTo>
                    <a:pt x="3248" y="1"/>
                    <a:pt x="4186" y="939"/>
                    <a:pt x="4186" y="2094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3187450" y="4845050"/>
              <a:ext cx="62950" cy="62950"/>
            </a:xfrm>
            <a:custGeom>
              <a:avLst/>
              <a:gdLst/>
              <a:ahLst/>
              <a:cxnLst/>
              <a:rect l="l" t="t" r="r" b="b"/>
              <a:pathLst>
                <a:path w="2518" h="2518" fill="none" extrusionOk="0">
                  <a:moveTo>
                    <a:pt x="2518" y="1261"/>
                  </a:moveTo>
                  <a:cubicBezTo>
                    <a:pt x="2518" y="1956"/>
                    <a:pt x="1956" y="2518"/>
                    <a:pt x="1258" y="2518"/>
                  </a:cubicBezTo>
                  <a:cubicBezTo>
                    <a:pt x="563" y="2518"/>
                    <a:pt x="1" y="1956"/>
                    <a:pt x="1" y="1261"/>
                  </a:cubicBezTo>
                  <a:cubicBezTo>
                    <a:pt x="1" y="563"/>
                    <a:pt x="563" y="1"/>
                    <a:pt x="1258" y="1"/>
                  </a:cubicBezTo>
                  <a:cubicBezTo>
                    <a:pt x="1956" y="1"/>
                    <a:pt x="2518" y="563"/>
                    <a:pt x="2518" y="126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2611000" y="4575625"/>
              <a:ext cx="45350" cy="45350"/>
            </a:xfrm>
            <a:custGeom>
              <a:avLst/>
              <a:gdLst/>
              <a:ahLst/>
              <a:cxnLst/>
              <a:rect l="l" t="t" r="r" b="b"/>
              <a:pathLst>
                <a:path w="1814" h="1814" extrusionOk="0">
                  <a:moveTo>
                    <a:pt x="1814" y="905"/>
                  </a:moveTo>
                  <a:cubicBezTo>
                    <a:pt x="1814" y="1408"/>
                    <a:pt x="1408" y="1814"/>
                    <a:pt x="908" y="1814"/>
                  </a:cubicBezTo>
                  <a:cubicBezTo>
                    <a:pt x="406" y="1814"/>
                    <a:pt x="0" y="1408"/>
                    <a:pt x="0" y="905"/>
                  </a:cubicBezTo>
                  <a:cubicBezTo>
                    <a:pt x="0" y="406"/>
                    <a:pt x="406" y="0"/>
                    <a:pt x="908" y="0"/>
                  </a:cubicBezTo>
                  <a:cubicBezTo>
                    <a:pt x="1408" y="0"/>
                    <a:pt x="1814" y="406"/>
                    <a:pt x="1814" y="9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3033350" y="4943400"/>
              <a:ext cx="80375" cy="80450"/>
            </a:xfrm>
            <a:custGeom>
              <a:avLst/>
              <a:gdLst/>
              <a:ahLst/>
              <a:cxnLst/>
              <a:rect l="l" t="t" r="r" b="b"/>
              <a:pathLst>
                <a:path w="3215" h="3218" extrusionOk="0">
                  <a:moveTo>
                    <a:pt x="3215" y="1360"/>
                  </a:moveTo>
                  <a:lnTo>
                    <a:pt x="1856" y="1360"/>
                  </a:lnTo>
                  <a:lnTo>
                    <a:pt x="1856" y="0"/>
                  </a:lnTo>
                  <a:lnTo>
                    <a:pt x="1357" y="0"/>
                  </a:lnTo>
                  <a:lnTo>
                    <a:pt x="1357" y="1360"/>
                  </a:lnTo>
                  <a:lnTo>
                    <a:pt x="0" y="1360"/>
                  </a:lnTo>
                  <a:lnTo>
                    <a:pt x="0" y="1856"/>
                  </a:lnTo>
                  <a:lnTo>
                    <a:pt x="1357" y="1856"/>
                  </a:lnTo>
                  <a:lnTo>
                    <a:pt x="1357" y="3218"/>
                  </a:lnTo>
                  <a:lnTo>
                    <a:pt x="1856" y="3218"/>
                  </a:lnTo>
                  <a:lnTo>
                    <a:pt x="1856" y="1856"/>
                  </a:lnTo>
                  <a:lnTo>
                    <a:pt x="3215" y="185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3173175" y="5058125"/>
              <a:ext cx="25" cy="50150"/>
            </a:xfrm>
            <a:custGeom>
              <a:avLst/>
              <a:gdLst/>
              <a:ahLst/>
              <a:cxnLst/>
              <a:rect l="l" t="t" r="r" b="b"/>
              <a:pathLst>
                <a:path w="1" h="2006" fill="none" extrusionOk="0">
                  <a:moveTo>
                    <a:pt x="1" y="0"/>
                  </a:moveTo>
                  <a:lnTo>
                    <a:pt x="1" y="2006"/>
                  </a:ln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148000" y="5083150"/>
              <a:ext cx="50225" cy="25"/>
            </a:xfrm>
            <a:custGeom>
              <a:avLst/>
              <a:gdLst/>
              <a:ahLst/>
              <a:cxnLst/>
              <a:rect l="l" t="t" r="r" b="b"/>
              <a:pathLst>
                <a:path w="2009" h="1" fill="none" extrusionOk="0">
                  <a:moveTo>
                    <a:pt x="2009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" name="Google Shape;181;p2"/>
          <p:cNvGrpSpPr/>
          <p:nvPr/>
        </p:nvGrpSpPr>
        <p:grpSpPr>
          <a:xfrm rot="5400000">
            <a:off x="8560215" y="3629500"/>
            <a:ext cx="974732" cy="974667"/>
            <a:chOff x="5402000" y="1173700"/>
            <a:chExt cx="756075" cy="756025"/>
          </a:xfrm>
        </p:grpSpPr>
        <p:sp>
          <p:nvSpPr>
            <p:cNvPr id="182" name="Google Shape;182;p2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2"/>
          <p:cNvGrpSpPr/>
          <p:nvPr/>
        </p:nvGrpSpPr>
        <p:grpSpPr>
          <a:xfrm>
            <a:off x="3011950" y="4608575"/>
            <a:ext cx="467325" cy="594825"/>
            <a:chOff x="6870025" y="3774550"/>
            <a:chExt cx="467325" cy="594825"/>
          </a:xfrm>
        </p:grpSpPr>
        <p:sp>
          <p:nvSpPr>
            <p:cNvPr id="208" name="Google Shape;208;p2"/>
            <p:cNvSpPr/>
            <p:nvPr/>
          </p:nvSpPr>
          <p:spPr>
            <a:xfrm>
              <a:off x="6874900" y="3914750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0"/>
                  </a:moveTo>
                  <a:cubicBezTo>
                    <a:pt x="262" y="0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6947150" y="39147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0"/>
                  </a:moveTo>
                  <a:cubicBezTo>
                    <a:pt x="262" y="0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7" y="906"/>
                    <a:pt x="1167" y="584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7019325" y="39147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0"/>
                  </a:moveTo>
                  <a:cubicBezTo>
                    <a:pt x="262" y="0"/>
                    <a:pt x="0" y="262"/>
                    <a:pt x="0" y="584"/>
                  </a:cubicBezTo>
                  <a:cubicBezTo>
                    <a:pt x="0" y="906"/>
                    <a:pt x="262" y="1167"/>
                    <a:pt x="584" y="1167"/>
                  </a:cubicBezTo>
                  <a:cubicBezTo>
                    <a:pt x="906" y="1167"/>
                    <a:pt x="1167" y="906"/>
                    <a:pt x="1167" y="584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7091575" y="3914750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0"/>
                  </a:moveTo>
                  <a:cubicBezTo>
                    <a:pt x="262" y="0"/>
                    <a:pt x="0" y="262"/>
                    <a:pt x="0" y="584"/>
                  </a:cubicBezTo>
                  <a:cubicBezTo>
                    <a:pt x="0" y="906"/>
                    <a:pt x="262" y="1167"/>
                    <a:pt x="584" y="1167"/>
                  </a:cubicBezTo>
                  <a:cubicBezTo>
                    <a:pt x="905" y="1167"/>
                    <a:pt x="1167" y="906"/>
                    <a:pt x="1167" y="584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7163825" y="3914750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1" y="0"/>
                  </a:moveTo>
                  <a:cubicBezTo>
                    <a:pt x="259" y="0"/>
                    <a:pt x="0" y="262"/>
                    <a:pt x="0" y="584"/>
                  </a:cubicBezTo>
                  <a:cubicBezTo>
                    <a:pt x="0" y="906"/>
                    <a:pt x="259" y="1167"/>
                    <a:pt x="581" y="1167"/>
                  </a:cubicBezTo>
                  <a:cubicBezTo>
                    <a:pt x="902" y="1167"/>
                    <a:pt x="1164" y="906"/>
                    <a:pt x="1164" y="584"/>
                  </a:cubicBezTo>
                  <a:cubicBezTo>
                    <a:pt x="1164" y="262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"/>
            <p:cNvSpPr/>
            <p:nvPr/>
          </p:nvSpPr>
          <p:spPr>
            <a:xfrm>
              <a:off x="7236075" y="3914750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1164" y="584"/>
                  </a:moveTo>
                  <a:cubicBezTo>
                    <a:pt x="1164" y="906"/>
                    <a:pt x="905" y="1167"/>
                    <a:pt x="583" y="1167"/>
                  </a:cubicBezTo>
                  <a:cubicBezTo>
                    <a:pt x="259" y="1167"/>
                    <a:pt x="0" y="906"/>
                    <a:pt x="0" y="584"/>
                  </a:cubicBezTo>
                  <a:cubicBezTo>
                    <a:pt x="0" y="262"/>
                    <a:pt x="259" y="0"/>
                    <a:pt x="583" y="0"/>
                  </a:cubicBezTo>
                  <a:cubicBezTo>
                    <a:pt x="905" y="0"/>
                    <a:pt x="1164" y="262"/>
                    <a:pt x="1164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7308225" y="3914750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1165" y="584"/>
                  </a:moveTo>
                  <a:cubicBezTo>
                    <a:pt x="1165" y="906"/>
                    <a:pt x="906" y="1167"/>
                    <a:pt x="581" y="1167"/>
                  </a:cubicBezTo>
                  <a:cubicBezTo>
                    <a:pt x="260" y="1167"/>
                    <a:pt x="1" y="906"/>
                    <a:pt x="1" y="584"/>
                  </a:cubicBezTo>
                  <a:cubicBezTo>
                    <a:pt x="1" y="262"/>
                    <a:pt x="260" y="0"/>
                    <a:pt x="581" y="0"/>
                  </a:cubicBezTo>
                  <a:cubicBezTo>
                    <a:pt x="906" y="0"/>
                    <a:pt x="1165" y="262"/>
                    <a:pt x="1165" y="5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6874900" y="3984900"/>
              <a:ext cx="29125" cy="29175"/>
            </a:xfrm>
            <a:custGeom>
              <a:avLst/>
              <a:gdLst/>
              <a:ahLst/>
              <a:cxnLst/>
              <a:rect l="l" t="t" r="r" b="b"/>
              <a:pathLst>
                <a:path w="1165" h="1167" extrusionOk="0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5" y="905"/>
                    <a:pt x="1165" y="583"/>
                  </a:cubicBezTo>
                  <a:cubicBezTo>
                    <a:pt x="1165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6947150" y="398490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7019325" y="398490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7091575" y="398490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5" y="1167"/>
                    <a:pt x="1167" y="905"/>
                    <a:pt x="1167" y="583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7163825" y="3984900"/>
              <a:ext cx="29100" cy="29175"/>
            </a:xfrm>
            <a:custGeom>
              <a:avLst/>
              <a:gdLst/>
              <a:ahLst/>
              <a:cxnLst/>
              <a:rect l="l" t="t" r="r" b="b"/>
              <a:pathLst>
                <a:path w="1164" h="1167" extrusionOk="0">
                  <a:moveTo>
                    <a:pt x="581" y="0"/>
                  </a:moveTo>
                  <a:cubicBezTo>
                    <a:pt x="259" y="0"/>
                    <a:pt x="0" y="262"/>
                    <a:pt x="0" y="583"/>
                  </a:cubicBezTo>
                  <a:cubicBezTo>
                    <a:pt x="0" y="905"/>
                    <a:pt x="259" y="1167"/>
                    <a:pt x="581" y="1167"/>
                  </a:cubicBezTo>
                  <a:cubicBezTo>
                    <a:pt x="902" y="1167"/>
                    <a:pt x="1164" y="905"/>
                    <a:pt x="1164" y="583"/>
                  </a:cubicBezTo>
                  <a:cubicBezTo>
                    <a:pt x="1164" y="262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7236075" y="3984900"/>
              <a:ext cx="29100" cy="29175"/>
            </a:xfrm>
            <a:custGeom>
              <a:avLst/>
              <a:gdLst/>
              <a:ahLst/>
              <a:cxnLst/>
              <a:rect l="l" t="t" r="r" b="b"/>
              <a:pathLst>
                <a:path w="1164" h="1167" extrusionOk="0">
                  <a:moveTo>
                    <a:pt x="1164" y="583"/>
                  </a:moveTo>
                  <a:cubicBezTo>
                    <a:pt x="1164" y="905"/>
                    <a:pt x="905" y="1167"/>
                    <a:pt x="583" y="1167"/>
                  </a:cubicBezTo>
                  <a:cubicBezTo>
                    <a:pt x="259" y="1167"/>
                    <a:pt x="0" y="905"/>
                    <a:pt x="0" y="583"/>
                  </a:cubicBezTo>
                  <a:cubicBezTo>
                    <a:pt x="0" y="262"/>
                    <a:pt x="259" y="0"/>
                    <a:pt x="583" y="0"/>
                  </a:cubicBezTo>
                  <a:cubicBezTo>
                    <a:pt x="905" y="0"/>
                    <a:pt x="1164" y="262"/>
                    <a:pt x="1164" y="5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7308225" y="3984900"/>
              <a:ext cx="29125" cy="29175"/>
            </a:xfrm>
            <a:custGeom>
              <a:avLst/>
              <a:gdLst/>
              <a:ahLst/>
              <a:cxnLst/>
              <a:rect l="l" t="t" r="r" b="b"/>
              <a:pathLst>
                <a:path w="1165" h="1167" extrusionOk="0">
                  <a:moveTo>
                    <a:pt x="1165" y="583"/>
                  </a:moveTo>
                  <a:cubicBezTo>
                    <a:pt x="1165" y="905"/>
                    <a:pt x="906" y="1167"/>
                    <a:pt x="581" y="1167"/>
                  </a:cubicBezTo>
                  <a:cubicBezTo>
                    <a:pt x="260" y="1167"/>
                    <a:pt x="1" y="905"/>
                    <a:pt x="1" y="583"/>
                  </a:cubicBezTo>
                  <a:cubicBezTo>
                    <a:pt x="1" y="262"/>
                    <a:pt x="260" y="0"/>
                    <a:pt x="581" y="0"/>
                  </a:cubicBezTo>
                  <a:cubicBezTo>
                    <a:pt x="906" y="0"/>
                    <a:pt x="1165" y="262"/>
                    <a:pt x="1165" y="5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6874900" y="38446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6947150" y="38446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7" y="906"/>
                    <a:pt x="1167" y="584"/>
                  </a:cubicBezTo>
                  <a:cubicBezTo>
                    <a:pt x="1167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7019325" y="38446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2" y="1"/>
                    <a:pt x="0" y="262"/>
                    <a:pt x="0" y="584"/>
                  </a:cubicBezTo>
                  <a:cubicBezTo>
                    <a:pt x="0" y="906"/>
                    <a:pt x="262" y="1168"/>
                    <a:pt x="584" y="1168"/>
                  </a:cubicBezTo>
                  <a:cubicBezTo>
                    <a:pt x="906" y="1168"/>
                    <a:pt x="1167" y="906"/>
                    <a:pt x="1167" y="584"/>
                  </a:cubicBezTo>
                  <a:cubicBezTo>
                    <a:pt x="1167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7091575" y="38446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2" y="1"/>
                    <a:pt x="0" y="262"/>
                    <a:pt x="0" y="584"/>
                  </a:cubicBezTo>
                  <a:cubicBezTo>
                    <a:pt x="0" y="906"/>
                    <a:pt x="262" y="1168"/>
                    <a:pt x="584" y="1168"/>
                  </a:cubicBezTo>
                  <a:cubicBezTo>
                    <a:pt x="905" y="1168"/>
                    <a:pt x="1167" y="906"/>
                    <a:pt x="1167" y="584"/>
                  </a:cubicBezTo>
                  <a:cubicBezTo>
                    <a:pt x="1167" y="262"/>
                    <a:pt x="905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7163825" y="38446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1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1" y="1168"/>
                  </a:cubicBezTo>
                  <a:cubicBezTo>
                    <a:pt x="902" y="1168"/>
                    <a:pt x="1164" y="906"/>
                    <a:pt x="1164" y="584"/>
                  </a:cubicBezTo>
                  <a:cubicBezTo>
                    <a:pt x="1164" y="262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7236075" y="38446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1164" y="584"/>
                  </a:moveTo>
                  <a:cubicBezTo>
                    <a:pt x="1164" y="906"/>
                    <a:pt x="905" y="1168"/>
                    <a:pt x="583" y="1168"/>
                  </a:cubicBezTo>
                  <a:cubicBezTo>
                    <a:pt x="259" y="1168"/>
                    <a:pt x="0" y="906"/>
                    <a:pt x="0" y="584"/>
                  </a:cubicBezTo>
                  <a:cubicBezTo>
                    <a:pt x="0" y="262"/>
                    <a:pt x="259" y="1"/>
                    <a:pt x="583" y="1"/>
                  </a:cubicBezTo>
                  <a:cubicBezTo>
                    <a:pt x="905" y="1"/>
                    <a:pt x="1164" y="262"/>
                    <a:pt x="1164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7308225" y="38446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1165" y="584"/>
                  </a:moveTo>
                  <a:cubicBezTo>
                    <a:pt x="1165" y="906"/>
                    <a:pt x="906" y="1168"/>
                    <a:pt x="581" y="1168"/>
                  </a:cubicBezTo>
                  <a:cubicBezTo>
                    <a:pt x="260" y="1168"/>
                    <a:pt x="1" y="906"/>
                    <a:pt x="1" y="584"/>
                  </a:cubicBezTo>
                  <a:cubicBezTo>
                    <a:pt x="1" y="262"/>
                    <a:pt x="260" y="1"/>
                    <a:pt x="581" y="1"/>
                  </a:cubicBezTo>
                  <a:cubicBezTo>
                    <a:pt x="906" y="1"/>
                    <a:pt x="1165" y="262"/>
                    <a:pt x="1165" y="5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6874900" y="3774550"/>
              <a:ext cx="29125" cy="29175"/>
            </a:xfrm>
            <a:custGeom>
              <a:avLst/>
              <a:gdLst/>
              <a:ahLst/>
              <a:cxnLst/>
              <a:rect l="l" t="t" r="r" b="b"/>
              <a:pathLst>
                <a:path w="1165" h="1167" extrusionOk="0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5" y="905"/>
                    <a:pt x="1165" y="583"/>
                  </a:cubicBezTo>
                  <a:cubicBezTo>
                    <a:pt x="1165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6947150" y="3774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7019325" y="3774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7091575" y="377455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5" y="1167"/>
                    <a:pt x="1167" y="905"/>
                    <a:pt x="1167" y="583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7163825" y="3774550"/>
              <a:ext cx="29100" cy="29175"/>
            </a:xfrm>
            <a:custGeom>
              <a:avLst/>
              <a:gdLst/>
              <a:ahLst/>
              <a:cxnLst/>
              <a:rect l="l" t="t" r="r" b="b"/>
              <a:pathLst>
                <a:path w="1164" h="1167" extrusionOk="0">
                  <a:moveTo>
                    <a:pt x="581" y="0"/>
                  </a:moveTo>
                  <a:cubicBezTo>
                    <a:pt x="259" y="0"/>
                    <a:pt x="0" y="262"/>
                    <a:pt x="0" y="583"/>
                  </a:cubicBezTo>
                  <a:cubicBezTo>
                    <a:pt x="0" y="905"/>
                    <a:pt x="259" y="1167"/>
                    <a:pt x="581" y="1167"/>
                  </a:cubicBezTo>
                  <a:cubicBezTo>
                    <a:pt x="902" y="1167"/>
                    <a:pt x="1164" y="905"/>
                    <a:pt x="1164" y="583"/>
                  </a:cubicBezTo>
                  <a:cubicBezTo>
                    <a:pt x="1164" y="262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7236075" y="3774550"/>
              <a:ext cx="29100" cy="29175"/>
            </a:xfrm>
            <a:custGeom>
              <a:avLst/>
              <a:gdLst/>
              <a:ahLst/>
              <a:cxnLst/>
              <a:rect l="l" t="t" r="r" b="b"/>
              <a:pathLst>
                <a:path w="1164" h="1167" extrusionOk="0">
                  <a:moveTo>
                    <a:pt x="1164" y="583"/>
                  </a:moveTo>
                  <a:cubicBezTo>
                    <a:pt x="1164" y="905"/>
                    <a:pt x="905" y="1167"/>
                    <a:pt x="583" y="1167"/>
                  </a:cubicBezTo>
                  <a:cubicBezTo>
                    <a:pt x="259" y="1167"/>
                    <a:pt x="0" y="905"/>
                    <a:pt x="0" y="583"/>
                  </a:cubicBezTo>
                  <a:cubicBezTo>
                    <a:pt x="0" y="262"/>
                    <a:pt x="259" y="0"/>
                    <a:pt x="583" y="0"/>
                  </a:cubicBezTo>
                  <a:cubicBezTo>
                    <a:pt x="905" y="0"/>
                    <a:pt x="1164" y="262"/>
                    <a:pt x="1164" y="5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7308225" y="3774550"/>
              <a:ext cx="29125" cy="29175"/>
            </a:xfrm>
            <a:custGeom>
              <a:avLst/>
              <a:gdLst/>
              <a:ahLst/>
              <a:cxnLst/>
              <a:rect l="l" t="t" r="r" b="b"/>
              <a:pathLst>
                <a:path w="1165" h="1167" extrusionOk="0">
                  <a:moveTo>
                    <a:pt x="1165" y="583"/>
                  </a:moveTo>
                  <a:cubicBezTo>
                    <a:pt x="1165" y="905"/>
                    <a:pt x="906" y="1167"/>
                    <a:pt x="581" y="1167"/>
                  </a:cubicBezTo>
                  <a:cubicBezTo>
                    <a:pt x="260" y="1167"/>
                    <a:pt x="1" y="905"/>
                    <a:pt x="1" y="583"/>
                  </a:cubicBezTo>
                  <a:cubicBezTo>
                    <a:pt x="1" y="262"/>
                    <a:pt x="260" y="0"/>
                    <a:pt x="581" y="0"/>
                  </a:cubicBezTo>
                  <a:cubicBezTo>
                    <a:pt x="906" y="0"/>
                    <a:pt x="1165" y="262"/>
                    <a:pt x="1165" y="5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6874900" y="40550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3"/>
                    <a:pt x="262" y="1165"/>
                    <a:pt x="584" y="1165"/>
                  </a:cubicBezTo>
                  <a:cubicBezTo>
                    <a:pt x="906" y="1165"/>
                    <a:pt x="1165" y="903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6947150" y="40550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3"/>
                    <a:pt x="262" y="1165"/>
                    <a:pt x="584" y="1165"/>
                  </a:cubicBezTo>
                  <a:cubicBezTo>
                    <a:pt x="906" y="1165"/>
                    <a:pt x="1167" y="903"/>
                    <a:pt x="1167" y="581"/>
                  </a:cubicBezTo>
                  <a:cubicBezTo>
                    <a:pt x="1167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7019325" y="40550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2" y="1"/>
                    <a:pt x="0" y="259"/>
                    <a:pt x="0" y="581"/>
                  </a:cubicBezTo>
                  <a:cubicBezTo>
                    <a:pt x="0" y="903"/>
                    <a:pt x="262" y="1165"/>
                    <a:pt x="584" y="1165"/>
                  </a:cubicBezTo>
                  <a:cubicBezTo>
                    <a:pt x="906" y="1165"/>
                    <a:pt x="1167" y="903"/>
                    <a:pt x="1167" y="581"/>
                  </a:cubicBezTo>
                  <a:cubicBezTo>
                    <a:pt x="1167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7091575" y="40550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2" y="1"/>
                    <a:pt x="0" y="259"/>
                    <a:pt x="0" y="581"/>
                  </a:cubicBezTo>
                  <a:cubicBezTo>
                    <a:pt x="0" y="903"/>
                    <a:pt x="262" y="1165"/>
                    <a:pt x="584" y="1165"/>
                  </a:cubicBezTo>
                  <a:cubicBezTo>
                    <a:pt x="905" y="1165"/>
                    <a:pt x="1167" y="903"/>
                    <a:pt x="1167" y="581"/>
                  </a:cubicBezTo>
                  <a:cubicBezTo>
                    <a:pt x="1167" y="259"/>
                    <a:pt x="905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7163825" y="40550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1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3"/>
                    <a:pt x="259" y="1165"/>
                    <a:pt x="581" y="1165"/>
                  </a:cubicBezTo>
                  <a:cubicBezTo>
                    <a:pt x="902" y="1165"/>
                    <a:pt x="1164" y="903"/>
                    <a:pt x="1164" y="581"/>
                  </a:cubicBezTo>
                  <a:cubicBezTo>
                    <a:pt x="1164" y="259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7236075" y="40550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1164" y="581"/>
                  </a:moveTo>
                  <a:cubicBezTo>
                    <a:pt x="1164" y="903"/>
                    <a:pt x="905" y="1165"/>
                    <a:pt x="583" y="1165"/>
                  </a:cubicBezTo>
                  <a:cubicBezTo>
                    <a:pt x="259" y="1165"/>
                    <a:pt x="0" y="903"/>
                    <a:pt x="0" y="581"/>
                  </a:cubicBezTo>
                  <a:cubicBezTo>
                    <a:pt x="0" y="259"/>
                    <a:pt x="259" y="1"/>
                    <a:pt x="583" y="1"/>
                  </a:cubicBezTo>
                  <a:cubicBezTo>
                    <a:pt x="905" y="1"/>
                    <a:pt x="1164" y="259"/>
                    <a:pt x="1164" y="58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7308225" y="40550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1165" y="581"/>
                  </a:moveTo>
                  <a:cubicBezTo>
                    <a:pt x="1165" y="903"/>
                    <a:pt x="906" y="1165"/>
                    <a:pt x="581" y="1165"/>
                  </a:cubicBezTo>
                  <a:cubicBezTo>
                    <a:pt x="260" y="1165"/>
                    <a:pt x="1" y="903"/>
                    <a:pt x="1" y="581"/>
                  </a:cubicBezTo>
                  <a:cubicBezTo>
                    <a:pt x="1" y="259"/>
                    <a:pt x="260" y="1"/>
                    <a:pt x="581" y="1"/>
                  </a:cubicBezTo>
                  <a:cubicBezTo>
                    <a:pt x="906" y="1"/>
                    <a:pt x="1165" y="259"/>
                    <a:pt x="1165" y="58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6874900" y="41250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6947150" y="41250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7" y="906"/>
                    <a:pt x="1167" y="584"/>
                  </a:cubicBezTo>
                  <a:cubicBezTo>
                    <a:pt x="1167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7019325" y="41250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0"/>
                  </a:moveTo>
                  <a:cubicBezTo>
                    <a:pt x="262" y="0"/>
                    <a:pt x="0" y="259"/>
                    <a:pt x="0" y="584"/>
                  </a:cubicBezTo>
                  <a:cubicBezTo>
                    <a:pt x="0" y="906"/>
                    <a:pt x="262" y="1164"/>
                    <a:pt x="584" y="1164"/>
                  </a:cubicBezTo>
                  <a:cubicBezTo>
                    <a:pt x="906" y="1164"/>
                    <a:pt x="1167" y="906"/>
                    <a:pt x="1167" y="584"/>
                  </a:cubicBezTo>
                  <a:cubicBezTo>
                    <a:pt x="1167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7091575" y="41250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0"/>
                  </a:moveTo>
                  <a:cubicBezTo>
                    <a:pt x="262" y="0"/>
                    <a:pt x="0" y="259"/>
                    <a:pt x="0" y="584"/>
                  </a:cubicBezTo>
                  <a:cubicBezTo>
                    <a:pt x="0" y="906"/>
                    <a:pt x="262" y="1164"/>
                    <a:pt x="584" y="1164"/>
                  </a:cubicBezTo>
                  <a:cubicBezTo>
                    <a:pt x="905" y="1164"/>
                    <a:pt x="1167" y="906"/>
                    <a:pt x="1167" y="584"/>
                  </a:cubicBezTo>
                  <a:cubicBezTo>
                    <a:pt x="1167" y="259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7163825" y="41250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1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6"/>
                    <a:pt x="259" y="1164"/>
                    <a:pt x="581" y="1164"/>
                  </a:cubicBezTo>
                  <a:cubicBezTo>
                    <a:pt x="902" y="1164"/>
                    <a:pt x="1164" y="906"/>
                    <a:pt x="1164" y="584"/>
                  </a:cubicBezTo>
                  <a:cubicBezTo>
                    <a:pt x="1164" y="259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7236075" y="41250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1164" y="584"/>
                  </a:moveTo>
                  <a:cubicBezTo>
                    <a:pt x="1164" y="906"/>
                    <a:pt x="905" y="1164"/>
                    <a:pt x="583" y="1164"/>
                  </a:cubicBezTo>
                  <a:cubicBezTo>
                    <a:pt x="259" y="1164"/>
                    <a:pt x="0" y="906"/>
                    <a:pt x="0" y="584"/>
                  </a:cubicBezTo>
                  <a:cubicBezTo>
                    <a:pt x="0" y="259"/>
                    <a:pt x="259" y="0"/>
                    <a:pt x="583" y="0"/>
                  </a:cubicBezTo>
                  <a:cubicBezTo>
                    <a:pt x="905" y="0"/>
                    <a:pt x="1164" y="259"/>
                    <a:pt x="1164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7308225" y="41250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1165" y="584"/>
                  </a:moveTo>
                  <a:cubicBezTo>
                    <a:pt x="1165" y="906"/>
                    <a:pt x="906" y="1164"/>
                    <a:pt x="581" y="1164"/>
                  </a:cubicBezTo>
                  <a:cubicBezTo>
                    <a:pt x="260" y="1164"/>
                    <a:pt x="1" y="906"/>
                    <a:pt x="1" y="584"/>
                  </a:cubicBezTo>
                  <a:cubicBezTo>
                    <a:pt x="1" y="259"/>
                    <a:pt x="260" y="0"/>
                    <a:pt x="581" y="0"/>
                  </a:cubicBezTo>
                  <a:cubicBezTo>
                    <a:pt x="906" y="0"/>
                    <a:pt x="1165" y="259"/>
                    <a:pt x="1165" y="5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6874900" y="4195100"/>
              <a:ext cx="29125" cy="29175"/>
            </a:xfrm>
            <a:custGeom>
              <a:avLst/>
              <a:gdLst/>
              <a:ahLst/>
              <a:cxnLst/>
              <a:rect l="l" t="t" r="r" b="b"/>
              <a:pathLst>
                <a:path w="1165" h="1167" extrusionOk="0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5" y="905"/>
                    <a:pt x="1165" y="583"/>
                  </a:cubicBezTo>
                  <a:cubicBezTo>
                    <a:pt x="1165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6947150" y="419510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1" y="262"/>
                    <a:pt x="1" y="583"/>
                  </a:cubicBezTo>
                  <a:cubicBezTo>
                    <a:pt x="1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7019325" y="419510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6" y="1167"/>
                    <a:pt x="1167" y="905"/>
                    <a:pt x="1167" y="583"/>
                  </a:cubicBezTo>
                  <a:cubicBezTo>
                    <a:pt x="1167" y="262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7091575" y="4195100"/>
              <a:ext cx="29200" cy="29175"/>
            </a:xfrm>
            <a:custGeom>
              <a:avLst/>
              <a:gdLst/>
              <a:ahLst/>
              <a:cxnLst/>
              <a:rect l="l" t="t" r="r" b="b"/>
              <a:pathLst>
                <a:path w="1168" h="1167" extrusionOk="0">
                  <a:moveTo>
                    <a:pt x="584" y="0"/>
                  </a:moveTo>
                  <a:cubicBezTo>
                    <a:pt x="262" y="0"/>
                    <a:pt x="0" y="262"/>
                    <a:pt x="0" y="583"/>
                  </a:cubicBezTo>
                  <a:cubicBezTo>
                    <a:pt x="0" y="905"/>
                    <a:pt x="262" y="1167"/>
                    <a:pt x="584" y="1167"/>
                  </a:cubicBezTo>
                  <a:cubicBezTo>
                    <a:pt x="905" y="1167"/>
                    <a:pt x="1167" y="905"/>
                    <a:pt x="1167" y="583"/>
                  </a:cubicBezTo>
                  <a:cubicBezTo>
                    <a:pt x="1167" y="262"/>
                    <a:pt x="905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7163825" y="4195100"/>
              <a:ext cx="29100" cy="29175"/>
            </a:xfrm>
            <a:custGeom>
              <a:avLst/>
              <a:gdLst/>
              <a:ahLst/>
              <a:cxnLst/>
              <a:rect l="l" t="t" r="r" b="b"/>
              <a:pathLst>
                <a:path w="1164" h="1167" extrusionOk="0">
                  <a:moveTo>
                    <a:pt x="581" y="0"/>
                  </a:moveTo>
                  <a:cubicBezTo>
                    <a:pt x="259" y="0"/>
                    <a:pt x="0" y="262"/>
                    <a:pt x="0" y="583"/>
                  </a:cubicBezTo>
                  <a:cubicBezTo>
                    <a:pt x="0" y="905"/>
                    <a:pt x="259" y="1167"/>
                    <a:pt x="581" y="1167"/>
                  </a:cubicBezTo>
                  <a:cubicBezTo>
                    <a:pt x="902" y="1167"/>
                    <a:pt x="1164" y="905"/>
                    <a:pt x="1164" y="583"/>
                  </a:cubicBezTo>
                  <a:cubicBezTo>
                    <a:pt x="1164" y="262"/>
                    <a:pt x="902" y="0"/>
                    <a:pt x="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7236075" y="4195100"/>
              <a:ext cx="29100" cy="29175"/>
            </a:xfrm>
            <a:custGeom>
              <a:avLst/>
              <a:gdLst/>
              <a:ahLst/>
              <a:cxnLst/>
              <a:rect l="l" t="t" r="r" b="b"/>
              <a:pathLst>
                <a:path w="1164" h="1167" extrusionOk="0">
                  <a:moveTo>
                    <a:pt x="1164" y="583"/>
                  </a:moveTo>
                  <a:cubicBezTo>
                    <a:pt x="1164" y="905"/>
                    <a:pt x="905" y="1167"/>
                    <a:pt x="583" y="1167"/>
                  </a:cubicBezTo>
                  <a:cubicBezTo>
                    <a:pt x="259" y="1167"/>
                    <a:pt x="0" y="905"/>
                    <a:pt x="0" y="583"/>
                  </a:cubicBezTo>
                  <a:cubicBezTo>
                    <a:pt x="0" y="262"/>
                    <a:pt x="259" y="0"/>
                    <a:pt x="583" y="0"/>
                  </a:cubicBezTo>
                  <a:cubicBezTo>
                    <a:pt x="905" y="0"/>
                    <a:pt x="1164" y="262"/>
                    <a:pt x="1164" y="5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7308225" y="4195100"/>
              <a:ext cx="29125" cy="29175"/>
            </a:xfrm>
            <a:custGeom>
              <a:avLst/>
              <a:gdLst/>
              <a:ahLst/>
              <a:cxnLst/>
              <a:rect l="l" t="t" r="r" b="b"/>
              <a:pathLst>
                <a:path w="1165" h="1167" extrusionOk="0">
                  <a:moveTo>
                    <a:pt x="1165" y="583"/>
                  </a:moveTo>
                  <a:cubicBezTo>
                    <a:pt x="1165" y="905"/>
                    <a:pt x="906" y="1167"/>
                    <a:pt x="581" y="1167"/>
                  </a:cubicBezTo>
                  <a:cubicBezTo>
                    <a:pt x="260" y="1167"/>
                    <a:pt x="1" y="905"/>
                    <a:pt x="1" y="583"/>
                  </a:cubicBezTo>
                  <a:cubicBezTo>
                    <a:pt x="1" y="262"/>
                    <a:pt x="260" y="0"/>
                    <a:pt x="581" y="0"/>
                  </a:cubicBezTo>
                  <a:cubicBezTo>
                    <a:pt x="906" y="0"/>
                    <a:pt x="1165" y="262"/>
                    <a:pt x="1165" y="58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6874900" y="42652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4"/>
                  </a:cubicBezTo>
                  <a:cubicBezTo>
                    <a:pt x="1" y="906"/>
                    <a:pt x="262" y="1165"/>
                    <a:pt x="584" y="1165"/>
                  </a:cubicBezTo>
                  <a:cubicBezTo>
                    <a:pt x="906" y="1165"/>
                    <a:pt x="1165" y="906"/>
                    <a:pt x="1165" y="584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6947150" y="42652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4"/>
                  </a:cubicBezTo>
                  <a:cubicBezTo>
                    <a:pt x="1" y="906"/>
                    <a:pt x="262" y="1165"/>
                    <a:pt x="584" y="1165"/>
                  </a:cubicBezTo>
                  <a:cubicBezTo>
                    <a:pt x="906" y="1165"/>
                    <a:pt x="1167" y="906"/>
                    <a:pt x="1167" y="584"/>
                  </a:cubicBezTo>
                  <a:cubicBezTo>
                    <a:pt x="1167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7019325" y="42652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2" y="1"/>
                    <a:pt x="0" y="259"/>
                    <a:pt x="0" y="584"/>
                  </a:cubicBezTo>
                  <a:cubicBezTo>
                    <a:pt x="0" y="906"/>
                    <a:pt x="262" y="1165"/>
                    <a:pt x="584" y="1165"/>
                  </a:cubicBezTo>
                  <a:cubicBezTo>
                    <a:pt x="906" y="1165"/>
                    <a:pt x="1167" y="906"/>
                    <a:pt x="1167" y="584"/>
                  </a:cubicBezTo>
                  <a:cubicBezTo>
                    <a:pt x="1167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7091575" y="42652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2" y="1"/>
                    <a:pt x="0" y="259"/>
                    <a:pt x="0" y="584"/>
                  </a:cubicBezTo>
                  <a:cubicBezTo>
                    <a:pt x="0" y="906"/>
                    <a:pt x="262" y="1165"/>
                    <a:pt x="584" y="1165"/>
                  </a:cubicBezTo>
                  <a:cubicBezTo>
                    <a:pt x="905" y="1165"/>
                    <a:pt x="1167" y="906"/>
                    <a:pt x="1167" y="584"/>
                  </a:cubicBezTo>
                  <a:cubicBezTo>
                    <a:pt x="1167" y="259"/>
                    <a:pt x="905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7163825" y="42652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1" y="1"/>
                  </a:moveTo>
                  <a:cubicBezTo>
                    <a:pt x="259" y="1"/>
                    <a:pt x="0" y="259"/>
                    <a:pt x="0" y="584"/>
                  </a:cubicBezTo>
                  <a:cubicBezTo>
                    <a:pt x="0" y="906"/>
                    <a:pt x="259" y="1165"/>
                    <a:pt x="581" y="1165"/>
                  </a:cubicBezTo>
                  <a:cubicBezTo>
                    <a:pt x="902" y="1165"/>
                    <a:pt x="1164" y="906"/>
                    <a:pt x="1164" y="584"/>
                  </a:cubicBezTo>
                  <a:cubicBezTo>
                    <a:pt x="1164" y="259"/>
                    <a:pt x="902" y="1"/>
                    <a:pt x="5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7236075" y="42652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1164" y="584"/>
                  </a:moveTo>
                  <a:cubicBezTo>
                    <a:pt x="1164" y="906"/>
                    <a:pt x="905" y="1165"/>
                    <a:pt x="583" y="1165"/>
                  </a:cubicBezTo>
                  <a:cubicBezTo>
                    <a:pt x="259" y="1165"/>
                    <a:pt x="0" y="906"/>
                    <a:pt x="0" y="584"/>
                  </a:cubicBezTo>
                  <a:cubicBezTo>
                    <a:pt x="0" y="259"/>
                    <a:pt x="259" y="1"/>
                    <a:pt x="583" y="1"/>
                  </a:cubicBezTo>
                  <a:cubicBezTo>
                    <a:pt x="905" y="1"/>
                    <a:pt x="1164" y="259"/>
                    <a:pt x="1164" y="5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7308225" y="42652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1165" y="584"/>
                  </a:moveTo>
                  <a:cubicBezTo>
                    <a:pt x="1165" y="906"/>
                    <a:pt x="906" y="1165"/>
                    <a:pt x="581" y="1165"/>
                  </a:cubicBezTo>
                  <a:cubicBezTo>
                    <a:pt x="260" y="1165"/>
                    <a:pt x="1" y="906"/>
                    <a:pt x="1" y="584"/>
                  </a:cubicBezTo>
                  <a:cubicBezTo>
                    <a:pt x="1" y="259"/>
                    <a:pt x="260" y="1"/>
                    <a:pt x="581" y="1"/>
                  </a:cubicBezTo>
                  <a:cubicBezTo>
                    <a:pt x="906" y="1"/>
                    <a:pt x="1165" y="259"/>
                    <a:pt x="1165" y="58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6870025" y="43353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5"/>
                    <a:pt x="632" y="1168"/>
                    <a:pt x="776" y="1168"/>
                  </a:cubicBezTo>
                  <a:cubicBezTo>
                    <a:pt x="1075" y="1168"/>
                    <a:pt x="1363" y="936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6942275" y="43353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5"/>
                    <a:pt x="632" y="1168"/>
                    <a:pt x="775" y="1168"/>
                  </a:cubicBezTo>
                  <a:cubicBezTo>
                    <a:pt x="1075" y="1168"/>
                    <a:pt x="1362" y="936"/>
                    <a:pt x="1362" y="584"/>
                  </a:cubicBezTo>
                  <a:cubicBezTo>
                    <a:pt x="1362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7014450" y="43353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5"/>
                    <a:pt x="632" y="1168"/>
                    <a:pt x="775" y="1168"/>
                  </a:cubicBezTo>
                  <a:cubicBezTo>
                    <a:pt x="1075" y="1168"/>
                    <a:pt x="1362" y="936"/>
                    <a:pt x="1362" y="584"/>
                  </a:cubicBezTo>
                  <a:cubicBezTo>
                    <a:pt x="1362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7086625" y="43353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8" y="0"/>
                  </a:moveTo>
                  <a:cubicBezTo>
                    <a:pt x="260" y="0"/>
                    <a:pt x="1" y="627"/>
                    <a:pt x="367" y="996"/>
                  </a:cubicBezTo>
                  <a:cubicBezTo>
                    <a:pt x="485" y="1115"/>
                    <a:pt x="630" y="1168"/>
                    <a:pt x="774" y="1168"/>
                  </a:cubicBezTo>
                  <a:cubicBezTo>
                    <a:pt x="1073" y="1168"/>
                    <a:pt x="1362" y="936"/>
                    <a:pt x="1362" y="584"/>
                  </a:cubicBezTo>
                  <a:cubicBezTo>
                    <a:pt x="1362" y="262"/>
                    <a:pt x="1103" y="0"/>
                    <a:pt x="782" y="0"/>
                  </a:cubicBezTo>
                  <a:cubicBezTo>
                    <a:pt x="780" y="0"/>
                    <a:pt x="779" y="0"/>
                    <a:pt x="7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7158850" y="43353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80" y="0"/>
                  </a:moveTo>
                  <a:cubicBezTo>
                    <a:pt x="262" y="0"/>
                    <a:pt x="1" y="629"/>
                    <a:pt x="368" y="996"/>
                  </a:cubicBezTo>
                  <a:cubicBezTo>
                    <a:pt x="486" y="1115"/>
                    <a:pt x="633" y="1168"/>
                    <a:pt x="776" y="1168"/>
                  </a:cubicBezTo>
                  <a:cubicBezTo>
                    <a:pt x="1076" y="1168"/>
                    <a:pt x="1363" y="936"/>
                    <a:pt x="1363" y="584"/>
                  </a:cubicBezTo>
                  <a:cubicBezTo>
                    <a:pt x="1363" y="262"/>
                    <a:pt x="1101" y="0"/>
                    <a:pt x="7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7231025" y="4335225"/>
              <a:ext cx="34150" cy="34150"/>
            </a:xfrm>
            <a:custGeom>
              <a:avLst/>
              <a:gdLst/>
              <a:ahLst/>
              <a:cxnLst/>
              <a:rect l="l" t="t" r="r" b="b"/>
              <a:pathLst>
                <a:path w="1366" h="1366" extrusionOk="0">
                  <a:moveTo>
                    <a:pt x="785" y="3"/>
                  </a:moveTo>
                  <a:cubicBezTo>
                    <a:pt x="265" y="0"/>
                    <a:pt x="1" y="629"/>
                    <a:pt x="367" y="999"/>
                  </a:cubicBezTo>
                  <a:cubicBezTo>
                    <a:pt x="734" y="1366"/>
                    <a:pt x="1363" y="1107"/>
                    <a:pt x="1363" y="587"/>
                  </a:cubicBezTo>
                  <a:cubicBezTo>
                    <a:pt x="1366" y="265"/>
                    <a:pt x="1104" y="3"/>
                    <a:pt x="785" y="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7303275" y="4335300"/>
              <a:ext cx="34075" cy="34075"/>
            </a:xfrm>
            <a:custGeom>
              <a:avLst/>
              <a:gdLst/>
              <a:ahLst/>
              <a:cxnLst/>
              <a:rect l="l" t="t" r="r" b="b"/>
              <a:pathLst>
                <a:path w="1363" h="1363" extrusionOk="0">
                  <a:moveTo>
                    <a:pt x="779" y="0"/>
                  </a:moveTo>
                  <a:cubicBezTo>
                    <a:pt x="262" y="0"/>
                    <a:pt x="0" y="629"/>
                    <a:pt x="370" y="996"/>
                  </a:cubicBezTo>
                  <a:cubicBezTo>
                    <a:pt x="737" y="1363"/>
                    <a:pt x="1363" y="1104"/>
                    <a:pt x="1363" y="584"/>
                  </a:cubicBezTo>
                  <a:cubicBezTo>
                    <a:pt x="1363" y="262"/>
                    <a:pt x="1104" y="0"/>
                    <a:pt x="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" name="Google Shape;271;p2"/>
          <p:cNvSpPr/>
          <p:nvPr/>
        </p:nvSpPr>
        <p:spPr>
          <a:xfrm>
            <a:off x="2235225" y="991300"/>
            <a:ext cx="690975" cy="41225"/>
          </a:xfrm>
          <a:custGeom>
            <a:avLst/>
            <a:gdLst/>
            <a:ahLst/>
            <a:cxnLst/>
            <a:rect l="l" t="t" r="r" b="b"/>
            <a:pathLst>
              <a:path w="27639" h="1649" fill="none" extrusionOk="0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300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"/>
          <p:cNvSpPr/>
          <p:nvPr/>
        </p:nvSpPr>
        <p:spPr>
          <a:xfrm>
            <a:off x="6217888" y="4110900"/>
            <a:ext cx="690900" cy="41300"/>
          </a:xfrm>
          <a:custGeom>
            <a:avLst/>
            <a:gdLst/>
            <a:ahLst/>
            <a:cxnLst/>
            <a:rect l="l" t="t" r="r" b="b"/>
            <a:pathLst>
              <a:path w="27636" h="1652" extrusionOk="0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3" name="Google Shape;273;p2"/>
          <p:cNvGrpSpPr/>
          <p:nvPr/>
        </p:nvGrpSpPr>
        <p:grpSpPr>
          <a:xfrm>
            <a:off x="713243" y="539488"/>
            <a:ext cx="263257" cy="681984"/>
            <a:chOff x="836413" y="539500"/>
            <a:chExt cx="308625" cy="799700"/>
          </a:xfrm>
        </p:grpSpPr>
        <p:sp>
          <p:nvSpPr>
            <p:cNvPr id="274" name="Google Shape;274;p2"/>
            <p:cNvSpPr/>
            <p:nvPr/>
          </p:nvSpPr>
          <p:spPr>
            <a:xfrm>
              <a:off x="836413" y="734050"/>
              <a:ext cx="308625" cy="308625"/>
            </a:xfrm>
            <a:custGeom>
              <a:avLst/>
              <a:gdLst/>
              <a:ahLst/>
              <a:cxnLst/>
              <a:rect l="l" t="t" r="r" b="b"/>
              <a:pathLst>
                <a:path w="12345" h="12345" extrusionOk="0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887838" y="1133250"/>
              <a:ext cx="205850" cy="205950"/>
            </a:xfrm>
            <a:custGeom>
              <a:avLst/>
              <a:gdLst/>
              <a:ahLst/>
              <a:cxnLst/>
              <a:rect l="l" t="t" r="r" b="b"/>
              <a:pathLst>
                <a:path w="8234" h="8238" extrusionOk="0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876188" y="539500"/>
              <a:ext cx="229075" cy="62050"/>
            </a:xfrm>
            <a:custGeom>
              <a:avLst/>
              <a:gdLst/>
              <a:ahLst/>
              <a:cxnLst/>
              <a:rect l="l" t="t" r="r" b="b"/>
              <a:pathLst>
                <a:path w="9163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"/>
          <p:cNvGrpSpPr/>
          <p:nvPr/>
        </p:nvGrpSpPr>
        <p:grpSpPr>
          <a:xfrm>
            <a:off x="8209720" y="3906855"/>
            <a:ext cx="221038" cy="697343"/>
            <a:chOff x="7837938" y="3656850"/>
            <a:chExt cx="418475" cy="1320225"/>
          </a:xfrm>
        </p:grpSpPr>
        <p:sp>
          <p:nvSpPr>
            <p:cNvPr id="278" name="Google Shape;278;p2"/>
            <p:cNvSpPr/>
            <p:nvPr/>
          </p:nvSpPr>
          <p:spPr>
            <a:xfrm>
              <a:off x="7892913" y="4191300"/>
              <a:ext cx="308625" cy="308625"/>
            </a:xfrm>
            <a:custGeom>
              <a:avLst/>
              <a:gdLst/>
              <a:ahLst/>
              <a:cxnLst/>
              <a:rect l="l" t="t" r="r" b="b"/>
              <a:pathLst>
                <a:path w="12345" h="12345" extrusionOk="0">
                  <a:moveTo>
                    <a:pt x="6171" y="0"/>
                  </a:moveTo>
                  <a:cubicBezTo>
                    <a:pt x="2764" y="0"/>
                    <a:pt x="0" y="2767"/>
                    <a:pt x="0" y="6174"/>
                  </a:cubicBezTo>
                  <a:cubicBezTo>
                    <a:pt x="0" y="9581"/>
                    <a:pt x="2764" y="12345"/>
                    <a:pt x="6171" y="12345"/>
                  </a:cubicBezTo>
                  <a:cubicBezTo>
                    <a:pt x="9581" y="12345"/>
                    <a:pt x="12344" y="9581"/>
                    <a:pt x="12344" y="6174"/>
                  </a:cubicBezTo>
                  <a:cubicBezTo>
                    <a:pt x="12344" y="2767"/>
                    <a:pt x="9581" y="0"/>
                    <a:pt x="6171" y="0"/>
                  </a:cubicBezTo>
                  <a:close/>
                  <a:moveTo>
                    <a:pt x="6171" y="8931"/>
                  </a:moveTo>
                  <a:cubicBezTo>
                    <a:pt x="5055" y="8935"/>
                    <a:pt x="4048" y="8264"/>
                    <a:pt x="3621" y="7232"/>
                  </a:cubicBezTo>
                  <a:cubicBezTo>
                    <a:pt x="3191" y="6201"/>
                    <a:pt x="3428" y="5013"/>
                    <a:pt x="4216" y="4222"/>
                  </a:cubicBezTo>
                  <a:cubicBezTo>
                    <a:pt x="5004" y="3434"/>
                    <a:pt x="6192" y="3197"/>
                    <a:pt x="7223" y="3624"/>
                  </a:cubicBezTo>
                  <a:cubicBezTo>
                    <a:pt x="8255" y="4051"/>
                    <a:pt x="8925" y="5058"/>
                    <a:pt x="8928" y="6174"/>
                  </a:cubicBezTo>
                  <a:cubicBezTo>
                    <a:pt x="8928" y="7696"/>
                    <a:pt x="7692" y="8931"/>
                    <a:pt x="6171" y="893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7837938" y="3656850"/>
              <a:ext cx="418475" cy="418550"/>
            </a:xfrm>
            <a:custGeom>
              <a:avLst/>
              <a:gdLst/>
              <a:ahLst/>
              <a:cxnLst/>
              <a:rect l="l" t="t" r="r" b="b"/>
              <a:pathLst>
                <a:path w="16739" h="16742" extrusionOk="0">
                  <a:moveTo>
                    <a:pt x="12799" y="3946"/>
                  </a:moveTo>
                  <a:lnTo>
                    <a:pt x="12799" y="12802"/>
                  </a:lnTo>
                  <a:lnTo>
                    <a:pt x="3943" y="12802"/>
                  </a:lnTo>
                  <a:lnTo>
                    <a:pt x="3943" y="3946"/>
                  </a:lnTo>
                  <a:close/>
                  <a:moveTo>
                    <a:pt x="1" y="0"/>
                  </a:moveTo>
                  <a:lnTo>
                    <a:pt x="1" y="16741"/>
                  </a:lnTo>
                  <a:lnTo>
                    <a:pt x="16739" y="16741"/>
                  </a:lnTo>
                  <a:lnTo>
                    <a:pt x="1673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7869213" y="4668825"/>
              <a:ext cx="355925" cy="308250"/>
            </a:xfrm>
            <a:custGeom>
              <a:avLst/>
              <a:gdLst/>
              <a:ahLst/>
              <a:cxnLst/>
              <a:rect l="l" t="t" r="r" b="b"/>
              <a:pathLst>
                <a:path w="14237" h="12330" extrusionOk="0">
                  <a:moveTo>
                    <a:pt x="7119" y="1"/>
                  </a:moveTo>
                  <a:lnTo>
                    <a:pt x="1" y="12330"/>
                  </a:lnTo>
                  <a:lnTo>
                    <a:pt x="14237" y="12330"/>
                  </a:lnTo>
                  <a:lnTo>
                    <a:pt x="71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2"/>
          <p:cNvGrpSpPr/>
          <p:nvPr/>
        </p:nvGrpSpPr>
        <p:grpSpPr>
          <a:xfrm>
            <a:off x="6399825" y="-1339475"/>
            <a:ext cx="3480850" cy="1878975"/>
            <a:chOff x="1610225" y="215250"/>
            <a:chExt cx="3480850" cy="1878975"/>
          </a:xfrm>
        </p:grpSpPr>
        <p:sp>
          <p:nvSpPr>
            <p:cNvPr id="282" name="Google Shape;282;p2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2"/>
          <p:cNvGrpSpPr/>
          <p:nvPr/>
        </p:nvGrpSpPr>
        <p:grpSpPr>
          <a:xfrm>
            <a:off x="6474250" y="159663"/>
            <a:ext cx="169100" cy="140525"/>
            <a:chOff x="3961275" y="3081075"/>
            <a:chExt cx="169100" cy="140525"/>
          </a:xfrm>
        </p:grpSpPr>
        <p:sp>
          <p:nvSpPr>
            <p:cNvPr id="390" name="Google Shape;390;p2"/>
            <p:cNvSpPr/>
            <p:nvPr/>
          </p:nvSpPr>
          <p:spPr>
            <a:xfrm>
              <a:off x="3961275" y="3081075"/>
              <a:ext cx="73925" cy="73925"/>
            </a:xfrm>
            <a:custGeom>
              <a:avLst/>
              <a:gdLst/>
              <a:ahLst/>
              <a:cxnLst/>
              <a:rect l="l" t="t" r="r" b="b"/>
              <a:pathLst>
                <a:path w="2957" h="2957" extrusionOk="0">
                  <a:moveTo>
                    <a:pt x="2956" y="1480"/>
                  </a:moveTo>
                  <a:cubicBezTo>
                    <a:pt x="2956" y="2295"/>
                    <a:pt x="2295" y="2956"/>
                    <a:pt x="1480" y="2956"/>
                  </a:cubicBezTo>
                  <a:cubicBezTo>
                    <a:pt x="662" y="2956"/>
                    <a:pt x="0" y="2295"/>
                    <a:pt x="0" y="1480"/>
                  </a:cubicBezTo>
                  <a:cubicBezTo>
                    <a:pt x="0" y="662"/>
                    <a:pt x="662" y="0"/>
                    <a:pt x="1480" y="0"/>
                  </a:cubicBezTo>
                  <a:cubicBezTo>
                    <a:pt x="2295" y="0"/>
                    <a:pt x="2956" y="662"/>
                    <a:pt x="2956" y="148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4081700" y="3172850"/>
              <a:ext cx="48675" cy="48750"/>
            </a:xfrm>
            <a:custGeom>
              <a:avLst/>
              <a:gdLst/>
              <a:ahLst/>
              <a:cxnLst/>
              <a:rect l="l" t="t" r="r" b="b"/>
              <a:pathLst>
                <a:path w="1947" h="1950" extrusionOk="0">
                  <a:moveTo>
                    <a:pt x="1946" y="975"/>
                  </a:moveTo>
                  <a:cubicBezTo>
                    <a:pt x="1946" y="1514"/>
                    <a:pt x="1510" y="1950"/>
                    <a:pt x="975" y="1950"/>
                  </a:cubicBezTo>
                  <a:cubicBezTo>
                    <a:pt x="437" y="1950"/>
                    <a:pt x="1" y="1514"/>
                    <a:pt x="1" y="975"/>
                  </a:cubicBezTo>
                  <a:cubicBezTo>
                    <a:pt x="1" y="437"/>
                    <a:pt x="437" y="1"/>
                    <a:pt x="975" y="1"/>
                  </a:cubicBezTo>
                  <a:cubicBezTo>
                    <a:pt x="1510" y="1"/>
                    <a:pt x="1946" y="437"/>
                    <a:pt x="1946" y="97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2"/>
          <p:cNvGrpSpPr/>
          <p:nvPr/>
        </p:nvGrpSpPr>
        <p:grpSpPr>
          <a:xfrm>
            <a:off x="8430763" y="931300"/>
            <a:ext cx="215575" cy="185800"/>
            <a:chOff x="5629550" y="3916600"/>
            <a:chExt cx="215575" cy="185800"/>
          </a:xfrm>
        </p:grpSpPr>
        <p:sp>
          <p:nvSpPr>
            <p:cNvPr id="393" name="Google Shape;393;p2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solidFill>
          <a:schemeClr val="dk1"/>
        </a:solidFill>
        <a:effectLst/>
      </p:bgPr>
    </p:bg>
    <p:spTree>
      <p:nvGrpSpPr>
        <p:cNvPr id="1" name="Shape 3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2" name="Google Shape;3342;p15"/>
          <p:cNvSpPr txBox="1">
            <a:spLocks noGrp="1"/>
          </p:cNvSpPr>
          <p:nvPr>
            <p:ph type="title"/>
          </p:nvPr>
        </p:nvSpPr>
        <p:spPr>
          <a:xfrm>
            <a:off x="2391875" y="3182385"/>
            <a:ext cx="4360200" cy="411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343" name="Google Shape;3343;p15"/>
          <p:cNvSpPr txBox="1">
            <a:spLocks noGrp="1"/>
          </p:cNvSpPr>
          <p:nvPr>
            <p:ph type="subTitle" idx="1"/>
          </p:nvPr>
        </p:nvSpPr>
        <p:spPr>
          <a:xfrm>
            <a:off x="1226375" y="1550100"/>
            <a:ext cx="6691200" cy="147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344" name="Google Shape;3344;p15"/>
          <p:cNvGrpSpPr/>
          <p:nvPr/>
        </p:nvGrpSpPr>
        <p:grpSpPr>
          <a:xfrm rot="10800000">
            <a:off x="6474272" y="3864740"/>
            <a:ext cx="4501783" cy="2430266"/>
            <a:chOff x="1610225" y="215250"/>
            <a:chExt cx="3480850" cy="1878975"/>
          </a:xfrm>
        </p:grpSpPr>
        <p:sp>
          <p:nvSpPr>
            <p:cNvPr id="3345" name="Google Shape;3345;p15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15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15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15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15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15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15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15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15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15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15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15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15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15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15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15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15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15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15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15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15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15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15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15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15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15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15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15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15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15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15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15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15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15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15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15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15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15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15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15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15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15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15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15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15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15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15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15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15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15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15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15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15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15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15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15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15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15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15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15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15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15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15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15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15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15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15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15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15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15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15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15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15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15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15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15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15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15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15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15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15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15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15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15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15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15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15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15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15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15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15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15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15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15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15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15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15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15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15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15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15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15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15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15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15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15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15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2" name="Google Shape;3452;p15"/>
          <p:cNvGrpSpPr/>
          <p:nvPr/>
        </p:nvGrpSpPr>
        <p:grpSpPr>
          <a:xfrm rot="10800000">
            <a:off x="-1832103" y="-1151510"/>
            <a:ext cx="4501783" cy="2430266"/>
            <a:chOff x="1610225" y="215250"/>
            <a:chExt cx="3480850" cy="1878975"/>
          </a:xfrm>
        </p:grpSpPr>
        <p:sp>
          <p:nvSpPr>
            <p:cNvPr id="3453" name="Google Shape;3453;p15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15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15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15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5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15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15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5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5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5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15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15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5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5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5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15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15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15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15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15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15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15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15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15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15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15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15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15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15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15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15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15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15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15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15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15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15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15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15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15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15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15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15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15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15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15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15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15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15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15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15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15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15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15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15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15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15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15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15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15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15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15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15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15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15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15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15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15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15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15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15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15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15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15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15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15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15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15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15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15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15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15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15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15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15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15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15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15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15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15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15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15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15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15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15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15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15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15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15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15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15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15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15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15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15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15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15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0" name="Google Shape;3560;p15"/>
          <p:cNvGrpSpPr/>
          <p:nvPr/>
        </p:nvGrpSpPr>
        <p:grpSpPr>
          <a:xfrm>
            <a:off x="1072575" y="4724553"/>
            <a:ext cx="974718" cy="974718"/>
            <a:chOff x="528900" y="1489975"/>
            <a:chExt cx="732100" cy="732100"/>
          </a:xfrm>
        </p:grpSpPr>
        <p:sp>
          <p:nvSpPr>
            <p:cNvPr id="3561" name="Google Shape;3561;p15"/>
            <p:cNvSpPr/>
            <p:nvPr/>
          </p:nvSpPr>
          <p:spPr>
            <a:xfrm>
              <a:off x="528900" y="1489975"/>
              <a:ext cx="732100" cy="732100"/>
            </a:xfrm>
            <a:custGeom>
              <a:avLst/>
              <a:gdLst/>
              <a:ahLst/>
              <a:cxnLst/>
              <a:rect l="l" t="t" r="r" b="b"/>
              <a:pathLst>
                <a:path w="29284" h="29284" fill="none" extrusionOk="0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15"/>
            <p:cNvSpPr/>
            <p:nvPr/>
          </p:nvSpPr>
          <p:spPr>
            <a:xfrm>
              <a:off x="589775" y="1550850"/>
              <a:ext cx="610325" cy="610325"/>
            </a:xfrm>
            <a:custGeom>
              <a:avLst/>
              <a:gdLst/>
              <a:ahLst/>
              <a:cxnLst/>
              <a:rect l="l" t="t" r="r" b="b"/>
              <a:pathLst>
                <a:path w="24413" h="24413" fill="none" extrusionOk="0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15"/>
            <p:cNvSpPr/>
            <p:nvPr/>
          </p:nvSpPr>
          <p:spPr>
            <a:xfrm>
              <a:off x="650675" y="1611750"/>
              <a:ext cx="488525" cy="488550"/>
            </a:xfrm>
            <a:custGeom>
              <a:avLst/>
              <a:gdLst/>
              <a:ahLst/>
              <a:cxnLst/>
              <a:rect l="l" t="t" r="r" b="b"/>
              <a:pathLst>
                <a:path w="19541" h="19542" fill="none" extrusionOk="0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15"/>
            <p:cNvSpPr/>
            <p:nvPr/>
          </p:nvSpPr>
          <p:spPr>
            <a:xfrm>
              <a:off x="711200" y="1672275"/>
              <a:ext cx="367500" cy="367500"/>
            </a:xfrm>
            <a:custGeom>
              <a:avLst/>
              <a:gdLst/>
              <a:ahLst/>
              <a:cxnLst/>
              <a:rect l="l" t="t" r="r" b="b"/>
              <a:pathLst>
                <a:path w="14700" h="14700" fill="none" extrusionOk="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15"/>
            <p:cNvSpPr/>
            <p:nvPr/>
          </p:nvSpPr>
          <p:spPr>
            <a:xfrm>
              <a:off x="771200" y="1732275"/>
              <a:ext cx="247500" cy="247500"/>
            </a:xfrm>
            <a:custGeom>
              <a:avLst/>
              <a:gdLst/>
              <a:ahLst/>
              <a:cxnLst/>
              <a:rect l="l" t="t" r="r" b="b"/>
              <a:pathLst>
                <a:path w="9900" h="9900" fill="none" extrusionOk="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15"/>
            <p:cNvSpPr/>
            <p:nvPr/>
          </p:nvSpPr>
          <p:spPr>
            <a:xfrm>
              <a:off x="828625" y="1789700"/>
              <a:ext cx="132650" cy="132725"/>
            </a:xfrm>
            <a:custGeom>
              <a:avLst/>
              <a:gdLst/>
              <a:ahLst/>
              <a:cxnLst/>
              <a:rect l="l" t="t" r="r" b="b"/>
              <a:pathLst>
                <a:path w="5306" h="5309" fill="none" extrusionOk="0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15"/>
            <p:cNvSpPr/>
            <p:nvPr/>
          </p:nvSpPr>
          <p:spPr>
            <a:xfrm>
              <a:off x="863500" y="1824675"/>
              <a:ext cx="62875" cy="62775"/>
            </a:xfrm>
            <a:custGeom>
              <a:avLst/>
              <a:gdLst/>
              <a:ahLst/>
              <a:cxnLst/>
              <a:rect l="l" t="t" r="r" b="b"/>
              <a:pathLst>
                <a:path w="2515" h="2511" fill="none" extrusionOk="0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8" name="Google Shape;3568;p15"/>
          <p:cNvGrpSpPr/>
          <p:nvPr/>
        </p:nvGrpSpPr>
        <p:grpSpPr>
          <a:xfrm rot="5400000">
            <a:off x="7096715" y="-555738"/>
            <a:ext cx="974732" cy="974667"/>
            <a:chOff x="5402000" y="1173700"/>
            <a:chExt cx="756075" cy="756025"/>
          </a:xfrm>
        </p:grpSpPr>
        <p:sp>
          <p:nvSpPr>
            <p:cNvPr id="3569" name="Google Shape;3569;p15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15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15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15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15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15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15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15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15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15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15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15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15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15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15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15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15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15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15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15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15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15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15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15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15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94" name="Google Shape;3594;p15"/>
          <p:cNvSpPr/>
          <p:nvPr/>
        </p:nvSpPr>
        <p:spPr>
          <a:xfrm rot="10800000">
            <a:off x="5289088" y="4588188"/>
            <a:ext cx="690975" cy="41225"/>
          </a:xfrm>
          <a:custGeom>
            <a:avLst/>
            <a:gdLst/>
            <a:ahLst/>
            <a:cxnLst/>
            <a:rect l="l" t="t" r="r" b="b"/>
            <a:pathLst>
              <a:path w="27639" h="1649" fill="none" extrusionOk="0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300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5" name="Google Shape;3595;p15"/>
          <p:cNvSpPr/>
          <p:nvPr/>
        </p:nvSpPr>
        <p:spPr>
          <a:xfrm rot="10800000">
            <a:off x="3163875" y="519075"/>
            <a:ext cx="690900" cy="41300"/>
          </a:xfrm>
          <a:custGeom>
            <a:avLst/>
            <a:gdLst/>
            <a:ahLst/>
            <a:cxnLst/>
            <a:rect l="l" t="t" r="r" b="b"/>
            <a:pathLst>
              <a:path w="27636" h="1652" extrusionOk="0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96" name="Google Shape;3596;p15"/>
          <p:cNvGrpSpPr/>
          <p:nvPr/>
        </p:nvGrpSpPr>
        <p:grpSpPr>
          <a:xfrm>
            <a:off x="267263" y="3369825"/>
            <a:ext cx="178575" cy="589975"/>
            <a:chOff x="1834925" y="4791825"/>
            <a:chExt cx="178575" cy="589975"/>
          </a:xfrm>
        </p:grpSpPr>
        <p:sp>
          <p:nvSpPr>
            <p:cNvPr id="3597" name="Google Shape;3597;p15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15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15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15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15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15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15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15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15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15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15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15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15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15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15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15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15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15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15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15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15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15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15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15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15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15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15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4" name="Google Shape;3624;p15"/>
          <p:cNvGrpSpPr/>
          <p:nvPr/>
        </p:nvGrpSpPr>
        <p:grpSpPr>
          <a:xfrm>
            <a:off x="8683913" y="1188600"/>
            <a:ext cx="178575" cy="589975"/>
            <a:chOff x="1834925" y="4791825"/>
            <a:chExt cx="178575" cy="589975"/>
          </a:xfrm>
        </p:grpSpPr>
        <p:sp>
          <p:nvSpPr>
            <p:cNvPr id="3625" name="Google Shape;3625;p15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15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15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15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15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15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15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15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15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15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15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15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15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15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15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15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15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15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15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15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15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15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15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15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15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15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15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2" name="Google Shape;3652;p15"/>
          <p:cNvGrpSpPr/>
          <p:nvPr/>
        </p:nvGrpSpPr>
        <p:grpSpPr>
          <a:xfrm rot="10800000">
            <a:off x="8577675" y="101275"/>
            <a:ext cx="348025" cy="348100"/>
            <a:chOff x="235725" y="107550"/>
            <a:chExt cx="348025" cy="348100"/>
          </a:xfrm>
        </p:grpSpPr>
        <p:sp>
          <p:nvSpPr>
            <p:cNvPr id="3653" name="Google Shape;3653;p15"/>
            <p:cNvSpPr/>
            <p:nvPr/>
          </p:nvSpPr>
          <p:spPr>
            <a:xfrm>
              <a:off x="235725" y="107550"/>
              <a:ext cx="173525" cy="173525"/>
            </a:xfrm>
            <a:custGeom>
              <a:avLst/>
              <a:gdLst/>
              <a:ahLst/>
              <a:cxnLst/>
              <a:rect l="l" t="t" r="r" b="b"/>
              <a:pathLst>
                <a:path w="6941" h="6941" extrusionOk="0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15"/>
            <p:cNvSpPr/>
            <p:nvPr/>
          </p:nvSpPr>
          <p:spPr>
            <a:xfrm>
              <a:off x="410200" y="282175"/>
              <a:ext cx="173550" cy="173475"/>
            </a:xfrm>
            <a:custGeom>
              <a:avLst/>
              <a:gdLst/>
              <a:ahLst/>
              <a:cxnLst/>
              <a:rect l="l" t="t" r="r" b="b"/>
              <a:pathLst>
                <a:path w="6942" h="6939" fill="none" extrusionOk="0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5" name="Google Shape;3655;p15"/>
          <p:cNvGrpSpPr/>
          <p:nvPr/>
        </p:nvGrpSpPr>
        <p:grpSpPr>
          <a:xfrm>
            <a:off x="140162" y="4699163"/>
            <a:ext cx="348025" cy="348100"/>
            <a:chOff x="235725" y="107550"/>
            <a:chExt cx="348025" cy="348100"/>
          </a:xfrm>
        </p:grpSpPr>
        <p:sp>
          <p:nvSpPr>
            <p:cNvPr id="3656" name="Google Shape;3656;p15"/>
            <p:cNvSpPr/>
            <p:nvPr/>
          </p:nvSpPr>
          <p:spPr>
            <a:xfrm>
              <a:off x="235725" y="107550"/>
              <a:ext cx="173525" cy="173525"/>
            </a:xfrm>
            <a:custGeom>
              <a:avLst/>
              <a:gdLst/>
              <a:ahLst/>
              <a:cxnLst/>
              <a:rect l="l" t="t" r="r" b="b"/>
              <a:pathLst>
                <a:path w="6941" h="6941" extrusionOk="0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15"/>
            <p:cNvSpPr/>
            <p:nvPr/>
          </p:nvSpPr>
          <p:spPr>
            <a:xfrm>
              <a:off x="410200" y="282175"/>
              <a:ext cx="173550" cy="173475"/>
            </a:xfrm>
            <a:custGeom>
              <a:avLst/>
              <a:gdLst/>
              <a:ahLst/>
              <a:cxnLst/>
              <a:rect l="l" t="t" r="r" b="b"/>
              <a:pathLst>
                <a:path w="6942" h="6939" fill="none" extrusionOk="0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8" name="Google Shape;3658;p15"/>
          <p:cNvGrpSpPr/>
          <p:nvPr/>
        </p:nvGrpSpPr>
        <p:grpSpPr>
          <a:xfrm rot="10800000">
            <a:off x="8083406" y="3279851"/>
            <a:ext cx="340263" cy="319082"/>
            <a:chOff x="4983775" y="5052100"/>
            <a:chExt cx="276300" cy="259100"/>
          </a:xfrm>
        </p:grpSpPr>
        <p:sp>
          <p:nvSpPr>
            <p:cNvPr id="3659" name="Google Shape;3659;p15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15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15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2" name="Google Shape;3662;p15"/>
          <p:cNvGrpSpPr/>
          <p:nvPr/>
        </p:nvGrpSpPr>
        <p:grpSpPr>
          <a:xfrm>
            <a:off x="706106" y="1544563"/>
            <a:ext cx="340263" cy="319082"/>
            <a:chOff x="4983775" y="5052100"/>
            <a:chExt cx="276300" cy="259100"/>
          </a:xfrm>
        </p:grpSpPr>
        <p:sp>
          <p:nvSpPr>
            <p:cNvPr id="3663" name="Google Shape;3663;p15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15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15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bg>
      <p:bgPr>
        <a:solidFill>
          <a:schemeClr val="dk1"/>
        </a:solidFill>
        <a:effectLst/>
      </p:bgPr>
    </p:bg>
    <p:spTree>
      <p:nvGrpSpPr>
        <p:cNvPr id="1" name="Shape 5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3" name="Google Shape;5353;p22"/>
          <p:cNvSpPr txBox="1">
            <a:spLocks noGrp="1"/>
          </p:cNvSpPr>
          <p:nvPr>
            <p:ph type="title"/>
          </p:nvPr>
        </p:nvSpPr>
        <p:spPr>
          <a:xfrm>
            <a:off x="713276" y="2619650"/>
            <a:ext cx="17724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354" name="Google Shape;5354;p22"/>
          <p:cNvSpPr txBox="1">
            <a:spLocks noGrp="1"/>
          </p:cNvSpPr>
          <p:nvPr>
            <p:ph type="subTitle" idx="1"/>
          </p:nvPr>
        </p:nvSpPr>
        <p:spPr>
          <a:xfrm>
            <a:off x="713276" y="3097850"/>
            <a:ext cx="17724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55" name="Google Shape;5355;p22"/>
          <p:cNvSpPr txBox="1">
            <a:spLocks noGrp="1"/>
          </p:cNvSpPr>
          <p:nvPr>
            <p:ph type="title" idx="2"/>
          </p:nvPr>
        </p:nvSpPr>
        <p:spPr>
          <a:xfrm>
            <a:off x="2694957" y="2619650"/>
            <a:ext cx="17724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356" name="Google Shape;5356;p22"/>
          <p:cNvSpPr txBox="1">
            <a:spLocks noGrp="1"/>
          </p:cNvSpPr>
          <p:nvPr>
            <p:ph type="subTitle" idx="3"/>
          </p:nvPr>
        </p:nvSpPr>
        <p:spPr>
          <a:xfrm>
            <a:off x="2694955" y="3097850"/>
            <a:ext cx="17724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57" name="Google Shape;5357;p22"/>
          <p:cNvSpPr txBox="1">
            <a:spLocks noGrp="1"/>
          </p:cNvSpPr>
          <p:nvPr>
            <p:ph type="title" idx="4"/>
          </p:nvPr>
        </p:nvSpPr>
        <p:spPr>
          <a:xfrm>
            <a:off x="4676660" y="2619650"/>
            <a:ext cx="17724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358" name="Google Shape;5358;p22"/>
          <p:cNvSpPr txBox="1">
            <a:spLocks noGrp="1"/>
          </p:cNvSpPr>
          <p:nvPr>
            <p:ph type="subTitle" idx="5"/>
          </p:nvPr>
        </p:nvSpPr>
        <p:spPr>
          <a:xfrm>
            <a:off x="4676660" y="3097850"/>
            <a:ext cx="17724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59" name="Google Shape;5359;p22"/>
          <p:cNvSpPr txBox="1">
            <a:spLocks noGrp="1"/>
          </p:cNvSpPr>
          <p:nvPr>
            <p:ph type="title" idx="6"/>
          </p:nvPr>
        </p:nvSpPr>
        <p:spPr>
          <a:xfrm>
            <a:off x="6658336" y="2619650"/>
            <a:ext cx="17724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360" name="Google Shape;5360;p22"/>
          <p:cNvSpPr txBox="1">
            <a:spLocks noGrp="1"/>
          </p:cNvSpPr>
          <p:nvPr>
            <p:ph type="subTitle" idx="7"/>
          </p:nvPr>
        </p:nvSpPr>
        <p:spPr>
          <a:xfrm>
            <a:off x="6658335" y="3097850"/>
            <a:ext cx="1772400" cy="52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61" name="Google Shape;5361;p22"/>
          <p:cNvSpPr txBox="1">
            <a:spLocks noGrp="1"/>
          </p:cNvSpPr>
          <p:nvPr>
            <p:ph type="title" idx="8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62" name="Google Shape;5362;p22"/>
          <p:cNvSpPr/>
          <p:nvPr/>
        </p:nvSpPr>
        <p:spPr>
          <a:xfrm>
            <a:off x="6352450" y="161000"/>
            <a:ext cx="217305" cy="217404"/>
          </a:xfrm>
          <a:custGeom>
            <a:avLst/>
            <a:gdLst/>
            <a:ahLst/>
            <a:cxnLst/>
            <a:rect l="l" t="t" r="r" b="b"/>
            <a:pathLst>
              <a:path w="6592" h="6595" extrusionOk="0">
                <a:moveTo>
                  <a:pt x="6592" y="3299"/>
                </a:moveTo>
                <a:cubicBezTo>
                  <a:pt x="6592" y="5118"/>
                  <a:pt x="5115" y="6595"/>
                  <a:pt x="3296" y="6595"/>
                </a:cubicBezTo>
                <a:cubicBezTo>
                  <a:pt x="1477" y="6595"/>
                  <a:pt x="0" y="5118"/>
                  <a:pt x="0" y="3299"/>
                </a:cubicBezTo>
                <a:cubicBezTo>
                  <a:pt x="0" y="1477"/>
                  <a:pt x="1477" y="0"/>
                  <a:pt x="3296" y="0"/>
                </a:cubicBezTo>
                <a:cubicBezTo>
                  <a:pt x="5115" y="0"/>
                  <a:pt x="6592" y="1477"/>
                  <a:pt x="6592" y="329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3" name="Google Shape;5363;p22"/>
          <p:cNvGrpSpPr/>
          <p:nvPr/>
        </p:nvGrpSpPr>
        <p:grpSpPr>
          <a:xfrm>
            <a:off x="-587900" y="4604200"/>
            <a:ext cx="3480850" cy="1878975"/>
            <a:chOff x="1610225" y="215250"/>
            <a:chExt cx="3480850" cy="1878975"/>
          </a:xfrm>
        </p:grpSpPr>
        <p:sp>
          <p:nvSpPr>
            <p:cNvPr id="5364" name="Google Shape;5364;p22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22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22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22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22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22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22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22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22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22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22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22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22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22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22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22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22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22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22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22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22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22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22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22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22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22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22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22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22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22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22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22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22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22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22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22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22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22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22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22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22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22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22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22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22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22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22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22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22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22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22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22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22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22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22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22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22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22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22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22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22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22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22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22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22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22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22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22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22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22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22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22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22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22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22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22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22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22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22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22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22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22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22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22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22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22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22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22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22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22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22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22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22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22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22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22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22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22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22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22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22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22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22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22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22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22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22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1" name="Google Shape;5471;p22"/>
          <p:cNvGrpSpPr/>
          <p:nvPr/>
        </p:nvGrpSpPr>
        <p:grpSpPr>
          <a:xfrm>
            <a:off x="6251050" y="-1339475"/>
            <a:ext cx="3480850" cy="1878975"/>
            <a:chOff x="1610225" y="215250"/>
            <a:chExt cx="3480850" cy="1878975"/>
          </a:xfrm>
        </p:grpSpPr>
        <p:sp>
          <p:nvSpPr>
            <p:cNvPr id="5472" name="Google Shape;5472;p22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22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22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22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22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22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22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22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22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22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22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22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22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22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486;p22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22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488;p22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22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22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22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22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22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22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22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5496;p22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22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22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22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22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22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22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22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22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22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22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22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22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9" name="Google Shape;5509;p22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0" name="Google Shape;5510;p22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1" name="Google Shape;5511;p22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2" name="Google Shape;5512;p22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3" name="Google Shape;5513;p22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4" name="Google Shape;5514;p22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5" name="Google Shape;5515;p22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6" name="Google Shape;5516;p22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7" name="Google Shape;5517;p22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8" name="Google Shape;5518;p22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9" name="Google Shape;5519;p22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0" name="Google Shape;5520;p22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1" name="Google Shape;5521;p22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2" name="Google Shape;5522;p22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3" name="Google Shape;5523;p22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4" name="Google Shape;5524;p22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5" name="Google Shape;5525;p22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6" name="Google Shape;5526;p22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7" name="Google Shape;5527;p22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22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22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22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22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22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3" name="Google Shape;5533;p22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4" name="Google Shape;5534;p22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5" name="Google Shape;5535;p22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6" name="Google Shape;5536;p22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7" name="Google Shape;5537;p22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8" name="Google Shape;5538;p22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9" name="Google Shape;5539;p22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0" name="Google Shape;5540;p22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1" name="Google Shape;5541;p22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2" name="Google Shape;5542;p22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3" name="Google Shape;5543;p22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4" name="Google Shape;5544;p22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22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22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22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22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22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0" name="Google Shape;5550;p22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1" name="Google Shape;5551;p22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2" name="Google Shape;5552;p22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3" name="Google Shape;5553;p22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4" name="Google Shape;5554;p22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5" name="Google Shape;5555;p22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6" name="Google Shape;5556;p22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7" name="Google Shape;5557;p22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8" name="Google Shape;5558;p22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9" name="Google Shape;5559;p22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0" name="Google Shape;5560;p22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1" name="Google Shape;5561;p22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22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22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22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22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22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7" name="Google Shape;5567;p22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8" name="Google Shape;5568;p22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9" name="Google Shape;5569;p22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0" name="Google Shape;5570;p22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1" name="Google Shape;5571;p22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2" name="Google Shape;5572;p22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3" name="Google Shape;5573;p22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4" name="Google Shape;5574;p22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5" name="Google Shape;5575;p22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6" name="Google Shape;5576;p22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7" name="Google Shape;5577;p22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8" name="Google Shape;5578;p22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9" name="Google Shape;5579;p22"/>
          <p:cNvGrpSpPr/>
          <p:nvPr/>
        </p:nvGrpSpPr>
        <p:grpSpPr>
          <a:xfrm rot="10800000">
            <a:off x="8662460" y="3338706"/>
            <a:ext cx="974718" cy="974718"/>
            <a:chOff x="528900" y="1489975"/>
            <a:chExt cx="732100" cy="732100"/>
          </a:xfrm>
        </p:grpSpPr>
        <p:sp>
          <p:nvSpPr>
            <p:cNvPr id="5580" name="Google Shape;5580;p22"/>
            <p:cNvSpPr/>
            <p:nvPr/>
          </p:nvSpPr>
          <p:spPr>
            <a:xfrm>
              <a:off x="528900" y="1489975"/>
              <a:ext cx="732100" cy="732100"/>
            </a:xfrm>
            <a:custGeom>
              <a:avLst/>
              <a:gdLst/>
              <a:ahLst/>
              <a:cxnLst/>
              <a:rect l="l" t="t" r="r" b="b"/>
              <a:pathLst>
                <a:path w="29284" h="29284" fill="none" extrusionOk="0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22"/>
            <p:cNvSpPr/>
            <p:nvPr/>
          </p:nvSpPr>
          <p:spPr>
            <a:xfrm>
              <a:off x="589775" y="1550850"/>
              <a:ext cx="610325" cy="610325"/>
            </a:xfrm>
            <a:custGeom>
              <a:avLst/>
              <a:gdLst/>
              <a:ahLst/>
              <a:cxnLst/>
              <a:rect l="l" t="t" r="r" b="b"/>
              <a:pathLst>
                <a:path w="24413" h="24413" fill="none" extrusionOk="0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22"/>
            <p:cNvSpPr/>
            <p:nvPr/>
          </p:nvSpPr>
          <p:spPr>
            <a:xfrm>
              <a:off x="650675" y="1611750"/>
              <a:ext cx="488525" cy="488550"/>
            </a:xfrm>
            <a:custGeom>
              <a:avLst/>
              <a:gdLst/>
              <a:ahLst/>
              <a:cxnLst/>
              <a:rect l="l" t="t" r="r" b="b"/>
              <a:pathLst>
                <a:path w="19541" h="19542" fill="none" extrusionOk="0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83;p22"/>
            <p:cNvSpPr/>
            <p:nvPr/>
          </p:nvSpPr>
          <p:spPr>
            <a:xfrm>
              <a:off x="711200" y="1672275"/>
              <a:ext cx="367500" cy="367500"/>
            </a:xfrm>
            <a:custGeom>
              <a:avLst/>
              <a:gdLst/>
              <a:ahLst/>
              <a:cxnLst/>
              <a:rect l="l" t="t" r="r" b="b"/>
              <a:pathLst>
                <a:path w="14700" h="14700" fill="none" extrusionOk="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4" name="Google Shape;5584;p22"/>
            <p:cNvSpPr/>
            <p:nvPr/>
          </p:nvSpPr>
          <p:spPr>
            <a:xfrm>
              <a:off x="771200" y="1732275"/>
              <a:ext cx="247500" cy="247500"/>
            </a:xfrm>
            <a:custGeom>
              <a:avLst/>
              <a:gdLst/>
              <a:ahLst/>
              <a:cxnLst/>
              <a:rect l="l" t="t" r="r" b="b"/>
              <a:pathLst>
                <a:path w="9900" h="9900" fill="none" extrusionOk="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5" name="Google Shape;5585;p22"/>
            <p:cNvSpPr/>
            <p:nvPr/>
          </p:nvSpPr>
          <p:spPr>
            <a:xfrm>
              <a:off x="828625" y="1789700"/>
              <a:ext cx="132650" cy="132725"/>
            </a:xfrm>
            <a:custGeom>
              <a:avLst/>
              <a:gdLst/>
              <a:ahLst/>
              <a:cxnLst/>
              <a:rect l="l" t="t" r="r" b="b"/>
              <a:pathLst>
                <a:path w="5306" h="5309" fill="none" extrusionOk="0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6" name="Google Shape;5586;p22"/>
            <p:cNvSpPr/>
            <p:nvPr/>
          </p:nvSpPr>
          <p:spPr>
            <a:xfrm>
              <a:off x="863500" y="1824675"/>
              <a:ext cx="62875" cy="62775"/>
            </a:xfrm>
            <a:custGeom>
              <a:avLst/>
              <a:gdLst/>
              <a:ahLst/>
              <a:cxnLst/>
              <a:rect l="l" t="t" r="r" b="b"/>
              <a:pathLst>
                <a:path w="2515" h="2511" fill="none" extrusionOk="0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87" name="Google Shape;5587;p22"/>
          <p:cNvGrpSpPr/>
          <p:nvPr/>
        </p:nvGrpSpPr>
        <p:grpSpPr>
          <a:xfrm rot="-5400000">
            <a:off x="-587944" y="825072"/>
            <a:ext cx="974732" cy="974667"/>
            <a:chOff x="5402000" y="1173700"/>
            <a:chExt cx="756075" cy="756025"/>
          </a:xfrm>
        </p:grpSpPr>
        <p:sp>
          <p:nvSpPr>
            <p:cNvPr id="5588" name="Google Shape;5588;p22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9" name="Google Shape;5589;p22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0" name="Google Shape;5590;p22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1" name="Google Shape;5591;p22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2" name="Google Shape;5592;p22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3" name="Google Shape;5593;p22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4" name="Google Shape;5594;p22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5" name="Google Shape;5595;p22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5596;p22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5597;p22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5598;p22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22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22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1" name="Google Shape;5601;p22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2" name="Google Shape;5602;p22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3" name="Google Shape;5603;p22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4" name="Google Shape;5604;p22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5" name="Google Shape;5605;p22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6" name="Google Shape;5606;p22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7" name="Google Shape;5607;p22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8" name="Google Shape;5608;p22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9" name="Google Shape;5609;p22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0" name="Google Shape;5610;p22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1" name="Google Shape;5611;p22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2" name="Google Shape;5612;p22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3" name="Google Shape;5613;p22"/>
          <p:cNvGrpSpPr/>
          <p:nvPr/>
        </p:nvGrpSpPr>
        <p:grpSpPr>
          <a:xfrm>
            <a:off x="267275" y="3338700"/>
            <a:ext cx="178575" cy="589975"/>
            <a:chOff x="1834925" y="4791825"/>
            <a:chExt cx="178575" cy="589975"/>
          </a:xfrm>
        </p:grpSpPr>
        <p:sp>
          <p:nvSpPr>
            <p:cNvPr id="5614" name="Google Shape;5614;p22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5" name="Google Shape;5615;p22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6" name="Google Shape;5616;p22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7" name="Google Shape;5617;p22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8" name="Google Shape;5618;p22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9" name="Google Shape;5619;p22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0" name="Google Shape;5620;p22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1" name="Google Shape;5621;p22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2" name="Google Shape;5622;p22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3" name="Google Shape;5623;p22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4" name="Google Shape;5624;p22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5" name="Google Shape;5625;p22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6" name="Google Shape;5626;p22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7" name="Google Shape;5627;p22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8" name="Google Shape;5628;p22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9" name="Google Shape;5629;p22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22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22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22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22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22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22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22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22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22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22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22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1" name="Google Shape;5641;p22"/>
          <p:cNvGrpSpPr/>
          <p:nvPr/>
        </p:nvGrpSpPr>
        <p:grpSpPr>
          <a:xfrm>
            <a:off x="182538" y="95650"/>
            <a:ext cx="348025" cy="348100"/>
            <a:chOff x="235725" y="107550"/>
            <a:chExt cx="348025" cy="348100"/>
          </a:xfrm>
        </p:grpSpPr>
        <p:sp>
          <p:nvSpPr>
            <p:cNvPr id="5642" name="Google Shape;5642;p22"/>
            <p:cNvSpPr/>
            <p:nvPr/>
          </p:nvSpPr>
          <p:spPr>
            <a:xfrm>
              <a:off x="235725" y="107550"/>
              <a:ext cx="173525" cy="173525"/>
            </a:xfrm>
            <a:custGeom>
              <a:avLst/>
              <a:gdLst/>
              <a:ahLst/>
              <a:cxnLst/>
              <a:rect l="l" t="t" r="r" b="b"/>
              <a:pathLst>
                <a:path w="6941" h="6941" extrusionOk="0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22"/>
            <p:cNvSpPr/>
            <p:nvPr/>
          </p:nvSpPr>
          <p:spPr>
            <a:xfrm>
              <a:off x="410200" y="282175"/>
              <a:ext cx="173550" cy="173475"/>
            </a:xfrm>
            <a:custGeom>
              <a:avLst/>
              <a:gdLst/>
              <a:ahLst/>
              <a:cxnLst/>
              <a:rect l="l" t="t" r="r" b="b"/>
              <a:pathLst>
                <a:path w="6942" h="6939" fill="none" extrusionOk="0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4" name="Google Shape;5644;p22"/>
          <p:cNvGrpSpPr/>
          <p:nvPr/>
        </p:nvGrpSpPr>
        <p:grpSpPr>
          <a:xfrm>
            <a:off x="8662443" y="1214813"/>
            <a:ext cx="263257" cy="681984"/>
            <a:chOff x="836413" y="539500"/>
            <a:chExt cx="308625" cy="799700"/>
          </a:xfrm>
        </p:grpSpPr>
        <p:sp>
          <p:nvSpPr>
            <p:cNvPr id="5645" name="Google Shape;5645;p22"/>
            <p:cNvSpPr/>
            <p:nvPr/>
          </p:nvSpPr>
          <p:spPr>
            <a:xfrm>
              <a:off x="836413" y="734050"/>
              <a:ext cx="308625" cy="308625"/>
            </a:xfrm>
            <a:custGeom>
              <a:avLst/>
              <a:gdLst/>
              <a:ahLst/>
              <a:cxnLst/>
              <a:rect l="l" t="t" r="r" b="b"/>
              <a:pathLst>
                <a:path w="12345" h="12345" extrusionOk="0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22"/>
            <p:cNvSpPr/>
            <p:nvPr/>
          </p:nvSpPr>
          <p:spPr>
            <a:xfrm>
              <a:off x="887838" y="1133250"/>
              <a:ext cx="205850" cy="205950"/>
            </a:xfrm>
            <a:custGeom>
              <a:avLst/>
              <a:gdLst/>
              <a:ahLst/>
              <a:cxnLst/>
              <a:rect l="l" t="t" r="r" b="b"/>
              <a:pathLst>
                <a:path w="8234" h="8238" extrusionOk="0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22"/>
            <p:cNvSpPr/>
            <p:nvPr/>
          </p:nvSpPr>
          <p:spPr>
            <a:xfrm>
              <a:off x="876188" y="539500"/>
              <a:ext cx="229075" cy="62050"/>
            </a:xfrm>
            <a:custGeom>
              <a:avLst/>
              <a:gdLst/>
              <a:ahLst/>
              <a:cxnLst/>
              <a:rect l="l" t="t" r="r" b="b"/>
              <a:pathLst>
                <a:path w="9163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48" name="Google Shape;5648;p22"/>
          <p:cNvSpPr/>
          <p:nvPr/>
        </p:nvSpPr>
        <p:spPr>
          <a:xfrm>
            <a:off x="2196200" y="249088"/>
            <a:ext cx="690975" cy="41225"/>
          </a:xfrm>
          <a:custGeom>
            <a:avLst/>
            <a:gdLst/>
            <a:ahLst/>
            <a:cxnLst/>
            <a:rect l="l" t="t" r="r" b="b"/>
            <a:pathLst>
              <a:path w="27639" h="1649" fill="none" extrusionOk="0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300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9" name="Google Shape;5649;p22"/>
          <p:cNvSpPr/>
          <p:nvPr/>
        </p:nvSpPr>
        <p:spPr>
          <a:xfrm>
            <a:off x="6256813" y="4846925"/>
            <a:ext cx="690900" cy="41300"/>
          </a:xfrm>
          <a:custGeom>
            <a:avLst/>
            <a:gdLst/>
            <a:ahLst/>
            <a:cxnLst/>
            <a:rect l="l" t="t" r="r" b="b"/>
            <a:pathLst>
              <a:path w="27636" h="1652" extrusionOk="0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50" name="Google Shape;5650;p22"/>
          <p:cNvGrpSpPr/>
          <p:nvPr/>
        </p:nvGrpSpPr>
        <p:grpSpPr>
          <a:xfrm>
            <a:off x="1397292" y="4527855"/>
            <a:ext cx="340263" cy="319082"/>
            <a:chOff x="4983775" y="5052100"/>
            <a:chExt cx="276300" cy="259100"/>
          </a:xfrm>
        </p:grpSpPr>
        <p:sp>
          <p:nvSpPr>
            <p:cNvPr id="5651" name="Google Shape;5651;p22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22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22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bg>
      <p:bgPr>
        <a:solidFill>
          <a:schemeClr val="dk1"/>
        </a:solidFill>
        <a:effectLst/>
      </p:bgPr>
    </p:bg>
    <p:spTree>
      <p:nvGrpSpPr>
        <p:cNvPr id="1" name="Shape 6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" name="Google Shape;6881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882" name="Google Shape;6882;p27"/>
          <p:cNvSpPr/>
          <p:nvPr/>
        </p:nvSpPr>
        <p:spPr>
          <a:xfrm>
            <a:off x="6352450" y="161000"/>
            <a:ext cx="217305" cy="217404"/>
          </a:xfrm>
          <a:custGeom>
            <a:avLst/>
            <a:gdLst/>
            <a:ahLst/>
            <a:cxnLst/>
            <a:rect l="l" t="t" r="r" b="b"/>
            <a:pathLst>
              <a:path w="6592" h="6595" extrusionOk="0">
                <a:moveTo>
                  <a:pt x="6592" y="3299"/>
                </a:moveTo>
                <a:cubicBezTo>
                  <a:pt x="6592" y="5118"/>
                  <a:pt x="5115" y="6595"/>
                  <a:pt x="3296" y="6595"/>
                </a:cubicBezTo>
                <a:cubicBezTo>
                  <a:pt x="1477" y="6595"/>
                  <a:pt x="0" y="5118"/>
                  <a:pt x="0" y="3299"/>
                </a:cubicBezTo>
                <a:cubicBezTo>
                  <a:pt x="0" y="1477"/>
                  <a:pt x="1477" y="0"/>
                  <a:pt x="3296" y="0"/>
                </a:cubicBezTo>
                <a:cubicBezTo>
                  <a:pt x="5115" y="0"/>
                  <a:pt x="6592" y="1477"/>
                  <a:pt x="6592" y="329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83" name="Google Shape;6883;p27"/>
          <p:cNvGrpSpPr/>
          <p:nvPr/>
        </p:nvGrpSpPr>
        <p:grpSpPr>
          <a:xfrm>
            <a:off x="-587900" y="4604200"/>
            <a:ext cx="3480850" cy="1878975"/>
            <a:chOff x="1610225" y="215250"/>
            <a:chExt cx="3480850" cy="1878975"/>
          </a:xfrm>
        </p:grpSpPr>
        <p:sp>
          <p:nvSpPr>
            <p:cNvPr id="6884" name="Google Shape;6884;p27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5" name="Google Shape;6885;p27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6" name="Google Shape;6886;p27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7" name="Google Shape;6887;p27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8" name="Google Shape;6888;p27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9" name="Google Shape;6889;p27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0" name="Google Shape;6890;p27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1" name="Google Shape;6891;p27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2" name="Google Shape;6892;p27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3" name="Google Shape;6893;p27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4" name="Google Shape;6894;p27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5" name="Google Shape;6895;p27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6" name="Google Shape;6896;p27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7" name="Google Shape;6897;p27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8" name="Google Shape;6898;p27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9" name="Google Shape;6899;p27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0" name="Google Shape;6900;p27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1" name="Google Shape;6901;p27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2" name="Google Shape;6902;p27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3" name="Google Shape;6903;p27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4" name="Google Shape;6904;p27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5" name="Google Shape;6905;p27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6" name="Google Shape;6906;p27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7" name="Google Shape;6907;p27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8" name="Google Shape;6908;p27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9" name="Google Shape;6909;p27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0" name="Google Shape;6910;p27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1" name="Google Shape;6911;p27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2" name="Google Shape;6912;p27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3" name="Google Shape;6913;p27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4" name="Google Shape;6914;p27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5" name="Google Shape;6915;p27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6" name="Google Shape;6916;p27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7" name="Google Shape;6917;p27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8" name="Google Shape;6918;p27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9" name="Google Shape;6919;p27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0" name="Google Shape;6920;p27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1" name="Google Shape;6921;p27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2" name="Google Shape;6922;p27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3" name="Google Shape;6923;p27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4" name="Google Shape;6924;p27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5" name="Google Shape;6925;p27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6" name="Google Shape;6926;p27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7" name="Google Shape;6927;p27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8" name="Google Shape;6928;p27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9" name="Google Shape;6929;p27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0" name="Google Shape;6930;p27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1" name="Google Shape;6931;p27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2" name="Google Shape;6932;p27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3" name="Google Shape;6933;p27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4" name="Google Shape;6934;p27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5" name="Google Shape;6935;p27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6" name="Google Shape;6936;p27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7" name="Google Shape;6937;p27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8" name="Google Shape;6938;p27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9" name="Google Shape;6939;p27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0" name="Google Shape;6940;p27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1" name="Google Shape;6941;p27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2" name="Google Shape;6942;p27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3" name="Google Shape;6943;p27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4" name="Google Shape;6944;p27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5" name="Google Shape;6945;p27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6" name="Google Shape;6946;p27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7" name="Google Shape;6947;p27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8" name="Google Shape;6948;p27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9" name="Google Shape;6949;p27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0" name="Google Shape;6950;p27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1" name="Google Shape;6951;p27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2" name="Google Shape;6952;p27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3" name="Google Shape;6953;p27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4" name="Google Shape;6954;p27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5" name="Google Shape;6955;p27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6" name="Google Shape;6956;p27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7" name="Google Shape;6957;p27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8" name="Google Shape;6958;p27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9" name="Google Shape;6959;p27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0" name="Google Shape;6960;p27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1" name="Google Shape;6961;p27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2" name="Google Shape;6962;p27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3" name="Google Shape;6963;p27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4" name="Google Shape;6964;p27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5" name="Google Shape;6965;p27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6" name="Google Shape;6966;p27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7" name="Google Shape;6967;p27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8" name="Google Shape;6968;p27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9" name="Google Shape;6969;p27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0" name="Google Shape;6970;p27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1" name="Google Shape;6971;p27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2" name="Google Shape;6972;p27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3" name="Google Shape;6973;p27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4" name="Google Shape;6974;p27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5" name="Google Shape;6975;p27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6" name="Google Shape;6976;p27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7" name="Google Shape;6977;p27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8" name="Google Shape;6978;p27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9" name="Google Shape;6979;p27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0" name="Google Shape;6980;p27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1" name="Google Shape;6981;p27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2" name="Google Shape;6982;p27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3" name="Google Shape;6983;p27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4" name="Google Shape;6984;p27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5" name="Google Shape;6985;p27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6" name="Google Shape;6986;p27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7" name="Google Shape;6987;p27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8" name="Google Shape;6988;p27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9" name="Google Shape;6989;p27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0" name="Google Shape;6990;p27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91" name="Google Shape;6991;p27"/>
          <p:cNvGrpSpPr/>
          <p:nvPr/>
        </p:nvGrpSpPr>
        <p:grpSpPr>
          <a:xfrm>
            <a:off x="6251050" y="-1339475"/>
            <a:ext cx="3480850" cy="1878975"/>
            <a:chOff x="1610225" y="215250"/>
            <a:chExt cx="3480850" cy="1878975"/>
          </a:xfrm>
        </p:grpSpPr>
        <p:sp>
          <p:nvSpPr>
            <p:cNvPr id="6992" name="Google Shape;6992;p27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3" name="Google Shape;6993;p27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4" name="Google Shape;6994;p27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5" name="Google Shape;6995;p27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6" name="Google Shape;6996;p27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7" name="Google Shape;6997;p27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8" name="Google Shape;6998;p27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9" name="Google Shape;6999;p27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0" name="Google Shape;7000;p27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1" name="Google Shape;7001;p27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2" name="Google Shape;7002;p27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3" name="Google Shape;7003;p27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4" name="Google Shape;7004;p27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5" name="Google Shape;7005;p27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6" name="Google Shape;7006;p27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7" name="Google Shape;7007;p27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8" name="Google Shape;7008;p27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9" name="Google Shape;7009;p27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0" name="Google Shape;7010;p27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1" name="Google Shape;7011;p27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2" name="Google Shape;7012;p27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3" name="Google Shape;7013;p27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4" name="Google Shape;7014;p27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5" name="Google Shape;7015;p27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6" name="Google Shape;7016;p27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7" name="Google Shape;7017;p27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8" name="Google Shape;7018;p27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9" name="Google Shape;7019;p27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0" name="Google Shape;7020;p27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1" name="Google Shape;7021;p27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2" name="Google Shape;7022;p27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3" name="Google Shape;7023;p27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4" name="Google Shape;7024;p27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5" name="Google Shape;7025;p27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6" name="Google Shape;7026;p27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7" name="Google Shape;7027;p27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8" name="Google Shape;7028;p27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9" name="Google Shape;7029;p27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0" name="Google Shape;7030;p27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1" name="Google Shape;7031;p27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2" name="Google Shape;7032;p27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3" name="Google Shape;7033;p27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4" name="Google Shape;7034;p27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5" name="Google Shape;7035;p27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6" name="Google Shape;7036;p27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7" name="Google Shape;7037;p27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8" name="Google Shape;7038;p27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9" name="Google Shape;7039;p27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0" name="Google Shape;7040;p27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1" name="Google Shape;7041;p27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2" name="Google Shape;7042;p27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3" name="Google Shape;7043;p27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4" name="Google Shape;7044;p27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5" name="Google Shape;7045;p27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6" name="Google Shape;7046;p27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7" name="Google Shape;7047;p27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8" name="Google Shape;7048;p27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9" name="Google Shape;7049;p27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0" name="Google Shape;7050;p27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1" name="Google Shape;7051;p27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2" name="Google Shape;7052;p27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3" name="Google Shape;7053;p27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4" name="Google Shape;7054;p27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5" name="Google Shape;7055;p27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6" name="Google Shape;7056;p27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7" name="Google Shape;7057;p27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8" name="Google Shape;7058;p27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9" name="Google Shape;7059;p27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0" name="Google Shape;7060;p27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1" name="Google Shape;7061;p27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2" name="Google Shape;7062;p27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3" name="Google Shape;7063;p27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4" name="Google Shape;7064;p27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5" name="Google Shape;7065;p27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6" name="Google Shape;7066;p27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7" name="Google Shape;7067;p27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8" name="Google Shape;7068;p27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9" name="Google Shape;7069;p27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0" name="Google Shape;7070;p27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1" name="Google Shape;7071;p27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2" name="Google Shape;7072;p27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3" name="Google Shape;7073;p27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4" name="Google Shape;7074;p27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5" name="Google Shape;7075;p27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6" name="Google Shape;7076;p27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7" name="Google Shape;7077;p27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8" name="Google Shape;7078;p27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9" name="Google Shape;7079;p27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0" name="Google Shape;7080;p27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1" name="Google Shape;7081;p27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2" name="Google Shape;7082;p27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3" name="Google Shape;7083;p27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4" name="Google Shape;7084;p27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5" name="Google Shape;7085;p27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6" name="Google Shape;7086;p27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7" name="Google Shape;7087;p27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8" name="Google Shape;7088;p27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9" name="Google Shape;7089;p27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0" name="Google Shape;7090;p27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1" name="Google Shape;7091;p27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2" name="Google Shape;7092;p27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3" name="Google Shape;7093;p27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4" name="Google Shape;7094;p27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5" name="Google Shape;7095;p27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6" name="Google Shape;7096;p27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7" name="Google Shape;7097;p27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8" name="Google Shape;7098;p27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9" name="Google Shape;7099;p27"/>
          <p:cNvGrpSpPr/>
          <p:nvPr/>
        </p:nvGrpSpPr>
        <p:grpSpPr>
          <a:xfrm rot="10800000">
            <a:off x="8662460" y="3338706"/>
            <a:ext cx="974718" cy="974718"/>
            <a:chOff x="528900" y="1489975"/>
            <a:chExt cx="732100" cy="732100"/>
          </a:xfrm>
        </p:grpSpPr>
        <p:sp>
          <p:nvSpPr>
            <p:cNvPr id="7100" name="Google Shape;7100;p27"/>
            <p:cNvSpPr/>
            <p:nvPr/>
          </p:nvSpPr>
          <p:spPr>
            <a:xfrm>
              <a:off x="528900" y="1489975"/>
              <a:ext cx="732100" cy="732100"/>
            </a:xfrm>
            <a:custGeom>
              <a:avLst/>
              <a:gdLst/>
              <a:ahLst/>
              <a:cxnLst/>
              <a:rect l="l" t="t" r="r" b="b"/>
              <a:pathLst>
                <a:path w="29284" h="29284" fill="none" extrusionOk="0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1" name="Google Shape;7101;p27"/>
            <p:cNvSpPr/>
            <p:nvPr/>
          </p:nvSpPr>
          <p:spPr>
            <a:xfrm>
              <a:off x="589775" y="1550850"/>
              <a:ext cx="610325" cy="610325"/>
            </a:xfrm>
            <a:custGeom>
              <a:avLst/>
              <a:gdLst/>
              <a:ahLst/>
              <a:cxnLst/>
              <a:rect l="l" t="t" r="r" b="b"/>
              <a:pathLst>
                <a:path w="24413" h="24413" fill="none" extrusionOk="0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2" name="Google Shape;7102;p27"/>
            <p:cNvSpPr/>
            <p:nvPr/>
          </p:nvSpPr>
          <p:spPr>
            <a:xfrm>
              <a:off x="650675" y="1611750"/>
              <a:ext cx="488525" cy="488550"/>
            </a:xfrm>
            <a:custGeom>
              <a:avLst/>
              <a:gdLst/>
              <a:ahLst/>
              <a:cxnLst/>
              <a:rect l="l" t="t" r="r" b="b"/>
              <a:pathLst>
                <a:path w="19541" h="19542" fill="none" extrusionOk="0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3" name="Google Shape;7103;p27"/>
            <p:cNvSpPr/>
            <p:nvPr/>
          </p:nvSpPr>
          <p:spPr>
            <a:xfrm>
              <a:off x="711200" y="1672275"/>
              <a:ext cx="367500" cy="367500"/>
            </a:xfrm>
            <a:custGeom>
              <a:avLst/>
              <a:gdLst/>
              <a:ahLst/>
              <a:cxnLst/>
              <a:rect l="l" t="t" r="r" b="b"/>
              <a:pathLst>
                <a:path w="14700" h="14700" fill="none" extrusionOk="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4" name="Google Shape;7104;p27"/>
            <p:cNvSpPr/>
            <p:nvPr/>
          </p:nvSpPr>
          <p:spPr>
            <a:xfrm>
              <a:off x="771200" y="1732275"/>
              <a:ext cx="247500" cy="247500"/>
            </a:xfrm>
            <a:custGeom>
              <a:avLst/>
              <a:gdLst/>
              <a:ahLst/>
              <a:cxnLst/>
              <a:rect l="l" t="t" r="r" b="b"/>
              <a:pathLst>
                <a:path w="9900" h="9900" fill="none" extrusionOk="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5" name="Google Shape;7105;p27"/>
            <p:cNvSpPr/>
            <p:nvPr/>
          </p:nvSpPr>
          <p:spPr>
            <a:xfrm>
              <a:off x="828625" y="1789700"/>
              <a:ext cx="132650" cy="132725"/>
            </a:xfrm>
            <a:custGeom>
              <a:avLst/>
              <a:gdLst/>
              <a:ahLst/>
              <a:cxnLst/>
              <a:rect l="l" t="t" r="r" b="b"/>
              <a:pathLst>
                <a:path w="5306" h="5309" fill="none" extrusionOk="0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6" name="Google Shape;7106;p27"/>
            <p:cNvSpPr/>
            <p:nvPr/>
          </p:nvSpPr>
          <p:spPr>
            <a:xfrm>
              <a:off x="863500" y="1824675"/>
              <a:ext cx="62875" cy="62775"/>
            </a:xfrm>
            <a:custGeom>
              <a:avLst/>
              <a:gdLst/>
              <a:ahLst/>
              <a:cxnLst/>
              <a:rect l="l" t="t" r="r" b="b"/>
              <a:pathLst>
                <a:path w="2515" h="2511" fill="none" extrusionOk="0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07" name="Google Shape;7107;p27"/>
          <p:cNvGrpSpPr/>
          <p:nvPr/>
        </p:nvGrpSpPr>
        <p:grpSpPr>
          <a:xfrm rot="-5400000">
            <a:off x="-587944" y="825072"/>
            <a:ext cx="974732" cy="974667"/>
            <a:chOff x="5402000" y="1173700"/>
            <a:chExt cx="756075" cy="756025"/>
          </a:xfrm>
        </p:grpSpPr>
        <p:sp>
          <p:nvSpPr>
            <p:cNvPr id="7108" name="Google Shape;7108;p27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9" name="Google Shape;7109;p27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0" name="Google Shape;7110;p27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1" name="Google Shape;7111;p27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2" name="Google Shape;7112;p27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3" name="Google Shape;7113;p27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4" name="Google Shape;7114;p27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5" name="Google Shape;7115;p27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6" name="Google Shape;7116;p27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7" name="Google Shape;7117;p27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8" name="Google Shape;7118;p27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9" name="Google Shape;7119;p27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0" name="Google Shape;7120;p27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1" name="Google Shape;7121;p27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2" name="Google Shape;7122;p27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3" name="Google Shape;7123;p27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4" name="Google Shape;7124;p27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5" name="Google Shape;7125;p27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6" name="Google Shape;7126;p27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7" name="Google Shape;7127;p27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8" name="Google Shape;7128;p27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9" name="Google Shape;7129;p27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0" name="Google Shape;7130;p27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1" name="Google Shape;7131;p27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2" name="Google Shape;7132;p27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33" name="Google Shape;7133;p27"/>
          <p:cNvGrpSpPr/>
          <p:nvPr/>
        </p:nvGrpSpPr>
        <p:grpSpPr>
          <a:xfrm>
            <a:off x="267275" y="3338700"/>
            <a:ext cx="178575" cy="589975"/>
            <a:chOff x="1834925" y="4791825"/>
            <a:chExt cx="178575" cy="589975"/>
          </a:xfrm>
        </p:grpSpPr>
        <p:sp>
          <p:nvSpPr>
            <p:cNvPr id="7134" name="Google Shape;7134;p27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5" name="Google Shape;7135;p27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6" name="Google Shape;7136;p27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7" name="Google Shape;7137;p27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8" name="Google Shape;7138;p27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9" name="Google Shape;7139;p27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0" name="Google Shape;7140;p27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1" name="Google Shape;7141;p27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2" name="Google Shape;7142;p27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3" name="Google Shape;7143;p27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4" name="Google Shape;7144;p27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5" name="Google Shape;7145;p27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6" name="Google Shape;7146;p27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7" name="Google Shape;7147;p27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8" name="Google Shape;7148;p27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9" name="Google Shape;7149;p27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0" name="Google Shape;7150;p27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1" name="Google Shape;7151;p27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2" name="Google Shape;7152;p27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3" name="Google Shape;7153;p27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4" name="Google Shape;7154;p27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5" name="Google Shape;7155;p27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6" name="Google Shape;7156;p27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7" name="Google Shape;7157;p27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8" name="Google Shape;7158;p27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9" name="Google Shape;7159;p27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0" name="Google Shape;7160;p27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1" name="Google Shape;7161;p27"/>
          <p:cNvGrpSpPr/>
          <p:nvPr/>
        </p:nvGrpSpPr>
        <p:grpSpPr>
          <a:xfrm>
            <a:off x="182538" y="95650"/>
            <a:ext cx="348025" cy="348100"/>
            <a:chOff x="235725" y="107550"/>
            <a:chExt cx="348025" cy="348100"/>
          </a:xfrm>
        </p:grpSpPr>
        <p:sp>
          <p:nvSpPr>
            <p:cNvPr id="7162" name="Google Shape;7162;p27"/>
            <p:cNvSpPr/>
            <p:nvPr/>
          </p:nvSpPr>
          <p:spPr>
            <a:xfrm>
              <a:off x="235725" y="107550"/>
              <a:ext cx="173525" cy="173525"/>
            </a:xfrm>
            <a:custGeom>
              <a:avLst/>
              <a:gdLst/>
              <a:ahLst/>
              <a:cxnLst/>
              <a:rect l="l" t="t" r="r" b="b"/>
              <a:pathLst>
                <a:path w="6941" h="6941" extrusionOk="0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3" name="Google Shape;7163;p27"/>
            <p:cNvSpPr/>
            <p:nvPr/>
          </p:nvSpPr>
          <p:spPr>
            <a:xfrm>
              <a:off x="410200" y="282175"/>
              <a:ext cx="173550" cy="173475"/>
            </a:xfrm>
            <a:custGeom>
              <a:avLst/>
              <a:gdLst/>
              <a:ahLst/>
              <a:cxnLst/>
              <a:rect l="l" t="t" r="r" b="b"/>
              <a:pathLst>
                <a:path w="6942" h="6939" fill="none" extrusionOk="0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4" name="Google Shape;7164;p27"/>
          <p:cNvGrpSpPr/>
          <p:nvPr/>
        </p:nvGrpSpPr>
        <p:grpSpPr>
          <a:xfrm>
            <a:off x="8662443" y="1214813"/>
            <a:ext cx="263257" cy="681984"/>
            <a:chOff x="836413" y="539500"/>
            <a:chExt cx="308625" cy="799700"/>
          </a:xfrm>
        </p:grpSpPr>
        <p:sp>
          <p:nvSpPr>
            <p:cNvPr id="7165" name="Google Shape;7165;p27"/>
            <p:cNvSpPr/>
            <p:nvPr/>
          </p:nvSpPr>
          <p:spPr>
            <a:xfrm>
              <a:off x="836413" y="734050"/>
              <a:ext cx="308625" cy="308625"/>
            </a:xfrm>
            <a:custGeom>
              <a:avLst/>
              <a:gdLst/>
              <a:ahLst/>
              <a:cxnLst/>
              <a:rect l="l" t="t" r="r" b="b"/>
              <a:pathLst>
                <a:path w="12345" h="12345" extrusionOk="0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6" name="Google Shape;7166;p27"/>
            <p:cNvSpPr/>
            <p:nvPr/>
          </p:nvSpPr>
          <p:spPr>
            <a:xfrm>
              <a:off x="887838" y="1133250"/>
              <a:ext cx="205850" cy="205950"/>
            </a:xfrm>
            <a:custGeom>
              <a:avLst/>
              <a:gdLst/>
              <a:ahLst/>
              <a:cxnLst/>
              <a:rect l="l" t="t" r="r" b="b"/>
              <a:pathLst>
                <a:path w="8234" h="8238" extrusionOk="0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7" name="Google Shape;7167;p27"/>
            <p:cNvSpPr/>
            <p:nvPr/>
          </p:nvSpPr>
          <p:spPr>
            <a:xfrm>
              <a:off x="876188" y="539500"/>
              <a:ext cx="229075" cy="62050"/>
            </a:xfrm>
            <a:custGeom>
              <a:avLst/>
              <a:gdLst/>
              <a:ahLst/>
              <a:cxnLst/>
              <a:rect l="l" t="t" r="r" b="b"/>
              <a:pathLst>
                <a:path w="9163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68" name="Google Shape;7168;p27"/>
          <p:cNvSpPr/>
          <p:nvPr/>
        </p:nvSpPr>
        <p:spPr>
          <a:xfrm rot="10800000">
            <a:off x="6256738" y="4847000"/>
            <a:ext cx="690975" cy="41225"/>
          </a:xfrm>
          <a:custGeom>
            <a:avLst/>
            <a:gdLst/>
            <a:ahLst/>
            <a:cxnLst/>
            <a:rect l="l" t="t" r="r" b="b"/>
            <a:pathLst>
              <a:path w="27639" h="1649" fill="none" extrusionOk="0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miter lim="300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9" name="Google Shape;7169;p27"/>
          <p:cNvSpPr/>
          <p:nvPr/>
        </p:nvSpPr>
        <p:spPr>
          <a:xfrm rot="10800000">
            <a:off x="2196200" y="249088"/>
            <a:ext cx="690900" cy="41300"/>
          </a:xfrm>
          <a:custGeom>
            <a:avLst/>
            <a:gdLst/>
            <a:ahLst/>
            <a:cxnLst/>
            <a:rect l="l" t="t" r="r" b="b"/>
            <a:pathLst>
              <a:path w="27636" h="1652" extrusionOk="0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70" name="Google Shape;7170;p27"/>
          <p:cNvGrpSpPr/>
          <p:nvPr/>
        </p:nvGrpSpPr>
        <p:grpSpPr>
          <a:xfrm>
            <a:off x="1397292" y="4527855"/>
            <a:ext cx="340263" cy="319082"/>
            <a:chOff x="4983775" y="5052100"/>
            <a:chExt cx="276300" cy="259100"/>
          </a:xfrm>
        </p:grpSpPr>
        <p:sp>
          <p:nvSpPr>
            <p:cNvPr id="7171" name="Google Shape;7171;p27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2" name="Google Shape;7172;p27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3" name="Google Shape;7173;p27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1"/>
        </a:solidFill>
        <a:effectLst/>
      </p:bgPr>
    </p:bg>
    <p:spTree>
      <p:nvGrpSpPr>
        <p:cNvPr id="1" name="Shape 7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3" name="Google Shape;7913;p31"/>
          <p:cNvSpPr/>
          <p:nvPr/>
        </p:nvSpPr>
        <p:spPr>
          <a:xfrm>
            <a:off x="6293696" y="3520952"/>
            <a:ext cx="877891" cy="877780"/>
          </a:xfrm>
          <a:custGeom>
            <a:avLst/>
            <a:gdLst/>
            <a:ahLst/>
            <a:cxnLst/>
            <a:rect l="l" t="t" r="r" b="b"/>
            <a:pathLst>
              <a:path w="7910" h="7909" extrusionOk="0">
                <a:moveTo>
                  <a:pt x="7910" y="3955"/>
                </a:moveTo>
                <a:cubicBezTo>
                  <a:pt x="7910" y="6141"/>
                  <a:pt x="6138" y="7909"/>
                  <a:pt x="3955" y="7909"/>
                </a:cubicBezTo>
                <a:cubicBezTo>
                  <a:pt x="1769" y="7909"/>
                  <a:pt x="1" y="6141"/>
                  <a:pt x="1" y="3955"/>
                </a:cubicBezTo>
                <a:cubicBezTo>
                  <a:pt x="1" y="1771"/>
                  <a:pt x="1769" y="0"/>
                  <a:pt x="3955" y="0"/>
                </a:cubicBezTo>
                <a:cubicBezTo>
                  <a:pt x="6138" y="0"/>
                  <a:pt x="7910" y="1771"/>
                  <a:pt x="7910" y="395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14" name="Google Shape;7914;p31"/>
          <p:cNvGrpSpPr/>
          <p:nvPr/>
        </p:nvGrpSpPr>
        <p:grpSpPr>
          <a:xfrm>
            <a:off x="-2066154" y="-1230964"/>
            <a:ext cx="4557700" cy="2371611"/>
            <a:chOff x="2928925" y="640600"/>
            <a:chExt cx="2883525" cy="1500450"/>
          </a:xfrm>
        </p:grpSpPr>
        <p:sp>
          <p:nvSpPr>
            <p:cNvPr id="7915" name="Google Shape;7915;p31"/>
            <p:cNvSpPr/>
            <p:nvPr/>
          </p:nvSpPr>
          <p:spPr>
            <a:xfrm>
              <a:off x="2928925" y="640600"/>
              <a:ext cx="2883525" cy="1500450"/>
            </a:xfrm>
            <a:custGeom>
              <a:avLst/>
              <a:gdLst/>
              <a:ahLst/>
              <a:cxnLst/>
              <a:rect l="l" t="t" r="r" b="b"/>
              <a:pathLst>
                <a:path w="115341" h="60018" extrusionOk="0">
                  <a:moveTo>
                    <a:pt x="39002" y="223"/>
                  </a:moveTo>
                  <a:cubicBezTo>
                    <a:pt x="39571" y="223"/>
                    <a:pt x="40143" y="251"/>
                    <a:pt x="40717" y="309"/>
                  </a:cubicBezTo>
                  <a:cubicBezTo>
                    <a:pt x="43520" y="590"/>
                    <a:pt x="45949" y="1485"/>
                    <a:pt x="48304" y="2348"/>
                  </a:cubicBezTo>
                  <a:cubicBezTo>
                    <a:pt x="51087" y="3367"/>
                    <a:pt x="53926" y="4423"/>
                    <a:pt x="57458" y="4470"/>
                  </a:cubicBezTo>
                  <a:cubicBezTo>
                    <a:pt x="57541" y="4471"/>
                    <a:pt x="57624" y="4471"/>
                    <a:pt x="57706" y="4471"/>
                  </a:cubicBezTo>
                  <a:cubicBezTo>
                    <a:pt x="61115" y="4471"/>
                    <a:pt x="63734" y="3536"/>
                    <a:pt x="66491" y="2556"/>
                  </a:cubicBezTo>
                  <a:cubicBezTo>
                    <a:pt x="68145" y="1979"/>
                    <a:pt x="69846" y="1375"/>
                    <a:pt x="71744" y="985"/>
                  </a:cubicBezTo>
                  <a:cubicBezTo>
                    <a:pt x="73715" y="576"/>
                    <a:pt x="75473" y="398"/>
                    <a:pt x="77113" y="398"/>
                  </a:cubicBezTo>
                  <a:cubicBezTo>
                    <a:pt x="81310" y="398"/>
                    <a:pt x="84739" y="1566"/>
                    <a:pt x="89020" y="3024"/>
                  </a:cubicBezTo>
                  <a:lnTo>
                    <a:pt x="90846" y="3648"/>
                  </a:lnTo>
                  <a:cubicBezTo>
                    <a:pt x="96327" y="17492"/>
                    <a:pt x="102568" y="31461"/>
                    <a:pt x="108606" y="44962"/>
                  </a:cubicBezTo>
                  <a:cubicBezTo>
                    <a:pt x="110712" y="49674"/>
                    <a:pt x="112891" y="54552"/>
                    <a:pt x="115003" y="59347"/>
                  </a:cubicBezTo>
                  <a:cubicBezTo>
                    <a:pt x="113063" y="59357"/>
                    <a:pt x="111050" y="59409"/>
                    <a:pt x="109100" y="59461"/>
                  </a:cubicBezTo>
                  <a:cubicBezTo>
                    <a:pt x="106861" y="59518"/>
                    <a:pt x="104582" y="59576"/>
                    <a:pt x="102323" y="59576"/>
                  </a:cubicBezTo>
                  <a:cubicBezTo>
                    <a:pt x="100437" y="59576"/>
                    <a:pt x="98565" y="59536"/>
                    <a:pt x="96743" y="59420"/>
                  </a:cubicBezTo>
                  <a:cubicBezTo>
                    <a:pt x="93467" y="59207"/>
                    <a:pt x="90867" y="58385"/>
                    <a:pt x="88110" y="57516"/>
                  </a:cubicBezTo>
                  <a:cubicBezTo>
                    <a:pt x="86488" y="57001"/>
                    <a:pt x="84813" y="56471"/>
                    <a:pt x="82977" y="56081"/>
                  </a:cubicBezTo>
                  <a:cubicBezTo>
                    <a:pt x="81067" y="55667"/>
                    <a:pt x="79364" y="55495"/>
                    <a:pt x="77798" y="55495"/>
                  </a:cubicBezTo>
                  <a:cubicBezTo>
                    <a:pt x="74194" y="55495"/>
                    <a:pt x="71318" y="56402"/>
                    <a:pt x="68327" y="57345"/>
                  </a:cubicBezTo>
                  <a:cubicBezTo>
                    <a:pt x="65201" y="58328"/>
                    <a:pt x="61961" y="59347"/>
                    <a:pt x="57671" y="59363"/>
                  </a:cubicBezTo>
                  <a:lnTo>
                    <a:pt x="57598" y="59363"/>
                  </a:lnTo>
                  <a:cubicBezTo>
                    <a:pt x="54134" y="59363"/>
                    <a:pt x="51472" y="58437"/>
                    <a:pt x="48653" y="57464"/>
                  </a:cubicBezTo>
                  <a:cubicBezTo>
                    <a:pt x="47582" y="57085"/>
                    <a:pt x="46479" y="56705"/>
                    <a:pt x="45314" y="56372"/>
                  </a:cubicBezTo>
                  <a:cubicBezTo>
                    <a:pt x="42712" y="55625"/>
                    <a:pt x="40601" y="55297"/>
                    <a:pt x="38616" y="55297"/>
                  </a:cubicBezTo>
                  <a:cubicBezTo>
                    <a:pt x="35748" y="55297"/>
                    <a:pt x="33145" y="55982"/>
                    <a:pt x="29712" y="57079"/>
                  </a:cubicBezTo>
                  <a:cubicBezTo>
                    <a:pt x="21689" y="59642"/>
                    <a:pt x="14156" y="59790"/>
                    <a:pt x="5600" y="59790"/>
                  </a:cubicBezTo>
                  <a:cubicBezTo>
                    <a:pt x="5038" y="59790"/>
                    <a:pt x="4472" y="59790"/>
                    <a:pt x="3901" y="59789"/>
                  </a:cubicBezTo>
                  <a:lnTo>
                    <a:pt x="2081" y="59789"/>
                  </a:lnTo>
                  <a:lnTo>
                    <a:pt x="334" y="59799"/>
                  </a:lnTo>
                  <a:cubicBezTo>
                    <a:pt x="3132" y="53309"/>
                    <a:pt x="5721" y="46699"/>
                    <a:pt x="8233" y="40302"/>
                  </a:cubicBezTo>
                  <a:cubicBezTo>
                    <a:pt x="12919" y="28351"/>
                    <a:pt x="17761" y="16000"/>
                    <a:pt x="24064" y="4100"/>
                  </a:cubicBezTo>
                  <a:cubicBezTo>
                    <a:pt x="24990" y="3788"/>
                    <a:pt x="25942" y="3440"/>
                    <a:pt x="26940" y="3076"/>
                  </a:cubicBezTo>
                  <a:cubicBezTo>
                    <a:pt x="30631" y="1733"/>
                    <a:pt x="34758" y="223"/>
                    <a:pt x="39002" y="223"/>
                  </a:cubicBezTo>
                  <a:close/>
                  <a:moveTo>
                    <a:pt x="39016" y="0"/>
                  </a:moveTo>
                  <a:cubicBezTo>
                    <a:pt x="34733" y="0"/>
                    <a:pt x="30577" y="1515"/>
                    <a:pt x="26862" y="2868"/>
                  </a:cubicBezTo>
                  <a:cubicBezTo>
                    <a:pt x="25848" y="3242"/>
                    <a:pt x="24896" y="3591"/>
                    <a:pt x="23950" y="3903"/>
                  </a:cubicBezTo>
                  <a:lnTo>
                    <a:pt x="23908" y="3918"/>
                  </a:lnTo>
                  <a:lnTo>
                    <a:pt x="23887" y="3955"/>
                  </a:lnTo>
                  <a:cubicBezTo>
                    <a:pt x="17574" y="15880"/>
                    <a:pt x="12716" y="28257"/>
                    <a:pt x="8025" y="40224"/>
                  </a:cubicBezTo>
                  <a:cubicBezTo>
                    <a:pt x="5503" y="46668"/>
                    <a:pt x="2882" y="53335"/>
                    <a:pt x="68" y="59862"/>
                  </a:cubicBezTo>
                  <a:lnTo>
                    <a:pt x="3" y="60013"/>
                  </a:lnTo>
                  <a:lnTo>
                    <a:pt x="3901" y="60013"/>
                  </a:lnTo>
                  <a:cubicBezTo>
                    <a:pt x="4488" y="60013"/>
                    <a:pt x="5069" y="60014"/>
                    <a:pt x="5646" y="60014"/>
                  </a:cubicBezTo>
                  <a:cubicBezTo>
                    <a:pt x="14195" y="60014"/>
                    <a:pt x="21736" y="59865"/>
                    <a:pt x="29775" y="57293"/>
                  </a:cubicBezTo>
                  <a:cubicBezTo>
                    <a:pt x="33188" y="56201"/>
                    <a:pt x="35774" y="55520"/>
                    <a:pt x="38618" y="55520"/>
                  </a:cubicBezTo>
                  <a:cubicBezTo>
                    <a:pt x="40585" y="55520"/>
                    <a:pt x="42674" y="55846"/>
                    <a:pt x="45246" y="56585"/>
                  </a:cubicBezTo>
                  <a:cubicBezTo>
                    <a:pt x="46411" y="56918"/>
                    <a:pt x="47519" y="57298"/>
                    <a:pt x="48585" y="57672"/>
                  </a:cubicBezTo>
                  <a:cubicBezTo>
                    <a:pt x="51419" y="58660"/>
                    <a:pt x="54104" y="59586"/>
                    <a:pt x="57612" y="59586"/>
                  </a:cubicBezTo>
                  <a:cubicBezTo>
                    <a:pt x="57632" y="59586"/>
                    <a:pt x="57651" y="59586"/>
                    <a:pt x="57671" y="59586"/>
                  </a:cubicBezTo>
                  <a:cubicBezTo>
                    <a:pt x="61993" y="59576"/>
                    <a:pt x="65243" y="58546"/>
                    <a:pt x="68389" y="57558"/>
                  </a:cubicBezTo>
                  <a:cubicBezTo>
                    <a:pt x="71364" y="56622"/>
                    <a:pt x="74223" y="55721"/>
                    <a:pt x="77804" y="55721"/>
                  </a:cubicBezTo>
                  <a:cubicBezTo>
                    <a:pt x="79356" y="55721"/>
                    <a:pt x="81044" y="55890"/>
                    <a:pt x="82936" y="56299"/>
                  </a:cubicBezTo>
                  <a:cubicBezTo>
                    <a:pt x="84756" y="56689"/>
                    <a:pt x="86425" y="57215"/>
                    <a:pt x="88043" y="57730"/>
                  </a:cubicBezTo>
                  <a:cubicBezTo>
                    <a:pt x="90804" y="58598"/>
                    <a:pt x="93425" y="59430"/>
                    <a:pt x="96728" y="59638"/>
                  </a:cubicBezTo>
                  <a:cubicBezTo>
                    <a:pt x="98568" y="59758"/>
                    <a:pt x="100459" y="59799"/>
                    <a:pt x="102365" y="59799"/>
                  </a:cubicBezTo>
                  <a:cubicBezTo>
                    <a:pt x="104612" y="59799"/>
                    <a:pt x="106879" y="59741"/>
                    <a:pt x="109105" y="59685"/>
                  </a:cubicBezTo>
                  <a:cubicBezTo>
                    <a:pt x="111108" y="59633"/>
                    <a:pt x="113188" y="59581"/>
                    <a:pt x="115169" y="59571"/>
                  </a:cubicBezTo>
                  <a:lnTo>
                    <a:pt x="115341" y="59571"/>
                  </a:lnTo>
                  <a:lnTo>
                    <a:pt x="115268" y="59420"/>
                  </a:lnTo>
                  <a:cubicBezTo>
                    <a:pt x="113136" y="54573"/>
                    <a:pt x="110931" y="49643"/>
                    <a:pt x="108809" y="44879"/>
                  </a:cubicBezTo>
                  <a:cubicBezTo>
                    <a:pt x="102761" y="31357"/>
                    <a:pt x="96515" y="17372"/>
                    <a:pt x="91028" y="3518"/>
                  </a:cubicBezTo>
                  <a:lnTo>
                    <a:pt x="91007" y="3476"/>
                  </a:lnTo>
                  <a:lnTo>
                    <a:pt x="90960" y="3456"/>
                  </a:lnTo>
                  <a:lnTo>
                    <a:pt x="89088" y="2816"/>
                  </a:lnTo>
                  <a:cubicBezTo>
                    <a:pt x="84788" y="1351"/>
                    <a:pt x="81347" y="177"/>
                    <a:pt x="77126" y="177"/>
                  </a:cubicBezTo>
                  <a:cubicBezTo>
                    <a:pt x="75471" y="177"/>
                    <a:pt x="73696" y="357"/>
                    <a:pt x="71702" y="772"/>
                  </a:cubicBezTo>
                  <a:cubicBezTo>
                    <a:pt x="69788" y="1167"/>
                    <a:pt x="68077" y="1771"/>
                    <a:pt x="66424" y="2358"/>
                  </a:cubicBezTo>
                  <a:cubicBezTo>
                    <a:pt x="63665" y="3325"/>
                    <a:pt x="61026" y="4247"/>
                    <a:pt x="57678" y="4247"/>
                  </a:cubicBezTo>
                  <a:cubicBezTo>
                    <a:pt x="57605" y="4247"/>
                    <a:pt x="57531" y="4247"/>
                    <a:pt x="57458" y="4246"/>
                  </a:cubicBezTo>
                  <a:cubicBezTo>
                    <a:pt x="54004" y="4210"/>
                    <a:pt x="51144" y="3154"/>
                    <a:pt x="48377" y="2140"/>
                  </a:cubicBezTo>
                  <a:cubicBezTo>
                    <a:pt x="46016" y="1271"/>
                    <a:pt x="43572" y="372"/>
                    <a:pt x="40743" y="86"/>
                  </a:cubicBezTo>
                  <a:cubicBezTo>
                    <a:pt x="40165" y="27"/>
                    <a:pt x="39590" y="0"/>
                    <a:pt x="39016" y="0"/>
                  </a:cubicBezTo>
                  <a:close/>
                  <a:moveTo>
                    <a:pt x="1" y="60013"/>
                  </a:moveTo>
                  <a:lnTo>
                    <a:pt x="1" y="60018"/>
                  </a:lnTo>
                  <a:lnTo>
                    <a:pt x="3" y="60013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6" name="Google Shape;7916;p31"/>
            <p:cNvSpPr/>
            <p:nvPr/>
          </p:nvSpPr>
          <p:spPr>
            <a:xfrm>
              <a:off x="2980300" y="1914925"/>
              <a:ext cx="2780150" cy="118750"/>
            </a:xfrm>
            <a:custGeom>
              <a:avLst/>
              <a:gdLst/>
              <a:ahLst/>
              <a:cxnLst/>
              <a:rect l="l" t="t" r="r" b="b"/>
              <a:pathLst>
                <a:path w="111206" h="4750" extrusionOk="0">
                  <a:moveTo>
                    <a:pt x="75808" y="0"/>
                  </a:moveTo>
                  <a:cubicBezTo>
                    <a:pt x="72031" y="0"/>
                    <a:pt x="68877" y="1068"/>
                    <a:pt x="65804" y="2102"/>
                  </a:cubicBezTo>
                  <a:cubicBezTo>
                    <a:pt x="62689" y="3147"/>
                    <a:pt x="59475" y="4229"/>
                    <a:pt x="55605" y="4239"/>
                  </a:cubicBezTo>
                  <a:lnTo>
                    <a:pt x="55543" y="4239"/>
                  </a:lnTo>
                  <a:cubicBezTo>
                    <a:pt x="51351" y="4239"/>
                    <a:pt x="48132" y="3147"/>
                    <a:pt x="45027" y="2097"/>
                  </a:cubicBezTo>
                  <a:cubicBezTo>
                    <a:pt x="42078" y="1096"/>
                    <a:pt x="39236" y="130"/>
                    <a:pt x="35759" y="130"/>
                  </a:cubicBezTo>
                  <a:cubicBezTo>
                    <a:pt x="33993" y="130"/>
                    <a:pt x="32063" y="379"/>
                    <a:pt x="29873" y="999"/>
                  </a:cubicBezTo>
                  <a:cubicBezTo>
                    <a:pt x="28635" y="1343"/>
                    <a:pt x="27480" y="1707"/>
                    <a:pt x="26362" y="2055"/>
                  </a:cubicBezTo>
                  <a:cubicBezTo>
                    <a:pt x="23029" y="3095"/>
                    <a:pt x="19882" y="4078"/>
                    <a:pt x="15690" y="4359"/>
                  </a:cubicBezTo>
                  <a:cubicBezTo>
                    <a:pt x="13671" y="4492"/>
                    <a:pt x="11575" y="4532"/>
                    <a:pt x="9471" y="4532"/>
                  </a:cubicBezTo>
                  <a:cubicBezTo>
                    <a:pt x="7948" y="4532"/>
                    <a:pt x="6421" y="4511"/>
                    <a:pt x="4915" y="4489"/>
                  </a:cubicBezTo>
                  <a:cubicBezTo>
                    <a:pt x="3590" y="4472"/>
                    <a:pt x="2223" y="4455"/>
                    <a:pt x="892" y="4455"/>
                  </a:cubicBezTo>
                  <a:cubicBezTo>
                    <a:pt x="592" y="4455"/>
                    <a:pt x="295" y="4456"/>
                    <a:pt x="0" y="4458"/>
                  </a:cubicBezTo>
                  <a:lnTo>
                    <a:pt x="0" y="4676"/>
                  </a:lnTo>
                  <a:cubicBezTo>
                    <a:pt x="171" y="4676"/>
                    <a:pt x="343" y="4675"/>
                    <a:pt x="516" y="4675"/>
                  </a:cubicBezTo>
                  <a:cubicBezTo>
                    <a:pt x="1961" y="4675"/>
                    <a:pt x="3460" y="4694"/>
                    <a:pt x="4909" y="4707"/>
                  </a:cubicBezTo>
                  <a:cubicBezTo>
                    <a:pt x="6392" y="4728"/>
                    <a:pt x="7895" y="4749"/>
                    <a:pt x="9398" y="4749"/>
                  </a:cubicBezTo>
                  <a:cubicBezTo>
                    <a:pt x="11530" y="4749"/>
                    <a:pt x="13647" y="4707"/>
                    <a:pt x="15701" y="4572"/>
                  </a:cubicBezTo>
                  <a:cubicBezTo>
                    <a:pt x="19924" y="4302"/>
                    <a:pt x="23081" y="3314"/>
                    <a:pt x="26425" y="2263"/>
                  </a:cubicBezTo>
                  <a:cubicBezTo>
                    <a:pt x="27548" y="1915"/>
                    <a:pt x="28697" y="1556"/>
                    <a:pt x="29930" y="1207"/>
                  </a:cubicBezTo>
                  <a:cubicBezTo>
                    <a:pt x="32097" y="597"/>
                    <a:pt x="34007" y="351"/>
                    <a:pt x="35755" y="351"/>
                  </a:cubicBezTo>
                  <a:cubicBezTo>
                    <a:pt x="39204" y="351"/>
                    <a:pt x="42024" y="1307"/>
                    <a:pt x="44954" y="2305"/>
                  </a:cubicBezTo>
                  <a:cubicBezTo>
                    <a:pt x="48080" y="3366"/>
                    <a:pt x="51320" y="4463"/>
                    <a:pt x="55543" y="4463"/>
                  </a:cubicBezTo>
                  <a:lnTo>
                    <a:pt x="55605" y="4463"/>
                  </a:lnTo>
                  <a:cubicBezTo>
                    <a:pt x="59511" y="4447"/>
                    <a:pt x="62746" y="3366"/>
                    <a:pt x="65877" y="2310"/>
                  </a:cubicBezTo>
                  <a:cubicBezTo>
                    <a:pt x="69045" y="1241"/>
                    <a:pt x="72074" y="219"/>
                    <a:pt x="75748" y="219"/>
                  </a:cubicBezTo>
                  <a:cubicBezTo>
                    <a:pt x="76669" y="219"/>
                    <a:pt x="77630" y="283"/>
                    <a:pt x="78644" y="427"/>
                  </a:cubicBezTo>
                  <a:cubicBezTo>
                    <a:pt x="81037" y="765"/>
                    <a:pt x="83211" y="1535"/>
                    <a:pt x="85317" y="2289"/>
                  </a:cubicBezTo>
                  <a:cubicBezTo>
                    <a:pt x="87574" y="3090"/>
                    <a:pt x="89909" y="3922"/>
                    <a:pt x="92530" y="4234"/>
                  </a:cubicBezTo>
                  <a:cubicBezTo>
                    <a:pt x="94524" y="4470"/>
                    <a:pt x="96648" y="4548"/>
                    <a:pt x="98821" y="4548"/>
                  </a:cubicBezTo>
                  <a:cubicBezTo>
                    <a:pt x="101011" y="4548"/>
                    <a:pt x="103250" y="4469"/>
                    <a:pt x="105454" y="4390"/>
                  </a:cubicBezTo>
                  <a:cubicBezTo>
                    <a:pt x="107466" y="4317"/>
                    <a:pt x="109370" y="4255"/>
                    <a:pt x="111206" y="4250"/>
                  </a:cubicBezTo>
                  <a:lnTo>
                    <a:pt x="111206" y="4026"/>
                  </a:lnTo>
                  <a:cubicBezTo>
                    <a:pt x="109370" y="4031"/>
                    <a:pt x="107461" y="4099"/>
                    <a:pt x="105443" y="4172"/>
                  </a:cubicBezTo>
                  <a:cubicBezTo>
                    <a:pt x="103245" y="4250"/>
                    <a:pt x="101011" y="4330"/>
                    <a:pt x="98827" y="4330"/>
                  </a:cubicBezTo>
                  <a:cubicBezTo>
                    <a:pt x="96660" y="4330"/>
                    <a:pt x="94542" y="4251"/>
                    <a:pt x="92556" y="4016"/>
                  </a:cubicBezTo>
                  <a:cubicBezTo>
                    <a:pt x="89956" y="3709"/>
                    <a:pt x="87641" y="2882"/>
                    <a:pt x="85395" y="2081"/>
                  </a:cubicBezTo>
                  <a:cubicBezTo>
                    <a:pt x="83278" y="1327"/>
                    <a:pt x="81089" y="547"/>
                    <a:pt x="78670" y="204"/>
                  </a:cubicBezTo>
                  <a:cubicBezTo>
                    <a:pt x="77674" y="63"/>
                    <a:pt x="76723" y="0"/>
                    <a:pt x="758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7" name="Google Shape;7917;p31"/>
            <p:cNvSpPr/>
            <p:nvPr/>
          </p:nvSpPr>
          <p:spPr>
            <a:xfrm>
              <a:off x="3024375" y="1811275"/>
              <a:ext cx="2691100" cy="119925"/>
            </a:xfrm>
            <a:custGeom>
              <a:avLst/>
              <a:gdLst/>
              <a:ahLst/>
              <a:cxnLst/>
              <a:rect l="l" t="t" r="r" b="b"/>
              <a:pathLst>
                <a:path w="107644" h="4797" extrusionOk="0">
                  <a:moveTo>
                    <a:pt x="73927" y="1"/>
                  </a:moveTo>
                  <a:cubicBezTo>
                    <a:pt x="70167" y="1"/>
                    <a:pt x="66996" y="1087"/>
                    <a:pt x="63916" y="2139"/>
                  </a:cubicBezTo>
                  <a:cubicBezTo>
                    <a:pt x="60817" y="3200"/>
                    <a:pt x="57613" y="4298"/>
                    <a:pt x="53822" y="4303"/>
                  </a:cubicBezTo>
                  <a:lnTo>
                    <a:pt x="53785" y="4303"/>
                  </a:lnTo>
                  <a:cubicBezTo>
                    <a:pt x="49755" y="4303"/>
                    <a:pt x="46567" y="3200"/>
                    <a:pt x="43483" y="2139"/>
                  </a:cubicBezTo>
                  <a:cubicBezTo>
                    <a:pt x="40485" y="1104"/>
                    <a:pt x="37601" y="109"/>
                    <a:pt x="34102" y="109"/>
                  </a:cubicBezTo>
                  <a:cubicBezTo>
                    <a:pt x="32520" y="109"/>
                    <a:pt x="30812" y="313"/>
                    <a:pt x="28910" y="808"/>
                  </a:cubicBezTo>
                  <a:cubicBezTo>
                    <a:pt x="27309" y="1224"/>
                    <a:pt x="25842" y="1713"/>
                    <a:pt x="24417" y="2171"/>
                  </a:cubicBezTo>
                  <a:cubicBezTo>
                    <a:pt x="21500" y="3128"/>
                    <a:pt x="18650" y="4038"/>
                    <a:pt x="15181" y="4339"/>
                  </a:cubicBezTo>
                  <a:cubicBezTo>
                    <a:pt x="12960" y="4529"/>
                    <a:pt x="10635" y="4578"/>
                    <a:pt x="8304" y="4578"/>
                  </a:cubicBezTo>
                  <a:cubicBezTo>
                    <a:pt x="6989" y="4578"/>
                    <a:pt x="5671" y="4562"/>
                    <a:pt x="4369" y="4547"/>
                  </a:cubicBezTo>
                  <a:cubicBezTo>
                    <a:pt x="3071" y="4529"/>
                    <a:pt x="1740" y="4510"/>
                    <a:pt x="453" y="4510"/>
                  </a:cubicBezTo>
                  <a:cubicBezTo>
                    <a:pt x="302" y="4510"/>
                    <a:pt x="150" y="4510"/>
                    <a:pt x="0" y="4511"/>
                  </a:cubicBezTo>
                  <a:lnTo>
                    <a:pt x="0" y="4735"/>
                  </a:lnTo>
                  <a:cubicBezTo>
                    <a:pt x="186" y="4734"/>
                    <a:pt x="374" y="4734"/>
                    <a:pt x="562" y="4734"/>
                  </a:cubicBezTo>
                  <a:cubicBezTo>
                    <a:pt x="1809" y="4734"/>
                    <a:pt x="3108" y="4748"/>
                    <a:pt x="4369" y="4766"/>
                  </a:cubicBezTo>
                  <a:cubicBezTo>
                    <a:pt x="5690" y="4781"/>
                    <a:pt x="7026" y="4797"/>
                    <a:pt x="8368" y="4797"/>
                  </a:cubicBezTo>
                  <a:cubicBezTo>
                    <a:pt x="10682" y="4797"/>
                    <a:pt x="12991" y="4745"/>
                    <a:pt x="15202" y="4558"/>
                  </a:cubicBezTo>
                  <a:cubicBezTo>
                    <a:pt x="18790" y="4246"/>
                    <a:pt x="21552" y="3341"/>
                    <a:pt x="24485" y="2379"/>
                  </a:cubicBezTo>
                  <a:cubicBezTo>
                    <a:pt x="25905" y="1921"/>
                    <a:pt x="27376" y="1437"/>
                    <a:pt x="28968" y="1021"/>
                  </a:cubicBezTo>
                  <a:cubicBezTo>
                    <a:pt x="30844" y="530"/>
                    <a:pt x="32531" y="328"/>
                    <a:pt x="34096" y="328"/>
                  </a:cubicBezTo>
                  <a:cubicBezTo>
                    <a:pt x="37563" y="328"/>
                    <a:pt x="40427" y="1319"/>
                    <a:pt x="43405" y="2347"/>
                  </a:cubicBezTo>
                  <a:cubicBezTo>
                    <a:pt x="46515" y="3414"/>
                    <a:pt x="49718" y="4527"/>
                    <a:pt x="53785" y="4527"/>
                  </a:cubicBezTo>
                  <a:lnTo>
                    <a:pt x="53822" y="4527"/>
                  </a:lnTo>
                  <a:cubicBezTo>
                    <a:pt x="57649" y="4521"/>
                    <a:pt x="60869" y="3414"/>
                    <a:pt x="63989" y="2347"/>
                  </a:cubicBezTo>
                  <a:cubicBezTo>
                    <a:pt x="67059" y="1296"/>
                    <a:pt x="70218" y="219"/>
                    <a:pt x="73953" y="219"/>
                  </a:cubicBezTo>
                  <a:cubicBezTo>
                    <a:pt x="74653" y="219"/>
                    <a:pt x="75373" y="257"/>
                    <a:pt x="76117" y="340"/>
                  </a:cubicBezTo>
                  <a:cubicBezTo>
                    <a:pt x="78686" y="631"/>
                    <a:pt x="80964" y="1469"/>
                    <a:pt x="83159" y="2275"/>
                  </a:cubicBezTo>
                  <a:cubicBezTo>
                    <a:pt x="85166" y="3018"/>
                    <a:pt x="87246" y="3783"/>
                    <a:pt x="89555" y="4136"/>
                  </a:cubicBezTo>
                  <a:cubicBezTo>
                    <a:pt x="91757" y="4466"/>
                    <a:pt x="94137" y="4568"/>
                    <a:pt x="96572" y="4568"/>
                  </a:cubicBezTo>
                  <a:cubicBezTo>
                    <a:pt x="98555" y="4568"/>
                    <a:pt x="100574" y="4501"/>
                    <a:pt x="102562" y="4433"/>
                  </a:cubicBezTo>
                  <a:cubicBezTo>
                    <a:pt x="104346" y="4376"/>
                    <a:pt x="106026" y="4324"/>
                    <a:pt x="107643" y="4319"/>
                  </a:cubicBezTo>
                  <a:lnTo>
                    <a:pt x="107643" y="4095"/>
                  </a:lnTo>
                  <a:cubicBezTo>
                    <a:pt x="106021" y="4105"/>
                    <a:pt x="104341" y="4157"/>
                    <a:pt x="102557" y="4220"/>
                  </a:cubicBezTo>
                  <a:cubicBezTo>
                    <a:pt x="100578" y="4285"/>
                    <a:pt x="98570" y="4352"/>
                    <a:pt x="96599" y="4352"/>
                  </a:cubicBezTo>
                  <a:cubicBezTo>
                    <a:pt x="94163" y="4352"/>
                    <a:pt x="91783" y="4249"/>
                    <a:pt x="89587" y="3913"/>
                  </a:cubicBezTo>
                  <a:cubicBezTo>
                    <a:pt x="87298" y="3570"/>
                    <a:pt x="85234" y="2810"/>
                    <a:pt x="83231" y="2067"/>
                  </a:cubicBezTo>
                  <a:cubicBezTo>
                    <a:pt x="81021" y="1255"/>
                    <a:pt x="78738" y="418"/>
                    <a:pt x="76143" y="127"/>
                  </a:cubicBezTo>
                  <a:cubicBezTo>
                    <a:pt x="75381" y="40"/>
                    <a:pt x="74643" y="1"/>
                    <a:pt x="7392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8" name="Google Shape;7918;p31"/>
            <p:cNvSpPr/>
            <p:nvPr/>
          </p:nvSpPr>
          <p:spPr>
            <a:xfrm>
              <a:off x="3065700" y="1698825"/>
              <a:ext cx="2607650" cy="137225"/>
            </a:xfrm>
            <a:custGeom>
              <a:avLst/>
              <a:gdLst/>
              <a:ahLst/>
              <a:cxnLst/>
              <a:rect l="l" t="t" r="r" b="b"/>
              <a:pathLst>
                <a:path w="104306" h="5489" extrusionOk="0">
                  <a:moveTo>
                    <a:pt x="32661" y="0"/>
                  </a:moveTo>
                  <a:cubicBezTo>
                    <a:pt x="30916" y="0"/>
                    <a:pt x="28912" y="294"/>
                    <a:pt x="26509" y="1026"/>
                  </a:cubicBezTo>
                  <a:cubicBezTo>
                    <a:pt x="24954" y="1504"/>
                    <a:pt x="23575" y="2056"/>
                    <a:pt x="22249" y="2586"/>
                  </a:cubicBezTo>
                  <a:cubicBezTo>
                    <a:pt x="20107" y="3444"/>
                    <a:pt x="18078" y="4261"/>
                    <a:pt x="15421" y="4729"/>
                  </a:cubicBezTo>
                  <a:cubicBezTo>
                    <a:pt x="12954" y="5164"/>
                    <a:pt x="10332" y="5267"/>
                    <a:pt x="7702" y="5267"/>
                  </a:cubicBezTo>
                  <a:cubicBezTo>
                    <a:pt x="6469" y="5267"/>
                    <a:pt x="5233" y="5244"/>
                    <a:pt x="4011" y="5223"/>
                  </a:cubicBezTo>
                  <a:cubicBezTo>
                    <a:pt x="2805" y="5199"/>
                    <a:pt x="1555" y="5175"/>
                    <a:pt x="346" y="5175"/>
                  </a:cubicBezTo>
                  <a:cubicBezTo>
                    <a:pt x="231" y="5175"/>
                    <a:pt x="115" y="5176"/>
                    <a:pt x="1" y="5176"/>
                  </a:cubicBezTo>
                  <a:lnTo>
                    <a:pt x="1" y="5389"/>
                  </a:lnTo>
                  <a:cubicBezTo>
                    <a:pt x="87" y="5389"/>
                    <a:pt x="173" y="5389"/>
                    <a:pt x="260" y="5389"/>
                  </a:cubicBezTo>
                  <a:cubicBezTo>
                    <a:pt x="1500" y="5389"/>
                    <a:pt x="2844" y="5422"/>
                    <a:pt x="4011" y="5441"/>
                  </a:cubicBezTo>
                  <a:cubicBezTo>
                    <a:pt x="5259" y="5462"/>
                    <a:pt x="6512" y="5488"/>
                    <a:pt x="7776" y="5488"/>
                  </a:cubicBezTo>
                  <a:cubicBezTo>
                    <a:pt x="10387" y="5488"/>
                    <a:pt x="13002" y="5384"/>
                    <a:pt x="15457" y="4947"/>
                  </a:cubicBezTo>
                  <a:cubicBezTo>
                    <a:pt x="18136" y="4474"/>
                    <a:pt x="20179" y="3652"/>
                    <a:pt x="22338" y="2789"/>
                  </a:cubicBezTo>
                  <a:cubicBezTo>
                    <a:pt x="23653" y="2258"/>
                    <a:pt x="25026" y="1712"/>
                    <a:pt x="26576" y="1234"/>
                  </a:cubicBezTo>
                  <a:cubicBezTo>
                    <a:pt x="28987" y="500"/>
                    <a:pt x="30970" y="203"/>
                    <a:pt x="32695" y="203"/>
                  </a:cubicBezTo>
                  <a:cubicBezTo>
                    <a:pt x="35993" y="203"/>
                    <a:pt x="38345" y="1290"/>
                    <a:pt x="40930" y="2493"/>
                  </a:cubicBezTo>
                  <a:cubicBezTo>
                    <a:pt x="43764" y="3798"/>
                    <a:pt x="46687" y="5150"/>
                    <a:pt x="51311" y="5280"/>
                  </a:cubicBezTo>
                  <a:cubicBezTo>
                    <a:pt x="51478" y="5285"/>
                    <a:pt x="51645" y="5287"/>
                    <a:pt x="51811" y="5287"/>
                  </a:cubicBezTo>
                  <a:cubicBezTo>
                    <a:pt x="55581" y="5287"/>
                    <a:pt x="58845" y="4123"/>
                    <a:pt x="62003" y="3002"/>
                  </a:cubicBezTo>
                  <a:cubicBezTo>
                    <a:pt x="65161" y="1881"/>
                    <a:pt x="68397" y="729"/>
                    <a:pt x="72180" y="729"/>
                  </a:cubicBezTo>
                  <a:cubicBezTo>
                    <a:pt x="73064" y="729"/>
                    <a:pt x="73977" y="791"/>
                    <a:pt x="74927" y="932"/>
                  </a:cubicBezTo>
                  <a:cubicBezTo>
                    <a:pt x="77054" y="1244"/>
                    <a:pt x="79025" y="2004"/>
                    <a:pt x="80928" y="2737"/>
                  </a:cubicBezTo>
                  <a:cubicBezTo>
                    <a:pt x="82525" y="3356"/>
                    <a:pt x="84184" y="4001"/>
                    <a:pt x="85916" y="4365"/>
                  </a:cubicBezTo>
                  <a:cubicBezTo>
                    <a:pt x="88808" y="4979"/>
                    <a:pt x="92144" y="5128"/>
                    <a:pt x="95442" y="5128"/>
                  </a:cubicBezTo>
                  <a:cubicBezTo>
                    <a:pt x="97084" y="5128"/>
                    <a:pt x="98717" y="5091"/>
                    <a:pt x="100280" y="5056"/>
                  </a:cubicBezTo>
                  <a:cubicBezTo>
                    <a:pt x="101684" y="5025"/>
                    <a:pt x="103015" y="4994"/>
                    <a:pt x="104305" y="4989"/>
                  </a:cubicBezTo>
                  <a:lnTo>
                    <a:pt x="104305" y="4770"/>
                  </a:lnTo>
                  <a:cubicBezTo>
                    <a:pt x="103010" y="4770"/>
                    <a:pt x="101684" y="4807"/>
                    <a:pt x="100275" y="4838"/>
                  </a:cubicBezTo>
                  <a:cubicBezTo>
                    <a:pt x="98717" y="4873"/>
                    <a:pt x="97089" y="4909"/>
                    <a:pt x="95451" y="4909"/>
                  </a:cubicBezTo>
                  <a:cubicBezTo>
                    <a:pt x="92163" y="4909"/>
                    <a:pt x="88835" y="4761"/>
                    <a:pt x="85957" y="4146"/>
                  </a:cubicBezTo>
                  <a:cubicBezTo>
                    <a:pt x="84251" y="3782"/>
                    <a:pt x="82598" y="3148"/>
                    <a:pt x="81006" y="2534"/>
                  </a:cubicBezTo>
                  <a:cubicBezTo>
                    <a:pt x="79092" y="1796"/>
                    <a:pt x="77111" y="1026"/>
                    <a:pt x="74958" y="709"/>
                  </a:cubicBezTo>
                  <a:cubicBezTo>
                    <a:pt x="74002" y="567"/>
                    <a:pt x="73082" y="504"/>
                    <a:pt x="72192" y="504"/>
                  </a:cubicBezTo>
                  <a:cubicBezTo>
                    <a:pt x="68372" y="504"/>
                    <a:pt x="65106" y="1668"/>
                    <a:pt x="61930" y="2794"/>
                  </a:cubicBezTo>
                  <a:cubicBezTo>
                    <a:pt x="58787" y="3912"/>
                    <a:pt x="55534" y="5063"/>
                    <a:pt x="51794" y="5063"/>
                  </a:cubicBezTo>
                  <a:cubicBezTo>
                    <a:pt x="51636" y="5063"/>
                    <a:pt x="51476" y="5061"/>
                    <a:pt x="51316" y="5056"/>
                  </a:cubicBezTo>
                  <a:cubicBezTo>
                    <a:pt x="46739" y="4937"/>
                    <a:pt x="43832" y="3590"/>
                    <a:pt x="41024" y="2290"/>
                  </a:cubicBezTo>
                  <a:cubicBezTo>
                    <a:pt x="38505" y="1123"/>
                    <a:pt x="36075" y="0"/>
                    <a:pt x="3266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9" name="Google Shape;7919;p31"/>
            <p:cNvSpPr/>
            <p:nvPr/>
          </p:nvSpPr>
          <p:spPr>
            <a:xfrm>
              <a:off x="3104725" y="1560300"/>
              <a:ext cx="2529100" cy="193825"/>
            </a:xfrm>
            <a:custGeom>
              <a:avLst/>
              <a:gdLst/>
              <a:ahLst/>
              <a:cxnLst/>
              <a:rect l="l" t="t" r="r" b="b"/>
              <a:pathLst>
                <a:path w="101164" h="7753" extrusionOk="0">
                  <a:moveTo>
                    <a:pt x="31129" y="1"/>
                  </a:moveTo>
                  <a:cubicBezTo>
                    <a:pt x="29564" y="1"/>
                    <a:pt x="27711" y="348"/>
                    <a:pt x="25431" y="1195"/>
                  </a:cubicBezTo>
                  <a:cubicBezTo>
                    <a:pt x="23642" y="1850"/>
                    <a:pt x="22191" y="2708"/>
                    <a:pt x="20782" y="3540"/>
                  </a:cubicBezTo>
                  <a:cubicBezTo>
                    <a:pt x="19060" y="4559"/>
                    <a:pt x="17271" y="5615"/>
                    <a:pt x="14895" y="6271"/>
                  </a:cubicBezTo>
                  <a:cubicBezTo>
                    <a:pt x="12196" y="7022"/>
                    <a:pt x="9293" y="7177"/>
                    <a:pt x="6388" y="7177"/>
                  </a:cubicBezTo>
                  <a:cubicBezTo>
                    <a:pt x="5374" y="7177"/>
                    <a:pt x="4360" y="7158"/>
                    <a:pt x="3354" y="7139"/>
                  </a:cubicBezTo>
                  <a:cubicBezTo>
                    <a:pt x="2370" y="7125"/>
                    <a:pt x="1360" y="7107"/>
                    <a:pt x="359" y="7107"/>
                  </a:cubicBezTo>
                  <a:cubicBezTo>
                    <a:pt x="239" y="7107"/>
                    <a:pt x="120" y="7107"/>
                    <a:pt x="0" y="7108"/>
                  </a:cubicBezTo>
                  <a:lnTo>
                    <a:pt x="0" y="7331"/>
                  </a:lnTo>
                  <a:cubicBezTo>
                    <a:pt x="202" y="7330"/>
                    <a:pt x="406" y="7329"/>
                    <a:pt x="610" y="7329"/>
                  </a:cubicBezTo>
                  <a:cubicBezTo>
                    <a:pt x="1519" y="7329"/>
                    <a:pt x="2443" y="7346"/>
                    <a:pt x="3339" y="7363"/>
                  </a:cubicBezTo>
                  <a:cubicBezTo>
                    <a:pt x="4332" y="7381"/>
                    <a:pt x="5334" y="7399"/>
                    <a:pt x="6337" y="7399"/>
                  </a:cubicBezTo>
                  <a:cubicBezTo>
                    <a:pt x="9272" y="7399"/>
                    <a:pt x="12211" y="7243"/>
                    <a:pt x="14952" y="6484"/>
                  </a:cubicBezTo>
                  <a:cubicBezTo>
                    <a:pt x="17349" y="5813"/>
                    <a:pt x="19149" y="4757"/>
                    <a:pt x="20886" y="3727"/>
                  </a:cubicBezTo>
                  <a:cubicBezTo>
                    <a:pt x="22290" y="2900"/>
                    <a:pt x="23731" y="2053"/>
                    <a:pt x="25494" y="1392"/>
                  </a:cubicBezTo>
                  <a:cubicBezTo>
                    <a:pt x="27770" y="548"/>
                    <a:pt x="29601" y="199"/>
                    <a:pt x="31142" y="199"/>
                  </a:cubicBezTo>
                  <a:cubicBezTo>
                    <a:pt x="34443" y="199"/>
                    <a:pt x="36416" y="1799"/>
                    <a:pt x="38589" y="3561"/>
                  </a:cubicBezTo>
                  <a:cubicBezTo>
                    <a:pt x="40992" y="5516"/>
                    <a:pt x="43478" y="7529"/>
                    <a:pt x="48148" y="7737"/>
                  </a:cubicBezTo>
                  <a:lnTo>
                    <a:pt x="48902" y="7753"/>
                  </a:lnTo>
                  <a:cubicBezTo>
                    <a:pt x="52808" y="7753"/>
                    <a:pt x="56261" y="6453"/>
                    <a:pt x="59610" y="5189"/>
                  </a:cubicBezTo>
                  <a:cubicBezTo>
                    <a:pt x="62986" y="3911"/>
                    <a:pt x="66463" y="2599"/>
                    <a:pt x="70465" y="2599"/>
                  </a:cubicBezTo>
                  <a:cubicBezTo>
                    <a:pt x="71185" y="2599"/>
                    <a:pt x="71923" y="2641"/>
                    <a:pt x="72679" y="2734"/>
                  </a:cubicBezTo>
                  <a:cubicBezTo>
                    <a:pt x="74931" y="3010"/>
                    <a:pt x="77032" y="3805"/>
                    <a:pt x="79060" y="4580"/>
                  </a:cubicBezTo>
                  <a:cubicBezTo>
                    <a:pt x="80444" y="5106"/>
                    <a:pt x="81874" y="5652"/>
                    <a:pt x="83325" y="6016"/>
                  </a:cubicBezTo>
                  <a:cubicBezTo>
                    <a:pt x="86708" y="6855"/>
                    <a:pt x="90275" y="7028"/>
                    <a:pt x="93824" y="7028"/>
                  </a:cubicBezTo>
                  <a:cubicBezTo>
                    <a:pt x="95115" y="7028"/>
                    <a:pt x="96403" y="7005"/>
                    <a:pt x="97679" y="6983"/>
                  </a:cubicBezTo>
                  <a:cubicBezTo>
                    <a:pt x="98823" y="6957"/>
                    <a:pt x="100003" y="6936"/>
                    <a:pt x="101163" y="6931"/>
                  </a:cubicBezTo>
                  <a:lnTo>
                    <a:pt x="101163" y="6718"/>
                  </a:lnTo>
                  <a:cubicBezTo>
                    <a:pt x="100009" y="6718"/>
                    <a:pt x="98823" y="6744"/>
                    <a:pt x="97679" y="6765"/>
                  </a:cubicBezTo>
                  <a:cubicBezTo>
                    <a:pt x="96402" y="6787"/>
                    <a:pt x="95113" y="6810"/>
                    <a:pt x="93823" y="6810"/>
                  </a:cubicBezTo>
                  <a:cubicBezTo>
                    <a:pt x="90286" y="6810"/>
                    <a:pt x="86738" y="6637"/>
                    <a:pt x="83377" y="5802"/>
                  </a:cubicBezTo>
                  <a:cubicBezTo>
                    <a:pt x="81947" y="5444"/>
                    <a:pt x="80517" y="4898"/>
                    <a:pt x="79138" y="4372"/>
                  </a:cubicBezTo>
                  <a:cubicBezTo>
                    <a:pt x="77100" y="3597"/>
                    <a:pt x="74983" y="2791"/>
                    <a:pt x="72705" y="2521"/>
                  </a:cubicBezTo>
                  <a:cubicBezTo>
                    <a:pt x="71934" y="2426"/>
                    <a:pt x="71184" y="2382"/>
                    <a:pt x="70451" y="2382"/>
                  </a:cubicBezTo>
                  <a:cubicBezTo>
                    <a:pt x="66419" y="2382"/>
                    <a:pt x="62925" y="3700"/>
                    <a:pt x="59532" y="4981"/>
                  </a:cubicBezTo>
                  <a:cubicBezTo>
                    <a:pt x="56208" y="6237"/>
                    <a:pt x="52773" y="7535"/>
                    <a:pt x="48909" y="7535"/>
                  </a:cubicBezTo>
                  <a:cubicBezTo>
                    <a:pt x="48662" y="7535"/>
                    <a:pt x="48414" y="7530"/>
                    <a:pt x="48163" y="7519"/>
                  </a:cubicBezTo>
                  <a:cubicBezTo>
                    <a:pt x="43566" y="7316"/>
                    <a:pt x="41106" y="5319"/>
                    <a:pt x="38729" y="3389"/>
                  </a:cubicBezTo>
                  <a:cubicBezTo>
                    <a:pt x="36602" y="1662"/>
                    <a:pt x="34553" y="1"/>
                    <a:pt x="3112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0" name="Google Shape;7920;p31"/>
            <p:cNvSpPr/>
            <p:nvPr/>
          </p:nvSpPr>
          <p:spPr>
            <a:xfrm>
              <a:off x="3141250" y="1460100"/>
              <a:ext cx="2455250" cy="221875"/>
            </a:xfrm>
            <a:custGeom>
              <a:avLst/>
              <a:gdLst/>
              <a:ahLst/>
              <a:cxnLst/>
              <a:rect l="l" t="t" r="r" b="b"/>
              <a:pathLst>
                <a:path w="98210" h="8875" extrusionOk="0">
                  <a:moveTo>
                    <a:pt x="29416" y="1"/>
                  </a:moveTo>
                  <a:cubicBezTo>
                    <a:pt x="28354" y="1"/>
                    <a:pt x="27159" y="160"/>
                    <a:pt x="25790" y="522"/>
                  </a:cubicBezTo>
                  <a:cubicBezTo>
                    <a:pt x="23138" y="1224"/>
                    <a:pt x="21256" y="2592"/>
                    <a:pt x="19446" y="3918"/>
                  </a:cubicBezTo>
                  <a:cubicBezTo>
                    <a:pt x="17475" y="5364"/>
                    <a:pt x="15441" y="6851"/>
                    <a:pt x="12383" y="7496"/>
                  </a:cubicBezTo>
                  <a:cubicBezTo>
                    <a:pt x="10973" y="7796"/>
                    <a:pt x="9226" y="7883"/>
                    <a:pt x="7414" y="7883"/>
                  </a:cubicBezTo>
                  <a:cubicBezTo>
                    <a:pt x="6087" y="7883"/>
                    <a:pt x="4724" y="7837"/>
                    <a:pt x="3433" y="7793"/>
                  </a:cubicBezTo>
                  <a:cubicBezTo>
                    <a:pt x="2195" y="7756"/>
                    <a:pt x="1035" y="7715"/>
                    <a:pt x="0" y="7715"/>
                  </a:cubicBezTo>
                  <a:lnTo>
                    <a:pt x="0" y="7938"/>
                  </a:lnTo>
                  <a:cubicBezTo>
                    <a:pt x="58" y="7938"/>
                    <a:pt x="117" y="7938"/>
                    <a:pt x="176" y="7938"/>
                  </a:cubicBezTo>
                  <a:cubicBezTo>
                    <a:pt x="1149" y="7938"/>
                    <a:pt x="2261" y="7977"/>
                    <a:pt x="3428" y="8016"/>
                  </a:cubicBezTo>
                  <a:cubicBezTo>
                    <a:pt x="4706" y="8060"/>
                    <a:pt x="6057" y="8105"/>
                    <a:pt x="7377" y="8105"/>
                  </a:cubicBezTo>
                  <a:cubicBezTo>
                    <a:pt x="9215" y="8105"/>
                    <a:pt x="10992" y="8017"/>
                    <a:pt x="12430" y="7715"/>
                  </a:cubicBezTo>
                  <a:cubicBezTo>
                    <a:pt x="15530" y="7059"/>
                    <a:pt x="17584" y="5551"/>
                    <a:pt x="19576" y="4100"/>
                  </a:cubicBezTo>
                  <a:cubicBezTo>
                    <a:pt x="21375" y="2790"/>
                    <a:pt x="23232" y="1432"/>
                    <a:pt x="25842" y="735"/>
                  </a:cubicBezTo>
                  <a:cubicBezTo>
                    <a:pt x="27181" y="381"/>
                    <a:pt x="28351" y="225"/>
                    <a:pt x="29392" y="225"/>
                  </a:cubicBezTo>
                  <a:cubicBezTo>
                    <a:pt x="33072" y="225"/>
                    <a:pt x="35138" y="2177"/>
                    <a:pt x="37294" y="4220"/>
                  </a:cubicBezTo>
                  <a:cubicBezTo>
                    <a:pt x="39531" y="6336"/>
                    <a:pt x="41850" y="8531"/>
                    <a:pt x="46135" y="8833"/>
                  </a:cubicBezTo>
                  <a:cubicBezTo>
                    <a:pt x="46473" y="8859"/>
                    <a:pt x="46812" y="8874"/>
                    <a:pt x="47150" y="8874"/>
                  </a:cubicBezTo>
                  <a:cubicBezTo>
                    <a:pt x="50946" y="8874"/>
                    <a:pt x="54436" y="7397"/>
                    <a:pt x="57832" y="5972"/>
                  </a:cubicBezTo>
                  <a:cubicBezTo>
                    <a:pt x="61290" y="4517"/>
                    <a:pt x="64865" y="3012"/>
                    <a:pt x="68804" y="3012"/>
                  </a:cubicBezTo>
                  <a:cubicBezTo>
                    <a:pt x="68946" y="3012"/>
                    <a:pt x="69089" y="3014"/>
                    <a:pt x="69232" y="3018"/>
                  </a:cubicBezTo>
                  <a:cubicBezTo>
                    <a:pt x="72222" y="3102"/>
                    <a:pt x="74895" y="4095"/>
                    <a:pt x="77490" y="5062"/>
                  </a:cubicBezTo>
                  <a:cubicBezTo>
                    <a:pt x="79227" y="5707"/>
                    <a:pt x="81027" y="6378"/>
                    <a:pt x="82883" y="6752"/>
                  </a:cubicBezTo>
                  <a:cubicBezTo>
                    <a:pt x="86445" y="7471"/>
                    <a:pt x="89719" y="7589"/>
                    <a:pt x="93260" y="7589"/>
                  </a:cubicBezTo>
                  <a:cubicBezTo>
                    <a:pt x="94155" y="7589"/>
                    <a:pt x="95067" y="7582"/>
                    <a:pt x="96005" y="7574"/>
                  </a:cubicBezTo>
                  <a:lnTo>
                    <a:pt x="98210" y="7559"/>
                  </a:lnTo>
                  <a:lnTo>
                    <a:pt x="98210" y="7340"/>
                  </a:lnTo>
                  <a:lnTo>
                    <a:pt x="96005" y="7351"/>
                  </a:lnTo>
                  <a:cubicBezTo>
                    <a:pt x="95028" y="7360"/>
                    <a:pt x="94079" y="7370"/>
                    <a:pt x="93148" y="7370"/>
                  </a:cubicBezTo>
                  <a:cubicBezTo>
                    <a:pt x="89665" y="7370"/>
                    <a:pt x="86435" y="7241"/>
                    <a:pt x="82930" y="6539"/>
                  </a:cubicBezTo>
                  <a:cubicBezTo>
                    <a:pt x="81089" y="6170"/>
                    <a:pt x="79295" y="5499"/>
                    <a:pt x="77563" y="4854"/>
                  </a:cubicBezTo>
                  <a:cubicBezTo>
                    <a:pt x="74963" y="3887"/>
                    <a:pt x="72264" y="2888"/>
                    <a:pt x="69242" y="2795"/>
                  </a:cubicBezTo>
                  <a:cubicBezTo>
                    <a:pt x="69098" y="2791"/>
                    <a:pt x="68955" y="2789"/>
                    <a:pt x="68813" y="2789"/>
                  </a:cubicBezTo>
                  <a:cubicBezTo>
                    <a:pt x="64828" y="2789"/>
                    <a:pt x="61223" y="4304"/>
                    <a:pt x="57749" y="5775"/>
                  </a:cubicBezTo>
                  <a:cubicBezTo>
                    <a:pt x="54236" y="7250"/>
                    <a:pt x="50959" y="8652"/>
                    <a:pt x="47207" y="8652"/>
                  </a:cubicBezTo>
                  <a:cubicBezTo>
                    <a:pt x="46860" y="8652"/>
                    <a:pt x="46508" y="8639"/>
                    <a:pt x="46151" y="8614"/>
                  </a:cubicBezTo>
                  <a:cubicBezTo>
                    <a:pt x="41944" y="8313"/>
                    <a:pt x="39655" y="6149"/>
                    <a:pt x="37445" y="4059"/>
                  </a:cubicBezTo>
                  <a:cubicBezTo>
                    <a:pt x="35257" y="1984"/>
                    <a:pt x="33164" y="1"/>
                    <a:pt x="2941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1" name="Google Shape;7921;p31"/>
            <p:cNvSpPr/>
            <p:nvPr/>
          </p:nvSpPr>
          <p:spPr>
            <a:xfrm>
              <a:off x="3175700" y="1396325"/>
              <a:ext cx="2385575" cy="193975"/>
            </a:xfrm>
            <a:custGeom>
              <a:avLst/>
              <a:gdLst/>
              <a:ahLst/>
              <a:cxnLst/>
              <a:rect l="l" t="t" r="r" b="b"/>
              <a:pathLst>
                <a:path w="95423" h="7759" extrusionOk="0">
                  <a:moveTo>
                    <a:pt x="27994" y="1"/>
                  </a:moveTo>
                  <a:cubicBezTo>
                    <a:pt x="27089" y="1"/>
                    <a:pt x="26107" y="102"/>
                    <a:pt x="25026" y="327"/>
                  </a:cubicBezTo>
                  <a:cubicBezTo>
                    <a:pt x="22265" y="899"/>
                    <a:pt x="20184" y="2293"/>
                    <a:pt x="18338" y="3520"/>
                  </a:cubicBezTo>
                  <a:cubicBezTo>
                    <a:pt x="16492" y="4748"/>
                    <a:pt x="14573" y="6017"/>
                    <a:pt x="12009" y="6636"/>
                  </a:cubicBezTo>
                  <a:cubicBezTo>
                    <a:pt x="10262" y="7053"/>
                    <a:pt x="8077" y="7150"/>
                    <a:pt x="5881" y="7150"/>
                  </a:cubicBezTo>
                  <a:cubicBezTo>
                    <a:pt x="4848" y="7150"/>
                    <a:pt x="3813" y="7129"/>
                    <a:pt x="2819" y="7109"/>
                  </a:cubicBezTo>
                  <a:cubicBezTo>
                    <a:pt x="1821" y="7088"/>
                    <a:pt x="869" y="7067"/>
                    <a:pt x="1" y="7067"/>
                  </a:cubicBezTo>
                  <a:lnTo>
                    <a:pt x="1" y="7291"/>
                  </a:lnTo>
                  <a:cubicBezTo>
                    <a:pt x="156" y="7289"/>
                    <a:pt x="315" y="7288"/>
                    <a:pt x="476" y="7288"/>
                  </a:cubicBezTo>
                  <a:cubicBezTo>
                    <a:pt x="1208" y="7288"/>
                    <a:pt x="1996" y="7306"/>
                    <a:pt x="2814" y="7327"/>
                  </a:cubicBezTo>
                  <a:cubicBezTo>
                    <a:pt x="3822" y="7349"/>
                    <a:pt x="4870" y="7372"/>
                    <a:pt x="5915" y="7372"/>
                  </a:cubicBezTo>
                  <a:cubicBezTo>
                    <a:pt x="8107" y="7372"/>
                    <a:pt x="10286" y="7271"/>
                    <a:pt x="12061" y="6849"/>
                  </a:cubicBezTo>
                  <a:cubicBezTo>
                    <a:pt x="14677" y="6225"/>
                    <a:pt x="16549" y="4977"/>
                    <a:pt x="18463" y="3702"/>
                  </a:cubicBezTo>
                  <a:cubicBezTo>
                    <a:pt x="20372" y="2428"/>
                    <a:pt x="22348" y="1107"/>
                    <a:pt x="25073" y="540"/>
                  </a:cubicBezTo>
                  <a:cubicBezTo>
                    <a:pt x="26134" y="319"/>
                    <a:pt x="27099" y="220"/>
                    <a:pt x="27988" y="220"/>
                  </a:cubicBezTo>
                  <a:cubicBezTo>
                    <a:pt x="31723" y="220"/>
                    <a:pt x="34115" y="1972"/>
                    <a:pt x="36618" y="3812"/>
                  </a:cubicBezTo>
                  <a:cubicBezTo>
                    <a:pt x="39151" y="5679"/>
                    <a:pt x="41772" y="7592"/>
                    <a:pt x="45954" y="7743"/>
                  </a:cubicBezTo>
                  <a:lnTo>
                    <a:pt x="46458" y="7759"/>
                  </a:lnTo>
                  <a:cubicBezTo>
                    <a:pt x="50452" y="7759"/>
                    <a:pt x="53859" y="6100"/>
                    <a:pt x="57166" y="4498"/>
                  </a:cubicBezTo>
                  <a:cubicBezTo>
                    <a:pt x="60479" y="2901"/>
                    <a:pt x="63891" y="1248"/>
                    <a:pt x="67895" y="1222"/>
                  </a:cubicBezTo>
                  <a:lnTo>
                    <a:pt x="67968" y="1222"/>
                  </a:lnTo>
                  <a:cubicBezTo>
                    <a:pt x="71078" y="1222"/>
                    <a:pt x="73694" y="2491"/>
                    <a:pt x="76221" y="3718"/>
                  </a:cubicBezTo>
                  <a:cubicBezTo>
                    <a:pt x="77735" y="4451"/>
                    <a:pt x="79165" y="5143"/>
                    <a:pt x="80689" y="5580"/>
                  </a:cubicBezTo>
                  <a:cubicBezTo>
                    <a:pt x="84895" y="6788"/>
                    <a:pt x="88165" y="6933"/>
                    <a:pt x="92534" y="6933"/>
                  </a:cubicBezTo>
                  <a:cubicBezTo>
                    <a:pt x="93166" y="6933"/>
                    <a:pt x="93822" y="6930"/>
                    <a:pt x="94507" y="6927"/>
                  </a:cubicBezTo>
                  <a:lnTo>
                    <a:pt x="95422" y="6927"/>
                  </a:lnTo>
                  <a:lnTo>
                    <a:pt x="95422" y="6703"/>
                  </a:lnTo>
                  <a:lnTo>
                    <a:pt x="94507" y="6703"/>
                  </a:lnTo>
                  <a:cubicBezTo>
                    <a:pt x="93805" y="6707"/>
                    <a:pt x="93134" y="6710"/>
                    <a:pt x="92487" y="6710"/>
                  </a:cubicBezTo>
                  <a:cubicBezTo>
                    <a:pt x="88159" y="6710"/>
                    <a:pt x="84913" y="6566"/>
                    <a:pt x="80746" y="5372"/>
                  </a:cubicBezTo>
                  <a:cubicBezTo>
                    <a:pt x="79243" y="4935"/>
                    <a:pt x="77823" y="4248"/>
                    <a:pt x="76320" y="3520"/>
                  </a:cubicBezTo>
                  <a:cubicBezTo>
                    <a:pt x="73767" y="2283"/>
                    <a:pt x="71125" y="1003"/>
                    <a:pt x="67968" y="1003"/>
                  </a:cubicBezTo>
                  <a:lnTo>
                    <a:pt x="67895" y="1003"/>
                  </a:lnTo>
                  <a:cubicBezTo>
                    <a:pt x="63839" y="1029"/>
                    <a:pt x="60401" y="2693"/>
                    <a:pt x="57078" y="4306"/>
                  </a:cubicBezTo>
                  <a:cubicBezTo>
                    <a:pt x="53784" y="5900"/>
                    <a:pt x="50346" y="7533"/>
                    <a:pt x="46436" y="7533"/>
                  </a:cubicBezTo>
                  <a:cubicBezTo>
                    <a:pt x="46278" y="7533"/>
                    <a:pt x="46119" y="7530"/>
                    <a:pt x="45959" y="7525"/>
                  </a:cubicBezTo>
                  <a:cubicBezTo>
                    <a:pt x="41850" y="7379"/>
                    <a:pt x="39260" y="5476"/>
                    <a:pt x="36748" y="3635"/>
                  </a:cubicBezTo>
                  <a:cubicBezTo>
                    <a:pt x="34212" y="1779"/>
                    <a:pt x="31788" y="1"/>
                    <a:pt x="2799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2" name="Google Shape;7922;p31"/>
            <p:cNvSpPr/>
            <p:nvPr/>
          </p:nvSpPr>
          <p:spPr>
            <a:xfrm>
              <a:off x="3208325" y="1323975"/>
              <a:ext cx="2319650" cy="179225"/>
            </a:xfrm>
            <a:custGeom>
              <a:avLst/>
              <a:gdLst/>
              <a:ahLst/>
              <a:cxnLst/>
              <a:rect l="l" t="t" r="r" b="b"/>
              <a:pathLst>
                <a:path w="92786" h="7169" extrusionOk="0">
                  <a:moveTo>
                    <a:pt x="66944" y="1"/>
                  </a:moveTo>
                  <a:cubicBezTo>
                    <a:pt x="62896" y="1"/>
                    <a:pt x="59612" y="1664"/>
                    <a:pt x="56428" y="3278"/>
                  </a:cubicBezTo>
                  <a:cubicBezTo>
                    <a:pt x="53282" y="4865"/>
                    <a:pt x="50094" y="6503"/>
                    <a:pt x="46011" y="6607"/>
                  </a:cubicBezTo>
                  <a:cubicBezTo>
                    <a:pt x="45885" y="6610"/>
                    <a:pt x="45759" y="6612"/>
                    <a:pt x="45635" y="6612"/>
                  </a:cubicBezTo>
                  <a:cubicBezTo>
                    <a:pt x="41739" y="6612"/>
                    <a:pt x="38779" y="5061"/>
                    <a:pt x="35917" y="3559"/>
                  </a:cubicBezTo>
                  <a:cubicBezTo>
                    <a:pt x="33087" y="2075"/>
                    <a:pt x="30185" y="553"/>
                    <a:pt x="26374" y="553"/>
                  </a:cubicBezTo>
                  <a:cubicBezTo>
                    <a:pt x="25324" y="553"/>
                    <a:pt x="24204" y="669"/>
                    <a:pt x="22998" y="933"/>
                  </a:cubicBezTo>
                  <a:cubicBezTo>
                    <a:pt x="20814" y="1417"/>
                    <a:pt x="18994" y="2540"/>
                    <a:pt x="17236" y="3632"/>
                  </a:cubicBezTo>
                  <a:cubicBezTo>
                    <a:pt x="15686" y="4589"/>
                    <a:pt x="14095" y="5567"/>
                    <a:pt x="12275" y="6097"/>
                  </a:cubicBezTo>
                  <a:cubicBezTo>
                    <a:pt x="9596" y="6870"/>
                    <a:pt x="6332" y="6960"/>
                    <a:pt x="3280" y="6960"/>
                  </a:cubicBezTo>
                  <a:cubicBezTo>
                    <a:pt x="2799" y="6960"/>
                    <a:pt x="2324" y="6957"/>
                    <a:pt x="1858" y="6955"/>
                  </a:cubicBezTo>
                  <a:cubicBezTo>
                    <a:pt x="1438" y="6955"/>
                    <a:pt x="1021" y="6951"/>
                    <a:pt x="611" y="6951"/>
                  </a:cubicBezTo>
                  <a:cubicBezTo>
                    <a:pt x="405" y="6951"/>
                    <a:pt x="202" y="6952"/>
                    <a:pt x="1" y="6955"/>
                  </a:cubicBezTo>
                  <a:lnTo>
                    <a:pt x="1" y="7168"/>
                  </a:lnTo>
                  <a:lnTo>
                    <a:pt x="3361" y="7168"/>
                  </a:lnTo>
                  <a:cubicBezTo>
                    <a:pt x="6403" y="7168"/>
                    <a:pt x="9653" y="7070"/>
                    <a:pt x="12332" y="6295"/>
                  </a:cubicBezTo>
                  <a:cubicBezTo>
                    <a:pt x="14178" y="5764"/>
                    <a:pt x="15785" y="4761"/>
                    <a:pt x="17345" y="3798"/>
                  </a:cubicBezTo>
                  <a:cubicBezTo>
                    <a:pt x="19087" y="2722"/>
                    <a:pt x="20892" y="1609"/>
                    <a:pt x="23040" y="1136"/>
                  </a:cubicBezTo>
                  <a:cubicBezTo>
                    <a:pt x="24252" y="871"/>
                    <a:pt x="25368" y="754"/>
                    <a:pt x="26413" y="754"/>
                  </a:cubicBezTo>
                  <a:cubicBezTo>
                    <a:pt x="30104" y="754"/>
                    <a:pt x="32893" y="2213"/>
                    <a:pt x="35807" y="3741"/>
                  </a:cubicBezTo>
                  <a:cubicBezTo>
                    <a:pt x="38695" y="5256"/>
                    <a:pt x="41764" y="6819"/>
                    <a:pt x="45656" y="6819"/>
                  </a:cubicBezTo>
                  <a:cubicBezTo>
                    <a:pt x="45774" y="6819"/>
                    <a:pt x="45892" y="6818"/>
                    <a:pt x="46011" y="6815"/>
                  </a:cubicBezTo>
                  <a:cubicBezTo>
                    <a:pt x="50078" y="6721"/>
                    <a:pt x="53354" y="5062"/>
                    <a:pt x="56516" y="3460"/>
                  </a:cubicBezTo>
                  <a:cubicBezTo>
                    <a:pt x="59819" y="1787"/>
                    <a:pt x="62951" y="208"/>
                    <a:pt x="66912" y="208"/>
                  </a:cubicBezTo>
                  <a:cubicBezTo>
                    <a:pt x="67211" y="208"/>
                    <a:pt x="67514" y="217"/>
                    <a:pt x="67823" y="236"/>
                  </a:cubicBezTo>
                  <a:cubicBezTo>
                    <a:pt x="70891" y="428"/>
                    <a:pt x="72831" y="1552"/>
                    <a:pt x="74885" y="2743"/>
                  </a:cubicBezTo>
                  <a:cubicBezTo>
                    <a:pt x="75847" y="3294"/>
                    <a:pt x="76835" y="3871"/>
                    <a:pt x="77969" y="4365"/>
                  </a:cubicBezTo>
                  <a:cubicBezTo>
                    <a:pt x="82948" y="6521"/>
                    <a:pt x="85742" y="6801"/>
                    <a:pt x="91815" y="6801"/>
                  </a:cubicBezTo>
                  <a:cubicBezTo>
                    <a:pt x="92130" y="6801"/>
                    <a:pt x="92453" y="6800"/>
                    <a:pt x="92786" y="6799"/>
                  </a:cubicBezTo>
                  <a:lnTo>
                    <a:pt x="92786" y="6596"/>
                  </a:lnTo>
                  <a:cubicBezTo>
                    <a:pt x="92508" y="6597"/>
                    <a:pt x="92236" y="6598"/>
                    <a:pt x="91971" y="6598"/>
                  </a:cubicBezTo>
                  <a:cubicBezTo>
                    <a:pt x="85830" y="6598"/>
                    <a:pt x="83048" y="6332"/>
                    <a:pt x="78068" y="4178"/>
                  </a:cubicBezTo>
                  <a:cubicBezTo>
                    <a:pt x="76945" y="3689"/>
                    <a:pt x="75957" y="3117"/>
                    <a:pt x="75000" y="2566"/>
                  </a:cubicBezTo>
                  <a:cubicBezTo>
                    <a:pt x="72919" y="1365"/>
                    <a:pt x="70964" y="226"/>
                    <a:pt x="67844" y="28"/>
                  </a:cubicBezTo>
                  <a:cubicBezTo>
                    <a:pt x="67540" y="10"/>
                    <a:pt x="67240" y="1"/>
                    <a:pt x="669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3" name="Google Shape;7923;p31"/>
            <p:cNvSpPr/>
            <p:nvPr/>
          </p:nvSpPr>
          <p:spPr>
            <a:xfrm>
              <a:off x="3238625" y="1243150"/>
              <a:ext cx="2258025" cy="188150"/>
            </a:xfrm>
            <a:custGeom>
              <a:avLst/>
              <a:gdLst/>
              <a:ahLst/>
              <a:cxnLst/>
              <a:rect l="l" t="t" r="r" b="b"/>
              <a:pathLst>
                <a:path w="90321" h="7526" extrusionOk="0">
                  <a:moveTo>
                    <a:pt x="65857" y="0"/>
                  </a:moveTo>
                  <a:cubicBezTo>
                    <a:pt x="61764" y="0"/>
                    <a:pt x="58482" y="1763"/>
                    <a:pt x="55419" y="3401"/>
                  </a:cubicBezTo>
                  <a:cubicBezTo>
                    <a:pt x="52356" y="5040"/>
                    <a:pt x="49131" y="6730"/>
                    <a:pt x="45179" y="6849"/>
                  </a:cubicBezTo>
                  <a:cubicBezTo>
                    <a:pt x="45025" y="6854"/>
                    <a:pt x="44872" y="6857"/>
                    <a:pt x="44720" y="6857"/>
                  </a:cubicBezTo>
                  <a:cubicBezTo>
                    <a:pt x="40979" y="6857"/>
                    <a:pt x="37929" y="5409"/>
                    <a:pt x="34991" y="4010"/>
                  </a:cubicBezTo>
                  <a:cubicBezTo>
                    <a:pt x="32041" y="2602"/>
                    <a:pt x="29010" y="1161"/>
                    <a:pt x="25229" y="1161"/>
                  </a:cubicBezTo>
                  <a:cubicBezTo>
                    <a:pt x="24329" y="1161"/>
                    <a:pt x="23388" y="1242"/>
                    <a:pt x="22395" y="1425"/>
                  </a:cubicBezTo>
                  <a:cubicBezTo>
                    <a:pt x="20127" y="1841"/>
                    <a:pt x="18177" y="2944"/>
                    <a:pt x="16294" y="4015"/>
                  </a:cubicBezTo>
                  <a:cubicBezTo>
                    <a:pt x="14828" y="4858"/>
                    <a:pt x="13434" y="5643"/>
                    <a:pt x="11900" y="6142"/>
                  </a:cubicBezTo>
                  <a:cubicBezTo>
                    <a:pt x="8348" y="7286"/>
                    <a:pt x="4645" y="7291"/>
                    <a:pt x="729" y="7307"/>
                  </a:cubicBezTo>
                  <a:lnTo>
                    <a:pt x="1" y="7307"/>
                  </a:lnTo>
                  <a:lnTo>
                    <a:pt x="1" y="7525"/>
                  </a:lnTo>
                  <a:lnTo>
                    <a:pt x="729" y="7525"/>
                  </a:lnTo>
                  <a:cubicBezTo>
                    <a:pt x="4666" y="7515"/>
                    <a:pt x="8384" y="7505"/>
                    <a:pt x="11967" y="6350"/>
                  </a:cubicBezTo>
                  <a:cubicBezTo>
                    <a:pt x="13528" y="5851"/>
                    <a:pt x="14989" y="5019"/>
                    <a:pt x="16398" y="4213"/>
                  </a:cubicBezTo>
                  <a:cubicBezTo>
                    <a:pt x="18271" y="3147"/>
                    <a:pt x="20205" y="2049"/>
                    <a:pt x="22431" y="1638"/>
                  </a:cubicBezTo>
                  <a:cubicBezTo>
                    <a:pt x="23407" y="1460"/>
                    <a:pt x="24332" y="1380"/>
                    <a:pt x="25216" y="1380"/>
                  </a:cubicBezTo>
                  <a:cubicBezTo>
                    <a:pt x="28961" y="1380"/>
                    <a:pt x="31965" y="2811"/>
                    <a:pt x="34897" y="4207"/>
                  </a:cubicBezTo>
                  <a:cubicBezTo>
                    <a:pt x="37856" y="5617"/>
                    <a:pt x="40873" y="7070"/>
                    <a:pt x="44714" y="7070"/>
                  </a:cubicBezTo>
                  <a:cubicBezTo>
                    <a:pt x="44869" y="7070"/>
                    <a:pt x="45026" y="7067"/>
                    <a:pt x="45184" y="7063"/>
                  </a:cubicBezTo>
                  <a:cubicBezTo>
                    <a:pt x="49256" y="6943"/>
                    <a:pt x="52439" y="5237"/>
                    <a:pt x="55523" y="3589"/>
                  </a:cubicBezTo>
                  <a:cubicBezTo>
                    <a:pt x="58753" y="1852"/>
                    <a:pt x="61816" y="213"/>
                    <a:pt x="65846" y="213"/>
                  </a:cubicBezTo>
                  <a:lnTo>
                    <a:pt x="66252" y="213"/>
                  </a:lnTo>
                  <a:cubicBezTo>
                    <a:pt x="69518" y="307"/>
                    <a:pt x="71437" y="1482"/>
                    <a:pt x="73470" y="2725"/>
                  </a:cubicBezTo>
                  <a:cubicBezTo>
                    <a:pt x="74276" y="3219"/>
                    <a:pt x="75109" y="3724"/>
                    <a:pt x="76060" y="4192"/>
                  </a:cubicBezTo>
                  <a:cubicBezTo>
                    <a:pt x="81105" y="6676"/>
                    <a:pt x="83268" y="7173"/>
                    <a:pt x="89691" y="7173"/>
                  </a:cubicBezTo>
                  <a:cubicBezTo>
                    <a:pt x="89897" y="7173"/>
                    <a:pt x="90106" y="7173"/>
                    <a:pt x="90321" y="7172"/>
                  </a:cubicBezTo>
                  <a:lnTo>
                    <a:pt x="90321" y="6953"/>
                  </a:lnTo>
                  <a:lnTo>
                    <a:pt x="89774" y="6953"/>
                  </a:lnTo>
                  <a:cubicBezTo>
                    <a:pt x="83320" y="6953"/>
                    <a:pt x="81183" y="6470"/>
                    <a:pt x="76154" y="3999"/>
                  </a:cubicBezTo>
                  <a:cubicBezTo>
                    <a:pt x="75218" y="3537"/>
                    <a:pt x="74386" y="3027"/>
                    <a:pt x="73590" y="2533"/>
                  </a:cubicBezTo>
                  <a:cubicBezTo>
                    <a:pt x="71525" y="1274"/>
                    <a:pt x="69585" y="89"/>
                    <a:pt x="662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4" name="Google Shape;7924;p31"/>
            <p:cNvSpPr/>
            <p:nvPr/>
          </p:nvSpPr>
          <p:spPr>
            <a:xfrm>
              <a:off x="3256575" y="1166075"/>
              <a:ext cx="2210700" cy="201525"/>
            </a:xfrm>
            <a:custGeom>
              <a:avLst/>
              <a:gdLst/>
              <a:ahLst/>
              <a:cxnLst/>
              <a:rect l="l" t="t" r="r" b="b"/>
              <a:pathLst>
                <a:path w="88428" h="8061" extrusionOk="0">
                  <a:moveTo>
                    <a:pt x="65219" y="0"/>
                  </a:moveTo>
                  <a:cubicBezTo>
                    <a:pt x="60995" y="0"/>
                    <a:pt x="57801" y="1928"/>
                    <a:pt x="54706" y="3806"/>
                  </a:cubicBezTo>
                  <a:cubicBezTo>
                    <a:pt x="51679" y="5631"/>
                    <a:pt x="48549" y="7524"/>
                    <a:pt x="44440" y="7670"/>
                  </a:cubicBezTo>
                  <a:cubicBezTo>
                    <a:pt x="44263" y="7677"/>
                    <a:pt x="44088" y="7680"/>
                    <a:pt x="43914" y="7680"/>
                  </a:cubicBezTo>
                  <a:cubicBezTo>
                    <a:pt x="40331" y="7680"/>
                    <a:pt x="37531" y="6327"/>
                    <a:pt x="34569" y="4903"/>
                  </a:cubicBezTo>
                  <a:cubicBezTo>
                    <a:pt x="31631" y="3486"/>
                    <a:pt x="28597" y="2035"/>
                    <a:pt x="24759" y="2035"/>
                  </a:cubicBezTo>
                  <a:cubicBezTo>
                    <a:pt x="24400" y="2035"/>
                    <a:pt x="24033" y="2047"/>
                    <a:pt x="23658" y="2074"/>
                  </a:cubicBezTo>
                  <a:cubicBezTo>
                    <a:pt x="19550" y="3000"/>
                    <a:pt x="15758" y="4342"/>
                    <a:pt x="12399" y="6058"/>
                  </a:cubicBezTo>
                  <a:cubicBezTo>
                    <a:pt x="9489" y="7250"/>
                    <a:pt x="6348" y="7841"/>
                    <a:pt x="3022" y="7841"/>
                  </a:cubicBezTo>
                  <a:cubicBezTo>
                    <a:pt x="2037" y="7841"/>
                    <a:pt x="1037" y="7789"/>
                    <a:pt x="21" y="7686"/>
                  </a:cubicBezTo>
                  <a:lnTo>
                    <a:pt x="0" y="7899"/>
                  </a:lnTo>
                  <a:cubicBezTo>
                    <a:pt x="1009" y="8008"/>
                    <a:pt x="2018" y="8060"/>
                    <a:pt x="3032" y="8060"/>
                  </a:cubicBezTo>
                  <a:cubicBezTo>
                    <a:pt x="6382" y="8060"/>
                    <a:pt x="9554" y="7457"/>
                    <a:pt x="12487" y="6261"/>
                  </a:cubicBezTo>
                  <a:cubicBezTo>
                    <a:pt x="15847" y="4545"/>
                    <a:pt x="19622" y="3213"/>
                    <a:pt x="23689" y="2287"/>
                  </a:cubicBezTo>
                  <a:cubicBezTo>
                    <a:pt x="24049" y="2262"/>
                    <a:pt x="24402" y="2250"/>
                    <a:pt x="24748" y="2250"/>
                  </a:cubicBezTo>
                  <a:cubicBezTo>
                    <a:pt x="28548" y="2250"/>
                    <a:pt x="31549" y="3699"/>
                    <a:pt x="34470" y="5096"/>
                  </a:cubicBezTo>
                  <a:cubicBezTo>
                    <a:pt x="37334" y="6478"/>
                    <a:pt x="40292" y="7898"/>
                    <a:pt x="43941" y="7898"/>
                  </a:cubicBezTo>
                  <a:cubicBezTo>
                    <a:pt x="44109" y="7898"/>
                    <a:pt x="44279" y="7895"/>
                    <a:pt x="44450" y="7889"/>
                  </a:cubicBezTo>
                  <a:cubicBezTo>
                    <a:pt x="48616" y="7743"/>
                    <a:pt x="51768" y="5834"/>
                    <a:pt x="54815" y="3993"/>
                  </a:cubicBezTo>
                  <a:cubicBezTo>
                    <a:pt x="58015" y="2054"/>
                    <a:pt x="61055" y="217"/>
                    <a:pt x="65162" y="217"/>
                  </a:cubicBezTo>
                  <a:cubicBezTo>
                    <a:pt x="65494" y="217"/>
                    <a:pt x="65833" y="229"/>
                    <a:pt x="66179" y="254"/>
                  </a:cubicBezTo>
                  <a:cubicBezTo>
                    <a:pt x="70261" y="1367"/>
                    <a:pt x="73683" y="3062"/>
                    <a:pt x="76362" y="5293"/>
                  </a:cubicBezTo>
                  <a:cubicBezTo>
                    <a:pt x="78900" y="6951"/>
                    <a:pt x="81875" y="7791"/>
                    <a:pt x="85240" y="7791"/>
                  </a:cubicBezTo>
                  <a:cubicBezTo>
                    <a:pt x="86267" y="7791"/>
                    <a:pt x="87329" y="7713"/>
                    <a:pt x="88427" y="7556"/>
                  </a:cubicBezTo>
                  <a:lnTo>
                    <a:pt x="88401" y="7342"/>
                  </a:lnTo>
                  <a:cubicBezTo>
                    <a:pt x="87318" y="7495"/>
                    <a:pt x="86270" y="7571"/>
                    <a:pt x="85257" y="7571"/>
                  </a:cubicBezTo>
                  <a:cubicBezTo>
                    <a:pt x="81928" y="7571"/>
                    <a:pt x="78988" y="6748"/>
                    <a:pt x="76492" y="5117"/>
                  </a:cubicBezTo>
                  <a:cubicBezTo>
                    <a:pt x="73798" y="2875"/>
                    <a:pt x="70350" y="1164"/>
                    <a:pt x="66215" y="36"/>
                  </a:cubicBezTo>
                  <a:cubicBezTo>
                    <a:pt x="65877" y="12"/>
                    <a:pt x="65545" y="0"/>
                    <a:pt x="65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5" name="Google Shape;7925;p31"/>
            <p:cNvSpPr/>
            <p:nvPr/>
          </p:nvSpPr>
          <p:spPr>
            <a:xfrm>
              <a:off x="3269325" y="1100700"/>
              <a:ext cx="2169850" cy="204100"/>
            </a:xfrm>
            <a:custGeom>
              <a:avLst/>
              <a:gdLst/>
              <a:ahLst/>
              <a:cxnLst/>
              <a:rect l="l" t="t" r="r" b="b"/>
              <a:pathLst>
                <a:path w="86794" h="8164" extrusionOk="0">
                  <a:moveTo>
                    <a:pt x="64581" y="1"/>
                  </a:moveTo>
                  <a:cubicBezTo>
                    <a:pt x="60303" y="1"/>
                    <a:pt x="57134" y="1997"/>
                    <a:pt x="54082" y="3925"/>
                  </a:cubicBezTo>
                  <a:cubicBezTo>
                    <a:pt x="51117" y="5797"/>
                    <a:pt x="48054" y="7726"/>
                    <a:pt x="43925" y="7919"/>
                  </a:cubicBezTo>
                  <a:cubicBezTo>
                    <a:pt x="43695" y="7930"/>
                    <a:pt x="43467" y="7935"/>
                    <a:pt x="43243" y="7935"/>
                  </a:cubicBezTo>
                  <a:cubicBezTo>
                    <a:pt x="39864" y="7935"/>
                    <a:pt x="37054" y="6728"/>
                    <a:pt x="34153" y="5485"/>
                  </a:cubicBezTo>
                  <a:cubicBezTo>
                    <a:pt x="31240" y="4237"/>
                    <a:pt x="28236" y="2947"/>
                    <a:pt x="24615" y="2947"/>
                  </a:cubicBezTo>
                  <a:cubicBezTo>
                    <a:pt x="24388" y="2947"/>
                    <a:pt x="24160" y="2952"/>
                    <a:pt x="23928" y="2963"/>
                  </a:cubicBezTo>
                  <a:cubicBezTo>
                    <a:pt x="19763" y="3150"/>
                    <a:pt x="16143" y="4242"/>
                    <a:pt x="12638" y="5292"/>
                  </a:cubicBezTo>
                  <a:cubicBezTo>
                    <a:pt x="8794" y="6452"/>
                    <a:pt x="4821" y="7648"/>
                    <a:pt x="0" y="7726"/>
                  </a:cubicBezTo>
                  <a:lnTo>
                    <a:pt x="0" y="7945"/>
                  </a:lnTo>
                  <a:cubicBezTo>
                    <a:pt x="4847" y="7862"/>
                    <a:pt x="8841" y="6665"/>
                    <a:pt x="12695" y="5501"/>
                  </a:cubicBezTo>
                  <a:cubicBezTo>
                    <a:pt x="16341" y="4403"/>
                    <a:pt x="19789" y="3368"/>
                    <a:pt x="23933" y="3181"/>
                  </a:cubicBezTo>
                  <a:cubicBezTo>
                    <a:pt x="24162" y="3171"/>
                    <a:pt x="24389" y="3166"/>
                    <a:pt x="24613" y="3166"/>
                  </a:cubicBezTo>
                  <a:cubicBezTo>
                    <a:pt x="28183" y="3166"/>
                    <a:pt x="31172" y="4449"/>
                    <a:pt x="34059" y="5683"/>
                  </a:cubicBezTo>
                  <a:cubicBezTo>
                    <a:pt x="36894" y="6899"/>
                    <a:pt x="39816" y="8163"/>
                    <a:pt x="43264" y="8163"/>
                  </a:cubicBezTo>
                  <a:lnTo>
                    <a:pt x="43940" y="8142"/>
                  </a:lnTo>
                  <a:cubicBezTo>
                    <a:pt x="48117" y="7945"/>
                    <a:pt x="51211" y="5995"/>
                    <a:pt x="54196" y="4112"/>
                  </a:cubicBezTo>
                  <a:cubicBezTo>
                    <a:pt x="57366" y="2108"/>
                    <a:pt x="60376" y="215"/>
                    <a:pt x="64566" y="215"/>
                  </a:cubicBezTo>
                  <a:cubicBezTo>
                    <a:pt x="64714" y="215"/>
                    <a:pt x="64863" y="217"/>
                    <a:pt x="65013" y="222"/>
                  </a:cubicBezTo>
                  <a:cubicBezTo>
                    <a:pt x="69143" y="1096"/>
                    <a:pt x="72523" y="2656"/>
                    <a:pt x="75072" y="4871"/>
                  </a:cubicBezTo>
                  <a:cubicBezTo>
                    <a:pt x="77534" y="6792"/>
                    <a:pt x="80602" y="7759"/>
                    <a:pt x="84220" y="7759"/>
                  </a:cubicBezTo>
                  <a:cubicBezTo>
                    <a:pt x="85049" y="7759"/>
                    <a:pt x="85907" y="7709"/>
                    <a:pt x="86794" y="7607"/>
                  </a:cubicBezTo>
                  <a:lnTo>
                    <a:pt x="86768" y="7388"/>
                  </a:lnTo>
                  <a:cubicBezTo>
                    <a:pt x="85889" y="7490"/>
                    <a:pt x="85037" y="7540"/>
                    <a:pt x="84215" y="7540"/>
                  </a:cubicBezTo>
                  <a:cubicBezTo>
                    <a:pt x="80651" y="7540"/>
                    <a:pt x="77628" y="6590"/>
                    <a:pt x="75207" y="4705"/>
                  </a:cubicBezTo>
                  <a:cubicBezTo>
                    <a:pt x="72638" y="2469"/>
                    <a:pt x="69226" y="888"/>
                    <a:pt x="65045" y="9"/>
                  </a:cubicBezTo>
                  <a:cubicBezTo>
                    <a:pt x="64889" y="3"/>
                    <a:pt x="64734" y="1"/>
                    <a:pt x="6458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6" name="Google Shape;7926;p31"/>
            <p:cNvSpPr/>
            <p:nvPr/>
          </p:nvSpPr>
          <p:spPr>
            <a:xfrm>
              <a:off x="3285700" y="1039150"/>
              <a:ext cx="2126450" cy="207525"/>
            </a:xfrm>
            <a:custGeom>
              <a:avLst/>
              <a:gdLst/>
              <a:ahLst/>
              <a:cxnLst/>
              <a:rect l="l" t="t" r="r" b="b"/>
              <a:pathLst>
                <a:path w="85058" h="8301" extrusionOk="0">
                  <a:moveTo>
                    <a:pt x="63792" y="0"/>
                  </a:moveTo>
                  <a:cubicBezTo>
                    <a:pt x="59470" y="6"/>
                    <a:pt x="56344" y="2081"/>
                    <a:pt x="53432" y="4005"/>
                  </a:cubicBezTo>
                  <a:cubicBezTo>
                    <a:pt x="50520" y="5929"/>
                    <a:pt x="47503" y="7926"/>
                    <a:pt x="43265" y="8067"/>
                  </a:cubicBezTo>
                  <a:cubicBezTo>
                    <a:pt x="43091" y="8073"/>
                    <a:pt x="42919" y="8076"/>
                    <a:pt x="42748" y="8076"/>
                  </a:cubicBezTo>
                  <a:cubicBezTo>
                    <a:pt x="39388" y="8076"/>
                    <a:pt x="36463" y="6939"/>
                    <a:pt x="33628" y="5841"/>
                  </a:cubicBezTo>
                  <a:cubicBezTo>
                    <a:pt x="30722" y="4708"/>
                    <a:pt x="27726" y="3540"/>
                    <a:pt x="24191" y="3540"/>
                  </a:cubicBezTo>
                  <a:cubicBezTo>
                    <a:pt x="24107" y="3540"/>
                    <a:pt x="24023" y="3541"/>
                    <a:pt x="23939" y="3542"/>
                  </a:cubicBezTo>
                  <a:cubicBezTo>
                    <a:pt x="19711" y="3610"/>
                    <a:pt x="15722" y="4644"/>
                    <a:pt x="11951" y="5617"/>
                  </a:cubicBezTo>
                  <a:cubicBezTo>
                    <a:pt x="8181" y="6595"/>
                    <a:pt x="4281" y="7609"/>
                    <a:pt x="0" y="7749"/>
                  </a:cubicBezTo>
                  <a:lnTo>
                    <a:pt x="0" y="7963"/>
                  </a:lnTo>
                  <a:cubicBezTo>
                    <a:pt x="4307" y="7827"/>
                    <a:pt x="8217" y="6813"/>
                    <a:pt x="12003" y="5830"/>
                  </a:cubicBezTo>
                  <a:cubicBezTo>
                    <a:pt x="15972" y="4795"/>
                    <a:pt x="19732" y="3823"/>
                    <a:pt x="23939" y="3766"/>
                  </a:cubicBezTo>
                  <a:cubicBezTo>
                    <a:pt x="24036" y="3764"/>
                    <a:pt x="24134" y="3763"/>
                    <a:pt x="24230" y="3763"/>
                  </a:cubicBezTo>
                  <a:cubicBezTo>
                    <a:pt x="27698" y="3763"/>
                    <a:pt x="30666" y="4925"/>
                    <a:pt x="33545" y="6049"/>
                  </a:cubicBezTo>
                  <a:cubicBezTo>
                    <a:pt x="36395" y="7151"/>
                    <a:pt x="39338" y="8301"/>
                    <a:pt x="42750" y="8301"/>
                  </a:cubicBezTo>
                  <a:lnTo>
                    <a:pt x="43270" y="8290"/>
                  </a:lnTo>
                  <a:cubicBezTo>
                    <a:pt x="47576" y="8145"/>
                    <a:pt x="50618" y="6132"/>
                    <a:pt x="53557" y="4187"/>
                  </a:cubicBezTo>
                  <a:cubicBezTo>
                    <a:pt x="56630" y="2153"/>
                    <a:pt x="59543" y="229"/>
                    <a:pt x="63776" y="219"/>
                  </a:cubicBezTo>
                  <a:cubicBezTo>
                    <a:pt x="67900" y="832"/>
                    <a:pt x="71239" y="2247"/>
                    <a:pt x="73673" y="4431"/>
                  </a:cubicBezTo>
                  <a:cubicBezTo>
                    <a:pt x="76158" y="6590"/>
                    <a:pt x="79446" y="7685"/>
                    <a:pt x="83457" y="7685"/>
                  </a:cubicBezTo>
                  <a:cubicBezTo>
                    <a:pt x="83978" y="7685"/>
                    <a:pt x="84511" y="7667"/>
                    <a:pt x="85057" y="7630"/>
                  </a:cubicBezTo>
                  <a:lnTo>
                    <a:pt x="85047" y="7411"/>
                  </a:lnTo>
                  <a:cubicBezTo>
                    <a:pt x="84511" y="7447"/>
                    <a:pt x="83987" y="7465"/>
                    <a:pt x="83476" y="7465"/>
                  </a:cubicBezTo>
                  <a:cubicBezTo>
                    <a:pt x="79507" y="7465"/>
                    <a:pt x="76265" y="6393"/>
                    <a:pt x="73824" y="4265"/>
                  </a:cubicBezTo>
                  <a:cubicBezTo>
                    <a:pt x="71348" y="2055"/>
                    <a:pt x="67978" y="619"/>
                    <a:pt x="6379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7" name="Google Shape;7927;p31"/>
            <p:cNvSpPr/>
            <p:nvPr/>
          </p:nvSpPr>
          <p:spPr>
            <a:xfrm>
              <a:off x="3309625" y="992225"/>
              <a:ext cx="2076650" cy="188675"/>
            </a:xfrm>
            <a:custGeom>
              <a:avLst/>
              <a:gdLst/>
              <a:ahLst/>
              <a:cxnLst/>
              <a:rect l="l" t="t" r="r" b="b"/>
              <a:pathLst>
                <a:path w="83066" h="7547" extrusionOk="0">
                  <a:moveTo>
                    <a:pt x="62290" y="0"/>
                  </a:moveTo>
                  <a:cubicBezTo>
                    <a:pt x="61828" y="0"/>
                    <a:pt x="61356" y="16"/>
                    <a:pt x="60874" y="47"/>
                  </a:cubicBezTo>
                  <a:cubicBezTo>
                    <a:pt x="57374" y="541"/>
                    <a:pt x="54820" y="2111"/>
                    <a:pt x="52345" y="3640"/>
                  </a:cubicBezTo>
                  <a:cubicBezTo>
                    <a:pt x="49531" y="5377"/>
                    <a:pt x="46619" y="7177"/>
                    <a:pt x="42313" y="7317"/>
                  </a:cubicBezTo>
                  <a:cubicBezTo>
                    <a:pt x="42132" y="7323"/>
                    <a:pt x="41952" y="7326"/>
                    <a:pt x="41774" y="7326"/>
                  </a:cubicBezTo>
                  <a:cubicBezTo>
                    <a:pt x="38394" y="7326"/>
                    <a:pt x="35552" y="6275"/>
                    <a:pt x="32796" y="5253"/>
                  </a:cubicBezTo>
                  <a:cubicBezTo>
                    <a:pt x="30320" y="4337"/>
                    <a:pt x="27756" y="3386"/>
                    <a:pt x="24781" y="3167"/>
                  </a:cubicBezTo>
                  <a:cubicBezTo>
                    <a:pt x="24247" y="3128"/>
                    <a:pt x="23711" y="3110"/>
                    <a:pt x="23173" y="3110"/>
                  </a:cubicBezTo>
                  <a:cubicBezTo>
                    <a:pt x="19040" y="3110"/>
                    <a:pt x="14814" y="4187"/>
                    <a:pt x="10714" y="5232"/>
                  </a:cubicBezTo>
                  <a:cubicBezTo>
                    <a:pt x="7188" y="6131"/>
                    <a:pt x="3542" y="7057"/>
                    <a:pt x="0" y="7291"/>
                  </a:cubicBezTo>
                  <a:lnTo>
                    <a:pt x="11" y="7515"/>
                  </a:lnTo>
                  <a:cubicBezTo>
                    <a:pt x="3584" y="7281"/>
                    <a:pt x="7234" y="6350"/>
                    <a:pt x="10766" y="5445"/>
                  </a:cubicBezTo>
                  <a:cubicBezTo>
                    <a:pt x="14857" y="4405"/>
                    <a:pt x="19066" y="3328"/>
                    <a:pt x="23166" y="3328"/>
                  </a:cubicBezTo>
                  <a:cubicBezTo>
                    <a:pt x="23699" y="3328"/>
                    <a:pt x="24231" y="3347"/>
                    <a:pt x="24761" y="3386"/>
                  </a:cubicBezTo>
                  <a:cubicBezTo>
                    <a:pt x="27715" y="3604"/>
                    <a:pt x="30263" y="4550"/>
                    <a:pt x="32723" y="5461"/>
                  </a:cubicBezTo>
                  <a:cubicBezTo>
                    <a:pt x="35495" y="6485"/>
                    <a:pt x="38355" y="7546"/>
                    <a:pt x="41767" y="7546"/>
                  </a:cubicBezTo>
                  <a:lnTo>
                    <a:pt x="42318" y="7541"/>
                  </a:lnTo>
                  <a:cubicBezTo>
                    <a:pt x="46681" y="7390"/>
                    <a:pt x="49620" y="5575"/>
                    <a:pt x="52459" y="3828"/>
                  </a:cubicBezTo>
                  <a:cubicBezTo>
                    <a:pt x="54919" y="2314"/>
                    <a:pt x="57452" y="749"/>
                    <a:pt x="60900" y="260"/>
                  </a:cubicBezTo>
                  <a:cubicBezTo>
                    <a:pt x="61374" y="229"/>
                    <a:pt x="61837" y="214"/>
                    <a:pt x="62290" y="214"/>
                  </a:cubicBezTo>
                  <a:cubicBezTo>
                    <a:pt x="66012" y="214"/>
                    <a:pt x="69042" y="1241"/>
                    <a:pt x="71332" y="3276"/>
                  </a:cubicBezTo>
                  <a:cubicBezTo>
                    <a:pt x="74198" y="5783"/>
                    <a:pt x="78145" y="7104"/>
                    <a:pt x="83065" y="7187"/>
                  </a:cubicBezTo>
                  <a:lnTo>
                    <a:pt x="83065" y="6969"/>
                  </a:lnTo>
                  <a:cubicBezTo>
                    <a:pt x="78203" y="6886"/>
                    <a:pt x="74302" y="5585"/>
                    <a:pt x="71478" y="3105"/>
                  </a:cubicBezTo>
                  <a:cubicBezTo>
                    <a:pt x="69152" y="1042"/>
                    <a:pt x="66069" y="0"/>
                    <a:pt x="622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8" name="Google Shape;7928;p31"/>
            <p:cNvSpPr/>
            <p:nvPr/>
          </p:nvSpPr>
          <p:spPr>
            <a:xfrm>
              <a:off x="3333550" y="956625"/>
              <a:ext cx="2028925" cy="168100"/>
            </a:xfrm>
            <a:custGeom>
              <a:avLst/>
              <a:gdLst/>
              <a:ahLst/>
              <a:cxnLst/>
              <a:rect l="l" t="t" r="r" b="b"/>
              <a:pathLst>
                <a:path w="81157" h="6724" extrusionOk="0">
                  <a:moveTo>
                    <a:pt x="61190" y="0"/>
                  </a:moveTo>
                  <a:cubicBezTo>
                    <a:pt x="60511" y="0"/>
                    <a:pt x="59830" y="49"/>
                    <a:pt x="59147" y="155"/>
                  </a:cubicBezTo>
                  <a:cubicBezTo>
                    <a:pt x="55990" y="649"/>
                    <a:pt x="53551" y="1965"/>
                    <a:pt x="51190" y="3239"/>
                  </a:cubicBezTo>
                  <a:cubicBezTo>
                    <a:pt x="48372" y="4757"/>
                    <a:pt x="45459" y="6323"/>
                    <a:pt x="41335" y="6417"/>
                  </a:cubicBezTo>
                  <a:cubicBezTo>
                    <a:pt x="41222" y="6419"/>
                    <a:pt x="41109" y="6420"/>
                    <a:pt x="40996" y="6420"/>
                  </a:cubicBezTo>
                  <a:cubicBezTo>
                    <a:pt x="37575" y="6420"/>
                    <a:pt x="34728" y="5364"/>
                    <a:pt x="31963" y="4341"/>
                  </a:cubicBezTo>
                  <a:cubicBezTo>
                    <a:pt x="29566" y="3452"/>
                    <a:pt x="27096" y="2537"/>
                    <a:pt x="24225" y="2277"/>
                  </a:cubicBezTo>
                  <a:cubicBezTo>
                    <a:pt x="23601" y="2220"/>
                    <a:pt x="22973" y="2193"/>
                    <a:pt x="22342" y="2193"/>
                  </a:cubicBezTo>
                  <a:cubicBezTo>
                    <a:pt x="18196" y="2193"/>
                    <a:pt x="13913" y="3334"/>
                    <a:pt x="9751" y="4440"/>
                  </a:cubicBezTo>
                  <a:cubicBezTo>
                    <a:pt x="6511" y="5304"/>
                    <a:pt x="3173" y="6193"/>
                    <a:pt x="0" y="6500"/>
                  </a:cubicBezTo>
                  <a:lnTo>
                    <a:pt x="16" y="6723"/>
                  </a:lnTo>
                  <a:cubicBezTo>
                    <a:pt x="3209" y="6411"/>
                    <a:pt x="6563" y="5517"/>
                    <a:pt x="9809" y="4653"/>
                  </a:cubicBezTo>
                  <a:cubicBezTo>
                    <a:pt x="13954" y="3546"/>
                    <a:pt x="18230" y="2415"/>
                    <a:pt x="22358" y="2415"/>
                  </a:cubicBezTo>
                  <a:cubicBezTo>
                    <a:pt x="22979" y="2415"/>
                    <a:pt x="23596" y="2440"/>
                    <a:pt x="24209" y="2495"/>
                  </a:cubicBezTo>
                  <a:cubicBezTo>
                    <a:pt x="27044" y="2750"/>
                    <a:pt x="29504" y="3660"/>
                    <a:pt x="31885" y="4544"/>
                  </a:cubicBezTo>
                  <a:cubicBezTo>
                    <a:pt x="34665" y="5577"/>
                    <a:pt x="37543" y="6638"/>
                    <a:pt x="41004" y="6638"/>
                  </a:cubicBezTo>
                  <a:cubicBezTo>
                    <a:pt x="41117" y="6638"/>
                    <a:pt x="41231" y="6637"/>
                    <a:pt x="41345" y="6635"/>
                  </a:cubicBezTo>
                  <a:cubicBezTo>
                    <a:pt x="45516" y="6547"/>
                    <a:pt x="48455" y="4960"/>
                    <a:pt x="51294" y="3431"/>
                  </a:cubicBezTo>
                  <a:cubicBezTo>
                    <a:pt x="53635" y="2162"/>
                    <a:pt x="56063" y="857"/>
                    <a:pt x="59184" y="379"/>
                  </a:cubicBezTo>
                  <a:cubicBezTo>
                    <a:pt x="59859" y="273"/>
                    <a:pt x="60532" y="225"/>
                    <a:pt x="61203" y="225"/>
                  </a:cubicBezTo>
                  <a:cubicBezTo>
                    <a:pt x="65138" y="225"/>
                    <a:pt x="69010" y="1888"/>
                    <a:pt x="72773" y="3509"/>
                  </a:cubicBezTo>
                  <a:cubicBezTo>
                    <a:pt x="75654" y="4747"/>
                    <a:pt x="78364" y="5907"/>
                    <a:pt x="81115" y="6396"/>
                  </a:cubicBezTo>
                  <a:lnTo>
                    <a:pt x="81156" y="6182"/>
                  </a:lnTo>
                  <a:cubicBezTo>
                    <a:pt x="78431" y="5694"/>
                    <a:pt x="75727" y="4539"/>
                    <a:pt x="72867" y="3307"/>
                  </a:cubicBezTo>
                  <a:cubicBezTo>
                    <a:pt x="69071" y="1680"/>
                    <a:pt x="65174" y="0"/>
                    <a:pt x="611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9" name="Google Shape;7929;p31"/>
            <p:cNvSpPr/>
            <p:nvPr/>
          </p:nvSpPr>
          <p:spPr>
            <a:xfrm>
              <a:off x="3356300" y="927675"/>
              <a:ext cx="1982900" cy="144000"/>
            </a:xfrm>
            <a:custGeom>
              <a:avLst/>
              <a:gdLst/>
              <a:ahLst/>
              <a:cxnLst/>
              <a:rect l="l" t="t" r="r" b="b"/>
              <a:pathLst>
                <a:path w="79316" h="5760" extrusionOk="0">
                  <a:moveTo>
                    <a:pt x="59916" y="0"/>
                  </a:moveTo>
                  <a:cubicBezTo>
                    <a:pt x="59100" y="0"/>
                    <a:pt x="58281" y="59"/>
                    <a:pt x="57457" y="190"/>
                  </a:cubicBezTo>
                  <a:cubicBezTo>
                    <a:pt x="54638" y="637"/>
                    <a:pt x="52324" y="1693"/>
                    <a:pt x="50088" y="2696"/>
                  </a:cubicBezTo>
                  <a:cubicBezTo>
                    <a:pt x="47123" y="4043"/>
                    <a:pt x="44326" y="5312"/>
                    <a:pt x="40415" y="5338"/>
                  </a:cubicBezTo>
                  <a:lnTo>
                    <a:pt x="40321" y="5338"/>
                  </a:lnTo>
                  <a:cubicBezTo>
                    <a:pt x="36930" y="5338"/>
                    <a:pt x="34132" y="4277"/>
                    <a:pt x="31438" y="3253"/>
                  </a:cubicBezTo>
                  <a:cubicBezTo>
                    <a:pt x="29051" y="2348"/>
                    <a:pt x="26586" y="1417"/>
                    <a:pt x="23705" y="1199"/>
                  </a:cubicBezTo>
                  <a:cubicBezTo>
                    <a:pt x="23132" y="1156"/>
                    <a:pt x="22560" y="1136"/>
                    <a:pt x="21988" y="1136"/>
                  </a:cubicBezTo>
                  <a:cubicBezTo>
                    <a:pt x="17566" y="1136"/>
                    <a:pt x="13185" y="2337"/>
                    <a:pt x="8930" y="3502"/>
                  </a:cubicBezTo>
                  <a:cubicBezTo>
                    <a:pt x="5991" y="4308"/>
                    <a:pt x="2954" y="5141"/>
                    <a:pt x="0" y="5546"/>
                  </a:cubicBezTo>
                  <a:lnTo>
                    <a:pt x="26" y="5759"/>
                  </a:lnTo>
                  <a:cubicBezTo>
                    <a:pt x="3001" y="5359"/>
                    <a:pt x="6043" y="4527"/>
                    <a:pt x="8987" y="3710"/>
                  </a:cubicBezTo>
                  <a:cubicBezTo>
                    <a:pt x="13227" y="2549"/>
                    <a:pt x="17597" y="1355"/>
                    <a:pt x="21993" y="1355"/>
                  </a:cubicBezTo>
                  <a:cubicBezTo>
                    <a:pt x="22558" y="1355"/>
                    <a:pt x="23124" y="1375"/>
                    <a:pt x="23689" y="1417"/>
                  </a:cubicBezTo>
                  <a:cubicBezTo>
                    <a:pt x="26534" y="1630"/>
                    <a:pt x="28984" y="2561"/>
                    <a:pt x="31360" y="3461"/>
                  </a:cubicBezTo>
                  <a:cubicBezTo>
                    <a:pt x="34075" y="4485"/>
                    <a:pt x="36889" y="5551"/>
                    <a:pt x="40321" y="5551"/>
                  </a:cubicBezTo>
                  <a:lnTo>
                    <a:pt x="40415" y="5551"/>
                  </a:lnTo>
                  <a:cubicBezTo>
                    <a:pt x="44372" y="5531"/>
                    <a:pt x="47326" y="4194"/>
                    <a:pt x="50176" y="2899"/>
                  </a:cubicBezTo>
                  <a:cubicBezTo>
                    <a:pt x="52402" y="1890"/>
                    <a:pt x="54701" y="850"/>
                    <a:pt x="57494" y="408"/>
                  </a:cubicBezTo>
                  <a:cubicBezTo>
                    <a:pt x="58309" y="277"/>
                    <a:pt x="59121" y="218"/>
                    <a:pt x="59931" y="218"/>
                  </a:cubicBezTo>
                  <a:cubicBezTo>
                    <a:pt x="63957" y="218"/>
                    <a:pt x="67914" y="1682"/>
                    <a:pt x="71759" y="3102"/>
                  </a:cubicBezTo>
                  <a:cubicBezTo>
                    <a:pt x="74359" y="4064"/>
                    <a:pt x="76819" y="4974"/>
                    <a:pt x="79274" y="5447"/>
                  </a:cubicBezTo>
                  <a:lnTo>
                    <a:pt x="79316" y="5234"/>
                  </a:lnTo>
                  <a:cubicBezTo>
                    <a:pt x="76876" y="4761"/>
                    <a:pt x="74427" y="3856"/>
                    <a:pt x="71832" y="2899"/>
                  </a:cubicBezTo>
                  <a:cubicBezTo>
                    <a:pt x="67959" y="1470"/>
                    <a:pt x="63985" y="0"/>
                    <a:pt x="5991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0" name="Google Shape;7930;p31"/>
            <p:cNvSpPr/>
            <p:nvPr/>
          </p:nvSpPr>
          <p:spPr>
            <a:xfrm>
              <a:off x="3377875" y="896975"/>
              <a:ext cx="1939225" cy="124125"/>
            </a:xfrm>
            <a:custGeom>
              <a:avLst/>
              <a:gdLst/>
              <a:ahLst/>
              <a:cxnLst/>
              <a:rect l="l" t="t" r="r" b="b"/>
              <a:pathLst>
                <a:path w="77569" h="4965" extrusionOk="0">
                  <a:moveTo>
                    <a:pt x="58778" y="0"/>
                  </a:moveTo>
                  <a:cubicBezTo>
                    <a:pt x="57390" y="0"/>
                    <a:pt x="55979" y="137"/>
                    <a:pt x="54540" y="455"/>
                  </a:cubicBezTo>
                  <a:cubicBezTo>
                    <a:pt x="52486" y="918"/>
                    <a:pt x="50639" y="1636"/>
                    <a:pt x="48856" y="2338"/>
                  </a:cubicBezTo>
                  <a:cubicBezTo>
                    <a:pt x="45943" y="3482"/>
                    <a:pt x="43192" y="4569"/>
                    <a:pt x="39536" y="4616"/>
                  </a:cubicBezTo>
                  <a:cubicBezTo>
                    <a:pt x="39467" y="4617"/>
                    <a:pt x="39399" y="4617"/>
                    <a:pt x="39330" y="4617"/>
                  </a:cubicBezTo>
                  <a:cubicBezTo>
                    <a:pt x="36044" y="4617"/>
                    <a:pt x="33228" y="3528"/>
                    <a:pt x="30502" y="2479"/>
                  </a:cubicBezTo>
                  <a:cubicBezTo>
                    <a:pt x="28620" y="1750"/>
                    <a:pt x="26685" y="1002"/>
                    <a:pt x="24610" y="617"/>
                  </a:cubicBezTo>
                  <a:cubicBezTo>
                    <a:pt x="23369" y="386"/>
                    <a:pt x="22122" y="285"/>
                    <a:pt x="20873" y="285"/>
                  </a:cubicBezTo>
                  <a:cubicBezTo>
                    <a:pt x="16388" y="285"/>
                    <a:pt x="11875" y="1588"/>
                    <a:pt x="7474" y="2853"/>
                  </a:cubicBezTo>
                  <a:cubicBezTo>
                    <a:pt x="4874" y="3602"/>
                    <a:pt x="2419" y="4309"/>
                    <a:pt x="1" y="4751"/>
                  </a:cubicBezTo>
                  <a:lnTo>
                    <a:pt x="37" y="4964"/>
                  </a:lnTo>
                  <a:cubicBezTo>
                    <a:pt x="2466" y="4522"/>
                    <a:pt x="4926" y="3815"/>
                    <a:pt x="7536" y="3066"/>
                  </a:cubicBezTo>
                  <a:cubicBezTo>
                    <a:pt x="11921" y="1803"/>
                    <a:pt x="16427" y="505"/>
                    <a:pt x="20889" y="505"/>
                  </a:cubicBezTo>
                  <a:cubicBezTo>
                    <a:pt x="22122" y="505"/>
                    <a:pt x="23351" y="604"/>
                    <a:pt x="24574" y="830"/>
                  </a:cubicBezTo>
                  <a:cubicBezTo>
                    <a:pt x="26623" y="1215"/>
                    <a:pt x="28552" y="1958"/>
                    <a:pt x="30424" y="2676"/>
                  </a:cubicBezTo>
                  <a:cubicBezTo>
                    <a:pt x="33177" y="3743"/>
                    <a:pt x="36014" y="4836"/>
                    <a:pt x="39350" y="4836"/>
                  </a:cubicBezTo>
                  <a:cubicBezTo>
                    <a:pt x="39412" y="4836"/>
                    <a:pt x="39474" y="4835"/>
                    <a:pt x="39536" y="4834"/>
                  </a:cubicBezTo>
                  <a:cubicBezTo>
                    <a:pt x="43228" y="4788"/>
                    <a:pt x="46130" y="3649"/>
                    <a:pt x="48939" y="2546"/>
                  </a:cubicBezTo>
                  <a:cubicBezTo>
                    <a:pt x="50712" y="1844"/>
                    <a:pt x="52548" y="1121"/>
                    <a:pt x="54587" y="669"/>
                  </a:cubicBezTo>
                  <a:cubicBezTo>
                    <a:pt x="56006" y="355"/>
                    <a:pt x="57400" y="221"/>
                    <a:pt x="58771" y="221"/>
                  </a:cubicBezTo>
                  <a:cubicBezTo>
                    <a:pt x="63021" y="221"/>
                    <a:pt x="67056" y="1513"/>
                    <a:pt x="70984" y="2775"/>
                  </a:cubicBezTo>
                  <a:cubicBezTo>
                    <a:pt x="73122" y="3467"/>
                    <a:pt x="75332" y="4174"/>
                    <a:pt x="77522" y="4647"/>
                  </a:cubicBezTo>
                  <a:lnTo>
                    <a:pt x="77568" y="4434"/>
                  </a:lnTo>
                  <a:cubicBezTo>
                    <a:pt x="75389" y="3956"/>
                    <a:pt x="73184" y="3248"/>
                    <a:pt x="71052" y="2567"/>
                  </a:cubicBezTo>
                  <a:cubicBezTo>
                    <a:pt x="67105" y="1299"/>
                    <a:pt x="63055" y="0"/>
                    <a:pt x="587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1" name="Google Shape;7931;p31"/>
            <p:cNvSpPr/>
            <p:nvPr/>
          </p:nvSpPr>
          <p:spPr>
            <a:xfrm>
              <a:off x="3399325" y="853825"/>
              <a:ext cx="1896575" cy="118250"/>
            </a:xfrm>
            <a:custGeom>
              <a:avLst/>
              <a:gdLst/>
              <a:ahLst/>
              <a:cxnLst/>
              <a:rect l="l" t="t" r="r" b="b"/>
              <a:pathLst>
                <a:path w="75863" h="4730" extrusionOk="0">
                  <a:moveTo>
                    <a:pt x="57941" y="0"/>
                  </a:moveTo>
                  <a:cubicBezTo>
                    <a:pt x="56443" y="0"/>
                    <a:pt x="54899" y="151"/>
                    <a:pt x="53287" y="502"/>
                  </a:cubicBezTo>
                  <a:cubicBezTo>
                    <a:pt x="51326" y="923"/>
                    <a:pt x="49537" y="1599"/>
                    <a:pt x="47805" y="2244"/>
                  </a:cubicBezTo>
                  <a:cubicBezTo>
                    <a:pt x="44929" y="3331"/>
                    <a:pt x="42204" y="4350"/>
                    <a:pt x="38673" y="4381"/>
                  </a:cubicBezTo>
                  <a:lnTo>
                    <a:pt x="38532" y="4381"/>
                  </a:lnTo>
                  <a:cubicBezTo>
                    <a:pt x="35261" y="4381"/>
                    <a:pt x="32500" y="3320"/>
                    <a:pt x="29826" y="2285"/>
                  </a:cubicBezTo>
                  <a:cubicBezTo>
                    <a:pt x="28001" y="1573"/>
                    <a:pt x="26108" y="840"/>
                    <a:pt x="24080" y="465"/>
                  </a:cubicBezTo>
                  <a:cubicBezTo>
                    <a:pt x="22735" y="212"/>
                    <a:pt x="21400" y="102"/>
                    <a:pt x="20075" y="102"/>
                  </a:cubicBezTo>
                  <a:cubicBezTo>
                    <a:pt x="15466" y="102"/>
                    <a:pt x="10976" y="1436"/>
                    <a:pt x="6606" y="2733"/>
                  </a:cubicBezTo>
                  <a:cubicBezTo>
                    <a:pt x="4322" y="3409"/>
                    <a:pt x="2169" y="4048"/>
                    <a:pt x="1" y="4517"/>
                  </a:cubicBezTo>
                  <a:lnTo>
                    <a:pt x="48" y="4730"/>
                  </a:lnTo>
                  <a:cubicBezTo>
                    <a:pt x="2232" y="4262"/>
                    <a:pt x="4484" y="3591"/>
                    <a:pt x="6668" y="2941"/>
                  </a:cubicBezTo>
                  <a:cubicBezTo>
                    <a:pt x="11029" y="1650"/>
                    <a:pt x="15504" y="322"/>
                    <a:pt x="20087" y="322"/>
                  </a:cubicBezTo>
                  <a:cubicBezTo>
                    <a:pt x="21395" y="322"/>
                    <a:pt x="22712" y="430"/>
                    <a:pt x="24038" y="678"/>
                  </a:cubicBezTo>
                  <a:cubicBezTo>
                    <a:pt x="26051" y="1053"/>
                    <a:pt x="27928" y="1781"/>
                    <a:pt x="29748" y="2483"/>
                  </a:cubicBezTo>
                  <a:cubicBezTo>
                    <a:pt x="32437" y="3523"/>
                    <a:pt x="35220" y="4605"/>
                    <a:pt x="38532" y="4605"/>
                  </a:cubicBezTo>
                  <a:lnTo>
                    <a:pt x="38673" y="4605"/>
                  </a:lnTo>
                  <a:cubicBezTo>
                    <a:pt x="42251" y="4574"/>
                    <a:pt x="45116" y="3492"/>
                    <a:pt x="47883" y="2452"/>
                  </a:cubicBezTo>
                  <a:cubicBezTo>
                    <a:pt x="49610" y="1807"/>
                    <a:pt x="51383" y="1141"/>
                    <a:pt x="53333" y="715"/>
                  </a:cubicBezTo>
                  <a:cubicBezTo>
                    <a:pt x="54929" y="369"/>
                    <a:pt x="56458" y="220"/>
                    <a:pt x="57943" y="220"/>
                  </a:cubicBezTo>
                  <a:cubicBezTo>
                    <a:pt x="62211" y="220"/>
                    <a:pt x="66114" y="1448"/>
                    <a:pt x="70189" y="2733"/>
                  </a:cubicBezTo>
                  <a:cubicBezTo>
                    <a:pt x="72009" y="3310"/>
                    <a:pt x="73902" y="3903"/>
                    <a:pt x="75811" y="4376"/>
                  </a:cubicBezTo>
                  <a:lnTo>
                    <a:pt x="75863" y="4163"/>
                  </a:lnTo>
                  <a:cubicBezTo>
                    <a:pt x="73959" y="3695"/>
                    <a:pt x="72077" y="3102"/>
                    <a:pt x="70256" y="2525"/>
                  </a:cubicBezTo>
                  <a:cubicBezTo>
                    <a:pt x="66161" y="1237"/>
                    <a:pt x="62238" y="0"/>
                    <a:pt x="5794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2" name="Google Shape;7932;p31"/>
            <p:cNvSpPr/>
            <p:nvPr/>
          </p:nvSpPr>
          <p:spPr>
            <a:xfrm>
              <a:off x="3425600" y="808175"/>
              <a:ext cx="1850150" cy="115800"/>
            </a:xfrm>
            <a:custGeom>
              <a:avLst/>
              <a:gdLst/>
              <a:ahLst/>
              <a:cxnLst/>
              <a:rect l="l" t="t" r="r" b="b"/>
              <a:pathLst>
                <a:path w="74006" h="4632" extrusionOk="0">
                  <a:moveTo>
                    <a:pt x="56922" y="0"/>
                  </a:moveTo>
                  <a:cubicBezTo>
                    <a:pt x="55324" y="0"/>
                    <a:pt x="53664" y="172"/>
                    <a:pt x="51913" y="575"/>
                  </a:cubicBezTo>
                  <a:cubicBezTo>
                    <a:pt x="50067" y="996"/>
                    <a:pt x="48366" y="1636"/>
                    <a:pt x="46723" y="2244"/>
                  </a:cubicBezTo>
                  <a:cubicBezTo>
                    <a:pt x="43852" y="3326"/>
                    <a:pt x="41132" y="4340"/>
                    <a:pt x="37617" y="4372"/>
                  </a:cubicBezTo>
                  <a:cubicBezTo>
                    <a:pt x="37562" y="4372"/>
                    <a:pt x="37508" y="4372"/>
                    <a:pt x="37455" y="4372"/>
                  </a:cubicBezTo>
                  <a:cubicBezTo>
                    <a:pt x="34228" y="4372"/>
                    <a:pt x="31488" y="3309"/>
                    <a:pt x="28838" y="2286"/>
                  </a:cubicBezTo>
                  <a:cubicBezTo>
                    <a:pt x="27085" y="1610"/>
                    <a:pt x="25270" y="908"/>
                    <a:pt x="23341" y="523"/>
                  </a:cubicBezTo>
                  <a:cubicBezTo>
                    <a:pt x="21887" y="233"/>
                    <a:pt x="20458" y="108"/>
                    <a:pt x="19051" y="108"/>
                  </a:cubicBezTo>
                  <a:cubicBezTo>
                    <a:pt x="14420" y="108"/>
                    <a:pt x="10020" y="1464"/>
                    <a:pt x="5737" y="2780"/>
                  </a:cubicBezTo>
                  <a:cubicBezTo>
                    <a:pt x="3849" y="3357"/>
                    <a:pt x="1909" y="3955"/>
                    <a:pt x="0" y="4418"/>
                  </a:cubicBezTo>
                  <a:lnTo>
                    <a:pt x="52" y="4632"/>
                  </a:lnTo>
                  <a:cubicBezTo>
                    <a:pt x="1966" y="4163"/>
                    <a:pt x="3916" y="3565"/>
                    <a:pt x="5799" y="2978"/>
                  </a:cubicBezTo>
                  <a:cubicBezTo>
                    <a:pt x="10066" y="1668"/>
                    <a:pt x="14447" y="322"/>
                    <a:pt x="19049" y="322"/>
                  </a:cubicBezTo>
                  <a:cubicBezTo>
                    <a:pt x="20443" y="322"/>
                    <a:pt x="21857" y="446"/>
                    <a:pt x="23294" y="731"/>
                  </a:cubicBezTo>
                  <a:cubicBezTo>
                    <a:pt x="25213" y="1106"/>
                    <a:pt x="27012" y="1808"/>
                    <a:pt x="28760" y="2478"/>
                  </a:cubicBezTo>
                  <a:cubicBezTo>
                    <a:pt x="31433" y="3513"/>
                    <a:pt x="34200" y="4585"/>
                    <a:pt x="37487" y="4585"/>
                  </a:cubicBezTo>
                  <a:lnTo>
                    <a:pt x="37617" y="4585"/>
                  </a:lnTo>
                  <a:cubicBezTo>
                    <a:pt x="41174" y="4559"/>
                    <a:pt x="44034" y="3487"/>
                    <a:pt x="46801" y="2452"/>
                  </a:cubicBezTo>
                  <a:cubicBezTo>
                    <a:pt x="48439" y="1844"/>
                    <a:pt x="50129" y="1210"/>
                    <a:pt x="51955" y="788"/>
                  </a:cubicBezTo>
                  <a:cubicBezTo>
                    <a:pt x="53687" y="390"/>
                    <a:pt x="55330" y="221"/>
                    <a:pt x="56915" y="221"/>
                  </a:cubicBezTo>
                  <a:cubicBezTo>
                    <a:pt x="61228" y="221"/>
                    <a:pt x="65102" y="1475"/>
                    <a:pt x="69138" y="2780"/>
                  </a:cubicBezTo>
                  <a:cubicBezTo>
                    <a:pt x="70693" y="3285"/>
                    <a:pt x="72305" y="3805"/>
                    <a:pt x="73948" y="4252"/>
                  </a:cubicBezTo>
                  <a:lnTo>
                    <a:pt x="74006" y="4039"/>
                  </a:lnTo>
                  <a:cubicBezTo>
                    <a:pt x="72362" y="3597"/>
                    <a:pt x="70755" y="3077"/>
                    <a:pt x="69205" y="2572"/>
                  </a:cubicBezTo>
                  <a:cubicBezTo>
                    <a:pt x="65147" y="1261"/>
                    <a:pt x="61258" y="0"/>
                    <a:pt x="5692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3" name="Google Shape;7933;p31"/>
            <p:cNvSpPr/>
            <p:nvPr/>
          </p:nvSpPr>
          <p:spPr>
            <a:xfrm>
              <a:off x="3454325" y="764575"/>
              <a:ext cx="1802175" cy="114150"/>
            </a:xfrm>
            <a:custGeom>
              <a:avLst/>
              <a:gdLst/>
              <a:ahLst/>
              <a:cxnLst/>
              <a:rect l="l" t="t" r="r" b="b"/>
              <a:pathLst>
                <a:path w="72087" h="4566" extrusionOk="0">
                  <a:moveTo>
                    <a:pt x="55794" y="0"/>
                  </a:moveTo>
                  <a:cubicBezTo>
                    <a:pt x="54103" y="0"/>
                    <a:pt x="52335" y="191"/>
                    <a:pt x="50452" y="644"/>
                  </a:cubicBezTo>
                  <a:cubicBezTo>
                    <a:pt x="48715" y="1066"/>
                    <a:pt x="47108" y="1659"/>
                    <a:pt x="45548" y="2241"/>
                  </a:cubicBezTo>
                  <a:cubicBezTo>
                    <a:pt x="42667" y="3312"/>
                    <a:pt x="39957" y="4321"/>
                    <a:pt x="36457" y="4347"/>
                  </a:cubicBezTo>
                  <a:lnTo>
                    <a:pt x="36343" y="4347"/>
                  </a:lnTo>
                  <a:cubicBezTo>
                    <a:pt x="33124" y="4347"/>
                    <a:pt x="30393" y="3297"/>
                    <a:pt x="27757" y="2277"/>
                  </a:cubicBezTo>
                  <a:cubicBezTo>
                    <a:pt x="26072" y="1638"/>
                    <a:pt x="24329" y="962"/>
                    <a:pt x="22483" y="577"/>
                  </a:cubicBezTo>
                  <a:cubicBezTo>
                    <a:pt x="20924" y="249"/>
                    <a:pt x="19408" y="109"/>
                    <a:pt x="17928" y="109"/>
                  </a:cubicBezTo>
                  <a:cubicBezTo>
                    <a:pt x="13323" y="109"/>
                    <a:pt x="9065" y="1470"/>
                    <a:pt x="4920" y="2792"/>
                  </a:cubicBezTo>
                  <a:cubicBezTo>
                    <a:pt x="3319" y="3307"/>
                    <a:pt x="1660" y="3832"/>
                    <a:pt x="1" y="4280"/>
                  </a:cubicBezTo>
                  <a:lnTo>
                    <a:pt x="63" y="4498"/>
                  </a:lnTo>
                  <a:cubicBezTo>
                    <a:pt x="1727" y="4046"/>
                    <a:pt x="3381" y="3515"/>
                    <a:pt x="4988" y="3006"/>
                  </a:cubicBezTo>
                  <a:cubicBezTo>
                    <a:pt x="9276" y="1632"/>
                    <a:pt x="13391" y="318"/>
                    <a:pt x="17874" y="318"/>
                  </a:cubicBezTo>
                  <a:cubicBezTo>
                    <a:pt x="19350" y="318"/>
                    <a:pt x="20866" y="460"/>
                    <a:pt x="22441" y="790"/>
                  </a:cubicBezTo>
                  <a:cubicBezTo>
                    <a:pt x="24272" y="1175"/>
                    <a:pt x="25999" y="1846"/>
                    <a:pt x="27679" y="2485"/>
                  </a:cubicBezTo>
                  <a:cubicBezTo>
                    <a:pt x="30336" y="3510"/>
                    <a:pt x="33082" y="4566"/>
                    <a:pt x="36343" y="4566"/>
                  </a:cubicBezTo>
                  <a:lnTo>
                    <a:pt x="36462" y="4566"/>
                  </a:lnTo>
                  <a:cubicBezTo>
                    <a:pt x="39999" y="4540"/>
                    <a:pt x="42859" y="3474"/>
                    <a:pt x="45626" y="2449"/>
                  </a:cubicBezTo>
                  <a:cubicBezTo>
                    <a:pt x="47176" y="1872"/>
                    <a:pt x="48778" y="1279"/>
                    <a:pt x="50504" y="863"/>
                  </a:cubicBezTo>
                  <a:cubicBezTo>
                    <a:pt x="52372" y="412"/>
                    <a:pt x="54127" y="222"/>
                    <a:pt x="55807" y="222"/>
                  </a:cubicBezTo>
                  <a:cubicBezTo>
                    <a:pt x="60136" y="222"/>
                    <a:pt x="63967" y="1485"/>
                    <a:pt x="67958" y="2808"/>
                  </a:cubicBezTo>
                  <a:cubicBezTo>
                    <a:pt x="69268" y="3234"/>
                    <a:pt x="70620" y="3682"/>
                    <a:pt x="72019" y="4098"/>
                  </a:cubicBezTo>
                  <a:lnTo>
                    <a:pt x="72087" y="3884"/>
                  </a:lnTo>
                  <a:cubicBezTo>
                    <a:pt x="70688" y="3474"/>
                    <a:pt x="69336" y="3026"/>
                    <a:pt x="68020" y="2595"/>
                  </a:cubicBezTo>
                  <a:cubicBezTo>
                    <a:pt x="64010" y="1272"/>
                    <a:pt x="60156" y="0"/>
                    <a:pt x="557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4" name="Google Shape;7934;p31"/>
            <p:cNvSpPr/>
            <p:nvPr/>
          </p:nvSpPr>
          <p:spPr>
            <a:xfrm>
              <a:off x="3482550" y="719425"/>
              <a:ext cx="1755375" cy="112100"/>
            </a:xfrm>
            <a:custGeom>
              <a:avLst/>
              <a:gdLst/>
              <a:ahLst/>
              <a:cxnLst/>
              <a:rect l="l" t="t" r="r" b="b"/>
              <a:pathLst>
                <a:path w="70215" h="4484" extrusionOk="0">
                  <a:moveTo>
                    <a:pt x="16762" y="0"/>
                  </a:moveTo>
                  <a:cubicBezTo>
                    <a:pt x="12419" y="0"/>
                    <a:pt x="7949" y="1553"/>
                    <a:pt x="3958" y="2939"/>
                  </a:cubicBezTo>
                  <a:cubicBezTo>
                    <a:pt x="2569" y="3428"/>
                    <a:pt x="1248" y="3886"/>
                    <a:pt x="0" y="4260"/>
                  </a:cubicBezTo>
                  <a:lnTo>
                    <a:pt x="57" y="4468"/>
                  </a:lnTo>
                  <a:cubicBezTo>
                    <a:pt x="1311" y="4099"/>
                    <a:pt x="2632" y="3636"/>
                    <a:pt x="4036" y="3147"/>
                  </a:cubicBezTo>
                  <a:cubicBezTo>
                    <a:pt x="8003" y="1771"/>
                    <a:pt x="12453" y="218"/>
                    <a:pt x="16761" y="218"/>
                  </a:cubicBezTo>
                  <a:cubicBezTo>
                    <a:pt x="17141" y="218"/>
                    <a:pt x="17519" y="230"/>
                    <a:pt x="17896" y="256"/>
                  </a:cubicBezTo>
                  <a:cubicBezTo>
                    <a:pt x="20943" y="464"/>
                    <a:pt x="23564" y="1421"/>
                    <a:pt x="26097" y="2352"/>
                  </a:cubicBezTo>
                  <a:cubicBezTo>
                    <a:pt x="28911" y="3381"/>
                    <a:pt x="31818" y="4447"/>
                    <a:pt x="35323" y="4484"/>
                  </a:cubicBezTo>
                  <a:lnTo>
                    <a:pt x="35505" y="4484"/>
                  </a:lnTo>
                  <a:cubicBezTo>
                    <a:pt x="38963" y="4484"/>
                    <a:pt x="41605" y="3548"/>
                    <a:pt x="44398" y="2554"/>
                  </a:cubicBezTo>
                  <a:cubicBezTo>
                    <a:pt x="46213" y="1915"/>
                    <a:pt x="48085" y="1249"/>
                    <a:pt x="50197" y="864"/>
                  </a:cubicBezTo>
                  <a:cubicBezTo>
                    <a:pt x="51831" y="568"/>
                    <a:pt x="53348" y="438"/>
                    <a:pt x="54788" y="438"/>
                  </a:cubicBezTo>
                  <a:cubicBezTo>
                    <a:pt x="59235" y="438"/>
                    <a:pt x="62947" y="1674"/>
                    <a:pt x="67083" y="3049"/>
                  </a:cubicBezTo>
                  <a:cubicBezTo>
                    <a:pt x="68066" y="3381"/>
                    <a:pt x="69080" y="3719"/>
                    <a:pt x="70147" y="4052"/>
                  </a:cubicBezTo>
                  <a:lnTo>
                    <a:pt x="70214" y="3844"/>
                  </a:lnTo>
                  <a:cubicBezTo>
                    <a:pt x="69153" y="3511"/>
                    <a:pt x="68134" y="3173"/>
                    <a:pt x="67151" y="2840"/>
                  </a:cubicBezTo>
                  <a:cubicBezTo>
                    <a:pt x="62995" y="1459"/>
                    <a:pt x="59272" y="220"/>
                    <a:pt x="54801" y="220"/>
                  </a:cubicBezTo>
                  <a:cubicBezTo>
                    <a:pt x="53347" y="220"/>
                    <a:pt x="51813" y="351"/>
                    <a:pt x="50160" y="651"/>
                  </a:cubicBezTo>
                  <a:cubicBezTo>
                    <a:pt x="48028" y="1036"/>
                    <a:pt x="46151" y="1707"/>
                    <a:pt x="44331" y="2352"/>
                  </a:cubicBezTo>
                  <a:cubicBezTo>
                    <a:pt x="41553" y="3329"/>
                    <a:pt x="38927" y="4260"/>
                    <a:pt x="35505" y="4260"/>
                  </a:cubicBezTo>
                  <a:lnTo>
                    <a:pt x="35323" y="4260"/>
                  </a:lnTo>
                  <a:cubicBezTo>
                    <a:pt x="31859" y="4229"/>
                    <a:pt x="28968" y="3168"/>
                    <a:pt x="26170" y="2144"/>
                  </a:cubicBezTo>
                  <a:cubicBezTo>
                    <a:pt x="23622" y="1213"/>
                    <a:pt x="20990" y="245"/>
                    <a:pt x="17906" y="37"/>
                  </a:cubicBezTo>
                  <a:cubicBezTo>
                    <a:pt x="17526" y="12"/>
                    <a:pt x="17145" y="0"/>
                    <a:pt x="167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5" name="Google Shape;7935;p31"/>
            <p:cNvSpPr/>
            <p:nvPr/>
          </p:nvSpPr>
          <p:spPr>
            <a:xfrm>
              <a:off x="3507375" y="679325"/>
              <a:ext cx="1712600" cy="111900"/>
            </a:xfrm>
            <a:custGeom>
              <a:avLst/>
              <a:gdLst/>
              <a:ahLst/>
              <a:cxnLst/>
              <a:rect l="l" t="t" r="r" b="b"/>
              <a:pathLst>
                <a:path w="68504" h="4476" extrusionOk="0">
                  <a:moveTo>
                    <a:pt x="15828" y="1"/>
                  </a:moveTo>
                  <a:cubicBezTo>
                    <a:pt x="11519" y="1"/>
                    <a:pt x="7219" y="1545"/>
                    <a:pt x="3386" y="2921"/>
                  </a:cubicBezTo>
                  <a:cubicBezTo>
                    <a:pt x="2195" y="3342"/>
                    <a:pt x="1077" y="3742"/>
                    <a:pt x="0" y="4091"/>
                  </a:cubicBezTo>
                  <a:lnTo>
                    <a:pt x="63" y="4299"/>
                  </a:lnTo>
                  <a:cubicBezTo>
                    <a:pt x="1150" y="3956"/>
                    <a:pt x="2268" y="3550"/>
                    <a:pt x="3459" y="3129"/>
                  </a:cubicBezTo>
                  <a:cubicBezTo>
                    <a:pt x="7279" y="1755"/>
                    <a:pt x="11564" y="221"/>
                    <a:pt x="15842" y="221"/>
                  </a:cubicBezTo>
                  <a:cubicBezTo>
                    <a:pt x="16310" y="221"/>
                    <a:pt x="16778" y="240"/>
                    <a:pt x="17246" y="279"/>
                  </a:cubicBezTo>
                  <a:cubicBezTo>
                    <a:pt x="20174" y="528"/>
                    <a:pt x="22701" y="1449"/>
                    <a:pt x="25140" y="2349"/>
                  </a:cubicBezTo>
                  <a:cubicBezTo>
                    <a:pt x="27933" y="3373"/>
                    <a:pt x="30825" y="4439"/>
                    <a:pt x="34325" y="4476"/>
                  </a:cubicBezTo>
                  <a:lnTo>
                    <a:pt x="34522" y="4476"/>
                  </a:lnTo>
                  <a:cubicBezTo>
                    <a:pt x="37960" y="4476"/>
                    <a:pt x="40597" y="3540"/>
                    <a:pt x="43379" y="2562"/>
                  </a:cubicBezTo>
                  <a:cubicBezTo>
                    <a:pt x="45111" y="1948"/>
                    <a:pt x="46895" y="1314"/>
                    <a:pt x="48897" y="924"/>
                  </a:cubicBezTo>
                  <a:cubicBezTo>
                    <a:pt x="50704" y="573"/>
                    <a:pt x="52348" y="420"/>
                    <a:pt x="53893" y="420"/>
                  </a:cubicBezTo>
                  <a:cubicBezTo>
                    <a:pt x="58219" y="420"/>
                    <a:pt x="61774" y="1619"/>
                    <a:pt x="65981" y="3040"/>
                  </a:cubicBezTo>
                  <a:cubicBezTo>
                    <a:pt x="66777" y="3316"/>
                    <a:pt x="67588" y="3586"/>
                    <a:pt x="68441" y="3867"/>
                  </a:cubicBezTo>
                  <a:lnTo>
                    <a:pt x="68504" y="3654"/>
                  </a:lnTo>
                  <a:cubicBezTo>
                    <a:pt x="67661" y="3384"/>
                    <a:pt x="66850" y="3108"/>
                    <a:pt x="66054" y="2837"/>
                  </a:cubicBezTo>
                  <a:cubicBezTo>
                    <a:pt x="61822" y="1409"/>
                    <a:pt x="58250" y="200"/>
                    <a:pt x="53897" y="200"/>
                  </a:cubicBezTo>
                  <a:cubicBezTo>
                    <a:pt x="52339" y="200"/>
                    <a:pt x="50680" y="355"/>
                    <a:pt x="48855" y="710"/>
                  </a:cubicBezTo>
                  <a:cubicBezTo>
                    <a:pt x="46838" y="1106"/>
                    <a:pt x="45043" y="1735"/>
                    <a:pt x="43312" y="2354"/>
                  </a:cubicBezTo>
                  <a:cubicBezTo>
                    <a:pt x="40540" y="3326"/>
                    <a:pt x="37929" y="4257"/>
                    <a:pt x="34522" y="4257"/>
                  </a:cubicBezTo>
                  <a:lnTo>
                    <a:pt x="34325" y="4257"/>
                  </a:lnTo>
                  <a:cubicBezTo>
                    <a:pt x="30866" y="4221"/>
                    <a:pt x="27990" y="3165"/>
                    <a:pt x="25218" y="2146"/>
                  </a:cubicBezTo>
                  <a:cubicBezTo>
                    <a:pt x="22759" y="1241"/>
                    <a:pt x="20226" y="305"/>
                    <a:pt x="17267" y="60"/>
                  </a:cubicBezTo>
                  <a:cubicBezTo>
                    <a:pt x="16787" y="20"/>
                    <a:pt x="16308" y="1"/>
                    <a:pt x="1582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6" name="Google Shape;7936;p31"/>
            <p:cNvSpPr/>
            <p:nvPr/>
          </p:nvSpPr>
          <p:spPr>
            <a:xfrm>
              <a:off x="5106575" y="698375"/>
              <a:ext cx="544525" cy="1430325"/>
            </a:xfrm>
            <a:custGeom>
              <a:avLst/>
              <a:gdLst/>
              <a:ahLst/>
              <a:cxnLst/>
              <a:rect l="l" t="t" r="r" b="b"/>
              <a:pathLst>
                <a:path w="21781" h="57213" extrusionOk="0">
                  <a:moveTo>
                    <a:pt x="209" y="0"/>
                  </a:moveTo>
                  <a:lnTo>
                    <a:pt x="1" y="73"/>
                  </a:lnTo>
                  <a:cubicBezTo>
                    <a:pt x="6039" y="17610"/>
                    <a:pt x="12981" y="35323"/>
                    <a:pt x="19706" y="52449"/>
                  </a:cubicBezTo>
                  <a:lnTo>
                    <a:pt x="21573" y="57213"/>
                  </a:lnTo>
                  <a:lnTo>
                    <a:pt x="21781" y="57135"/>
                  </a:lnTo>
                  <a:lnTo>
                    <a:pt x="19909" y="52371"/>
                  </a:lnTo>
                  <a:cubicBezTo>
                    <a:pt x="13189" y="35245"/>
                    <a:pt x="6241" y="17537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7" name="Google Shape;7937;p31"/>
            <p:cNvSpPr/>
            <p:nvPr/>
          </p:nvSpPr>
          <p:spPr>
            <a:xfrm>
              <a:off x="5014400" y="669250"/>
              <a:ext cx="477050" cy="1460100"/>
            </a:xfrm>
            <a:custGeom>
              <a:avLst/>
              <a:gdLst/>
              <a:ahLst/>
              <a:cxnLst/>
              <a:rect l="l" t="t" r="r" b="b"/>
              <a:pathLst>
                <a:path w="19082" h="58404" extrusionOk="0">
                  <a:moveTo>
                    <a:pt x="208" y="0"/>
                  </a:moveTo>
                  <a:lnTo>
                    <a:pt x="0" y="68"/>
                  </a:lnTo>
                  <a:cubicBezTo>
                    <a:pt x="6876" y="22389"/>
                    <a:pt x="12872" y="40924"/>
                    <a:pt x="18873" y="58404"/>
                  </a:cubicBezTo>
                  <a:lnTo>
                    <a:pt x="19081" y="58331"/>
                  </a:lnTo>
                  <a:cubicBezTo>
                    <a:pt x="13080" y="40857"/>
                    <a:pt x="7089" y="22327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8" name="Google Shape;7938;p31"/>
            <p:cNvSpPr/>
            <p:nvPr/>
          </p:nvSpPr>
          <p:spPr>
            <a:xfrm>
              <a:off x="4923000" y="652075"/>
              <a:ext cx="408650" cy="1477675"/>
            </a:xfrm>
            <a:custGeom>
              <a:avLst/>
              <a:gdLst/>
              <a:ahLst/>
              <a:cxnLst/>
              <a:rect l="l" t="t" r="r" b="b"/>
              <a:pathLst>
                <a:path w="16346" h="59107" extrusionOk="0">
                  <a:moveTo>
                    <a:pt x="213" y="1"/>
                  </a:moveTo>
                  <a:lnTo>
                    <a:pt x="0" y="58"/>
                  </a:lnTo>
                  <a:cubicBezTo>
                    <a:pt x="2226" y="8072"/>
                    <a:pt x="4395" y="16175"/>
                    <a:pt x="6480" y="24002"/>
                  </a:cubicBezTo>
                  <a:cubicBezTo>
                    <a:pt x="9549" y="35475"/>
                    <a:pt x="12716" y="47342"/>
                    <a:pt x="16138" y="59106"/>
                  </a:cubicBezTo>
                  <a:lnTo>
                    <a:pt x="16346" y="59044"/>
                  </a:lnTo>
                  <a:cubicBezTo>
                    <a:pt x="12929" y="47285"/>
                    <a:pt x="9757" y="35417"/>
                    <a:pt x="6693" y="23940"/>
                  </a:cubicBezTo>
                  <a:cubicBezTo>
                    <a:pt x="4603" y="16113"/>
                    <a:pt x="2445" y="8015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9" name="Google Shape;7939;p31"/>
            <p:cNvSpPr/>
            <p:nvPr/>
          </p:nvSpPr>
          <p:spPr>
            <a:xfrm>
              <a:off x="4830425" y="649625"/>
              <a:ext cx="339100" cy="1439175"/>
            </a:xfrm>
            <a:custGeom>
              <a:avLst/>
              <a:gdLst/>
              <a:ahLst/>
              <a:cxnLst/>
              <a:rect l="l" t="t" r="r" b="b"/>
              <a:pathLst>
                <a:path w="13564" h="57567" extrusionOk="0">
                  <a:moveTo>
                    <a:pt x="219" y="0"/>
                  </a:moveTo>
                  <a:lnTo>
                    <a:pt x="0" y="52"/>
                  </a:lnTo>
                  <a:cubicBezTo>
                    <a:pt x="947" y="3843"/>
                    <a:pt x="2273" y="7520"/>
                    <a:pt x="3558" y="11083"/>
                  </a:cubicBezTo>
                  <a:cubicBezTo>
                    <a:pt x="5279" y="15847"/>
                    <a:pt x="7058" y="20772"/>
                    <a:pt x="7874" y="25910"/>
                  </a:cubicBezTo>
                  <a:cubicBezTo>
                    <a:pt x="8259" y="28328"/>
                    <a:pt x="8628" y="30746"/>
                    <a:pt x="8987" y="33087"/>
                  </a:cubicBezTo>
                  <a:cubicBezTo>
                    <a:pt x="10256" y="41397"/>
                    <a:pt x="11457" y="49245"/>
                    <a:pt x="13350" y="57566"/>
                  </a:cubicBezTo>
                  <a:lnTo>
                    <a:pt x="13564" y="57519"/>
                  </a:lnTo>
                  <a:cubicBezTo>
                    <a:pt x="11671" y="49204"/>
                    <a:pt x="10474" y="41356"/>
                    <a:pt x="9200" y="33050"/>
                  </a:cubicBezTo>
                  <a:cubicBezTo>
                    <a:pt x="8841" y="30715"/>
                    <a:pt x="8477" y="28297"/>
                    <a:pt x="8087" y="25879"/>
                  </a:cubicBezTo>
                  <a:cubicBezTo>
                    <a:pt x="7271" y="20720"/>
                    <a:pt x="5487" y="15784"/>
                    <a:pt x="3766" y="11005"/>
                  </a:cubicBezTo>
                  <a:cubicBezTo>
                    <a:pt x="2486" y="7448"/>
                    <a:pt x="1155" y="3776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0" name="Google Shape;7940;p31"/>
            <p:cNvSpPr/>
            <p:nvPr/>
          </p:nvSpPr>
          <p:spPr>
            <a:xfrm>
              <a:off x="4734600" y="658850"/>
              <a:ext cx="277875" cy="1386650"/>
            </a:xfrm>
            <a:custGeom>
              <a:avLst/>
              <a:gdLst/>
              <a:ahLst/>
              <a:cxnLst/>
              <a:rect l="l" t="t" r="r" b="b"/>
              <a:pathLst>
                <a:path w="11115" h="55466" extrusionOk="0">
                  <a:moveTo>
                    <a:pt x="214" y="0"/>
                  </a:moveTo>
                  <a:lnTo>
                    <a:pt x="0" y="47"/>
                  </a:lnTo>
                  <a:cubicBezTo>
                    <a:pt x="760" y="3693"/>
                    <a:pt x="2029" y="7271"/>
                    <a:pt x="3251" y="10729"/>
                  </a:cubicBezTo>
                  <a:cubicBezTo>
                    <a:pt x="4769" y="15030"/>
                    <a:pt x="6345" y="19477"/>
                    <a:pt x="6928" y="24033"/>
                  </a:cubicBezTo>
                  <a:cubicBezTo>
                    <a:pt x="7385" y="27626"/>
                    <a:pt x="7775" y="31267"/>
                    <a:pt x="8145" y="34788"/>
                  </a:cubicBezTo>
                  <a:cubicBezTo>
                    <a:pt x="8868" y="41548"/>
                    <a:pt x="9606" y="48538"/>
                    <a:pt x="10896" y="55465"/>
                  </a:cubicBezTo>
                  <a:lnTo>
                    <a:pt x="11114" y="55429"/>
                  </a:lnTo>
                  <a:cubicBezTo>
                    <a:pt x="9825" y="48512"/>
                    <a:pt x="9081" y="41522"/>
                    <a:pt x="8368" y="34767"/>
                  </a:cubicBezTo>
                  <a:cubicBezTo>
                    <a:pt x="7989" y="31241"/>
                    <a:pt x="7604" y="27605"/>
                    <a:pt x="7146" y="24007"/>
                  </a:cubicBezTo>
                  <a:cubicBezTo>
                    <a:pt x="6558" y="19425"/>
                    <a:pt x="4977" y="14963"/>
                    <a:pt x="3459" y="10657"/>
                  </a:cubicBezTo>
                  <a:cubicBezTo>
                    <a:pt x="2237" y="7203"/>
                    <a:pt x="973" y="3636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1" name="Google Shape;7941;p31"/>
            <p:cNvSpPr/>
            <p:nvPr/>
          </p:nvSpPr>
          <p:spPr>
            <a:xfrm>
              <a:off x="4641625" y="684975"/>
              <a:ext cx="211175" cy="1344000"/>
            </a:xfrm>
            <a:custGeom>
              <a:avLst/>
              <a:gdLst/>
              <a:ahLst/>
              <a:cxnLst/>
              <a:rect l="l" t="t" r="r" b="b"/>
              <a:pathLst>
                <a:path w="8447" h="53760" extrusionOk="0">
                  <a:moveTo>
                    <a:pt x="214" y="1"/>
                  </a:moveTo>
                  <a:lnTo>
                    <a:pt x="1" y="37"/>
                  </a:lnTo>
                  <a:cubicBezTo>
                    <a:pt x="573" y="3662"/>
                    <a:pt x="1598" y="7308"/>
                    <a:pt x="2601" y="10839"/>
                  </a:cubicBezTo>
                  <a:cubicBezTo>
                    <a:pt x="3792" y="15072"/>
                    <a:pt x="5025" y="19446"/>
                    <a:pt x="5472" y="23794"/>
                  </a:cubicBezTo>
                  <a:cubicBezTo>
                    <a:pt x="5857" y="27564"/>
                    <a:pt x="6138" y="31465"/>
                    <a:pt x="6408" y="35235"/>
                  </a:cubicBezTo>
                  <a:cubicBezTo>
                    <a:pt x="6850" y="41341"/>
                    <a:pt x="7313" y="47654"/>
                    <a:pt x="8223" y="53760"/>
                  </a:cubicBezTo>
                  <a:lnTo>
                    <a:pt x="8447" y="53723"/>
                  </a:lnTo>
                  <a:cubicBezTo>
                    <a:pt x="7526" y="47633"/>
                    <a:pt x="7074" y="41320"/>
                    <a:pt x="6632" y="35220"/>
                  </a:cubicBezTo>
                  <a:cubicBezTo>
                    <a:pt x="6356" y="31449"/>
                    <a:pt x="6081" y="27549"/>
                    <a:pt x="5691" y="23778"/>
                  </a:cubicBezTo>
                  <a:cubicBezTo>
                    <a:pt x="5248" y="19410"/>
                    <a:pt x="4006" y="15020"/>
                    <a:pt x="2809" y="10782"/>
                  </a:cubicBezTo>
                  <a:cubicBezTo>
                    <a:pt x="1816" y="7256"/>
                    <a:pt x="786" y="3615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2" name="Google Shape;7942;p31"/>
            <p:cNvSpPr/>
            <p:nvPr/>
          </p:nvSpPr>
          <p:spPr>
            <a:xfrm>
              <a:off x="4548550" y="715275"/>
              <a:ext cx="144475" cy="1345950"/>
            </a:xfrm>
            <a:custGeom>
              <a:avLst/>
              <a:gdLst/>
              <a:ahLst/>
              <a:cxnLst/>
              <a:rect l="l" t="t" r="r" b="b"/>
              <a:pathLst>
                <a:path w="5779" h="53838" extrusionOk="0">
                  <a:moveTo>
                    <a:pt x="219" y="0"/>
                  </a:moveTo>
                  <a:lnTo>
                    <a:pt x="0" y="27"/>
                  </a:lnTo>
                  <a:cubicBezTo>
                    <a:pt x="364" y="3485"/>
                    <a:pt x="1020" y="7032"/>
                    <a:pt x="1649" y="10475"/>
                  </a:cubicBezTo>
                  <a:cubicBezTo>
                    <a:pt x="2549" y="15322"/>
                    <a:pt x="3469" y="20335"/>
                    <a:pt x="3594" y="25198"/>
                  </a:cubicBezTo>
                  <a:cubicBezTo>
                    <a:pt x="3646" y="27132"/>
                    <a:pt x="3469" y="29046"/>
                    <a:pt x="3308" y="30887"/>
                  </a:cubicBezTo>
                  <a:cubicBezTo>
                    <a:pt x="3058" y="33602"/>
                    <a:pt x="2809" y="36405"/>
                    <a:pt x="3277" y="39276"/>
                  </a:cubicBezTo>
                  <a:cubicBezTo>
                    <a:pt x="3495" y="40664"/>
                    <a:pt x="3734" y="42048"/>
                    <a:pt x="3994" y="43525"/>
                  </a:cubicBezTo>
                  <a:cubicBezTo>
                    <a:pt x="4593" y="46962"/>
                    <a:pt x="5211" y="50509"/>
                    <a:pt x="5555" y="53838"/>
                  </a:cubicBezTo>
                  <a:lnTo>
                    <a:pt x="5778" y="53812"/>
                  </a:lnTo>
                  <a:cubicBezTo>
                    <a:pt x="5425" y="50483"/>
                    <a:pt x="4811" y="46921"/>
                    <a:pt x="4213" y="43483"/>
                  </a:cubicBezTo>
                  <a:cubicBezTo>
                    <a:pt x="3958" y="42017"/>
                    <a:pt x="3708" y="40623"/>
                    <a:pt x="3490" y="39245"/>
                  </a:cubicBezTo>
                  <a:cubicBezTo>
                    <a:pt x="3027" y="36400"/>
                    <a:pt x="3282" y="33607"/>
                    <a:pt x="3521" y="30913"/>
                  </a:cubicBezTo>
                  <a:cubicBezTo>
                    <a:pt x="3693" y="29057"/>
                    <a:pt x="3864" y="27143"/>
                    <a:pt x="3812" y="25192"/>
                  </a:cubicBezTo>
                  <a:cubicBezTo>
                    <a:pt x="3682" y="20309"/>
                    <a:pt x="2762" y="15290"/>
                    <a:pt x="1862" y="10433"/>
                  </a:cubicBezTo>
                  <a:cubicBezTo>
                    <a:pt x="1233" y="7001"/>
                    <a:pt x="583" y="3454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3" name="Google Shape;7943;p31"/>
            <p:cNvSpPr/>
            <p:nvPr/>
          </p:nvSpPr>
          <p:spPr>
            <a:xfrm>
              <a:off x="4451950" y="740900"/>
              <a:ext cx="81275" cy="1367125"/>
            </a:xfrm>
            <a:custGeom>
              <a:avLst/>
              <a:gdLst/>
              <a:ahLst/>
              <a:cxnLst/>
              <a:rect l="l" t="t" r="r" b="b"/>
              <a:pathLst>
                <a:path w="3251" h="54685" extrusionOk="0">
                  <a:moveTo>
                    <a:pt x="364" y="0"/>
                  </a:moveTo>
                  <a:lnTo>
                    <a:pt x="146" y="16"/>
                  </a:lnTo>
                  <a:cubicBezTo>
                    <a:pt x="312" y="3162"/>
                    <a:pt x="650" y="6418"/>
                    <a:pt x="983" y="9564"/>
                  </a:cubicBezTo>
                  <a:cubicBezTo>
                    <a:pt x="1581" y="15290"/>
                    <a:pt x="2205" y="21213"/>
                    <a:pt x="1836" y="26882"/>
                  </a:cubicBezTo>
                  <a:cubicBezTo>
                    <a:pt x="1722" y="28635"/>
                    <a:pt x="1399" y="30299"/>
                    <a:pt x="1087" y="31906"/>
                  </a:cubicBezTo>
                  <a:cubicBezTo>
                    <a:pt x="526" y="34761"/>
                    <a:pt x="0" y="37460"/>
                    <a:pt x="604" y="40529"/>
                  </a:cubicBezTo>
                  <a:cubicBezTo>
                    <a:pt x="832" y="41678"/>
                    <a:pt x="1082" y="42843"/>
                    <a:pt x="1321" y="43972"/>
                  </a:cubicBezTo>
                  <a:cubicBezTo>
                    <a:pt x="2060" y="47446"/>
                    <a:pt x="2835" y="51034"/>
                    <a:pt x="3032" y="54685"/>
                  </a:cubicBezTo>
                  <a:lnTo>
                    <a:pt x="3251" y="54674"/>
                  </a:lnTo>
                  <a:cubicBezTo>
                    <a:pt x="3048" y="51008"/>
                    <a:pt x="2283" y="47404"/>
                    <a:pt x="1534" y="43925"/>
                  </a:cubicBezTo>
                  <a:cubicBezTo>
                    <a:pt x="1295" y="42796"/>
                    <a:pt x="1046" y="41631"/>
                    <a:pt x="822" y="40487"/>
                  </a:cubicBezTo>
                  <a:cubicBezTo>
                    <a:pt x="224" y="37460"/>
                    <a:pt x="749" y="34782"/>
                    <a:pt x="1300" y="31953"/>
                  </a:cubicBezTo>
                  <a:cubicBezTo>
                    <a:pt x="1612" y="30335"/>
                    <a:pt x="1940" y="28671"/>
                    <a:pt x="2055" y="26893"/>
                  </a:cubicBezTo>
                  <a:cubicBezTo>
                    <a:pt x="2424" y="21213"/>
                    <a:pt x="1800" y="15280"/>
                    <a:pt x="1202" y="9543"/>
                  </a:cubicBezTo>
                  <a:cubicBezTo>
                    <a:pt x="874" y="6397"/>
                    <a:pt x="536" y="3141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4" name="Google Shape;7944;p31"/>
            <p:cNvSpPr/>
            <p:nvPr/>
          </p:nvSpPr>
          <p:spPr>
            <a:xfrm>
              <a:off x="4287225" y="749475"/>
              <a:ext cx="101025" cy="1378050"/>
            </a:xfrm>
            <a:custGeom>
              <a:avLst/>
              <a:gdLst/>
              <a:ahLst/>
              <a:cxnLst/>
              <a:rect l="l" t="t" r="r" b="b"/>
              <a:pathLst>
                <a:path w="4041" h="55122" extrusionOk="0">
                  <a:moveTo>
                    <a:pt x="3016" y="0"/>
                  </a:moveTo>
                  <a:cubicBezTo>
                    <a:pt x="3027" y="2933"/>
                    <a:pt x="3157" y="5976"/>
                    <a:pt x="3282" y="8919"/>
                  </a:cubicBezTo>
                  <a:cubicBezTo>
                    <a:pt x="3547" y="15176"/>
                    <a:pt x="3822" y="21645"/>
                    <a:pt x="3022" y="27798"/>
                  </a:cubicBezTo>
                  <a:cubicBezTo>
                    <a:pt x="2819" y="29374"/>
                    <a:pt x="2299" y="30918"/>
                    <a:pt x="1794" y="32421"/>
                  </a:cubicBezTo>
                  <a:cubicBezTo>
                    <a:pt x="910" y="35053"/>
                    <a:pt x="0" y="37778"/>
                    <a:pt x="858" y="40623"/>
                  </a:cubicBezTo>
                  <a:cubicBezTo>
                    <a:pt x="2304" y="45433"/>
                    <a:pt x="3209" y="49542"/>
                    <a:pt x="3230" y="55122"/>
                  </a:cubicBezTo>
                  <a:lnTo>
                    <a:pt x="3448" y="55122"/>
                  </a:lnTo>
                  <a:cubicBezTo>
                    <a:pt x="3422" y="49516"/>
                    <a:pt x="2522" y="45386"/>
                    <a:pt x="1066" y="40555"/>
                  </a:cubicBezTo>
                  <a:cubicBezTo>
                    <a:pt x="224" y="37778"/>
                    <a:pt x="1092" y="35214"/>
                    <a:pt x="2002" y="32489"/>
                  </a:cubicBezTo>
                  <a:cubicBezTo>
                    <a:pt x="2507" y="30986"/>
                    <a:pt x="3032" y="29426"/>
                    <a:pt x="3240" y="27829"/>
                  </a:cubicBezTo>
                  <a:cubicBezTo>
                    <a:pt x="4041" y="21651"/>
                    <a:pt x="3770" y="15176"/>
                    <a:pt x="3500" y="8909"/>
                  </a:cubicBezTo>
                  <a:cubicBezTo>
                    <a:pt x="3380" y="5971"/>
                    <a:pt x="3250" y="2928"/>
                    <a:pt x="32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5" name="Google Shape;7945;p31"/>
            <p:cNvSpPr/>
            <p:nvPr/>
          </p:nvSpPr>
          <p:spPr>
            <a:xfrm>
              <a:off x="4162925" y="738800"/>
              <a:ext cx="112225" cy="1365200"/>
            </a:xfrm>
            <a:custGeom>
              <a:avLst/>
              <a:gdLst/>
              <a:ahLst/>
              <a:cxnLst/>
              <a:rect l="l" t="t" r="r" b="b"/>
              <a:pathLst>
                <a:path w="4489" h="54608" extrusionOk="0">
                  <a:moveTo>
                    <a:pt x="4265" y="1"/>
                  </a:moveTo>
                  <a:cubicBezTo>
                    <a:pt x="4145" y="2840"/>
                    <a:pt x="4124" y="5779"/>
                    <a:pt x="4109" y="8629"/>
                  </a:cubicBezTo>
                  <a:cubicBezTo>
                    <a:pt x="4072" y="14719"/>
                    <a:pt x="4031" y="21022"/>
                    <a:pt x="2923" y="27039"/>
                  </a:cubicBezTo>
                  <a:cubicBezTo>
                    <a:pt x="2653" y="28521"/>
                    <a:pt x="2205" y="29925"/>
                    <a:pt x="1779" y="31283"/>
                  </a:cubicBezTo>
                  <a:cubicBezTo>
                    <a:pt x="858" y="34169"/>
                    <a:pt x="0" y="36889"/>
                    <a:pt x="754" y="40041"/>
                  </a:cubicBezTo>
                  <a:cubicBezTo>
                    <a:pt x="2023" y="45304"/>
                    <a:pt x="2018" y="50151"/>
                    <a:pt x="1815" y="54597"/>
                  </a:cubicBezTo>
                  <a:lnTo>
                    <a:pt x="2028" y="54608"/>
                  </a:lnTo>
                  <a:cubicBezTo>
                    <a:pt x="2242" y="50140"/>
                    <a:pt x="2247" y="45278"/>
                    <a:pt x="973" y="39989"/>
                  </a:cubicBezTo>
                  <a:cubicBezTo>
                    <a:pt x="229" y="36899"/>
                    <a:pt x="1082" y="34200"/>
                    <a:pt x="1987" y="31356"/>
                  </a:cubicBezTo>
                  <a:cubicBezTo>
                    <a:pt x="2418" y="29983"/>
                    <a:pt x="2861" y="28573"/>
                    <a:pt x="3141" y="27086"/>
                  </a:cubicBezTo>
                  <a:cubicBezTo>
                    <a:pt x="4254" y="21043"/>
                    <a:pt x="4291" y="14734"/>
                    <a:pt x="4327" y="8629"/>
                  </a:cubicBezTo>
                  <a:cubicBezTo>
                    <a:pt x="4343" y="5784"/>
                    <a:pt x="4364" y="2846"/>
                    <a:pt x="4488" y="11"/>
                  </a:cubicBezTo>
                  <a:lnTo>
                    <a:pt x="426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6" name="Google Shape;7946;p31"/>
            <p:cNvSpPr/>
            <p:nvPr/>
          </p:nvSpPr>
          <p:spPr>
            <a:xfrm>
              <a:off x="4048775" y="713575"/>
              <a:ext cx="133550" cy="1336350"/>
            </a:xfrm>
            <a:custGeom>
              <a:avLst/>
              <a:gdLst/>
              <a:ahLst/>
              <a:cxnLst/>
              <a:rect l="l" t="t" r="r" b="b"/>
              <a:pathLst>
                <a:path w="5342" h="53454" extrusionOk="0">
                  <a:moveTo>
                    <a:pt x="5123" y="1"/>
                  </a:moveTo>
                  <a:cubicBezTo>
                    <a:pt x="4899" y="2310"/>
                    <a:pt x="4722" y="4671"/>
                    <a:pt x="4551" y="6944"/>
                  </a:cubicBezTo>
                  <a:cubicBezTo>
                    <a:pt x="4083" y="13133"/>
                    <a:pt x="3599" y="19529"/>
                    <a:pt x="2200" y="25734"/>
                  </a:cubicBezTo>
                  <a:cubicBezTo>
                    <a:pt x="874" y="31595"/>
                    <a:pt x="702" y="37492"/>
                    <a:pt x="530" y="43192"/>
                  </a:cubicBezTo>
                  <a:cubicBezTo>
                    <a:pt x="432" y="46536"/>
                    <a:pt x="328" y="49990"/>
                    <a:pt x="0" y="53432"/>
                  </a:cubicBezTo>
                  <a:lnTo>
                    <a:pt x="218" y="53453"/>
                  </a:lnTo>
                  <a:cubicBezTo>
                    <a:pt x="546" y="50000"/>
                    <a:pt x="650" y="46542"/>
                    <a:pt x="754" y="43203"/>
                  </a:cubicBezTo>
                  <a:cubicBezTo>
                    <a:pt x="921" y="37513"/>
                    <a:pt x="1097" y="31621"/>
                    <a:pt x="2418" y="25781"/>
                  </a:cubicBezTo>
                  <a:cubicBezTo>
                    <a:pt x="3812" y="19566"/>
                    <a:pt x="4301" y="13159"/>
                    <a:pt x="4769" y="6965"/>
                  </a:cubicBezTo>
                  <a:cubicBezTo>
                    <a:pt x="4941" y="4681"/>
                    <a:pt x="5123" y="2331"/>
                    <a:pt x="5341" y="22"/>
                  </a:cubicBezTo>
                  <a:lnTo>
                    <a:pt x="51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7" name="Google Shape;7947;p31"/>
            <p:cNvSpPr/>
            <p:nvPr/>
          </p:nvSpPr>
          <p:spPr>
            <a:xfrm>
              <a:off x="3889100" y="681075"/>
              <a:ext cx="200250" cy="1339600"/>
            </a:xfrm>
            <a:custGeom>
              <a:avLst/>
              <a:gdLst/>
              <a:ahLst/>
              <a:cxnLst/>
              <a:rect l="l" t="t" r="r" b="b"/>
              <a:pathLst>
                <a:path w="8010" h="53584" extrusionOk="0">
                  <a:moveTo>
                    <a:pt x="7796" y="1"/>
                  </a:moveTo>
                  <a:cubicBezTo>
                    <a:pt x="7640" y="1036"/>
                    <a:pt x="7490" y="2065"/>
                    <a:pt x="7344" y="3095"/>
                  </a:cubicBezTo>
                  <a:cubicBezTo>
                    <a:pt x="6293" y="10256"/>
                    <a:pt x="5217" y="17652"/>
                    <a:pt x="3319" y="24896"/>
                  </a:cubicBezTo>
                  <a:cubicBezTo>
                    <a:pt x="1784" y="30726"/>
                    <a:pt x="1389" y="36728"/>
                    <a:pt x="1004" y="42532"/>
                  </a:cubicBezTo>
                  <a:cubicBezTo>
                    <a:pt x="770" y="46151"/>
                    <a:pt x="521" y="49896"/>
                    <a:pt x="1" y="53557"/>
                  </a:cubicBezTo>
                  <a:lnTo>
                    <a:pt x="219" y="53583"/>
                  </a:lnTo>
                  <a:cubicBezTo>
                    <a:pt x="739" y="49917"/>
                    <a:pt x="984" y="46172"/>
                    <a:pt x="1223" y="42552"/>
                  </a:cubicBezTo>
                  <a:cubicBezTo>
                    <a:pt x="1608" y="36754"/>
                    <a:pt x="2003" y="30763"/>
                    <a:pt x="3527" y="24953"/>
                  </a:cubicBezTo>
                  <a:cubicBezTo>
                    <a:pt x="5430" y="17699"/>
                    <a:pt x="6517" y="10288"/>
                    <a:pt x="7557" y="3121"/>
                  </a:cubicBezTo>
                  <a:cubicBezTo>
                    <a:pt x="7713" y="2097"/>
                    <a:pt x="7864" y="1067"/>
                    <a:pt x="8010" y="37"/>
                  </a:cubicBezTo>
                  <a:lnTo>
                    <a:pt x="779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8" name="Google Shape;7948;p31"/>
            <p:cNvSpPr/>
            <p:nvPr/>
          </p:nvSpPr>
          <p:spPr>
            <a:xfrm>
              <a:off x="3729175" y="653650"/>
              <a:ext cx="267475" cy="1396925"/>
            </a:xfrm>
            <a:custGeom>
              <a:avLst/>
              <a:gdLst/>
              <a:ahLst/>
              <a:cxnLst/>
              <a:rect l="l" t="t" r="r" b="b"/>
              <a:pathLst>
                <a:path w="10699" h="55877" extrusionOk="0">
                  <a:moveTo>
                    <a:pt x="10475" y="0"/>
                  </a:moveTo>
                  <a:cubicBezTo>
                    <a:pt x="7188" y="16637"/>
                    <a:pt x="3860" y="34377"/>
                    <a:pt x="1" y="55835"/>
                  </a:cubicBezTo>
                  <a:lnTo>
                    <a:pt x="224" y="55876"/>
                  </a:lnTo>
                  <a:cubicBezTo>
                    <a:pt x="4078" y="34423"/>
                    <a:pt x="7407" y="16684"/>
                    <a:pt x="10699" y="47"/>
                  </a:cubicBezTo>
                  <a:lnTo>
                    <a:pt x="104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9" name="Google Shape;7949;p31"/>
            <p:cNvSpPr/>
            <p:nvPr/>
          </p:nvSpPr>
          <p:spPr>
            <a:xfrm>
              <a:off x="3572650" y="641175"/>
              <a:ext cx="331050" cy="1449950"/>
            </a:xfrm>
            <a:custGeom>
              <a:avLst/>
              <a:gdLst/>
              <a:ahLst/>
              <a:cxnLst/>
              <a:rect l="l" t="t" r="r" b="b"/>
              <a:pathLst>
                <a:path w="13242" h="57998" extrusionOk="0">
                  <a:moveTo>
                    <a:pt x="13023" y="0"/>
                  </a:moveTo>
                  <a:cubicBezTo>
                    <a:pt x="9398" y="15274"/>
                    <a:pt x="6189" y="29847"/>
                    <a:pt x="2798" y="45267"/>
                  </a:cubicBezTo>
                  <a:cubicBezTo>
                    <a:pt x="1878" y="49469"/>
                    <a:pt x="947" y="53697"/>
                    <a:pt x="0" y="57946"/>
                  </a:cubicBezTo>
                  <a:lnTo>
                    <a:pt x="219" y="57998"/>
                  </a:lnTo>
                  <a:cubicBezTo>
                    <a:pt x="1160" y="53749"/>
                    <a:pt x="2091" y="49516"/>
                    <a:pt x="3011" y="45308"/>
                  </a:cubicBezTo>
                  <a:cubicBezTo>
                    <a:pt x="6407" y="29888"/>
                    <a:pt x="9611" y="15326"/>
                    <a:pt x="13241" y="52"/>
                  </a:cubicBezTo>
                  <a:lnTo>
                    <a:pt x="13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0" name="Google Shape;7950;p31"/>
            <p:cNvSpPr/>
            <p:nvPr/>
          </p:nvSpPr>
          <p:spPr>
            <a:xfrm>
              <a:off x="3412850" y="651050"/>
              <a:ext cx="397875" cy="1473875"/>
            </a:xfrm>
            <a:custGeom>
              <a:avLst/>
              <a:gdLst/>
              <a:ahLst/>
              <a:cxnLst/>
              <a:rect l="l" t="t" r="r" b="b"/>
              <a:pathLst>
                <a:path w="15915" h="58955" extrusionOk="0">
                  <a:moveTo>
                    <a:pt x="15696" y="0"/>
                  </a:moveTo>
                  <a:cubicBezTo>
                    <a:pt x="12742" y="10287"/>
                    <a:pt x="10079" y="20637"/>
                    <a:pt x="7505" y="30637"/>
                  </a:cubicBezTo>
                  <a:cubicBezTo>
                    <a:pt x="5134" y="39869"/>
                    <a:pt x="2684" y="49412"/>
                    <a:pt x="1" y="58898"/>
                  </a:cubicBezTo>
                  <a:lnTo>
                    <a:pt x="214" y="58955"/>
                  </a:lnTo>
                  <a:cubicBezTo>
                    <a:pt x="2897" y="49474"/>
                    <a:pt x="5347" y="39931"/>
                    <a:pt x="7724" y="30689"/>
                  </a:cubicBezTo>
                  <a:cubicBezTo>
                    <a:pt x="10298" y="20689"/>
                    <a:pt x="12955" y="10339"/>
                    <a:pt x="15915" y="58"/>
                  </a:cubicBezTo>
                  <a:lnTo>
                    <a:pt x="1569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1" name="Google Shape;7951;p31"/>
            <p:cNvSpPr/>
            <p:nvPr/>
          </p:nvSpPr>
          <p:spPr>
            <a:xfrm>
              <a:off x="3249950" y="677175"/>
              <a:ext cx="467550" cy="1460775"/>
            </a:xfrm>
            <a:custGeom>
              <a:avLst/>
              <a:gdLst/>
              <a:ahLst/>
              <a:cxnLst/>
              <a:rect l="l" t="t" r="r" b="b"/>
              <a:pathLst>
                <a:path w="18702" h="58431" extrusionOk="0">
                  <a:moveTo>
                    <a:pt x="18494" y="1"/>
                  </a:moveTo>
                  <a:cubicBezTo>
                    <a:pt x="14604" y="10917"/>
                    <a:pt x="11239" y="22062"/>
                    <a:pt x="7983" y="32832"/>
                  </a:cubicBezTo>
                  <a:cubicBezTo>
                    <a:pt x="5461" y="41205"/>
                    <a:pt x="2850" y="49854"/>
                    <a:pt x="0" y="58362"/>
                  </a:cubicBezTo>
                  <a:lnTo>
                    <a:pt x="208" y="58430"/>
                  </a:lnTo>
                  <a:cubicBezTo>
                    <a:pt x="3058" y="49922"/>
                    <a:pt x="5669" y="41268"/>
                    <a:pt x="8196" y="32895"/>
                  </a:cubicBezTo>
                  <a:cubicBezTo>
                    <a:pt x="11447" y="22124"/>
                    <a:pt x="14806" y="10990"/>
                    <a:pt x="18702" y="79"/>
                  </a:cubicBezTo>
                  <a:lnTo>
                    <a:pt x="1849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2" name="Google Shape;7952;p31"/>
            <p:cNvSpPr/>
            <p:nvPr/>
          </p:nvSpPr>
          <p:spPr>
            <a:xfrm>
              <a:off x="3090400" y="710075"/>
              <a:ext cx="533875" cy="1428525"/>
            </a:xfrm>
            <a:custGeom>
              <a:avLst/>
              <a:gdLst/>
              <a:ahLst/>
              <a:cxnLst/>
              <a:rect l="l" t="t" r="r" b="b"/>
              <a:pathLst>
                <a:path w="21355" h="57141" extrusionOk="0">
                  <a:moveTo>
                    <a:pt x="21152" y="0"/>
                  </a:moveTo>
                  <a:cubicBezTo>
                    <a:pt x="16107" y="11577"/>
                    <a:pt x="11968" y="23455"/>
                    <a:pt x="7963" y="34944"/>
                  </a:cubicBezTo>
                  <a:cubicBezTo>
                    <a:pt x="5436" y="42199"/>
                    <a:pt x="2815" y="49698"/>
                    <a:pt x="1" y="57062"/>
                  </a:cubicBezTo>
                  <a:lnTo>
                    <a:pt x="199" y="57140"/>
                  </a:lnTo>
                  <a:cubicBezTo>
                    <a:pt x="3023" y="49776"/>
                    <a:pt x="5644" y="42277"/>
                    <a:pt x="8171" y="35022"/>
                  </a:cubicBezTo>
                  <a:cubicBezTo>
                    <a:pt x="12171" y="23533"/>
                    <a:pt x="16310" y="11655"/>
                    <a:pt x="21355" y="89"/>
                  </a:cubicBezTo>
                  <a:lnTo>
                    <a:pt x="2115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53" name="Google Shape;7953;p31"/>
          <p:cNvGrpSpPr/>
          <p:nvPr/>
        </p:nvGrpSpPr>
        <p:grpSpPr>
          <a:xfrm rot="10800000">
            <a:off x="6636609" y="4002861"/>
            <a:ext cx="4557700" cy="2371611"/>
            <a:chOff x="2928925" y="640600"/>
            <a:chExt cx="2883525" cy="1500450"/>
          </a:xfrm>
        </p:grpSpPr>
        <p:sp>
          <p:nvSpPr>
            <p:cNvPr id="7954" name="Google Shape;7954;p31"/>
            <p:cNvSpPr/>
            <p:nvPr/>
          </p:nvSpPr>
          <p:spPr>
            <a:xfrm>
              <a:off x="2928925" y="640600"/>
              <a:ext cx="2883525" cy="1500450"/>
            </a:xfrm>
            <a:custGeom>
              <a:avLst/>
              <a:gdLst/>
              <a:ahLst/>
              <a:cxnLst/>
              <a:rect l="l" t="t" r="r" b="b"/>
              <a:pathLst>
                <a:path w="115341" h="60018" extrusionOk="0">
                  <a:moveTo>
                    <a:pt x="39002" y="223"/>
                  </a:moveTo>
                  <a:cubicBezTo>
                    <a:pt x="39571" y="223"/>
                    <a:pt x="40143" y="251"/>
                    <a:pt x="40717" y="309"/>
                  </a:cubicBezTo>
                  <a:cubicBezTo>
                    <a:pt x="43520" y="590"/>
                    <a:pt x="45949" y="1485"/>
                    <a:pt x="48304" y="2348"/>
                  </a:cubicBezTo>
                  <a:cubicBezTo>
                    <a:pt x="51087" y="3367"/>
                    <a:pt x="53926" y="4423"/>
                    <a:pt x="57458" y="4470"/>
                  </a:cubicBezTo>
                  <a:cubicBezTo>
                    <a:pt x="57541" y="4471"/>
                    <a:pt x="57624" y="4471"/>
                    <a:pt x="57706" y="4471"/>
                  </a:cubicBezTo>
                  <a:cubicBezTo>
                    <a:pt x="61115" y="4471"/>
                    <a:pt x="63734" y="3536"/>
                    <a:pt x="66491" y="2556"/>
                  </a:cubicBezTo>
                  <a:cubicBezTo>
                    <a:pt x="68145" y="1979"/>
                    <a:pt x="69846" y="1375"/>
                    <a:pt x="71744" y="985"/>
                  </a:cubicBezTo>
                  <a:cubicBezTo>
                    <a:pt x="73715" y="576"/>
                    <a:pt x="75473" y="398"/>
                    <a:pt x="77113" y="398"/>
                  </a:cubicBezTo>
                  <a:cubicBezTo>
                    <a:pt x="81310" y="398"/>
                    <a:pt x="84739" y="1566"/>
                    <a:pt x="89020" y="3024"/>
                  </a:cubicBezTo>
                  <a:lnTo>
                    <a:pt x="90846" y="3648"/>
                  </a:lnTo>
                  <a:cubicBezTo>
                    <a:pt x="96327" y="17492"/>
                    <a:pt x="102568" y="31461"/>
                    <a:pt x="108606" y="44962"/>
                  </a:cubicBezTo>
                  <a:cubicBezTo>
                    <a:pt x="110712" y="49674"/>
                    <a:pt x="112891" y="54552"/>
                    <a:pt x="115003" y="59347"/>
                  </a:cubicBezTo>
                  <a:cubicBezTo>
                    <a:pt x="113063" y="59357"/>
                    <a:pt x="111050" y="59409"/>
                    <a:pt x="109100" y="59461"/>
                  </a:cubicBezTo>
                  <a:cubicBezTo>
                    <a:pt x="106861" y="59518"/>
                    <a:pt x="104582" y="59576"/>
                    <a:pt x="102323" y="59576"/>
                  </a:cubicBezTo>
                  <a:cubicBezTo>
                    <a:pt x="100437" y="59576"/>
                    <a:pt x="98565" y="59536"/>
                    <a:pt x="96743" y="59420"/>
                  </a:cubicBezTo>
                  <a:cubicBezTo>
                    <a:pt x="93467" y="59207"/>
                    <a:pt x="90867" y="58385"/>
                    <a:pt x="88110" y="57516"/>
                  </a:cubicBezTo>
                  <a:cubicBezTo>
                    <a:pt x="86488" y="57001"/>
                    <a:pt x="84813" y="56471"/>
                    <a:pt x="82977" y="56081"/>
                  </a:cubicBezTo>
                  <a:cubicBezTo>
                    <a:pt x="81067" y="55667"/>
                    <a:pt x="79364" y="55495"/>
                    <a:pt x="77798" y="55495"/>
                  </a:cubicBezTo>
                  <a:cubicBezTo>
                    <a:pt x="74194" y="55495"/>
                    <a:pt x="71318" y="56402"/>
                    <a:pt x="68327" y="57345"/>
                  </a:cubicBezTo>
                  <a:cubicBezTo>
                    <a:pt x="65201" y="58328"/>
                    <a:pt x="61961" y="59347"/>
                    <a:pt x="57671" y="59363"/>
                  </a:cubicBezTo>
                  <a:lnTo>
                    <a:pt x="57598" y="59363"/>
                  </a:lnTo>
                  <a:cubicBezTo>
                    <a:pt x="54134" y="59363"/>
                    <a:pt x="51472" y="58437"/>
                    <a:pt x="48653" y="57464"/>
                  </a:cubicBezTo>
                  <a:cubicBezTo>
                    <a:pt x="47582" y="57085"/>
                    <a:pt x="46479" y="56705"/>
                    <a:pt x="45314" y="56372"/>
                  </a:cubicBezTo>
                  <a:cubicBezTo>
                    <a:pt x="42712" y="55625"/>
                    <a:pt x="40601" y="55297"/>
                    <a:pt x="38616" y="55297"/>
                  </a:cubicBezTo>
                  <a:cubicBezTo>
                    <a:pt x="35748" y="55297"/>
                    <a:pt x="33145" y="55982"/>
                    <a:pt x="29712" y="57079"/>
                  </a:cubicBezTo>
                  <a:cubicBezTo>
                    <a:pt x="21689" y="59642"/>
                    <a:pt x="14156" y="59790"/>
                    <a:pt x="5600" y="59790"/>
                  </a:cubicBezTo>
                  <a:cubicBezTo>
                    <a:pt x="5038" y="59790"/>
                    <a:pt x="4472" y="59790"/>
                    <a:pt x="3901" y="59789"/>
                  </a:cubicBezTo>
                  <a:lnTo>
                    <a:pt x="2081" y="59789"/>
                  </a:lnTo>
                  <a:lnTo>
                    <a:pt x="334" y="59799"/>
                  </a:lnTo>
                  <a:cubicBezTo>
                    <a:pt x="3132" y="53309"/>
                    <a:pt x="5721" y="46699"/>
                    <a:pt x="8233" y="40302"/>
                  </a:cubicBezTo>
                  <a:cubicBezTo>
                    <a:pt x="12919" y="28351"/>
                    <a:pt x="17761" y="16000"/>
                    <a:pt x="24064" y="4100"/>
                  </a:cubicBezTo>
                  <a:cubicBezTo>
                    <a:pt x="24990" y="3788"/>
                    <a:pt x="25942" y="3440"/>
                    <a:pt x="26940" y="3076"/>
                  </a:cubicBezTo>
                  <a:cubicBezTo>
                    <a:pt x="30631" y="1733"/>
                    <a:pt x="34758" y="223"/>
                    <a:pt x="39002" y="223"/>
                  </a:cubicBezTo>
                  <a:close/>
                  <a:moveTo>
                    <a:pt x="39016" y="0"/>
                  </a:moveTo>
                  <a:cubicBezTo>
                    <a:pt x="34733" y="0"/>
                    <a:pt x="30577" y="1515"/>
                    <a:pt x="26862" y="2868"/>
                  </a:cubicBezTo>
                  <a:cubicBezTo>
                    <a:pt x="25848" y="3242"/>
                    <a:pt x="24896" y="3591"/>
                    <a:pt x="23950" y="3903"/>
                  </a:cubicBezTo>
                  <a:lnTo>
                    <a:pt x="23908" y="3918"/>
                  </a:lnTo>
                  <a:lnTo>
                    <a:pt x="23887" y="3955"/>
                  </a:lnTo>
                  <a:cubicBezTo>
                    <a:pt x="17574" y="15880"/>
                    <a:pt x="12716" y="28257"/>
                    <a:pt x="8025" y="40224"/>
                  </a:cubicBezTo>
                  <a:cubicBezTo>
                    <a:pt x="5503" y="46668"/>
                    <a:pt x="2882" y="53335"/>
                    <a:pt x="68" y="59862"/>
                  </a:cubicBezTo>
                  <a:lnTo>
                    <a:pt x="3" y="60013"/>
                  </a:lnTo>
                  <a:lnTo>
                    <a:pt x="3901" y="60013"/>
                  </a:lnTo>
                  <a:cubicBezTo>
                    <a:pt x="4488" y="60013"/>
                    <a:pt x="5069" y="60014"/>
                    <a:pt x="5646" y="60014"/>
                  </a:cubicBezTo>
                  <a:cubicBezTo>
                    <a:pt x="14195" y="60014"/>
                    <a:pt x="21736" y="59865"/>
                    <a:pt x="29775" y="57293"/>
                  </a:cubicBezTo>
                  <a:cubicBezTo>
                    <a:pt x="33188" y="56201"/>
                    <a:pt x="35774" y="55520"/>
                    <a:pt x="38618" y="55520"/>
                  </a:cubicBezTo>
                  <a:cubicBezTo>
                    <a:pt x="40585" y="55520"/>
                    <a:pt x="42674" y="55846"/>
                    <a:pt x="45246" y="56585"/>
                  </a:cubicBezTo>
                  <a:cubicBezTo>
                    <a:pt x="46411" y="56918"/>
                    <a:pt x="47519" y="57298"/>
                    <a:pt x="48585" y="57672"/>
                  </a:cubicBezTo>
                  <a:cubicBezTo>
                    <a:pt x="51419" y="58660"/>
                    <a:pt x="54104" y="59586"/>
                    <a:pt x="57612" y="59586"/>
                  </a:cubicBezTo>
                  <a:cubicBezTo>
                    <a:pt x="57632" y="59586"/>
                    <a:pt x="57651" y="59586"/>
                    <a:pt x="57671" y="59586"/>
                  </a:cubicBezTo>
                  <a:cubicBezTo>
                    <a:pt x="61993" y="59576"/>
                    <a:pt x="65243" y="58546"/>
                    <a:pt x="68389" y="57558"/>
                  </a:cubicBezTo>
                  <a:cubicBezTo>
                    <a:pt x="71364" y="56622"/>
                    <a:pt x="74223" y="55721"/>
                    <a:pt x="77804" y="55721"/>
                  </a:cubicBezTo>
                  <a:cubicBezTo>
                    <a:pt x="79356" y="55721"/>
                    <a:pt x="81044" y="55890"/>
                    <a:pt x="82936" y="56299"/>
                  </a:cubicBezTo>
                  <a:cubicBezTo>
                    <a:pt x="84756" y="56689"/>
                    <a:pt x="86425" y="57215"/>
                    <a:pt x="88043" y="57730"/>
                  </a:cubicBezTo>
                  <a:cubicBezTo>
                    <a:pt x="90804" y="58598"/>
                    <a:pt x="93425" y="59430"/>
                    <a:pt x="96728" y="59638"/>
                  </a:cubicBezTo>
                  <a:cubicBezTo>
                    <a:pt x="98568" y="59758"/>
                    <a:pt x="100459" y="59799"/>
                    <a:pt x="102365" y="59799"/>
                  </a:cubicBezTo>
                  <a:cubicBezTo>
                    <a:pt x="104612" y="59799"/>
                    <a:pt x="106879" y="59741"/>
                    <a:pt x="109105" y="59685"/>
                  </a:cubicBezTo>
                  <a:cubicBezTo>
                    <a:pt x="111108" y="59633"/>
                    <a:pt x="113188" y="59581"/>
                    <a:pt x="115169" y="59571"/>
                  </a:cubicBezTo>
                  <a:lnTo>
                    <a:pt x="115341" y="59571"/>
                  </a:lnTo>
                  <a:lnTo>
                    <a:pt x="115268" y="59420"/>
                  </a:lnTo>
                  <a:cubicBezTo>
                    <a:pt x="113136" y="54573"/>
                    <a:pt x="110931" y="49643"/>
                    <a:pt x="108809" y="44879"/>
                  </a:cubicBezTo>
                  <a:cubicBezTo>
                    <a:pt x="102761" y="31357"/>
                    <a:pt x="96515" y="17372"/>
                    <a:pt x="91028" y="3518"/>
                  </a:cubicBezTo>
                  <a:lnTo>
                    <a:pt x="91007" y="3476"/>
                  </a:lnTo>
                  <a:lnTo>
                    <a:pt x="90960" y="3456"/>
                  </a:lnTo>
                  <a:lnTo>
                    <a:pt x="89088" y="2816"/>
                  </a:lnTo>
                  <a:cubicBezTo>
                    <a:pt x="84788" y="1351"/>
                    <a:pt x="81347" y="177"/>
                    <a:pt x="77126" y="177"/>
                  </a:cubicBezTo>
                  <a:cubicBezTo>
                    <a:pt x="75471" y="177"/>
                    <a:pt x="73696" y="357"/>
                    <a:pt x="71702" y="772"/>
                  </a:cubicBezTo>
                  <a:cubicBezTo>
                    <a:pt x="69788" y="1167"/>
                    <a:pt x="68077" y="1771"/>
                    <a:pt x="66424" y="2358"/>
                  </a:cubicBezTo>
                  <a:cubicBezTo>
                    <a:pt x="63665" y="3325"/>
                    <a:pt x="61026" y="4247"/>
                    <a:pt x="57678" y="4247"/>
                  </a:cubicBezTo>
                  <a:cubicBezTo>
                    <a:pt x="57605" y="4247"/>
                    <a:pt x="57531" y="4247"/>
                    <a:pt x="57458" y="4246"/>
                  </a:cubicBezTo>
                  <a:cubicBezTo>
                    <a:pt x="54004" y="4210"/>
                    <a:pt x="51144" y="3154"/>
                    <a:pt x="48377" y="2140"/>
                  </a:cubicBezTo>
                  <a:cubicBezTo>
                    <a:pt x="46016" y="1271"/>
                    <a:pt x="43572" y="372"/>
                    <a:pt x="40743" y="86"/>
                  </a:cubicBezTo>
                  <a:cubicBezTo>
                    <a:pt x="40165" y="27"/>
                    <a:pt x="39590" y="0"/>
                    <a:pt x="39016" y="0"/>
                  </a:cubicBezTo>
                  <a:close/>
                  <a:moveTo>
                    <a:pt x="1" y="60013"/>
                  </a:moveTo>
                  <a:lnTo>
                    <a:pt x="1" y="60018"/>
                  </a:lnTo>
                  <a:lnTo>
                    <a:pt x="3" y="60013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5" name="Google Shape;7955;p31"/>
            <p:cNvSpPr/>
            <p:nvPr/>
          </p:nvSpPr>
          <p:spPr>
            <a:xfrm>
              <a:off x="2980300" y="1914925"/>
              <a:ext cx="2780150" cy="118750"/>
            </a:xfrm>
            <a:custGeom>
              <a:avLst/>
              <a:gdLst/>
              <a:ahLst/>
              <a:cxnLst/>
              <a:rect l="l" t="t" r="r" b="b"/>
              <a:pathLst>
                <a:path w="111206" h="4750" extrusionOk="0">
                  <a:moveTo>
                    <a:pt x="75808" y="0"/>
                  </a:moveTo>
                  <a:cubicBezTo>
                    <a:pt x="72031" y="0"/>
                    <a:pt x="68877" y="1068"/>
                    <a:pt x="65804" y="2102"/>
                  </a:cubicBezTo>
                  <a:cubicBezTo>
                    <a:pt x="62689" y="3147"/>
                    <a:pt x="59475" y="4229"/>
                    <a:pt x="55605" y="4239"/>
                  </a:cubicBezTo>
                  <a:lnTo>
                    <a:pt x="55543" y="4239"/>
                  </a:lnTo>
                  <a:cubicBezTo>
                    <a:pt x="51351" y="4239"/>
                    <a:pt x="48132" y="3147"/>
                    <a:pt x="45027" y="2097"/>
                  </a:cubicBezTo>
                  <a:cubicBezTo>
                    <a:pt x="42078" y="1096"/>
                    <a:pt x="39236" y="130"/>
                    <a:pt x="35759" y="130"/>
                  </a:cubicBezTo>
                  <a:cubicBezTo>
                    <a:pt x="33993" y="130"/>
                    <a:pt x="32063" y="379"/>
                    <a:pt x="29873" y="999"/>
                  </a:cubicBezTo>
                  <a:cubicBezTo>
                    <a:pt x="28635" y="1343"/>
                    <a:pt x="27480" y="1707"/>
                    <a:pt x="26362" y="2055"/>
                  </a:cubicBezTo>
                  <a:cubicBezTo>
                    <a:pt x="23029" y="3095"/>
                    <a:pt x="19882" y="4078"/>
                    <a:pt x="15690" y="4359"/>
                  </a:cubicBezTo>
                  <a:cubicBezTo>
                    <a:pt x="13671" y="4492"/>
                    <a:pt x="11575" y="4532"/>
                    <a:pt x="9471" y="4532"/>
                  </a:cubicBezTo>
                  <a:cubicBezTo>
                    <a:pt x="7948" y="4532"/>
                    <a:pt x="6421" y="4511"/>
                    <a:pt x="4915" y="4489"/>
                  </a:cubicBezTo>
                  <a:cubicBezTo>
                    <a:pt x="3590" y="4472"/>
                    <a:pt x="2223" y="4455"/>
                    <a:pt x="892" y="4455"/>
                  </a:cubicBezTo>
                  <a:cubicBezTo>
                    <a:pt x="592" y="4455"/>
                    <a:pt x="295" y="4456"/>
                    <a:pt x="0" y="4458"/>
                  </a:cubicBezTo>
                  <a:lnTo>
                    <a:pt x="0" y="4676"/>
                  </a:lnTo>
                  <a:cubicBezTo>
                    <a:pt x="171" y="4676"/>
                    <a:pt x="343" y="4675"/>
                    <a:pt x="516" y="4675"/>
                  </a:cubicBezTo>
                  <a:cubicBezTo>
                    <a:pt x="1961" y="4675"/>
                    <a:pt x="3460" y="4694"/>
                    <a:pt x="4909" y="4707"/>
                  </a:cubicBezTo>
                  <a:cubicBezTo>
                    <a:pt x="6392" y="4728"/>
                    <a:pt x="7895" y="4749"/>
                    <a:pt x="9398" y="4749"/>
                  </a:cubicBezTo>
                  <a:cubicBezTo>
                    <a:pt x="11530" y="4749"/>
                    <a:pt x="13647" y="4707"/>
                    <a:pt x="15701" y="4572"/>
                  </a:cubicBezTo>
                  <a:cubicBezTo>
                    <a:pt x="19924" y="4302"/>
                    <a:pt x="23081" y="3314"/>
                    <a:pt x="26425" y="2263"/>
                  </a:cubicBezTo>
                  <a:cubicBezTo>
                    <a:pt x="27548" y="1915"/>
                    <a:pt x="28697" y="1556"/>
                    <a:pt x="29930" y="1207"/>
                  </a:cubicBezTo>
                  <a:cubicBezTo>
                    <a:pt x="32097" y="597"/>
                    <a:pt x="34007" y="351"/>
                    <a:pt x="35755" y="351"/>
                  </a:cubicBezTo>
                  <a:cubicBezTo>
                    <a:pt x="39204" y="351"/>
                    <a:pt x="42024" y="1307"/>
                    <a:pt x="44954" y="2305"/>
                  </a:cubicBezTo>
                  <a:cubicBezTo>
                    <a:pt x="48080" y="3366"/>
                    <a:pt x="51320" y="4463"/>
                    <a:pt x="55543" y="4463"/>
                  </a:cubicBezTo>
                  <a:lnTo>
                    <a:pt x="55605" y="4463"/>
                  </a:lnTo>
                  <a:cubicBezTo>
                    <a:pt x="59511" y="4447"/>
                    <a:pt x="62746" y="3366"/>
                    <a:pt x="65877" y="2310"/>
                  </a:cubicBezTo>
                  <a:cubicBezTo>
                    <a:pt x="69045" y="1241"/>
                    <a:pt x="72074" y="219"/>
                    <a:pt x="75748" y="219"/>
                  </a:cubicBezTo>
                  <a:cubicBezTo>
                    <a:pt x="76669" y="219"/>
                    <a:pt x="77630" y="283"/>
                    <a:pt x="78644" y="427"/>
                  </a:cubicBezTo>
                  <a:cubicBezTo>
                    <a:pt x="81037" y="765"/>
                    <a:pt x="83211" y="1535"/>
                    <a:pt x="85317" y="2289"/>
                  </a:cubicBezTo>
                  <a:cubicBezTo>
                    <a:pt x="87574" y="3090"/>
                    <a:pt x="89909" y="3922"/>
                    <a:pt x="92530" y="4234"/>
                  </a:cubicBezTo>
                  <a:cubicBezTo>
                    <a:pt x="94524" y="4470"/>
                    <a:pt x="96648" y="4548"/>
                    <a:pt x="98821" y="4548"/>
                  </a:cubicBezTo>
                  <a:cubicBezTo>
                    <a:pt x="101011" y="4548"/>
                    <a:pt x="103250" y="4469"/>
                    <a:pt x="105454" y="4390"/>
                  </a:cubicBezTo>
                  <a:cubicBezTo>
                    <a:pt x="107466" y="4317"/>
                    <a:pt x="109370" y="4255"/>
                    <a:pt x="111206" y="4250"/>
                  </a:cubicBezTo>
                  <a:lnTo>
                    <a:pt x="111206" y="4026"/>
                  </a:lnTo>
                  <a:cubicBezTo>
                    <a:pt x="109370" y="4031"/>
                    <a:pt x="107461" y="4099"/>
                    <a:pt x="105443" y="4172"/>
                  </a:cubicBezTo>
                  <a:cubicBezTo>
                    <a:pt x="103245" y="4250"/>
                    <a:pt x="101011" y="4330"/>
                    <a:pt x="98827" y="4330"/>
                  </a:cubicBezTo>
                  <a:cubicBezTo>
                    <a:pt x="96660" y="4330"/>
                    <a:pt x="94542" y="4251"/>
                    <a:pt x="92556" y="4016"/>
                  </a:cubicBezTo>
                  <a:cubicBezTo>
                    <a:pt x="89956" y="3709"/>
                    <a:pt x="87641" y="2882"/>
                    <a:pt x="85395" y="2081"/>
                  </a:cubicBezTo>
                  <a:cubicBezTo>
                    <a:pt x="83278" y="1327"/>
                    <a:pt x="81089" y="547"/>
                    <a:pt x="78670" y="204"/>
                  </a:cubicBezTo>
                  <a:cubicBezTo>
                    <a:pt x="77674" y="63"/>
                    <a:pt x="76723" y="0"/>
                    <a:pt x="758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6" name="Google Shape;7956;p31"/>
            <p:cNvSpPr/>
            <p:nvPr/>
          </p:nvSpPr>
          <p:spPr>
            <a:xfrm>
              <a:off x="3024375" y="1811275"/>
              <a:ext cx="2691100" cy="119925"/>
            </a:xfrm>
            <a:custGeom>
              <a:avLst/>
              <a:gdLst/>
              <a:ahLst/>
              <a:cxnLst/>
              <a:rect l="l" t="t" r="r" b="b"/>
              <a:pathLst>
                <a:path w="107644" h="4797" extrusionOk="0">
                  <a:moveTo>
                    <a:pt x="73927" y="1"/>
                  </a:moveTo>
                  <a:cubicBezTo>
                    <a:pt x="70167" y="1"/>
                    <a:pt x="66996" y="1087"/>
                    <a:pt x="63916" y="2139"/>
                  </a:cubicBezTo>
                  <a:cubicBezTo>
                    <a:pt x="60817" y="3200"/>
                    <a:pt x="57613" y="4298"/>
                    <a:pt x="53822" y="4303"/>
                  </a:cubicBezTo>
                  <a:lnTo>
                    <a:pt x="53785" y="4303"/>
                  </a:lnTo>
                  <a:cubicBezTo>
                    <a:pt x="49755" y="4303"/>
                    <a:pt x="46567" y="3200"/>
                    <a:pt x="43483" y="2139"/>
                  </a:cubicBezTo>
                  <a:cubicBezTo>
                    <a:pt x="40485" y="1104"/>
                    <a:pt x="37601" y="109"/>
                    <a:pt x="34102" y="109"/>
                  </a:cubicBezTo>
                  <a:cubicBezTo>
                    <a:pt x="32520" y="109"/>
                    <a:pt x="30812" y="313"/>
                    <a:pt x="28910" y="808"/>
                  </a:cubicBezTo>
                  <a:cubicBezTo>
                    <a:pt x="27309" y="1224"/>
                    <a:pt x="25842" y="1713"/>
                    <a:pt x="24417" y="2171"/>
                  </a:cubicBezTo>
                  <a:cubicBezTo>
                    <a:pt x="21500" y="3128"/>
                    <a:pt x="18650" y="4038"/>
                    <a:pt x="15181" y="4339"/>
                  </a:cubicBezTo>
                  <a:cubicBezTo>
                    <a:pt x="12960" y="4529"/>
                    <a:pt x="10635" y="4578"/>
                    <a:pt x="8304" y="4578"/>
                  </a:cubicBezTo>
                  <a:cubicBezTo>
                    <a:pt x="6989" y="4578"/>
                    <a:pt x="5671" y="4562"/>
                    <a:pt x="4369" y="4547"/>
                  </a:cubicBezTo>
                  <a:cubicBezTo>
                    <a:pt x="3071" y="4529"/>
                    <a:pt x="1740" y="4510"/>
                    <a:pt x="453" y="4510"/>
                  </a:cubicBezTo>
                  <a:cubicBezTo>
                    <a:pt x="302" y="4510"/>
                    <a:pt x="150" y="4510"/>
                    <a:pt x="0" y="4511"/>
                  </a:cubicBezTo>
                  <a:lnTo>
                    <a:pt x="0" y="4735"/>
                  </a:lnTo>
                  <a:cubicBezTo>
                    <a:pt x="186" y="4734"/>
                    <a:pt x="374" y="4734"/>
                    <a:pt x="562" y="4734"/>
                  </a:cubicBezTo>
                  <a:cubicBezTo>
                    <a:pt x="1809" y="4734"/>
                    <a:pt x="3108" y="4748"/>
                    <a:pt x="4369" y="4766"/>
                  </a:cubicBezTo>
                  <a:cubicBezTo>
                    <a:pt x="5690" y="4781"/>
                    <a:pt x="7026" y="4797"/>
                    <a:pt x="8368" y="4797"/>
                  </a:cubicBezTo>
                  <a:cubicBezTo>
                    <a:pt x="10682" y="4797"/>
                    <a:pt x="12991" y="4745"/>
                    <a:pt x="15202" y="4558"/>
                  </a:cubicBezTo>
                  <a:cubicBezTo>
                    <a:pt x="18790" y="4246"/>
                    <a:pt x="21552" y="3341"/>
                    <a:pt x="24485" y="2379"/>
                  </a:cubicBezTo>
                  <a:cubicBezTo>
                    <a:pt x="25905" y="1921"/>
                    <a:pt x="27376" y="1437"/>
                    <a:pt x="28968" y="1021"/>
                  </a:cubicBezTo>
                  <a:cubicBezTo>
                    <a:pt x="30844" y="530"/>
                    <a:pt x="32531" y="328"/>
                    <a:pt x="34096" y="328"/>
                  </a:cubicBezTo>
                  <a:cubicBezTo>
                    <a:pt x="37563" y="328"/>
                    <a:pt x="40427" y="1319"/>
                    <a:pt x="43405" y="2347"/>
                  </a:cubicBezTo>
                  <a:cubicBezTo>
                    <a:pt x="46515" y="3414"/>
                    <a:pt x="49718" y="4527"/>
                    <a:pt x="53785" y="4527"/>
                  </a:cubicBezTo>
                  <a:lnTo>
                    <a:pt x="53822" y="4527"/>
                  </a:lnTo>
                  <a:cubicBezTo>
                    <a:pt x="57649" y="4521"/>
                    <a:pt x="60869" y="3414"/>
                    <a:pt x="63989" y="2347"/>
                  </a:cubicBezTo>
                  <a:cubicBezTo>
                    <a:pt x="67059" y="1296"/>
                    <a:pt x="70218" y="219"/>
                    <a:pt x="73953" y="219"/>
                  </a:cubicBezTo>
                  <a:cubicBezTo>
                    <a:pt x="74653" y="219"/>
                    <a:pt x="75373" y="257"/>
                    <a:pt x="76117" y="340"/>
                  </a:cubicBezTo>
                  <a:cubicBezTo>
                    <a:pt x="78686" y="631"/>
                    <a:pt x="80964" y="1469"/>
                    <a:pt x="83159" y="2275"/>
                  </a:cubicBezTo>
                  <a:cubicBezTo>
                    <a:pt x="85166" y="3018"/>
                    <a:pt x="87246" y="3783"/>
                    <a:pt x="89555" y="4136"/>
                  </a:cubicBezTo>
                  <a:cubicBezTo>
                    <a:pt x="91757" y="4466"/>
                    <a:pt x="94137" y="4568"/>
                    <a:pt x="96572" y="4568"/>
                  </a:cubicBezTo>
                  <a:cubicBezTo>
                    <a:pt x="98555" y="4568"/>
                    <a:pt x="100574" y="4501"/>
                    <a:pt x="102562" y="4433"/>
                  </a:cubicBezTo>
                  <a:cubicBezTo>
                    <a:pt x="104346" y="4376"/>
                    <a:pt x="106026" y="4324"/>
                    <a:pt x="107643" y="4319"/>
                  </a:cubicBezTo>
                  <a:lnTo>
                    <a:pt x="107643" y="4095"/>
                  </a:lnTo>
                  <a:cubicBezTo>
                    <a:pt x="106021" y="4105"/>
                    <a:pt x="104341" y="4157"/>
                    <a:pt x="102557" y="4220"/>
                  </a:cubicBezTo>
                  <a:cubicBezTo>
                    <a:pt x="100578" y="4285"/>
                    <a:pt x="98570" y="4352"/>
                    <a:pt x="96599" y="4352"/>
                  </a:cubicBezTo>
                  <a:cubicBezTo>
                    <a:pt x="94163" y="4352"/>
                    <a:pt x="91783" y="4249"/>
                    <a:pt x="89587" y="3913"/>
                  </a:cubicBezTo>
                  <a:cubicBezTo>
                    <a:pt x="87298" y="3570"/>
                    <a:pt x="85234" y="2810"/>
                    <a:pt x="83231" y="2067"/>
                  </a:cubicBezTo>
                  <a:cubicBezTo>
                    <a:pt x="81021" y="1255"/>
                    <a:pt x="78738" y="418"/>
                    <a:pt x="76143" y="127"/>
                  </a:cubicBezTo>
                  <a:cubicBezTo>
                    <a:pt x="75381" y="40"/>
                    <a:pt x="74643" y="1"/>
                    <a:pt x="7392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7" name="Google Shape;7957;p31"/>
            <p:cNvSpPr/>
            <p:nvPr/>
          </p:nvSpPr>
          <p:spPr>
            <a:xfrm>
              <a:off x="3065700" y="1698825"/>
              <a:ext cx="2607650" cy="137225"/>
            </a:xfrm>
            <a:custGeom>
              <a:avLst/>
              <a:gdLst/>
              <a:ahLst/>
              <a:cxnLst/>
              <a:rect l="l" t="t" r="r" b="b"/>
              <a:pathLst>
                <a:path w="104306" h="5489" extrusionOk="0">
                  <a:moveTo>
                    <a:pt x="32661" y="0"/>
                  </a:moveTo>
                  <a:cubicBezTo>
                    <a:pt x="30916" y="0"/>
                    <a:pt x="28912" y="294"/>
                    <a:pt x="26509" y="1026"/>
                  </a:cubicBezTo>
                  <a:cubicBezTo>
                    <a:pt x="24954" y="1504"/>
                    <a:pt x="23575" y="2056"/>
                    <a:pt x="22249" y="2586"/>
                  </a:cubicBezTo>
                  <a:cubicBezTo>
                    <a:pt x="20107" y="3444"/>
                    <a:pt x="18078" y="4261"/>
                    <a:pt x="15421" y="4729"/>
                  </a:cubicBezTo>
                  <a:cubicBezTo>
                    <a:pt x="12954" y="5164"/>
                    <a:pt x="10332" y="5267"/>
                    <a:pt x="7702" y="5267"/>
                  </a:cubicBezTo>
                  <a:cubicBezTo>
                    <a:pt x="6469" y="5267"/>
                    <a:pt x="5233" y="5244"/>
                    <a:pt x="4011" y="5223"/>
                  </a:cubicBezTo>
                  <a:cubicBezTo>
                    <a:pt x="2805" y="5199"/>
                    <a:pt x="1555" y="5175"/>
                    <a:pt x="346" y="5175"/>
                  </a:cubicBezTo>
                  <a:cubicBezTo>
                    <a:pt x="231" y="5175"/>
                    <a:pt x="115" y="5176"/>
                    <a:pt x="1" y="5176"/>
                  </a:cubicBezTo>
                  <a:lnTo>
                    <a:pt x="1" y="5389"/>
                  </a:lnTo>
                  <a:cubicBezTo>
                    <a:pt x="87" y="5389"/>
                    <a:pt x="173" y="5389"/>
                    <a:pt x="260" y="5389"/>
                  </a:cubicBezTo>
                  <a:cubicBezTo>
                    <a:pt x="1500" y="5389"/>
                    <a:pt x="2844" y="5422"/>
                    <a:pt x="4011" y="5441"/>
                  </a:cubicBezTo>
                  <a:cubicBezTo>
                    <a:pt x="5259" y="5462"/>
                    <a:pt x="6512" y="5488"/>
                    <a:pt x="7776" y="5488"/>
                  </a:cubicBezTo>
                  <a:cubicBezTo>
                    <a:pt x="10387" y="5488"/>
                    <a:pt x="13002" y="5384"/>
                    <a:pt x="15457" y="4947"/>
                  </a:cubicBezTo>
                  <a:cubicBezTo>
                    <a:pt x="18136" y="4474"/>
                    <a:pt x="20179" y="3652"/>
                    <a:pt x="22338" y="2789"/>
                  </a:cubicBezTo>
                  <a:cubicBezTo>
                    <a:pt x="23653" y="2258"/>
                    <a:pt x="25026" y="1712"/>
                    <a:pt x="26576" y="1234"/>
                  </a:cubicBezTo>
                  <a:cubicBezTo>
                    <a:pt x="28987" y="500"/>
                    <a:pt x="30970" y="203"/>
                    <a:pt x="32695" y="203"/>
                  </a:cubicBezTo>
                  <a:cubicBezTo>
                    <a:pt x="35993" y="203"/>
                    <a:pt x="38345" y="1290"/>
                    <a:pt x="40930" y="2493"/>
                  </a:cubicBezTo>
                  <a:cubicBezTo>
                    <a:pt x="43764" y="3798"/>
                    <a:pt x="46687" y="5150"/>
                    <a:pt x="51311" y="5280"/>
                  </a:cubicBezTo>
                  <a:cubicBezTo>
                    <a:pt x="51478" y="5285"/>
                    <a:pt x="51645" y="5287"/>
                    <a:pt x="51811" y="5287"/>
                  </a:cubicBezTo>
                  <a:cubicBezTo>
                    <a:pt x="55581" y="5287"/>
                    <a:pt x="58845" y="4123"/>
                    <a:pt x="62003" y="3002"/>
                  </a:cubicBezTo>
                  <a:cubicBezTo>
                    <a:pt x="65161" y="1881"/>
                    <a:pt x="68397" y="729"/>
                    <a:pt x="72180" y="729"/>
                  </a:cubicBezTo>
                  <a:cubicBezTo>
                    <a:pt x="73064" y="729"/>
                    <a:pt x="73977" y="791"/>
                    <a:pt x="74927" y="932"/>
                  </a:cubicBezTo>
                  <a:cubicBezTo>
                    <a:pt x="77054" y="1244"/>
                    <a:pt x="79025" y="2004"/>
                    <a:pt x="80928" y="2737"/>
                  </a:cubicBezTo>
                  <a:cubicBezTo>
                    <a:pt x="82525" y="3356"/>
                    <a:pt x="84184" y="4001"/>
                    <a:pt x="85916" y="4365"/>
                  </a:cubicBezTo>
                  <a:cubicBezTo>
                    <a:pt x="88808" y="4979"/>
                    <a:pt x="92144" y="5128"/>
                    <a:pt x="95442" y="5128"/>
                  </a:cubicBezTo>
                  <a:cubicBezTo>
                    <a:pt x="97084" y="5128"/>
                    <a:pt x="98717" y="5091"/>
                    <a:pt x="100280" y="5056"/>
                  </a:cubicBezTo>
                  <a:cubicBezTo>
                    <a:pt x="101684" y="5025"/>
                    <a:pt x="103015" y="4994"/>
                    <a:pt x="104305" y="4989"/>
                  </a:cubicBezTo>
                  <a:lnTo>
                    <a:pt x="104305" y="4770"/>
                  </a:lnTo>
                  <a:cubicBezTo>
                    <a:pt x="103010" y="4770"/>
                    <a:pt x="101684" y="4807"/>
                    <a:pt x="100275" y="4838"/>
                  </a:cubicBezTo>
                  <a:cubicBezTo>
                    <a:pt x="98717" y="4873"/>
                    <a:pt x="97089" y="4909"/>
                    <a:pt x="95451" y="4909"/>
                  </a:cubicBezTo>
                  <a:cubicBezTo>
                    <a:pt x="92163" y="4909"/>
                    <a:pt x="88835" y="4761"/>
                    <a:pt x="85957" y="4146"/>
                  </a:cubicBezTo>
                  <a:cubicBezTo>
                    <a:pt x="84251" y="3782"/>
                    <a:pt x="82598" y="3148"/>
                    <a:pt x="81006" y="2534"/>
                  </a:cubicBezTo>
                  <a:cubicBezTo>
                    <a:pt x="79092" y="1796"/>
                    <a:pt x="77111" y="1026"/>
                    <a:pt x="74958" y="709"/>
                  </a:cubicBezTo>
                  <a:cubicBezTo>
                    <a:pt x="74002" y="567"/>
                    <a:pt x="73082" y="504"/>
                    <a:pt x="72192" y="504"/>
                  </a:cubicBezTo>
                  <a:cubicBezTo>
                    <a:pt x="68372" y="504"/>
                    <a:pt x="65106" y="1668"/>
                    <a:pt x="61930" y="2794"/>
                  </a:cubicBezTo>
                  <a:cubicBezTo>
                    <a:pt x="58787" y="3912"/>
                    <a:pt x="55534" y="5063"/>
                    <a:pt x="51794" y="5063"/>
                  </a:cubicBezTo>
                  <a:cubicBezTo>
                    <a:pt x="51636" y="5063"/>
                    <a:pt x="51476" y="5061"/>
                    <a:pt x="51316" y="5056"/>
                  </a:cubicBezTo>
                  <a:cubicBezTo>
                    <a:pt x="46739" y="4937"/>
                    <a:pt x="43832" y="3590"/>
                    <a:pt x="41024" y="2290"/>
                  </a:cubicBezTo>
                  <a:cubicBezTo>
                    <a:pt x="38505" y="1123"/>
                    <a:pt x="36075" y="0"/>
                    <a:pt x="3266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8" name="Google Shape;7958;p31"/>
            <p:cNvSpPr/>
            <p:nvPr/>
          </p:nvSpPr>
          <p:spPr>
            <a:xfrm>
              <a:off x="3104725" y="1560300"/>
              <a:ext cx="2529100" cy="193825"/>
            </a:xfrm>
            <a:custGeom>
              <a:avLst/>
              <a:gdLst/>
              <a:ahLst/>
              <a:cxnLst/>
              <a:rect l="l" t="t" r="r" b="b"/>
              <a:pathLst>
                <a:path w="101164" h="7753" extrusionOk="0">
                  <a:moveTo>
                    <a:pt x="31129" y="1"/>
                  </a:moveTo>
                  <a:cubicBezTo>
                    <a:pt x="29564" y="1"/>
                    <a:pt x="27711" y="348"/>
                    <a:pt x="25431" y="1195"/>
                  </a:cubicBezTo>
                  <a:cubicBezTo>
                    <a:pt x="23642" y="1850"/>
                    <a:pt x="22191" y="2708"/>
                    <a:pt x="20782" y="3540"/>
                  </a:cubicBezTo>
                  <a:cubicBezTo>
                    <a:pt x="19060" y="4559"/>
                    <a:pt x="17271" y="5615"/>
                    <a:pt x="14895" y="6271"/>
                  </a:cubicBezTo>
                  <a:cubicBezTo>
                    <a:pt x="12196" y="7022"/>
                    <a:pt x="9293" y="7177"/>
                    <a:pt x="6388" y="7177"/>
                  </a:cubicBezTo>
                  <a:cubicBezTo>
                    <a:pt x="5374" y="7177"/>
                    <a:pt x="4360" y="7158"/>
                    <a:pt x="3354" y="7139"/>
                  </a:cubicBezTo>
                  <a:cubicBezTo>
                    <a:pt x="2370" y="7125"/>
                    <a:pt x="1360" y="7107"/>
                    <a:pt x="359" y="7107"/>
                  </a:cubicBezTo>
                  <a:cubicBezTo>
                    <a:pt x="239" y="7107"/>
                    <a:pt x="120" y="7107"/>
                    <a:pt x="0" y="7108"/>
                  </a:cubicBezTo>
                  <a:lnTo>
                    <a:pt x="0" y="7331"/>
                  </a:lnTo>
                  <a:cubicBezTo>
                    <a:pt x="202" y="7330"/>
                    <a:pt x="406" y="7329"/>
                    <a:pt x="610" y="7329"/>
                  </a:cubicBezTo>
                  <a:cubicBezTo>
                    <a:pt x="1519" y="7329"/>
                    <a:pt x="2443" y="7346"/>
                    <a:pt x="3339" y="7363"/>
                  </a:cubicBezTo>
                  <a:cubicBezTo>
                    <a:pt x="4332" y="7381"/>
                    <a:pt x="5334" y="7399"/>
                    <a:pt x="6337" y="7399"/>
                  </a:cubicBezTo>
                  <a:cubicBezTo>
                    <a:pt x="9272" y="7399"/>
                    <a:pt x="12211" y="7243"/>
                    <a:pt x="14952" y="6484"/>
                  </a:cubicBezTo>
                  <a:cubicBezTo>
                    <a:pt x="17349" y="5813"/>
                    <a:pt x="19149" y="4757"/>
                    <a:pt x="20886" y="3727"/>
                  </a:cubicBezTo>
                  <a:cubicBezTo>
                    <a:pt x="22290" y="2900"/>
                    <a:pt x="23731" y="2053"/>
                    <a:pt x="25494" y="1392"/>
                  </a:cubicBezTo>
                  <a:cubicBezTo>
                    <a:pt x="27770" y="548"/>
                    <a:pt x="29601" y="199"/>
                    <a:pt x="31142" y="199"/>
                  </a:cubicBezTo>
                  <a:cubicBezTo>
                    <a:pt x="34443" y="199"/>
                    <a:pt x="36416" y="1799"/>
                    <a:pt x="38589" y="3561"/>
                  </a:cubicBezTo>
                  <a:cubicBezTo>
                    <a:pt x="40992" y="5516"/>
                    <a:pt x="43478" y="7529"/>
                    <a:pt x="48148" y="7737"/>
                  </a:cubicBezTo>
                  <a:lnTo>
                    <a:pt x="48902" y="7753"/>
                  </a:lnTo>
                  <a:cubicBezTo>
                    <a:pt x="52808" y="7753"/>
                    <a:pt x="56261" y="6453"/>
                    <a:pt x="59610" y="5189"/>
                  </a:cubicBezTo>
                  <a:cubicBezTo>
                    <a:pt x="62986" y="3911"/>
                    <a:pt x="66463" y="2599"/>
                    <a:pt x="70465" y="2599"/>
                  </a:cubicBezTo>
                  <a:cubicBezTo>
                    <a:pt x="71185" y="2599"/>
                    <a:pt x="71923" y="2641"/>
                    <a:pt x="72679" y="2734"/>
                  </a:cubicBezTo>
                  <a:cubicBezTo>
                    <a:pt x="74931" y="3010"/>
                    <a:pt x="77032" y="3805"/>
                    <a:pt x="79060" y="4580"/>
                  </a:cubicBezTo>
                  <a:cubicBezTo>
                    <a:pt x="80444" y="5106"/>
                    <a:pt x="81874" y="5652"/>
                    <a:pt x="83325" y="6016"/>
                  </a:cubicBezTo>
                  <a:cubicBezTo>
                    <a:pt x="86708" y="6855"/>
                    <a:pt x="90275" y="7028"/>
                    <a:pt x="93824" y="7028"/>
                  </a:cubicBezTo>
                  <a:cubicBezTo>
                    <a:pt x="95115" y="7028"/>
                    <a:pt x="96403" y="7005"/>
                    <a:pt x="97679" y="6983"/>
                  </a:cubicBezTo>
                  <a:cubicBezTo>
                    <a:pt x="98823" y="6957"/>
                    <a:pt x="100003" y="6936"/>
                    <a:pt x="101163" y="6931"/>
                  </a:cubicBezTo>
                  <a:lnTo>
                    <a:pt x="101163" y="6718"/>
                  </a:lnTo>
                  <a:cubicBezTo>
                    <a:pt x="100009" y="6718"/>
                    <a:pt x="98823" y="6744"/>
                    <a:pt x="97679" y="6765"/>
                  </a:cubicBezTo>
                  <a:cubicBezTo>
                    <a:pt x="96402" y="6787"/>
                    <a:pt x="95113" y="6810"/>
                    <a:pt x="93823" y="6810"/>
                  </a:cubicBezTo>
                  <a:cubicBezTo>
                    <a:pt x="90286" y="6810"/>
                    <a:pt x="86738" y="6637"/>
                    <a:pt x="83377" y="5802"/>
                  </a:cubicBezTo>
                  <a:cubicBezTo>
                    <a:pt x="81947" y="5444"/>
                    <a:pt x="80517" y="4898"/>
                    <a:pt x="79138" y="4372"/>
                  </a:cubicBezTo>
                  <a:cubicBezTo>
                    <a:pt x="77100" y="3597"/>
                    <a:pt x="74983" y="2791"/>
                    <a:pt x="72705" y="2521"/>
                  </a:cubicBezTo>
                  <a:cubicBezTo>
                    <a:pt x="71934" y="2426"/>
                    <a:pt x="71184" y="2382"/>
                    <a:pt x="70451" y="2382"/>
                  </a:cubicBezTo>
                  <a:cubicBezTo>
                    <a:pt x="66419" y="2382"/>
                    <a:pt x="62925" y="3700"/>
                    <a:pt x="59532" y="4981"/>
                  </a:cubicBezTo>
                  <a:cubicBezTo>
                    <a:pt x="56208" y="6237"/>
                    <a:pt x="52773" y="7535"/>
                    <a:pt x="48909" y="7535"/>
                  </a:cubicBezTo>
                  <a:cubicBezTo>
                    <a:pt x="48662" y="7535"/>
                    <a:pt x="48414" y="7530"/>
                    <a:pt x="48163" y="7519"/>
                  </a:cubicBezTo>
                  <a:cubicBezTo>
                    <a:pt x="43566" y="7316"/>
                    <a:pt x="41106" y="5319"/>
                    <a:pt x="38729" y="3389"/>
                  </a:cubicBezTo>
                  <a:cubicBezTo>
                    <a:pt x="36602" y="1662"/>
                    <a:pt x="34553" y="1"/>
                    <a:pt x="3112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9" name="Google Shape;7959;p31"/>
            <p:cNvSpPr/>
            <p:nvPr/>
          </p:nvSpPr>
          <p:spPr>
            <a:xfrm>
              <a:off x="3141250" y="1460100"/>
              <a:ext cx="2455250" cy="221875"/>
            </a:xfrm>
            <a:custGeom>
              <a:avLst/>
              <a:gdLst/>
              <a:ahLst/>
              <a:cxnLst/>
              <a:rect l="l" t="t" r="r" b="b"/>
              <a:pathLst>
                <a:path w="98210" h="8875" extrusionOk="0">
                  <a:moveTo>
                    <a:pt x="29416" y="1"/>
                  </a:moveTo>
                  <a:cubicBezTo>
                    <a:pt x="28354" y="1"/>
                    <a:pt x="27159" y="160"/>
                    <a:pt x="25790" y="522"/>
                  </a:cubicBezTo>
                  <a:cubicBezTo>
                    <a:pt x="23138" y="1224"/>
                    <a:pt x="21256" y="2592"/>
                    <a:pt x="19446" y="3918"/>
                  </a:cubicBezTo>
                  <a:cubicBezTo>
                    <a:pt x="17475" y="5364"/>
                    <a:pt x="15441" y="6851"/>
                    <a:pt x="12383" y="7496"/>
                  </a:cubicBezTo>
                  <a:cubicBezTo>
                    <a:pt x="10973" y="7796"/>
                    <a:pt x="9226" y="7883"/>
                    <a:pt x="7414" y="7883"/>
                  </a:cubicBezTo>
                  <a:cubicBezTo>
                    <a:pt x="6087" y="7883"/>
                    <a:pt x="4724" y="7837"/>
                    <a:pt x="3433" y="7793"/>
                  </a:cubicBezTo>
                  <a:cubicBezTo>
                    <a:pt x="2195" y="7756"/>
                    <a:pt x="1035" y="7715"/>
                    <a:pt x="0" y="7715"/>
                  </a:cubicBezTo>
                  <a:lnTo>
                    <a:pt x="0" y="7938"/>
                  </a:lnTo>
                  <a:cubicBezTo>
                    <a:pt x="58" y="7938"/>
                    <a:pt x="117" y="7938"/>
                    <a:pt x="176" y="7938"/>
                  </a:cubicBezTo>
                  <a:cubicBezTo>
                    <a:pt x="1149" y="7938"/>
                    <a:pt x="2261" y="7977"/>
                    <a:pt x="3428" y="8016"/>
                  </a:cubicBezTo>
                  <a:cubicBezTo>
                    <a:pt x="4706" y="8060"/>
                    <a:pt x="6057" y="8105"/>
                    <a:pt x="7377" y="8105"/>
                  </a:cubicBezTo>
                  <a:cubicBezTo>
                    <a:pt x="9215" y="8105"/>
                    <a:pt x="10992" y="8017"/>
                    <a:pt x="12430" y="7715"/>
                  </a:cubicBezTo>
                  <a:cubicBezTo>
                    <a:pt x="15530" y="7059"/>
                    <a:pt x="17584" y="5551"/>
                    <a:pt x="19576" y="4100"/>
                  </a:cubicBezTo>
                  <a:cubicBezTo>
                    <a:pt x="21375" y="2790"/>
                    <a:pt x="23232" y="1432"/>
                    <a:pt x="25842" y="735"/>
                  </a:cubicBezTo>
                  <a:cubicBezTo>
                    <a:pt x="27181" y="381"/>
                    <a:pt x="28351" y="225"/>
                    <a:pt x="29392" y="225"/>
                  </a:cubicBezTo>
                  <a:cubicBezTo>
                    <a:pt x="33072" y="225"/>
                    <a:pt x="35138" y="2177"/>
                    <a:pt x="37294" y="4220"/>
                  </a:cubicBezTo>
                  <a:cubicBezTo>
                    <a:pt x="39531" y="6336"/>
                    <a:pt x="41850" y="8531"/>
                    <a:pt x="46135" y="8833"/>
                  </a:cubicBezTo>
                  <a:cubicBezTo>
                    <a:pt x="46473" y="8859"/>
                    <a:pt x="46812" y="8874"/>
                    <a:pt x="47150" y="8874"/>
                  </a:cubicBezTo>
                  <a:cubicBezTo>
                    <a:pt x="50946" y="8874"/>
                    <a:pt x="54436" y="7397"/>
                    <a:pt x="57832" y="5972"/>
                  </a:cubicBezTo>
                  <a:cubicBezTo>
                    <a:pt x="61290" y="4517"/>
                    <a:pt x="64865" y="3012"/>
                    <a:pt x="68804" y="3012"/>
                  </a:cubicBezTo>
                  <a:cubicBezTo>
                    <a:pt x="68946" y="3012"/>
                    <a:pt x="69089" y="3014"/>
                    <a:pt x="69232" y="3018"/>
                  </a:cubicBezTo>
                  <a:cubicBezTo>
                    <a:pt x="72222" y="3102"/>
                    <a:pt x="74895" y="4095"/>
                    <a:pt x="77490" y="5062"/>
                  </a:cubicBezTo>
                  <a:cubicBezTo>
                    <a:pt x="79227" y="5707"/>
                    <a:pt x="81027" y="6378"/>
                    <a:pt x="82883" y="6752"/>
                  </a:cubicBezTo>
                  <a:cubicBezTo>
                    <a:pt x="86445" y="7471"/>
                    <a:pt x="89719" y="7589"/>
                    <a:pt x="93260" y="7589"/>
                  </a:cubicBezTo>
                  <a:cubicBezTo>
                    <a:pt x="94155" y="7589"/>
                    <a:pt x="95067" y="7582"/>
                    <a:pt x="96005" y="7574"/>
                  </a:cubicBezTo>
                  <a:lnTo>
                    <a:pt x="98210" y="7559"/>
                  </a:lnTo>
                  <a:lnTo>
                    <a:pt x="98210" y="7340"/>
                  </a:lnTo>
                  <a:lnTo>
                    <a:pt x="96005" y="7351"/>
                  </a:lnTo>
                  <a:cubicBezTo>
                    <a:pt x="95028" y="7360"/>
                    <a:pt x="94079" y="7370"/>
                    <a:pt x="93148" y="7370"/>
                  </a:cubicBezTo>
                  <a:cubicBezTo>
                    <a:pt x="89665" y="7370"/>
                    <a:pt x="86435" y="7241"/>
                    <a:pt x="82930" y="6539"/>
                  </a:cubicBezTo>
                  <a:cubicBezTo>
                    <a:pt x="81089" y="6170"/>
                    <a:pt x="79295" y="5499"/>
                    <a:pt x="77563" y="4854"/>
                  </a:cubicBezTo>
                  <a:cubicBezTo>
                    <a:pt x="74963" y="3887"/>
                    <a:pt x="72264" y="2888"/>
                    <a:pt x="69242" y="2795"/>
                  </a:cubicBezTo>
                  <a:cubicBezTo>
                    <a:pt x="69098" y="2791"/>
                    <a:pt x="68955" y="2789"/>
                    <a:pt x="68813" y="2789"/>
                  </a:cubicBezTo>
                  <a:cubicBezTo>
                    <a:pt x="64828" y="2789"/>
                    <a:pt x="61223" y="4304"/>
                    <a:pt x="57749" y="5775"/>
                  </a:cubicBezTo>
                  <a:cubicBezTo>
                    <a:pt x="54236" y="7250"/>
                    <a:pt x="50959" y="8652"/>
                    <a:pt x="47207" y="8652"/>
                  </a:cubicBezTo>
                  <a:cubicBezTo>
                    <a:pt x="46860" y="8652"/>
                    <a:pt x="46508" y="8639"/>
                    <a:pt x="46151" y="8614"/>
                  </a:cubicBezTo>
                  <a:cubicBezTo>
                    <a:pt x="41944" y="8313"/>
                    <a:pt x="39655" y="6149"/>
                    <a:pt x="37445" y="4059"/>
                  </a:cubicBezTo>
                  <a:cubicBezTo>
                    <a:pt x="35257" y="1984"/>
                    <a:pt x="33164" y="1"/>
                    <a:pt x="2941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0" name="Google Shape;7960;p31"/>
            <p:cNvSpPr/>
            <p:nvPr/>
          </p:nvSpPr>
          <p:spPr>
            <a:xfrm>
              <a:off x="3175700" y="1396325"/>
              <a:ext cx="2385575" cy="193975"/>
            </a:xfrm>
            <a:custGeom>
              <a:avLst/>
              <a:gdLst/>
              <a:ahLst/>
              <a:cxnLst/>
              <a:rect l="l" t="t" r="r" b="b"/>
              <a:pathLst>
                <a:path w="95423" h="7759" extrusionOk="0">
                  <a:moveTo>
                    <a:pt x="27994" y="1"/>
                  </a:moveTo>
                  <a:cubicBezTo>
                    <a:pt x="27089" y="1"/>
                    <a:pt x="26107" y="102"/>
                    <a:pt x="25026" y="327"/>
                  </a:cubicBezTo>
                  <a:cubicBezTo>
                    <a:pt x="22265" y="899"/>
                    <a:pt x="20184" y="2293"/>
                    <a:pt x="18338" y="3520"/>
                  </a:cubicBezTo>
                  <a:cubicBezTo>
                    <a:pt x="16492" y="4748"/>
                    <a:pt x="14573" y="6017"/>
                    <a:pt x="12009" y="6636"/>
                  </a:cubicBezTo>
                  <a:cubicBezTo>
                    <a:pt x="10262" y="7053"/>
                    <a:pt x="8077" y="7150"/>
                    <a:pt x="5881" y="7150"/>
                  </a:cubicBezTo>
                  <a:cubicBezTo>
                    <a:pt x="4848" y="7150"/>
                    <a:pt x="3813" y="7129"/>
                    <a:pt x="2819" y="7109"/>
                  </a:cubicBezTo>
                  <a:cubicBezTo>
                    <a:pt x="1821" y="7088"/>
                    <a:pt x="869" y="7067"/>
                    <a:pt x="1" y="7067"/>
                  </a:cubicBezTo>
                  <a:lnTo>
                    <a:pt x="1" y="7291"/>
                  </a:lnTo>
                  <a:cubicBezTo>
                    <a:pt x="156" y="7289"/>
                    <a:pt x="315" y="7288"/>
                    <a:pt x="476" y="7288"/>
                  </a:cubicBezTo>
                  <a:cubicBezTo>
                    <a:pt x="1208" y="7288"/>
                    <a:pt x="1996" y="7306"/>
                    <a:pt x="2814" y="7327"/>
                  </a:cubicBezTo>
                  <a:cubicBezTo>
                    <a:pt x="3822" y="7349"/>
                    <a:pt x="4870" y="7372"/>
                    <a:pt x="5915" y="7372"/>
                  </a:cubicBezTo>
                  <a:cubicBezTo>
                    <a:pt x="8107" y="7372"/>
                    <a:pt x="10286" y="7271"/>
                    <a:pt x="12061" y="6849"/>
                  </a:cubicBezTo>
                  <a:cubicBezTo>
                    <a:pt x="14677" y="6225"/>
                    <a:pt x="16549" y="4977"/>
                    <a:pt x="18463" y="3702"/>
                  </a:cubicBezTo>
                  <a:cubicBezTo>
                    <a:pt x="20372" y="2428"/>
                    <a:pt x="22348" y="1107"/>
                    <a:pt x="25073" y="540"/>
                  </a:cubicBezTo>
                  <a:cubicBezTo>
                    <a:pt x="26134" y="319"/>
                    <a:pt x="27099" y="220"/>
                    <a:pt x="27988" y="220"/>
                  </a:cubicBezTo>
                  <a:cubicBezTo>
                    <a:pt x="31723" y="220"/>
                    <a:pt x="34115" y="1972"/>
                    <a:pt x="36618" y="3812"/>
                  </a:cubicBezTo>
                  <a:cubicBezTo>
                    <a:pt x="39151" y="5679"/>
                    <a:pt x="41772" y="7592"/>
                    <a:pt x="45954" y="7743"/>
                  </a:cubicBezTo>
                  <a:lnTo>
                    <a:pt x="46458" y="7759"/>
                  </a:lnTo>
                  <a:cubicBezTo>
                    <a:pt x="50452" y="7759"/>
                    <a:pt x="53859" y="6100"/>
                    <a:pt x="57166" y="4498"/>
                  </a:cubicBezTo>
                  <a:cubicBezTo>
                    <a:pt x="60479" y="2901"/>
                    <a:pt x="63891" y="1248"/>
                    <a:pt x="67895" y="1222"/>
                  </a:cubicBezTo>
                  <a:lnTo>
                    <a:pt x="67968" y="1222"/>
                  </a:lnTo>
                  <a:cubicBezTo>
                    <a:pt x="71078" y="1222"/>
                    <a:pt x="73694" y="2491"/>
                    <a:pt x="76221" y="3718"/>
                  </a:cubicBezTo>
                  <a:cubicBezTo>
                    <a:pt x="77735" y="4451"/>
                    <a:pt x="79165" y="5143"/>
                    <a:pt x="80689" y="5580"/>
                  </a:cubicBezTo>
                  <a:cubicBezTo>
                    <a:pt x="84895" y="6788"/>
                    <a:pt x="88165" y="6933"/>
                    <a:pt x="92534" y="6933"/>
                  </a:cubicBezTo>
                  <a:cubicBezTo>
                    <a:pt x="93166" y="6933"/>
                    <a:pt x="93822" y="6930"/>
                    <a:pt x="94507" y="6927"/>
                  </a:cubicBezTo>
                  <a:lnTo>
                    <a:pt x="95422" y="6927"/>
                  </a:lnTo>
                  <a:lnTo>
                    <a:pt x="95422" y="6703"/>
                  </a:lnTo>
                  <a:lnTo>
                    <a:pt x="94507" y="6703"/>
                  </a:lnTo>
                  <a:cubicBezTo>
                    <a:pt x="93805" y="6707"/>
                    <a:pt x="93134" y="6710"/>
                    <a:pt x="92487" y="6710"/>
                  </a:cubicBezTo>
                  <a:cubicBezTo>
                    <a:pt x="88159" y="6710"/>
                    <a:pt x="84913" y="6566"/>
                    <a:pt x="80746" y="5372"/>
                  </a:cubicBezTo>
                  <a:cubicBezTo>
                    <a:pt x="79243" y="4935"/>
                    <a:pt x="77823" y="4248"/>
                    <a:pt x="76320" y="3520"/>
                  </a:cubicBezTo>
                  <a:cubicBezTo>
                    <a:pt x="73767" y="2283"/>
                    <a:pt x="71125" y="1003"/>
                    <a:pt x="67968" y="1003"/>
                  </a:cubicBezTo>
                  <a:lnTo>
                    <a:pt x="67895" y="1003"/>
                  </a:lnTo>
                  <a:cubicBezTo>
                    <a:pt x="63839" y="1029"/>
                    <a:pt x="60401" y="2693"/>
                    <a:pt x="57078" y="4306"/>
                  </a:cubicBezTo>
                  <a:cubicBezTo>
                    <a:pt x="53784" y="5900"/>
                    <a:pt x="50346" y="7533"/>
                    <a:pt x="46436" y="7533"/>
                  </a:cubicBezTo>
                  <a:cubicBezTo>
                    <a:pt x="46278" y="7533"/>
                    <a:pt x="46119" y="7530"/>
                    <a:pt x="45959" y="7525"/>
                  </a:cubicBezTo>
                  <a:cubicBezTo>
                    <a:pt x="41850" y="7379"/>
                    <a:pt x="39260" y="5476"/>
                    <a:pt x="36748" y="3635"/>
                  </a:cubicBezTo>
                  <a:cubicBezTo>
                    <a:pt x="34212" y="1779"/>
                    <a:pt x="31788" y="1"/>
                    <a:pt x="2799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1" name="Google Shape;7961;p31"/>
            <p:cNvSpPr/>
            <p:nvPr/>
          </p:nvSpPr>
          <p:spPr>
            <a:xfrm>
              <a:off x="3208325" y="1323975"/>
              <a:ext cx="2319650" cy="179225"/>
            </a:xfrm>
            <a:custGeom>
              <a:avLst/>
              <a:gdLst/>
              <a:ahLst/>
              <a:cxnLst/>
              <a:rect l="l" t="t" r="r" b="b"/>
              <a:pathLst>
                <a:path w="92786" h="7169" extrusionOk="0">
                  <a:moveTo>
                    <a:pt x="66944" y="1"/>
                  </a:moveTo>
                  <a:cubicBezTo>
                    <a:pt x="62896" y="1"/>
                    <a:pt x="59612" y="1664"/>
                    <a:pt x="56428" y="3278"/>
                  </a:cubicBezTo>
                  <a:cubicBezTo>
                    <a:pt x="53282" y="4865"/>
                    <a:pt x="50094" y="6503"/>
                    <a:pt x="46011" y="6607"/>
                  </a:cubicBezTo>
                  <a:cubicBezTo>
                    <a:pt x="45885" y="6610"/>
                    <a:pt x="45759" y="6612"/>
                    <a:pt x="45635" y="6612"/>
                  </a:cubicBezTo>
                  <a:cubicBezTo>
                    <a:pt x="41739" y="6612"/>
                    <a:pt x="38779" y="5061"/>
                    <a:pt x="35917" y="3559"/>
                  </a:cubicBezTo>
                  <a:cubicBezTo>
                    <a:pt x="33087" y="2075"/>
                    <a:pt x="30185" y="553"/>
                    <a:pt x="26374" y="553"/>
                  </a:cubicBezTo>
                  <a:cubicBezTo>
                    <a:pt x="25324" y="553"/>
                    <a:pt x="24204" y="669"/>
                    <a:pt x="22998" y="933"/>
                  </a:cubicBezTo>
                  <a:cubicBezTo>
                    <a:pt x="20814" y="1417"/>
                    <a:pt x="18994" y="2540"/>
                    <a:pt x="17236" y="3632"/>
                  </a:cubicBezTo>
                  <a:cubicBezTo>
                    <a:pt x="15686" y="4589"/>
                    <a:pt x="14095" y="5567"/>
                    <a:pt x="12275" y="6097"/>
                  </a:cubicBezTo>
                  <a:cubicBezTo>
                    <a:pt x="9596" y="6870"/>
                    <a:pt x="6332" y="6960"/>
                    <a:pt x="3280" y="6960"/>
                  </a:cubicBezTo>
                  <a:cubicBezTo>
                    <a:pt x="2799" y="6960"/>
                    <a:pt x="2324" y="6957"/>
                    <a:pt x="1858" y="6955"/>
                  </a:cubicBezTo>
                  <a:cubicBezTo>
                    <a:pt x="1438" y="6955"/>
                    <a:pt x="1021" y="6951"/>
                    <a:pt x="611" y="6951"/>
                  </a:cubicBezTo>
                  <a:cubicBezTo>
                    <a:pt x="405" y="6951"/>
                    <a:pt x="202" y="6952"/>
                    <a:pt x="1" y="6955"/>
                  </a:cubicBezTo>
                  <a:lnTo>
                    <a:pt x="1" y="7168"/>
                  </a:lnTo>
                  <a:lnTo>
                    <a:pt x="3361" y="7168"/>
                  </a:lnTo>
                  <a:cubicBezTo>
                    <a:pt x="6403" y="7168"/>
                    <a:pt x="9653" y="7070"/>
                    <a:pt x="12332" y="6295"/>
                  </a:cubicBezTo>
                  <a:cubicBezTo>
                    <a:pt x="14178" y="5764"/>
                    <a:pt x="15785" y="4761"/>
                    <a:pt x="17345" y="3798"/>
                  </a:cubicBezTo>
                  <a:cubicBezTo>
                    <a:pt x="19087" y="2722"/>
                    <a:pt x="20892" y="1609"/>
                    <a:pt x="23040" y="1136"/>
                  </a:cubicBezTo>
                  <a:cubicBezTo>
                    <a:pt x="24252" y="871"/>
                    <a:pt x="25368" y="754"/>
                    <a:pt x="26413" y="754"/>
                  </a:cubicBezTo>
                  <a:cubicBezTo>
                    <a:pt x="30104" y="754"/>
                    <a:pt x="32893" y="2213"/>
                    <a:pt x="35807" y="3741"/>
                  </a:cubicBezTo>
                  <a:cubicBezTo>
                    <a:pt x="38695" y="5256"/>
                    <a:pt x="41764" y="6819"/>
                    <a:pt x="45656" y="6819"/>
                  </a:cubicBezTo>
                  <a:cubicBezTo>
                    <a:pt x="45774" y="6819"/>
                    <a:pt x="45892" y="6818"/>
                    <a:pt x="46011" y="6815"/>
                  </a:cubicBezTo>
                  <a:cubicBezTo>
                    <a:pt x="50078" y="6721"/>
                    <a:pt x="53354" y="5062"/>
                    <a:pt x="56516" y="3460"/>
                  </a:cubicBezTo>
                  <a:cubicBezTo>
                    <a:pt x="59819" y="1787"/>
                    <a:pt x="62951" y="208"/>
                    <a:pt x="66912" y="208"/>
                  </a:cubicBezTo>
                  <a:cubicBezTo>
                    <a:pt x="67211" y="208"/>
                    <a:pt x="67514" y="217"/>
                    <a:pt x="67823" y="236"/>
                  </a:cubicBezTo>
                  <a:cubicBezTo>
                    <a:pt x="70891" y="428"/>
                    <a:pt x="72831" y="1552"/>
                    <a:pt x="74885" y="2743"/>
                  </a:cubicBezTo>
                  <a:cubicBezTo>
                    <a:pt x="75847" y="3294"/>
                    <a:pt x="76835" y="3871"/>
                    <a:pt x="77969" y="4365"/>
                  </a:cubicBezTo>
                  <a:cubicBezTo>
                    <a:pt x="82948" y="6521"/>
                    <a:pt x="85742" y="6801"/>
                    <a:pt x="91815" y="6801"/>
                  </a:cubicBezTo>
                  <a:cubicBezTo>
                    <a:pt x="92130" y="6801"/>
                    <a:pt x="92453" y="6800"/>
                    <a:pt x="92786" y="6799"/>
                  </a:cubicBezTo>
                  <a:lnTo>
                    <a:pt x="92786" y="6596"/>
                  </a:lnTo>
                  <a:cubicBezTo>
                    <a:pt x="92508" y="6597"/>
                    <a:pt x="92236" y="6598"/>
                    <a:pt x="91971" y="6598"/>
                  </a:cubicBezTo>
                  <a:cubicBezTo>
                    <a:pt x="85830" y="6598"/>
                    <a:pt x="83048" y="6332"/>
                    <a:pt x="78068" y="4178"/>
                  </a:cubicBezTo>
                  <a:cubicBezTo>
                    <a:pt x="76945" y="3689"/>
                    <a:pt x="75957" y="3117"/>
                    <a:pt x="75000" y="2566"/>
                  </a:cubicBezTo>
                  <a:cubicBezTo>
                    <a:pt x="72919" y="1365"/>
                    <a:pt x="70964" y="226"/>
                    <a:pt x="67844" y="28"/>
                  </a:cubicBezTo>
                  <a:cubicBezTo>
                    <a:pt x="67540" y="10"/>
                    <a:pt x="67240" y="1"/>
                    <a:pt x="669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2" name="Google Shape;7962;p31"/>
            <p:cNvSpPr/>
            <p:nvPr/>
          </p:nvSpPr>
          <p:spPr>
            <a:xfrm>
              <a:off x="3238625" y="1243150"/>
              <a:ext cx="2258025" cy="188150"/>
            </a:xfrm>
            <a:custGeom>
              <a:avLst/>
              <a:gdLst/>
              <a:ahLst/>
              <a:cxnLst/>
              <a:rect l="l" t="t" r="r" b="b"/>
              <a:pathLst>
                <a:path w="90321" h="7526" extrusionOk="0">
                  <a:moveTo>
                    <a:pt x="65857" y="0"/>
                  </a:moveTo>
                  <a:cubicBezTo>
                    <a:pt x="61764" y="0"/>
                    <a:pt x="58482" y="1763"/>
                    <a:pt x="55419" y="3401"/>
                  </a:cubicBezTo>
                  <a:cubicBezTo>
                    <a:pt x="52356" y="5040"/>
                    <a:pt x="49131" y="6730"/>
                    <a:pt x="45179" y="6849"/>
                  </a:cubicBezTo>
                  <a:cubicBezTo>
                    <a:pt x="45025" y="6854"/>
                    <a:pt x="44872" y="6857"/>
                    <a:pt x="44720" y="6857"/>
                  </a:cubicBezTo>
                  <a:cubicBezTo>
                    <a:pt x="40979" y="6857"/>
                    <a:pt x="37929" y="5409"/>
                    <a:pt x="34991" y="4010"/>
                  </a:cubicBezTo>
                  <a:cubicBezTo>
                    <a:pt x="32041" y="2602"/>
                    <a:pt x="29010" y="1161"/>
                    <a:pt x="25229" y="1161"/>
                  </a:cubicBezTo>
                  <a:cubicBezTo>
                    <a:pt x="24329" y="1161"/>
                    <a:pt x="23388" y="1242"/>
                    <a:pt x="22395" y="1425"/>
                  </a:cubicBezTo>
                  <a:cubicBezTo>
                    <a:pt x="20127" y="1841"/>
                    <a:pt x="18177" y="2944"/>
                    <a:pt x="16294" y="4015"/>
                  </a:cubicBezTo>
                  <a:cubicBezTo>
                    <a:pt x="14828" y="4858"/>
                    <a:pt x="13434" y="5643"/>
                    <a:pt x="11900" y="6142"/>
                  </a:cubicBezTo>
                  <a:cubicBezTo>
                    <a:pt x="8348" y="7286"/>
                    <a:pt x="4645" y="7291"/>
                    <a:pt x="729" y="7307"/>
                  </a:cubicBezTo>
                  <a:lnTo>
                    <a:pt x="1" y="7307"/>
                  </a:lnTo>
                  <a:lnTo>
                    <a:pt x="1" y="7525"/>
                  </a:lnTo>
                  <a:lnTo>
                    <a:pt x="729" y="7525"/>
                  </a:lnTo>
                  <a:cubicBezTo>
                    <a:pt x="4666" y="7515"/>
                    <a:pt x="8384" y="7505"/>
                    <a:pt x="11967" y="6350"/>
                  </a:cubicBezTo>
                  <a:cubicBezTo>
                    <a:pt x="13528" y="5851"/>
                    <a:pt x="14989" y="5019"/>
                    <a:pt x="16398" y="4213"/>
                  </a:cubicBezTo>
                  <a:cubicBezTo>
                    <a:pt x="18271" y="3147"/>
                    <a:pt x="20205" y="2049"/>
                    <a:pt x="22431" y="1638"/>
                  </a:cubicBezTo>
                  <a:cubicBezTo>
                    <a:pt x="23407" y="1460"/>
                    <a:pt x="24332" y="1380"/>
                    <a:pt x="25216" y="1380"/>
                  </a:cubicBezTo>
                  <a:cubicBezTo>
                    <a:pt x="28961" y="1380"/>
                    <a:pt x="31965" y="2811"/>
                    <a:pt x="34897" y="4207"/>
                  </a:cubicBezTo>
                  <a:cubicBezTo>
                    <a:pt x="37856" y="5617"/>
                    <a:pt x="40873" y="7070"/>
                    <a:pt x="44714" y="7070"/>
                  </a:cubicBezTo>
                  <a:cubicBezTo>
                    <a:pt x="44869" y="7070"/>
                    <a:pt x="45026" y="7067"/>
                    <a:pt x="45184" y="7063"/>
                  </a:cubicBezTo>
                  <a:cubicBezTo>
                    <a:pt x="49256" y="6943"/>
                    <a:pt x="52439" y="5237"/>
                    <a:pt x="55523" y="3589"/>
                  </a:cubicBezTo>
                  <a:cubicBezTo>
                    <a:pt x="58753" y="1852"/>
                    <a:pt x="61816" y="213"/>
                    <a:pt x="65846" y="213"/>
                  </a:cubicBezTo>
                  <a:lnTo>
                    <a:pt x="66252" y="213"/>
                  </a:lnTo>
                  <a:cubicBezTo>
                    <a:pt x="69518" y="307"/>
                    <a:pt x="71437" y="1482"/>
                    <a:pt x="73470" y="2725"/>
                  </a:cubicBezTo>
                  <a:cubicBezTo>
                    <a:pt x="74276" y="3219"/>
                    <a:pt x="75109" y="3724"/>
                    <a:pt x="76060" y="4192"/>
                  </a:cubicBezTo>
                  <a:cubicBezTo>
                    <a:pt x="81105" y="6676"/>
                    <a:pt x="83268" y="7173"/>
                    <a:pt x="89691" y="7173"/>
                  </a:cubicBezTo>
                  <a:cubicBezTo>
                    <a:pt x="89897" y="7173"/>
                    <a:pt x="90106" y="7173"/>
                    <a:pt x="90321" y="7172"/>
                  </a:cubicBezTo>
                  <a:lnTo>
                    <a:pt x="90321" y="6953"/>
                  </a:lnTo>
                  <a:lnTo>
                    <a:pt x="89774" y="6953"/>
                  </a:lnTo>
                  <a:cubicBezTo>
                    <a:pt x="83320" y="6953"/>
                    <a:pt x="81183" y="6470"/>
                    <a:pt x="76154" y="3999"/>
                  </a:cubicBezTo>
                  <a:cubicBezTo>
                    <a:pt x="75218" y="3537"/>
                    <a:pt x="74386" y="3027"/>
                    <a:pt x="73590" y="2533"/>
                  </a:cubicBezTo>
                  <a:cubicBezTo>
                    <a:pt x="71525" y="1274"/>
                    <a:pt x="69585" y="89"/>
                    <a:pt x="662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3" name="Google Shape;7963;p31"/>
            <p:cNvSpPr/>
            <p:nvPr/>
          </p:nvSpPr>
          <p:spPr>
            <a:xfrm>
              <a:off x="3256575" y="1166075"/>
              <a:ext cx="2210700" cy="201525"/>
            </a:xfrm>
            <a:custGeom>
              <a:avLst/>
              <a:gdLst/>
              <a:ahLst/>
              <a:cxnLst/>
              <a:rect l="l" t="t" r="r" b="b"/>
              <a:pathLst>
                <a:path w="88428" h="8061" extrusionOk="0">
                  <a:moveTo>
                    <a:pt x="65219" y="0"/>
                  </a:moveTo>
                  <a:cubicBezTo>
                    <a:pt x="60995" y="0"/>
                    <a:pt x="57801" y="1928"/>
                    <a:pt x="54706" y="3806"/>
                  </a:cubicBezTo>
                  <a:cubicBezTo>
                    <a:pt x="51679" y="5631"/>
                    <a:pt x="48549" y="7524"/>
                    <a:pt x="44440" y="7670"/>
                  </a:cubicBezTo>
                  <a:cubicBezTo>
                    <a:pt x="44263" y="7677"/>
                    <a:pt x="44088" y="7680"/>
                    <a:pt x="43914" y="7680"/>
                  </a:cubicBezTo>
                  <a:cubicBezTo>
                    <a:pt x="40331" y="7680"/>
                    <a:pt x="37531" y="6327"/>
                    <a:pt x="34569" y="4903"/>
                  </a:cubicBezTo>
                  <a:cubicBezTo>
                    <a:pt x="31631" y="3486"/>
                    <a:pt x="28597" y="2035"/>
                    <a:pt x="24759" y="2035"/>
                  </a:cubicBezTo>
                  <a:cubicBezTo>
                    <a:pt x="24400" y="2035"/>
                    <a:pt x="24033" y="2047"/>
                    <a:pt x="23658" y="2074"/>
                  </a:cubicBezTo>
                  <a:cubicBezTo>
                    <a:pt x="19550" y="3000"/>
                    <a:pt x="15758" y="4342"/>
                    <a:pt x="12399" y="6058"/>
                  </a:cubicBezTo>
                  <a:cubicBezTo>
                    <a:pt x="9489" y="7250"/>
                    <a:pt x="6348" y="7841"/>
                    <a:pt x="3022" y="7841"/>
                  </a:cubicBezTo>
                  <a:cubicBezTo>
                    <a:pt x="2037" y="7841"/>
                    <a:pt x="1037" y="7789"/>
                    <a:pt x="21" y="7686"/>
                  </a:cubicBezTo>
                  <a:lnTo>
                    <a:pt x="0" y="7899"/>
                  </a:lnTo>
                  <a:cubicBezTo>
                    <a:pt x="1009" y="8008"/>
                    <a:pt x="2018" y="8060"/>
                    <a:pt x="3032" y="8060"/>
                  </a:cubicBezTo>
                  <a:cubicBezTo>
                    <a:pt x="6382" y="8060"/>
                    <a:pt x="9554" y="7457"/>
                    <a:pt x="12487" y="6261"/>
                  </a:cubicBezTo>
                  <a:cubicBezTo>
                    <a:pt x="15847" y="4545"/>
                    <a:pt x="19622" y="3213"/>
                    <a:pt x="23689" y="2287"/>
                  </a:cubicBezTo>
                  <a:cubicBezTo>
                    <a:pt x="24049" y="2262"/>
                    <a:pt x="24402" y="2250"/>
                    <a:pt x="24748" y="2250"/>
                  </a:cubicBezTo>
                  <a:cubicBezTo>
                    <a:pt x="28548" y="2250"/>
                    <a:pt x="31549" y="3699"/>
                    <a:pt x="34470" y="5096"/>
                  </a:cubicBezTo>
                  <a:cubicBezTo>
                    <a:pt x="37334" y="6478"/>
                    <a:pt x="40292" y="7898"/>
                    <a:pt x="43941" y="7898"/>
                  </a:cubicBezTo>
                  <a:cubicBezTo>
                    <a:pt x="44109" y="7898"/>
                    <a:pt x="44279" y="7895"/>
                    <a:pt x="44450" y="7889"/>
                  </a:cubicBezTo>
                  <a:cubicBezTo>
                    <a:pt x="48616" y="7743"/>
                    <a:pt x="51768" y="5834"/>
                    <a:pt x="54815" y="3993"/>
                  </a:cubicBezTo>
                  <a:cubicBezTo>
                    <a:pt x="58015" y="2054"/>
                    <a:pt x="61055" y="217"/>
                    <a:pt x="65162" y="217"/>
                  </a:cubicBezTo>
                  <a:cubicBezTo>
                    <a:pt x="65494" y="217"/>
                    <a:pt x="65833" y="229"/>
                    <a:pt x="66179" y="254"/>
                  </a:cubicBezTo>
                  <a:cubicBezTo>
                    <a:pt x="70261" y="1367"/>
                    <a:pt x="73683" y="3062"/>
                    <a:pt x="76362" y="5293"/>
                  </a:cubicBezTo>
                  <a:cubicBezTo>
                    <a:pt x="78900" y="6951"/>
                    <a:pt x="81875" y="7791"/>
                    <a:pt x="85240" y="7791"/>
                  </a:cubicBezTo>
                  <a:cubicBezTo>
                    <a:pt x="86267" y="7791"/>
                    <a:pt x="87329" y="7713"/>
                    <a:pt x="88427" y="7556"/>
                  </a:cubicBezTo>
                  <a:lnTo>
                    <a:pt x="88401" y="7342"/>
                  </a:lnTo>
                  <a:cubicBezTo>
                    <a:pt x="87318" y="7495"/>
                    <a:pt x="86270" y="7571"/>
                    <a:pt x="85257" y="7571"/>
                  </a:cubicBezTo>
                  <a:cubicBezTo>
                    <a:pt x="81928" y="7571"/>
                    <a:pt x="78988" y="6748"/>
                    <a:pt x="76492" y="5117"/>
                  </a:cubicBezTo>
                  <a:cubicBezTo>
                    <a:pt x="73798" y="2875"/>
                    <a:pt x="70350" y="1164"/>
                    <a:pt x="66215" y="36"/>
                  </a:cubicBezTo>
                  <a:cubicBezTo>
                    <a:pt x="65877" y="12"/>
                    <a:pt x="65545" y="0"/>
                    <a:pt x="65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4" name="Google Shape;7964;p31"/>
            <p:cNvSpPr/>
            <p:nvPr/>
          </p:nvSpPr>
          <p:spPr>
            <a:xfrm>
              <a:off x="3269325" y="1100700"/>
              <a:ext cx="2169850" cy="204100"/>
            </a:xfrm>
            <a:custGeom>
              <a:avLst/>
              <a:gdLst/>
              <a:ahLst/>
              <a:cxnLst/>
              <a:rect l="l" t="t" r="r" b="b"/>
              <a:pathLst>
                <a:path w="86794" h="8164" extrusionOk="0">
                  <a:moveTo>
                    <a:pt x="64581" y="1"/>
                  </a:moveTo>
                  <a:cubicBezTo>
                    <a:pt x="60303" y="1"/>
                    <a:pt x="57134" y="1997"/>
                    <a:pt x="54082" y="3925"/>
                  </a:cubicBezTo>
                  <a:cubicBezTo>
                    <a:pt x="51117" y="5797"/>
                    <a:pt x="48054" y="7726"/>
                    <a:pt x="43925" y="7919"/>
                  </a:cubicBezTo>
                  <a:cubicBezTo>
                    <a:pt x="43695" y="7930"/>
                    <a:pt x="43467" y="7935"/>
                    <a:pt x="43243" y="7935"/>
                  </a:cubicBezTo>
                  <a:cubicBezTo>
                    <a:pt x="39864" y="7935"/>
                    <a:pt x="37054" y="6728"/>
                    <a:pt x="34153" y="5485"/>
                  </a:cubicBezTo>
                  <a:cubicBezTo>
                    <a:pt x="31240" y="4237"/>
                    <a:pt x="28236" y="2947"/>
                    <a:pt x="24615" y="2947"/>
                  </a:cubicBezTo>
                  <a:cubicBezTo>
                    <a:pt x="24388" y="2947"/>
                    <a:pt x="24160" y="2952"/>
                    <a:pt x="23928" y="2963"/>
                  </a:cubicBezTo>
                  <a:cubicBezTo>
                    <a:pt x="19763" y="3150"/>
                    <a:pt x="16143" y="4242"/>
                    <a:pt x="12638" y="5292"/>
                  </a:cubicBezTo>
                  <a:cubicBezTo>
                    <a:pt x="8794" y="6452"/>
                    <a:pt x="4821" y="7648"/>
                    <a:pt x="0" y="7726"/>
                  </a:cubicBezTo>
                  <a:lnTo>
                    <a:pt x="0" y="7945"/>
                  </a:lnTo>
                  <a:cubicBezTo>
                    <a:pt x="4847" y="7862"/>
                    <a:pt x="8841" y="6665"/>
                    <a:pt x="12695" y="5501"/>
                  </a:cubicBezTo>
                  <a:cubicBezTo>
                    <a:pt x="16341" y="4403"/>
                    <a:pt x="19789" y="3368"/>
                    <a:pt x="23933" y="3181"/>
                  </a:cubicBezTo>
                  <a:cubicBezTo>
                    <a:pt x="24162" y="3171"/>
                    <a:pt x="24389" y="3166"/>
                    <a:pt x="24613" y="3166"/>
                  </a:cubicBezTo>
                  <a:cubicBezTo>
                    <a:pt x="28183" y="3166"/>
                    <a:pt x="31172" y="4449"/>
                    <a:pt x="34059" y="5683"/>
                  </a:cubicBezTo>
                  <a:cubicBezTo>
                    <a:pt x="36894" y="6899"/>
                    <a:pt x="39816" y="8163"/>
                    <a:pt x="43264" y="8163"/>
                  </a:cubicBezTo>
                  <a:lnTo>
                    <a:pt x="43940" y="8142"/>
                  </a:lnTo>
                  <a:cubicBezTo>
                    <a:pt x="48117" y="7945"/>
                    <a:pt x="51211" y="5995"/>
                    <a:pt x="54196" y="4112"/>
                  </a:cubicBezTo>
                  <a:cubicBezTo>
                    <a:pt x="57366" y="2108"/>
                    <a:pt x="60376" y="215"/>
                    <a:pt x="64566" y="215"/>
                  </a:cubicBezTo>
                  <a:cubicBezTo>
                    <a:pt x="64714" y="215"/>
                    <a:pt x="64863" y="217"/>
                    <a:pt x="65013" y="222"/>
                  </a:cubicBezTo>
                  <a:cubicBezTo>
                    <a:pt x="69143" y="1096"/>
                    <a:pt x="72523" y="2656"/>
                    <a:pt x="75072" y="4871"/>
                  </a:cubicBezTo>
                  <a:cubicBezTo>
                    <a:pt x="77534" y="6792"/>
                    <a:pt x="80602" y="7759"/>
                    <a:pt x="84220" y="7759"/>
                  </a:cubicBezTo>
                  <a:cubicBezTo>
                    <a:pt x="85049" y="7759"/>
                    <a:pt x="85907" y="7709"/>
                    <a:pt x="86794" y="7607"/>
                  </a:cubicBezTo>
                  <a:lnTo>
                    <a:pt x="86768" y="7388"/>
                  </a:lnTo>
                  <a:cubicBezTo>
                    <a:pt x="85889" y="7490"/>
                    <a:pt x="85037" y="7540"/>
                    <a:pt x="84215" y="7540"/>
                  </a:cubicBezTo>
                  <a:cubicBezTo>
                    <a:pt x="80651" y="7540"/>
                    <a:pt x="77628" y="6590"/>
                    <a:pt x="75207" y="4705"/>
                  </a:cubicBezTo>
                  <a:cubicBezTo>
                    <a:pt x="72638" y="2469"/>
                    <a:pt x="69226" y="888"/>
                    <a:pt x="65045" y="9"/>
                  </a:cubicBezTo>
                  <a:cubicBezTo>
                    <a:pt x="64889" y="3"/>
                    <a:pt x="64734" y="1"/>
                    <a:pt x="6458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5" name="Google Shape;7965;p31"/>
            <p:cNvSpPr/>
            <p:nvPr/>
          </p:nvSpPr>
          <p:spPr>
            <a:xfrm>
              <a:off x="3285700" y="1039150"/>
              <a:ext cx="2126450" cy="207525"/>
            </a:xfrm>
            <a:custGeom>
              <a:avLst/>
              <a:gdLst/>
              <a:ahLst/>
              <a:cxnLst/>
              <a:rect l="l" t="t" r="r" b="b"/>
              <a:pathLst>
                <a:path w="85058" h="8301" extrusionOk="0">
                  <a:moveTo>
                    <a:pt x="63792" y="0"/>
                  </a:moveTo>
                  <a:cubicBezTo>
                    <a:pt x="59470" y="6"/>
                    <a:pt x="56344" y="2081"/>
                    <a:pt x="53432" y="4005"/>
                  </a:cubicBezTo>
                  <a:cubicBezTo>
                    <a:pt x="50520" y="5929"/>
                    <a:pt x="47503" y="7926"/>
                    <a:pt x="43265" y="8067"/>
                  </a:cubicBezTo>
                  <a:cubicBezTo>
                    <a:pt x="43091" y="8073"/>
                    <a:pt x="42919" y="8076"/>
                    <a:pt x="42748" y="8076"/>
                  </a:cubicBezTo>
                  <a:cubicBezTo>
                    <a:pt x="39388" y="8076"/>
                    <a:pt x="36463" y="6939"/>
                    <a:pt x="33628" y="5841"/>
                  </a:cubicBezTo>
                  <a:cubicBezTo>
                    <a:pt x="30722" y="4708"/>
                    <a:pt x="27726" y="3540"/>
                    <a:pt x="24191" y="3540"/>
                  </a:cubicBezTo>
                  <a:cubicBezTo>
                    <a:pt x="24107" y="3540"/>
                    <a:pt x="24023" y="3541"/>
                    <a:pt x="23939" y="3542"/>
                  </a:cubicBezTo>
                  <a:cubicBezTo>
                    <a:pt x="19711" y="3610"/>
                    <a:pt x="15722" y="4644"/>
                    <a:pt x="11951" y="5617"/>
                  </a:cubicBezTo>
                  <a:cubicBezTo>
                    <a:pt x="8181" y="6595"/>
                    <a:pt x="4281" y="7609"/>
                    <a:pt x="0" y="7749"/>
                  </a:cubicBezTo>
                  <a:lnTo>
                    <a:pt x="0" y="7963"/>
                  </a:lnTo>
                  <a:cubicBezTo>
                    <a:pt x="4307" y="7827"/>
                    <a:pt x="8217" y="6813"/>
                    <a:pt x="12003" y="5830"/>
                  </a:cubicBezTo>
                  <a:cubicBezTo>
                    <a:pt x="15972" y="4795"/>
                    <a:pt x="19732" y="3823"/>
                    <a:pt x="23939" y="3766"/>
                  </a:cubicBezTo>
                  <a:cubicBezTo>
                    <a:pt x="24036" y="3764"/>
                    <a:pt x="24134" y="3763"/>
                    <a:pt x="24230" y="3763"/>
                  </a:cubicBezTo>
                  <a:cubicBezTo>
                    <a:pt x="27698" y="3763"/>
                    <a:pt x="30666" y="4925"/>
                    <a:pt x="33545" y="6049"/>
                  </a:cubicBezTo>
                  <a:cubicBezTo>
                    <a:pt x="36395" y="7151"/>
                    <a:pt x="39338" y="8301"/>
                    <a:pt x="42750" y="8301"/>
                  </a:cubicBezTo>
                  <a:lnTo>
                    <a:pt x="43270" y="8290"/>
                  </a:lnTo>
                  <a:cubicBezTo>
                    <a:pt x="47576" y="8145"/>
                    <a:pt x="50618" y="6132"/>
                    <a:pt x="53557" y="4187"/>
                  </a:cubicBezTo>
                  <a:cubicBezTo>
                    <a:pt x="56630" y="2153"/>
                    <a:pt x="59543" y="229"/>
                    <a:pt x="63776" y="219"/>
                  </a:cubicBezTo>
                  <a:cubicBezTo>
                    <a:pt x="67900" y="832"/>
                    <a:pt x="71239" y="2247"/>
                    <a:pt x="73673" y="4431"/>
                  </a:cubicBezTo>
                  <a:cubicBezTo>
                    <a:pt x="76158" y="6590"/>
                    <a:pt x="79446" y="7685"/>
                    <a:pt x="83457" y="7685"/>
                  </a:cubicBezTo>
                  <a:cubicBezTo>
                    <a:pt x="83978" y="7685"/>
                    <a:pt x="84511" y="7667"/>
                    <a:pt x="85057" y="7630"/>
                  </a:cubicBezTo>
                  <a:lnTo>
                    <a:pt x="85047" y="7411"/>
                  </a:lnTo>
                  <a:cubicBezTo>
                    <a:pt x="84511" y="7447"/>
                    <a:pt x="83987" y="7465"/>
                    <a:pt x="83476" y="7465"/>
                  </a:cubicBezTo>
                  <a:cubicBezTo>
                    <a:pt x="79507" y="7465"/>
                    <a:pt x="76265" y="6393"/>
                    <a:pt x="73824" y="4265"/>
                  </a:cubicBezTo>
                  <a:cubicBezTo>
                    <a:pt x="71348" y="2055"/>
                    <a:pt x="67978" y="619"/>
                    <a:pt x="6379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6" name="Google Shape;7966;p31"/>
            <p:cNvSpPr/>
            <p:nvPr/>
          </p:nvSpPr>
          <p:spPr>
            <a:xfrm>
              <a:off x="3309625" y="992225"/>
              <a:ext cx="2076650" cy="188675"/>
            </a:xfrm>
            <a:custGeom>
              <a:avLst/>
              <a:gdLst/>
              <a:ahLst/>
              <a:cxnLst/>
              <a:rect l="l" t="t" r="r" b="b"/>
              <a:pathLst>
                <a:path w="83066" h="7547" extrusionOk="0">
                  <a:moveTo>
                    <a:pt x="62290" y="0"/>
                  </a:moveTo>
                  <a:cubicBezTo>
                    <a:pt x="61828" y="0"/>
                    <a:pt x="61356" y="16"/>
                    <a:pt x="60874" y="47"/>
                  </a:cubicBezTo>
                  <a:cubicBezTo>
                    <a:pt x="57374" y="541"/>
                    <a:pt x="54820" y="2111"/>
                    <a:pt x="52345" y="3640"/>
                  </a:cubicBezTo>
                  <a:cubicBezTo>
                    <a:pt x="49531" y="5377"/>
                    <a:pt x="46619" y="7177"/>
                    <a:pt x="42313" y="7317"/>
                  </a:cubicBezTo>
                  <a:cubicBezTo>
                    <a:pt x="42132" y="7323"/>
                    <a:pt x="41952" y="7326"/>
                    <a:pt x="41774" y="7326"/>
                  </a:cubicBezTo>
                  <a:cubicBezTo>
                    <a:pt x="38394" y="7326"/>
                    <a:pt x="35552" y="6275"/>
                    <a:pt x="32796" y="5253"/>
                  </a:cubicBezTo>
                  <a:cubicBezTo>
                    <a:pt x="30320" y="4337"/>
                    <a:pt x="27756" y="3386"/>
                    <a:pt x="24781" y="3167"/>
                  </a:cubicBezTo>
                  <a:cubicBezTo>
                    <a:pt x="24247" y="3128"/>
                    <a:pt x="23711" y="3110"/>
                    <a:pt x="23173" y="3110"/>
                  </a:cubicBezTo>
                  <a:cubicBezTo>
                    <a:pt x="19040" y="3110"/>
                    <a:pt x="14814" y="4187"/>
                    <a:pt x="10714" y="5232"/>
                  </a:cubicBezTo>
                  <a:cubicBezTo>
                    <a:pt x="7188" y="6131"/>
                    <a:pt x="3542" y="7057"/>
                    <a:pt x="0" y="7291"/>
                  </a:cubicBezTo>
                  <a:lnTo>
                    <a:pt x="11" y="7515"/>
                  </a:lnTo>
                  <a:cubicBezTo>
                    <a:pt x="3584" y="7281"/>
                    <a:pt x="7234" y="6350"/>
                    <a:pt x="10766" y="5445"/>
                  </a:cubicBezTo>
                  <a:cubicBezTo>
                    <a:pt x="14857" y="4405"/>
                    <a:pt x="19066" y="3328"/>
                    <a:pt x="23166" y="3328"/>
                  </a:cubicBezTo>
                  <a:cubicBezTo>
                    <a:pt x="23699" y="3328"/>
                    <a:pt x="24231" y="3347"/>
                    <a:pt x="24761" y="3386"/>
                  </a:cubicBezTo>
                  <a:cubicBezTo>
                    <a:pt x="27715" y="3604"/>
                    <a:pt x="30263" y="4550"/>
                    <a:pt x="32723" y="5461"/>
                  </a:cubicBezTo>
                  <a:cubicBezTo>
                    <a:pt x="35495" y="6485"/>
                    <a:pt x="38355" y="7546"/>
                    <a:pt x="41767" y="7546"/>
                  </a:cubicBezTo>
                  <a:lnTo>
                    <a:pt x="42318" y="7541"/>
                  </a:lnTo>
                  <a:cubicBezTo>
                    <a:pt x="46681" y="7390"/>
                    <a:pt x="49620" y="5575"/>
                    <a:pt x="52459" y="3828"/>
                  </a:cubicBezTo>
                  <a:cubicBezTo>
                    <a:pt x="54919" y="2314"/>
                    <a:pt x="57452" y="749"/>
                    <a:pt x="60900" y="260"/>
                  </a:cubicBezTo>
                  <a:cubicBezTo>
                    <a:pt x="61374" y="229"/>
                    <a:pt x="61837" y="214"/>
                    <a:pt x="62290" y="214"/>
                  </a:cubicBezTo>
                  <a:cubicBezTo>
                    <a:pt x="66012" y="214"/>
                    <a:pt x="69042" y="1241"/>
                    <a:pt x="71332" y="3276"/>
                  </a:cubicBezTo>
                  <a:cubicBezTo>
                    <a:pt x="74198" y="5783"/>
                    <a:pt x="78145" y="7104"/>
                    <a:pt x="83065" y="7187"/>
                  </a:cubicBezTo>
                  <a:lnTo>
                    <a:pt x="83065" y="6969"/>
                  </a:lnTo>
                  <a:cubicBezTo>
                    <a:pt x="78203" y="6886"/>
                    <a:pt x="74302" y="5585"/>
                    <a:pt x="71478" y="3105"/>
                  </a:cubicBezTo>
                  <a:cubicBezTo>
                    <a:pt x="69152" y="1042"/>
                    <a:pt x="66069" y="0"/>
                    <a:pt x="622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7" name="Google Shape;7967;p31"/>
            <p:cNvSpPr/>
            <p:nvPr/>
          </p:nvSpPr>
          <p:spPr>
            <a:xfrm>
              <a:off x="3333550" y="956625"/>
              <a:ext cx="2028925" cy="168100"/>
            </a:xfrm>
            <a:custGeom>
              <a:avLst/>
              <a:gdLst/>
              <a:ahLst/>
              <a:cxnLst/>
              <a:rect l="l" t="t" r="r" b="b"/>
              <a:pathLst>
                <a:path w="81157" h="6724" extrusionOk="0">
                  <a:moveTo>
                    <a:pt x="61190" y="0"/>
                  </a:moveTo>
                  <a:cubicBezTo>
                    <a:pt x="60511" y="0"/>
                    <a:pt x="59830" y="49"/>
                    <a:pt x="59147" y="155"/>
                  </a:cubicBezTo>
                  <a:cubicBezTo>
                    <a:pt x="55990" y="649"/>
                    <a:pt x="53551" y="1965"/>
                    <a:pt x="51190" y="3239"/>
                  </a:cubicBezTo>
                  <a:cubicBezTo>
                    <a:pt x="48372" y="4757"/>
                    <a:pt x="45459" y="6323"/>
                    <a:pt x="41335" y="6417"/>
                  </a:cubicBezTo>
                  <a:cubicBezTo>
                    <a:pt x="41222" y="6419"/>
                    <a:pt x="41109" y="6420"/>
                    <a:pt x="40996" y="6420"/>
                  </a:cubicBezTo>
                  <a:cubicBezTo>
                    <a:pt x="37575" y="6420"/>
                    <a:pt x="34728" y="5364"/>
                    <a:pt x="31963" y="4341"/>
                  </a:cubicBezTo>
                  <a:cubicBezTo>
                    <a:pt x="29566" y="3452"/>
                    <a:pt x="27096" y="2537"/>
                    <a:pt x="24225" y="2277"/>
                  </a:cubicBezTo>
                  <a:cubicBezTo>
                    <a:pt x="23601" y="2220"/>
                    <a:pt x="22973" y="2193"/>
                    <a:pt x="22342" y="2193"/>
                  </a:cubicBezTo>
                  <a:cubicBezTo>
                    <a:pt x="18196" y="2193"/>
                    <a:pt x="13913" y="3334"/>
                    <a:pt x="9751" y="4440"/>
                  </a:cubicBezTo>
                  <a:cubicBezTo>
                    <a:pt x="6511" y="5304"/>
                    <a:pt x="3173" y="6193"/>
                    <a:pt x="0" y="6500"/>
                  </a:cubicBezTo>
                  <a:lnTo>
                    <a:pt x="16" y="6723"/>
                  </a:lnTo>
                  <a:cubicBezTo>
                    <a:pt x="3209" y="6411"/>
                    <a:pt x="6563" y="5517"/>
                    <a:pt x="9809" y="4653"/>
                  </a:cubicBezTo>
                  <a:cubicBezTo>
                    <a:pt x="13954" y="3546"/>
                    <a:pt x="18230" y="2415"/>
                    <a:pt x="22358" y="2415"/>
                  </a:cubicBezTo>
                  <a:cubicBezTo>
                    <a:pt x="22979" y="2415"/>
                    <a:pt x="23596" y="2440"/>
                    <a:pt x="24209" y="2495"/>
                  </a:cubicBezTo>
                  <a:cubicBezTo>
                    <a:pt x="27044" y="2750"/>
                    <a:pt x="29504" y="3660"/>
                    <a:pt x="31885" y="4544"/>
                  </a:cubicBezTo>
                  <a:cubicBezTo>
                    <a:pt x="34665" y="5577"/>
                    <a:pt x="37543" y="6638"/>
                    <a:pt x="41004" y="6638"/>
                  </a:cubicBezTo>
                  <a:cubicBezTo>
                    <a:pt x="41117" y="6638"/>
                    <a:pt x="41231" y="6637"/>
                    <a:pt x="41345" y="6635"/>
                  </a:cubicBezTo>
                  <a:cubicBezTo>
                    <a:pt x="45516" y="6547"/>
                    <a:pt x="48455" y="4960"/>
                    <a:pt x="51294" y="3431"/>
                  </a:cubicBezTo>
                  <a:cubicBezTo>
                    <a:pt x="53635" y="2162"/>
                    <a:pt x="56063" y="857"/>
                    <a:pt x="59184" y="379"/>
                  </a:cubicBezTo>
                  <a:cubicBezTo>
                    <a:pt x="59859" y="273"/>
                    <a:pt x="60532" y="225"/>
                    <a:pt x="61203" y="225"/>
                  </a:cubicBezTo>
                  <a:cubicBezTo>
                    <a:pt x="65138" y="225"/>
                    <a:pt x="69010" y="1888"/>
                    <a:pt x="72773" y="3509"/>
                  </a:cubicBezTo>
                  <a:cubicBezTo>
                    <a:pt x="75654" y="4747"/>
                    <a:pt x="78364" y="5907"/>
                    <a:pt x="81115" y="6396"/>
                  </a:cubicBezTo>
                  <a:lnTo>
                    <a:pt x="81156" y="6182"/>
                  </a:lnTo>
                  <a:cubicBezTo>
                    <a:pt x="78431" y="5694"/>
                    <a:pt x="75727" y="4539"/>
                    <a:pt x="72867" y="3307"/>
                  </a:cubicBezTo>
                  <a:cubicBezTo>
                    <a:pt x="69071" y="1680"/>
                    <a:pt x="65174" y="0"/>
                    <a:pt x="611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8" name="Google Shape;7968;p31"/>
            <p:cNvSpPr/>
            <p:nvPr/>
          </p:nvSpPr>
          <p:spPr>
            <a:xfrm>
              <a:off x="3356300" y="927675"/>
              <a:ext cx="1982900" cy="144000"/>
            </a:xfrm>
            <a:custGeom>
              <a:avLst/>
              <a:gdLst/>
              <a:ahLst/>
              <a:cxnLst/>
              <a:rect l="l" t="t" r="r" b="b"/>
              <a:pathLst>
                <a:path w="79316" h="5760" extrusionOk="0">
                  <a:moveTo>
                    <a:pt x="59916" y="0"/>
                  </a:moveTo>
                  <a:cubicBezTo>
                    <a:pt x="59100" y="0"/>
                    <a:pt x="58281" y="59"/>
                    <a:pt x="57457" y="190"/>
                  </a:cubicBezTo>
                  <a:cubicBezTo>
                    <a:pt x="54638" y="637"/>
                    <a:pt x="52324" y="1693"/>
                    <a:pt x="50088" y="2696"/>
                  </a:cubicBezTo>
                  <a:cubicBezTo>
                    <a:pt x="47123" y="4043"/>
                    <a:pt x="44326" y="5312"/>
                    <a:pt x="40415" y="5338"/>
                  </a:cubicBezTo>
                  <a:lnTo>
                    <a:pt x="40321" y="5338"/>
                  </a:lnTo>
                  <a:cubicBezTo>
                    <a:pt x="36930" y="5338"/>
                    <a:pt x="34132" y="4277"/>
                    <a:pt x="31438" y="3253"/>
                  </a:cubicBezTo>
                  <a:cubicBezTo>
                    <a:pt x="29051" y="2348"/>
                    <a:pt x="26586" y="1417"/>
                    <a:pt x="23705" y="1199"/>
                  </a:cubicBezTo>
                  <a:cubicBezTo>
                    <a:pt x="23132" y="1156"/>
                    <a:pt x="22560" y="1136"/>
                    <a:pt x="21988" y="1136"/>
                  </a:cubicBezTo>
                  <a:cubicBezTo>
                    <a:pt x="17566" y="1136"/>
                    <a:pt x="13185" y="2337"/>
                    <a:pt x="8930" y="3502"/>
                  </a:cubicBezTo>
                  <a:cubicBezTo>
                    <a:pt x="5991" y="4308"/>
                    <a:pt x="2954" y="5141"/>
                    <a:pt x="0" y="5546"/>
                  </a:cubicBezTo>
                  <a:lnTo>
                    <a:pt x="26" y="5759"/>
                  </a:lnTo>
                  <a:cubicBezTo>
                    <a:pt x="3001" y="5359"/>
                    <a:pt x="6043" y="4527"/>
                    <a:pt x="8987" y="3710"/>
                  </a:cubicBezTo>
                  <a:cubicBezTo>
                    <a:pt x="13227" y="2549"/>
                    <a:pt x="17597" y="1355"/>
                    <a:pt x="21993" y="1355"/>
                  </a:cubicBezTo>
                  <a:cubicBezTo>
                    <a:pt x="22558" y="1355"/>
                    <a:pt x="23124" y="1375"/>
                    <a:pt x="23689" y="1417"/>
                  </a:cubicBezTo>
                  <a:cubicBezTo>
                    <a:pt x="26534" y="1630"/>
                    <a:pt x="28984" y="2561"/>
                    <a:pt x="31360" y="3461"/>
                  </a:cubicBezTo>
                  <a:cubicBezTo>
                    <a:pt x="34075" y="4485"/>
                    <a:pt x="36889" y="5551"/>
                    <a:pt x="40321" y="5551"/>
                  </a:cubicBezTo>
                  <a:lnTo>
                    <a:pt x="40415" y="5551"/>
                  </a:lnTo>
                  <a:cubicBezTo>
                    <a:pt x="44372" y="5531"/>
                    <a:pt x="47326" y="4194"/>
                    <a:pt x="50176" y="2899"/>
                  </a:cubicBezTo>
                  <a:cubicBezTo>
                    <a:pt x="52402" y="1890"/>
                    <a:pt x="54701" y="850"/>
                    <a:pt x="57494" y="408"/>
                  </a:cubicBezTo>
                  <a:cubicBezTo>
                    <a:pt x="58309" y="277"/>
                    <a:pt x="59121" y="218"/>
                    <a:pt x="59931" y="218"/>
                  </a:cubicBezTo>
                  <a:cubicBezTo>
                    <a:pt x="63957" y="218"/>
                    <a:pt x="67914" y="1682"/>
                    <a:pt x="71759" y="3102"/>
                  </a:cubicBezTo>
                  <a:cubicBezTo>
                    <a:pt x="74359" y="4064"/>
                    <a:pt x="76819" y="4974"/>
                    <a:pt x="79274" y="5447"/>
                  </a:cubicBezTo>
                  <a:lnTo>
                    <a:pt x="79316" y="5234"/>
                  </a:lnTo>
                  <a:cubicBezTo>
                    <a:pt x="76876" y="4761"/>
                    <a:pt x="74427" y="3856"/>
                    <a:pt x="71832" y="2899"/>
                  </a:cubicBezTo>
                  <a:cubicBezTo>
                    <a:pt x="67959" y="1470"/>
                    <a:pt x="63985" y="0"/>
                    <a:pt x="5991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9" name="Google Shape;7969;p31"/>
            <p:cNvSpPr/>
            <p:nvPr/>
          </p:nvSpPr>
          <p:spPr>
            <a:xfrm>
              <a:off x="3377875" y="896975"/>
              <a:ext cx="1939225" cy="124125"/>
            </a:xfrm>
            <a:custGeom>
              <a:avLst/>
              <a:gdLst/>
              <a:ahLst/>
              <a:cxnLst/>
              <a:rect l="l" t="t" r="r" b="b"/>
              <a:pathLst>
                <a:path w="77569" h="4965" extrusionOk="0">
                  <a:moveTo>
                    <a:pt x="58778" y="0"/>
                  </a:moveTo>
                  <a:cubicBezTo>
                    <a:pt x="57390" y="0"/>
                    <a:pt x="55979" y="137"/>
                    <a:pt x="54540" y="455"/>
                  </a:cubicBezTo>
                  <a:cubicBezTo>
                    <a:pt x="52486" y="918"/>
                    <a:pt x="50639" y="1636"/>
                    <a:pt x="48856" y="2338"/>
                  </a:cubicBezTo>
                  <a:cubicBezTo>
                    <a:pt x="45943" y="3482"/>
                    <a:pt x="43192" y="4569"/>
                    <a:pt x="39536" y="4616"/>
                  </a:cubicBezTo>
                  <a:cubicBezTo>
                    <a:pt x="39467" y="4617"/>
                    <a:pt x="39399" y="4617"/>
                    <a:pt x="39330" y="4617"/>
                  </a:cubicBezTo>
                  <a:cubicBezTo>
                    <a:pt x="36044" y="4617"/>
                    <a:pt x="33228" y="3528"/>
                    <a:pt x="30502" y="2479"/>
                  </a:cubicBezTo>
                  <a:cubicBezTo>
                    <a:pt x="28620" y="1750"/>
                    <a:pt x="26685" y="1002"/>
                    <a:pt x="24610" y="617"/>
                  </a:cubicBezTo>
                  <a:cubicBezTo>
                    <a:pt x="23369" y="386"/>
                    <a:pt x="22122" y="285"/>
                    <a:pt x="20873" y="285"/>
                  </a:cubicBezTo>
                  <a:cubicBezTo>
                    <a:pt x="16388" y="285"/>
                    <a:pt x="11875" y="1588"/>
                    <a:pt x="7474" y="2853"/>
                  </a:cubicBezTo>
                  <a:cubicBezTo>
                    <a:pt x="4874" y="3602"/>
                    <a:pt x="2419" y="4309"/>
                    <a:pt x="1" y="4751"/>
                  </a:cubicBezTo>
                  <a:lnTo>
                    <a:pt x="37" y="4964"/>
                  </a:lnTo>
                  <a:cubicBezTo>
                    <a:pt x="2466" y="4522"/>
                    <a:pt x="4926" y="3815"/>
                    <a:pt x="7536" y="3066"/>
                  </a:cubicBezTo>
                  <a:cubicBezTo>
                    <a:pt x="11921" y="1803"/>
                    <a:pt x="16427" y="505"/>
                    <a:pt x="20889" y="505"/>
                  </a:cubicBezTo>
                  <a:cubicBezTo>
                    <a:pt x="22122" y="505"/>
                    <a:pt x="23351" y="604"/>
                    <a:pt x="24574" y="830"/>
                  </a:cubicBezTo>
                  <a:cubicBezTo>
                    <a:pt x="26623" y="1215"/>
                    <a:pt x="28552" y="1958"/>
                    <a:pt x="30424" y="2676"/>
                  </a:cubicBezTo>
                  <a:cubicBezTo>
                    <a:pt x="33177" y="3743"/>
                    <a:pt x="36014" y="4836"/>
                    <a:pt x="39350" y="4836"/>
                  </a:cubicBezTo>
                  <a:cubicBezTo>
                    <a:pt x="39412" y="4836"/>
                    <a:pt x="39474" y="4835"/>
                    <a:pt x="39536" y="4834"/>
                  </a:cubicBezTo>
                  <a:cubicBezTo>
                    <a:pt x="43228" y="4788"/>
                    <a:pt x="46130" y="3649"/>
                    <a:pt x="48939" y="2546"/>
                  </a:cubicBezTo>
                  <a:cubicBezTo>
                    <a:pt x="50712" y="1844"/>
                    <a:pt x="52548" y="1121"/>
                    <a:pt x="54587" y="669"/>
                  </a:cubicBezTo>
                  <a:cubicBezTo>
                    <a:pt x="56006" y="355"/>
                    <a:pt x="57400" y="221"/>
                    <a:pt x="58771" y="221"/>
                  </a:cubicBezTo>
                  <a:cubicBezTo>
                    <a:pt x="63021" y="221"/>
                    <a:pt x="67056" y="1513"/>
                    <a:pt x="70984" y="2775"/>
                  </a:cubicBezTo>
                  <a:cubicBezTo>
                    <a:pt x="73122" y="3467"/>
                    <a:pt x="75332" y="4174"/>
                    <a:pt x="77522" y="4647"/>
                  </a:cubicBezTo>
                  <a:lnTo>
                    <a:pt x="77568" y="4434"/>
                  </a:lnTo>
                  <a:cubicBezTo>
                    <a:pt x="75389" y="3956"/>
                    <a:pt x="73184" y="3248"/>
                    <a:pt x="71052" y="2567"/>
                  </a:cubicBezTo>
                  <a:cubicBezTo>
                    <a:pt x="67105" y="1299"/>
                    <a:pt x="63055" y="0"/>
                    <a:pt x="587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0" name="Google Shape;7970;p31"/>
            <p:cNvSpPr/>
            <p:nvPr/>
          </p:nvSpPr>
          <p:spPr>
            <a:xfrm>
              <a:off x="3399325" y="853825"/>
              <a:ext cx="1896575" cy="118250"/>
            </a:xfrm>
            <a:custGeom>
              <a:avLst/>
              <a:gdLst/>
              <a:ahLst/>
              <a:cxnLst/>
              <a:rect l="l" t="t" r="r" b="b"/>
              <a:pathLst>
                <a:path w="75863" h="4730" extrusionOk="0">
                  <a:moveTo>
                    <a:pt x="57941" y="0"/>
                  </a:moveTo>
                  <a:cubicBezTo>
                    <a:pt x="56443" y="0"/>
                    <a:pt x="54899" y="151"/>
                    <a:pt x="53287" y="502"/>
                  </a:cubicBezTo>
                  <a:cubicBezTo>
                    <a:pt x="51326" y="923"/>
                    <a:pt x="49537" y="1599"/>
                    <a:pt x="47805" y="2244"/>
                  </a:cubicBezTo>
                  <a:cubicBezTo>
                    <a:pt x="44929" y="3331"/>
                    <a:pt x="42204" y="4350"/>
                    <a:pt x="38673" y="4381"/>
                  </a:cubicBezTo>
                  <a:lnTo>
                    <a:pt x="38532" y="4381"/>
                  </a:lnTo>
                  <a:cubicBezTo>
                    <a:pt x="35261" y="4381"/>
                    <a:pt x="32500" y="3320"/>
                    <a:pt x="29826" y="2285"/>
                  </a:cubicBezTo>
                  <a:cubicBezTo>
                    <a:pt x="28001" y="1573"/>
                    <a:pt x="26108" y="840"/>
                    <a:pt x="24080" y="465"/>
                  </a:cubicBezTo>
                  <a:cubicBezTo>
                    <a:pt x="22735" y="212"/>
                    <a:pt x="21400" y="102"/>
                    <a:pt x="20075" y="102"/>
                  </a:cubicBezTo>
                  <a:cubicBezTo>
                    <a:pt x="15466" y="102"/>
                    <a:pt x="10976" y="1436"/>
                    <a:pt x="6606" y="2733"/>
                  </a:cubicBezTo>
                  <a:cubicBezTo>
                    <a:pt x="4322" y="3409"/>
                    <a:pt x="2169" y="4048"/>
                    <a:pt x="1" y="4517"/>
                  </a:cubicBezTo>
                  <a:lnTo>
                    <a:pt x="48" y="4730"/>
                  </a:lnTo>
                  <a:cubicBezTo>
                    <a:pt x="2232" y="4262"/>
                    <a:pt x="4484" y="3591"/>
                    <a:pt x="6668" y="2941"/>
                  </a:cubicBezTo>
                  <a:cubicBezTo>
                    <a:pt x="11029" y="1650"/>
                    <a:pt x="15504" y="322"/>
                    <a:pt x="20087" y="322"/>
                  </a:cubicBezTo>
                  <a:cubicBezTo>
                    <a:pt x="21395" y="322"/>
                    <a:pt x="22712" y="430"/>
                    <a:pt x="24038" y="678"/>
                  </a:cubicBezTo>
                  <a:cubicBezTo>
                    <a:pt x="26051" y="1053"/>
                    <a:pt x="27928" y="1781"/>
                    <a:pt x="29748" y="2483"/>
                  </a:cubicBezTo>
                  <a:cubicBezTo>
                    <a:pt x="32437" y="3523"/>
                    <a:pt x="35220" y="4605"/>
                    <a:pt x="38532" y="4605"/>
                  </a:cubicBezTo>
                  <a:lnTo>
                    <a:pt x="38673" y="4605"/>
                  </a:lnTo>
                  <a:cubicBezTo>
                    <a:pt x="42251" y="4574"/>
                    <a:pt x="45116" y="3492"/>
                    <a:pt x="47883" y="2452"/>
                  </a:cubicBezTo>
                  <a:cubicBezTo>
                    <a:pt x="49610" y="1807"/>
                    <a:pt x="51383" y="1141"/>
                    <a:pt x="53333" y="715"/>
                  </a:cubicBezTo>
                  <a:cubicBezTo>
                    <a:pt x="54929" y="369"/>
                    <a:pt x="56458" y="220"/>
                    <a:pt x="57943" y="220"/>
                  </a:cubicBezTo>
                  <a:cubicBezTo>
                    <a:pt x="62211" y="220"/>
                    <a:pt x="66114" y="1448"/>
                    <a:pt x="70189" y="2733"/>
                  </a:cubicBezTo>
                  <a:cubicBezTo>
                    <a:pt x="72009" y="3310"/>
                    <a:pt x="73902" y="3903"/>
                    <a:pt x="75811" y="4376"/>
                  </a:cubicBezTo>
                  <a:lnTo>
                    <a:pt x="75863" y="4163"/>
                  </a:lnTo>
                  <a:cubicBezTo>
                    <a:pt x="73959" y="3695"/>
                    <a:pt x="72077" y="3102"/>
                    <a:pt x="70256" y="2525"/>
                  </a:cubicBezTo>
                  <a:cubicBezTo>
                    <a:pt x="66161" y="1237"/>
                    <a:pt x="62238" y="0"/>
                    <a:pt x="5794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1" name="Google Shape;7971;p31"/>
            <p:cNvSpPr/>
            <p:nvPr/>
          </p:nvSpPr>
          <p:spPr>
            <a:xfrm>
              <a:off x="3425600" y="808175"/>
              <a:ext cx="1850150" cy="115800"/>
            </a:xfrm>
            <a:custGeom>
              <a:avLst/>
              <a:gdLst/>
              <a:ahLst/>
              <a:cxnLst/>
              <a:rect l="l" t="t" r="r" b="b"/>
              <a:pathLst>
                <a:path w="74006" h="4632" extrusionOk="0">
                  <a:moveTo>
                    <a:pt x="56922" y="0"/>
                  </a:moveTo>
                  <a:cubicBezTo>
                    <a:pt x="55324" y="0"/>
                    <a:pt x="53664" y="172"/>
                    <a:pt x="51913" y="575"/>
                  </a:cubicBezTo>
                  <a:cubicBezTo>
                    <a:pt x="50067" y="996"/>
                    <a:pt x="48366" y="1636"/>
                    <a:pt x="46723" y="2244"/>
                  </a:cubicBezTo>
                  <a:cubicBezTo>
                    <a:pt x="43852" y="3326"/>
                    <a:pt x="41132" y="4340"/>
                    <a:pt x="37617" y="4372"/>
                  </a:cubicBezTo>
                  <a:cubicBezTo>
                    <a:pt x="37562" y="4372"/>
                    <a:pt x="37508" y="4372"/>
                    <a:pt x="37455" y="4372"/>
                  </a:cubicBezTo>
                  <a:cubicBezTo>
                    <a:pt x="34228" y="4372"/>
                    <a:pt x="31488" y="3309"/>
                    <a:pt x="28838" y="2286"/>
                  </a:cubicBezTo>
                  <a:cubicBezTo>
                    <a:pt x="27085" y="1610"/>
                    <a:pt x="25270" y="908"/>
                    <a:pt x="23341" y="523"/>
                  </a:cubicBezTo>
                  <a:cubicBezTo>
                    <a:pt x="21887" y="233"/>
                    <a:pt x="20458" y="108"/>
                    <a:pt x="19051" y="108"/>
                  </a:cubicBezTo>
                  <a:cubicBezTo>
                    <a:pt x="14420" y="108"/>
                    <a:pt x="10020" y="1464"/>
                    <a:pt x="5737" y="2780"/>
                  </a:cubicBezTo>
                  <a:cubicBezTo>
                    <a:pt x="3849" y="3357"/>
                    <a:pt x="1909" y="3955"/>
                    <a:pt x="0" y="4418"/>
                  </a:cubicBezTo>
                  <a:lnTo>
                    <a:pt x="52" y="4632"/>
                  </a:lnTo>
                  <a:cubicBezTo>
                    <a:pt x="1966" y="4163"/>
                    <a:pt x="3916" y="3565"/>
                    <a:pt x="5799" y="2978"/>
                  </a:cubicBezTo>
                  <a:cubicBezTo>
                    <a:pt x="10066" y="1668"/>
                    <a:pt x="14447" y="322"/>
                    <a:pt x="19049" y="322"/>
                  </a:cubicBezTo>
                  <a:cubicBezTo>
                    <a:pt x="20443" y="322"/>
                    <a:pt x="21857" y="446"/>
                    <a:pt x="23294" y="731"/>
                  </a:cubicBezTo>
                  <a:cubicBezTo>
                    <a:pt x="25213" y="1106"/>
                    <a:pt x="27012" y="1808"/>
                    <a:pt x="28760" y="2478"/>
                  </a:cubicBezTo>
                  <a:cubicBezTo>
                    <a:pt x="31433" y="3513"/>
                    <a:pt x="34200" y="4585"/>
                    <a:pt x="37487" y="4585"/>
                  </a:cubicBezTo>
                  <a:lnTo>
                    <a:pt x="37617" y="4585"/>
                  </a:lnTo>
                  <a:cubicBezTo>
                    <a:pt x="41174" y="4559"/>
                    <a:pt x="44034" y="3487"/>
                    <a:pt x="46801" y="2452"/>
                  </a:cubicBezTo>
                  <a:cubicBezTo>
                    <a:pt x="48439" y="1844"/>
                    <a:pt x="50129" y="1210"/>
                    <a:pt x="51955" y="788"/>
                  </a:cubicBezTo>
                  <a:cubicBezTo>
                    <a:pt x="53687" y="390"/>
                    <a:pt x="55330" y="221"/>
                    <a:pt x="56915" y="221"/>
                  </a:cubicBezTo>
                  <a:cubicBezTo>
                    <a:pt x="61228" y="221"/>
                    <a:pt x="65102" y="1475"/>
                    <a:pt x="69138" y="2780"/>
                  </a:cubicBezTo>
                  <a:cubicBezTo>
                    <a:pt x="70693" y="3285"/>
                    <a:pt x="72305" y="3805"/>
                    <a:pt x="73948" y="4252"/>
                  </a:cubicBezTo>
                  <a:lnTo>
                    <a:pt x="74006" y="4039"/>
                  </a:lnTo>
                  <a:cubicBezTo>
                    <a:pt x="72362" y="3597"/>
                    <a:pt x="70755" y="3077"/>
                    <a:pt x="69205" y="2572"/>
                  </a:cubicBezTo>
                  <a:cubicBezTo>
                    <a:pt x="65147" y="1261"/>
                    <a:pt x="61258" y="0"/>
                    <a:pt x="5692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2" name="Google Shape;7972;p31"/>
            <p:cNvSpPr/>
            <p:nvPr/>
          </p:nvSpPr>
          <p:spPr>
            <a:xfrm>
              <a:off x="3454325" y="764575"/>
              <a:ext cx="1802175" cy="114150"/>
            </a:xfrm>
            <a:custGeom>
              <a:avLst/>
              <a:gdLst/>
              <a:ahLst/>
              <a:cxnLst/>
              <a:rect l="l" t="t" r="r" b="b"/>
              <a:pathLst>
                <a:path w="72087" h="4566" extrusionOk="0">
                  <a:moveTo>
                    <a:pt x="55794" y="0"/>
                  </a:moveTo>
                  <a:cubicBezTo>
                    <a:pt x="54103" y="0"/>
                    <a:pt x="52335" y="191"/>
                    <a:pt x="50452" y="644"/>
                  </a:cubicBezTo>
                  <a:cubicBezTo>
                    <a:pt x="48715" y="1066"/>
                    <a:pt x="47108" y="1659"/>
                    <a:pt x="45548" y="2241"/>
                  </a:cubicBezTo>
                  <a:cubicBezTo>
                    <a:pt x="42667" y="3312"/>
                    <a:pt x="39957" y="4321"/>
                    <a:pt x="36457" y="4347"/>
                  </a:cubicBezTo>
                  <a:lnTo>
                    <a:pt x="36343" y="4347"/>
                  </a:lnTo>
                  <a:cubicBezTo>
                    <a:pt x="33124" y="4347"/>
                    <a:pt x="30393" y="3297"/>
                    <a:pt x="27757" y="2277"/>
                  </a:cubicBezTo>
                  <a:cubicBezTo>
                    <a:pt x="26072" y="1638"/>
                    <a:pt x="24329" y="962"/>
                    <a:pt x="22483" y="577"/>
                  </a:cubicBezTo>
                  <a:cubicBezTo>
                    <a:pt x="20924" y="249"/>
                    <a:pt x="19408" y="109"/>
                    <a:pt x="17928" y="109"/>
                  </a:cubicBezTo>
                  <a:cubicBezTo>
                    <a:pt x="13323" y="109"/>
                    <a:pt x="9065" y="1470"/>
                    <a:pt x="4920" y="2792"/>
                  </a:cubicBezTo>
                  <a:cubicBezTo>
                    <a:pt x="3319" y="3307"/>
                    <a:pt x="1660" y="3832"/>
                    <a:pt x="1" y="4280"/>
                  </a:cubicBezTo>
                  <a:lnTo>
                    <a:pt x="63" y="4498"/>
                  </a:lnTo>
                  <a:cubicBezTo>
                    <a:pt x="1727" y="4046"/>
                    <a:pt x="3381" y="3515"/>
                    <a:pt x="4988" y="3006"/>
                  </a:cubicBezTo>
                  <a:cubicBezTo>
                    <a:pt x="9276" y="1632"/>
                    <a:pt x="13391" y="318"/>
                    <a:pt x="17874" y="318"/>
                  </a:cubicBezTo>
                  <a:cubicBezTo>
                    <a:pt x="19350" y="318"/>
                    <a:pt x="20866" y="460"/>
                    <a:pt x="22441" y="790"/>
                  </a:cubicBezTo>
                  <a:cubicBezTo>
                    <a:pt x="24272" y="1175"/>
                    <a:pt x="25999" y="1846"/>
                    <a:pt x="27679" y="2485"/>
                  </a:cubicBezTo>
                  <a:cubicBezTo>
                    <a:pt x="30336" y="3510"/>
                    <a:pt x="33082" y="4566"/>
                    <a:pt x="36343" y="4566"/>
                  </a:cubicBezTo>
                  <a:lnTo>
                    <a:pt x="36462" y="4566"/>
                  </a:lnTo>
                  <a:cubicBezTo>
                    <a:pt x="39999" y="4540"/>
                    <a:pt x="42859" y="3474"/>
                    <a:pt x="45626" y="2449"/>
                  </a:cubicBezTo>
                  <a:cubicBezTo>
                    <a:pt x="47176" y="1872"/>
                    <a:pt x="48778" y="1279"/>
                    <a:pt x="50504" y="863"/>
                  </a:cubicBezTo>
                  <a:cubicBezTo>
                    <a:pt x="52372" y="412"/>
                    <a:pt x="54127" y="222"/>
                    <a:pt x="55807" y="222"/>
                  </a:cubicBezTo>
                  <a:cubicBezTo>
                    <a:pt x="60136" y="222"/>
                    <a:pt x="63967" y="1485"/>
                    <a:pt x="67958" y="2808"/>
                  </a:cubicBezTo>
                  <a:cubicBezTo>
                    <a:pt x="69268" y="3234"/>
                    <a:pt x="70620" y="3682"/>
                    <a:pt x="72019" y="4098"/>
                  </a:cubicBezTo>
                  <a:lnTo>
                    <a:pt x="72087" y="3884"/>
                  </a:lnTo>
                  <a:cubicBezTo>
                    <a:pt x="70688" y="3474"/>
                    <a:pt x="69336" y="3026"/>
                    <a:pt x="68020" y="2595"/>
                  </a:cubicBezTo>
                  <a:cubicBezTo>
                    <a:pt x="64010" y="1272"/>
                    <a:pt x="60156" y="0"/>
                    <a:pt x="557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3" name="Google Shape;7973;p31"/>
            <p:cNvSpPr/>
            <p:nvPr/>
          </p:nvSpPr>
          <p:spPr>
            <a:xfrm>
              <a:off x="3482550" y="719425"/>
              <a:ext cx="1755375" cy="112100"/>
            </a:xfrm>
            <a:custGeom>
              <a:avLst/>
              <a:gdLst/>
              <a:ahLst/>
              <a:cxnLst/>
              <a:rect l="l" t="t" r="r" b="b"/>
              <a:pathLst>
                <a:path w="70215" h="4484" extrusionOk="0">
                  <a:moveTo>
                    <a:pt x="16762" y="0"/>
                  </a:moveTo>
                  <a:cubicBezTo>
                    <a:pt x="12419" y="0"/>
                    <a:pt x="7949" y="1553"/>
                    <a:pt x="3958" y="2939"/>
                  </a:cubicBezTo>
                  <a:cubicBezTo>
                    <a:pt x="2569" y="3428"/>
                    <a:pt x="1248" y="3886"/>
                    <a:pt x="0" y="4260"/>
                  </a:cubicBezTo>
                  <a:lnTo>
                    <a:pt x="57" y="4468"/>
                  </a:lnTo>
                  <a:cubicBezTo>
                    <a:pt x="1311" y="4099"/>
                    <a:pt x="2632" y="3636"/>
                    <a:pt x="4036" y="3147"/>
                  </a:cubicBezTo>
                  <a:cubicBezTo>
                    <a:pt x="8003" y="1771"/>
                    <a:pt x="12453" y="218"/>
                    <a:pt x="16761" y="218"/>
                  </a:cubicBezTo>
                  <a:cubicBezTo>
                    <a:pt x="17141" y="218"/>
                    <a:pt x="17519" y="230"/>
                    <a:pt x="17896" y="256"/>
                  </a:cubicBezTo>
                  <a:cubicBezTo>
                    <a:pt x="20943" y="464"/>
                    <a:pt x="23564" y="1421"/>
                    <a:pt x="26097" y="2352"/>
                  </a:cubicBezTo>
                  <a:cubicBezTo>
                    <a:pt x="28911" y="3381"/>
                    <a:pt x="31818" y="4447"/>
                    <a:pt x="35323" y="4484"/>
                  </a:cubicBezTo>
                  <a:lnTo>
                    <a:pt x="35505" y="4484"/>
                  </a:lnTo>
                  <a:cubicBezTo>
                    <a:pt x="38963" y="4484"/>
                    <a:pt x="41605" y="3548"/>
                    <a:pt x="44398" y="2554"/>
                  </a:cubicBezTo>
                  <a:cubicBezTo>
                    <a:pt x="46213" y="1915"/>
                    <a:pt x="48085" y="1249"/>
                    <a:pt x="50197" y="864"/>
                  </a:cubicBezTo>
                  <a:cubicBezTo>
                    <a:pt x="51831" y="568"/>
                    <a:pt x="53348" y="438"/>
                    <a:pt x="54788" y="438"/>
                  </a:cubicBezTo>
                  <a:cubicBezTo>
                    <a:pt x="59235" y="438"/>
                    <a:pt x="62947" y="1674"/>
                    <a:pt x="67083" y="3049"/>
                  </a:cubicBezTo>
                  <a:cubicBezTo>
                    <a:pt x="68066" y="3381"/>
                    <a:pt x="69080" y="3719"/>
                    <a:pt x="70147" y="4052"/>
                  </a:cubicBezTo>
                  <a:lnTo>
                    <a:pt x="70214" y="3844"/>
                  </a:lnTo>
                  <a:cubicBezTo>
                    <a:pt x="69153" y="3511"/>
                    <a:pt x="68134" y="3173"/>
                    <a:pt x="67151" y="2840"/>
                  </a:cubicBezTo>
                  <a:cubicBezTo>
                    <a:pt x="62995" y="1459"/>
                    <a:pt x="59272" y="220"/>
                    <a:pt x="54801" y="220"/>
                  </a:cubicBezTo>
                  <a:cubicBezTo>
                    <a:pt x="53347" y="220"/>
                    <a:pt x="51813" y="351"/>
                    <a:pt x="50160" y="651"/>
                  </a:cubicBezTo>
                  <a:cubicBezTo>
                    <a:pt x="48028" y="1036"/>
                    <a:pt x="46151" y="1707"/>
                    <a:pt x="44331" y="2352"/>
                  </a:cubicBezTo>
                  <a:cubicBezTo>
                    <a:pt x="41553" y="3329"/>
                    <a:pt x="38927" y="4260"/>
                    <a:pt x="35505" y="4260"/>
                  </a:cubicBezTo>
                  <a:lnTo>
                    <a:pt x="35323" y="4260"/>
                  </a:lnTo>
                  <a:cubicBezTo>
                    <a:pt x="31859" y="4229"/>
                    <a:pt x="28968" y="3168"/>
                    <a:pt x="26170" y="2144"/>
                  </a:cubicBezTo>
                  <a:cubicBezTo>
                    <a:pt x="23622" y="1213"/>
                    <a:pt x="20990" y="245"/>
                    <a:pt x="17906" y="37"/>
                  </a:cubicBezTo>
                  <a:cubicBezTo>
                    <a:pt x="17526" y="12"/>
                    <a:pt x="17145" y="0"/>
                    <a:pt x="167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4" name="Google Shape;7974;p31"/>
            <p:cNvSpPr/>
            <p:nvPr/>
          </p:nvSpPr>
          <p:spPr>
            <a:xfrm>
              <a:off x="3507375" y="679325"/>
              <a:ext cx="1712600" cy="111900"/>
            </a:xfrm>
            <a:custGeom>
              <a:avLst/>
              <a:gdLst/>
              <a:ahLst/>
              <a:cxnLst/>
              <a:rect l="l" t="t" r="r" b="b"/>
              <a:pathLst>
                <a:path w="68504" h="4476" extrusionOk="0">
                  <a:moveTo>
                    <a:pt x="15828" y="1"/>
                  </a:moveTo>
                  <a:cubicBezTo>
                    <a:pt x="11519" y="1"/>
                    <a:pt x="7219" y="1545"/>
                    <a:pt x="3386" y="2921"/>
                  </a:cubicBezTo>
                  <a:cubicBezTo>
                    <a:pt x="2195" y="3342"/>
                    <a:pt x="1077" y="3742"/>
                    <a:pt x="0" y="4091"/>
                  </a:cubicBezTo>
                  <a:lnTo>
                    <a:pt x="63" y="4299"/>
                  </a:lnTo>
                  <a:cubicBezTo>
                    <a:pt x="1150" y="3956"/>
                    <a:pt x="2268" y="3550"/>
                    <a:pt x="3459" y="3129"/>
                  </a:cubicBezTo>
                  <a:cubicBezTo>
                    <a:pt x="7279" y="1755"/>
                    <a:pt x="11564" y="221"/>
                    <a:pt x="15842" y="221"/>
                  </a:cubicBezTo>
                  <a:cubicBezTo>
                    <a:pt x="16310" y="221"/>
                    <a:pt x="16778" y="240"/>
                    <a:pt x="17246" y="279"/>
                  </a:cubicBezTo>
                  <a:cubicBezTo>
                    <a:pt x="20174" y="528"/>
                    <a:pt x="22701" y="1449"/>
                    <a:pt x="25140" y="2349"/>
                  </a:cubicBezTo>
                  <a:cubicBezTo>
                    <a:pt x="27933" y="3373"/>
                    <a:pt x="30825" y="4439"/>
                    <a:pt x="34325" y="4476"/>
                  </a:cubicBezTo>
                  <a:lnTo>
                    <a:pt x="34522" y="4476"/>
                  </a:lnTo>
                  <a:cubicBezTo>
                    <a:pt x="37960" y="4476"/>
                    <a:pt x="40597" y="3540"/>
                    <a:pt x="43379" y="2562"/>
                  </a:cubicBezTo>
                  <a:cubicBezTo>
                    <a:pt x="45111" y="1948"/>
                    <a:pt x="46895" y="1314"/>
                    <a:pt x="48897" y="924"/>
                  </a:cubicBezTo>
                  <a:cubicBezTo>
                    <a:pt x="50704" y="573"/>
                    <a:pt x="52348" y="420"/>
                    <a:pt x="53893" y="420"/>
                  </a:cubicBezTo>
                  <a:cubicBezTo>
                    <a:pt x="58219" y="420"/>
                    <a:pt x="61774" y="1619"/>
                    <a:pt x="65981" y="3040"/>
                  </a:cubicBezTo>
                  <a:cubicBezTo>
                    <a:pt x="66777" y="3316"/>
                    <a:pt x="67588" y="3586"/>
                    <a:pt x="68441" y="3867"/>
                  </a:cubicBezTo>
                  <a:lnTo>
                    <a:pt x="68504" y="3654"/>
                  </a:lnTo>
                  <a:cubicBezTo>
                    <a:pt x="67661" y="3384"/>
                    <a:pt x="66850" y="3108"/>
                    <a:pt x="66054" y="2837"/>
                  </a:cubicBezTo>
                  <a:cubicBezTo>
                    <a:pt x="61822" y="1409"/>
                    <a:pt x="58250" y="200"/>
                    <a:pt x="53897" y="200"/>
                  </a:cubicBezTo>
                  <a:cubicBezTo>
                    <a:pt x="52339" y="200"/>
                    <a:pt x="50680" y="355"/>
                    <a:pt x="48855" y="710"/>
                  </a:cubicBezTo>
                  <a:cubicBezTo>
                    <a:pt x="46838" y="1106"/>
                    <a:pt x="45043" y="1735"/>
                    <a:pt x="43312" y="2354"/>
                  </a:cubicBezTo>
                  <a:cubicBezTo>
                    <a:pt x="40540" y="3326"/>
                    <a:pt x="37929" y="4257"/>
                    <a:pt x="34522" y="4257"/>
                  </a:cubicBezTo>
                  <a:lnTo>
                    <a:pt x="34325" y="4257"/>
                  </a:lnTo>
                  <a:cubicBezTo>
                    <a:pt x="30866" y="4221"/>
                    <a:pt x="27990" y="3165"/>
                    <a:pt x="25218" y="2146"/>
                  </a:cubicBezTo>
                  <a:cubicBezTo>
                    <a:pt x="22759" y="1241"/>
                    <a:pt x="20226" y="305"/>
                    <a:pt x="17267" y="60"/>
                  </a:cubicBezTo>
                  <a:cubicBezTo>
                    <a:pt x="16787" y="20"/>
                    <a:pt x="16308" y="1"/>
                    <a:pt x="1582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5" name="Google Shape;7975;p31"/>
            <p:cNvSpPr/>
            <p:nvPr/>
          </p:nvSpPr>
          <p:spPr>
            <a:xfrm>
              <a:off x="5106575" y="698375"/>
              <a:ext cx="544525" cy="1430325"/>
            </a:xfrm>
            <a:custGeom>
              <a:avLst/>
              <a:gdLst/>
              <a:ahLst/>
              <a:cxnLst/>
              <a:rect l="l" t="t" r="r" b="b"/>
              <a:pathLst>
                <a:path w="21781" h="57213" extrusionOk="0">
                  <a:moveTo>
                    <a:pt x="209" y="0"/>
                  </a:moveTo>
                  <a:lnTo>
                    <a:pt x="1" y="73"/>
                  </a:lnTo>
                  <a:cubicBezTo>
                    <a:pt x="6039" y="17610"/>
                    <a:pt x="12981" y="35323"/>
                    <a:pt x="19706" y="52449"/>
                  </a:cubicBezTo>
                  <a:lnTo>
                    <a:pt x="21573" y="57213"/>
                  </a:lnTo>
                  <a:lnTo>
                    <a:pt x="21781" y="57135"/>
                  </a:lnTo>
                  <a:lnTo>
                    <a:pt x="19909" y="52371"/>
                  </a:lnTo>
                  <a:cubicBezTo>
                    <a:pt x="13189" y="35245"/>
                    <a:pt x="6241" y="17537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6" name="Google Shape;7976;p31"/>
            <p:cNvSpPr/>
            <p:nvPr/>
          </p:nvSpPr>
          <p:spPr>
            <a:xfrm>
              <a:off x="5014400" y="669250"/>
              <a:ext cx="477050" cy="1460100"/>
            </a:xfrm>
            <a:custGeom>
              <a:avLst/>
              <a:gdLst/>
              <a:ahLst/>
              <a:cxnLst/>
              <a:rect l="l" t="t" r="r" b="b"/>
              <a:pathLst>
                <a:path w="19082" h="58404" extrusionOk="0">
                  <a:moveTo>
                    <a:pt x="208" y="0"/>
                  </a:moveTo>
                  <a:lnTo>
                    <a:pt x="0" y="68"/>
                  </a:lnTo>
                  <a:cubicBezTo>
                    <a:pt x="6876" y="22389"/>
                    <a:pt x="12872" y="40924"/>
                    <a:pt x="18873" y="58404"/>
                  </a:cubicBezTo>
                  <a:lnTo>
                    <a:pt x="19081" y="58331"/>
                  </a:lnTo>
                  <a:cubicBezTo>
                    <a:pt x="13080" y="40857"/>
                    <a:pt x="7089" y="22327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7" name="Google Shape;7977;p31"/>
            <p:cNvSpPr/>
            <p:nvPr/>
          </p:nvSpPr>
          <p:spPr>
            <a:xfrm>
              <a:off x="4923000" y="652075"/>
              <a:ext cx="408650" cy="1477675"/>
            </a:xfrm>
            <a:custGeom>
              <a:avLst/>
              <a:gdLst/>
              <a:ahLst/>
              <a:cxnLst/>
              <a:rect l="l" t="t" r="r" b="b"/>
              <a:pathLst>
                <a:path w="16346" h="59107" extrusionOk="0">
                  <a:moveTo>
                    <a:pt x="213" y="1"/>
                  </a:moveTo>
                  <a:lnTo>
                    <a:pt x="0" y="58"/>
                  </a:lnTo>
                  <a:cubicBezTo>
                    <a:pt x="2226" y="8072"/>
                    <a:pt x="4395" y="16175"/>
                    <a:pt x="6480" y="24002"/>
                  </a:cubicBezTo>
                  <a:cubicBezTo>
                    <a:pt x="9549" y="35475"/>
                    <a:pt x="12716" y="47342"/>
                    <a:pt x="16138" y="59106"/>
                  </a:cubicBezTo>
                  <a:lnTo>
                    <a:pt x="16346" y="59044"/>
                  </a:lnTo>
                  <a:cubicBezTo>
                    <a:pt x="12929" y="47285"/>
                    <a:pt x="9757" y="35417"/>
                    <a:pt x="6693" y="23940"/>
                  </a:cubicBezTo>
                  <a:cubicBezTo>
                    <a:pt x="4603" y="16113"/>
                    <a:pt x="2445" y="8015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8" name="Google Shape;7978;p31"/>
            <p:cNvSpPr/>
            <p:nvPr/>
          </p:nvSpPr>
          <p:spPr>
            <a:xfrm>
              <a:off x="4830425" y="649625"/>
              <a:ext cx="339100" cy="1439175"/>
            </a:xfrm>
            <a:custGeom>
              <a:avLst/>
              <a:gdLst/>
              <a:ahLst/>
              <a:cxnLst/>
              <a:rect l="l" t="t" r="r" b="b"/>
              <a:pathLst>
                <a:path w="13564" h="57567" extrusionOk="0">
                  <a:moveTo>
                    <a:pt x="219" y="0"/>
                  </a:moveTo>
                  <a:lnTo>
                    <a:pt x="0" y="52"/>
                  </a:lnTo>
                  <a:cubicBezTo>
                    <a:pt x="947" y="3843"/>
                    <a:pt x="2273" y="7520"/>
                    <a:pt x="3558" y="11083"/>
                  </a:cubicBezTo>
                  <a:cubicBezTo>
                    <a:pt x="5279" y="15847"/>
                    <a:pt x="7058" y="20772"/>
                    <a:pt x="7874" y="25910"/>
                  </a:cubicBezTo>
                  <a:cubicBezTo>
                    <a:pt x="8259" y="28328"/>
                    <a:pt x="8628" y="30746"/>
                    <a:pt x="8987" y="33087"/>
                  </a:cubicBezTo>
                  <a:cubicBezTo>
                    <a:pt x="10256" y="41397"/>
                    <a:pt x="11457" y="49245"/>
                    <a:pt x="13350" y="57566"/>
                  </a:cubicBezTo>
                  <a:lnTo>
                    <a:pt x="13564" y="57519"/>
                  </a:lnTo>
                  <a:cubicBezTo>
                    <a:pt x="11671" y="49204"/>
                    <a:pt x="10474" y="41356"/>
                    <a:pt x="9200" y="33050"/>
                  </a:cubicBezTo>
                  <a:cubicBezTo>
                    <a:pt x="8841" y="30715"/>
                    <a:pt x="8477" y="28297"/>
                    <a:pt x="8087" y="25879"/>
                  </a:cubicBezTo>
                  <a:cubicBezTo>
                    <a:pt x="7271" y="20720"/>
                    <a:pt x="5487" y="15784"/>
                    <a:pt x="3766" y="11005"/>
                  </a:cubicBezTo>
                  <a:cubicBezTo>
                    <a:pt x="2486" y="7448"/>
                    <a:pt x="1155" y="3776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9" name="Google Shape;7979;p31"/>
            <p:cNvSpPr/>
            <p:nvPr/>
          </p:nvSpPr>
          <p:spPr>
            <a:xfrm>
              <a:off x="4734600" y="658850"/>
              <a:ext cx="277875" cy="1386650"/>
            </a:xfrm>
            <a:custGeom>
              <a:avLst/>
              <a:gdLst/>
              <a:ahLst/>
              <a:cxnLst/>
              <a:rect l="l" t="t" r="r" b="b"/>
              <a:pathLst>
                <a:path w="11115" h="55466" extrusionOk="0">
                  <a:moveTo>
                    <a:pt x="214" y="0"/>
                  </a:moveTo>
                  <a:lnTo>
                    <a:pt x="0" y="47"/>
                  </a:lnTo>
                  <a:cubicBezTo>
                    <a:pt x="760" y="3693"/>
                    <a:pt x="2029" y="7271"/>
                    <a:pt x="3251" y="10729"/>
                  </a:cubicBezTo>
                  <a:cubicBezTo>
                    <a:pt x="4769" y="15030"/>
                    <a:pt x="6345" y="19477"/>
                    <a:pt x="6928" y="24033"/>
                  </a:cubicBezTo>
                  <a:cubicBezTo>
                    <a:pt x="7385" y="27626"/>
                    <a:pt x="7775" y="31267"/>
                    <a:pt x="8145" y="34788"/>
                  </a:cubicBezTo>
                  <a:cubicBezTo>
                    <a:pt x="8868" y="41548"/>
                    <a:pt x="9606" y="48538"/>
                    <a:pt x="10896" y="55465"/>
                  </a:cubicBezTo>
                  <a:lnTo>
                    <a:pt x="11114" y="55429"/>
                  </a:lnTo>
                  <a:cubicBezTo>
                    <a:pt x="9825" y="48512"/>
                    <a:pt x="9081" y="41522"/>
                    <a:pt x="8368" y="34767"/>
                  </a:cubicBezTo>
                  <a:cubicBezTo>
                    <a:pt x="7989" y="31241"/>
                    <a:pt x="7604" y="27605"/>
                    <a:pt x="7146" y="24007"/>
                  </a:cubicBezTo>
                  <a:cubicBezTo>
                    <a:pt x="6558" y="19425"/>
                    <a:pt x="4977" y="14963"/>
                    <a:pt x="3459" y="10657"/>
                  </a:cubicBezTo>
                  <a:cubicBezTo>
                    <a:pt x="2237" y="7203"/>
                    <a:pt x="973" y="3636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0" name="Google Shape;7980;p31"/>
            <p:cNvSpPr/>
            <p:nvPr/>
          </p:nvSpPr>
          <p:spPr>
            <a:xfrm>
              <a:off x="4641625" y="684975"/>
              <a:ext cx="211175" cy="1344000"/>
            </a:xfrm>
            <a:custGeom>
              <a:avLst/>
              <a:gdLst/>
              <a:ahLst/>
              <a:cxnLst/>
              <a:rect l="l" t="t" r="r" b="b"/>
              <a:pathLst>
                <a:path w="8447" h="53760" extrusionOk="0">
                  <a:moveTo>
                    <a:pt x="214" y="1"/>
                  </a:moveTo>
                  <a:lnTo>
                    <a:pt x="1" y="37"/>
                  </a:lnTo>
                  <a:cubicBezTo>
                    <a:pt x="573" y="3662"/>
                    <a:pt x="1598" y="7308"/>
                    <a:pt x="2601" y="10839"/>
                  </a:cubicBezTo>
                  <a:cubicBezTo>
                    <a:pt x="3792" y="15072"/>
                    <a:pt x="5025" y="19446"/>
                    <a:pt x="5472" y="23794"/>
                  </a:cubicBezTo>
                  <a:cubicBezTo>
                    <a:pt x="5857" y="27564"/>
                    <a:pt x="6138" y="31465"/>
                    <a:pt x="6408" y="35235"/>
                  </a:cubicBezTo>
                  <a:cubicBezTo>
                    <a:pt x="6850" y="41341"/>
                    <a:pt x="7313" y="47654"/>
                    <a:pt x="8223" y="53760"/>
                  </a:cubicBezTo>
                  <a:lnTo>
                    <a:pt x="8447" y="53723"/>
                  </a:lnTo>
                  <a:cubicBezTo>
                    <a:pt x="7526" y="47633"/>
                    <a:pt x="7074" y="41320"/>
                    <a:pt x="6632" y="35220"/>
                  </a:cubicBezTo>
                  <a:cubicBezTo>
                    <a:pt x="6356" y="31449"/>
                    <a:pt x="6081" y="27549"/>
                    <a:pt x="5691" y="23778"/>
                  </a:cubicBezTo>
                  <a:cubicBezTo>
                    <a:pt x="5248" y="19410"/>
                    <a:pt x="4006" y="15020"/>
                    <a:pt x="2809" y="10782"/>
                  </a:cubicBezTo>
                  <a:cubicBezTo>
                    <a:pt x="1816" y="7256"/>
                    <a:pt x="786" y="3615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1" name="Google Shape;7981;p31"/>
            <p:cNvSpPr/>
            <p:nvPr/>
          </p:nvSpPr>
          <p:spPr>
            <a:xfrm>
              <a:off x="4548550" y="715275"/>
              <a:ext cx="144475" cy="1345950"/>
            </a:xfrm>
            <a:custGeom>
              <a:avLst/>
              <a:gdLst/>
              <a:ahLst/>
              <a:cxnLst/>
              <a:rect l="l" t="t" r="r" b="b"/>
              <a:pathLst>
                <a:path w="5779" h="53838" extrusionOk="0">
                  <a:moveTo>
                    <a:pt x="219" y="0"/>
                  </a:moveTo>
                  <a:lnTo>
                    <a:pt x="0" y="27"/>
                  </a:lnTo>
                  <a:cubicBezTo>
                    <a:pt x="364" y="3485"/>
                    <a:pt x="1020" y="7032"/>
                    <a:pt x="1649" y="10475"/>
                  </a:cubicBezTo>
                  <a:cubicBezTo>
                    <a:pt x="2549" y="15322"/>
                    <a:pt x="3469" y="20335"/>
                    <a:pt x="3594" y="25198"/>
                  </a:cubicBezTo>
                  <a:cubicBezTo>
                    <a:pt x="3646" y="27132"/>
                    <a:pt x="3469" y="29046"/>
                    <a:pt x="3308" y="30887"/>
                  </a:cubicBezTo>
                  <a:cubicBezTo>
                    <a:pt x="3058" y="33602"/>
                    <a:pt x="2809" y="36405"/>
                    <a:pt x="3277" y="39276"/>
                  </a:cubicBezTo>
                  <a:cubicBezTo>
                    <a:pt x="3495" y="40664"/>
                    <a:pt x="3734" y="42048"/>
                    <a:pt x="3994" y="43525"/>
                  </a:cubicBezTo>
                  <a:cubicBezTo>
                    <a:pt x="4593" y="46962"/>
                    <a:pt x="5211" y="50509"/>
                    <a:pt x="5555" y="53838"/>
                  </a:cubicBezTo>
                  <a:lnTo>
                    <a:pt x="5778" y="53812"/>
                  </a:lnTo>
                  <a:cubicBezTo>
                    <a:pt x="5425" y="50483"/>
                    <a:pt x="4811" y="46921"/>
                    <a:pt x="4213" y="43483"/>
                  </a:cubicBezTo>
                  <a:cubicBezTo>
                    <a:pt x="3958" y="42017"/>
                    <a:pt x="3708" y="40623"/>
                    <a:pt x="3490" y="39245"/>
                  </a:cubicBezTo>
                  <a:cubicBezTo>
                    <a:pt x="3027" y="36400"/>
                    <a:pt x="3282" y="33607"/>
                    <a:pt x="3521" y="30913"/>
                  </a:cubicBezTo>
                  <a:cubicBezTo>
                    <a:pt x="3693" y="29057"/>
                    <a:pt x="3864" y="27143"/>
                    <a:pt x="3812" y="25192"/>
                  </a:cubicBezTo>
                  <a:cubicBezTo>
                    <a:pt x="3682" y="20309"/>
                    <a:pt x="2762" y="15290"/>
                    <a:pt x="1862" y="10433"/>
                  </a:cubicBezTo>
                  <a:cubicBezTo>
                    <a:pt x="1233" y="7001"/>
                    <a:pt x="583" y="3454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2" name="Google Shape;7982;p31"/>
            <p:cNvSpPr/>
            <p:nvPr/>
          </p:nvSpPr>
          <p:spPr>
            <a:xfrm>
              <a:off x="4451950" y="740900"/>
              <a:ext cx="81275" cy="1367125"/>
            </a:xfrm>
            <a:custGeom>
              <a:avLst/>
              <a:gdLst/>
              <a:ahLst/>
              <a:cxnLst/>
              <a:rect l="l" t="t" r="r" b="b"/>
              <a:pathLst>
                <a:path w="3251" h="54685" extrusionOk="0">
                  <a:moveTo>
                    <a:pt x="364" y="0"/>
                  </a:moveTo>
                  <a:lnTo>
                    <a:pt x="146" y="16"/>
                  </a:lnTo>
                  <a:cubicBezTo>
                    <a:pt x="312" y="3162"/>
                    <a:pt x="650" y="6418"/>
                    <a:pt x="983" y="9564"/>
                  </a:cubicBezTo>
                  <a:cubicBezTo>
                    <a:pt x="1581" y="15290"/>
                    <a:pt x="2205" y="21213"/>
                    <a:pt x="1836" y="26882"/>
                  </a:cubicBezTo>
                  <a:cubicBezTo>
                    <a:pt x="1722" y="28635"/>
                    <a:pt x="1399" y="30299"/>
                    <a:pt x="1087" y="31906"/>
                  </a:cubicBezTo>
                  <a:cubicBezTo>
                    <a:pt x="526" y="34761"/>
                    <a:pt x="0" y="37460"/>
                    <a:pt x="604" y="40529"/>
                  </a:cubicBezTo>
                  <a:cubicBezTo>
                    <a:pt x="832" y="41678"/>
                    <a:pt x="1082" y="42843"/>
                    <a:pt x="1321" y="43972"/>
                  </a:cubicBezTo>
                  <a:cubicBezTo>
                    <a:pt x="2060" y="47446"/>
                    <a:pt x="2835" y="51034"/>
                    <a:pt x="3032" y="54685"/>
                  </a:cubicBezTo>
                  <a:lnTo>
                    <a:pt x="3251" y="54674"/>
                  </a:lnTo>
                  <a:cubicBezTo>
                    <a:pt x="3048" y="51008"/>
                    <a:pt x="2283" y="47404"/>
                    <a:pt x="1534" y="43925"/>
                  </a:cubicBezTo>
                  <a:cubicBezTo>
                    <a:pt x="1295" y="42796"/>
                    <a:pt x="1046" y="41631"/>
                    <a:pt x="822" y="40487"/>
                  </a:cubicBezTo>
                  <a:cubicBezTo>
                    <a:pt x="224" y="37460"/>
                    <a:pt x="749" y="34782"/>
                    <a:pt x="1300" y="31953"/>
                  </a:cubicBezTo>
                  <a:cubicBezTo>
                    <a:pt x="1612" y="30335"/>
                    <a:pt x="1940" y="28671"/>
                    <a:pt x="2055" y="26893"/>
                  </a:cubicBezTo>
                  <a:cubicBezTo>
                    <a:pt x="2424" y="21213"/>
                    <a:pt x="1800" y="15280"/>
                    <a:pt x="1202" y="9543"/>
                  </a:cubicBezTo>
                  <a:cubicBezTo>
                    <a:pt x="874" y="6397"/>
                    <a:pt x="536" y="3141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3" name="Google Shape;7983;p31"/>
            <p:cNvSpPr/>
            <p:nvPr/>
          </p:nvSpPr>
          <p:spPr>
            <a:xfrm>
              <a:off x="4287225" y="749475"/>
              <a:ext cx="101025" cy="1378050"/>
            </a:xfrm>
            <a:custGeom>
              <a:avLst/>
              <a:gdLst/>
              <a:ahLst/>
              <a:cxnLst/>
              <a:rect l="l" t="t" r="r" b="b"/>
              <a:pathLst>
                <a:path w="4041" h="55122" extrusionOk="0">
                  <a:moveTo>
                    <a:pt x="3016" y="0"/>
                  </a:moveTo>
                  <a:cubicBezTo>
                    <a:pt x="3027" y="2933"/>
                    <a:pt x="3157" y="5976"/>
                    <a:pt x="3282" y="8919"/>
                  </a:cubicBezTo>
                  <a:cubicBezTo>
                    <a:pt x="3547" y="15176"/>
                    <a:pt x="3822" y="21645"/>
                    <a:pt x="3022" y="27798"/>
                  </a:cubicBezTo>
                  <a:cubicBezTo>
                    <a:pt x="2819" y="29374"/>
                    <a:pt x="2299" y="30918"/>
                    <a:pt x="1794" y="32421"/>
                  </a:cubicBezTo>
                  <a:cubicBezTo>
                    <a:pt x="910" y="35053"/>
                    <a:pt x="0" y="37778"/>
                    <a:pt x="858" y="40623"/>
                  </a:cubicBezTo>
                  <a:cubicBezTo>
                    <a:pt x="2304" y="45433"/>
                    <a:pt x="3209" y="49542"/>
                    <a:pt x="3230" y="55122"/>
                  </a:cubicBezTo>
                  <a:lnTo>
                    <a:pt x="3448" y="55122"/>
                  </a:lnTo>
                  <a:cubicBezTo>
                    <a:pt x="3422" y="49516"/>
                    <a:pt x="2522" y="45386"/>
                    <a:pt x="1066" y="40555"/>
                  </a:cubicBezTo>
                  <a:cubicBezTo>
                    <a:pt x="224" y="37778"/>
                    <a:pt x="1092" y="35214"/>
                    <a:pt x="2002" y="32489"/>
                  </a:cubicBezTo>
                  <a:cubicBezTo>
                    <a:pt x="2507" y="30986"/>
                    <a:pt x="3032" y="29426"/>
                    <a:pt x="3240" y="27829"/>
                  </a:cubicBezTo>
                  <a:cubicBezTo>
                    <a:pt x="4041" y="21651"/>
                    <a:pt x="3770" y="15176"/>
                    <a:pt x="3500" y="8909"/>
                  </a:cubicBezTo>
                  <a:cubicBezTo>
                    <a:pt x="3380" y="5971"/>
                    <a:pt x="3250" y="2928"/>
                    <a:pt x="32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4" name="Google Shape;7984;p31"/>
            <p:cNvSpPr/>
            <p:nvPr/>
          </p:nvSpPr>
          <p:spPr>
            <a:xfrm>
              <a:off x="4162925" y="738800"/>
              <a:ext cx="112225" cy="1365200"/>
            </a:xfrm>
            <a:custGeom>
              <a:avLst/>
              <a:gdLst/>
              <a:ahLst/>
              <a:cxnLst/>
              <a:rect l="l" t="t" r="r" b="b"/>
              <a:pathLst>
                <a:path w="4489" h="54608" extrusionOk="0">
                  <a:moveTo>
                    <a:pt x="4265" y="1"/>
                  </a:moveTo>
                  <a:cubicBezTo>
                    <a:pt x="4145" y="2840"/>
                    <a:pt x="4124" y="5779"/>
                    <a:pt x="4109" y="8629"/>
                  </a:cubicBezTo>
                  <a:cubicBezTo>
                    <a:pt x="4072" y="14719"/>
                    <a:pt x="4031" y="21022"/>
                    <a:pt x="2923" y="27039"/>
                  </a:cubicBezTo>
                  <a:cubicBezTo>
                    <a:pt x="2653" y="28521"/>
                    <a:pt x="2205" y="29925"/>
                    <a:pt x="1779" y="31283"/>
                  </a:cubicBezTo>
                  <a:cubicBezTo>
                    <a:pt x="858" y="34169"/>
                    <a:pt x="0" y="36889"/>
                    <a:pt x="754" y="40041"/>
                  </a:cubicBezTo>
                  <a:cubicBezTo>
                    <a:pt x="2023" y="45304"/>
                    <a:pt x="2018" y="50151"/>
                    <a:pt x="1815" y="54597"/>
                  </a:cubicBezTo>
                  <a:lnTo>
                    <a:pt x="2028" y="54608"/>
                  </a:lnTo>
                  <a:cubicBezTo>
                    <a:pt x="2242" y="50140"/>
                    <a:pt x="2247" y="45278"/>
                    <a:pt x="973" y="39989"/>
                  </a:cubicBezTo>
                  <a:cubicBezTo>
                    <a:pt x="229" y="36899"/>
                    <a:pt x="1082" y="34200"/>
                    <a:pt x="1987" y="31356"/>
                  </a:cubicBezTo>
                  <a:cubicBezTo>
                    <a:pt x="2418" y="29983"/>
                    <a:pt x="2861" y="28573"/>
                    <a:pt x="3141" y="27086"/>
                  </a:cubicBezTo>
                  <a:cubicBezTo>
                    <a:pt x="4254" y="21043"/>
                    <a:pt x="4291" y="14734"/>
                    <a:pt x="4327" y="8629"/>
                  </a:cubicBezTo>
                  <a:cubicBezTo>
                    <a:pt x="4343" y="5784"/>
                    <a:pt x="4364" y="2846"/>
                    <a:pt x="4488" y="11"/>
                  </a:cubicBezTo>
                  <a:lnTo>
                    <a:pt x="426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5" name="Google Shape;7985;p31"/>
            <p:cNvSpPr/>
            <p:nvPr/>
          </p:nvSpPr>
          <p:spPr>
            <a:xfrm>
              <a:off x="4048775" y="713575"/>
              <a:ext cx="133550" cy="1336350"/>
            </a:xfrm>
            <a:custGeom>
              <a:avLst/>
              <a:gdLst/>
              <a:ahLst/>
              <a:cxnLst/>
              <a:rect l="l" t="t" r="r" b="b"/>
              <a:pathLst>
                <a:path w="5342" h="53454" extrusionOk="0">
                  <a:moveTo>
                    <a:pt x="5123" y="1"/>
                  </a:moveTo>
                  <a:cubicBezTo>
                    <a:pt x="4899" y="2310"/>
                    <a:pt x="4722" y="4671"/>
                    <a:pt x="4551" y="6944"/>
                  </a:cubicBezTo>
                  <a:cubicBezTo>
                    <a:pt x="4083" y="13133"/>
                    <a:pt x="3599" y="19529"/>
                    <a:pt x="2200" y="25734"/>
                  </a:cubicBezTo>
                  <a:cubicBezTo>
                    <a:pt x="874" y="31595"/>
                    <a:pt x="702" y="37492"/>
                    <a:pt x="530" y="43192"/>
                  </a:cubicBezTo>
                  <a:cubicBezTo>
                    <a:pt x="432" y="46536"/>
                    <a:pt x="328" y="49990"/>
                    <a:pt x="0" y="53432"/>
                  </a:cubicBezTo>
                  <a:lnTo>
                    <a:pt x="218" y="53453"/>
                  </a:lnTo>
                  <a:cubicBezTo>
                    <a:pt x="546" y="50000"/>
                    <a:pt x="650" y="46542"/>
                    <a:pt x="754" y="43203"/>
                  </a:cubicBezTo>
                  <a:cubicBezTo>
                    <a:pt x="921" y="37513"/>
                    <a:pt x="1097" y="31621"/>
                    <a:pt x="2418" y="25781"/>
                  </a:cubicBezTo>
                  <a:cubicBezTo>
                    <a:pt x="3812" y="19566"/>
                    <a:pt x="4301" y="13159"/>
                    <a:pt x="4769" y="6965"/>
                  </a:cubicBezTo>
                  <a:cubicBezTo>
                    <a:pt x="4941" y="4681"/>
                    <a:pt x="5123" y="2331"/>
                    <a:pt x="5341" y="22"/>
                  </a:cubicBezTo>
                  <a:lnTo>
                    <a:pt x="51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6" name="Google Shape;7986;p31"/>
            <p:cNvSpPr/>
            <p:nvPr/>
          </p:nvSpPr>
          <p:spPr>
            <a:xfrm>
              <a:off x="3889100" y="681075"/>
              <a:ext cx="200250" cy="1339600"/>
            </a:xfrm>
            <a:custGeom>
              <a:avLst/>
              <a:gdLst/>
              <a:ahLst/>
              <a:cxnLst/>
              <a:rect l="l" t="t" r="r" b="b"/>
              <a:pathLst>
                <a:path w="8010" h="53584" extrusionOk="0">
                  <a:moveTo>
                    <a:pt x="7796" y="1"/>
                  </a:moveTo>
                  <a:cubicBezTo>
                    <a:pt x="7640" y="1036"/>
                    <a:pt x="7490" y="2065"/>
                    <a:pt x="7344" y="3095"/>
                  </a:cubicBezTo>
                  <a:cubicBezTo>
                    <a:pt x="6293" y="10256"/>
                    <a:pt x="5217" y="17652"/>
                    <a:pt x="3319" y="24896"/>
                  </a:cubicBezTo>
                  <a:cubicBezTo>
                    <a:pt x="1784" y="30726"/>
                    <a:pt x="1389" y="36728"/>
                    <a:pt x="1004" y="42532"/>
                  </a:cubicBezTo>
                  <a:cubicBezTo>
                    <a:pt x="770" y="46151"/>
                    <a:pt x="521" y="49896"/>
                    <a:pt x="1" y="53557"/>
                  </a:cubicBezTo>
                  <a:lnTo>
                    <a:pt x="219" y="53583"/>
                  </a:lnTo>
                  <a:cubicBezTo>
                    <a:pt x="739" y="49917"/>
                    <a:pt x="984" y="46172"/>
                    <a:pt x="1223" y="42552"/>
                  </a:cubicBezTo>
                  <a:cubicBezTo>
                    <a:pt x="1608" y="36754"/>
                    <a:pt x="2003" y="30763"/>
                    <a:pt x="3527" y="24953"/>
                  </a:cubicBezTo>
                  <a:cubicBezTo>
                    <a:pt x="5430" y="17699"/>
                    <a:pt x="6517" y="10288"/>
                    <a:pt x="7557" y="3121"/>
                  </a:cubicBezTo>
                  <a:cubicBezTo>
                    <a:pt x="7713" y="2097"/>
                    <a:pt x="7864" y="1067"/>
                    <a:pt x="8010" y="37"/>
                  </a:cubicBezTo>
                  <a:lnTo>
                    <a:pt x="779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7" name="Google Shape;7987;p31"/>
            <p:cNvSpPr/>
            <p:nvPr/>
          </p:nvSpPr>
          <p:spPr>
            <a:xfrm>
              <a:off x="3729175" y="653650"/>
              <a:ext cx="267475" cy="1396925"/>
            </a:xfrm>
            <a:custGeom>
              <a:avLst/>
              <a:gdLst/>
              <a:ahLst/>
              <a:cxnLst/>
              <a:rect l="l" t="t" r="r" b="b"/>
              <a:pathLst>
                <a:path w="10699" h="55877" extrusionOk="0">
                  <a:moveTo>
                    <a:pt x="10475" y="0"/>
                  </a:moveTo>
                  <a:cubicBezTo>
                    <a:pt x="7188" y="16637"/>
                    <a:pt x="3860" y="34377"/>
                    <a:pt x="1" y="55835"/>
                  </a:cubicBezTo>
                  <a:lnTo>
                    <a:pt x="224" y="55876"/>
                  </a:lnTo>
                  <a:cubicBezTo>
                    <a:pt x="4078" y="34423"/>
                    <a:pt x="7407" y="16684"/>
                    <a:pt x="10699" y="47"/>
                  </a:cubicBezTo>
                  <a:lnTo>
                    <a:pt x="104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8" name="Google Shape;7988;p31"/>
            <p:cNvSpPr/>
            <p:nvPr/>
          </p:nvSpPr>
          <p:spPr>
            <a:xfrm>
              <a:off x="3572650" y="641175"/>
              <a:ext cx="331050" cy="1449950"/>
            </a:xfrm>
            <a:custGeom>
              <a:avLst/>
              <a:gdLst/>
              <a:ahLst/>
              <a:cxnLst/>
              <a:rect l="l" t="t" r="r" b="b"/>
              <a:pathLst>
                <a:path w="13242" h="57998" extrusionOk="0">
                  <a:moveTo>
                    <a:pt x="13023" y="0"/>
                  </a:moveTo>
                  <a:cubicBezTo>
                    <a:pt x="9398" y="15274"/>
                    <a:pt x="6189" y="29847"/>
                    <a:pt x="2798" y="45267"/>
                  </a:cubicBezTo>
                  <a:cubicBezTo>
                    <a:pt x="1878" y="49469"/>
                    <a:pt x="947" y="53697"/>
                    <a:pt x="0" y="57946"/>
                  </a:cubicBezTo>
                  <a:lnTo>
                    <a:pt x="219" y="57998"/>
                  </a:lnTo>
                  <a:cubicBezTo>
                    <a:pt x="1160" y="53749"/>
                    <a:pt x="2091" y="49516"/>
                    <a:pt x="3011" y="45308"/>
                  </a:cubicBezTo>
                  <a:cubicBezTo>
                    <a:pt x="6407" y="29888"/>
                    <a:pt x="9611" y="15326"/>
                    <a:pt x="13241" y="52"/>
                  </a:cubicBezTo>
                  <a:lnTo>
                    <a:pt x="13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9" name="Google Shape;7989;p31"/>
            <p:cNvSpPr/>
            <p:nvPr/>
          </p:nvSpPr>
          <p:spPr>
            <a:xfrm>
              <a:off x="3412850" y="651050"/>
              <a:ext cx="397875" cy="1473875"/>
            </a:xfrm>
            <a:custGeom>
              <a:avLst/>
              <a:gdLst/>
              <a:ahLst/>
              <a:cxnLst/>
              <a:rect l="l" t="t" r="r" b="b"/>
              <a:pathLst>
                <a:path w="15915" h="58955" extrusionOk="0">
                  <a:moveTo>
                    <a:pt x="15696" y="0"/>
                  </a:moveTo>
                  <a:cubicBezTo>
                    <a:pt x="12742" y="10287"/>
                    <a:pt x="10079" y="20637"/>
                    <a:pt x="7505" y="30637"/>
                  </a:cubicBezTo>
                  <a:cubicBezTo>
                    <a:pt x="5134" y="39869"/>
                    <a:pt x="2684" y="49412"/>
                    <a:pt x="1" y="58898"/>
                  </a:cubicBezTo>
                  <a:lnTo>
                    <a:pt x="214" y="58955"/>
                  </a:lnTo>
                  <a:cubicBezTo>
                    <a:pt x="2897" y="49474"/>
                    <a:pt x="5347" y="39931"/>
                    <a:pt x="7724" y="30689"/>
                  </a:cubicBezTo>
                  <a:cubicBezTo>
                    <a:pt x="10298" y="20689"/>
                    <a:pt x="12955" y="10339"/>
                    <a:pt x="15915" y="58"/>
                  </a:cubicBezTo>
                  <a:lnTo>
                    <a:pt x="1569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0" name="Google Shape;7990;p31"/>
            <p:cNvSpPr/>
            <p:nvPr/>
          </p:nvSpPr>
          <p:spPr>
            <a:xfrm>
              <a:off x="3249950" y="677175"/>
              <a:ext cx="467550" cy="1460775"/>
            </a:xfrm>
            <a:custGeom>
              <a:avLst/>
              <a:gdLst/>
              <a:ahLst/>
              <a:cxnLst/>
              <a:rect l="l" t="t" r="r" b="b"/>
              <a:pathLst>
                <a:path w="18702" h="58431" extrusionOk="0">
                  <a:moveTo>
                    <a:pt x="18494" y="1"/>
                  </a:moveTo>
                  <a:cubicBezTo>
                    <a:pt x="14604" y="10917"/>
                    <a:pt x="11239" y="22062"/>
                    <a:pt x="7983" y="32832"/>
                  </a:cubicBezTo>
                  <a:cubicBezTo>
                    <a:pt x="5461" y="41205"/>
                    <a:pt x="2850" y="49854"/>
                    <a:pt x="0" y="58362"/>
                  </a:cubicBezTo>
                  <a:lnTo>
                    <a:pt x="208" y="58430"/>
                  </a:lnTo>
                  <a:cubicBezTo>
                    <a:pt x="3058" y="49922"/>
                    <a:pt x="5669" y="41268"/>
                    <a:pt x="8196" y="32895"/>
                  </a:cubicBezTo>
                  <a:cubicBezTo>
                    <a:pt x="11447" y="22124"/>
                    <a:pt x="14806" y="10990"/>
                    <a:pt x="18702" y="79"/>
                  </a:cubicBezTo>
                  <a:lnTo>
                    <a:pt x="1849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1" name="Google Shape;7991;p31"/>
            <p:cNvSpPr/>
            <p:nvPr/>
          </p:nvSpPr>
          <p:spPr>
            <a:xfrm>
              <a:off x="3090400" y="710075"/>
              <a:ext cx="533875" cy="1428525"/>
            </a:xfrm>
            <a:custGeom>
              <a:avLst/>
              <a:gdLst/>
              <a:ahLst/>
              <a:cxnLst/>
              <a:rect l="l" t="t" r="r" b="b"/>
              <a:pathLst>
                <a:path w="21355" h="57141" extrusionOk="0">
                  <a:moveTo>
                    <a:pt x="21152" y="0"/>
                  </a:moveTo>
                  <a:cubicBezTo>
                    <a:pt x="16107" y="11577"/>
                    <a:pt x="11968" y="23455"/>
                    <a:pt x="7963" y="34944"/>
                  </a:cubicBezTo>
                  <a:cubicBezTo>
                    <a:pt x="5436" y="42199"/>
                    <a:pt x="2815" y="49698"/>
                    <a:pt x="1" y="57062"/>
                  </a:cubicBezTo>
                  <a:lnTo>
                    <a:pt x="199" y="57140"/>
                  </a:lnTo>
                  <a:cubicBezTo>
                    <a:pt x="3023" y="49776"/>
                    <a:pt x="5644" y="42277"/>
                    <a:pt x="8171" y="35022"/>
                  </a:cubicBezTo>
                  <a:cubicBezTo>
                    <a:pt x="12171" y="23533"/>
                    <a:pt x="16310" y="11655"/>
                    <a:pt x="21355" y="89"/>
                  </a:cubicBezTo>
                  <a:lnTo>
                    <a:pt x="2115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2" name="Google Shape;7992;p31"/>
          <p:cNvGrpSpPr/>
          <p:nvPr/>
        </p:nvGrpSpPr>
        <p:grpSpPr>
          <a:xfrm>
            <a:off x="7412368" y="1046105"/>
            <a:ext cx="1018405" cy="508315"/>
            <a:chOff x="4144975" y="2777475"/>
            <a:chExt cx="1204500" cy="601200"/>
          </a:xfrm>
        </p:grpSpPr>
        <p:sp>
          <p:nvSpPr>
            <p:cNvPr id="7993" name="Google Shape;7993;p31"/>
            <p:cNvSpPr/>
            <p:nvPr/>
          </p:nvSpPr>
          <p:spPr>
            <a:xfrm>
              <a:off x="4144975" y="3296875"/>
              <a:ext cx="520225" cy="81800"/>
            </a:xfrm>
            <a:custGeom>
              <a:avLst/>
              <a:gdLst/>
              <a:ahLst/>
              <a:cxnLst/>
              <a:rect l="l" t="t" r="r" b="b"/>
              <a:pathLst>
                <a:path w="20809" h="3272" extrusionOk="0">
                  <a:moveTo>
                    <a:pt x="20475" y="333"/>
                  </a:moveTo>
                  <a:lnTo>
                    <a:pt x="20475" y="2939"/>
                  </a:lnTo>
                  <a:lnTo>
                    <a:pt x="323" y="2939"/>
                  </a:lnTo>
                  <a:lnTo>
                    <a:pt x="323" y="333"/>
                  </a:lnTo>
                  <a:close/>
                  <a:moveTo>
                    <a:pt x="0" y="1"/>
                  </a:moveTo>
                  <a:lnTo>
                    <a:pt x="0" y="3272"/>
                  </a:lnTo>
                  <a:lnTo>
                    <a:pt x="20808" y="3272"/>
                  </a:lnTo>
                  <a:lnTo>
                    <a:pt x="208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4" name="Google Shape;7994;p31"/>
            <p:cNvSpPr/>
            <p:nvPr/>
          </p:nvSpPr>
          <p:spPr>
            <a:xfrm>
              <a:off x="4829125" y="3296875"/>
              <a:ext cx="520350" cy="81800"/>
            </a:xfrm>
            <a:custGeom>
              <a:avLst/>
              <a:gdLst/>
              <a:ahLst/>
              <a:cxnLst/>
              <a:rect l="l" t="t" r="r" b="b"/>
              <a:pathLst>
                <a:path w="20814" h="3272" extrusionOk="0">
                  <a:moveTo>
                    <a:pt x="20481" y="333"/>
                  </a:moveTo>
                  <a:lnTo>
                    <a:pt x="20481" y="2939"/>
                  </a:lnTo>
                  <a:lnTo>
                    <a:pt x="328" y="2939"/>
                  </a:lnTo>
                  <a:lnTo>
                    <a:pt x="328" y="333"/>
                  </a:lnTo>
                  <a:close/>
                  <a:moveTo>
                    <a:pt x="0" y="1"/>
                  </a:moveTo>
                  <a:lnTo>
                    <a:pt x="0" y="3272"/>
                  </a:lnTo>
                  <a:lnTo>
                    <a:pt x="20813" y="3272"/>
                  </a:lnTo>
                  <a:lnTo>
                    <a:pt x="20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5" name="Google Shape;7995;p31"/>
            <p:cNvSpPr/>
            <p:nvPr/>
          </p:nvSpPr>
          <p:spPr>
            <a:xfrm>
              <a:off x="4144975" y="3037225"/>
              <a:ext cx="520225" cy="81675"/>
            </a:xfrm>
            <a:custGeom>
              <a:avLst/>
              <a:gdLst/>
              <a:ahLst/>
              <a:cxnLst/>
              <a:rect l="l" t="t" r="r" b="b"/>
              <a:pathLst>
                <a:path w="20809" h="3267" extrusionOk="0">
                  <a:moveTo>
                    <a:pt x="20475" y="329"/>
                  </a:moveTo>
                  <a:lnTo>
                    <a:pt x="20475" y="2939"/>
                  </a:lnTo>
                  <a:lnTo>
                    <a:pt x="323" y="2939"/>
                  </a:lnTo>
                  <a:lnTo>
                    <a:pt x="323" y="329"/>
                  </a:lnTo>
                  <a:close/>
                  <a:moveTo>
                    <a:pt x="0" y="1"/>
                  </a:moveTo>
                  <a:lnTo>
                    <a:pt x="0" y="3267"/>
                  </a:lnTo>
                  <a:lnTo>
                    <a:pt x="20808" y="3267"/>
                  </a:lnTo>
                  <a:lnTo>
                    <a:pt x="208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6" name="Google Shape;7996;p31"/>
            <p:cNvSpPr/>
            <p:nvPr/>
          </p:nvSpPr>
          <p:spPr>
            <a:xfrm>
              <a:off x="4829125" y="3037225"/>
              <a:ext cx="520350" cy="81675"/>
            </a:xfrm>
            <a:custGeom>
              <a:avLst/>
              <a:gdLst/>
              <a:ahLst/>
              <a:cxnLst/>
              <a:rect l="l" t="t" r="r" b="b"/>
              <a:pathLst>
                <a:path w="20814" h="3267" extrusionOk="0">
                  <a:moveTo>
                    <a:pt x="20481" y="329"/>
                  </a:moveTo>
                  <a:lnTo>
                    <a:pt x="20481" y="2939"/>
                  </a:lnTo>
                  <a:lnTo>
                    <a:pt x="328" y="2939"/>
                  </a:lnTo>
                  <a:lnTo>
                    <a:pt x="328" y="329"/>
                  </a:lnTo>
                  <a:close/>
                  <a:moveTo>
                    <a:pt x="0" y="1"/>
                  </a:moveTo>
                  <a:lnTo>
                    <a:pt x="0" y="3267"/>
                  </a:lnTo>
                  <a:lnTo>
                    <a:pt x="20813" y="3267"/>
                  </a:lnTo>
                  <a:lnTo>
                    <a:pt x="208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7" name="Google Shape;7997;p31"/>
            <p:cNvSpPr/>
            <p:nvPr/>
          </p:nvSpPr>
          <p:spPr>
            <a:xfrm>
              <a:off x="4144975" y="2777475"/>
              <a:ext cx="520225" cy="81675"/>
            </a:xfrm>
            <a:custGeom>
              <a:avLst/>
              <a:gdLst/>
              <a:ahLst/>
              <a:cxnLst/>
              <a:rect l="l" t="t" r="r" b="b"/>
              <a:pathLst>
                <a:path w="20809" h="3267" extrusionOk="0">
                  <a:moveTo>
                    <a:pt x="20475" y="328"/>
                  </a:moveTo>
                  <a:lnTo>
                    <a:pt x="20475" y="2938"/>
                  </a:lnTo>
                  <a:lnTo>
                    <a:pt x="323" y="2938"/>
                  </a:lnTo>
                  <a:lnTo>
                    <a:pt x="323" y="328"/>
                  </a:lnTo>
                  <a:close/>
                  <a:moveTo>
                    <a:pt x="0" y="0"/>
                  </a:moveTo>
                  <a:lnTo>
                    <a:pt x="0" y="3266"/>
                  </a:lnTo>
                  <a:lnTo>
                    <a:pt x="20808" y="3266"/>
                  </a:lnTo>
                  <a:lnTo>
                    <a:pt x="208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8" name="Google Shape;7998;p31"/>
            <p:cNvSpPr/>
            <p:nvPr/>
          </p:nvSpPr>
          <p:spPr>
            <a:xfrm>
              <a:off x="4829125" y="2777475"/>
              <a:ext cx="520350" cy="81675"/>
            </a:xfrm>
            <a:custGeom>
              <a:avLst/>
              <a:gdLst/>
              <a:ahLst/>
              <a:cxnLst/>
              <a:rect l="l" t="t" r="r" b="b"/>
              <a:pathLst>
                <a:path w="20814" h="3267" extrusionOk="0">
                  <a:moveTo>
                    <a:pt x="20481" y="328"/>
                  </a:moveTo>
                  <a:lnTo>
                    <a:pt x="20481" y="2938"/>
                  </a:lnTo>
                  <a:lnTo>
                    <a:pt x="328" y="2938"/>
                  </a:lnTo>
                  <a:lnTo>
                    <a:pt x="328" y="328"/>
                  </a:lnTo>
                  <a:close/>
                  <a:moveTo>
                    <a:pt x="0" y="0"/>
                  </a:moveTo>
                  <a:lnTo>
                    <a:pt x="0" y="3266"/>
                  </a:lnTo>
                  <a:lnTo>
                    <a:pt x="20813" y="3266"/>
                  </a:lnTo>
                  <a:lnTo>
                    <a:pt x="208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9" name="Google Shape;7999;p31"/>
          <p:cNvGrpSpPr/>
          <p:nvPr/>
        </p:nvGrpSpPr>
        <p:grpSpPr>
          <a:xfrm>
            <a:off x="8660938" y="329650"/>
            <a:ext cx="149275" cy="419700"/>
            <a:chOff x="2858600" y="2769150"/>
            <a:chExt cx="149275" cy="419700"/>
          </a:xfrm>
        </p:grpSpPr>
        <p:sp>
          <p:nvSpPr>
            <p:cNvPr id="8000" name="Google Shape;8000;p31"/>
            <p:cNvSpPr/>
            <p:nvPr/>
          </p:nvSpPr>
          <p:spPr>
            <a:xfrm>
              <a:off x="2870950" y="2769150"/>
              <a:ext cx="124325" cy="124450"/>
            </a:xfrm>
            <a:custGeom>
              <a:avLst/>
              <a:gdLst/>
              <a:ahLst/>
              <a:cxnLst/>
              <a:rect l="l" t="t" r="r" b="b"/>
              <a:pathLst>
                <a:path w="4973" h="4978" extrusionOk="0">
                  <a:moveTo>
                    <a:pt x="1826" y="0"/>
                  </a:moveTo>
                  <a:lnTo>
                    <a:pt x="1826" y="1831"/>
                  </a:lnTo>
                  <a:lnTo>
                    <a:pt x="0" y="1831"/>
                  </a:lnTo>
                  <a:lnTo>
                    <a:pt x="0" y="3147"/>
                  </a:lnTo>
                  <a:lnTo>
                    <a:pt x="1826" y="3147"/>
                  </a:lnTo>
                  <a:lnTo>
                    <a:pt x="1826" y="4977"/>
                  </a:lnTo>
                  <a:lnTo>
                    <a:pt x="3147" y="4977"/>
                  </a:lnTo>
                  <a:lnTo>
                    <a:pt x="3147" y="3147"/>
                  </a:lnTo>
                  <a:lnTo>
                    <a:pt x="4972" y="3147"/>
                  </a:lnTo>
                  <a:lnTo>
                    <a:pt x="4972" y="1831"/>
                  </a:lnTo>
                  <a:lnTo>
                    <a:pt x="3147" y="1831"/>
                  </a:lnTo>
                  <a:lnTo>
                    <a:pt x="314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1" name="Google Shape;8001;p31"/>
            <p:cNvSpPr/>
            <p:nvPr/>
          </p:nvSpPr>
          <p:spPr>
            <a:xfrm>
              <a:off x="2858600" y="3039575"/>
              <a:ext cx="149275" cy="149275"/>
            </a:xfrm>
            <a:custGeom>
              <a:avLst/>
              <a:gdLst/>
              <a:ahLst/>
              <a:cxnLst/>
              <a:rect l="l" t="t" r="r" b="b"/>
              <a:pathLst>
                <a:path w="5971" h="5971" extrusionOk="0">
                  <a:moveTo>
                    <a:pt x="2320" y="1"/>
                  </a:moveTo>
                  <a:lnTo>
                    <a:pt x="2320" y="2330"/>
                  </a:lnTo>
                  <a:lnTo>
                    <a:pt x="0" y="2330"/>
                  </a:lnTo>
                  <a:lnTo>
                    <a:pt x="0" y="3641"/>
                  </a:lnTo>
                  <a:lnTo>
                    <a:pt x="2320" y="3641"/>
                  </a:lnTo>
                  <a:lnTo>
                    <a:pt x="2320" y="5971"/>
                  </a:lnTo>
                  <a:lnTo>
                    <a:pt x="3641" y="5971"/>
                  </a:lnTo>
                  <a:lnTo>
                    <a:pt x="3641" y="3641"/>
                  </a:lnTo>
                  <a:lnTo>
                    <a:pt x="5971" y="3641"/>
                  </a:lnTo>
                  <a:lnTo>
                    <a:pt x="5971" y="2330"/>
                  </a:lnTo>
                  <a:lnTo>
                    <a:pt x="3641" y="2330"/>
                  </a:lnTo>
                  <a:lnTo>
                    <a:pt x="364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2" name="Google Shape;8002;p31"/>
          <p:cNvGrpSpPr/>
          <p:nvPr/>
        </p:nvGrpSpPr>
        <p:grpSpPr>
          <a:xfrm>
            <a:off x="333775" y="4398725"/>
            <a:ext cx="149275" cy="419700"/>
            <a:chOff x="2858600" y="2769150"/>
            <a:chExt cx="149275" cy="419700"/>
          </a:xfrm>
        </p:grpSpPr>
        <p:sp>
          <p:nvSpPr>
            <p:cNvPr id="8003" name="Google Shape;8003;p31"/>
            <p:cNvSpPr/>
            <p:nvPr/>
          </p:nvSpPr>
          <p:spPr>
            <a:xfrm>
              <a:off x="2870950" y="2769150"/>
              <a:ext cx="124325" cy="124450"/>
            </a:xfrm>
            <a:custGeom>
              <a:avLst/>
              <a:gdLst/>
              <a:ahLst/>
              <a:cxnLst/>
              <a:rect l="l" t="t" r="r" b="b"/>
              <a:pathLst>
                <a:path w="4973" h="4978" extrusionOk="0">
                  <a:moveTo>
                    <a:pt x="1826" y="0"/>
                  </a:moveTo>
                  <a:lnTo>
                    <a:pt x="1826" y="1831"/>
                  </a:lnTo>
                  <a:lnTo>
                    <a:pt x="0" y="1831"/>
                  </a:lnTo>
                  <a:lnTo>
                    <a:pt x="0" y="3147"/>
                  </a:lnTo>
                  <a:lnTo>
                    <a:pt x="1826" y="3147"/>
                  </a:lnTo>
                  <a:lnTo>
                    <a:pt x="1826" y="4977"/>
                  </a:lnTo>
                  <a:lnTo>
                    <a:pt x="3147" y="4977"/>
                  </a:lnTo>
                  <a:lnTo>
                    <a:pt x="3147" y="3147"/>
                  </a:lnTo>
                  <a:lnTo>
                    <a:pt x="4972" y="3147"/>
                  </a:lnTo>
                  <a:lnTo>
                    <a:pt x="4972" y="1831"/>
                  </a:lnTo>
                  <a:lnTo>
                    <a:pt x="3147" y="1831"/>
                  </a:lnTo>
                  <a:lnTo>
                    <a:pt x="314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4" name="Google Shape;8004;p31"/>
            <p:cNvSpPr/>
            <p:nvPr/>
          </p:nvSpPr>
          <p:spPr>
            <a:xfrm>
              <a:off x="2858600" y="3039575"/>
              <a:ext cx="149275" cy="149275"/>
            </a:xfrm>
            <a:custGeom>
              <a:avLst/>
              <a:gdLst/>
              <a:ahLst/>
              <a:cxnLst/>
              <a:rect l="l" t="t" r="r" b="b"/>
              <a:pathLst>
                <a:path w="5971" h="5971" extrusionOk="0">
                  <a:moveTo>
                    <a:pt x="2320" y="1"/>
                  </a:moveTo>
                  <a:lnTo>
                    <a:pt x="2320" y="2330"/>
                  </a:lnTo>
                  <a:lnTo>
                    <a:pt x="0" y="2330"/>
                  </a:lnTo>
                  <a:lnTo>
                    <a:pt x="0" y="3641"/>
                  </a:lnTo>
                  <a:lnTo>
                    <a:pt x="2320" y="3641"/>
                  </a:lnTo>
                  <a:lnTo>
                    <a:pt x="2320" y="5971"/>
                  </a:lnTo>
                  <a:lnTo>
                    <a:pt x="3641" y="5971"/>
                  </a:lnTo>
                  <a:lnTo>
                    <a:pt x="3641" y="3641"/>
                  </a:lnTo>
                  <a:lnTo>
                    <a:pt x="5971" y="3641"/>
                  </a:lnTo>
                  <a:lnTo>
                    <a:pt x="5971" y="2330"/>
                  </a:lnTo>
                  <a:lnTo>
                    <a:pt x="3641" y="2330"/>
                  </a:lnTo>
                  <a:lnTo>
                    <a:pt x="364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05" name="Google Shape;8005;p31"/>
          <p:cNvGrpSpPr/>
          <p:nvPr/>
        </p:nvGrpSpPr>
        <p:grpSpPr>
          <a:xfrm>
            <a:off x="713195" y="3399661"/>
            <a:ext cx="877904" cy="697728"/>
            <a:chOff x="1175400" y="2578675"/>
            <a:chExt cx="1038325" cy="825225"/>
          </a:xfrm>
        </p:grpSpPr>
        <p:sp>
          <p:nvSpPr>
            <p:cNvPr id="8006" name="Google Shape;8006;p31"/>
            <p:cNvSpPr/>
            <p:nvPr/>
          </p:nvSpPr>
          <p:spPr>
            <a:xfrm>
              <a:off x="2189150" y="25786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7" name="Google Shape;8007;p31"/>
            <p:cNvSpPr/>
            <p:nvPr/>
          </p:nvSpPr>
          <p:spPr>
            <a:xfrm>
              <a:off x="2189150" y="2712200"/>
              <a:ext cx="24575" cy="24450"/>
            </a:xfrm>
            <a:custGeom>
              <a:avLst/>
              <a:gdLst/>
              <a:ahLst/>
              <a:cxnLst/>
              <a:rect l="l" t="t" r="r" b="b"/>
              <a:pathLst>
                <a:path w="983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8" name="Google Shape;8008;p31"/>
            <p:cNvSpPr/>
            <p:nvPr/>
          </p:nvSpPr>
          <p:spPr>
            <a:xfrm>
              <a:off x="2189150" y="28456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9" name="Google Shape;8009;p31"/>
            <p:cNvSpPr/>
            <p:nvPr/>
          </p:nvSpPr>
          <p:spPr>
            <a:xfrm>
              <a:off x="2189150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0" name="Google Shape;8010;p31"/>
            <p:cNvSpPr/>
            <p:nvPr/>
          </p:nvSpPr>
          <p:spPr>
            <a:xfrm>
              <a:off x="2189150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1" name="Google Shape;8011;p31"/>
            <p:cNvSpPr/>
            <p:nvPr/>
          </p:nvSpPr>
          <p:spPr>
            <a:xfrm>
              <a:off x="2189150" y="3245900"/>
              <a:ext cx="24575" cy="24475"/>
            </a:xfrm>
            <a:custGeom>
              <a:avLst/>
              <a:gdLst/>
              <a:ahLst/>
              <a:cxnLst/>
              <a:rect l="l" t="t" r="r" b="b"/>
              <a:pathLst>
                <a:path w="983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2" name="Google Shape;8012;p31"/>
            <p:cNvSpPr/>
            <p:nvPr/>
          </p:nvSpPr>
          <p:spPr>
            <a:xfrm>
              <a:off x="2189150" y="33793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3" name="Google Shape;8013;p31"/>
            <p:cNvSpPr/>
            <p:nvPr/>
          </p:nvSpPr>
          <p:spPr>
            <a:xfrm>
              <a:off x="20764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4" name="Google Shape;8014;p31"/>
            <p:cNvSpPr/>
            <p:nvPr/>
          </p:nvSpPr>
          <p:spPr>
            <a:xfrm>
              <a:off x="2076550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5" name="Google Shape;8015;p31"/>
            <p:cNvSpPr/>
            <p:nvPr/>
          </p:nvSpPr>
          <p:spPr>
            <a:xfrm>
              <a:off x="2076550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6" name="Google Shape;8016;p31"/>
            <p:cNvSpPr/>
            <p:nvPr/>
          </p:nvSpPr>
          <p:spPr>
            <a:xfrm>
              <a:off x="2076425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7" name="Google Shape;8017;p31"/>
            <p:cNvSpPr/>
            <p:nvPr/>
          </p:nvSpPr>
          <p:spPr>
            <a:xfrm>
              <a:off x="2076425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8" name="Google Shape;8018;p31"/>
            <p:cNvSpPr/>
            <p:nvPr/>
          </p:nvSpPr>
          <p:spPr>
            <a:xfrm>
              <a:off x="2076425" y="32457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9" name="Google Shape;8019;p31"/>
            <p:cNvSpPr/>
            <p:nvPr/>
          </p:nvSpPr>
          <p:spPr>
            <a:xfrm>
              <a:off x="2076550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0" name="Google Shape;8020;p31"/>
            <p:cNvSpPr/>
            <p:nvPr/>
          </p:nvSpPr>
          <p:spPr>
            <a:xfrm>
              <a:off x="19638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1" name="Google Shape;8021;p31"/>
            <p:cNvSpPr/>
            <p:nvPr/>
          </p:nvSpPr>
          <p:spPr>
            <a:xfrm>
              <a:off x="1963825" y="2712200"/>
              <a:ext cx="24725" cy="24450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2" name="Google Shape;8022;p31"/>
            <p:cNvSpPr/>
            <p:nvPr/>
          </p:nvSpPr>
          <p:spPr>
            <a:xfrm>
              <a:off x="19638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3" name="Google Shape;8023;p31"/>
            <p:cNvSpPr/>
            <p:nvPr/>
          </p:nvSpPr>
          <p:spPr>
            <a:xfrm>
              <a:off x="19638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4" name="Google Shape;8024;p31"/>
            <p:cNvSpPr/>
            <p:nvPr/>
          </p:nvSpPr>
          <p:spPr>
            <a:xfrm>
              <a:off x="19638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5" name="Google Shape;8025;p31"/>
            <p:cNvSpPr/>
            <p:nvPr/>
          </p:nvSpPr>
          <p:spPr>
            <a:xfrm>
              <a:off x="19638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6" name="Google Shape;8026;p31"/>
            <p:cNvSpPr/>
            <p:nvPr/>
          </p:nvSpPr>
          <p:spPr>
            <a:xfrm>
              <a:off x="19638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7" name="Google Shape;8027;p31"/>
            <p:cNvSpPr/>
            <p:nvPr/>
          </p:nvSpPr>
          <p:spPr>
            <a:xfrm>
              <a:off x="18512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8" name="Google Shape;8028;p31"/>
            <p:cNvSpPr/>
            <p:nvPr/>
          </p:nvSpPr>
          <p:spPr>
            <a:xfrm>
              <a:off x="18512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9" name="Google Shape;8029;p31"/>
            <p:cNvSpPr/>
            <p:nvPr/>
          </p:nvSpPr>
          <p:spPr>
            <a:xfrm>
              <a:off x="18512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0" name="Google Shape;8030;p31"/>
            <p:cNvSpPr/>
            <p:nvPr/>
          </p:nvSpPr>
          <p:spPr>
            <a:xfrm>
              <a:off x="18512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1" name="Google Shape;8031;p31"/>
            <p:cNvSpPr/>
            <p:nvPr/>
          </p:nvSpPr>
          <p:spPr>
            <a:xfrm>
              <a:off x="18512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2" name="Google Shape;8032;p31"/>
            <p:cNvSpPr/>
            <p:nvPr/>
          </p:nvSpPr>
          <p:spPr>
            <a:xfrm>
              <a:off x="18512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3" name="Google Shape;8033;p31"/>
            <p:cNvSpPr/>
            <p:nvPr/>
          </p:nvSpPr>
          <p:spPr>
            <a:xfrm>
              <a:off x="18512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4" name="Google Shape;8034;p31"/>
            <p:cNvSpPr/>
            <p:nvPr/>
          </p:nvSpPr>
          <p:spPr>
            <a:xfrm>
              <a:off x="17386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5" name="Google Shape;8035;p31"/>
            <p:cNvSpPr/>
            <p:nvPr/>
          </p:nvSpPr>
          <p:spPr>
            <a:xfrm>
              <a:off x="17386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6" name="Google Shape;8036;p31"/>
            <p:cNvSpPr/>
            <p:nvPr/>
          </p:nvSpPr>
          <p:spPr>
            <a:xfrm>
              <a:off x="17386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7" name="Google Shape;8037;p31"/>
            <p:cNvSpPr/>
            <p:nvPr/>
          </p:nvSpPr>
          <p:spPr>
            <a:xfrm>
              <a:off x="17386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8" name="Google Shape;8038;p31"/>
            <p:cNvSpPr/>
            <p:nvPr/>
          </p:nvSpPr>
          <p:spPr>
            <a:xfrm>
              <a:off x="17386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9" name="Google Shape;8039;p31"/>
            <p:cNvSpPr/>
            <p:nvPr/>
          </p:nvSpPr>
          <p:spPr>
            <a:xfrm>
              <a:off x="17386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0" name="Google Shape;8040;p31"/>
            <p:cNvSpPr/>
            <p:nvPr/>
          </p:nvSpPr>
          <p:spPr>
            <a:xfrm>
              <a:off x="17386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4" y="97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1" name="Google Shape;8041;p31"/>
            <p:cNvSpPr/>
            <p:nvPr/>
          </p:nvSpPr>
          <p:spPr>
            <a:xfrm>
              <a:off x="16259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2" name="Google Shape;8042;p31"/>
            <p:cNvSpPr/>
            <p:nvPr/>
          </p:nvSpPr>
          <p:spPr>
            <a:xfrm>
              <a:off x="16260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3" name="Google Shape;8043;p31"/>
            <p:cNvSpPr/>
            <p:nvPr/>
          </p:nvSpPr>
          <p:spPr>
            <a:xfrm>
              <a:off x="16260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4" name="Google Shape;8044;p31"/>
            <p:cNvSpPr/>
            <p:nvPr/>
          </p:nvSpPr>
          <p:spPr>
            <a:xfrm>
              <a:off x="16259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5" name="Google Shape;8045;p31"/>
            <p:cNvSpPr/>
            <p:nvPr/>
          </p:nvSpPr>
          <p:spPr>
            <a:xfrm>
              <a:off x="16259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6" name="Google Shape;8046;p31"/>
            <p:cNvSpPr/>
            <p:nvPr/>
          </p:nvSpPr>
          <p:spPr>
            <a:xfrm>
              <a:off x="16259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7" name="Google Shape;8047;p31"/>
            <p:cNvSpPr/>
            <p:nvPr/>
          </p:nvSpPr>
          <p:spPr>
            <a:xfrm>
              <a:off x="16260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8" name="Google Shape;8048;p31"/>
            <p:cNvSpPr/>
            <p:nvPr/>
          </p:nvSpPr>
          <p:spPr>
            <a:xfrm>
              <a:off x="1513325" y="2578925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9" name="Google Shape;8049;p31"/>
            <p:cNvSpPr/>
            <p:nvPr/>
          </p:nvSpPr>
          <p:spPr>
            <a:xfrm>
              <a:off x="1513325" y="271232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0" name="Google Shape;8050;p31"/>
            <p:cNvSpPr/>
            <p:nvPr/>
          </p:nvSpPr>
          <p:spPr>
            <a:xfrm>
              <a:off x="15133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1" name="Google Shape;8051;p31"/>
            <p:cNvSpPr/>
            <p:nvPr/>
          </p:nvSpPr>
          <p:spPr>
            <a:xfrm>
              <a:off x="1513325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2" name="Google Shape;8052;p31"/>
            <p:cNvSpPr/>
            <p:nvPr/>
          </p:nvSpPr>
          <p:spPr>
            <a:xfrm>
              <a:off x="1513325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3" name="Google Shape;8053;p31"/>
            <p:cNvSpPr/>
            <p:nvPr/>
          </p:nvSpPr>
          <p:spPr>
            <a:xfrm>
              <a:off x="15133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4" name="Google Shape;8054;p31"/>
            <p:cNvSpPr/>
            <p:nvPr/>
          </p:nvSpPr>
          <p:spPr>
            <a:xfrm>
              <a:off x="15133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5" name="Google Shape;8055;p31"/>
            <p:cNvSpPr/>
            <p:nvPr/>
          </p:nvSpPr>
          <p:spPr>
            <a:xfrm>
              <a:off x="1400725" y="257892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6" name="Google Shape;8056;p31"/>
            <p:cNvSpPr/>
            <p:nvPr/>
          </p:nvSpPr>
          <p:spPr>
            <a:xfrm>
              <a:off x="1400725" y="27123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7" name="Google Shape;8057;p31"/>
            <p:cNvSpPr/>
            <p:nvPr/>
          </p:nvSpPr>
          <p:spPr>
            <a:xfrm>
              <a:off x="1400725" y="28457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8" name="Google Shape;8058;p31"/>
            <p:cNvSpPr/>
            <p:nvPr/>
          </p:nvSpPr>
          <p:spPr>
            <a:xfrm>
              <a:off x="1400725" y="29791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9" name="Google Shape;8059;p31"/>
            <p:cNvSpPr/>
            <p:nvPr/>
          </p:nvSpPr>
          <p:spPr>
            <a:xfrm>
              <a:off x="14007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0" name="Google Shape;8060;p31"/>
            <p:cNvSpPr/>
            <p:nvPr/>
          </p:nvSpPr>
          <p:spPr>
            <a:xfrm>
              <a:off x="14007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1" name="Google Shape;8061;p31"/>
            <p:cNvSpPr/>
            <p:nvPr/>
          </p:nvSpPr>
          <p:spPr>
            <a:xfrm>
              <a:off x="14007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2" name="Google Shape;8062;p31"/>
            <p:cNvSpPr/>
            <p:nvPr/>
          </p:nvSpPr>
          <p:spPr>
            <a:xfrm>
              <a:off x="12881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3" name="Google Shape;8063;p31"/>
            <p:cNvSpPr/>
            <p:nvPr/>
          </p:nvSpPr>
          <p:spPr>
            <a:xfrm>
              <a:off x="12881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4" name="Google Shape;8064;p31"/>
            <p:cNvSpPr/>
            <p:nvPr/>
          </p:nvSpPr>
          <p:spPr>
            <a:xfrm>
              <a:off x="12881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5" name="Google Shape;8065;p31"/>
            <p:cNvSpPr/>
            <p:nvPr/>
          </p:nvSpPr>
          <p:spPr>
            <a:xfrm>
              <a:off x="12881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6" name="Google Shape;8066;p31"/>
            <p:cNvSpPr/>
            <p:nvPr/>
          </p:nvSpPr>
          <p:spPr>
            <a:xfrm>
              <a:off x="12881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7" name="Google Shape;8067;p31"/>
            <p:cNvSpPr/>
            <p:nvPr/>
          </p:nvSpPr>
          <p:spPr>
            <a:xfrm>
              <a:off x="12881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8" name="Google Shape;8068;p31"/>
            <p:cNvSpPr/>
            <p:nvPr/>
          </p:nvSpPr>
          <p:spPr>
            <a:xfrm>
              <a:off x="1288125" y="337917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9" name="Google Shape;8069;p31"/>
            <p:cNvSpPr/>
            <p:nvPr/>
          </p:nvSpPr>
          <p:spPr>
            <a:xfrm>
              <a:off x="11754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0" name="Google Shape;8070;p31"/>
            <p:cNvSpPr/>
            <p:nvPr/>
          </p:nvSpPr>
          <p:spPr>
            <a:xfrm>
              <a:off x="11755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1" name="Google Shape;8071;p31"/>
            <p:cNvSpPr/>
            <p:nvPr/>
          </p:nvSpPr>
          <p:spPr>
            <a:xfrm>
              <a:off x="11755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2" name="Google Shape;8072;p31"/>
            <p:cNvSpPr/>
            <p:nvPr/>
          </p:nvSpPr>
          <p:spPr>
            <a:xfrm>
              <a:off x="11754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3" name="Google Shape;8073;p31"/>
            <p:cNvSpPr/>
            <p:nvPr/>
          </p:nvSpPr>
          <p:spPr>
            <a:xfrm>
              <a:off x="11754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4" name="Google Shape;8074;p31"/>
            <p:cNvSpPr/>
            <p:nvPr/>
          </p:nvSpPr>
          <p:spPr>
            <a:xfrm>
              <a:off x="11754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5" name="Google Shape;8075;p31"/>
            <p:cNvSpPr/>
            <p:nvPr/>
          </p:nvSpPr>
          <p:spPr>
            <a:xfrm>
              <a:off x="11755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76" name="Google Shape;8076;p31"/>
          <p:cNvSpPr/>
          <p:nvPr/>
        </p:nvSpPr>
        <p:spPr>
          <a:xfrm>
            <a:off x="1388238" y="1674575"/>
            <a:ext cx="124325" cy="124300"/>
          </a:xfrm>
          <a:custGeom>
            <a:avLst/>
            <a:gdLst/>
            <a:ahLst/>
            <a:cxnLst/>
            <a:rect l="l" t="t" r="r" b="b"/>
            <a:pathLst>
              <a:path w="4973" h="4972" extrusionOk="0">
                <a:moveTo>
                  <a:pt x="1826" y="0"/>
                </a:moveTo>
                <a:lnTo>
                  <a:pt x="1826" y="1826"/>
                </a:lnTo>
                <a:lnTo>
                  <a:pt x="1" y="1826"/>
                </a:lnTo>
                <a:lnTo>
                  <a:pt x="1" y="3147"/>
                </a:lnTo>
                <a:lnTo>
                  <a:pt x="1826" y="3147"/>
                </a:lnTo>
                <a:lnTo>
                  <a:pt x="1826" y="4972"/>
                </a:lnTo>
                <a:lnTo>
                  <a:pt x="3147" y="4972"/>
                </a:lnTo>
                <a:lnTo>
                  <a:pt x="3147" y="3147"/>
                </a:lnTo>
                <a:lnTo>
                  <a:pt x="4973" y="3147"/>
                </a:lnTo>
                <a:lnTo>
                  <a:pt x="4973" y="1826"/>
                </a:lnTo>
                <a:lnTo>
                  <a:pt x="3147" y="1826"/>
                </a:lnTo>
                <a:lnTo>
                  <a:pt x="3147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7" name="Google Shape;8077;p31"/>
          <p:cNvSpPr/>
          <p:nvPr/>
        </p:nvSpPr>
        <p:spPr>
          <a:xfrm>
            <a:off x="2095754" y="341637"/>
            <a:ext cx="395797" cy="395747"/>
          </a:xfrm>
          <a:custGeom>
            <a:avLst/>
            <a:gdLst/>
            <a:ahLst/>
            <a:cxnLst/>
            <a:rect l="l" t="t" r="r" b="b"/>
            <a:pathLst>
              <a:path w="7910" h="7909" extrusionOk="0">
                <a:moveTo>
                  <a:pt x="7910" y="3955"/>
                </a:moveTo>
                <a:cubicBezTo>
                  <a:pt x="7910" y="6141"/>
                  <a:pt x="6138" y="7909"/>
                  <a:pt x="3955" y="7909"/>
                </a:cubicBezTo>
                <a:cubicBezTo>
                  <a:pt x="1769" y="7909"/>
                  <a:pt x="1" y="6141"/>
                  <a:pt x="1" y="3955"/>
                </a:cubicBezTo>
                <a:cubicBezTo>
                  <a:pt x="1" y="1771"/>
                  <a:pt x="1769" y="0"/>
                  <a:pt x="3955" y="0"/>
                </a:cubicBezTo>
                <a:cubicBezTo>
                  <a:pt x="6138" y="0"/>
                  <a:pt x="7910" y="1771"/>
                  <a:pt x="7910" y="3955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8" name="Google Shape;8078;p31"/>
          <p:cNvSpPr/>
          <p:nvPr/>
        </p:nvSpPr>
        <p:spPr>
          <a:xfrm>
            <a:off x="7631438" y="3276500"/>
            <a:ext cx="124325" cy="124300"/>
          </a:xfrm>
          <a:custGeom>
            <a:avLst/>
            <a:gdLst/>
            <a:ahLst/>
            <a:cxnLst/>
            <a:rect l="l" t="t" r="r" b="b"/>
            <a:pathLst>
              <a:path w="4973" h="4972" extrusionOk="0">
                <a:moveTo>
                  <a:pt x="1826" y="0"/>
                </a:moveTo>
                <a:lnTo>
                  <a:pt x="1826" y="1826"/>
                </a:lnTo>
                <a:lnTo>
                  <a:pt x="1" y="1826"/>
                </a:lnTo>
                <a:lnTo>
                  <a:pt x="1" y="3147"/>
                </a:lnTo>
                <a:lnTo>
                  <a:pt x="1826" y="3147"/>
                </a:lnTo>
                <a:lnTo>
                  <a:pt x="1826" y="4972"/>
                </a:lnTo>
                <a:lnTo>
                  <a:pt x="3147" y="4972"/>
                </a:lnTo>
                <a:lnTo>
                  <a:pt x="3147" y="3147"/>
                </a:lnTo>
                <a:lnTo>
                  <a:pt x="4973" y="3147"/>
                </a:lnTo>
                <a:lnTo>
                  <a:pt x="4973" y="1826"/>
                </a:lnTo>
                <a:lnTo>
                  <a:pt x="3147" y="1826"/>
                </a:lnTo>
                <a:lnTo>
                  <a:pt x="3147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79" name="Google Shape;8079;p31"/>
          <p:cNvGrpSpPr/>
          <p:nvPr/>
        </p:nvGrpSpPr>
        <p:grpSpPr>
          <a:xfrm>
            <a:off x="6051338" y="440206"/>
            <a:ext cx="215985" cy="186153"/>
            <a:chOff x="5629550" y="3916600"/>
            <a:chExt cx="215575" cy="185800"/>
          </a:xfrm>
        </p:grpSpPr>
        <p:sp>
          <p:nvSpPr>
            <p:cNvPr id="8080" name="Google Shape;8080;p31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1" name="Google Shape;8081;p31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2" name="Google Shape;8082;p31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3" name="Google Shape;8083;p31"/>
          <p:cNvGrpSpPr/>
          <p:nvPr/>
        </p:nvGrpSpPr>
        <p:grpSpPr>
          <a:xfrm>
            <a:off x="2945404" y="4517136"/>
            <a:ext cx="215985" cy="186153"/>
            <a:chOff x="5629550" y="3916600"/>
            <a:chExt cx="215575" cy="185800"/>
          </a:xfrm>
        </p:grpSpPr>
        <p:sp>
          <p:nvSpPr>
            <p:cNvPr id="8084" name="Google Shape;8084;p31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5" name="Google Shape;8085;p31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6" name="Google Shape;8086;p31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">
    <p:bg>
      <p:bgPr>
        <a:solidFill>
          <a:schemeClr val="dk1"/>
        </a:solidFill>
        <a:effectLst/>
      </p:bgPr>
    </p:bg>
    <p:spTree>
      <p:nvGrpSpPr>
        <p:cNvPr id="1" name="Shape 8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88" name="Google Shape;8088;p32"/>
          <p:cNvGrpSpPr/>
          <p:nvPr/>
        </p:nvGrpSpPr>
        <p:grpSpPr>
          <a:xfrm>
            <a:off x="7649517" y="609957"/>
            <a:ext cx="2779430" cy="1446284"/>
            <a:chOff x="2928925" y="640600"/>
            <a:chExt cx="2883525" cy="1500450"/>
          </a:xfrm>
        </p:grpSpPr>
        <p:sp>
          <p:nvSpPr>
            <p:cNvPr id="8089" name="Google Shape;8089;p32"/>
            <p:cNvSpPr/>
            <p:nvPr/>
          </p:nvSpPr>
          <p:spPr>
            <a:xfrm>
              <a:off x="2928925" y="640600"/>
              <a:ext cx="2883525" cy="1500450"/>
            </a:xfrm>
            <a:custGeom>
              <a:avLst/>
              <a:gdLst/>
              <a:ahLst/>
              <a:cxnLst/>
              <a:rect l="l" t="t" r="r" b="b"/>
              <a:pathLst>
                <a:path w="115341" h="60018" extrusionOk="0">
                  <a:moveTo>
                    <a:pt x="39002" y="223"/>
                  </a:moveTo>
                  <a:cubicBezTo>
                    <a:pt x="39571" y="223"/>
                    <a:pt x="40143" y="251"/>
                    <a:pt x="40717" y="309"/>
                  </a:cubicBezTo>
                  <a:cubicBezTo>
                    <a:pt x="43520" y="590"/>
                    <a:pt x="45949" y="1485"/>
                    <a:pt x="48304" y="2348"/>
                  </a:cubicBezTo>
                  <a:cubicBezTo>
                    <a:pt x="51087" y="3367"/>
                    <a:pt x="53926" y="4423"/>
                    <a:pt x="57458" y="4470"/>
                  </a:cubicBezTo>
                  <a:cubicBezTo>
                    <a:pt x="57541" y="4471"/>
                    <a:pt x="57624" y="4471"/>
                    <a:pt x="57706" y="4471"/>
                  </a:cubicBezTo>
                  <a:cubicBezTo>
                    <a:pt x="61115" y="4471"/>
                    <a:pt x="63734" y="3536"/>
                    <a:pt x="66491" y="2556"/>
                  </a:cubicBezTo>
                  <a:cubicBezTo>
                    <a:pt x="68145" y="1979"/>
                    <a:pt x="69846" y="1375"/>
                    <a:pt x="71744" y="985"/>
                  </a:cubicBezTo>
                  <a:cubicBezTo>
                    <a:pt x="73715" y="576"/>
                    <a:pt x="75473" y="398"/>
                    <a:pt x="77113" y="398"/>
                  </a:cubicBezTo>
                  <a:cubicBezTo>
                    <a:pt x="81310" y="398"/>
                    <a:pt x="84739" y="1566"/>
                    <a:pt x="89020" y="3024"/>
                  </a:cubicBezTo>
                  <a:lnTo>
                    <a:pt x="90846" y="3648"/>
                  </a:lnTo>
                  <a:cubicBezTo>
                    <a:pt x="96327" y="17492"/>
                    <a:pt x="102568" y="31461"/>
                    <a:pt x="108606" y="44962"/>
                  </a:cubicBezTo>
                  <a:cubicBezTo>
                    <a:pt x="110712" y="49674"/>
                    <a:pt x="112891" y="54552"/>
                    <a:pt x="115003" y="59347"/>
                  </a:cubicBezTo>
                  <a:cubicBezTo>
                    <a:pt x="113063" y="59357"/>
                    <a:pt x="111050" y="59409"/>
                    <a:pt x="109100" y="59461"/>
                  </a:cubicBezTo>
                  <a:cubicBezTo>
                    <a:pt x="106861" y="59518"/>
                    <a:pt x="104582" y="59576"/>
                    <a:pt x="102323" y="59576"/>
                  </a:cubicBezTo>
                  <a:cubicBezTo>
                    <a:pt x="100437" y="59576"/>
                    <a:pt x="98565" y="59536"/>
                    <a:pt x="96743" y="59420"/>
                  </a:cubicBezTo>
                  <a:cubicBezTo>
                    <a:pt x="93467" y="59207"/>
                    <a:pt x="90867" y="58385"/>
                    <a:pt x="88110" y="57516"/>
                  </a:cubicBezTo>
                  <a:cubicBezTo>
                    <a:pt x="86488" y="57001"/>
                    <a:pt x="84813" y="56471"/>
                    <a:pt x="82977" y="56081"/>
                  </a:cubicBezTo>
                  <a:cubicBezTo>
                    <a:pt x="81067" y="55667"/>
                    <a:pt x="79364" y="55495"/>
                    <a:pt x="77798" y="55495"/>
                  </a:cubicBezTo>
                  <a:cubicBezTo>
                    <a:pt x="74194" y="55495"/>
                    <a:pt x="71318" y="56402"/>
                    <a:pt x="68327" y="57345"/>
                  </a:cubicBezTo>
                  <a:cubicBezTo>
                    <a:pt x="65201" y="58328"/>
                    <a:pt x="61961" y="59347"/>
                    <a:pt x="57671" y="59363"/>
                  </a:cubicBezTo>
                  <a:lnTo>
                    <a:pt x="57598" y="59363"/>
                  </a:lnTo>
                  <a:cubicBezTo>
                    <a:pt x="54134" y="59363"/>
                    <a:pt x="51472" y="58437"/>
                    <a:pt x="48653" y="57464"/>
                  </a:cubicBezTo>
                  <a:cubicBezTo>
                    <a:pt x="47582" y="57085"/>
                    <a:pt x="46479" y="56705"/>
                    <a:pt x="45314" y="56372"/>
                  </a:cubicBezTo>
                  <a:cubicBezTo>
                    <a:pt x="42712" y="55625"/>
                    <a:pt x="40601" y="55297"/>
                    <a:pt x="38616" y="55297"/>
                  </a:cubicBezTo>
                  <a:cubicBezTo>
                    <a:pt x="35748" y="55297"/>
                    <a:pt x="33145" y="55982"/>
                    <a:pt x="29712" y="57079"/>
                  </a:cubicBezTo>
                  <a:cubicBezTo>
                    <a:pt x="21689" y="59642"/>
                    <a:pt x="14156" y="59790"/>
                    <a:pt x="5600" y="59790"/>
                  </a:cubicBezTo>
                  <a:cubicBezTo>
                    <a:pt x="5038" y="59790"/>
                    <a:pt x="4472" y="59790"/>
                    <a:pt x="3901" y="59789"/>
                  </a:cubicBezTo>
                  <a:lnTo>
                    <a:pt x="2081" y="59789"/>
                  </a:lnTo>
                  <a:lnTo>
                    <a:pt x="334" y="59799"/>
                  </a:lnTo>
                  <a:cubicBezTo>
                    <a:pt x="3132" y="53309"/>
                    <a:pt x="5721" y="46699"/>
                    <a:pt x="8233" y="40302"/>
                  </a:cubicBezTo>
                  <a:cubicBezTo>
                    <a:pt x="12919" y="28351"/>
                    <a:pt x="17761" y="16000"/>
                    <a:pt x="24064" y="4100"/>
                  </a:cubicBezTo>
                  <a:cubicBezTo>
                    <a:pt x="24990" y="3788"/>
                    <a:pt x="25942" y="3440"/>
                    <a:pt x="26940" y="3076"/>
                  </a:cubicBezTo>
                  <a:cubicBezTo>
                    <a:pt x="30631" y="1733"/>
                    <a:pt x="34758" y="223"/>
                    <a:pt x="39002" y="223"/>
                  </a:cubicBezTo>
                  <a:close/>
                  <a:moveTo>
                    <a:pt x="39016" y="0"/>
                  </a:moveTo>
                  <a:cubicBezTo>
                    <a:pt x="34733" y="0"/>
                    <a:pt x="30577" y="1515"/>
                    <a:pt x="26862" y="2868"/>
                  </a:cubicBezTo>
                  <a:cubicBezTo>
                    <a:pt x="25848" y="3242"/>
                    <a:pt x="24896" y="3591"/>
                    <a:pt x="23950" y="3903"/>
                  </a:cubicBezTo>
                  <a:lnTo>
                    <a:pt x="23908" y="3918"/>
                  </a:lnTo>
                  <a:lnTo>
                    <a:pt x="23887" y="3955"/>
                  </a:lnTo>
                  <a:cubicBezTo>
                    <a:pt x="17574" y="15880"/>
                    <a:pt x="12716" y="28257"/>
                    <a:pt x="8025" y="40224"/>
                  </a:cubicBezTo>
                  <a:cubicBezTo>
                    <a:pt x="5503" y="46668"/>
                    <a:pt x="2882" y="53335"/>
                    <a:pt x="68" y="59862"/>
                  </a:cubicBezTo>
                  <a:lnTo>
                    <a:pt x="3" y="60013"/>
                  </a:lnTo>
                  <a:lnTo>
                    <a:pt x="3901" y="60013"/>
                  </a:lnTo>
                  <a:cubicBezTo>
                    <a:pt x="4488" y="60013"/>
                    <a:pt x="5069" y="60014"/>
                    <a:pt x="5646" y="60014"/>
                  </a:cubicBezTo>
                  <a:cubicBezTo>
                    <a:pt x="14195" y="60014"/>
                    <a:pt x="21736" y="59865"/>
                    <a:pt x="29775" y="57293"/>
                  </a:cubicBezTo>
                  <a:cubicBezTo>
                    <a:pt x="33188" y="56201"/>
                    <a:pt x="35774" y="55520"/>
                    <a:pt x="38618" y="55520"/>
                  </a:cubicBezTo>
                  <a:cubicBezTo>
                    <a:pt x="40585" y="55520"/>
                    <a:pt x="42674" y="55846"/>
                    <a:pt x="45246" y="56585"/>
                  </a:cubicBezTo>
                  <a:cubicBezTo>
                    <a:pt x="46411" y="56918"/>
                    <a:pt x="47519" y="57298"/>
                    <a:pt x="48585" y="57672"/>
                  </a:cubicBezTo>
                  <a:cubicBezTo>
                    <a:pt x="51419" y="58660"/>
                    <a:pt x="54104" y="59586"/>
                    <a:pt x="57612" y="59586"/>
                  </a:cubicBezTo>
                  <a:cubicBezTo>
                    <a:pt x="57632" y="59586"/>
                    <a:pt x="57651" y="59586"/>
                    <a:pt x="57671" y="59586"/>
                  </a:cubicBezTo>
                  <a:cubicBezTo>
                    <a:pt x="61993" y="59576"/>
                    <a:pt x="65243" y="58546"/>
                    <a:pt x="68389" y="57558"/>
                  </a:cubicBezTo>
                  <a:cubicBezTo>
                    <a:pt x="71364" y="56622"/>
                    <a:pt x="74223" y="55721"/>
                    <a:pt x="77804" y="55721"/>
                  </a:cubicBezTo>
                  <a:cubicBezTo>
                    <a:pt x="79356" y="55721"/>
                    <a:pt x="81044" y="55890"/>
                    <a:pt x="82936" y="56299"/>
                  </a:cubicBezTo>
                  <a:cubicBezTo>
                    <a:pt x="84756" y="56689"/>
                    <a:pt x="86425" y="57215"/>
                    <a:pt x="88043" y="57730"/>
                  </a:cubicBezTo>
                  <a:cubicBezTo>
                    <a:pt x="90804" y="58598"/>
                    <a:pt x="93425" y="59430"/>
                    <a:pt x="96728" y="59638"/>
                  </a:cubicBezTo>
                  <a:cubicBezTo>
                    <a:pt x="98568" y="59758"/>
                    <a:pt x="100459" y="59799"/>
                    <a:pt x="102365" y="59799"/>
                  </a:cubicBezTo>
                  <a:cubicBezTo>
                    <a:pt x="104612" y="59799"/>
                    <a:pt x="106879" y="59741"/>
                    <a:pt x="109105" y="59685"/>
                  </a:cubicBezTo>
                  <a:cubicBezTo>
                    <a:pt x="111108" y="59633"/>
                    <a:pt x="113188" y="59581"/>
                    <a:pt x="115169" y="59571"/>
                  </a:cubicBezTo>
                  <a:lnTo>
                    <a:pt x="115341" y="59571"/>
                  </a:lnTo>
                  <a:lnTo>
                    <a:pt x="115268" y="59420"/>
                  </a:lnTo>
                  <a:cubicBezTo>
                    <a:pt x="113136" y="54573"/>
                    <a:pt x="110931" y="49643"/>
                    <a:pt x="108809" y="44879"/>
                  </a:cubicBezTo>
                  <a:cubicBezTo>
                    <a:pt x="102761" y="31357"/>
                    <a:pt x="96515" y="17372"/>
                    <a:pt x="91028" y="3518"/>
                  </a:cubicBezTo>
                  <a:lnTo>
                    <a:pt x="91007" y="3476"/>
                  </a:lnTo>
                  <a:lnTo>
                    <a:pt x="90960" y="3456"/>
                  </a:lnTo>
                  <a:lnTo>
                    <a:pt x="89088" y="2816"/>
                  </a:lnTo>
                  <a:cubicBezTo>
                    <a:pt x="84788" y="1351"/>
                    <a:pt x="81347" y="177"/>
                    <a:pt x="77126" y="177"/>
                  </a:cubicBezTo>
                  <a:cubicBezTo>
                    <a:pt x="75471" y="177"/>
                    <a:pt x="73696" y="357"/>
                    <a:pt x="71702" y="772"/>
                  </a:cubicBezTo>
                  <a:cubicBezTo>
                    <a:pt x="69788" y="1167"/>
                    <a:pt x="68077" y="1771"/>
                    <a:pt x="66424" y="2358"/>
                  </a:cubicBezTo>
                  <a:cubicBezTo>
                    <a:pt x="63665" y="3325"/>
                    <a:pt x="61026" y="4247"/>
                    <a:pt x="57678" y="4247"/>
                  </a:cubicBezTo>
                  <a:cubicBezTo>
                    <a:pt x="57605" y="4247"/>
                    <a:pt x="57531" y="4247"/>
                    <a:pt x="57458" y="4246"/>
                  </a:cubicBezTo>
                  <a:cubicBezTo>
                    <a:pt x="54004" y="4210"/>
                    <a:pt x="51144" y="3154"/>
                    <a:pt x="48377" y="2140"/>
                  </a:cubicBezTo>
                  <a:cubicBezTo>
                    <a:pt x="46016" y="1271"/>
                    <a:pt x="43572" y="372"/>
                    <a:pt x="40743" y="86"/>
                  </a:cubicBezTo>
                  <a:cubicBezTo>
                    <a:pt x="40165" y="27"/>
                    <a:pt x="39590" y="0"/>
                    <a:pt x="39016" y="0"/>
                  </a:cubicBezTo>
                  <a:close/>
                  <a:moveTo>
                    <a:pt x="1" y="60013"/>
                  </a:moveTo>
                  <a:lnTo>
                    <a:pt x="1" y="60018"/>
                  </a:lnTo>
                  <a:lnTo>
                    <a:pt x="3" y="60013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0" name="Google Shape;8090;p32"/>
            <p:cNvSpPr/>
            <p:nvPr/>
          </p:nvSpPr>
          <p:spPr>
            <a:xfrm>
              <a:off x="2980300" y="1914925"/>
              <a:ext cx="2780150" cy="118750"/>
            </a:xfrm>
            <a:custGeom>
              <a:avLst/>
              <a:gdLst/>
              <a:ahLst/>
              <a:cxnLst/>
              <a:rect l="l" t="t" r="r" b="b"/>
              <a:pathLst>
                <a:path w="111206" h="4750" extrusionOk="0">
                  <a:moveTo>
                    <a:pt x="75808" y="0"/>
                  </a:moveTo>
                  <a:cubicBezTo>
                    <a:pt x="72031" y="0"/>
                    <a:pt x="68877" y="1068"/>
                    <a:pt x="65804" y="2102"/>
                  </a:cubicBezTo>
                  <a:cubicBezTo>
                    <a:pt x="62689" y="3147"/>
                    <a:pt x="59475" y="4229"/>
                    <a:pt x="55605" y="4239"/>
                  </a:cubicBezTo>
                  <a:lnTo>
                    <a:pt x="55543" y="4239"/>
                  </a:lnTo>
                  <a:cubicBezTo>
                    <a:pt x="51351" y="4239"/>
                    <a:pt x="48132" y="3147"/>
                    <a:pt x="45027" y="2097"/>
                  </a:cubicBezTo>
                  <a:cubicBezTo>
                    <a:pt x="42078" y="1096"/>
                    <a:pt x="39236" y="130"/>
                    <a:pt x="35759" y="130"/>
                  </a:cubicBezTo>
                  <a:cubicBezTo>
                    <a:pt x="33993" y="130"/>
                    <a:pt x="32063" y="379"/>
                    <a:pt x="29873" y="999"/>
                  </a:cubicBezTo>
                  <a:cubicBezTo>
                    <a:pt x="28635" y="1343"/>
                    <a:pt x="27480" y="1707"/>
                    <a:pt x="26362" y="2055"/>
                  </a:cubicBezTo>
                  <a:cubicBezTo>
                    <a:pt x="23029" y="3095"/>
                    <a:pt x="19882" y="4078"/>
                    <a:pt x="15690" y="4359"/>
                  </a:cubicBezTo>
                  <a:cubicBezTo>
                    <a:pt x="13671" y="4492"/>
                    <a:pt x="11575" y="4532"/>
                    <a:pt x="9471" y="4532"/>
                  </a:cubicBezTo>
                  <a:cubicBezTo>
                    <a:pt x="7948" y="4532"/>
                    <a:pt x="6421" y="4511"/>
                    <a:pt x="4915" y="4489"/>
                  </a:cubicBezTo>
                  <a:cubicBezTo>
                    <a:pt x="3590" y="4472"/>
                    <a:pt x="2223" y="4455"/>
                    <a:pt x="892" y="4455"/>
                  </a:cubicBezTo>
                  <a:cubicBezTo>
                    <a:pt x="592" y="4455"/>
                    <a:pt x="295" y="4456"/>
                    <a:pt x="0" y="4458"/>
                  </a:cubicBezTo>
                  <a:lnTo>
                    <a:pt x="0" y="4676"/>
                  </a:lnTo>
                  <a:cubicBezTo>
                    <a:pt x="171" y="4676"/>
                    <a:pt x="343" y="4675"/>
                    <a:pt x="516" y="4675"/>
                  </a:cubicBezTo>
                  <a:cubicBezTo>
                    <a:pt x="1961" y="4675"/>
                    <a:pt x="3460" y="4694"/>
                    <a:pt x="4909" y="4707"/>
                  </a:cubicBezTo>
                  <a:cubicBezTo>
                    <a:pt x="6392" y="4728"/>
                    <a:pt x="7895" y="4749"/>
                    <a:pt x="9398" y="4749"/>
                  </a:cubicBezTo>
                  <a:cubicBezTo>
                    <a:pt x="11530" y="4749"/>
                    <a:pt x="13647" y="4707"/>
                    <a:pt x="15701" y="4572"/>
                  </a:cubicBezTo>
                  <a:cubicBezTo>
                    <a:pt x="19924" y="4302"/>
                    <a:pt x="23081" y="3314"/>
                    <a:pt x="26425" y="2263"/>
                  </a:cubicBezTo>
                  <a:cubicBezTo>
                    <a:pt x="27548" y="1915"/>
                    <a:pt x="28697" y="1556"/>
                    <a:pt x="29930" y="1207"/>
                  </a:cubicBezTo>
                  <a:cubicBezTo>
                    <a:pt x="32097" y="597"/>
                    <a:pt x="34007" y="351"/>
                    <a:pt x="35755" y="351"/>
                  </a:cubicBezTo>
                  <a:cubicBezTo>
                    <a:pt x="39204" y="351"/>
                    <a:pt x="42024" y="1307"/>
                    <a:pt x="44954" y="2305"/>
                  </a:cubicBezTo>
                  <a:cubicBezTo>
                    <a:pt x="48080" y="3366"/>
                    <a:pt x="51320" y="4463"/>
                    <a:pt x="55543" y="4463"/>
                  </a:cubicBezTo>
                  <a:lnTo>
                    <a:pt x="55605" y="4463"/>
                  </a:lnTo>
                  <a:cubicBezTo>
                    <a:pt x="59511" y="4447"/>
                    <a:pt x="62746" y="3366"/>
                    <a:pt x="65877" y="2310"/>
                  </a:cubicBezTo>
                  <a:cubicBezTo>
                    <a:pt x="69045" y="1241"/>
                    <a:pt x="72074" y="219"/>
                    <a:pt x="75748" y="219"/>
                  </a:cubicBezTo>
                  <a:cubicBezTo>
                    <a:pt x="76669" y="219"/>
                    <a:pt x="77630" y="283"/>
                    <a:pt x="78644" y="427"/>
                  </a:cubicBezTo>
                  <a:cubicBezTo>
                    <a:pt x="81037" y="765"/>
                    <a:pt x="83211" y="1535"/>
                    <a:pt x="85317" y="2289"/>
                  </a:cubicBezTo>
                  <a:cubicBezTo>
                    <a:pt x="87574" y="3090"/>
                    <a:pt x="89909" y="3922"/>
                    <a:pt x="92530" y="4234"/>
                  </a:cubicBezTo>
                  <a:cubicBezTo>
                    <a:pt x="94524" y="4470"/>
                    <a:pt x="96648" y="4548"/>
                    <a:pt x="98821" y="4548"/>
                  </a:cubicBezTo>
                  <a:cubicBezTo>
                    <a:pt x="101011" y="4548"/>
                    <a:pt x="103250" y="4469"/>
                    <a:pt x="105454" y="4390"/>
                  </a:cubicBezTo>
                  <a:cubicBezTo>
                    <a:pt x="107466" y="4317"/>
                    <a:pt x="109370" y="4255"/>
                    <a:pt x="111206" y="4250"/>
                  </a:cubicBezTo>
                  <a:lnTo>
                    <a:pt x="111206" y="4026"/>
                  </a:lnTo>
                  <a:cubicBezTo>
                    <a:pt x="109370" y="4031"/>
                    <a:pt x="107461" y="4099"/>
                    <a:pt x="105443" y="4172"/>
                  </a:cubicBezTo>
                  <a:cubicBezTo>
                    <a:pt x="103245" y="4250"/>
                    <a:pt x="101011" y="4330"/>
                    <a:pt x="98827" y="4330"/>
                  </a:cubicBezTo>
                  <a:cubicBezTo>
                    <a:pt x="96660" y="4330"/>
                    <a:pt x="94542" y="4251"/>
                    <a:pt x="92556" y="4016"/>
                  </a:cubicBezTo>
                  <a:cubicBezTo>
                    <a:pt x="89956" y="3709"/>
                    <a:pt x="87641" y="2882"/>
                    <a:pt x="85395" y="2081"/>
                  </a:cubicBezTo>
                  <a:cubicBezTo>
                    <a:pt x="83278" y="1327"/>
                    <a:pt x="81089" y="547"/>
                    <a:pt x="78670" y="204"/>
                  </a:cubicBezTo>
                  <a:cubicBezTo>
                    <a:pt x="77674" y="63"/>
                    <a:pt x="76723" y="0"/>
                    <a:pt x="758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1" name="Google Shape;8091;p32"/>
            <p:cNvSpPr/>
            <p:nvPr/>
          </p:nvSpPr>
          <p:spPr>
            <a:xfrm>
              <a:off x="3024375" y="1811275"/>
              <a:ext cx="2691100" cy="119925"/>
            </a:xfrm>
            <a:custGeom>
              <a:avLst/>
              <a:gdLst/>
              <a:ahLst/>
              <a:cxnLst/>
              <a:rect l="l" t="t" r="r" b="b"/>
              <a:pathLst>
                <a:path w="107644" h="4797" extrusionOk="0">
                  <a:moveTo>
                    <a:pt x="73927" y="1"/>
                  </a:moveTo>
                  <a:cubicBezTo>
                    <a:pt x="70167" y="1"/>
                    <a:pt x="66996" y="1087"/>
                    <a:pt x="63916" y="2139"/>
                  </a:cubicBezTo>
                  <a:cubicBezTo>
                    <a:pt x="60817" y="3200"/>
                    <a:pt x="57613" y="4298"/>
                    <a:pt x="53822" y="4303"/>
                  </a:cubicBezTo>
                  <a:lnTo>
                    <a:pt x="53785" y="4303"/>
                  </a:lnTo>
                  <a:cubicBezTo>
                    <a:pt x="49755" y="4303"/>
                    <a:pt x="46567" y="3200"/>
                    <a:pt x="43483" y="2139"/>
                  </a:cubicBezTo>
                  <a:cubicBezTo>
                    <a:pt x="40485" y="1104"/>
                    <a:pt x="37601" y="109"/>
                    <a:pt x="34102" y="109"/>
                  </a:cubicBezTo>
                  <a:cubicBezTo>
                    <a:pt x="32520" y="109"/>
                    <a:pt x="30812" y="313"/>
                    <a:pt x="28910" y="808"/>
                  </a:cubicBezTo>
                  <a:cubicBezTo>
                    <a:pt x="27309" y="1224"/>
                    <a:pt x="25842" y="1713"/>
                    <a:pt x="24417" y="2171"/>
                  </a:cubicBezTo>
                  <a:cubicBezTo>
                    <a:pt x="21500" y="3128"/>
                    <a:pt x="18650" y="4038"/>
                    <a:pt x="15181" y="4339"/>
                  </a:cubicBezTo>
                  <a:cubicBezTo>
                    <a:pt x="12960" y="4529"/>
                    <a:pt x="10635" y="4578"/>
                    <a:pt x="8304" y="4578"/>
                  </a:cubicBezTo>
                  <a:cubicBezTo>
                    <a:pt x="6989" y="4578"/>
                    <a:pt x="5671" y="4562"/>
                    <a:pt x="4369" y="4547"/>
                  </a:cubicBezTo>
                  <a:cubicBezTo>
                    <a:pt x="3071" y="4529"/>
                    <a:pt x="1740" y="4510"/>
                    <a:pt x="453" y="4510"/>
                  </a:cubicBezTo>
                  <a:cubicBezTo>
                    <a:pt x="302" y="4510"/>
                    <a:pt x="150" y="4510"/>
                    <a:pt x="0" y="4511"/>
                  </a:cubicBezTo>
                  <a:lnTo>
                    <a:pt x="0" y="4735"/>
                  </a:lnTo>
                  <a:cubicBezTo>
                    <a:pt x="186" y="4734"/>
                    <a:pt x="374" y="4734"/>
                    <a:pt x="562" y="4734"/>
                  </a:cubicBezTo>
                  <a:cubicBezTo>
                    <a:pt x="1809" y="4734"/>
                    <a:pt x="3108" y="4748"/>
                    <a:pt x="4369" y="4766"/>
                  </a:cubicBezTo>
                  <a:cubicBezTo>
                    <a:pt x="5690" y="4781"/>
                    <a:pt x="7026" y="4797"/>
                    <a:pt x="8368" y="4797"/>
                  </a:cubicBezTo>
                  <a:cubicBezTo>
                    <a:pt x="10682" y="4797"/>
                    <a:pt x="12991" y="4745"/>
                    <a:pt x="15202" y="4558"/>
                  </a:cubicBezTo>
                  <a:cubicBezTo>
                    <a:pt x="18790" y="4246"/>
                    <a:pt x="21552" y="3341"/>
                    <a:pt x="24485" y="2379"/>
                  </a:cubicBezTo>
                  <a:cubicBezTo>
                    <a:pt x="25905" y="1921"/>
                    <a:pt x="27376" y="1437"/>
                    <a:pt x="28968" y="1021"/>
                  </a:cubicBezTo>
                  <a:cubicBezTo>
                    <a:pt x="30844" y="530"/>
                    <a:pt x="32531" y="328"/>
                    <a:pt x="34096" y="328"/>
                  </a:cubicBezTo>
                  <a:cubicBezTo>
                    <a:pt x="37563" y="328"/>
                    <a:pt x="40427" y="1319"/>
                    <a:pt x="43405" y="2347"/>
                  </a:cubicBezTo>
                  <a:cubicBezTo>
                    <a:pt x="46515" y="3414"/>
                    <a:pt x="49718" y="4527"/>
                    <a:pt x="53785" y="4527"/>
                  </a:cubicBezTo>
                  <a:lnTo>
                    <a:pt x="53822" y="4527"/>
                  </a:lnTo>
                  <a:cubicBezTo>
                    <a:pt x="57649" y="4521"/>
                    <a:pt x="60869" y="3414"/>
                    <a:pt x="63989" y="2347"/>
                  </a:cubicBezTo>
                  <a:cubicBezTo>
                    <a:pt x="67059" y="1296"/>
                    <a:pt x="70218" y="219"/>
                    <a:pt x="73953" y="219"/>
                  </a:cubicBezTo>
                  <a:cubicBezTo>
                    <a:pt x="74653" y="219"/>
                    <a:pt x="75373" y="257"/>
                    <a:pt x="76117" y="340"/>
                  </a:cubicBezTo>
                  <a:cubicBezTo>
                    <a:pt x="78686" y="631"/>
                    <a:pt x="80964" y="1469"/>
                    <a:pt x="83159" y="2275"/>
                  </a:cubicBezTo>
                  <a:cubicBezTo>
                    <a:pt x="85166" y="3018"/>
                    <a:pt x="87246" y="3783"/>
                    <a:pt x="89555" y="4136"/>
                  </a:cubicBezTo>
                  <a:cubicBezTo>
                    <a:pt x="91757" y="4466"/>
                    <a:pt x="94137" y="4568"/>
                    <a:pt x="96572" y="4568"/>
                  </a:cubicBezTo>
                  <a:cubicBezTo>
                    <a:pt x="98555" y="4568"/>
                    <a:pt x="100574" y="4501"/>
                    <a:pt x="102562" y="4433"/>
                  </a:cubicBezTo>
                  <a:cubicBezTo>
                    <a:pt x="104346" y="4376"/>
                    <a:pt x="106026" y="4324"/>
                    <a:pt x="107643" y="4319"/>
                  </a:cubicBezTo>
                  <a:lnTo>
                    <a:pt x="107643" y="4095"/>
                  </a:lnTo>
                  <a:cubicBezTo>
                    <a:pt x="106021" y="4105"/>
                    <a:pt x="104341" y="4157"/>
                    <a:pt x="102557" y="4220"/>
                  </a:cubicBezTo>
                  <a:cubicBezTo>
                    <a:pt x="100578" y="4285"/>
                    <a:pt x="98570" y="4352"/>
                    <a:pt x="96599" y="4352"/>
                  </a:cubicBezTo>
                  <a:cubicBezTo>
                    <a:pt x="94163" y="4352"/>
                    <a:pt x="91783" y="4249"/>
                    <a:pt x="89587" y="3913"/>
                  </a:cubicBezTo>
                  <a:cubicBezTo>
                    <a:pt x="87298" y="3570"/>
                    <a:pt x="85234" y="2810"/>
                    <a:pt x="83231" y="2067"/>
                  </a:cubicBezTo>
                  <a:cubicBezTo>
                    <a:pt x="81021" y="1255"/>
                    <a:pt x="78738" y="418"/>
                    <a:pt x="76143" y="127"/>
                  </a:cubicBezTo>
                  <a:cubicBezTo>
                    <a:pt x="75381" y="40"/>
                    <a:pt x="74643" y="1"/>
                    <a:pt x="7392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2" name="Google Shape;8092;p32"/>
            <p:cNvSpPr/>
            <p:nvPr/>
          </p:nvSpPr>
          <p:spPr>
            <a:xfrm>
              <a:off x="3065700" y="1698825"/>
              <a:ext cx="2607650" cy="137225"/>
            </a:xfrm>
            <a:custGeom>
              <a:avLst/>
              <a:gdLst/>
              <a:ahLst/>
              <a:cxnLst/>
              <a:rect l="l" t="t" r="r" b="b"/>
              <a:pathLst>
                <a:path w="104306" h="5489" extrusionOk="0">
                  <a:moveTo>
                    <a:pt x="32661" y="0"/>
                  </a:moveTo>
                  <a:cubicBezTo>
                    <a:pt x="30916" y="0"/>
                    <a:pt x="28912" y="294"/>
                    <a:pt x="26509" y="1026"/>
                  </a:cubicBezTo>
                  <a:cubicBezTo>
                    <a:pt x="24954" y="1504"/>
                    <a:pt x="23575" y="2056"/>
                    <a:pt x="22249" y="2586"/>
                  </a:cubicBezTo>
                  <a:cubicBezTo>
                    <a:pt x="20107" y="3444"/>
                    <a:pt x="18078" y="4261"/>
                    <a:pt x="15421" y="4729"/>
                  </a:cubicBezTo>
                  <a:cubicBezTo>
                    <a:pt x="12954" y="5164"/>
                    <a:pt x="10332" y="5267"/>
                    <a:pt x="7702" y="5267"/>
                  </a:cubicBezTo>
                  <a:cubicBezTo>
                    <a:pt x="6469" y="5267"/>
                    <a:pt x="5233" y="5244"/>
                    <a:pt x="4011" y="5223"/>
                  </a:cubicBezTo>
                  <a:cubicBezTo>
                    <a:pt x="2805" y="5199"/>
                    <a:pt x="1555" y="5175"/>
                    <a:pt x="346" y="5175"/>
                  </a:cubicBezTo>
                  <a:cubicBezTo>
                    <a:pt x="231" y="5175"/>
                    <a:pt x="115" y="5176"/>
                    <a:pt x="1" y="5176"/>
                  </a:cubicBezTo>
                  <a:lnTo>
                    <a:pt x="1" y="5389"/>
                  </a:lnTo>
                  <a:cubicBezTo>
                    <a:pt x="87" y="5389"/>
                    <a:pt x="173" y="5389"/>
                    <a:pt x="260" y="5389"/>
                  </a:cubicBezTo>
                  <a:cubicBezTo>
                    <a:pt x="1500" y="5389"/>
                    <a:pt x="2844" y="5422"/>
                    <a:pt x="4011" y="5441"/>
                  </a:cubicBezTo>
                  <a:cubicBezTo>
                    <a:pt x="5259" y="5462"/>
                    <a:pt x="6512" y="5488"/>
                    <a:pt x="7776" y="5488"/>
                  </a:cubicBezTo>
                  <a:cubicBezTo>
                    <a:pt x="10387" y="5488"/>
                    <a:pt x="13002" y="5384"/>
                    <a:pt x="15457" y="4947"/>
                  </a:cubicBezTo>
                  <a:cubicBezTo>
                    <a:pt x="18136" y="4474"/>
                    <a:pt x="20179" y="3652"/>
                    <a:pt x="22338" y="2789"/>
                  </a:cubicBezTo>
                  <a:cubicBezTo>
                    <a:pt x="23653" y="2258"/>
                    <a:pt x="25026" y="1712"/>
                    <a:pt x="26576" y="1234"/>
                  </a:cubicBezTo>
                  <a:cubicBezTo>
                    <a:pt x="28987" y="500"/>
                    <a:pt x="30970" y="203"/>
                    <a:pt x="32695" y="203"/>
                  </a:cubicBezTo>
                  <a:cubicBezTo>
                    <a:pt x="35993" y="203"/>
                    <a:pt x="38345" y="1290"/>
                    <a:pt x="40930" y="2493"/>
                  </a:cubicBezTo>
                  <a:cubicBezTo>
                    <a:pt x="43764" y="3798"/>
                    <a:pt x="46687" y="5150"/>
                    <a:pt x="51311" y="5280"/>
                  </a:cubicBezTo>
                  <a:cubicBezTo>
                    <a:pt x="51478" y="5285"/>
                    <a:pt x="51645" y="5287"/>
                    <a:pt x="51811" y="5287"/>
                  </a:cubicBezTo>
                  <a:cubicBezTo>
                    <a:pt x="55581" y="5287"/>
                    <a:pt x="58845" y="4123"/>
                    <a:pt x="62003" y="3002"/>
                  </a:cubicBezTo>
                  <a:cubicBezTo>
                    <a:pt x="65161" y="1881"/>
                    <a:pt x="68397" y="729"/>
                    <a:pt x="72180" y="729"/>
                  </a:cubicBezTo>
                  <a:cubicBezTo>
                    <a:pt x="73064" y="729"/>
                    <a:pt x="73977" y="791"/>
                    <a:pt x="74927" y="932"/>
                  </a:cubicBezTo>
                  <a:cubicBezTo>
                    <a:pt x="77054" y="1244"/>
                    <a:pt x="79025" y="2004"/>
                    <a:pt x="80928" y="2737"/>
                  </a:cubicBezTo>
                  <a:cubicBezTo>
                    <a:pt x="82525" y="3356"/>
                    <a:pt x="84184" y="4001"/>
                    <a:pt x="85916" y="4365"/>
                  </a:cubicBezTo>
                  <a:cubicBezTo>
                    <a:pt x="88808" y="4979"/>
                    <a:pt x="92144" y="5128"/>
                    <a:pt x="95442" y="5128"/>
                  </a:cubicBezTo>
                  <a:cubicBezTo>
                    <a:pt x="97084" y="5128"/>
                    <a:pt x="98717" y="5091"/>
                    <a:pt x="100280" y="5056"/>
                  </a:cubicBezTo>
                  <a:cubicBezTo>
                    <a:pt x="101684" y="5025"/>
                    <a:pt x="103015" y="4994"/>
                    <a:pt x="104305" y="4989"/>
                  </a:cubicBezTo>
                  <a:lnTo>
                    <a:pt x="104305" y="4770"/>
                  </a:lnTo>
                  <a:cubicBezTo>
                    <a:pt x="103010" y="4770"/>
                    <a:pt x="101684" y="4807"/>
                    <a:pt x="100275" y="4838"/>
                  </a:cubicBezTo>
                  <a:cubicBezTo>
                    <a:pt x="98717" y="4873"/>
                    <a:pt x="97089" y="4909"/>
                    <a:pt x="95451" y="4909"/>
                  </a:cubicBezTo>
                  <a:cubicBezTo>
                    <a:pt x="92163" y="4909"/>
                    <a:pt x="88835" y="4761"/>
                    <a:pt x="85957" y="4146"/>
                  </a:cubicBezTo>
                  <a:cubicBezTo>
                    <a:pt x="84251" y="3782"/>
                    <a:pt x="82598" y="3148"/>
                    <a:pt x="81006" y="2534"/>
                  </a:cubicBezTo>
                  <a:cubicBezTo>
                    <a:pt x="79092" y="1796"/>
                    <a:pt x="77111" y="1026"/>
                    <a:pt x="74958" y="709"/>
                  </a:cubicBezTo>
                  <a:cubicBezTo>
                    <a:pt x="74002" y="567"/>
                    <a:pt x="73082" y="504"/>
                    <a:pt x="72192" y="504"/>
                  </a:cubicBezTo>
                  <a:cubicBezTo>
                    <a:pt x="68372" y="504"/>
                    <a:pt x="65106" y="1668"/>
                    <a:pt x="61930" y="2794"/>
                  </a:cubicBezTo>
                  <a:cubicBezTo>
                    <a:pt x="58787" y="3912"/>
                    <a:pt x="55534" y="5063"/>
                    <a:pt x="51794" y="5063"/>
                  </a:cubicBezTo>
                  <a:cubicBezTo>
                    <a:pt x="51636" y="5063"/>
                    <a:pt x="51476" y="5061"/>
                    <a:pt x="51316" y="5056"/>
                  </a:cubicBezTo>
                  <a:cubicBezTo>
                    <a:pt x="46739" y="4937"/>
                    <a:pt x="43832" y="3590"/>
                    <a:pt x="41024" y="2290"/>
                  </a:cubicBezTo>
                  <a:cubicBezTo>
                    <a:pt x="38505" y="1123"/>
                    <a:pt x="36075" y="0"/>
                    <a:pt x="3266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3" name="Google Shape;8093;p32"/>
            <p:cNvSpPr/>
            <p:nvPr/>
          </p:nvSpPr>
          <p:spPr>
            <a:xfrm>
              <a:off x="3104725" y="1560300"/>
              <a:ext cx="2529100" cy="193825"/>
            </a:xfrm>
            <a:custGeom>
              <a:avLst/>
              <a:gdLst/>
              <a:ahLst/>
              <a:cxnLst/>
              <a:rect l="l" t="t" r="r" b="b"/>
              <a:pathLst>
                <a:path w="101164" h="7753" extrusionOk="0">
                  <a:moveTo>
                    <a:pt x="31129" y="1"/>
                  </a:moveTo>
                  <a:cubicBezTo>
                    <a:pt x="29564" y="1"/>
                    <a:pt x="27711" y="348"/>
                    <a:pt x="25431" y="1195"/>
                  </a:cubicBezTo>
                  <a:cubicBezTo>
                    <a:pt x="23642" y="1850"/>
                    <a:pt x="22191" y="2708"/>
                    <a:pt x="20782" y="3540"/>
                  </a:cubicBezTo>
                  <a:cubicBezTo>
                    <a:pt x="19060" y="4559"/>
                    <a:pt x="17271" y="5615"/>
                    <a:pt x="14895" y="6271"/>
                  </a:cubicBezTo>
                  <a:cubicBezTo>
                    <a:pt x="12196" y="7022"/>
                    <a:pt x="9293" y="7177"/>
                    <a:pt x="6388" y="7177"/>
                  </a:cubicBezTo>
                  <a:cubicBezTo>
                    <a:pt x="5374" y="7177"/>
                    <a:pt x="4360" y="7158"/>
                    <a:pt x="3354" y="7139"/>
                  </a:cubicBezTo>
                  <a:cubicBezTo>
                    <a:pt x="2370" y="7125"/>
                    <a:pt x="1360" y="7107"/>
                    <a:pt x="359" y="7107"/>
                  </a:cubicBezTo>
                  <a:cubicBezTo>
                    <a:pt x="239" y="7107"/>
                    <a:pt x="120" y="7107"/>
                    <a:pt x="0" y="7108"/>
                  </a:cubicBezTo>
                  <a:lnTo>
                    <a:pt x="0" y="7331"/>
                  </a:lnTo>
                  <a:cubicBezTo>
                    <a:pt x="202" y="7330"/>
                    <a:pt x="406" y="7329"/>
                    <a:pt x="610" y="7329"/>
                  </a:cubicBezTo>
                  <a:cubicBezTo>
                    <a:pt x="1519" y="7329"/>
                    <a:pt x="2443" y="7346"/>
                    <a:pt x="3339" y="7363"/>
                  </a:cubicBezTo>
                  <a:cubicBezTo>
                    <a:pt x="4332" y="7381"/>
                    <a:pt x="5334" y="7399"/>
                    <a:pt x="6337" y="7399"/>
                  </a:cubicBezTo>
                  <a:cubicBezTo>
                    <a:pt x="9272" y="7399"/>
                    <a:pt x="12211" y="7243"/>
                    <a:pt x="14952" y="6484"/>
                  </a:cubicBezTo>
                  <a:cubicBezTo>
                    <a:pt x="17349" y="5813"/>
                    <a:pt x="19149" y="4757"/>
                    <a:pt x="20886" y="3727"/>
                  </a:cubicBezTo>
                  <a:cubicBezTo>
                    <a:pt x="22290" y="2900"/>
                    <a:pt x="23731" y="2053"/>
                    <a:pt x="25494" y="1392"/>
                  </a:cubicBezTo>
                  <a:cubicBezTo>
                    <a:pt x="27770" y="548"/>
                    <a:pt x="29601" y="199"/>
                    <a:pt x="31142" y="199"/>
                  </a:cubicBezTo>
                  <a:cubicBezTo>
                    <a:pt x="34443" y="199"/>
                    <a:pt x="36416" y="1799"/>
                    <a:pt x="38589" y="3561"/>
                  </a:cubicBezTo>
                  <a:cubicBezTo>
                    <a:pt x="40992" y="5516"/>
                    <a:pt x="43478" y="7529"/>
                    <a:pt x="48148" y="7737"/>
                  </a:cubicBezTo>
                  <a:lnTo>
                    <a:pt x="48902" y="7753"/>
                  </a:lnTo>
                  <a:cubicBezTo>
                    <a:pt x="52808" y="7753"/>
                    <a:pt x="56261" y="6453"/>
                    <a:pt x="59610" y="5189"/>
                  </a:cubicBezTo>
                  <a:cubicBezTo>
                    <a:pt x="62986" y="3911"/>
                    <a:pt x="66463" y="2599"/>
                    <a:pt x="70465" y="2599"/>
                  </a:cubicBezTo>
                  <a:cubicBezTo>
                    <a:pt x="71185" y="2599"/>
                    <a:pt x="71923" y="2641"/>
                    <a:pt x="72679" y="2734"/>
                  </a:cubicBezTo>
                  <a:cubicBezTo>
                    <a:pt x="74931" y="3010"/>
                    <a:pt x="77032" y="3805"/>
                    <a:pt x="79060" y="4580"/>
                  </a:cubicBezTo>
                  <a:cubicBezTo>
                    <a:pt x="80444" y="5106"/>
                    <a:pt x="81874" y="5652"/>
                    <a:pt x="83325" y="6016"/>
                  </a:cubicBezTo>
                  <a:cubicBezTo>
                    <a:pt x="86708" y="6855"/>
                    <a:pt x="90275" y="7028"/>
                    <a:pt x="93824" y="7028"/>
                  </a:cubicBezTo>
                  <a:cubicBezTo>
                    <a:pt x="95115" y="7028"/>
                    <a:pt x="96403" y="7005"/>
                    <a:pt x="97679" y="6983"/>
                  </a:cubicBezTo>
                  <a:cubicBezTo>
                    <a:pt x="98823" y="6957"/>
                    <a:pt x="100003" y="6936"/>
                    <a:pt x="101163" y="6931"/>
                  </a:cubicBezTo>
                  <a:lnTo>
                    <a:pt x="101163" y="6718"/>
                  </a:lnTo>
                  <a:cubicBezTo>
                    <a:pt x="100009" y="6718"/>
                    <a:pt x="98823" y="6744"/>
                    <a:pt x="97679" y="6765"/>
                  </a:cubicBezTo>
                  <a:cubicBezTo>
                    <a:pt x="96402" y="6787"/>
                    <a:pt x="95113" y="6810"/>
                    <a:pt x="93823" y="6810"/>
                  </a:cubicBezTo>
                  <a:cubicBezTo>
                    <a:pt x="90286" y="6810"/>
                    <a:pt x="86738" y="6637"/>
                    <a:pt x="83377" y="5802"/>
                  </a:cubicBezTo>
                  <a:cubicBezTo>
                    <a:pt x="81947" y="5444"/>
                    <a:pt x="80517" y="4898"/>
                    <a:pt x="79138" y="4372"/>
                  </a:cubicBezTo>
                  <a:cubicBezTo>
                    <a:pt x="77100" y="3597"/>
                    <a:pt x="74983" y="2791"/>
                    <a:pt x="72705" y="2521"/>
                  </a:cubicBezTo>
                  <a:cubicBezTo>
                    <a:pt x="71934" y="2426"/>
                    <a:pt x="71184" y="2382"/>
                    <a:pt x="70451" y="2382"/>
                  </a:cubicBezTo>
                  <a:cubicBezTo>
                    <a:pt x="66419" y="2382"/>
                    <a:pt x="62925" y="3700"/>
                    <a:pt x="59532" y="4981"/>
                  </a:cubicBezTo>
                  <a:cubicBezTo>
                    <a:pt x="56208" y="6237"/>
                    <a:pt x="52773" y="7535"/>
                    <a:pt x="48909" y="7535"/>
                  </a:cubicBezTo>
                  <a:cubicBezTo>
                    <a:pt x="48662" y="7535"/>
                    <a:pt x="48414" y="7530"/>
                    <a:pt x="48163" y="7519"/>
                  </a:cubicBezTo>
                  <a:cubicBezTo>
                    <a:pt x="43566" y="7316"/>
                    <a:pt x="41106" y="5319"/>
                    <a:pt x="38729" y="3389"/>
                  </a:cubicBezTo>
                  <a:cubicBezTo>
                    <a:pt x="36602" y="1662"/>
                    <a:pt x="34553" y="1"/>
                    <a:pt x="3112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4" name="Google Shape;8094;p32"/>
            <p:cNvSpPr/>
            <p:nvPr/>
          </p:nvSpPr>
          <p:spPr>
            <a:xfrm>
              <a:off x="3141250" y="1460100"/>
              <a:ext cx="2455250" cy="221875"/>
            </a:xfrm>
            <a:custGeom>
              <a:avLst/>
              <a:gdLst/>
              <a:ahLst/>
              <a:cxnLst/>
              <a:rect l="l" t="t" r="r" b="b"/>
              <a:pathLst>
                <a:path w="98210" h="8875" extrusionOk="0">
                  <a:moveTo>
                    <a:pt x="29416" y="1"/>
                  </a:moveTo>
                  <a:cubicBezTo>
                    <a:pt x="28354" y="1"/>
                    <a:pt x="27159" y="160"/>
                    <a:pt x="25790" y="522"/>
                  </a:cubicBezTo>
                  <a:cubicBezTo>
                    <a:pt x="23138" y="1224"/>
                    <a:pt x="21256" y="2592"/>
                    <a:pt x="19446" y="3918"/>
                  </a:cubicBezTo>
                  <a:cubicBezTo>
                    <a:pt x="17475" y="5364"/>
                    <a:pt x="15441" y="6851"/>
                    <a:pt x="12383" y="7496"/>
                  </a:cubicBezTo>
                  <a:cubicBezTo>
                    <a:pt x="10973" y="7796"/>
                    <a:pt x="9226" y="7883"/>
                    <a:pt x="7414" y="7883"/>
                  </a:cubicBezTo>
                  <a:cubicBezTo>
                    <a:pt x="6087" y="7883"/>
                    <a:pt x="4724" y="7837"/>
                    <a:pt x="3433" y="7793"/>
                  </a:cubicBezTo>
                  <a:cubicBezTo>
                    <a:pt x="2195" y="7756"/>
                    <a:pt x="1035" y="7715"/>
                    <a:pt x="0" y="7715"/>
                  </a:cubicBezTo>
                  <a:lnTo>
                    <a:pt x="0" y="7938"/>
                  </a:lnTo>
                  <a:cubicBezTo>
                    <a:pt x="58" y="7938"/>
                    <a:pt x="117" y="7938"/>
                    <a:pt x="176" y="7938"/>
                  </a:cubicBezTo>
                  <a:cubicBezTo>
                    <a:pt x="1149" y="7938"/>
                    <a:pt x="2261" y="7977"/>
                    <a:pt x="3428" y="8016"/>
                  </a:cubicBezTo>
                  <a:cubicBezTo>
                    <a:pt x="4706" y="8060"/>
                    <a:pt x="6057" y="8105"/>
                    <a:pt x="7377" y="8105"/>
                  </a:cubicBezTo>
                  <a:cubicBezTo>
                    <a:pt x="9215" y="8105"/>
                    <a:pt x="10992" y="8017"/>
                    <a:pt x="12430" y="7715"/>
                  </a:cubicBezTo>
                  <a:cubicBezTo>
                    <a:pt x="15530" y="7059"/>
                    <a:pt x="17584" y="5551"/>
                    <a:pt x="19576" y="4100"/>
                  </a:cubicBezTo>
                  <a:cubicBezTo>
                    <a:pt x="21375" y="2790"/>
                    <a:pt x="23232" y="1432"/>
                    <a:pt x="25842" y="735"/>
                  </a:cubicBezTo>
                  <a:cubicBezTo>
                    <a:pt x="27181" y="381"/>
                    <a:pt x="28351" y="225"/>
                    <a:pt x="29392" y="225"/>
                  </a:cubicBezTo>
                  <a:cubicBezTo>
                    <a:pt x="33072" y="225"/>
                    <a:pt x="35138" y="2177"/>
                    <a:pt x="37294" y="4220"/>
                  </a:cubicBezTo>
                  <a:cubicBezTo>
                    <a:pt x="39531" y="6336"/>
                    <a:pt x="41850" y="8531"/>
                    <a:pt x="46135" y="8833"/>
                  </a:cubicBezTo>
                  <a:cubicBezTo>
                    <a:pt x="46473" y="8859"/>
                    <a:pt x="46812" y="8874"/>
                    <a:pt x="47150" y="8874"/>
                  </a:cubicBezTo>
                  <a:cubicBezTo>
                    <a:pt x="50946" y="8874"/>
                    <a:pt x="54436" y="7397"/>
                    <a:pt x="57832" y="5972"/>
                  </a:cubicBezTo>
                  <a:cubicBezTo>
                    <a:pt x="61290" y="4517"/>
                    <a:pt x="64865" y="3012"/>
                    <a:pt x="68804" y="3012"/>
                  </a:cubicBezTo>
                  <a:cubicBezTo>
                    <a:pt x="68946" y="3012"/>
                    <a:pt x="69089" y="3014"/>
                    <a:pt x="69232" y="3018"/>
                  </a:cubicBezTo>
                  <a:cubicBezTo>
                    <a:pt x="72222" y="3102"/>
                    <a:pt x="74895" y="4095"/>
                    <a:pt x="77490" y="5062"/>
                  </a:cubicBezTo>
                  <a:cubicBezTo>
                    <a:pt x="79227" y="5707"/>
                    <a:pt x="81027" y="6378"/>
                    <a:pt x="82883" y="6752"/>
                  </a:cubicBezTo>
                  <a:cubicBezTo>
                    <a:pt x="86445" y="7471"/>
                    <a:pt x="89719" y="7589"/>
                    <a:pt x="93260" y="7589"/>
                  </a:cubicBezTo>
                  <a:cubicBezTo>
                    <a:pt x="94155" y="7589"/>
                    <a:pt x="95067" y="7582"/>
                    <a:pt x="96005" y="7574"/>
                  </a:cubicBezTo>
                  <a:lnTo>
                    <a:pt x="98210" y="7559"/>
                  </a:lnTo>
                  <a:lnTo>
                    <a:pt x="98210" y="7340"/>
                  </a:lnTo>
                  <a:lnTo>
                    <a:pt x="96005" y="7351"/>
                  </a:lnTo>
                  <a:cubicBezTo>
                    <a:pt x="95028" y="7360"/>
                    <a:pt x="94079" y="7370"/>
                    <a:pt x="93148" y="7370"/>
                  </a:cubicBezTo>
                  <a:cubicBezTo>
                    <a:pt x="89665" y="7370"/>
                    <a:pt x="86435" y="7241"/>
                    <a:pt x="82930" y="6539"/>
                  </a:cubicBezTo>
                  <a:cubicBezTo>
                    <a:pt x="81089" y="6170"/>
                    <a:pt x="79295" y="5499"/>
                    <a:pt x="77563" y="4854"/>
                  </a:cubicBezTo>
                  <a:cubicBezTo>
                    <a:pt x="74963" y="3887"/>
                    <a:pt x="72264" y="2888"/>
                    <a:pt x="69242" y="2795"/>
                  </a:cubicBezTo>
                  <a:cubicBezTo>
                    <a:pt x="69098" y="2791"/>
                    <a:pt x="68955" y="2789"/>
                    <a:pt x="68813" y="2789"/>
                  </a:cubicBezTo>
                  <a:cubicBezTo>
                    <a:pt x="64828" y="2789"/>
                    <a:pt x="61223" y="4304"/>
                    <a:pt x="57749" y="5775"/>
                  </a:cubicBezTo>
                  <a:cubicBezTo>
                    <a:pt x="54236" y="7250"/>
                    <a:pt x="50959" y="8652"/>
                    <a:pt x="47207" y="8652"/>
                  </a:cubicBezTo>
                  <a:cubicBezTo>
                    <a:pt x="46860" y="8652"/>
                    <a:pt x="46508" y="8639"/>
                    <a:pt x="46151" y="8614"/>
                  </a:cubicBezTo>
                  <a:cubicBezTo>
                    <a:pt x="41944" y="8313"/>
                    <a:pt x="39655" y="6149"/>
                    <a:pt x="37445" y="4059"/>
                  </a:cubicBezTo>
                  <a:cubicBezTo>
                    <a:pt x="35257" y="1984"/>
                    <a:pt x="33164" y="1"/>
                    <a:pt x="2941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5" name="Google Shape;8095;p32"/>
            <p:cNvSpPr/>
            <p:nvPr/>
          </p:nvSpPr>
          <p:spPr>
            <a:xfrm>
              <a:off x="3175700" y="1396325"/>
              <a:ext cx="2385575" cy="193975"/>
            </a:xfrm>
            <a:custGeom>
              <a:avLst/>
              <a:gdLst/>
              <a:ahLst/>
              <a:cxnLst/>
              <a:rect l="l" t="t" r="r" b="b"/>
              <a:pathLst>
                <a:path w="95423" h="7759" extrusionOk="0">
                  <a:moveTo>
                    <a:pt x="27994" y="1"/>
                  </a:moveTo>
                  <a:cubicBezTo>
                    <a:pt x="27089" y="1"/>
                    <a:pt x="26107" y="102"/>
                    <a:pt x="25026" y="327"/>
                  </a:cubicBezTo>
                  <a:cubicBezTo>
                    <a:pt x="22265" y="899"/>
                    <a:pt x="20184" y="2293"/>
                    <a:pt x="18338" y="3520"/>
                  </a:cubicBezTo>
                  <a:cubicBezTo>
                    <a:pt x="16492" y="4748"/>
                    <a:pt x="14573" y="6017"/>
                    <a:pt x="12009" y="6636"/>
                  </a:cubicBezTo>
                  <a:cubicBezTo>
                    <a:pt x="10262" y="7053"/>
                    <a:pt x="8077" y="7150"/>
                    <a:pt x="5881" y="7150"/>
                  </a:cubicBezTo>
                  <a:cubicBezTo>
                    <a:pt x="4848" y="7150"/>
                    <a:pt x="3813" y="7129"/>
                    <a:pt x="2819" y="7109"/>
                  </a:cubicBezTo>
                  <a:cubicBezTo>
                    <a:pt x="1821" y="7088"/>
                    <a:pt x="869" y="7067"/>
                    <a:pt x="1" y="7067"/>
                  </a:cubicBezTo>
                  <a:lnTo>
                    <a:pt x="1" y="7291"/>
                  </a:lnTo>
                  <a:cubicBezTo>
                    <a:pt x="156" y="7289"/>
                    <a:pt x="315" y="7288"/>
                    <a:pt x="476" y="7288"/>
                  </a:cubicBezTo>
                  <a:cubicBezTo>
                    <a:pt x="1208" y="7288"/>
                    <a:pt x="1996" y="7306"/>
                    <a:pt x="2814" y="7327"/>
                  </a:cubicBezTo>
                  <a:cubicBezTo>
                    <a:pt x="3822" y="7349"/>
                    <a:pt x="4870" y="7372"/>
                    <a:pt x="5915" y="7372"/>
                  </a:cubicBezTo>
                  <a:cubicBezTo>
                    <a:pt x="8107" y="7372"/>
                    <a:pt x="10286" y="7271"/>
                    <a:pt x="12061" y="6849"/>
                  </a:cubicBezTo>
                  <a:cubicBezTo>
                    <a:pt x="14677" y="6225"/>
                    <a:pt x="16549" y="4977"/>
                    <a:pt x="18463" y="3702"/>
                  </a:cubicBezTo>
                  <a:cubicBezTo>
                    <a:pt x="20372" y="2428"/>
                    <a:pt x="22348" y="1107"/>
                    <a:pt x="25073" y="540"/>
                  </a:cubicBezTo>
                  <a:cubicBezTo>
                    <a:pt x="26134" y="319"/>
                    <a:pt x="27099" y="220"/>
                    <a:pt x="27988" y="220"/>
                  </a:cubicBezTo>
                  <a:cubicBezTo>
                    <a:pt x="31723" y="220"/>
                    <a:pt x="34115" y="1972"/>
                    <a:pt x="36618" y="3812"/>
                  </a:cubicBezTo>
                  <a:cubicBezTo>
                    <a:pt x="39151" y="5679"/>
                    <a:pt x="41772" y="7592"/>
                    <a:pt x="45954" y="7743"/>
                  </a:cubicBezTo>
                  <a:lnTo>
                    <a:pt x="46458" y="7759"/>
                  </a:lnTo>
                  <a:cubicBezTo>
                    <a:pt x="50452" y="7759"/>
                    <a:pt x="53859" y="6100"/>
                    <a:pt x="57166" y="4498"/>
                  </a:cubicBezTo>
                  <a:cubicBezTo>
                    <a:pt x="60479" y="2901"/>
                    <a:pt x="63891" y="1248"/>
                    <a:pt x="67895" y="1222"/>
                  </a:cubicBezTo>
                  <a:lnTo>
                    <a:pt x="67968" y="1222"/>
                  </a:lnTo>
                  <a:cubicBezTo>
                    <a:pt x="71078" y="1222"/>
                    <a:pt x="73694" y="2491"/>
                    <a:pt x="76221" y="3718"/>
                  </a:cubicBezTo>
                  <a:cubicBezTo>
                    <a:pt x="77735" y="4451"/>
                    <a:pt x="79165" y="5143"/>
                    <a:pt x="80689" y="5580"/>
                  </a:cubicBezTo>
                  <a:cubicBezTo>
                    <a:pt x="84895" y="6788"/>
                    <a:pt x="88165" y="6933"/>
                    <a:pt x="92534" y="6933"/>
                  </a:cubicBezTo>
                  <a:cubicBezTo>
                    <a:pt x="93166" y="6933"/>
                    <a:pt x="93822" y="6930"/>
                    <a:pt x="94507" y="6927"/>
                  </a:cubicBezTo>
                  <a:lnTo>
                    <a:pt x="95422" y="6927"/>
                  </a:lnTo>
                  <a:lnTo>
                    <a:pt x="95422" y="6703"/>
                  </a:lnTo>
                  <a:lnTo>
                    <a:pt x="94507" y="6703"/>
                  </a:lnTo>
                  <a:cubicBezTo>
                    <a:pt x="93805" y="6707"/>
                    <a:pt x="93134" y="6710"/>
                    <a:pt x="92487" y="6710"/>
                  </a:cubicBezTo>
                  <a:cubicBezTo>
                    <a:pt x="88159" y="6710"/>
                    <a:pt x="84913" y="6566"/>
                    <a:pt x="80746" y="5372"/>
                  </a:cubicBezTo>
                  <a:cubicBezTo>
                    <a:pt x="79243" y="4935"/>
                    <a:pt x="77823" y="4248"/>
                    <a:pt x="76320" y="3520"/>
                  </a:cubicBezTo>
                  <a:cubicBezTo>
                    <a:pt x="73767" y="2283"/>
                    <a:pt x="71125" y="1003"/>
                    <a:pt x="67968" y="1003"/>
                  </a:cubicBezTo>
                  <a:lnTo>
                    <a:pt x="67895" y="1003"/>
                  </a:lnTo>
                  <a:cubicBezTo>
                    <a:pt x="63839" y="1029"/>
                    <a:pt x="60401" y="2693"/>
                    <a:pt x="57078" y="4306"/>
                  </a:cubicBezTo>
                  <a:cubicBezTo>
                    <a:pt x="53784" y="5900"/>
                    <a:pt x="50346" y="7533"/>
                    <a:pt x="46436" y="7533"/>
                  </a:cubicBezTo>
                  <a:cubicBezTo>
                    <a:pt x="46278" y="7533"/>
                    <a:pt x="46119" y="7530"/>
                    <a:pt x="45959" y="7525"/>
                  </a:cubicBezTo>
                  <a:cubicBezTo>
                    <a:pt x="41850" y="7379"/>
                    <a:pt x="39260" y="5476"/>
                    <a:pt x="36748" y="3635"/>
                  </a:cubicBezTo>
                  <a:cubicBezTo>
                    <a:pt x="34212" y="1779"/>
                    <a:pt x="31788" y="1"/>
                    <a:pt x="2799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6" name="Google Shape;8096;p32"/>
            <p:cNvSpPr/>
            <p:nvPr/>
          </p:nvSpPr>
          <p:spPr>
            <a:xfrm>
              <a:off x="3208325" y="1323975"/>
              <a:ext cx="2319650" cy="179225"/>
            </a:xfrm>
            <a:custGeom>
              <a:avLst/>
              <a:gdLst/>
              <a:ahLst/>
              <a:cxnLst/>
              <a:rect l="l" t="t" r="r" b="b"/>
              <a:pathLst>
                <a:path w="92786" h="7169" extrusionOk="0">
                  <a:moveTo>
                    <a:pt x="66944" y="1"/>
                  </a:moveTo>
                  <a:cubicBezTo>
                    <a:pt x="62896" y="1"/>
                    <a:pt x="59612" y="1664"/>
                    <a:pt x="56428" y="3278"/>
                  </a:cubicBezTo>
                  <a:cubicBezTo>
                    <a:pt x="53282" y="4865"/>
                    <a:pt x="50094" y="6503"/>
                    <a:pt x="46011" y="6607"/>
                  </a:cubicBezTo>
                  <a:cubicBezTo>
                    <a:pt x="45885" y="6610"/>
                    <a:pt x="45759" y="6612"/>
                    <a:pt x="45635" y="6612"/>
                  </a:cubicBezTo>
                  <a:cubicBezTo>
                    <a:pt x="41739" y="6612"/>
                    <a:pt x="38779" y="5061"/>
                    <a:pt x="35917" y="3559"/>
                  </a:cubicBezTo>
                  <a:cubicBezTo>
                    <a:pt x="33087" y="2075"/>
                    <a:pt x="30185" y="553"/>
                    <a:pt x="26374" y="553"/>
                  </a:cubicBezTo>
                  <a:cubicBezTo>
                    <a:pt x="25324" y="553"/>
                    <a:pt x="24204" y="669"/>
                    <a:pt x="22998" y="933"/>
                  </a:cubicBezTo>
                  <a:cubicBezTo>
                    <a:pt x="20814" y="1417"/>
                    <a:pt x="18994" y="2540"/>
                    <a:pt x="17236" y="3632"/>
                  </a:cubicBezTo>
                  <a:cubicBezTo>
                    <a:pt x="15686" y="4589"/>
                    <a:pt x="14095" y="5567"/>
                    <a:pt x="12275" y="6097"/>
                  </a:cubicBezTo>
                  <a:cubicBezTo>
                    <a:pt x="9596" y="6870"/>
                    <a:pt x="6332" y="6960"/>
                    <a:pt x="3280" y="6960"/>
                  </a:cubicBezTo>
                  <a:cubicBezTo>
                    <a:pt x="2799" y="6960"/>
                    <a:pt x="2324" y="6957"/>
                    <a:pt x="1858" y="6955"/>
                  </a:cubicBezTo>
                  <a:cubicBezTo>
                    <a:pt x="1438" y="6955"/>
                    <a:pt x="1021" y="6951"/>
                    <a:pt x="611" y="6951"/>
                  </a:cubicBezTo>
                  <a:cubicBezTo>
                    <a:pt x="405" y="6951"/>
                    <a:pt x="202" y="6952"/>
                    <a:pt x="1" y="6955"/>
                  </a:cubicBezTo>
                  <a:lnTo>
                    <a:pt x="1" y="7168"/>
                  </a:lnTo>
                  <a:lnTo>
                    <a:pt x="3361" y="7168"/>
                  </a:lnTo>
                  <a:cubicBezTo>
                    <a:pt x="6403" y="7168"/>
                    <a:pt x="9653" y="7070"/>
                    <a:pt x="12332" y="6295"/>
                  </a:cubicBezTo>
                  <a:cubicBezTo>
                    <a:pt x="14178" y="5764"/>
                    <a:pt x="15785" y="4761"/>
                    <a:pt x="17345" y="3798"/>
                  </a:cubicBezTo>
                  <a:cubicBezTo>
                    <a:pt x="19087" y="2722"/>
                    <a:pt x="20892" y="1609"/>
                    <a:pt x="23040" y="1136"/>
                  </a:cubicBezTo>
                  <a:cubicBezTo>
                    <a:pt x="24252" y="871"/>
                    <a:pt x="25368" y="754"/>
                    <a:pt x="26413" y="754"/>
                  </a:cubicBezTo>
                  <a:cubicBezTo>
                    <a:pt x="30104" y="754"/>
                    <a:pt x="32893" y="2213"/>
                    <a:pt x="35807" y="3741"/>
                  </a:cubicBezTo>
                  <a:cubicBezTo>
                    <a:pt x="38695" y="5256"/>
                    <a:pt x="41764" y="6819"/>
                    <a:pt x="45656" y="6819"/>
                  </a:cubicBezTo>
                  <a:cubicBezTo>
                    <a:pt x="45774" y="6819"/>
                    <a:pt x="45892" y="6818"/>
                    <a:pt x="46011" y="6815"/>
                  </a:cubicBezTo>
                  <a:cubicBezTo>
                    <a:pt x="50078" y="6721"/>
                    <a:pt x="53354" y="5062"/>
                    <a:pt x="56516" y="3460"/>
                  </a:cubicBezTo>
                  <a:cubicBezTo>
                    <a:pt x="59819" y="1787"/>
                    <a:pt x="62951" y="208"/>
                    <a:pt x="66912" y="208"/>
                  </a:cubicBezTo>
                  <a:cubicBezTo>
                    <a:pt x="67211" y="208"/>
                    <a:pt x="67514" y="217"/>
                    <a:pt x="67823" y="236"/>
                  </a:cubicBezTo>
                  <a:cubicBezTo>
                    <a:pt x="70891" y="428"/>
                    <a:pt x="72831" y="1552"/>
                    <a:pt x="74885" y="2743"/>
                  </a:cubicBezTo>
                  <a:cubicBezTo>
                    <a:pt x="75847" y="3294"/>
                    <a:pt x="76835" y="3871"/>
                    <a:pt x="77969" y="4365"/>
                  </a:cubicBezTo>
                  <a:cubicBezTo>
                    <a:pt x="82948" y="6521"/>
                    <a:pt x="85742" y="6801"/>
                    <a:pt x="91815" y="6801"/>
                  </a:cubicBezTo>
                  <a:cubicBezTo>
                    <a:pt x="92130" y="6801"/>
                    <a:pt x="92453" y="6800"/>
                    <a:pt x="92786" y="6799"/>
                  </a:cubicBezTo>
                  <a:lnTo>
                    <a:pt x="92786" y="6596"/>
                  </a:lnTo>
                  <a:cubicBezTo>
                    <a:pt x="92508" y="6597"/>
                    <a:pt x="92236" y="6598"/>
                    <a:pt x="91971" y="6598"/>
                  </a:cubicBezTo>
                  <a:cubicBezTo>
                    <a:pt x="85830" y="6598"/>
                    <a:pt x="83048" y="6332"/>
                    <a:pt x="78068" y="4178"/>
                  </a:cubicBezTo>
                  <a:cubicBezTo>
                    <a:pt x="76945" y="3689"/>
                    <a:pt x="75957" y="3117"/>
                    <a:pt x="75000" y="2566"/>
                  </a:cubicBezTo>
                  <a:cubicBezTo>
                    <a:pt x="72919" y="1365"/>
                    <a:pt x="70964" y="226"/>
                    <a:pt x="67844" y="28"/>
                  </a:cubicBezTo>
                  <a:cubicBezTo>
                    <a:pt x="67540" y="10"/>
                    <a:pt x="67240" y="1"/>
                    <a:pt x="669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7" name="Google Shape;8097;p32"/>
            <p:cNvSpPr/>
            <p:nvPr/>
          </p:nvSpPr>
          <p:spPr>
            <a:xfrm>
              <a:off x="3238625" y="1243150"/>
              <a:ext cx="2258025" cy="188150"/>
            </a:xfrm>
            <a:custGeom>
              <a:avLst/>
              <a:gdLst/>
              <a:ahLst/>
              <a:cxnLst/>
              <a:rect l="l" t="t" r="r" b="b"/>
              <a:pathLst>
                <a:path w="90321" h="7526" extrusionOk="0">
                  <a:moveTo>
                    <a:pt x="65857" y="0"/>
                  </a:moveTo>
                  <a:cubicBezTo>
                    <a:pt x="61764" y="0"/>
                    <a:pt x="58482" y="1763"/>
                    <a:pt x="55419" y="3401"/>
                  </a:cubicBezTo>
                  <a:cubicBezTo>
                    <a:pt x="52356" y="5040"/>
                    <a:pt x="49131" y="6730"/>
                    <a:pt x="45179" y="6849"/>
                  </a:cubicBezTo>
                  <a:cubicBezTo>
                    <a:pt x="45025" y="6854"/>
                    <a:pt x="44872" y="6857"/>
                    <a:pt x="44720" y="6857"/>
                  </a:cubicBezTo>
                  <a:cubicBezTo>
                    <a:pt x="40979" y="6857"/>
                    <a:pt x="37929" y="5409"/>
                    <a:pt x="34991" y="4010"/>
                  </a:cubicBezTo>
                  <a:cubicBezTo>
                    <a:pt x="32041" y="2602"/>
                    <a:pt x="29010" y="1161"/>
                    <a:pt x="25229" y="1161"/>
                  </a:cubicBezTo>
                  <a:cubicBezTo>
                    <a:pt x="24329" y="1161"/>
                    <a:pt x="23388" y="1242"/>
                    <a:pt x="22395" y="1425"/>
                  </a:cubicBezTo>
                  <a:cubicBezTo>
                    <a:pt x="20127" y="1841"/>
                    <a:pt x="18177" y="2944"/>
                    <a:pt x="16294" y="4015"/>
                  </a:cubicBezTo>
                  <a:cubicBezTo>
                    <a:pt x="14828" y="4858"/>
                    <a:pt x="13434" y="5643"/>
                    <a:pt x="11900" y="6142"/>
                  </a:cubicBezTo>
                  <a:cubicBezTo>
                    <a:pt x="8348" y="7286"/>
                    <a:pt x="4645" y="7291"/>
                    <a:pt x="729" y="7307"/>
                  </a:cubicBezTo>
                  <a:lnTo>
                    <a:pt x="1" y="7307"/>
                  </a:lnTo>
                  <a:lnTo>
                    <a:pt x="1" y="7525"/>
                  </a:lnTo>
                  <a:lnTo>
                    <a:pt x="729" y="7525"/>
                  </a:lnTo>
                  <a:cubicBezTo>
                    <a:pt x="4666" y="7515"/>
                    <a:pt x="8384" y="7505"/>
                    <a:pt x="11967" y="6350"/>
                  </a:cubicBezTo>
                  <a:cubicBezTo>
                    <a:pt x="13528" y="5851"/>
                    <a:pt x="14989" y="5019"/>
                    <a:pt x="16398" y="4213"/>
                  </a:cubicBezTo>
                  <a:cubicBezTo>
                    <a:pt x="18271" y="3147"/>
                    <a:pt x="20205" y="2049"/>
                    <a:pt x="22431" y="1638"/>
                  </a:cubicBezTo>
                  <a:cubicBezTo>
                    <a:pt x="23407" y="1460"/>
                    <a:pt x="24332" y="1380"/>
                    <a:pt x="25216" y="1380"/>
                  </a:cubicBezTo>
                  <a:cubicBezTo>
                    <a:pt x="28961" y="1380"/>
                    <a:pt x="31965" y="2811"/>
                    <a:pt x="34897" y="4207"/>
                  </a:cubicBezTo>
                  <a:cubicBezTo>
                    <a:pt x="37856" y="5617"/>
                    <a:pt x="40873" y="7070"/>
                    <a:pt x="44714" y="7070"/>
                  </a:cubicBezTo>
                  <a:cubicBezTo>
                    <a:pt x="44869" y="7070"/>
                    <a:pt x="45026" y="7067"/>
                    <a:pt x="45184" y="7063"/>
                  </a:cubicBezTo>
                  <a:cubicBezTo>
                    <a:pt x="49256" y="6943"/>
                    <a:pt x="52439" y="5237"/>
                    <a:pt x="55523" y="3589"/>
                  </a:cubicBezTo>
                  <a:cubicBezTo>
                    <a:pt x="58753" y="1852"/>
                    <a:pt x="61816" y="213"/>
                    <a:pt x="65846" y="213"/>
                  </a:cubicBezTo>
                  <a:lnTo>
                    <a:pt x="66252" y="213"/>
                  </a:lnTo>
                  <a:cubicBezTo>
                    <a:pt x="69518" y="307"/>
                    <a:pt x="71437" y="1482"/>
                    <a:pt x="73470" y="2725"/>
                  </a:cubicBezTo>
                  <a:cubicBezTo>
                    <a:pt x="74276" y="3219"/>
                    <a:pt x="75109" y="3724"/>
                    <a:pt x="76060" y="4192"/>
                  </a:cubicBezTo>
                  <a:cubicBezTo>
                    <a:pt x="81105" y="6676"/>
                    <a:pt x="83268" y="7173"/>
                    <a:pt x="89691" y="7173"/>
                  </a:cubicBezTo>
                  <a:cubicBezTo>
                    <a:pt x="89897" y="7173"/>
                    <a:pt x="90106" y="7173"/>
                    <a:pt x="90321" y="7172"/>
                  </a:cubicBezTo>
                  <a:lnTo>
                    <a:pt x="90321" y="6953"/>
                  </a:lnTo>
                  <a:lnTo>
                    <a:pt x="89774" y="6953"/>
                  </a:lnTo>
                  <a:cubicBezTo>
                    <a:pt x="83320" y="6953"/>
                    <a:pt x="81183" y="6470"/>
                    <a:pt x="76154" y="3999"/>
                  </a:cubicBezTo>
                  <a:cubicBezTo>
                    <a:pt x="75218" y="3537"/>
                    <a:pt x="74386" y="3027"/>
                    <a:pt x="73590" y="2533"/>
                  </a:cubicBezTo>
                  <a:cubicBezTo>
                    <a:pt x="71525" y="1274"/>
                    <a:pt x="69585" y="89"/>
                    <a:pt x="662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8" name="Google Shape;8098;p32"/>
            <p:cNvSpPr/>
            <p:nvPr/>
          </p:nvSpPr>
          <p:spPr>
            <a:xfrm>
              <a:off x="3256575" y="1166075"/>
              <a:ext cx="2210700" cy="201525"/>
            </a:xfrm>
            <a:custGeom>
              <a:avLst/>
              <a:gdLst/>
              <a:ahLst/>
              <a:cxnLst/>
              <a:rect l="l" t="t" r="r" b="b"/>
              <a:pathLst>
                <a:path w="88428" h="8061" extrusionOk="0">
                  <a:moveTo>
                    <a:pt x="65219" y="0"/>
                  </a:moveTo>
                  <a:cubicBezTo>
                    <a:pt x="60995" y="0"/>
                    <a:pt x="57801" y="1928"/>
                    <a:pt x="54706" y="3806"/>
                  </a:cubicBezTo>
                  <a:cubicBezTo>
                    <a:pt x="51679" y="5631"/>
                    <a:pt x="48549" y="7524"/>
                    <a:pt x="44440" y="7670"/>
                  </a:cubicBezTo>
                  <a:cubicBezTo>
                    <a:pt x="44263" y="7677"/>
                    <a:pt x="44088" y="7680"/>
                    <a:pt x="43914" y="7680"/>
                  </a:cubicBezTo>
                  <a:cubicBezTo>
                    <a:pt x="40331" y="7680"/>
                    <a:pt x="37531" y="6327"/>
                    <a:pt x="34569" y="4903"/>
                  </a:cubicBezTo>
                  <a:cubicBezTo>
                    <a:pt x="31631" y="3486"/>
                    <a:pt x="28597" y="2035"/>
                    <a:pt x="24759" y="2035"/>
                  </a:cubicBezTo>
                  <a:cubicBezTo>
                    <a:pt x="24400" y="2035"/>
                    <a:pt x="24033" y="2047"/>
                    <a:pt x="23658" y="2074"/>
                  </a:cubicBezTo>
                  <a:cubicBezTo>
                    <a:pt x="19550" y="3000"/>
                    <a:pt x="15758" y="4342"/>
                    <a:pt x="12399" y="6058"/>
                  </a:cubicBezTo>
                  <a:cubicBezTo>
                    <a:pt x="9489" y="7250"/>
                    <a:pt x="6348" y="7841"/>
                    <a:pt x="3022" y="7841"/>
                  </a:cubicBezTo>
                  <a:cubicBezTo>
                    <a:pt x="2037" y="7841"/>
                    <a:pt x="1037" y="7789"/>
                    <a:pt x="21" y="7686"/>
                  </a:cubicBezTo>
                  <a:lnTo>
                    <a:pt x="0" y="7899"/>
                  </a:lnTo>
                  <a:cubicBezTo>
                    <a:pt x="1009" y="8008"/>
                    <a:pt x="2018" y="8060"/>
                    <a:pt x="3032" y="8060"/>
                  </a:cubicBezTo>
                  <a:cubicBezTo>
                    <a:pt x="6382" y="8060"/>
                    <a:pt x="9554" y="7457"/>
                    <a:pt x="12487" y="6261"/>
                  </a:cubicBezTo>
                  <a:cubicBezTo>
                    <a:pt x="15847" y="4545"/>
                    <a:pt x="19622" y="3213"/>
                    <a:pt x="23689" y="2287"/>
                  </a:cubicBezTo>
                  <a:cubicBezTo>
                    <a:pt x="24049" y="2262"/>
                    <a:pt x="24402" y="2250"/>
                    <a:pt x="24748" y="2250"/>
                  </a:cubicBezTo>
                  <a:cubicBezTo>
                    <a:pt x="28548" y="2250"/>
                    <a:pt x="31549" y="3699"/>
                    <a:pt x="34470" y="5096"/>
                  </a:cubicBezTo>
                  <a:cubicBezTo>
                    <a:pt x="37334" y="6478"/>
                    <a:pt x="40292" y="7898"/>
                    <a:pt x="43941" y="7898"/>
                  </a:cubicBezTo>
                  <a:cubicBezTo>
                    <a:pt x="44109" y="7898"/>
                    <a:pt x="44279" y="7895"/>
                    <a:pt x="44450" y="7889"/>
                  </a:cubicBezTo>
                  <a:cubicBezTo>
                    <a:pt x="48616" y="7743"/>
                    <a:pt x="51768" y="5834"/>
                    <a:pt x="54815" y="3993"/>
                  </a:cubicBezTo>
                  <a:cubicBezTo>
                    <a:pt x="58015" y="2054"/>
                    <a:pt x="61055" y="217"/>
                    <a:pt x="65162" y="217"/>
                  </a:cubicBezTo>
                  <a:cubicBezTo>
                    <a:pt x="65494" y="217"/>
                    <a:pt x="65833" y="229"/>
                    <a:pt x="66179" y="254"/>
                  </a:cubicBezTo>
                  <a:cubicBezTo>
                    <a:pt x="70261" y="1367"/>
                    <a:pt x="73683" y="3062"/>
                    <a:pt x="76362" y="5293"/>
                  </a:cubicBezTo>
                  <a:cubicBezTo>
                    <a:pt x="78900" y="6951"/>
                    <a:pt x="81875" y="7791"/>
                    <a:pt x="85240" y="7791"/>
                  </a:cubicBezTo>
                  <a:cubicBezTo>
                    <a:pt x="86267" y="7791"/>
                    <a:pt x="87329" y="7713"/>
                    <a:pt x="88427" y="7556"/>
                  </a:cubicBezTo>
                  <a:lnTo>
                    <a:pt x="88401" y="7342"/>
                  </a:lnTo>
                  <a:cubicBezTo>
                    <a:pt x="87318" y="7495"/>
                    <a:pt x="86270" y="7571"/>
                    <a:pt x="85257" y="7571"/>
                  </a:cubicBezTo>
                  <a:cubicBezTo>
                    <a:pt x="81928" y="7571"/>
                    <a:pt x="78988" y="6748"/>
                    <a:pt x="76492" y="5117"/>
                  </a:cubicBezTo>
                  <a:cubicBezTo>
                    <a:pt x="73798" y="2875"/>
                    <a:pt x="70350" y="1164"/>
                    <a:pt x="66215" y="36"/>
                  </a:cubicBezTo>
                  <a:cubicBezTo>
                    <a:pt x="65877" y="12"/>
                    <a:pt x="65545" y="0"/>
                    <a:pt x="65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9" name="Google Shape;8099;p32"/>
            <p:cNvSpPr/>
            <p:nvPr/>
          </p:nvSpPr>
          <p:spPr>
            <a:xfrm>
              <a:off x="3269325" y="1100700"/>
              <a:ext cx="2169850" cy="204100"/>
            </a:xfrm>
            <a:custGeom>
              <a:avLst/>
              <a:gdLst/>
              <a:ahLst/>
              <a:cxnLst/>
              <a:rect l="l" t="t" r="r" b="b"/>
              <a:pathLst>
                <a:path w="86794" h="8164" extrusionOk="0">
                  <a:moveTo>
                    <a:pt x="64581" y="1"/>
                  </a:moveTo>
                  <a:cubicBezTo>
                    <a:pt x="60303" y="1"/>
                    <a:pt x="57134" y="1997"/>
                    <a:pt x="54082" y="3925"/>
                  </a:cubicBezTo>
                  <a:cubicBezTo>
                    <a:pt x="51117" y="5797"/>
                    <a:pt x="48054" y="7726"/>
                    <a:pt x="43925" y="7919"/>
                  </a:cubicBezTo>
                  <a:cubicBezTo>
                    <a:pt x="43695" y="7930"/>
                    <a:pt x="43467" y="7935"/>
                    <a:pt x="43243" y="7935"/>
                  </a:cubicBezTo>
                  <a:cubicBezTo>
                    <a:pt x="39864" y="7935"/>
                    <a:pt x="37054" y="6728"/>
                    <a:pt x="34153" y="5485"/>
                  </a:cubicBezTo>
                  <a:cubicBezTo>
                    <a:pt x="31240" y="4237"/>
                    <a:pt x="28236" y="2947"/>
                    <a:pt x="24615" y="2947"/>
                  </a:cubicBezTo>
                  <a:cubicBezTo>
                    <a:pt x="24388" y="2947"/>
                    <a:pt x="24160" y="2952"/>
                    <a:pt x="23928" y="2963"/>
                  </a:cubicBezTo>
                  <a:cubicBezTo>
                    <a:pt x="19763" y="3150"/>
                    <a:pt x="16143" y="4242"/>
                    <a:pt x="12638" y="5292"/>
                  </a:cubicBezTo>
                  <a:cubicBezTo>
                    <a:pt x="8794" y="6452"/>
                    <a:pt x="4821" y="7648"/>
                    <a:pt x="0" y="7726"/>
                  </a:cubicBezTo>
                  <a:lnTo>
                    <a:pt x="0" y="7945"/>
                  </a:lnTo>
                  <a:cubicBezTo>
                    <a:pt x="4847" y="7862"/>
                    <a:pt x="8841" y="6665"/>
                    <a:pt x="12695" y="5501"/>
                  </a:cubicBezTo>
                  <a:cubicBezTo>
                    <a:pt x="16341" y="4403"/>
                    <a:pt x="19789" y="3368"/>
                    <a:pt x="23933" y="3181"/>
                  </a:cubicBezTo>
                  <a:cubicBezTo>
                    <a:pt x="24162" y="3171"/>
                    <a:pt x="24389" y="3166"/>
                    <a:pt x="24613" y="3166"/>
                  </a:cubicBezTo>
                  <a:cubicBezTo>
                    <a:pt x="28183" y="3166"/>
                    <a:pt x="31172" y="4449"/>
                    <a:pt x="34059" y="5683"/>
                  </a:cubicBezTo>
                  <a:cubicBezTo>
                    <a:pt x="36894" y="6899"/>
                    <a:pt x="39816" y="8163"/>
                    <a:pt x="43264" y="8163"/>
                  </a:cubicBezTo>
                  <a:lnTo>
                    <a:pt x="43940" y="8142"/>
                  </a:lnTo>
                  <a:cubicBezTo>
                    <a:pt x="48117" y="7945"/>
                    <a:pt x="51211" y="5995"/>
                    <a:pt x="54196" y="4112"/>
                  </a:cubicBezTo>
                  <a:cubicBezTo>
                    <a:pt x="57366" y="2108"/>
                    <a:pt x="60376" y="215"/>
                    <a:pt x="64566" y="215"/>
                  </a:cubicBezTo>
                  <a:cubicBezTo>
                    <a:pt x="64714" y="215"/>
                    <a:pt x="64863" y="217"/>
                    <a:pt x="65013" y="222"/>
                  </a:cubicBezTo>
                  <a:cubicBezTo>
                    <a:pt x="69143" y="1096"/>
                    <a:pt x="72523" y="2656"/>
                    <a:pt x="75072" y="4871"/>
                  </a:cubicBezTo>
                  <a:cubicBezTo>
                    <a:pt x="77534" y="6792"/>
                    <a:pt x="80602" y="7759"/>
                    <a:pt x="84220" y="7759"/>
                  </a:cubicBezTo>
                  <a:cubicBezTo>
                    <a:pt x="85049" y="7759"/>
                    <a:pt x="85907" y="7709"/>
                    <a:pt x="86794" y="7607"/>
                  </a:cubicBezTo>
                  <a:lnTo>
                    <a:pt x="86768" y="7388"/>
                  </a:lnTo>
                  <a:cubicBezTo>
                    <a:pt x="85889" y="7490"/>
                    <a:pt x="85037" y="7540"/>
                    <a:pt x="84215" y="7540"/>
                  </a:cubicBezTo>
                  <a:cubicBezTo>
                    <a:pt x="80651" y="7540"/>
                    <a:pt x="77628" y="6590"/>
                    <a:pt x="75207" y="4705"/>
                  </a:cubicBezTo>
                  <a:cubicBezTo>
                    <a:pt x="72638" y="2469"/>
                    <a:pt x="69226" y="888"/>
                    <a:pt x="65045" y="9"/>
                  </a:cubicBezTo>
                  <a:cubicBezTo>
                    <a:pt x="64889" y="3"/>
                    <a:pt x="64734" y="1"/>
                    <a:pt x="6458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0" name="Google Shape;8100;p32"/>
            <p:cNvSpPr/>
            <p:nvPr/>
          </p:nvSpPr>
          <p:spPr>
            <a:xfrm>
              <a:off x="3285700" y="1039150"/>
              <a:ext cx="2126450" cy="207525"/>
            </a:xfrm>
            <a:custGeom>
              <a:avLst/>
              <a:gdLst/>
              <a:ahLst/>
              <a:cxnLst/>
              <a:rect l="l" t="t" r="r" b="b"/>
              <a:pathLst>
                <a:path w="85058" h="8301" extrusionOk="0">
                  <a:moveTo>
                    <a:pt x="63792" y="0"/>
                  </a:moveTo>
                  <a:cubicBezTo>
                    <a:pt x="59470" y="6"/>
                    <a:pt x="56344" y="2081"/>
                    <a:pt x="53432" y="4005"/>
                  </a:cubicBezTo>
                  <a:cubicBezTo>
                    <a:pt x="50520" y="5929"/>
                    <a:pt x="47503" y="7926"/>
                    <a:pt x="43265" y="8067"/>
                  </a:cubicBezTo>
                  <a:cubicBezTo>
                    <a:pt x="43091" y="8073"/>
                    <a:pt x="42919" y="8076"/>
                    <a:pt x="42748" y="8076"/>
                  </a:cubicBezTo>
                  <a:cubicBezTo>
                    <a:pt x="39388" y="8076"/>
                    <a:pt x="36463" y="6939"/>
                    <a:pt x="33628" y="5841"/>
                  </a:cubicBezTo>
                  <a:cubicBezTo>
                    <a:pt x="30722" y="4708"/>
                    <a:pt x="27726" y="3540"/>
                    <a:pt x="24191" y="3540"/>
                  </a:cubicBezTo>
                  <a:cubicBezTo>
                    <a:pt x="24107" y="3540"/>
                    <a:pt x="24023" y="3541"/>
                    <a:pt x="23939" y="3542"/>
                  </a:cubicBezTo>
                  <a:cubicBezTo>
                    <a:pt x="19711" y="3610"/>
                    <a:pt x="15722" y="4644"/>
                    <a:pt x="11951" y="5617"/>
                  </a:cubicBezTo>
                  <a:cubicBezTo>
                    <a:pt x="8181" y="6595"/>
                    <a:pt x="4281" y="7609"/>
                    <a:pt x="0" y="7749"/>
                  </a:cubicBezTo>
                  <a:lnTo>
                    <a:pt x="0" y="7963"/>
                  </a:lnTo>
                  <a:cubicBezTo>
                    <a:pt x="4307" y="7827"/>
                    <a:pt x="8217" y="6813"/>
                    <a:pt x="12003" y="5830"/>
                  </a:cubicBezTo>
                  <a:cubicBezTo>
                    <a:pt x="15972" y="4795"/>
                    <a:pt x="19732" y="3823"/>
                    <a:pt x="23939" y="3766"/>
                  </a:cubicBezTo>
                  <a:cubicBezTo>
                    <a:pt x="24036" y="3764"/>
                    <a:pt x="24134" y="3763"/>
                    <a:pt x="24230" y="3763"/>
                  </a:cubicBezTo>
                  <a:cubicBezTo>
                    <a:pt x="27698" y="3763"/>
                    <a:pt x="30666" y="4925"/>
                    <a:pt x="33545" y="6049"/>
                  </a:cubicBezTo>
                  <a:cubicBezTo>
                    <a:pt x="36395" y="7151"/>
                    <a:pt x="39338" y="8301"/>
                    <a:pt x="42750" y="8301"/>
                  </a:cubicBezTo>
                  <a:lnTo>
                    <a:pt x="43270" y="8290"/>
                  </a:lnTo>
                  <a:cubicBezTo>
                    <a:pt x="47576" y="8145"/>
                    <a:pt x="50618" y="6132"/>
                    <a:pt x="53557" y="4187"/>
                  </a:cubicBezTo>
                  <a:cubicBezTo>
                    <a:pt x="56630" y="2153"/>
                    <a:pt x="59543" y="229"/>
                    <a:pt x="63776" y="219"/>
                  </a:cubicBezTo>
                  <a:cubicBezTo>
                    <a:pt x="67900" y="832"/>
                    <a:pt x="71239" y="2247"/>
                    <a:pt x="73673" y="4431"/>
                  </a:cubicBezTo>
                  <a:cubicBezTo>
                    <a:pt x="76158" y="6590"/>
                    <a:pt x="79446" y="7685"/>
                    <a:pt x="83457" y="7685"/>
                  </a:cubicBezTo>
                  <a:cubicBezTo>
                    <a:pt x="83978" y="7685"/>
                    <a:pt x="84511" y="7667"/>
                    <a:pt x="85057" y="7630"/>
                  </a:cubicBezTo>
                  <a:lnTo>
                    <a:pt x="85047" y="7411"/>
                  </a:lnTo>
                  <a:cubicBezTo>
                    <a:pt x="84511" y="7447"/>
                    <a:pt x="83987" y="7465"/>
                    <a:pt x="83476" y="7465"/>
                  </a:cubicBezTo>
                  <a:cubicBezTo>
                    <a:pt x="79507" y="7465"/>
                    <a:pt x="76265" y="6393"/>
                    <a:pt x="73824" y="4265"/>
                  </a:cubicBezTo>
                  <a:cubicBezTo>
                    <a:pt x="71348" y="2055"/>
                    <a:pt x="67978" y="619"/>
                    <a:pt x="6379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1" name="Google Shape;8101;p32"/>
            <p:cNvSpPr/>
            <p:nvPr/>
          </p:nvSpPr>
          <p:spPr>
            <a:xfrm>
              <a:off x="3309625" y="992225"/>
              <a:ext cx="2076650" cy="188675"/>
            </a:xfrm>
            <a:custGeom>
              <a:avLst/>
              <a:gdLst/>
              <a:ahLst/>
              <a:cxnLst/>
              <a:rect l="l" t="t" r="r" b="b"/>
              <a:pathLst>
                <a:path w="83066" h="7547" extrusionOk="0">
                  <a:moveTo>
                    <a:pt x="62290" y="0"/>
                  </a:moveTo>
                  <a:cubicBezTo>
                    <a:pt x="61828" y="0"/>
                    <a:pt x="61356" y="16"/>
                    <a:pt x="60874" y="47"/>
                  </a:cubicBezTo>
                  <a:cubicBezTo>
                    <a:pt x="57374" y="541"/>
                    <a:pt x="54820" y="2111"/>
                    <a:pt x="52345" y="3640"/>
                  </a:cubicBezTo>
                  <a:cubicBezTo>
                    <a:pt x="49531" y="5377"/>
                    <a:pt x="46619" y="7177"/>
                    <a:pt x="42313" y="7317"/>
                  </a:cubicBezTo>
                  <a:cubicBezTo>
                    <a:pt x="42132" y="7323"/>
                    <a:pt x="41952" y="7326"/>
                    <a:pt x="41774" y="7326"/>
                  </a:cubicBezTo>
                  <a:cubicBezTo>
                    <a:pt x="38394" y="7326"/>
                    <a:pt x="35552" y="6275"/>
                    <a:pt x="32796" y="5253"/>
                  </a:cubicBezTo>
                  <a:cubicBezTo>
                    <a:pt x="30320" y="4337"/>
                    <a:pt x="27756" y="3386"/>
                    <a:pt x="24781" y="3167"/>
                  </a:cubicBezTo>
                  <a:cubicBezTo>
                    <a:pt x="24247" y="3128"/>
                    <a:pt x="23711" y="3110"/>
                    <a:pt x="23173" y="3110"/>
                  </a:cubicBezTo>
                  <a:cubicBezTo>
                    <a:pt x="19040" y="3110"/>
                    <a:pt x="14814" y="4187"/>
                    <a:pt x="10714" y="5232"/>
                  </a:cubicBezTo>
                  <a:cubicBezTo>
                    <a:pt x="7188" y="6131"/>
                    <a:pt x="3542" y="7057"/>
                    <a:pt x="0" y="7291"/>
                  </a:cubicBezTo>
                  <a:lnTo>
                    <a:pt x="11" y="7515"/>
                  </a:lnTo>
                  <a:cubicBezTo>
                    <a:pt x="3584" y="7281"/>
                    <a:pt x="7234" y="6350"/>
                    <a:pt x="10766" y="5445"/>
                  </a:cubicBezTo>
                  <a:cubicBezTo>
                    <a:pt x="14857" y="4405"/>
                    <a:pt x="19066" y="3328"/>
                    <a:pt x="23166" y="3328"/>
                  </a:cubicBezTo>
                  <a:cubicBezTo>
                    <a:pt x="23699" y="3328"/>
                    <a:pt x="24231" y="3347"/>
                    <a:pt x="24761" y="3386"/>
                  </a:cubicBezTo>
                  <a:cubicBezTo>
                    <a:pt x="27715" y="3604"/>
                    <a:pt x="30263" y="4550"/>
                    <a:pt x="32723" y="5461"/>
                  </a:cubicBezTo>
                  <a:cubicBezTo>
                    <a:pt x="35495" y="6485"/>
                    <a:pt x="38355" y="7546"/>
                    <a:pt x="41767" y="7546"/>
                  </a:cubicBezTo>
                  <a:lnTo>
                    <a:pt x="42318" y="7541"/>
                  </a:lnTo>
                  <a:cubicBezTo>
                    <a:pt x="46681" y="7390"/>
                    <a:pt x="49620" y="5575"/>
                    <a:pt x="52459" y="3828"/>
                  </a:cubicBezTo>
                  <a:cubicBezTo>
                    <a:pt x="54919" y="2314"/>
                    <a:pt x="57452" y="749"/>
                    <a:pt x="60900" y="260"/>
                  </a:cubicBezTo>
                  <a:cubicBezTo>
                    <a:pt x="61374" y="229"/>
                    <a:pt x="61837" y="214"/>
                    <a:pt x="62290" y="214"/>
                  </a:cubicBezTo>
                  <a:cubicBezTo>
                    <a:pt x="66012" y="214"/>
                    <a:pt x="69042" y="1241"/>
                    <a:pt x="71332" y="3276"/>
                  </a:cubicBezTo>
                  <a:cubicBezTo>
                    <a:pt x="74198" y="5783"/>
                    <a:pt x="78145" y="7104"/>
                    <a:pt x="83065" y="7187"/>
                  </a:cubicBezTo>
                  <a:lnTo>
                    <a:pt x="83065" y="6969"/>
                  </a:lnTo>
                  <a:cubicBezTo>
                    <a:pt x="78203" y="6886"/>
                    <a:pt x="74302" y="5585"/>
                    <a:pt x="71478" y="3105"/>
                  </a:cubicBezTo>
                  <a:cubicBezTo>
                    <a:pt x="69152" y="1042"/>
                    <a:pt x="66069" y="0"/>
                    <a:pt x="622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2" name="Google Shape;8102;p32"/>
            <p:cNvSpPr/>
            <p:nvPr/>
          </p:nvSpPr>
          <p:spPr>
            <a:xfrm>
              <a:off x="3333550" y="956625"/>
              <a:ext cx="2028925" cy="168100"/>
            </a:xfrm>
            <a:custGeom>
              <a:avLst/>
              <a:gdLst/>
              <a:ahLst/>
              <a:cxnLst/>
              <a:rect l="l" t="t" r="r" b="b"/>
              <a:pathLst>
                <a:path w="81157" h="6724" extrusionOk="0">
                  <a:moveTo>
                    <a:pt x="61190" y="0"/>
                  </a:moveTo>
                  <a:cubicBezTo>
                    <a:pt x="60511" y="0"/>
                    <a:pt x="59830" y="49"/>
                    <a:pt x="59147" y="155"/>
                  </a:cubicBezTo>
                  <a:cubicBezTo>
                    <a:pt x="55990" y="649"/>
                    <a:pt x="53551" y="1965"/>
                    <a:pt x="51190" y="3239"/>
                  </a:cubicBezTo>
                  <a:cubicBezTo>
                    <a:pt x="48372" y="4757"/>
                    <a:pt x="45459" y="6323"/>
                    <a:pt x="41335" y="6417"/>
                  </a:cubicBezTo>
                  <a:cubicBezTo>
                    <a:pt x="41222" y="6419"/>
                    <a:pt x="41109" y="6420"/>
                    <a:pt x="40996" y="6420"/>
                  </a:cubicBezTo>
                  <a:cubicBezTo>
                    <a:pt x="37575" y="6420"/>
                    <a:pt x="34728" y="5364"/>
                    <a:pt x="31963" y="4341"/>
                  </a:cubicBezTo>
                  <a:cubicBezTo>
                    <a:pt x="29566" y="3452"/>
                    <a:pt x="27096" y="2537"/>
                    <a:pt x="24225" y="2277"/>
                  </a:cubicBezTo>
                  <a:cubicBezTo>
                    <a:pt x="23601" y="2220"/>
                    <a:pt x="22973" y="2193"/>
                    <a:pt x="22342" y="2193"/>
                  </a:cubicBezTo>
                  <a:cubicBezTo>
                    <a:pt x="18196" y="2193"/>
                    <a:pt x="13913" y="3334"/>
                    <a:pt x="9751" y="4440"/>
                  </a:cubicBezTo>
                  <a:cubicBezTo>
                    <a:pt x="6511" y="5304"/>
                    <a:pt x="3173" y="6193"/>
                    <a:pt x="0" y="6500"/>
                  </a:cubicBezTo>
                  <a:lnTo>
                    <a:pt x="16" y="6723"/>
                  </a:lnTo>
                  <a:cubicBezTo>
                    <a:pt x="3209" y="6411"/>
                    <a:pt x="6563" y="5517"/>
                    <a:pt x="9809" y="4653"/>
                  </a:cubicBezTo>
                  <a:cubicBezTo>
                    <a:pt x="13954" y="3546"/>
                    <a:pt x="18230" y="2415"/>
                    <a:pt x="22358" y="2415"/>
                  </a:cubicBezTo>
                  <a:cubicBezTo>
                    <a:pt x="22979" y="2415"/>
                    <a:pt x="23596" y="2440"/>
                    <a:pt x="24209" y="2495"/>
                  </a:cubicBezTo>
                  <a:cubicBezTo>
                    <a:pt x="27044" y="2750"/>
                    <a:pt x="29504" y="3660"/>
                    <a:pt x="31885" y="4544"/>
                  </a:cubicBezTo>
                  <a:cubicBezTo>
                    <a:pt x="34665" y="5577"/>
                    <a:pt x="37543" y="6638"/>
                    <a:pt x="41004" y="6638"/>
                  </a:cubicBezTo>
                  <a:cubicBezTo>
                    <a:pt x="41117" y="6638"/>
                    <a:pt x="41231" y="6637"/>
                    <a:pt x="41345" y="6635"/>
                  </a:cubicBezTo>
                  <a:cubicBezTo>
                    <a:pt x="45516" y="6547"/>
                    <a:pt x="48455" y="4960"/>
                    <a:pt x="51294" y="3431"/>
                  </a:cubicBezTo>
                  <a:cubicBezTo>
                    <a:pt x="53635" y="2162"/>
                    <a:pt x="56063" y="857"/>
                    <a:pt x="59184" y="379"/>
                  </a:cubicBezTo>
                  <a:cubicBezTo>
                    <a:pt x="59859" y="273"/>
                    <a:pt x="60532" y="225"/>
                    <a:pt x="61203" y="225"/>
                  </a:cubicBezTo>
                  <a:cubicBezTo>
                    <a:pt x="65138" y="225"/>
                    <a:pt x="69010" y="1888"/>
                    <a:pt x="72773" y="3509"/>
                  </a:cubicBezTo>
                  <a:cubicBezTo>
                    <a:pt x="75654" y="4747"/>
                    <a:pt x="78364" y="5907"/>
                    <a:pt x="81115" y="6396"/>
                  </a:cubicBezTo>
                  <a:lnTo>
                    <a:pt x="81156" y="6182"/>
                  </a:lnTo>
                  <a:cubicBezTo>
                    <a:pt x="78431" y="5694"/>
                    <a:pt x="75727" y="4539"/>
                    <a:pt x="72867" y="3307"/>
                  </a:cubicBezTo>
                  <a:cubicBezTo>
                    <a:pt x="69071" y="1680"/>
                    <a:pt x="65174" y="0"/>
                    <a:pt x="611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3" name="Google Shape;8103;p32"/>
            <p:cNvSpPr/>
            <p:nvPr/>
          </p:nvSpPr>
          <p:spPr>
            <a:xfrm>
              <a:off x="3356300" y="927675"/>
              <a:ext cx="1982900" cy="144000"/>
            </a:xfrm>
            <a:custGeom>
              <a:avLst/>
              <a:gdLst/>
              <a:ahLst/>
              <a:cxnLst/>
              <a:rect l="l" t="t" r="r" b="b"/>
              <a:pathLst>
                <a:path w="79316" h="5760" extrusionOk="0">
                  <a:moveTo>
                    <a:pt x="59916" y="0"/>
                  </a:moveTo>
                  <a:cubicBezTo>
                    <a:pt x="59100" y="0"/>
                    <a:pt x="58281" y="59"/>
                    <a:pt x="57457" y="190"/>
                  </a:cubicBezTo>
                  <a:cubicBezTo>
                    <a:pt x="54638" y="637"/>
                    <a:pt x="52324" y="1693"/>
                    <a:pt x="50088" y="2696"/>
                  </a:cubicBezTo>
                  <a:cubicBezTo>
                    <a:pt x="47123" y="4043"/>
                    <a:pt x="44326" y="5312"/>
                    <a:pt x="40415" y="5338"/>
                  </a:cubicBezTo>
                  <a:lnTo>
                    <a:pt x="40321" y="5338"/>
                  </a:lnTo>
                  <a:cubicBezTo>
                    <a:pt x="36930" y="5338"/>
                    <a:pt x="34132" y="4277"/>
                    <a:pt x="31438" y="3253"/>
                  </a:cubicBezTo>
                  <a:cubicBezTo>
                    <a:pt x="29051" y="2348"/>
                    <a:pt x="26586" y="1417"/>
                    <a:pt x="23705" y="1199"/>
                  </a:cubicBezTo>
                  <a:cubicBezTo>
                    <a:pt x="23132" y="1156"/>
                    <a:pt x="22560" y="1136"/>
                    <a:pt x="21988" y="1136"/>
                  </a:cubicBezTo>
                  <a:cubicBezTo>
                    <a:pt x="17566" y="1136"/>
                    <a:pt x="13185" y="2337"/>
                    <a:pt x="8930" y="3502"/>
                  </a:cubicBezTo>
                  <a:cubicBezTo>
                    <a:pt x="5991" y="4308"/>
                    <a:pt x="2954" y="5141"/>
                    <a:pt x="0" y="5546"/>
                  </a:cubicBezTo>
                  <a:lnTo>
                    <a:pt x="26" y="5759"/>
                  </a:lnTo>
                  <a:cubicBezTo>
                    <a:pt x="3001" y="5359"/>
                    <a:pt x="6043" y="4527"/>
                    <a:pt x="8987" y="3710"/>
                  </a:cubicBezTo>
                  <a:cubicBezTo>
                    <a:pt x="13227" y="2549"/>
                    <a:pt x="17597" y="1355"/>
                    <a:pt x="21993" y="1355"/>
                  </a:cubicBezTo>
                  <a:cubicBezTo>
                    <a:pt x="22558" y="1355"/>
                    <a:pt x="23124" y="1375"/>
                    <a:pt x="23689" y="1417"/>
                  </a:cubicBezTo>
                  <a:cubicBezTo>
                    <a:pt x="26534" y="1630"/>
                    <a:pt x="28984" y="2561"/>
                    <a:pt x="31360" y="3461"/>
                  </a:cubicBezTo>
                  <a:cubicBezTo>
                    <a:pt x="34075" y="4485"/>
                    <a:pt x="36889" y="5551"/>
                    <a:pt x="40321" y="5551"/>
                  </a:cubicBezTo>
                  <a:lnTo>
                    <a:pt x="40415" y="5551"/>
                  </a:lnTo>
                  <a:cubicBezTo>
                    <a:pt x="44372" y="5531"/>
                    <a:pt x="47326" y="4194"/>
                    <a:pt x="50176" y="2899"/>
                  </a:cubicBezTo>
                  <a:cubicBezTo>
                    <a:pt x="52402" y="1890"/>
                    <a:pt x="54701" y="850"/>
                    <a:pt x="57494" y="408"/>
                  </a:cubicBezTo>
                  <a:cubicBezTo>
                    <a:pt x="58309" y="277"/>
                    <a:pt x="59121" y="218"/>
                    <a:pt x="59931" y="218"/>
                  </a:cubicBezTo>
                  <a:cubicBezTo>
                    <a:pt x="63957" y="218"/>
                    <a:pt x="67914" y="1682"/>
                    <a:pt x="71759" y="3102"/>
                  </a:cubicBezTo>
                  <a:cubicBezTo>
                    <a:pt x="74359" y="4064"/>
                    <a:pt x="76819" y="4974"/>
                    <a:pt x="79274" y="5447"/>
                  </a:cubicBezTo>
                  <a:lnTo>
                    <a:pt x="79316" y="5234"/>
                  </a:lnTo>
                  <a:cubicBezTo>
                    <a:pt x="76876" y="4761"/>
                    <a:pt x="74427" y="3856"/>
                    <a:pt x="71832" y="2899"/>
                  </a:cubicBezTo>
                  <a:cubicBezTo>
                    <a:pt x="67959" y="1470"/>
                    <a:pt x="63985" y="0"/>
                    <a:pt x="5991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4" name="Google Shape;8104;p32"/>
            <p:cNvSpPr/>
            <p:nvPr/>
          </p:nvSpPr>
          <p:spPr>
            <a:xfrm>
              <a:off x="3377875" y="896975"/>
              <a:ext cx="1939225" cy="124125"/>
            </a:xfrm>
            <a:custGeom>
              <a:avLst/>
              <a:gdLst/>
              <a:ahLst/>
              <a:cxnLst/>
              <a:rect l="l" t="t" r="r" b="b"/>
              <a:pathLst>
                <a:path w="77569" h="4965" extrusionOk="0">
                  <a:moveTo>
                    <a:pt x="58778" y="0"/>
                  </a:moveTo>
                  <a:cubicBezTo>
                    <a:pt x="57390" y="0"/>
                    <a:pt x="55979" y="137"/>
                    <a:pt x="54540" y="455"/>
                  </a:cubicBezTo>
                  <a:cubicBezTo>
                    <a:pt x="52486" y="918"/>
                    <a:pt x="50639" y="1636"/>
                    <a:pt x="48856" y="2338"/>
                  </a:cubicBezTo>
                  <a:cubicBezTo>
                    <a:pt x="45943" y="3482"/>
                    <a:pt x="43192" y="4569"/>
                    <a:pt x="39536" y="4616"/>
                  </a:cubicBezTo>
                  <a:cubicBezTo>
                    <a:pt x="39467" y="4617"/>
                    <a:pt x="39399" y="4617"/>
                    <a:pt x="39330" y="4617"/>
                  </a:cubicBezTo>
                  <a:cubicBezTo>
                    <a:pt x="36044" y="4617"/>
                    <a:pt x="33228" y="3528"/>
                    <a:pt x="30502" y="2479"/>
                  </a:cubicBezTo>
                  <a:cubicBezTo>
                    <a:pt x="28620" y="1750"/>
                    <a:pt x="26685" y="1002"/>
                    <a:pt x="24610" y="617"/>
                  </a:cubicBezTo>
                  <a:cubicBezTo>
                    <a:pt x="23369" y="386"/>
                    <a:pt x="22122" y="285"/>
                    <a:pt x="20873" y="285"/>
                  </a:cubicBezTo>
                  <a:cubicBezTo>
                    <a:pt x="16388" y="285"/>
                    <a:pt x="11875" y="1588"/>
                    <a:pt x="7474" y="2853"/>
                  </a:cubicBezTo>
                  <a:cubicBezTo>
                    <a:pt x="4874" y="3602"/>
                    <a:pt x="2419" y="4309"/>
                    <a:pt x="1" y="4751"/>
                  </a:cubicBezTo>
                  <a:lnTo>
                    <a:pt x="37" y="4964"/>
                  </a:lnTo>
                  <a:cubicBezTo>
                    <a:pt x="2466" y="4522"/>
                    <a:pt x="4926" y="3815"/>
                    <a:pt x="7536" y="3066"/>
                  </a:cubicBezTo>
                  <a:cubicBezTo>
                    <a:pt x="11921" y="1803"/>
                    <a:pt x="16427" y="505"/>
                    <a:pt x="20889" y="505"/>
                  </a:cubicBezTo>
                  <a:cubicBezTo>
                    <a:pt x="22122" y="505"/>
                    <a:pt x="23351" y="604"/>
                    <a:pt x="24574" y="830"/>
                  </a:cubicBezTo>
                  <a:cubicBezTo>
                    <a:pt x="26623" y="1215"/>
                    <a:pt x="28552" y="1958"/>
                    <a:pt x="30424" y="2676"/>
                  </a:cubicBezTo>
                  <a:cubicBezTo>
                    <a:pt x="33177" y="3743"/>
                    <a:pt x="36014" y="4836"/>
                    <a:pt x="39350" y="4836"/>
                  </a:cubicBezTo>
                  <a:cubicBezTo>
                    <a:pt x="39412" y="4836"/>
                    <a:pt x="39474" y="4835"/>
                    <a:pt x="39536" y="4834"/>
                  </a:cubicBezTo>
                  <a:cubicBezTo>
                    <a:pt x="43228" y="4788"/>
                    <a:pt x="46130" y="3649"/>
                    <a:pt x="48939" y="2546"/>
                  </a:cubicBezTo>
                  <a:cubicBezTo>
                    <a:pt x="50712" y="1844"/>
                    <a:pt x="52548" y="1121"/>
                    <a:pt x="54587" y="669"/>
                  </a:cubicBezTo>
                  <a:cubicBezTo>
                    <a:pt x="56006" y="355"/>
                    <a:pt x="57400" y="221"/>
                    <a:pt x="58771" y="221"/>
                  </a:cubicBezTo>
                  <a:cubicBezTo>
                    <a:pt x="63021" y="221"/>
                    <a:pt x="67056" y="1513"/>
                    <a:pt x="70984" y="2775"/>
                  </a:cubicBezTo>
                  <a:cubicBezTo>
                    <a:pt x="73122" y="3467"/>
                    <a:pt x="75332" y="4174"/>
                    <a:pt x="77522" y="4647"/>
                  </a:cubicBezTo>
                  <a:lnTo>
                    <a:pt x="77568" y="4434"/>
                  </a:lnTo>
                  <a:cubicBezTo>
                    <a:pt x="75389" y="3956"/>
                    <a:pt x="73184" y="3248"/>
                    <a:pt x="71052" y="2567"/>
                  </a:cubicBezTo>
                  <a:cubicBezTo>
                    <a:pt x="67105" y="1299"/>
                    <a:pt x="63055" y="0"/>
                    <a:pt x="587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5" name="Google Shape;8105;p32"/>
            <p:cNvSpPr/>
            <p:nvPr/>
          </p:nvSpPr>
          <p:spPr>
            <a:xfrm>
              <a:off x="3399325" y="853825"/>
              <a:ext cx="1896575" cy="118250"/>
            </a:xfrm>
            <a:custGeom>
              <a:avLst/>
              <a:gdLst/>
              <a:ahLst/>
              <a:cxnLst/>
              <a:rect l="l" t="t" r="r" b="b"/>
              <a:pathLst>
                <a:path w="75863" h="4730" extrusionOk="0">
                  <a:moveTo>
                    <a:pt x="57941" y="0"/>
                  </a:moveTo>
                  <a:cubicBezTo>
                    <a:pt x="56443" y="0"/>
                    <a:pt x="54899" y="151"/>
                    <a:pt x="53287" y="502"/>
                  </a:cubicBezTo>
                  <a:cubicBezTo>
                    <a:pt x="51326" y="923"/>
                    <a:pt x="49537" y="1599"/>
                    <a:pt x="47805" y="2244"/>
                  </a:cubicBezTo>
                  <a:cubicBezTo>
                    <a:pt x="44929" y="3331"/>
                    <a:pt x="42204" y="4350"/>
                    <a:pt x="38673" y="4381"/>
                  </a:cubicBezTo>
                  <a:lnTo>
                    <a:pt x="38532" y="4381"/>
                  </a:lnTo>
                  <a:cubicBezTo>
                    <a:pt x="35261" y="4381"/>
                    <a:pt x="32500" y="3320"/>
                    <a:pt x="29826" y="2285"/>
                  </a:cubicBezTo>
                  <a:cubicBezTo>
                    <a:pt x="28001" y="1573"/>
                    <a:pt x="26108" y="840"/>
                    <a:pt x="24080" y="465"/>
                  </a:cubicBezTo>
                  <a:cubicBezTo>
                    <a:pt x="22735" y="212"/>
                    <a:pt x="21400" y="102"/>
                    <a:pt x="20075" y="102"/>
                  </a:cubicBezTo>
                  <a:cubicBezTo>
                    <a:pt x="15466" y="102"/>
                    <a:pt x="10976" y="1436"/>
                    <a:pt x="6606" y="2733"/>
                  </a:cubicBezTo>
                  <a:cubicBezTo>
                    <a:pt x="4322" y="3409"/>
                    <a:pt x="2169" y="4048"/>
                    <a:pt x="1" y="4517"/>
                  </a:cubicBezTo>
                  <a:lnTo>
                    <a:pt x="48" y="4730"/>
                  </a:lnTo>
                  <a:cubicBezTo>
                    <a:pt x="2232" y="4262"/>
                    <a:pt x="4484" y="3591"/>
                    <a:pt x="6668" y="2941"/>
                  </a:cubicBezTo>
                  <a:cubicBezTo>
                    <a:pt x="11029" y="1650"/>
                    <a:pt x="15504" y="322"/>
                    <a:pt x="20087" y="322"/>
                  </a:cubicBezTo>
                  <a:cubicBezTo>
                    <a:pt x="21395" y="322"/>
                    <a:pt x="22712" y="430"/>
                    <a:pt x="24038" y="678"/>
                  </a:cubicBezTo>
                  <a:cubicBezTo>
                    <a:pt x="26051" y="1053"/>
                    <a:pt x="27928" y="1781"/>
                    <a:pt x="29748" y="2483"/>
                  </a:cubicBezTo>
                  <a:cubicBezTo>
                    <a:pt x="32437" y="3523"/>
                    <a:pt x="35220" y="4605"/>
                    <a:pt x="38532" y="4605"/>
                  </a:cubicBezTo>
                  <a:lnTo>
                    <a:pt x="38673" y="4605"/>
                  </a:lnTo>
                  <a:cubicBezTo>
                    <a:pt x="42251" y="4574"/>
                    <a:pt x="45116" y="3492"/>
                    <a:pt x="47883" y="2452"/>
                  </a:cubicBezTo>
                  <a:cubicBezTo>
                    <a:pt x="49610" y="1807"/>
                    <a:pt x="51383" y="1141"/>
                    <a:pt x="53333" y="715"/>
                  </a:cubicBezTo>
                  <a:cubicBezTo>
                    <a:pt x="54929" y="369"/>
                    <a:pt x="56458" y="220"/>
                    <a:pt x="57943" y="220"/>
                  </a:cubicBezTo>
                  <a:cubicBezTo>
                    <a:pt x="62211" y="220"/>
                    <a:pt x="66114" y="1448"/>
                    <a:pt x="70189" y="2733"/>
                  </a:cubicBezTo>
                  <a:cubicBezTo>
                    <a:pt x="72009" y="3310"/>
                    <a:pt x="73902" y="3903"/>
                    <a:pt x="75811" y="4376"/>
                  </a:cubicBezTo>
                  <a:lnTo>
                    <a:pt x="75863" y="4163"/>
                  </a:lnTo>
                  <a:cubicBezTo>
                    <a:pt x="73959" y="3695"/>
                    <a:pt x="72077" y="3102"/>
                    <a:pt x="70256" y="2525"/>
                  </a:cubicBezTo>
                  <a:cubicBezTo>
                    <a:pt x="66161" y="1237"/>
                    <a:pt x="62238" y="0"/>
                    <a:pt x="5794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6" name="Google Shape;8106;p32"/>
            <p:cNvSpPr/>
            <p:nvPr/>
          </p:nvSpPr>
          <p:spPr>
            <a:xfrm>
              <a:off x="3425600" y="808175"/>
              <a:ext cx="1850150" cy="115800"/>
            </a:xfrm>
            <a:custGeom>
              <a:avLst/>
              <a:gdLst/>
              <a:ahLst/>
              <a:cxnLst/>
              <a:rect l="l" t="t" r="r" b="b"/>
              <a:pathLst>
                <a:path w="74006" h="4632" extrusionOk="0">
                  <a:moveTo>
                    <a:pt x="56922" y="0"/>
                  </a:moveTo>
                  <a:cubicBezTo>
                    <a:pt x="55324" y="0"/>
                    <a:pt x="53664" y="172"/>
                    <a:pt x="51913" y="575"/>
                  </a:cubicBezTo>
                  <a:cubicBezTo>
                    <a:pt x="50067" y="996"/>
                    <a:pt x="48366" y="1636"/>
                    <a:pt x="46723" y="2244"/>
                  </a:cubicBezTo>
                  <a:cubicBezTo>
                    <a:pt x="43852" y="3326"/>
                    <a:pt x="41132" y="4340"/>
                    <a:pt x="37617" y="4372"/>
                  </a:cubicBezTo>
                  <a:cubicBezTo>
                    <a:pt x="37562" y="4372"/>
                    <a:pt x="37508" y="4372"/>
                    <a:pt x="37455" y="4372"/>
                  </a:cubicBezTo>
                  <a:cubicBezTo>
                    <a:pt x="34228" y="4372"/>
                    <a:pt x="31488" y="3309"/>
                    <a:pt x="28838" y="2286"/>
                  </a:cubicBezTo>
                  <a:cubicBezTo>
                    <a:pt x="27085" y="1610"/>
                    <a:pt x="25270" y="908"/>
                    <a:pt x="23341" y="523"/>
                  </a:cubicBezTo>
                  <a:cubicBezTo>
                    <a:pt x="21887" y="233"/>
                    <a:pt x="20458" y="108"/>
                    <a:pt x="19051" y="108"/>
                  </a:cubicBezTo>
                  <a:cubicBezTo>
                    <a:pt x="14420" y="108"/>
                    <a:pt x="10020" y="1464"/>
                    <a:pt x="5737" y="2780"/>
                  </a:cubicBezTo>
                  <a:cubicBezTo>
                    <a:pt x="3849" y="3357"/>
                    <a:pt x="1909" y="3955"/>
                    <a:pt x="0" y="4418"/>
                  </a:cubicBezTo>
                  <a:lnTo>
                    <a:pt x="52" y="4632"/>
                  </a:lnTo>
                  <a:cubicBezTo>
                    <a:pt x="1966" y="4163"/>
                    <a:pt x="3916" y="3565"/>
                    <a:pt x="5799" y="2978"/>
                  </a:cubicBezTo>
                  <a:cubicBezTo>
                    <a:pt x="10066" y="1668"/>
                    <a:pt x="14447" y="322"/>
                    <a:pt x="19049" y="322"/>
                  </a:cubicBezTo>
                  <a:cubicBezTo>
                    <a:pt x="20443" y="322"/>
                    <a:pt x="21857" y="446"/>
                    <a:pt x="23294" y="731"/>
                  </a:cubicBezTo>
                  <a:cubicBezTo>
                    <a:pt x="25213" y="1106"/>
                    <a:pt x="27012" y="1808"/>
                    <a:pt x="28760" y="2478"/>
                  </a:cubicBezTo>
                  <a:cubicBezTo>
                    <a:pt x="31433" y="3513"/>
                    <a:pt x="34200" y="4585"/>
                    <a:pt x="37487" y="4585"/>
                  </a:cubicBezTo>
                  <a:lnTo>
                    <a:pt x="37617" y="4585"/>
                  </a:lnTo>
                  <a:cubicBezTo>
                    <a:pt x="41174" y="4559"/>
                    <a:pt x="44034" y="3487"/>
                    <a:pt x="46801" y="2452"/>
                  </a:cubicBezTo>
                  <a:cubicBezTo>
                    <a:pt x="48439" y="1844"/>
                    <a:pt x="50129" y="1210"/>
                    <a:pt x="51955" y="788"/>
                  </a:cubicBezTo>
                  <a:cubicBezTo>
                    <a:pt x="53687" y="390"/>
                    <a:pt x="55330" y="221"/>
                    <a:pt x="56915" y="221"/>
                  </a:cubicBezTo>
                  <a:cubicBezTo>
                    <a:pt x="61228" y="221"/>
                    <a:pt x="65102" y="1475"/>
                    <a:pt x="69138" y="2780"/>
                  </a:cubicBezTo>
                  <a:cubicBezTo>
                    <a:pt x="70693" y="3285"/>
                    <a:pt x="72305" y="3805"/>
                    <a:pt x="73948" y="4252"/>
                  </a:cubicBezTo>
                  <a:lnTo>
                    <a:pt x="74006" y="4039"/>
                  </a:lnTo>
                  <a:cubicBezTo>
                    <a:pt x="72362" y="3597"/>
                    <a:pt x="70755" y="3077"/>
                    <a:pt x="69205" y="2572"/>
                  </a:cubicBezTo>
                  <a:cubicBezTo>
                    <a:pt x="65147" y="1261"/>
                    <a:pt x="61258" y="0"/>
                    <a:pt x="5692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7" name="Google Shape;8107;p32"/>
            <p:cNvSpPr/>
            <p:nvPr/>
          </p:nvSpPr>
          <p:spPr>
            <a:xfrm>
              <a:off x="3454325" y="764575"/>
              <a:ext cx="1802175" cy="114150"/>
            </a:xfrm>
            <a:custGeom>
              <a:avLst/>
              <a:gdLst/>
              <a:ahLst/>
              <a:cxnLst/>
              <a:rect l="l" t="t" r="r" b="b"/>
              <a:pathLst>
                <a:path w="72087" h="4566" extrusionOk="0">
                  <a:moveTo>
                    <a:pt x="55794" y="0"/>
                  </a:moveTo>
                  <a:cubicBezTo>
                    <a:pt x="54103" y="0"/>
                    <a:pt x="52335" y="191"/>
                    <a:pt x="50452" y="644"/>
                  </a:cubicBezTo>
                  <a:cubicBezTo>
                    <a:pt x="48715" y="1066"/>
                    <a:pt x="47108" y="1659"/>
                    <a:pt x="45548" y="2241"/>
                  </a:cubicBezTo>
                  <a:cubicBezTo>
                    <a:pt x="42667" y="3312"/>
                    <a:pt x="39957" y="4321"/>
                    <a:pt x="36457" y="4347"/>
                  </a:cubicBezTo>
                  <a:lnTo>
                    <a:pt x="36343" y="4347"/>
                  </a:lnTo>
                  <a:cubicBezTo>
                    <a:pt x="33124" y="4347"/>
                    <a:pt x="30393" y="3297"/>
                    <a:pt x="27757" y="2277"/>
                  </a:cubicBezTo>
                  <a:cubicBezTo>
                    <a:pt x="26072" y="1638"/>
                    <a:pt x="24329" y="962"/>
                    <a:pt x="22483" y="577"/>
                  </a:cubicBezTo>
                  <a:cubicBezTo>
                    <a:pt x="20924" y="249"/>
                    <a:pt x="19408" y="109"/>
                    <a:pt x="17928" y="109"/>
                  </a:cubicBezTo>
                  <a:cubicBezTo>
                    <a:pt x="13323" y="109"/>
                    <a:pt x="9065" y="1470"/>
                    <a:pt x="4920" y="2792"/>
                  </a:cubicBezTo>
                  <a:cubicBezTo>
                    <a:pt x="3319" y="3307"/>
                    <a:pt x="1660" y="3832"/>
                    <a:pt x="1" y="4280"/>
                  </a:cubicBezTo>
                  <a:lnTo>
                    <a:pt x="63" y="4498"/>
                  </a:lnTo>
                  <a:cubicBezTo>
                    <a:pt x="1727" y="4046"/>
                    <a:pt x="3381" y="3515"/>
                    <a:pt x="4988" y="3006"/>
                  </a:cubicBezTo>
                  <a:cubicBezTo>
                    <a:pt x="9276" y="1632"/>
                    <a:pt x="13391" y="318"/>
                    <a:pt x="17874" y="318"/>
                  </a:cubicBezTo>
                  <a:cubicBezTo>
                    <a:pt x="19350" y="318"/>
                    <a:pt x="20866" y="460"/>
                    <a:pt x="22441" y="790"/>
                  </a:cubicBezTo>
                  <a:cubicBezTo>
                    <a:pt x="24272" y="1175"/>
                    <a:pt x="25999" y="1846"/>
                    <a:pt x="27679" y="2485"/>
                  </a:cubicBezTo>
                  <a:cubicBezTo>
                    <a:pt x="30336" y="3510"/>
                    <a:pt x="33082" y="4566"/>
                    <a:pt x="36343" y="4566"/>
                  </a:cubicBezTo>
                  <a:lnTo>
                    <a:pt x="36462" y="4566"/>
                  </a:lnTo>
                  <a:cubicBezTo>
                    <a:pt x="39999" y="4540"/>
                    <a:pt x="42859" y="3474"/>
                    <a:pt x="45626" y="2449"/>
                  </a:cubicBezTo>
                  <a:cubicBezTo>
                    <a:pt x="47176" y="1872"/>
                    <a:pt x="48778" y="1279"/>
                    <a:pt x="50504" y="863"/>
                  </a:cubicBezTo>
                  <a:cubicBezTo>
                    <a:pt x="52372" y="412"/>
                    <a:pt x="54127" y="222"/>
                    <a:pt x="55807" y="222"/>
                  </a:cubicBezTo>
                  <a:cubicBezTo>
                    <a:pt x="60136" y="222"/>
                    <a:pt x="63967" y="1485"/>
                    <a:pt x="67958" y="2808"/>
                  </a:cubicBezTo>
                  <a:cubicBezTo>
                    <a:pt x="69268" y="3234"/>
                    <a:pt x="70620" y="3682"/>
                    <a:pt x="72019" y="4098"/>
                  </a:cubicBezTo>
                  <a:lnTo>
                    <a:pt x="72087" y="3884"/>
                  </a:lnTo>
                  <a:cubicBezTo>
                    <a:pt x="70688" y="3474"/>
                    <a:pt x="69336" y="3026"/>
                    <a:pt x="68020" y="2595"/>
                  </a:cubicBezTo>
                  <a:cubicBezTo>
                    <a:pt x="64010" y="1272"/>
                    <a:pt x="60156" y="0"/>
                    <a:pt x="557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8" name="Google Shape;8108;p32"/>
            <p:cNvSpPr/>
            <p:nvPr/>
          </p:nvSpPr>
          <p:spPr>
            <a:xfrm>
              <a:off x="3482550" y="719425"/>
              <a:ext cx="1755375" cy="112100"/>
            </a:xfrm>
            <a:custGeom>
              <a:avLst/>
              <a:gdLst/>
              <a:ahLst/>
              <a:cxnLst/>
              <a:rect l="l" t="t" r="r" b="b"/>
              <a:pathLst>
                <a:path w="70215" h="4484" extrusionOk="0">
                  <a:moveTo>
                    <a:pt x="16762" y="0"/>
                  </a:moveTo>
                  <a:cubicBezTo>
                    <a:pt x="12419" y="0"/>
                    <a:pt x="7949" y="1553"/>
                    <a:pt x="3958" y="2939"/>
                  </a:cubicBezTo>
                  <a:cubicBezTo>
                    <a:pt x="2569" y="3428"/>
                    <a:pt x="1248" y="3886"/>
                    <a:pt x="0" y="4260"/>
                  </a:cubicBezTo>
                  <a:lnTo>
                    <a:pt x="57" y="4468"/>
                  </a:lnTo>
                  <a:cubicBezTo>
                    <a:pt x="1311" y="4099"/>
                    <a:pt x="2632" y="3636"/>
                    <a:pt x="4036" y="3147"/>
                  </a:cubicBezTo>
                  <a:cubicBezTo>
                    <a:pt x="8003" y="1771"/>
                    <a:pt x="12453" y="218"/>
                    <a:pt x="16761" y="218"/>
                  </a:cubicBezTo>
                  <a:cubicBezTo>
                    <a:pt x="17141" y="218"/>
                    <a:pt x="17519" y="230"/>
                    <a:pt x="17896" y="256"/>
                  </a:cubicBezTo>
                  <a:cubicBezTo>
                    <a:pt x="20943" y="464"/>
                    <a:pt x="23564" y="1421"/>
                    <a:pt x="26097" y="2352"/>
                  </a:cubicBezTo>
                  <a:cubicBezTo>
                    <a:pt x="28911" y="3381"/>
                    <a:pt x="31818" y="4447"/>
                    <a:pt x="35323" y="4484"/>
                  </a:cubicBezTo>
                  <a:lnTo>
                    <a:pt x="35505" y="4484"/>
                  </a:lnTo>
                  <a:cubicBezTo>
                    <a:pt x="38963" y="4484"/>
                    <a:pt x="41605" y="3548"/>
                    <a:pt x="44398" y="2554"/>
                  </a:cubicBezTo>
                  <a:cubicBezTo>
                    <a:pt x="46213" y="1915"/>
                    <a:pt x="48085" y="1249"/>
                    <a:pt x="50197" y="864"/>
                  </a:cubicBezTo>
                  <a:cubicBezTo>
                    <a:pt x="51831" y="568"/>
                    <a:pt x="53348" y="438"/>
                    <a:pt x="54788" y="438"/>
                  </a:cubicBezTo>
                  <a:cubicBezTo>
                    <a:pt x="59235" y="438"/>
                    <a:pt x="62947" y="1674"/>
                    <a:pt x="67083" y="3049"/>
                  </a:cubicBezTo>
                  <a:cubicBezTo>
                    <a:pt x="68066" y="3381"/>
                    <a:pt x="69080" y="3719"/>
                    <a:pt x="70147" y="4052"/>
                  </a:cubicBezTo>
                  <a:lnTo>
                    <a:pt x="70214" y="3844"/>
                  </a:lnTo>
                  <a:cubicBezTo>
                    <a:pt x="69153" y="3511"/>
                    <a:pt x="68134" y="3173"/>
                    <a:pt x="67151" y="2840"/>
                  </a:cubicBezTo>
                  <a:cubicBezTo>
                    <a:pt x="62995" y="1459"/>
                    <a:pt x="59272" y="220"/>
                    <a:pt x="54801" y="220"/>
                  </a:cubicBezTo>
                  <a:cubicBezTo>
                    <a:pt x="53347" y="220"/>
                    <a:pt x="51813" y="351"/>
                    <a:pt x="50160" y="651"/>
                  </a:cubicBezTo>
                  <a:cubicBezTo>
                    <a:pt x="48028" y="1036"/>
                    <a:pt x="46151" y="1707"/>
                    <a:pt x="44331" y="2352"/>
                  </a:cubicBezTo>
                  <a:cubicBezTo>
                    <a:pt x="41553" y="3329"/>
                    <a:pt x="38927" y="4260"/>
                    <a:pt x="35505" y="4260"/>
                  </a:cubicBezTo>
                  <a:lnTo>
                    <a:pt x="35323" y="4260"/>
                  </a:lnTo>
                  <a:cubicBezTo>
                    <a:pt x="31859" y="4229"/>
                    <a:pt x="28968" y="3168"/>
                    <a:pt x="26170" y="2144"/>
                  </a:cubicBezTo>
                  <a:cubicBezTo>
                    <a:pt x="23622" y="1213"/>
                    <a:pt x="20990" y="245"/>
                    <a:pt x="17906" y="37"/>
                  </a:cubicBezTo>
                  <a:cubicBezTo>
                    <a:pt x="17526" y="12"/>
                    <a:pt x="17145" y="0"/>
                    <a:pt x="167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9" name="Google Shape;8109;p32"/>
            <p:cNvSpPr/>
            <p:nvPr/>
          </p:nvSpPr>
          <p:spPr>
            <a:xfrm>
              <a:off x="3507375" y="679325"/>
              <a:ext cx="1712600" cy="111900"/>
            </a:xfrm>
            <a:custGeom>
              <a:avLst/>
              <a:gdLst/>
              <a:ahLst/>
              <a:cxnLst/>
              <a:rect l="l" t="t" r="r" b="b"/>
              <a:pathLst>
                <a:path w="68504" h="4476" extrusionOk="0">
                  <a:moveTo>
                    <a:pt x="15828" y="1"/>
                  </a:moveTo>
                  <a:cubicBezTo>
                    <a:pt x="11519" y="1"/>
                    <a:pt x="7219" y="1545"/>
                    <a:pt x="3386" y="2921"/>
                  </a:cubicBezTo>
                  <a:cubicBezTo>
                    <a:pt x="2195" y="3342"/>
                    <a:pt x="1077" y="3742"/>
                    <a:pt x="0" y="4091"/>
                  </a:cubicBezTo>
                  <a:lnTo>
                    <a:pt x="63" y="4299"/>
                  </a:lnTo>
                  <a:cubicBezTo>
                    <a:pt x="1150" y="3956"/>
                    <a:pt x="2268" y="3550"/>
                    <a:pt x="3459" y="3129"/>
                  </a:cubicBezTo>
                  <a:cubicBezTo>
                    <a:pt x="7279" y="1755"/>
                    <a:pt x="11564" y="221"/>
                    <a:pt x="15842" y="221"/>
                  </a:cubicBezTo>
                  <a:cubicBezTo>
                    <a:pt x="16310" y="221"/>
                    <a:pt x="16778" y="240"/>
                    <a:pt x="17246" y="279"/>
                  </a:cubicBezTo>
                  <a:cubicBezTo>
                    <a:pt x="20174" y="528"/>
                    <a:pt x="22701" y="1449"/>
                    <a:pt x="25140" y="2349"/>
                  </a:cubicBezTo>
                  <a:cubicBezTo>
                    <a:pt x="27933" y="3373"/>
                    <a:pt x="30825" y="4439"/>
                    <a:pt x="34325" y="4476"/>
                  </a:cubicBezTo>
                  <a:lnTo>
                    <a:pt x="34522" y="4476"/>
                  </a:lnTo>
                  <a:cubicBezTo>
                    <a:pt x="37960" y="4476"/>
                    <a:pt x="40597" y="3540"/>
                    <a:pt x="43379" y="2562"/>
                  </a:cubicBezTo>
                  <a:cubicBezTo>
                    <a:pt x="45111" y="1948"/>
                    <a:pt x="46895" y="1314"/>
                    <a:pt x="48897" y="924"/>
                  </a:cubicBezTo>
                  <a:cubicBezTo>
                    <a:pt x="50704" y="573"/>
                    <a:pt x="52348" y="420"/>
                    <a:pt x="53893" y="420"/>
                  </a:cubicBezTo>
                  <a:cubicBezTo>
                    <a:pt x="58219" y="420"/>
                    <a:pt x="61774" y="1619"/>
                    <a:pt x="65981" y="3040"/>
                  </a:cubicBezTo>
                  <a:cubicBezTo>
                    <a:pt x="66777" y="3316"/>
                    <a:pt x="67588" y="3586"/>
                    <a:pt x="68441" y="3867"/>
                  </a:cubicBezTo>
                  <a:lnTo>
                    <a:pt x="68504" y="3654"/>
                  </a:lnTo>
                  <a:cubicBezTo>
                    <a:pt x="67661" y="3384"/>
                    <a:pt x="66850" y="3108"/>
                    <a:pt x="66054" y="2837"/>
                  </a:cubicBezTo>
                  <a:cubicBezTo>
                    <a:pt x="61822" y="1409"/>
                    <a:pt x="58250" y="200"/>
                    <a:pt x="53897" y="200"/>
                  </a:cubicBezTo>
                  <a:cubicBezTo>
                    <a:pt x="52339" y="200"/>
                    <a:pt x="50680" y="355"/>
                    <a:pt x="48855" y="710"/>
                  </a:cubicBezTo>
                  <a:cubicBezTo>
                    <a:pt x="46838" y="1106"/>
                    <a:pt x="45043" y="1735"/>
                    <a:pt x="43312" y="2354"/>
                  </a:cubicBezTo>
                  <a:cubicBezTo>
                    <a:pt x="40540" y="3326"/>
                    <a:pt x="37929" y="4257"/>
                    <a:pt x="34522" y="4257"/>
                  </a:cubicBezTo>
                  <a:lnTo>
                    <a:pt x="34325" y="4257"/>
                  </a:lnTo>
                  <a:cubicBezTo>
                    <a:pt x="30866" y="4221"/>
                    <a:pt x="27990" y="3165"/>
                    <a:pt x="25218" y="2146"/>
                  </a:cubicBezTo>
                  <a:cubicBezTo>
                    <a:pt x="22759" y="1241"/>
                    <a:pt x="20226" y="305"/>
                    <a:pt x="17267" y="60"/>
                  </a:cubicBezTo>
                  <a:cubicBezTo>
                    <a:pt x="16787" y="20"/>
                    <a:pt x="16308" y="1"/>
                    <a:pt x="1582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0" name="Google Shape;8110;p32"/>
            <p:cNvSpPr/>
            <p:nvPr/>
          </p:nvSpPr>
          <p:spPr>
            <a:xfrm>
              <a:off x="5106575" y="698375"/>
              <a:ext cx="544525" cy="1430325"/>
            </a:xfrm>
            <a:custGeom>
              <a:avLst/>
              <a:gdLst/>
              <a:ahLst/>
              <a:cxnLst/>
              <a:rect l="l" t="t" r="r" b="b"/>
              <a:pathLst>
                <a:path w="21781" h="57213" extrusionOk="0">
                  <a:moveTo>
                    <a:pt x="209" y="0"/>
                  </a:moveTo>
                  <a:lnTo>
                    <a:pt x="1" y="73"/>
                  </a:lnTo>
                  <a:cubicBezTo>
                    <a:pt x="6039" y="17610"/>
                    <a:pt x="12981" y="35323"/>
                    <a:pt x="19706" y="52449"/>
                  </a:cubicBezTo>
                  <a:lnTo>
                    <a:pt x="21573" y="57213"/>
                  </a:lnTo>
                  <a:lnTo>
                    <a:pt x="21781" y="57135"/>
                  </a:lnTo>
                  <a:lnTo>
                    <a:pt x="19909" y="52371"/>
                  </a:lnTo>
                  <a:cubicBezTo>
                    <a:pt x="13189" y="35245"/>
                    <a:pt x="6241" y="17537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1" name="Google Shape;8111;p32"/>
            <p:cNvSpPr/>
            <p:nvPr/>
          </p:nvSpPr>
          <p:spPr>
            <a:xfrm>
              <a:off x="5014400" y="669250"/>
              <a:ext cx="477050" cy="1460100"/>
            </a:xfrm>
            <a:custGeom>
              <a:avLst/>
              <a:gdLst/>
              <a:ahLst/>
              <a:cxnLst/>
              <a:rect l="l" t="t" r="r" b="b"/>
              <a:pathLst>
                <a:path w="19082" h="58404" extrusionOk="0">
                  <a:moveTo>
                    <a:pt x="208" y="0"/>
                  </a:moveTo>
                  <a:lnTo>
                    <a:pt x="0" y="68"/>
                  </a:lnTo>
                  <a:cubicBezTo>
                    <a:pt x="6876" y="22389"/>
                    <a:pt x="12872" y="40924"/>
                    <a:pt x="18873" y="58404"/>
                  </a:cubicBezTo>
                  <a:lnTo>
                    <a:pt x="19081" y="58331"/>
                  </a:lnTo>
                  <a:cubicBezTo>
                    <a:pt x="13080" y="40857"/>
                    <a:pt x="7089" y="22327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2" name="Google Shape;8112;p32"/>
            <p:cNvSpPr/>
            <p:nvPr/>
          </p:nvSpPr>
          <p:spPr>
            <a:xfrm>
              <a:off x="4923000" y="652075"/>
              <a:ext cx="408650" cy="1477675"/>
            </a:xfrm>
            <a:custGeom>
              <a:avLst/>
              <a:gdLst/>
              <a:ahLst/>
              <a:cxnLst/>
              <a:rect l="l" t="t" r="r" b="b"/>
              <a:pathLst>
                <a:path w="16346" h="59107" extrusionOk="0">
                  <a:moveTo>
                    <a:pt x="213" y="1"/>
                  </a:moveTo>
                  <a:lnTo>
                    <a:pt x="0" y="58"/>
                  </a:lnTo>
                  <a:cubicBezTo>
                    <a:pt x="2226" y="8072"/>
                    <a:pt x="4395" y="16175"/>
                    <a:pt x="6480" y="24002"/>
                  </a:cubicBezTo>
                  <a:cubicBezTo>
                    <a:pt x="9549" y="35475"/>
                    <a:pt x="12716" y="47342"/>
                    <a:pt x="16138" y="59106"/>
                  </a:cubicBezTo>
                  <a:lnTo>
                    <a:pt x="16346" y="59044"/>
                  </a:lnTo>
                  <a:cubicBezTo>
                    <a:pt x="12929" y="47285"/>
                    <a:pt x="9757" y="35417"/>
                    <a:pt x="6693" y="23940"/>
                  </a:cubicBezTo>
                  <a:cubicBezTo>
                    <a:pt x="4603" y="16113"/>
                    <a:pt x="2445" y="8015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3" name="Google Shape;8113;p32"/>
            <p:cNvSpPr/>
            <p:nvPr/>
          </p:nvSpPr>
          <p:spPr>
            <a:xfrm>
              <a:off x="4830425" y="649625"/>
              <a:ext cx="339100" cy="1439175"/>
            </a:xfrm>
            <a:custGeom>
              <a:avLst/>
              <a:gdLst/>
              <a:ahLst/>
              <a:cxnLst/>
              <a:rect l="l" t="t" r="r" b="b"/>
              <a:pathLst>
                <a:path w="13564" h="57567" extrusionOk="0">
                  <a:moveTo>
                    <a:pt x="219" y="0"/>
                  </a:moveTo>
                  <a:lnTo>
                    <a:pt x="0" y="52"/>
                  </a:lnTo>
                  <a:cubicBezTo>
                    <a:pt x="947" y="3843"/>
                    <a:pt x="2273" y="7520"/>
                    <a:pt x="3558" y="11083"/>
                  </a:cubicBezTo>
                  <a:cubicBezTo>
                    <a:pt x="5279" y="15847"/>
                    <a:pt x="7058" y="20772"/>
                    <a:pt x="7874" y="25910"/>
                  </a:cubicBezTo>
                  <a:cubicBezTo>
                    <a:pt x="8259" y="28328"/>
                    <a:pt x="8628" y="30746"/>
                    <a:pt x="8987" y="33087"/>
                  </a:cubicBezTo>
                  <a:cubicBezTo>
                    <a:pt x="10256" y="41397"/>
                    <a:pt x="11457" y="49245"/>
                    <a:pt x="13350" y="57566"/>
                  </a:cubicBezTo>
                  <a:lnTo>
                    <a:pt x="13564" y="57519"/>
                  </a:lnTo>
                  <a:cubicBezTo>
                    <a:pt x="11671" y="49204"/>
                    <a:pt x="10474" y="41356"/>
                    <a:pt x="9200" y="33050"/>
                  </a:cubicBezTo>
                  <a:cubicBezTo>
                    <a:pt x="8841" y="30715"/>
                    <a:pt x="8477" y="28297"/>
                    <a:pt x="8087" y="25879"/>
                  </a:cubicBezTo>
                  <a:cubicBezTo>
                    <a:pt x="7271" y="20720"/>
                    <a:pt x="5487" y="15784"/>
                    <a:pt x="3766" y="11005"/>
                  </a:cubicBezTo>
                  <a:cubicBezTo>
                    <a:pt x="2486" y="7448"/>
                    <a:pt x="1155" y="3776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4" name="Google Shape;8114;p32"/>
            <p:cNvSpPr/>
            <p:nvPr/>
          </p:nvSpPr>
          <p:spPr>
            <a:xfrm>
              <a:off x="4734600" y="658850"/>
              <a:ext cx="277875" cy="1386650"/>
            </a:xfrm>
            <a:custGeom>
              <a:avLst/>
              <a:gdLst/>
              <a:ahLst/>
              <a:cxnLst/>
              <a:rect l="l" t="t" r="r" b="b"/>
              <a:pathLst>
                <a:path w="11115" h="55466" extrusionOk="0">
                  <a:moveTo>
                    <a:pt x="214" y="0"/>
                  </a:moveTo>
                  <a:lnTo>
                    <a:pt x="0" y="47"/>
                  </a:lnTo>
                  <a:cubicBezTo>
                    <a:pt x="760" y="3693"/>
                    <a:pt x="2029" y="7271"/>
                    <a:pt x="3251" y="10729"/>
                  </a:cubicBezTo>
                  <a:cubicBezTo>
                    <a:pt x="4769" y="15030"/>
                    <a:pt x="6345" y="19477"/>
                    <a:pt x="6928" y="24033"/>
                  </a:cubicBezTo>
                  <a:cubicBezTo>
                    <a:pt x="7385" y="27626"/>
                    <a:pt x="7775" y="31267"/>
                    <a:pt x="8145" y="34788"/>
                  </a:cubicBezTo>
                  <a:cubicBezTo>
                    <a:pt x="8868" y="41548"/>
                    <a:pt x="9606" y="48538"/>
                    <a:pt x="10896" y="55465"/>
                  </a:cubicBezTo>
                  <a:lnTo>
                    <a:pt x="11114" y="55429"/>
                  </a:lnTo>
                  <a:cubicBezTo>
                    <a:pt x="9825" y="48512"/>
                    <a:pt x="9081" y="41522"/>
                    <a:pt x="8368" y="34767"/>
                  </a:cubicBezTo>
                  <a:cubicBezTo>
                    <a:pt x="7989" y="31241"/>
                    <a:pt x="7604" y="27605"/>
                    <a:pt x="7146" y="24007"/>
                  </a:cubicBezTo>
                  <a:cubicBezTo>
                    <a:pt x="6558" y="19425"/>
                    <a:pt x="4977" y="14963"/>
                    <a:pt x="3459" y="10657"/>
                  </a:cubicBezTo>
                  <a:cubicBezTo>
                    <a:pt x="2237" y="7203"/>
                    <a:pt x="973" y="3636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5" name="Google Shape;8115;p32"/>
            <p:cNvSpPr/>
            <p:nvPr/>
          </p:nvSpPr>
          <p:spPr>
            <a:xfrm>
              <a:off x="4641625" y="684975"/>
              <a:ext cx="211175" cy="1344000"/>
            </a:xfrm>
            <a:custGeom>
              <a:avLst/>
              <a:gdLst/>
              <a:ahLst/>
              <a:cxnLst/>
              <a:rect l="l" t="t" r="r" b="b"/>
              <a:pathLst>
                <a:path w="8447" h="53760" extrusionOk="0">
                  <a:moveTo>
                    <a:pt x="214" y="1"/>
                  </a:moveTo>
                  <a:lnTo>
                    <a:pt x="1" y="37"/>
                  </a:lnTo>
                  <a:cubicBezTo>
                    <a:pt x="573" y="3662"/>
                    <a:pt x="1598" y="7308"/>
                    <a:pt x="2601" y="10839"/>
                  </a:cubicBezTo>
                  <a:cubicBezTo>
                    <a:pt x="3792" y="15072"/>
                    <a:pt x="5025" y="19446"/>
                    <a:pt x="5472" y="23794"/>
                  </a:cubicBezTo>
                  <a:cubicBezTo>
                    <a:pt x="5857" y="27564"/>
                    <a:pt x="6138" y="31465"/>
                    <a:pt x="6408" y="35235"/>
                  </a:cubicBezTo>
                  <a:cubicBezTo>
                    <a:pt x="6850" y="41341"/>
                    <a:pt x="7313" y="47654"/>
                    <a:pt x="8223" y="53760"/>
                  </a:cubicBezTo>
                  <a:lnTo>
                    <a:pt x="8447" y="53723"/>
                  </a:lnTo>
                  <a:cubicBezTo>
                    <a:pt x="7526" y="47633"/>
                    <a:pt x="7074" y="41320"/>
                    <a:pt x="6632" y="35220"/>
                  </a:cubicBezTo>
                  <a:cubicBezTo>
                    <a:pt x="6356" y="31449"/>
                    <a:pt x="6081" y="27549"/>
                    <a:pt x="5691" y="23778"/>
                  </a:cubicBezTo>
                  <a:cubicBezTo>
                    <a:pt x="5248" y="19410"/>
                    <a:pt x="4006" y="15020"/>
                    <a:pt x="2809" y="10782"/>
                  </a:cubicBezTo>
                  <a:cubicBezTo>
                    <a:pt x="1816" y="7256"/>
                    <a:pt x="786" y="3615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6" name="Google Shape;8116;p32"/>
            <p:cNvSpPr/>
            <p:nvPr/>
          </p:nvSpPr>
          <p:spPr>
            <a:xfrm>
              <a:off x="4548550" y="715275"/>
              <a:ext cx="144475" cy="1345950"/>
            </a:xfrm>
            <a:custGeom>
              <a:avLst/>
              <a:gdLst/>
              <a:ahLst/>
              <a:cxnLst/>
              <a:rect l="l" t="t" r="r" b="b"/>
              <a:pathLst>
                <a:path w="5779" h="53838" extrusionOk="0">
                  <a:moveTo>
                    <a:pt x="219" y="0"/>
                  </a:moveTo>
                  <a:lnTo>
                    <a:pt x="0" y="27"/>
                  </a:lnTo>
                  <a:cubicBezTo>
                    <a:pt x="364" y="3485"/>
                    <a:pt x="1020" y="7032"/>
                    <a:pt x="1649" y="10475"/>
                  </a:cubicBezTo>
                  <a:cubicBezTo>
                    <a:pt x="2549" y="15322"/>
                    <a:pt x="3469" y="20335"/>
                    <a:pt x="3594" y="25198"/>
                  </a:cubicBezTo>
                  <a:cubicBezTo>
                    <a:pt x="3646" y="27132"/>
                    <a:pt x="3469" y="29046"/>
                    <a:pt x="3308" y="30887"/>
                  </a:cubicBezTo>
                  <a:cubicBezTo>
                    <a:pt x="3058" y="33602"/>
                    <a:pt x="2809" y="36405"/>
                    <a:pt x="3277" y="39276"/>
                  </a:cubicBezTo>
                  <a:cubicBezTo>
                    <a:pt x="3495" y="40664"/>
                    <a:pt x="3734" y="42048"/>
                    <a:pt x="3994" y="43525"/>
                  </a:cubicBezTo>
                  <a:cubicBezTo>
                    <a:pt x="4593" y="46962"/>
                    <a:pt x="5211" y="50509"/>
                    <a:pt x="5555" y="53838"/>
                  </a:cubicBezTo>
                  <a:lnTo>
                    <a:pt x="5778" y="53812"/>
                  </a:lnTo>
                  <a:cubicBezTo>
                    <a:pt x="5425" y="50483"/>
                    <a:pt x="4811" y="46921"/>
                    <a:pt x="4213" y="43483"/>
                  </a:cubicBezTo>
                  <a:cubicBezTo>
                    <a:pt x="3958" y="42017"/>
                    <a:pt x="3708" y="40623"/>
                    <a:pt x="3490" y="39245"/>
                  </a:cubicBezTo>
                  <a:cubicBezTo>
                    <a:pt x="3027" y="36400"/>
                    <a:pt x="3282" y="33607"/>
                    <a:pt x="3521" y="30913"/>
                  </a:cubicBezTo>
                  <a:cubicBezTo>
                    <a:pt x="3693" y="29057"/>
                    <a:pt x="3864" y="27143"/>
                    <a:pt x="3812" y="25192"/>
                  </a:cubicBezTo>
                  <a:cubicBezTo>
                    <a:pt x="3682" y="20309"/>
                    <a:pt x="2762" y="15290"/>
                    <a:pt x="1862" y="10433"/>
                  </a:cubicBezTo>
                  <a:cubicBezTo>
                    <a:pt x="1233" y="7001"/>
                    <a:pt x="583" y="3454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7" name="Google Shape;8117;p32"/>
            <p:cNvSpPr/>
            <p:nvPr/>
          </p:nvSpPr>
          <p:spPr>
            <a:xfrm>
              <a:off x="4451950" y="740900"/>
              <a:ext cx="81275" cy="1367125"/>
            </a:xfrm>
            <a:custGeom>
              <a:avLst/>
              <a:gdLst/>
              <a:ahLst/>
              <a:cxnLst/>
              <a:rect l="l" t="t" r="r" b="b"/>
              <a:pathLst>
                <a:path w="3251" h="54685" extrusionOk="0">
                  <a:moveTo>
                    <a:pt x="364" y="0"/>
                  </a:moveTo>
                  <a:lnTo>
                    <a:pt x="146" y="16"/>
                  </a:lnTo>
                  <a:cubicBezTo>
                    <a:pt x="312" y="3162"/>
                    <a:pt x="650" y="6418"/>
                    <a:pt x="983" y="9564"/>
                  </a:cubicBezTo>
                  <a:cubicBezTo>
                    <a:pt x="1581" y="15290"/>
                    <a:pt x="2205" y="21213"/>
                    <a:pt x="1836" y="26882"/>
                  </a:cubicBezTo>
                  <a:cubicBezTo>
                    <a:pt x="1722" y="28635"/>
                    <a:pt x="1399" y="30299"/>
                    <a:pt x="1087" y="31906"/>
                  </a:cubicBezTo>
                  <a:cubicBezTo>
                    <a:pt x="526" y="34761"/>
                    <a:pt x="0" y="37460"/>
                    <a:pt x="604" y="40529"/>
                  </a:cubicBezTo>
                  <a:cubicBezTo>
                    <a:pt x="832" y="41678"/>
                    <a:pt x="1082" y="42843"/>
                    <a:pt x="1321" y="43972"/>
                  </a:cubicBezTo>
                  <a:cubicBezTo>
                    <a:pt x="2060" y="47446"/>
                    <a:pt x="2835" y="51034"/>
                    <a:pt x="3032" y="54685"/>
                  </a:cubicBezTo>
                  <a:lnTo>
                    <a:pt x="3251" y="54674"/>
                  </a:lnTo>
                  <a:cubicBezTo>
                    <a:pt x="3048" y="51008"/>
                    <a:pt x="2283" y="47404"/>
                    <a:pt x="1534" y="43925"/>
                  </a:cubicBezTo>
                  <a:cubicBezTo>
                    <a:pt x="1295" y="42796"/>
                    <a:pt x="1046" y="41631"/>
                    <a:pt x="822" y="40487"/>
                  </a:cubicBezTo>
                  <a:cubicBezTo>
                    <a:pt x="224" y="37460"/>
                    <a:pt x="749" y="34782"/>
                    <a:pt x="1300" y="31953"/>
                  </a:cubicBezTo>
                  <a:cubicBezTo>
                    <a:pt x="1612" y="30335"/>
                    <a:pt x="1940" y="28671"/>
                    <a:pt x="2055" y="26893"/>
                  </a:cubicBezTo>
                  <a:cubicBezTo>
                    <a:pt x="2424" y="21213"/>
                    <a:pt x="1800" y="15280"/>
                    <a:pt x="1202" y="9543"/>
                  </a:cubicBezTo>
                  <a:cubicBezTo>
                    <a:pt x="874" y="6397"/>
                    <a:pt x="536" y="3141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8" name="Google Shape;8118;p32"/>
            <p:cNvSpPr/>
            <p:nvPr/>
          </p:nvSpPr>
          <p:spPr>
            <a:xfrm>
              <a:off x="4287225" y="749475"/>
              <a:ext cx="101025" cy="1378050"/>
            </a:xfrm>
            <a:custGeom>
              <a:avLst/>
              <a:gdLst/>
              <a:ahLst/>
              <a:cxnLst/>
              <a:rect l="l" t="t" r="r" b="b"/>
              <a:pathLst>
                <a:path w="4041" h="55122" extrusionOk="0">
                  <a:moveTo>
                    <a:pt x="3016" y="0"/>
                  </a:moveTo>
                  <a:cubicBezTo>
                    <a:pt x="3027" y="2933"/>
                    <a:pt x="3157" y="5976"/>
                    <a:pt x="3282" y="8919"/>
                  </a:cubicBezTo>
                  <a:cubicBezTo>
                    <a:pt x="3547" y="15176"/>
                    <a:pt x="3822" y="21645"/>
                    <a:pt x="3022" y="27798"/>
                  </a:cubicBezTo>
                  <a:cubicBezTo>
                    <a:pt x="2819" y="29374"/>
                    <a:pt x="2299" y="30918"/>
                    <a:pt x="1794" y="32421"/>
                  </a:cubicBezTo>
                  <a:cubicBezTo>
                    <a:pt x="910" y="35053"/>
                    <a:pt x="0" y="37778"/>
                    <a:pt x="858" y="40623"/>
                  </a:cubicBezTo>
                  <a:cubicBezTo>
                    <a:pt x="2304" y="45433"/>
                    <a:pt x="3209" y="49542"/>
                    <a:pt x="3230" y="55122"/>
                  </a:cubicBezTo>
                  <a:lnTo>
                    <a:pt x="3448" y="55122"/>
                  </a:lnTo>
                  <a:cubicBezTo>
                    <a:pt x="3422" y="49516"/>
                    <a:pt x="2522" y="45386"/>
                    <a:pt x="1066" y="40555"/>
                  </a:cubicBezTo>
                  <a:cubicBezTo>
                    <a:pt x="224" y="37778"/>
                    <a:pt x="1092" y="35214"/>
                    <a:pt x="2002" y="32489"/>
                  </a:cubicBezTo>
                  <a:cubicBezTo>
                    <a:pt x="2507" y="30986"/>
                    <a:pt x="3032" y="29426"/>
                    <a:pt x="3240" y="27829"/>
                  </a:cubicBezTo>
                  <a:cubicBezTo>
                    <a:pt x="4041" y="21651"/>
                    <a:pt x="3770" y="15176"/>
                    <a:pt x="3500" y="8909"/>
                  </a:cubicBezTo>
                  <a:cubicBezTo>
                    <a:pt x="3380" y="5971"/>
                    <a:pt x="3250" y="2928"/>
                    <a:pt x="32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9" name="Google Shape;8119;p32"/>
            <p:cNvSpPr/>
            <p:nvPr/>
          </p:nvSpPr>
          <p:spPr>
            <a:xfrm>
              <a:off x="4162925" y="738800"/>
              <a:ext cx="112225" cy="1365200"/>
            </a:xfrm>
            <a:custGeom>
              <a:avLst/>
              <a:gdLst/>
              <a:ahLst/>
              <a:cxnLst/>
              <a:rect l="l" t="t" r="r" b="b"/>
              <a:pathLst>
                <a:path w="4489" h="54608" extrusionOk="0">
                  <a:moveTo>
                    <a:pt x="4265" y="1"/>
                  </a:moveTo>
                  <a:cubicBezTo>
                    <a:pt x="4145" y="2840"/>
                    <a:pt x="4124" y="5779"/>
                    <a:pt x="4109" y="8629"/>
                  </a:cubicBezTo>
                  <a:cubicBezTo>
                    <a:pt x="4072" y="14719"/>
                    <a:pt x="4031" y="21022"/>
                    <a:pt x="2923" y="27039"/>
                  </a:cubicBezTo>
                  <a:cubicBezTo>
                    <a:pt x="2653" y="28521"/>
                    <a:pt x="2205" y="29925"/>
                    <a:pt x="1779" y="31283"/>
                  </a:cubicBezTo>
                  <a:cubicBezTo>
                    <a:pt x="858" y="34169"/>
                    <a:pt x="0" y="36889"/>
                    <a:pt x="754" y="40041"/>
                  </a:cubicBezTo>
                  <a:cubicBezTo>
                    <a:pt x="2023" y="45304"/>
                    <a:pt x="2018" y="50151"/>
                    <a:pt x="1815" y="54597"/>
                  </a:cubicBezTo>
                  <a:lnTo>
                    <a:pt x="2028" y="54608"/>
                  </a:lnTo>
                  <a:cubicBezTo>
                    <a:pt x="2242" y="50140"/>
                    <a:pt x="2247" y="45278"/>
                    <a:pt x="973" y="39989"/>
                  </a:cubicBezTo>
                  <a:cubicBezTo>
                    <a:pt x="229" y="36899"/>
                    <a:pt x="1082" y="34200"/>
                    <a:pt x="1987" y="31356"/>
                  </a:cubicBezTo>
                  <a:cubicBezTo>
                    <a:pt x="2418" y="29983"/>
                    <a:pt x="2861" y="28573"/>
                    <a:pt x="3141" y="27086"/>
                  </a:cubicBezTo>
                  <a:cubicBezTo>
                    <a:pt x="4254" y="21043"/>
                    <a:pt x="4291" y="14734"/>
                    <a:pt x="4327" y="8629"/>
                  </a:cubicBezTo>
                  <a:cubicBezTo>
                    <a:pt x="4343" y="5784"/>
                    <a:pt x="4364" y="2846"/>
                    <a:pt x="4488" y="11"/>
                  </a:cubicBezTo>
                  <a:lnTo>
                    <a:pt x="426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0" name="Google Shape;8120;p32"/>
            <p:cNvSpPr/>
            <p:nvPr/>
          </p:nvSpPr>
          <p:spPr>
            <a:xfrm>
              <a:off x="4048775" y="713575"/>
              <a:ext cx="133550" cy="1336350"/>
            </a:xfrm>
            <a:custGeom>
              <a:avLst/>
              <a:gdLst/>
              <a:ahLst/>
              <a:cxnLst/>
              <a:rect l="l" t="t" r="r" b="b"/>
              <a:pathLst>
                <a:path w="5342" h="53454" extrusionOk="0">
                  <a:moveTo>
                    <a:pt x="5123" y="1"/>
                  </a:moveTo>
                  <a:cubicBezTo>
                    <a:pt x="4899" y="2310"/>
                    <a:pt x="4722" y="4671"/>
                    <a:pt x="4551" y="6944"/>
                  </a:cubicBezTo>
                  <a:cubicBezTo>
                    <a:pt x="4083" y="13133"/>
                    <a:pt x="3599" y="19529"/>
                    <a:pt x="2200" y="25734"/>
                  </a:cubicBezTo>
                  <a:cubicBezTo>
                    <a:pt x="874" y="31595"/>
                    <a:pt x="702" y="37492"/>
                    <a:pt x="530" y="43192"/>
                  </a:cubicBezTo>
                  <a:cubicBezTo>
                    <a:pt x="432" y="46536"/>
                    <a:pt x="328" y="49990"/>
                    <a:pt x="0" y="53432"/>
                  </a:cubicBezTo>
                  <a:lnTo>
                    <a:pt x="218" y="53453"/>
                  </a:lnTo>
                  <a:cubicBezTo>
                    <a:pt x="546" y="50000"/>
                    <a:pt x="650" y="46542"/>
                    <a:pt x="754" y="43203"/>
                  </a:cubicBezTo>
                  <a:cubicBezTo>
                    <a:pt x="921" y="37513"/>
                    <a:pt x="1097" y="31621"/>
                    <a:pt x="2418" y="25781"/>
                  </a:cubicBezTo>
                  <a:cubicBezTo>
                    <a:pt x="3812" y="19566"/>
                    <a:pt x="4301" y="13159"/>
                    <a:pt x="4769" y="6965"/>
                  </a:cubicBezTo>
                  <a:cubicBezTo>
                    <a:pt x="4941" y="4681"/>
                    <a:pt x="5123" y="2331"/>
                    <a:pt x="5341" y="22"/>
                  </a:cubicBezTo>
                  <a:lnTo>
                    <a:pt x="51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1" name="Google Shape;8121;p32"/>
            <p:cNvSpPr/>
            <p:nvPr/>
          </p:nvSpPr>
          <p:spPr>
            <a:xfrm>
              <a:off x="3889100" y="681075"/>
              <a:ext cx="200250" cy="1339600"/>
            </a:xfrm>
            <a:custGeom>
              <a:avLst/>
              <a:gdLst/>
              <a:ahLst/>
              <a:cxnLst/>
              <a:rect l="l" t="t" r="r" b="b"/>
              <a:pathLst>
                <a:path w="8010" h="53584" extrusionOk="0">
                  <a:moveTo>
                    <a:pt x="7796" y="1"/>
                  </a:moveTo>
                  <a:cubicBezTo>
                    <a:pt x="7640" y="1036"/>
                    <a:pt x="7490" y="2065"/>
                    <a:pt x="7344" y="3095"/>
                  </a:cubicBezTo>
                  <a:cubicBezTo>
                    <a:pt x="6293" y="10256"/>
                    <a:pt x="5217" y="17652"/>
                    <a:pt x="3319" y="24896"/>
                  </a:cubicBezTo>
                  <a:cubicBezTo>
                    <a:pt x="1784" y="30726"/>
                    <a:pt x="1389" y="36728"/>
                    <a:pt x="1004" y="42532"/>
                  </a:cubicBezTo>
                  <a:cubicBezTo>
                    <a:pt x="770" y="46151"/>
                    <a:pt x="521" y="49896"/>
                    <a:pt x="1" y="53557"/>
                  </a:cubicBezTo>
                  <a:lnTo>
                    <a:pt x="219" y="53583"/>
                  </a:lnTo>
                  <a:cubicBezTo>
                    <a:pt x="739" y="49917"/>
                    <a:pt x="984" y="46172"/>
                    <a:pt x="1223" y="42552"/>
                  </a:cubicBezTo>
                  <a:cubicBezTo>
                    <a:pt x="1608" y="36754"/>
                    <a:pt x="2003" y="30763"/>
                    <a:pt x="3527" y="24953"/>
                  </a:cubicBezTo>
                  <a:cubicBezTo>
                    <a:pt x="5430" y="17699"/>
                    <a:pt x="6517" y="10288"/>
                    <a:pt x="7557" y="3121"/>
                  </a:cubicBezTo>
                  <a:cubicBezTo>
                    <a:pt x="7713" y="2097"/>
                    <a:pt x="7864" y="1067"/>
                    <a:pt x="8010" y="37"/>
                  </a:cubicBezTo>
                  <a:lnTo>
                    <a:pt x="779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2" name="Google Shape;8122;p32"/>
            <p:cNvSpPr/>
            <p:nvPr/>
          </p:nvSpPr>
          <p:spPr>
            <a:xfrm>
              <a:off x="3729175" y="653650"/>
              <a:ext cx="267475" cy="1396925"/>
            </a:xfrm>
            <a:custGeom>
              <a:avLst/>
              <a:gdLst/>
              <a:ahLst/>
              <a:cxnLst/>
              <a:rect l="l" t="t" r="r" b="b"/>
              <a:pathLst>
                <a:path w="10699" h="55877" extrusionOk="0">
                  <a:moveTo>
                    <a:pt x="10475" y="0"/>
                  </a:moveTo>
                  <a:cubicBezTo>
                    <a:pt x="7188" y="16637"/>
                    <a:pt x="3860" y="34377"/>
                    <a:pt x="1" y="55835"/>
                  </a:cubicBezTo>
                  <a:lnTo>
                    <a:pt x="224" y="55876"/>
                  </a:lnTo>
                  <a:cubicBezTo>
                    <a:pt x="4078" y="34423"/>
                    <a:pt x="7407" y="16684"/>
                    <a:pt x="10699" y="47"/>
                  </a:cubicBezTo>
                  <a:lnTo>
                    <a:pt x="104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3" name="Google Shape;8123;p32"/>
            <p:cNvSpPr/>
            <p:nvPr/>
          </p:nvSpPr>
          <p:spPr>
            <a:xfrm>
              <a:off x="3572650" y="641175"/>
              <a:ext cx="331050" cy="1449950"/>
            </a:xfrm>
            <a:custGeom>
              <a:avLst/>
              <a:gdLst/>
              <a:ahLst/>
              <a:cxnLst/>
              <a:rect l="l" t="t" r="r" b="b"/>
              <a:pathLst>
                <a:path w="13242" h="57998" extrusionOk="0">
                  <a:moveTo>
                    <a:pt x="13023" y="0"/>
                  </a:moveTo>
                  <a:cubicBezTo>
                    <a:pt x="9398" y="15274"/>
                    <a:pt x="6189" y="29847"/>
                    <a:pt x="2798" y="45267"/>
                  </a:cubicBezTo>
                  <a:cubicBezTo>
                    <a:pt x="1878" y="49469"/>
                    <a:pt x="947" y="53697"/>
                    <a:pt x="0" y="57946"/>
                  </a:cubicBezTo>
                  <a:lnTo>
                    <a:pt x="219" y="57998"/>
                  </a:lnTo>
                  <a:cubicBezTo>
                    <a:pt x="1160" y="53749"/>
                    <a:pt x="2091" y="49516"/>
                    <a:pt x="3011" y="45308"/>
                  </a:cubicBezTo>
                  <a:cubicBezTo>
                    <a:pt x="6407" y="29888"/>
                    <a:pt x="9611" y="15326"/>
                    <a:pt x="13241" y="52"/>
                  </a:cubicBezTo>
                  <a:lnTo>
                    <a:pt x="13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4" name="Google Shape;8124;p32"/>
            <p:cNvSpPr/>
            <p:nvPr/>
          </p:nvSpPr>
          <p:spPr>
            <a:xfrm>
              <a:off x="3412850" y="651050"/>
              <a:ext cx="397875" cy="1473875"/>
            </a:xfrm>
            <a:custGeom>
              <a:avLst/>
              <a:gdLst/>
              <a:ahLst/>
              <a:cxnLst/>
              <a:rect l="l" t="t" r="r" b="b"/>
              <a:pathLst>
                <a:path w="15915" h="58955" extrusionOk="0">
                  <a:moveTo>
                    <a:pt x="15696" y="0"/>
                  </a:moveTo>
                  <a:cubicBezTo>
                    <a:pt x="12742" y="10287"/>
                    <a:pt x="10079" y="20637"/>
                    <a:pt x="7505" y="30637"/>
                  </a:cubicBezTo>
                  <a:cubicBezTo>
                    <a:pt x="5134" y="39869"/>
                    <a:pt x="2684" y="49412"/>
                    <a:pt x="1" y="58898"/>
                  </a:cubicBezTo>
                  <a:lnTo>
                    <a:pt x="214" y="58955"/>
                  </a:lnTo>
                  <a:cubicBezTo>
                    <a:pt x="2897" y="49474"/>
                    <a:pt x="5347" y="39931"/>
                    <a:pt x="7724" y="30689"/>
                  </a:cubicBezTo>
                  <a:cubicBezTo>
                    <a:pt x="10298" y="20689"/>
                    <a:pt x="12955" y="10339"/>
                    <a:pt x="15915" y="58"/>
                  </a:cubicBezTo>
                  <a:lnTo>
                    <a:pt x="1569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5" name="Google Shape;8125;p32"/>
            <p:cNvSpPr/>
            <p:nvPr/>
          </p:nvSpPr>
          <p:spPr>
            <a:xfrm>
              <a:off x="3249950" y="677175"/>
              <a:ext cx="467550" cy="1460775"/>
            </a:xfrm>
            <a:custGeom>
              <a:avLst/>
              <a:gdLst/>
              <a:ahLst/>
              <a:cxnLst/>
              <a:rect l="l" t="t" r="r" b="b"/>
              <a:pathLst>
                <a:path w="18702" h="58431" extrusionOk="0">
                  <a:moveTo>
                    <a:pt x="18494" y="1"/>
                  </a:moveTo>
                  <a:cubicBezTo>
                    <a:pt x="14604" y="10917"/>
                    <a:pt x="11239" y="22062"/>
                    <a:pt x="7983" y="32832"/>
                  </a:cubicBezTo>
                  <a:cubicBezTo>
                    <a:pt x="5461" y="41205"/>
                    <a:pt x="2850" y="49854"/>
                    <a:pt x="0" y="58362"/>
                  </a:cubicBezTo>
                  <a:lnTo>
                    <a:pt x="208" y="58430"/>
                  </a:lnTo>
                  <a:cubicBezTo>
                    <a:pt x="3058" y="49922"/>
                    <a:pt x="5669" y="41268"/>
                    <a:pt x="8196" y="32895"/>
                  </a:cubicBezTo>
                  <a:cubicBezTo>
                    <a:pt x="11447" y="22124"/>
                    <a:pt x="14806" y="10990"/>
                    <a:pt x="18702" y="79"/>
                  </a:cubicBezTo>
                  <a:lnTo>
                    <a:pt x="1849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6" name="Google Shape;8126;p32"/>
            <p:cNvSpPr/>
            <p:nvPr/>
          </p:nvSpPr>
          <p:spPr>
            <a:xfrm>
              <a:off x="3090400" y="710075"/>
              <a:ext cx="533875" cy="1428525"/>
            </a:xfrm>
            <a:custGeom>
              <a:avLst/>
              <a:gdLst/>
              <a:ahLst/>
              <a:cxnLst/>
              <a:rect l="l" t="t" r="r" b="b"/>
              <a:pathLst>
                <a:path w="21355" h="57141" extrusionOk="0">
                  <a:moveTo>
                    <a:pt x="21152" y="0"/>
                  </a:moveTo>
                  <a:cubicBezTo>
                    <a:pt x="16107" y="11577"/>
                    <a:pt x="11968" y="23455"/>
                    <a:pt x="7963" y="34944"/>
                  </a:cubicBezTo>
                  <a:cubicBezTo>
                    <a:pt x="5436" y="42199"/>
                    <a:pt x="2815" y="49698"/>
                    <a:pt x="1" y="57062"/>
                  </a:cubicBezTo>
                  <a:lnTo>
                    <a:pt x="199" y="57140"/>
                  </a:lnTo>
                  <a:cubicBezTo>
                    <a:pt x="3023" y="49776"/>
                    <a:pt x="5644" y="42277"/>
                    <a:pt x="8171" y="35022"/>
                  </a:cubicBezTo>
                  <a:cubicBezTo>
                    <a:pt x="12171" y="23533"/>
                    <a:pt x="16310" y="11655"/>
                    <a:pt x="21355" y="89"/>
                  </a:cubicBezTo>
                  <a:lnTo>
                    <a:pt x="2115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7" name="Google Shape;8127;p32"/>
          <p:cNvGrpSpPr/>
          <p:nvPr/>
        </p:nvGrpSpPr>
        <p:grpSpPr>
          <a:xfrm>
            <a:off x="-1284933" y="3087257"/>
            <a:ext cx="2779430" cy="1446284"/>
            <a:chOff x="2928925" y="640600"/>
            <a:chExt cx="2883525" cy="1500450"/>
          </a:xfrm>
        </p:grpSpPr>
        <p:sp>
          <p:nvSpPr>
            <p:cNvPr id="8128" name="Google Shape;8128;p32"/>
            <p:cNvSpPr/>
            <p:nvPr/>
          </p:nvSpPr>
          <p:spPr>
            <a:xfrm>
              <a:off x="2928925" y="640600"/>
              <a:ext cx="2883525" cy="1500450"/>
            </a:xfrm>
            <a:custGeom>
              <a:avLst/>
              <a:gdLst/>
              <a:ahLst/>
              <a:cxnLst/>
              <a:rect l="l" t="t" r="r" b="b"/>
              <a:pathLst>
                <a:path w="115341" h="60018" extrusionOk="0">
                  <a:moveTo>
                    <a:pt x="39002" y="223"/>
                  </a:moveTo>
                  <a:cubicBezTo>
                    <a:pt x="39571" y="223"/>
                    <a:pt x="40143" y="251"/>
                    <a:pt x="40717" y="309"/>
                  </a:cubicBezTo>
                  <a:cubicBezTo>
                    <a:pt x="43520" y="590"/>
                    <a:pt x="45949" y="1485"/>
                    <a:pt x="48304" y="2348"/>
                  </a:cubicBezTo>
                  <a:cubicBezTo>
                    <a:pt x="51087" y="3367"/>
                    <a:pt x="53926" y="4423"/>
                    <a:pt x="57458" y="4470"/>
                  </a:cubicBezTo>
                  <a:cubicBezTo>
                    <a:pt x="57541" y="4471"/>
                    <a:pt x="57624" y="4471"/>
                    <a:pt x="57706" y="4471"/>
                  </a:cubicBezTo>
                  <a:cubicBezTo>
                    <a:pt x="61115" y="4471"/>
                    <a:pt x="63734" y="3536"/>
                    <a:pt x="66491" y="2556"/>
                  </a:cubicBezTo>
                  <a:cubicBezTo>
                    <a:pt x="68145" y="1979"/>
                    <a:pt x="69846" y="1375"/>
                    <a:pt x="71744" y="985"/>
                  </a:cubicBezTo>
                  <a:cubicBezTo>
                    <a:pt x="73715" y="576"/>
                    <a:pt x="75473" y="398"/>
                    <a:pt x="77113" y="398"/>
                  </a:cubicBezTo>
                  <a:cubicBezTo>
                    <a:pt x="81310" y="398"/>
                    <a:pt x="84739" y="1566"/>
                    <a:pt x="89020" y="3024"/>
                  </a:cubicBezTo>
                  <a:lnTo>
                    <a:pt x="90846" y="3648"/>
                  </a:lnTo>
                  <a:cubicBezTo>
                    <a:pt x="96327" y="17492"/>
                    <a:pt x="102568" y="31461"/>
                    <a:pt x="108606" y="44962"/>
                  </a:cubicBezTo>
                  <a:cubicBezTo>
                    <a:pt x="110712" y="49674"/>
                    <a:pt x="112891" y="54552"/>
                    <a:pt x="115003" y="59347"/>
                  </a:cubicBezTo>
                  <a:cubicBezTo>
                    <a:pt x="113063" y="59357"/>
                    <a:pt x="111050" y="59409"/>
                    <a:pt x="109100" y="59461"/>
                  </a:cubicBezTo>
                  <a:cubicBezTo>
                    <a:pt x="106861" y="59518"/>
                    <a:pt x="104582" y="59576"/>
                    <a:pt x="102323" y="59576"/>
                  </a:cubicBezTo>
                  <a:cubicBezTo>
                    <a:pt x="100437" y="59576"/>
                    <a:pt x="98565" y="59536"/>
                    <a:pt x="96743" y="59420"/>
                  </a:cubicBezTo>
                  <a:cubicBezTo>
                    <a:pt x="93467" y="59207"/>
                    <a:pt x="90867" y="58385"/>
                    <a:pt x="88110" y="57516"/>
                  </a:cubicBezTo>
                  <a:cubicBezTo>
                    <a:pt x="86488" y="57001"/>
                    <a:pt x="84813" y="56471"/>
                    <a:pt x="82977" y="56081"/>
                  </a:cubicBezTo>
                  <a:cubicBezTo>
                    <a:pt x="81067" y="55667"/>
                    <a:pt x="79364" y="55495"/>
                    <a:pt x="77798" y="55495"/>
                  </a:cubicBezTo>
                  <a:cubicBezTo>
                    <a:pt x="74194" y="55495"/>
                    <a:pt x="71318" y="56402"/>
                    <a:pt x="68327" y="57345"/>
                  </a:cubicBezTo>
                  <a:cubicBezTo>
                    <a:pt x="65201" y="58328"/>
                    <a:pt x="61961" y="59347"/>
                    <a:pt x="57671" y="59363"/>
                  </a:cubicBezTo>
                  <a:lnTo>
                    <a:pt x="57598" y="59363"/>
                  </a:lnTo>
                  <a:cubicBezTo>
                    <a:pt x="54134" y="59363"/>
                    <a:pt x="51472" y="58437"/>
                    <a:pt x="48653" y="57464"/>
                  </a:cubicBezTo>
                  <a:cubicBezTo>
                    <a:pt x="47582" y="57085"/>
                    <a:pt x="46479" y="56705"/>
                    <a:pt x="45314" y="56372"/>
                  </a:cubicBezTo>
                  <a:cubicBezTo>
                    <a:pt x="42712" y="55625"/>
                    <a:pt x="40601" y="55297"/>
                    <a:pt x="38616" y="55297"/>
                  </a:cubicBezTo>
                  <a:cubicBezTo>
                    <a:pt x="35748" y="55297"/>
                    <a:pt x="33145" y="55982"/>
                    <a:pt x="29712" y="57079"/>
                  </a:cubicBezTo>
                  <a:cubicBezTo>
                    <a:pt x="21689" y="59642"/>
                    <a:pt x="14156" y="59790"/>
                    <a:pt x="5600" y="59790"/>
                  </a:cubicBezTo>
                  <a:cubicBezTo>
                    <a:pt x="5038" y="59790"/>
                    <a:pt x="4472" y="59790"/>
                    <a:pt x="3901" y="59789"/>
                  </a:cubicBezTo>
                  <a:lnTo>
                    <a:pt x="2081" y="59789"/>
                  </a:lnTo>
                  <a:lnTo>
                    <a:pt x="334" y="59799"/>
                  </a:lnTo>
                  <a:cubicBezTo>
                    <a:pt x="3132" y="53309"/>
                    <a:pt x="5721" y="46699"/>
                    <a:pt x="8233" y="40302"/>
                  </a:cubicBezTo>
                  <a:cubicBezTo>
                    <a:pt x="12919" y="28351"/>
                    <a:pt x="17761" y="16000"/>
                    <a:pt x="24064" y="4100"/>
                  </a:cubicBezTo>
                  <a:cubicBezTo>
                    <a:pt x="24990" y="3788"/>
                    <a:pt x="25942" y="3440"/>
                    <a:pt x="26940" y="3076"/>
                  </a:cubicBezTo>
                  <a:cubicBezTo>
                    <a:pt x="30631" y="1733"/>
                    <a:pt x="34758" y="223"/>
                    <a:pt x="39002" y="223"/>
                  </a:cubicBezTo>
                  <a:close/>
                  <a:moveTo>
                    <a:pt x="39016" y="0"/>
                  </a:moveTo>
                  <a:cubicBezTo>
                    <a:pt x="34733" y="0"/>
                    <a:pt x="30577" y="1515"/>
                    <a:pt x="26862" y="2868"/>
                  </a:cubicBezTo>
                  <a:cubicBezTo>
                    <a:pt x="25848" y="3242"/>
                    <a:pt x="24896" y="3591"/>
                    <a:pt x="23950" y="3903"/>
                  </a:cubicBezTo>
                  <a:lnTo>
                    <a:pt x="23908" y="3918"/>
                  </a:lnTo>
                  <a:lnTo>
                    <a:pt x="23887" y="3955"/>
                  </a:lnTo>
                  <a:cubicBezTo>
                    <a:pt x="17574" y="15880"/>
                    <a:pt x="12716" y="28257"/>
                    <a:pt x="8025" y="40224"/>
                  </a:cubicBezTo>
                  <a:cubicBezTo>
                    <a:pt x="5503" y="46668"/>
                    <a:pt x="2882" y="53335"/>
                    <a:pt x="68" y="59862"/>
                  </a:cubicBezTo>
                  <a:lnTo>
                    <a:pt x="3" y="60013"/>
                  </a:lnTo>
                  <a:lnTo>
                    <a:pt x="3901" y="60013"/>
                  </a:lnTo>
                  <a:cubicBezTo>
                    <a:pt x="4488" y="60013"/>
                    <a:pt x="5069" y="60014"/>
                    <a:pt x="5646" y="60014"/>
                  </a:cubicBezTo>
                  <a:cubicBezTo>
                    <a:pt x="14195" y="60014"/>
                    <a:pt x="21736" y="59865"/>
                    <a:pt x="29775" y="57293"/>
                  </a:cubicBezTo>
                  <a:cubicBezTo>
                    <a:pt x="33188" y="56201"/>
                    <a:pt x="35774" y="55520"/>
                    <a:pt x="38618" y="55520"/>
                  </a:cubicBezTo>
                  <a:cubicBezTo>
                    <a:pt x="40585" y="55520"/>
                    <a:pt x="42674" y="55846"/>
                    <a:pt x="45246" y="56585"/>
                  </a:cubicBezTo>
                  <a:cubicBezTo>
                    <a:pt x="46411" y="56918"/>
                    <a:pt x="47519" y="57298"/>
                    <a:pt x="48585" y="57672"/>
                  </a:cubicBezTo>
                  <a:cubicBezTo>
                    <a:pt x="51419" y="58660"/>
                    <a:pt x="54104" y="59586"/>
                    <a:pt x="57612" y="59586"/>
                  </a:cubicBezTo>
                  <a:cubicBezTo>
                    <a:pt x="57632" y="59586"/>
                    <a:pt x="57651" y="59586"/>
                    <a:pt x="57671" y="59586"/>
                  </a:cubicBezTo>
                  <a:cubicBezTo>
                    <a:pt x="61993" y="59576"/>
                    <a:pt x="65243" y="58546"/>
                    <a:pt x="68389" y="57558"/>
                  </a:cubicBezTo>
                  <a:cubicBezTo>
                    <a:pt x="71364" y="56622"/>
                    <a:pt x="74223" y="55721"/>
                    <a:pt x="77804" y="55721"/>
                  </a:cubicBezTo>
                  <a:cubicBezTo>
                    <a:pt x="79356" y="55721"/>
                    <a:pt x="81044" y="55890"/>
                    <a:pt x="82936" y="56299"/>
                  </a:cubicBezTo>
                  <a:cubicBezTo>
                    <a:pt x="84756" y="56689"/>
                    <a:pt x="86425" y="57215"/>
                    <a:pt x="88043" y="57730"/>
                  </a:cubicBezTo>
                  <a:cubicBezTo>
                    <a:pt x="90804" y="58598"/>
                    <a:pt x="93425" y="59430"/>
                    <a:pt x="96728" y="59638"/>
                  </a:cubicBezTo>
                  <a:cubicBezTo>
                    <a:pt x="98568" y="59758"/>
                    <a:pt x="100459" y="59799"/>
                    <a:pt x="102365" y="59799"/>
                  </a:cubicBezTo>
                  <a:cubicBezTo>
                    <a:pt x="104612" y="59799"/>
                    <a:pt x="106879" y="59741"/>
                    <a:pt x="109105" y="59685"/>
                  </a:cubicBezTo>
                  <a:cubicBezTo>
                    <a:pt x="111108" y="59633"/>
                    <a:pt x="113188" y="59581"/>
                    <a:pt x="115169" y="59571"/>
                  </a:cubicBezTo>
                  <a:lnTo>
                    <a:pt x="115341" y="59571"/>
                  </a:lnTo>
                  <a:lnTo>
                    <a:pt x="115268" y="59420"/>
                  </a:lnTo>
                  <a:cubicBezTo>
                    <a:pt x="113136" y="54573"/>
                    <a:pt x="110931" y="49643"/>
                    <a:pt x="108809" y="44879"/>
                  </a:cubicBezTo>
                  <a:cubicBezTo>
                    <a:pt x="102761" y="31357"/>
                    <a:pt x="96515" y="17372"/>
                    <a:pt x="91028" y="3518"/>
                  </a:cubicBezTo>
                  <a:lnTo>
                    <a:pt x="91007" y="3476"/>
                  </a:lnTo>
                  <a:lnTo>
                    <a:pt x="90960" y="3456"/>
                  </a:lnTo>
                  <a:lnTo>
                    <a:pt x="89088" y="2816"/>
                  </a:lnTo>
                  <a:cubicBezTo>
                    <a:pt x="84788" y="1351"/>
                    <a:pt x="81347" y="177"/>
                    <a:pt x="77126" y="177"/>
                  </a:cubicBezTo>
                  <a:cubicBezTo>
                    <a:pt x="75471" y="177"/>
                    <a:pt x="73696" y="357"/>
                    <a:pt x="71702" y="772"/>
                  </a:cubicBezTo>
                  <a:cubicBezTo>
                    <a:pt x="69788" y="1167"/>
                    <a:pt x="68077" y="1771"/>
                    <a:pt x="66424" y="2358"/>
                  </a:cubicBezTo>
                  <a:cubicBezTo>
                    <a:pt x="63665" y="3325"/>
                    <a:pt x="61026" y="4247"/>
                    <a:pt x="57678" y="4247"/>
                  </a:cubicBezTo>
                  <a:cubicBezTo>
                    <a:pt x="57605" y="4247"/>
                    <a:pt x="57531" y="4247"/>
                    <a:pt x="57458" y="4246"/>
                  </a:cubicBezTo>
                  <a:cubicBezTo>
                    <a:pt x="54004" y="4210"/>
                    <a:pt x="51144" y="3154"/>
                    <a:pt x="48377" y="2140"/>
                  </a:cubicBezTo>
                  <a:cubicBezTo>
                    <a:pt x="46016" y="1271"/>
                    <a:pt x="43572" y="372"/>
                    <a:pt x="40743" y="86"/>
                  </a:cubicBezTo>
                  <a:cubicBezTo>
                    <a:pt x="40165" y="27"/>
                    <a:pt x="39590" y="0"/>
                    <a:pt x="39016" y="0"/>
                  </a:cubicBezTo>
                  <a:close/>
                  <a:moveTo>
                    <a:pt x="1" y="60013"/>
                  </a:moveTo>
                  <a:lnTo>
                    <a:pt x="1" y="60018"/>
                  </a:lnTo>
                  <a:lnTo>
                    <a:pt x="3" y="60013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9" name="Google Shape;8129;p32"/>
            <p:cNvSpPr/>
            <p:nvPr/>
          </p:nvSpPr>
          <p:spPr>
            <a:xfrm>
              <a:off x="2980300" y="1914925"/>
              <a:ext cx="2780150" cy="118750"/>
            </a:xfrm>
            <a:custGeom>
              <a:avLst/>
              <a:gdLst/>
              <a:ahLst/>
              <a:cxnLst/>
              <a:rect l="l" t="t" r="r" b="b"/>
              <a:pathLst>
                <a:path w="111206" h="4750" extrusionOk="0">
                  <a:moveTo>
                    <a:pt x="75808" y="0"/>
                  </a:moveTo>
                  <a:cubicBezTo>
                    <a:pt x="72031" y="0"/>
                    <a:pt x="68877" y="1068"/>
                    <a:pt x="65804" y="2102"/>
                  </a:cubicBezTo>
                  <a:cubicBezTo>
                    <a:pt x="62689" y="3147"/>
                    <a:pt x="59475" y="4229"/>
                    <a:pt x="55605" y="4239"/>
                  </a:cubicBezTo>
                  <a:lnTo>
                    <a:pt x="55543" y="4239"/>
                  </a:lnTo>
                  <a:cubicBezTo>
                    <a:pt x="51351" y="4239"/>
                    <a:pt x="48132" y="3147"/>
                    <a:pt x="45027" y="2097"/>
                  </a:cubicBezTo>
                  <a:cubicBezTo>
                    <a:pt x="42078" y="1096"/>
                    <a:pt x="39236" y="130"/>
                    <a:pt x="35759" y="130"/>
                  </a:cubicBezTo>
                  <a:cubicBezTo>
                    <a:pt x="33993" y="130"/>
                    <a:pt x="32063" y="379"/>
                    <a:pt x="29873" y="999"/>
                  </a:cubicBezTo>
                  <a:cubicBezTo>
                    <a:pt x="28635" y="1343"/>
                    <a:pt x="27480" y="1707"/>
                    <a:pt x="26362" y="2055"/>
                  </a:cubicBezTo>
                  <a:cubicBezTo>
                    <a:pt x="23029" y="3095"/>
                    <a:pt x="19882" y="4078"/>
                    <a:pt x="15690" y="4359"/>
                  </a:cubicBezTo>
                  <a:cubicBezTo>
                    <a:pt x="13671" y="4492"/>
                    <a:pt x="11575" y="4532"/>
                    <a:pt x="9471" y="4532"/>
                  </a:cubicBezTo>
                  <a:cubicBezTo>
                    <a:pt x="7948" y="4532"/>
                    <a:pt x="6421" y="4511"/>
                    <a:pt x="4915" y="4489"/>
                  </a:cubicBezTo>
                  <a:cubicBezTo>
                    <a:pt x="3590" y="4472"/>
                    <a:pt x="2223" y="4455"/>
                    <a:pt x="892" y="4455"/>
                  </a:cubicBezTo>
                  <a:cubicBezTo>
                    <a:pt x="592" y="4455"/>
                    <a:pt x="295" y="4456"/>
                    <a:pt x="0" y="4458"/>
                  </a:cubicBezTo>
                  <a:lnTo>
                    <a:pt x="0" y="4676"/>
                  </a:lnTo>
                  <a:cubicBezTo>
                    <a:pt x="171" y="4676"/>
                    <a:pt x="343" y="4675"/>
                    <a:pt x="516" y="4675"/>
                  </a:cubicBezTo>
                  <a:cubicBezTo>
                    <a:pt x="1961" y="4675"/>
                    <a:pt x="3460" y="4694"/>
                    <a:pt x="4909" y="4707"/>
                  </a:cubicBezTo>
                  <a:cubicBezTo>
                    <a:pt x="6392" y="4728"/>
                    <a:pt x="7895" y="4749"/>
                    <a:pt x="9398" y="4749"/>
                  </a:cubicBezTo>
                  <a:cubicBezTo>
                    <a:pt x="11530" y="4749"/>
                    <a:pt x="13647" y="4707"/>
                    <a:pt x="15701" y="4572"/>
                  </a:cubicBezTo>
                  <a:cubicBezTo>
                    <a:pt x="19924" y="4302"/>
                    <a:pt x="23081" y="3314"/>
                    <a:pt x="26425" y="2263"/>
                  </a:cubicBezTo>
                  <a:cubicBezTo>
                    <a:pt x="27548" y="1915"/>
                    <a:pt x="28697" y="1556"/>
                    <a:pt x="29930" y="1207"/>
                  </a:cubicBezTo>
                  <a:cubicBezTo>
                    <a:pt x="32097" y="597"/>
                    <a:pt x="34007" y="351"/>
                    <a:pt x="35755" y="351"/>
                  </a:cubicBezTo>
                  <a:cubicBezTo>
                    <a:pt x="39204" y="351"/>
                    <a:pt x="42024" y="1307"/>
                    <a:pt x="44954" y="2305"/>
                  </a:cubicBezTo>
                  <a:cubicBezTo>
                    <a:pt x="48080" y="3366"/>
                    <a:pt x="51320" y="4463"/>
                    <a:pt x="55543" y="4463"/>
                  </a:cubicBezTo>
                  <a:lnTo>
                    <a:pt x="55605" y="4463"/>
                  </a:lnTo>
                  <a:cubicBezTo>
                    <a:pt x="59511" y="4447"/>
                    <a:pt x="62746" y="3366"/>
                    <a:pt x="65877" y="2310"/>
                  </a:cubicBezTo>
                  <a:cubicBezTo>
                    <a:pt x="69045" y="1241"/>
                    <a:pt x="72074" y="219"/>
                    <a:pt x="75748" y="219"/>
                  </a:cubicBezTo>
                  <a:cubicBezTo>
                    <a:pt x="76669" y="219"/>
                    <a:pt x="77630" y="283"/>
                    <a:pt x="78644" y="427"/>
                  </a:cubicBezTo>
                  <a:cubicBezTo>
                    <a:pt x="81037" y="765"/>
                    <a:pt x="83211" y="1535"/>
                    <a:pt x="85317" y="2289"/>
                  </a:cubicBezTo>
                  <a:cubicBezTo>
                    <a:pt x="87574" y="3090"/>
                    <a:pt x="89909" y="3922"/>
                    <a:pt x="92530" y="4234"/>
                  </a:cubicBezTo>
                  <a:cubicBezTo>
                    <a:pt x="94524" y="4470"/>
                    <a:pt x="96648" y="4548"/>
                    <a:pt x="98821" y="4548"/>
                  </a:cubicBezTo>
                  <a:cubicBezTo>
                    <a:pt x="101011" y="4548"/>
                    <a:pt x="103250" y="4469"/>
                    <a:pt x="105454" y="4390"/>
                  </a:cubicBezTo>
                  <a:cubicBezTo>
                    <a:pt x="107466" y="4317"/>
                    <a:pt x="109370" y="4255"/>
                    <a:pt x="111206" y="4250"/>
                  </a:cubicBezTo>
                  <a:lnTo>
                    <a:pt x="111206" y="4026"/>
                  </a:lnTo>
                  <a:cubicBezTo>
                    <a:pt x="109370" y="4031"/>
                    <a:pt x="107461" y="4099"/>
                    <a:pt x="105443" y="4172"/>
                  </a:cubicBezTo>
                  <a:cubicBezTo>
                    <a:pt x="103245" y="4250"/>
                    <a:pt x="101011" y="4330"/>
                    <a:pt x="98827" y="4330"/>
                  </a:cubicBezTo>
                  <a:cubicBezTo>
                    <a:pt x="96660" y="4330"/>
                    <a:pt x="94542" y="4251"/>
                    <a:pt x="92556" y="4016"/>
                  </a:cubicBezTo>
                  <a:cubicBezTo>
                    <a:pt x="89956" y="3709"/>
                    <a:pt x="87641" y="2882"/>
                    <a:pt x="85395" y="2081"/>
                  </a:cubicBezTo>
                  <a:cubicBezTo>
                    <a:pt x="83278" y="1327"/>
                    <a:pt x="81089" y="547"/>
                    <a:pt x="78670" y="204"/>
                  </a:cubicBezTo>
                  <a:cubicBezTo>
                    <a:pt x="77674" y="63"/>
                    <a:pt x="76723" y="0"/>
                    <a:pt x="758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0" name="Google Shape;8130;p32"/>
            <p:cNvSpPr/>
            <p:nvPr/>
          </p:nvSpPr>
          <p:spPr>
            <a:xfrm>
              <a:off x="3024375" y="1811275"/>
              <a:ext cx="2691100" cy="119925"/>
            </a:xfrm>
            <a:custGeom>
              <a:avLst/>
              <a:gdLst/>
              <a:ahLst/>
              <a:cxnLst/>
              <a:rect l="l" t="t" r="r" b="b"/>
              <a:pathLst>
                <a:path w="107644" h="4797" extrusionOk="0">
                  <a:moveTo>
                    <a:pt x="73927" y="1"/>
                  </a:moveTo>
                  <a:cubicBezTo>
                    <a:pt x="70167" y="1"/>
                    <a:pt x="66996" y="1087"/>
                    <a:pt x="63916" y="2139"/>
                  </a:cubicBezTo>
                  <a:cubicBezTo>
                    <a:pt x="60817" y="3200"/>
                    <a:pt x="57613" y="4298"/>
                    <a:pt x="53822" y="4303"/>
                  </a:cubicBezTo>
                  <a:lnTo>
                    <a:pt x="53785" y="4303"/>
                  </a:lnTo>
                  <a:cubicBezTo>
                    <a:pt x="49755" y="4303"/>
                    <a:pt x="46567" y="3200"/>
                    <a:pt x="43483" y="2139"/>
                  </a:cubicBezTo>
                  <a:cubicBezTo>
                    <a:pt x="40485" y="1104"/>
                    <a:pt x="37601" y="109"/>
                    <a:pt x="34102" y="109"/>
                  </a:cubicBezTo>
                  <a:cubicBezTo>
                    <a:pt x="32520" y="109"/>
                    <a:pt x="30812" y="313"/>
                    <a:pt x="28910" y="808"/>
                  </a:cubicBezTo>
                  <a:cubicBezTo>
                    <a:pt x="27309" y="1224"/>
                    <a:pt x="25842" y="1713"/>
                    <a:pt x="24417" y="2171"/>
                  </a:cubicBezTo>
                  <a:cubicBezTo>
                    <a:pt x="21500" y="3128"/>
                    <a:pt x="18650" y="4038"/>
                    <a:pt x="15181" y="4339"/>
                  </a:cubicBezTo>
                  <a:cubicBezTo>
                    <a:pt x="12960" y="4529"/>
                    <a:pt x="10635" y="4578"/>
                    <a:pt x="8304" y="4578"/>
                  </a:cubicBezTo>
                  <a:cubicBezTo>
                    <a:pt x="6989" y="4578"/>
                    <a:pt x="5671" y="4562"/>
                    <a:pt x="4369" y="4547"/>
                  </a:cubicBezTo>
                  <a:cubicBezTo>
                    <a:pt x="3071" y="4529"/>
                    <a:pt x="1740" y="4510"/>
                    <a:pt x="453" y="4510"/>
                  </a:cubicBezTo>
                  <a:cubicBezTo>
                    <a:pt x="302" y="4510"/>
                    <a:pt x="150" y="4510"/>
                    <a:pt x="0" y="4511"/>
                  </a:cubicBezTo>
                  <a:lnTo>
                    <a:pt x="0" y="4735"/>
                  </a:lnTo>
                  <a:cubicBezTo>
                    <a:pt x="186" y="4734"/>
                    <a:pt x="374" y="4734"/>
                    <a:pt x="562" y="4734"/>
                  </a:cubicBezTo>
                  <a:cubicBezTo>
                    <a:pt x="1809" y="4734"/>
                    <a:pt x="3108" y="4748"/>
                    <a:pt x="4369" y="4766"/>
                  </a:cubicBezTo>
                  <a:cubicBezTo>
                    <a:pt x="5690" y="4781"/>
                    <a:pt x="7026" y="4797"/>
                    <a:pt x="8368" y="4797"/>
                  </a:cubicBezTo>
                  <a:cubicBezTo>
                    <a:pt x="10682" y="4797"/>
                    <a:pt x="12991" y="4745"/>
                    <a:pt x="15202" y="4558"/>
                  </a:cubicBezTo>
                  <a:cubicBezTo>
                    <a:pt x="18790" y="4246"/>
                    <a:pt x="21552" y="3341"/>
                    <a:pt x="24485" y="2379"/>
                  </a:cubicBezTo>
                  <a:cubicBezTo>
                    <a:pt x="25905" y="1921"/>
                    <a:pt x="27376" y="1437"/>
                    <a:pt x="28968" y="1021"/>
                  </a:cubicBezTo>
                  <a:cubicBezTo>
                    <a:pt x="30844" y="530"/>
                    <a:pt x="32531" y="328"/>
                    <a:pt x="34096" y="328"/>
                  </a:cubicBezTo>
                  <a:cubicBezTo>
                    <a:pt x="37563" y="328"/>
                    <a:pt x="40427" y="1319"/>
                    <a:pt x="43405" y="2347"/>
                  </a:cubicBezTo>
                  <a:cubicBezTo>
                    <a:pt x="46515" y="3414"/>
                    <a:pt x="49718" y="4527"/>
                    <a:pt x="53785" y="4527"/>
                  </a:cubicBezTo>
                  <a:lnTo>
                    <a:pt x="53822" y="4527"/>
                  </a:lnTo>
                  <a:cubicBezTo>
                    <a:pt x="57649" y="4521"/>
                    <a:pt x="60869" y="3414"/>
                    <a:pt x="63989" y="2347"/>
                  </a:cubicBezTo>
                  <a:cubicBezTo>
                    <a:pt x="67059" y="1296"/>
                    <a:pt x="70218" y="219"/>
                    <a:pt x="73953" y="219"/>
                  </a:cubicBezTo>
                  <a:cubicBezTo>
                    <a:pt x="74653" y="219"/>
                    <a:pt x="75373" y="257"/>
                    <a:pt x="76117" y="340"/>
                  </a:cubicBezTo>
                  <a:cubicBezTo>
                    <a:pt x="78686" y="631"/>
                    <a:pt x="80964" y="1469"/>
                    <a:pt x="83159" y="2275"/>
                  </a:cubicBezTo>
                  <a:cubicBezTo>
                    <a:pt x="85166" y="3018"/>
                    <a:pt x="87246" y="3783"/>
                    <a:pt x="89555" y="4136"/>
                  </a:cubicBezTo>
                  <a:cubicBezTo>
                    <a:pt x="91757" y="4466"/>
                    <a:pt x="94137" y="4568"/>
                    <a:pt x="96572" y="4568"/>
                  </a:cubicBezTo>
                  <a:cubicBezTo>
                    <a:pt x="98555" y="4568"/>
                    <a:pt x="100574" y="4501"/>
                    <a:pt x="102562" y="4433"/>
                  </a:cubicBezTo>
                  <a:cubicBezTo>
                    <a:pt x="104346" y="4376"/>
                    <a:pt x="106026" y="4324"/>
                    <a:pt x="107643" y="4319"/>
                  </a:cubicBezTo>
                  <a:lnTo>
                    <a:pt x="107643" y="4095"/>
                  </a:lnTo>
                  <a:cubicBezTo>
                    <a:pt x="106021" y="4105"/>
                    <a:pt x="104341" y="4157"/>
                    <a:pt x="102557" y="4220"/>
                  </a:cubicBezTo>
                  <a:cubicBezTo>
                    <a:pt x="100578" y="4285"/>
                    <a:pt x="98570" y="4352"/>
                    <a:pt x="96599" y="4352"/>
                  </a:cubicBezTo>
                  <a:cubicBezTo>
                    <a:pt x="94163" y="4352"/>
                    <a:pt x="91783" y="4249"/>
                    <a:pt x="89587" y="3913"/>
                  </a:cubicBezTo>
                  <a:cubicBezTo>
                    <a:pt x="87298" y="3570"/>
                    <a:pt x="85234" y="2810"/>
                    <a:pt x="83231" y="2067"/>
                  </a:cubicBezTo>
                  <a:cubicBezTo>
                    <a:pt x="81021" y="1255"/>
                    <a:pt x="78738" y="418"/>
                    <a:pt x="76143" y="127"/>
                  </a:cubicBezTo>
                  <a:cubicBezTo>
                    <a:pt x="75381" y="40"/>
                    <a:pt x="74643" y="1"/>
                    <a:pt x="73927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1" name="Google Shape;8131;p32"/>
            <p:cNvSpPr/>
            <p:nvPr/>
          </p:nvSpPr>
          <p:spPr>
            <a:xfrm>
              <a:off x="3065700" y="1698825"/>
              <a:ext cx="2607650" cy="137225"/>
            </a:xfrm>
            <a:custGeom>
              <a:avLst/>
              <a:gdLst/>
              <a:ahLst/>
              <a:cxnLst/>
              <a:rect l="l" t="t" r="r" b="b"/>
              <a:pathLst>
                <a:path w="104306" h="5489" extrusionOk="0">
                  <a:moveTo>
                    <a:pt x="32661" y="0"/>
                  </a:moveTo>
                  <a:cubicBezTo>
                    <a:pt x="30916" y="0"/>
                    <a:pt x="28912" y="294"/>
                    <a:pt x="26509" y="1026"/>
                  </a:cubicBezTo>
                  <a:cubicBezTo>
                    <a:pt x="24954" y="1504"/>
                    <a:pt x="23575" y="2056"/>
                    <a:pt x="22249" y="2586"/>
                  </a:cubicBezTo>
                  <a:cubicBezTo>
                    <a:pt x="20107" y="3444"/>
                    <a:pt x="18078" y="4261"/>
                    <a:pt x="15421" y="4729"/>
                  </a:cubicBezTo>
                  <a:cubicBezTo>
                    <a:pt x="12954" y="5164"/>
                    <a:pt x="10332" y="5267"/>
                    <a:pt x="7702" y="5267"/>
                  </a:cubicBezTo>
                  <a:cubicBezTo>
                    <a:pt x="6469" y="5267"/>
                    <a:pt x="5233" y="5244"/>
                    <a:pt x="4011" y="5223"/>
                  </a:cubicBezTo>
                  <a:cubicBezTo>
                    <a:pt x="2805" y="5199"/>
                    <a:pt x="1555" y="5175"/>
                    <a:pt x="346" y="5175"/>
                  </a:cubicBezTo>
                  <a:cubicBezTo>
                    <a:pt x="231" y="5175"/>
                    <a:pt x="115" y="5176"/>
                    <a:pt x="1" y="5176"/>
                  </a:cubicBezTo>
                  <a:lnTo>
                    <a:pt x="1" y="5389"/>
                  </a:lnTo>
                  <a:cubicBezTo>
                    <a:pt x="87" y="5389"/>
                    <a:pt x="173" y="5389"/>
                    <a:pt x="260" y="5389"/>
                  </a:cubicBezTo>
                  <a:cubicBezTo>
                    <a:pt x="1500" y="5389"/>
                    <a:pt x="2844" y="5422"/>
                    <a:pt x="4011" y="5441"/>
                  </a:cubicBezTo>
                  <a:cubicBezTo>
                    <a:pt x="5259" y="5462"/>
                    <a:pt x="6512" y="5488"/>
                    <a:pt x="7776" y="5488"/>
                  </a:cubicBezTo>
                  <a:cubicBezTo>
                    <a:pt x="10387" y="5488"/>
                    <a:pt x="13002" y="5384"/>
                    <a:pt x="15457" y="4947"/>
                  </a:cubicBezTo>
                  <a:cubicBezTo>
                    <a:pt x="18136" y="4474"/>
                    <a:pt x="20179" y="3652"/>
                    <a:pt x="22338" y="2789"/>
                  </a:cubicBezTo>
                  <a:cubicBezTo>
                    <a:pt x="23653" y="2258"/>
                    <a:pt x="25026" y="1712"/>
                    <a:pt x="26576" y="1234"/>
                  </a:cubicBezTo>
                  <a:cubicBezTo>
                    <a:pt x="28987" y="500"/>
                    <a:pt x="30970" y="203"/>
                    <a:pt x="32695" y="203"/>
                  </a:cubicBezTo>
                  <a:cubicBezTo>
                    <a:pt x="35993" y="203"/>
                    <a:pt x="38345" y="1290"/>
                    <a:pt x="40930" y="2493"/>
                  </a:cubicBezTo>
                  <a:cubicBezTo>
                    <a:pt x="43764" y="3798"/>
                    <a:pt x="46687" y="5150"/>
                    <a:pt x="51311" y="5280"/>
                  </a:cubicBezTo>
                  <a:cubicBezTo>
                    <a:pt x="51478" y="5285"/>
                    <a:pt x="51645" y="5287"/>
                    <a:pt x="51811" y="5287"/>
                  </a:cubicBezTo>
                  <a:cubicBezTo>
                    <a:pt x="55581" y="5287"/>
                    <a:pt x="58845" y="4123"/>
                    <a:pt x="62003" y="3002"/>
                  </a:cubicBezTo>
                  <a:cubicBezTo>
                    <a:pt x="65161" y="1881"/>
                    <a:pt x="68397" y="729"/>
                    <a:pt x="72180" y="729"/>
                  </a:cubicBezTo>
                  <a:cubicBezTo>
                    <a:pt x="73064" y="729"/>
                    <a:pt x="73977" y="791"/>
                    <a:pt x="74927" y="932"/>
                  </a:cubicBezTo>
                  <a:cubicBezTo>
                    <a:pt x="77054" y="1244"/>
                    <a:pt x="79025" y="2004"/>
                    <a:pt x="80928" y="2737"/>
                  </a:cubicBezTo>
                  <a:cubicBezTo>
                    <a:pt x="82525" y="3356"/>
                    <a:pt x="84184" y="4001"/>
                    <a:pt x="85916" y="4365"/>
                  </a:cubicBezTo>
                  <a:cubicBezTo>
                    <a:pt x="88808" y="4979"/>
                    <a:pt x="92144" y="5128"/>
                    <a:pt x="95442" y="5128"/>
                  </a:cubicBezTo>
                  <a:cubicBezTo>
                    <a:pt x="97084" y="5128"/>
                    <a:pt x="98717" y="5091"/>
                    <a:pt x="100280" y="5056"/>
                  </a:cubicBezTo>
                  <a:cubicBezTo>
                    <a:pt x="101684" y="5025"/>
                    <a:pt x="103015" y="4994"/>
                    <a:pt x="104305" y="4989"/>
                  </a:cubicBezTo>
                  <a:lnTo>
                    <a:pt x="104305" y="4770"/>
                  </a:lnTo>
                  <a:cubicBezTo>
                    <a:pt x="103010" y="4770"/>
                    <a:pt x="101684" y="4807"/>
                    <a:pt x="100275" y="4838"/>
                  </a:cubicBezTo>
                  <a:cubicBezTo>
                    <a:pt x="98717" y="4873"/>
                    <a:pt x="97089" y="4909"/>
                    <a:pt x="95451" y="4909"/>
                  </a:cubicBezTo>
                  <a:cubicBezTo>
                    <a:pt x="92163" y="4909"/>
                    <a:pt x="88835" y="4761"/>
                    <a:pt x="85957" y="4146"/>
                  </a:cubicBezTo>
                  <a:cubicBezTo>
                    <a:pt x="84251" y="3782"/>
                    <a:pt x="82598" y="3148"/>
                    <a:pt x="81006" y="2534"/>
                  </a:cubicBezTo>
                  <a:cubicBezTo>
                    <a:pt x="79092" y="1796"/>
                    <a:pt x="77111" y="1026"/>
                    <a:pt x="74958" y="709"/>
                  </a:cubicBezTo>
                  <a:cubicBezTo>
                    <a:pt x="74002" y="567"/>
                    <a:pt x="73082" y="504"/>
                    <a:pt x="72192" y="504"/>
                  </a:cubicBezTo>
                  <a:cubicBezTo>
                    <a:pt x="68372" y="504"/>
                    <a:pt x="65106" y="1668"/>
                    <a:pt x="61930" y="2794"/>
                  </a:cubicBezTo>
                  <a:cubicBezTo>
                    <a:pt x="58787" y="3912"/>
                    <a:pt x="55534" y="5063"/>
                    <a:pt x="51794" y="5063"/>
                  </a:cubicBezTo>
                  <a:cubicBezTo>
                    <a:pt x="51636" y="5063"/>
                    <a:pt x="51476" y="5061"/>
                    <a:pt x="51316" y="5056"/>
                  </a:cubicBezTo>
                  <a:cubicBezTo>
                    <a:pt x="46739" y="4937"/>
                    <a:pt x="43832" y="3590"/>
                    <a:pt x="41024" y="2290"/>
                  </a:cubicBezTo>
                  <a:cubicBezTo>
                    <a:pt x="38505" y="1123"/>
                    <a:pt x="36075" y="0"/>
                    <a:pt x="3266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2" name="Google Shape;8132;p32"/>
            <p:cNvSpPr/>
            <p:nvPr/>
          </p:nvSpPr>
          <p:spPr>
            <a:xfrm>
              <a:off x="3104725" y="1560300"/>
              <a:ext cx="2529100" cy="193825"/>
            </a:xfrm>
            <a:custGeom>
              <a:avLst/>
              <a:gdLst/>
              <a:ahLst/>
              <a:cxnLst/>
              <a:rect l="l" t="t" r="r" b="b"/>
              <a:pathLst>
                <a:path w="101164" h="7753" extrusionOk="0">
                  <a:moveTo>
                    <a:pt x="31129" y="1"/>
                  </a:moveTo>
                  <a:cubicBezTo>
                    <a:pt x="29564" y="1"/>
                    <a:pt x="27711" y="348"/>
                    <a:pt x="25431" y="1195"/>
                  </a:cubicBezTo>
                  <a:cubicBezTo>
                    <a:pt x="23642" y="1850"/>
                    <a:pt x="22191" y="2708"/>
                    <a:pt x="20782" y="3540"/>
                  </a:cubicBezTo>
                  <a:cubicBezTo>
                    <a:pt x="19060" y="4559"/>
                    <a:pt x="17271" y="5615"/>
                    <a:pt x="14895" y="6271"/>
                  </a:cubicBezTo>
                  <a:cubicBezTo>
                    <a:pt x="12196" y="7022"/>
                    <a:pt x="9293" y="7177"/>
                    <a:pt x="6388" y="7177"/>
                  </a:cubicBezTo>
                  <a:cubicBezTo>
                    <a:pt x="5374" y="7177"/>
                    <a:pt x="4360" y="7158"/>
                    <a:pt x="3354" y="7139"/>
                  </a:cubicBezTo>
                  <a:cubicBezTo>
                    <a:pt x="2370" y="7125"/>
                    <a:pt x="1360" y="7107"/>
                    <a:pt x="359" y="7107"/>
                  </a:cubicBezTo>
                  <a:cubicBezTo>
                    <a:pt x="239" y="7107"/>
                    <a:pt x="120" y="7107"/>
                    <a:pt x="0" y="7108"/>
                  </a:cubicBezTo>
                  <a:lnTo>
                    <a:pt x="0" y="7331"/>
                  </a:lnTo>
                  <a:cubicBezTo>
                    <a:pt x="202" y="7330"/>
                    <a:pt x="406" y="7329"/>
                    <a:pt x="610" y="7329"/>
                  </a:cubicBezTo>
                  <a:cubicBezTo>
                    <a:pt x="1519" y="7329"/>
                    <a:pt x="2443" y="7346"/>
                    <a:pt x="3339" y="7363"/>
                  </a:cubicBezTo>
                  <a:cubicBezTo>
                    <a:pt x="4332" y="7381"/>
                    <a:pt x="5334" y="7399"/>
                    <a:pt x="6337" y="7399"/>
                  </a:cubicBezTo>
                  <a:cubicBezTo>
                    <a:pt x="9272" y="7399"/>
                    <a:pt x="12211" y="7243"/>
                    <a:pt x="14952" y="6484"/>
                  </a:cubicBezTo>
                  <a:cubicBezTo>
                    <a:pt x="17349" y="5813"/>
                    <a:pt x="19149" y="4757"/>
                    <a:pt x="20886" y="3727"/>
                  </a:cubicBezTo>
                  <a:cubicBezTo>
                    <a:pt x="22290" y="2900"/>
                    <a:pt x="23731" y="2053"/>
                    <a:pt x="25494" y="1392"/>
                  </a:cubicBezTo>
                  <a:cubicBezTo>
                    <a:pt x="27770" y="548"/>
                    <a:pt x="29601" y="199"/>
                    <a:pt x="31142" y="199"/>
                  </a:cubicBezTo>
                  <a:cubicBezTo>
                    <a:pt x="34443" y="199"/>
                    <a:pt x="36416" y="1799"/>
                    <a:pt x="38589" y="3561"/>
                  </a:cubicBezTo>
                  <a:cubicBezTo>
                    <a:pt x="40992" y="5516"/>
                    <a:pt x="43478" y="7529"/>
                    <a:pt x="48148" y="7737"/>
                  </a:cubicBezTo>
                  <a:lnTo>
                    <a:pt x="48902" y="7753"/>
                  </a:lnTo>
                  <a:cubicBezTo>
                    <a:pt x="52808" y="7753"/>
                    <a:pt x="56261" y="6453"/>
                    <a:pt x="59610" y="5189"/>
                  </a:cubicBezTo>
                  <a:cubicBezTo>
                    <a:pt x="62986" y="3911"/>
                    <a:pt x="66463" y="2599"/>
                    <a:pt x="70465" y="2599"/>
                  </a:cubicBezTo>
                  <a:cubicBezTo>
                    <a:pt x="71185" y="2599"/>
                    <a:pt x="71923" y="2641"/>
                    <a:pt x="72679" y="2734"/>
                  </a:cubicBezTo>
                  <a:cubicBezTo>
                    <a:pt x="74931" y="3010"/>
                    <a:pt x="77032" y="3805"/>
                    <a:pt x="79060" y="4580"/>
                  </a:cubicBezTo>
                  <a:cubicBezTo>
                    <a:pt x="80444" y="5106"/>
                    <a:pt x="81874" y="5652"/>
                    <a:pt x="83325" y="6016"/>
                  </a:cubicBezTo>
                  <a:cubicBezTo>
                    <a:pt x="86708" y="6855"/>
                    <a:pt x="90275" y="7028"/>
                    <a:pt x="93824" y="7028"/>
                  </a:cubicBezTo>
                  <a:cubicBezTo>
                    <a:pt x="95115" y="7028"/>
                    <a:pt x="96403" y="7005"/>
                    <a:pt x="97679" y="6983"/>
                  </a:cubicBezTo>
                  <a:cubicBezTo>
                    <a:pt x="98823" y="6957"/>
                    <a:pt x="100003" y="6936"/>
                    <a:pt x="101163" y="6931"/>
                  </a:cubicBezTo>
                  <a:lnTo>
                    <a:pt x="101163" y="6718"/>
                  </a:lnTo>
                  <a:cubicBezTo>
                    <a:pt x="100009" y="6718"/>
                    <a:pt x="98823" y="6744"/>
                    <a:pt x="97679" y="6765"/>
                  </a:cubicBezTo>
                  <a:cubicBezTo>
                    <a:pt x="96402" y="6787"/>
                    <a:pt x="95113" y="6810"/>
                    <a:pt x="93823" y="6810"/>
                  </a:cubicBezTo>
                  <a:cubicBezTo>
                    <a:pt x="90286" y="6810"/>
                    <a:pt x="86738" y="6637"/>
                    <a:pt x="83377" y="5802"/>
                  </a:cubicBezTo>
                  <a:cubicBezTo>
                    <a:pt x="81947" y="5444"/>
                    <a:pt x="80517" y="4898"/>
                    <a:pt x="79138" y="4372"/>
                  </a:cubicBezTo>
                  <a:cubicBezTo>
                    <a:pt x="77100" y="3597"/>
                    <a:pt x="74983" y="2791"/>
                    <a:pt x="72705" y="2521"/>
                  </a:cubicBezTo>
                  <a:cubicBezTo>
                    <a:pt x="71934" y="2426"/>
                    <a:pt x="71184" y="2382"/>
                    <a:pt x="70451" y="2382"/>
                  </a:cubicBezTo>
                  <a:cubicBezTo>
                    <a:pt x="66419" y="2382"/>
                    <a:pt x="62925" y="3700"/>
                    <a:pt x="59532" y="4981"/>
                  </a:cubicBezTo>
                  <a:cubicBezTo>
                    <a:pt x="56208" y="6237"/>
                    <a:pt x="52773" y="7535"/>
                    <a:pt x="48909" y="7535"/>
                  </a:cubicBezTo>
                  <a:cubicBezTo>
                    <a:pt x="48662" y="7535"/>
                    <a:pt x="48414" y="7530"/>
                    <a:pt x="48163" y="7519"/>
                  </a:cubicBezTo>
                  <a:cubicBezTo>
                    <a:pt x="43566" y="7316"/>
                    <a:pt x="41106" y="5319"/>
                    <a:pt x="38729" y="3389"/>
                  </a:cubicBezTo>
                  <a:cubicBezTo>
                    <a:pt x="36602" y="1662"/>
                    <a:pt x="34553" y="1"/>
                    <a:pt x="31129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3" name="Google Shape;8133;p32"/>
            <p:cNvSpPr/>
            <p:nvPr/>
          </p:nvSpPr>
          <p:spPr>
            <a:xfrm>
              <a:off x="3141250" y="1460100"/>
              <a:ext cx="2455250" cy="221875"/>
            </a:xfrm>
            <a:custGeom>
              <a:avLst/>
              <a:gdLst/>
              <a:ahLst/>
              <a:cxnLst/>
              <a:rect l="l" t="t" r="r" b="b"/>
              <a:pathLst>
                <a:path w="98210" h="8875" extrusionOk="0">
                  <a:moveTo>
                    <a:pt x="29416" y="1"/>
                  </a:moveTo>
                  <a:cubicBezTo>
                    <a:pt x="28354" y="1"/>
                    <a:pt x="27159" y="160"/>
                    <a:pt x="25790" y="522"/>
                  </a:cubicBezTo>
                  <a:cubicBezTo>
                    <a:pt x="23138" y="1224"/>
                    <a:pt x="21256" y="2592"/>
                    <a:pt x="19446" y="3918"/>
                  </a:cubicBezTo>
                  <a:cubicBezTo>
                    <a:pt x="17475" y="5364"/>
                    <a:pt x="15441" y="6851"/>
                    <a:pt x="12383" y="7496"/>
                  </a:cubicBezTo>
                  <a:cubicBezTo>
                    <a:pt x="10973" y="7796"/>
                    <a:pt x="9226" y="7883"/>
                    <a:pt x="7414" y="7883"/>
                  </a:cubicBezTo>
                  <a:cubicBezTo>
                    <a:pt x="6087" y="7883"/>
                    <a:pt x="4724" y="7837"/>
                    <a:pt x="3433" y="7793"/>
                  </a:cubicBezTo>
                  <a:cubicBezTo>
                    <a:pt x="2195" y="7756"/>
                    <a:pt x="1035" y="7715"/>
                    <a:pt x="0" y="7715"/>
                  </a:cubicBezTo>
                  <a:lnTo>
                    <a:pt x="0" y="7938"/>
                  </a:lnTo>
                  <a:cubicBezTo>
                    <a:pt x="58" y="7938"/>
                    <a:pt x="117" y="7938"/>
                    <a:pt x="176" y="7938"/>
                  </a:cubicBezTo>
                  <a:cubicBezTo>
                    <a:pt x="1149" y="7938"/>
                    <a:pt x="2261" y="7977"/>
                    <a:pt x="3428" y="8016"/>
                  </a:cubicBezTo>
                  <a:cubicBezTo>
                    <a:pt x="4706" y="8060"/>
                    <a:pt x="6057" y="8105"/>
                    <a:pt x="7377" y="8105"/>
                  </a:cubicBezTo>
                  <a:cubicBezTo>
                    <a:pt x="9215" y="8105"/>
                    <a:pt x="10992" y="8017"/>
                    <a:pt x="12430" y="7715"/>
                  </a:cubicBezTo>
                  <a:cubicBezTo>
                    <a:pt x="15530" y="7059"/>
                    <a:pt x="17584" y="5551"/>
                    <a:pt x="19576" y="4100"/>
                  </a:cubicBezTo>
                  <a:cubicBezTo>
                    <a:pt x="21375" y="2790"/>
                    <a:pt x="23232" y="1432"/>
                    <a:pt x="25842" y="735"/>
                  </a:cubicBezTo>
                  <a:cubicBezTo>
                    <a:pt x="27181" y="381"/>
                    <a:pt x="28351" y="225"/>
                    <a:pt x="29392" y="225"/>
                  </a:cubicBezTo>
                  <a:cubicBezTo>
                    <a:pt x="33072" y="225"/>
                    <a:pt x="35138" y="2177"/>
                    <a:pt x="37294" y="4220"/>
                  </a:cubicBezTo>
                  <a:cubicBezTo>
                    <a:pt x="39531" y="6336"/>
                    <a:pt x="41850" y="8531"/>
                    <a:pt x="46135" y="8833"/>
                  </a:cubicBezTo>
                  <a:cubicBezTo>
                    <a:pt x="46473" y="8859"/>
                    <a:pt x="46812" y="8874"/>
                    <a:pt x="47150" y="8874"/>
                  </a:cubicBezTo>
                  <a:cubicBezTo>
                    <a:pt x="50946" y="8874"/>
                    <a:pt x="54436" y="7397"/>
                    <a:pt x="57832" y="5972"/>
                  </a:cubicBezTo>
                  <a:cubicBezTo>
                    <a:pt x="61290" y="4517"/>
                    <a:pt x="64865" y="3012"/>
                    <a:pt x="68804" y="3012"/>
                  </a:cubicBezTo>
                  <a:cubicBezTo>
                    <a:pt x="68946" y="3012"/>
                    <a:pt x="69089" y="3014"/>
                    <a:pt x="69232" y="3018"/>
                  </a:cubicBezTo>
                  <a:cubicBezTo>
                    <a:pt x="72222" y="3102"/>
                    <a:pt x="74895" y="4095"/>
                    <a:pt x="77490" y="5062"/>
                  </a:cubicBezTo>
                  <a:cubicBezTo>
                    <a:pt x="79227" y="5707"/>
                    <a:pt x="81027" y="6378"/>
                    <a:pt x="82883" y="6752"/>
                  </a:cubicBezTo>
                  <a:cubicBezTo>
                    <a:pt x="86445" y="7471"/>
                    <a:pt x="89719" y="7589"/>
                    <a:pt x="93260" y="7589"/>
                  </a:cubicBezTo>
                  <a:cubicBezTo>
                    <a:pt x="94155" y="7589"/>
                    <a:pt x="95067" y="7582"/>
                    <a:pt x="96005" y="7574"/>
                  </a:cubicBezTo>
                  <a:lnTo>
                    <a:pt x="98210" y="7559"/>
                  </a:lnTo>
                  <a:lnTo>
                    <a:pt x="98210" y="7340"/>
                  </a:lnTo>
                  <a:lnTo>
                    <a:pt x="96005" y="7351"/>
                  </a:lnTo>
                  <a:cubicBezTo>
                    <a:pt x="95028" y="7360"/>
                    <a:pt x="94079" y="7370"/>
                    <a:pt x="93148" y="7370"/>
                  </a:cubicBezTo>
                  <a:cubicBezTo>
                    <a:pt x="89665" y="7370"/>
                    <a:pt x="86435" y="7241"/>
                    <a:pt x="82930" y="6539"/>
                  </a:cubicBezTo>
                  <a:cubicBezTo>
                    <a:pt x="81089" y="6170"/>
                    <a:pt x="79295" y="5499"/>
                    <a:pt x="77563" y="4854"/>
                  </a:cubicBezTo>
                  <a:cubicBezTo>
                    <a:pt x="74963" y="3887"/>
                    <a:pt x="72264" y="2888"/>
                    <a:pt x="69242" y="2795"/>
                  </a:cubicBezTo>
                  <a:cubicBezTo>
                    <a:pt x="69098" y="2791"/>
                    <a:pt x="68955" y="2789"/>
                    <a:pt x="68813" y="2789"/>
                  </a:cubicBezTo>
                  <a:cubicBezTo>
                    <a:pt x="64828" y="2789"/>
                    <a:pt x="61223" y="4304"/>
                    <a:pt x="57749" y="5775"/>
                  </a:cubicBezTo>
                  <a:cubicBezTo>
                    <a:pt x="54236" y="7250"/>
                    <a:pt x="50959" y="8652"/>
                    <a:pt x="47207" y="8652"/>
                  </a:cubicBezTo>
                  <a:cubicBezTo>
                    <a:pt x="46860" y="8652"/>
                    <a:pt x="46508" y="8639"/>
                    <a:pt x="46151" y="8614"/>
                  </a:cubicBezTo>
                  <a:cubicBezTo>
                    <a:pt x="41944" y="8313"/>
                    <a:pt x="39655" y="6149"/>
                    <a:pt x="37445" y="4059"/>
                  </a:cubicBezTo>
                  <a:cubicBezTo>
                    <a:pt x="35257" y="1984"/>
                    <a:pt x="33164" y="1"/>
                    <a:pt x="2941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4" name="Google Shape;8134;p32"/>
            <p:cNvSpPr/>
            <p:nvPr/>
          </p:nvSpPr>
          <p:spPr>
            <a:xfrm>
              <a:off x="3175700" y="1396325"/>
              <a:ext cx="2385575" cy="193975"/>
            </a:xfrm>
            <a:custGeom>
              <a:avLst/>
              <a:gdLst/>
              <a:ahLst/>
              <a:cxnLst/>
              <a:rect l="l" t="t" r="r" b="b"/>
              <a:pathLst>
                <a:path w="95423" h="7759" extrusionOk="0">
                  <a:moveTo>
                    <a:pt x="27994" y="1"/>
                  </a:moveTo>
                  <a:cubicBezTo>
                    <a:pt x="27089" y="1"/>
                    <a:pt x="26107" y="102"/>
                    <a:pt x="25026" y="327"/>
                  </a:cubicBezTo>
                  <a:cubicBezTo>
                    <a:pt x="22265" y="899"/>
                    <a:pt x="20184" y="2293"/>
                    <a:pt x="18338" y="3520"/>
                  </a:cubicBezTo>
                  <a:cubicBezTo>
                    <a:pt x="16492" y="4748"/>
                    <a:pt x="14573" y="6017"/>
                    <a:pt x="12009" y="6636"/>
                  </a:cubicBezTo>
                  <a:cubicBezTo>
                    <a:pt x="10262" y="7053"/>
                    <a:pt x="8077" y="7150"/>
                    <a:pt x="5881" y="7150"/>
                  </a:cubicBezTo>
                  <a:cubicBezTo>
                    <a:pt x="4848" y="7150"/>
                    <a:pt x="3813" y="7129"/>
                    <a:pt x="2819" y="7109"/>
                  </a:cubicBezTo>
                  <a:cubicBezTo>
                    <a:pt x="1821" y="7088"/>
                    <a:pt x="869" y="7067"/>
                    <a:pt x="1" y="7067"/>
                  </a:cubicBezTo>
                  <a:lnTo>
                    <a:pt x="1" y="7291"/>
                  </a:lnTo>
                  <a:cubicBezTo>
                    <a:pt x="156" y="7289"/>
                    <a:pt x="315" y="7288"/>
                    <a:pt x="476" y="7288"/>
                  </a:cubicBezTo>
                  <a:cubicBezTo>
                    <a:pt x="1208" y="7288"/>
                    <a:pt x="1996" y="7306"/>
                    <a:pt x="2814" y="7327"/>
                  </a:cubicBezTo>
                  <a:cubicBezTo>
                    <a:pt x="3822" y="7349"/>
                    <a:pt x="4870" y="7372"/>
                    <a:pt x="5915" y="7372"/>
                  </a:cubicBezTo>
                  <a:cubicBezTo>
                    <a:pt x="8107" y="7372"/>
                    <a:pt x="10286" y="7271"/>
                    <a:pt x="12061" y="6849"/>
                  </a:cubicBezTo>
                  <a:cubicBezTo>
                    <a:pt x="14677" y="6225"/>
                    <a:pt x="16549" y="4977"/>
                    <a:pt x="18463" y="3702"/>
                  </a:cubicBezTo>
                  <a:cubicBezTo>
                    <a:pt x="20372" y="2428"/>
                    <a:pt x="22348" y="1107"/>
                    <a:pt x="25073" y="540"/>
                  </a:cubicBezTo>
                  <a:cubicBezTo>
                    <a:pt x="26134" y="319"/>
                    <a:pt x="27099" y="220"/>
                    <a:pt x="27988" y="220"/>
                  </a:cubicBezTo>
                  <a:cubicBezTo>
                    <a:pt x="31723" y="220"/>
                    <a:pt x="34115" y="1972"/>
                    <a:pt x="36618" y="3812"/>
                  </a:cubicBezTo>
                  <a:cubicBezTo>
                    <a:pt x="39151" y="5679"/>
                    <a:pt x="41772" y="7592"/>
                    <a:pt x="45954" y="7743"/>
                  </a:cubicBezTo>
                  <a:lnTo>
                    <a:pt x="46458" y="7759"/>
                  </a:lnTo>
                  <a:cubicBezTo>
                    <a:pt x="50452" y="7759"/>
                    <a:pt x="53859" y="6100"/>
                    <a:pt x="57166" y="4498"/>
                  </a:cubicBezTo>
                  <a:cubicBezTo>
                    <a:pt x="60479" y="2901"/>
                    <a:pt x="63891" y="1248"/>
                    <a:pt x="67895" y="1222"/>
                  </a:cubicBezTo>
                  <a:lnTo>
                    <a:pt x="67968" y="1222"/>
                  </a:lnTo>
                  <a:cubicBezTo>
                    <a:pt x="71078" y="1222"/>
                    <a:pt x="73694" y="2491"/>
                    <a:pt x="76221" y="3718"/>
                  </a:cubicBezTo>
                  <a:cubicBezTo>
                    <a:pt x="77735" y="4451"/>
                    <a:pt x="79165" y="5143"/>
                    <a:pt x="80689" y="5580"/>
                  </a:cubicBezTo>
                  <a:cubicBezTo>
                    <a:pt x="84895" y="6788"/>
                    <a:pt x="88165" y="6933"/>
                    <a:pt x="92534" y="6933"/>
                  </a:cubicBezTo>
                  <a:cubicBezTo>
                    <a:pt x="93166" y="6933"/>
                    <a:pt x="93822" y="6930"/>
                    <a:pt x="94507" y="6927"/>
                  </a:cubicBezTo>
                  <a:lnTo>
                    <a:pt x="95422" y="6927"/>
                  </a:lnTo>
                  <a:lnTo>
                    <a:pt x="95422" y="6703"/>
                  </a:lnTo>
                  <a:lnTo>
                    <a:pt x="94507" y="6703"/>
                  </a:lnTo>
                  <a:cubicBezTo>
                    <a:pt x="93805" y="6707"/>
                    <a:pt x="93134" y="6710"/>
                    <a:pt x="92487" y="6710"/>
                  </a:cubicBezTo>
                  <a:cubicBezTo>
                    <a:pt x="88159" y="6710"/>
                    <a:pt x="84913" y="6566"/>
                    <a:pt x="80746" y="5372"/>
                  </a:cubicBezTo>
                  <a:cubicBezTo>
                    <a:pt x="79243" y="4935"/>
                    <a:pt x="77823" y="4248"/>
                    <a:pt x="76320" y="3520"/>
                  </a:cubicBezTo>
                  <a:cubicBezTo>
                    <a:pt x="73767" y="2283"/>
                    <a:pt x="71125" y="1003"/>
                    <a:pt x="67968" y="1003"/>
                  </a:cubicBezTo>
                  <a:lnTo>
                    <a:pt x="67895" y="1003"/>
                  </a:lnTo>
                  <a:cubicBezTo>
                    <a:pt x="63839" y="1029"/>
                    <a:pt x="60401" y="2693"/>
                    <a:pt x="57078" y="4306"/>
                  </a:cubicBezTo>
                  <a:cubicBezTo>
                    <a:pt x="53784" y="5900"/>
                    <a:pt x="50346" y="7533"/>
                    <a:pt x="46436" y="7533"/>
                  </a:cubicBezTo>
                  <a:cubicBezTo>
                    <a:pt x="46278" y="7533"/>
                    <a:pt x="46119" y="7530"/>
                    <a:pt x="45959" y="7525"/>
                  </a:cubicBezTo>
                  <a:cubicBezTo>
                    <a:pt x="41850" y="7379"/>
                    <a:pt x="39260" y="5476"/>
                    <a:pt x="36748" y="3635"/>
                  </a:cubicBezTo>
                  <a:cubicBezTo>
                    <a:pt x="34212" y="1779"/>
                    <a:pt x="31788" y="1"/>
                    <a:pt x="2799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5" name="Google Shape;8135;p32"/>
            <p:cNvSpPr/>
            <p:nvPr/>
          </p:nvSpPr>
          <p:spPr>
            <a:xfrm>
              <a:off x="3208325" y="1323975"/>
              <a:ext cx="2319650" cy="179225"/>
            </a:xfrm>
            <a:custGeom>
              <a:avLst/>
              <a:gdLst/>
              <a:ahLst/>
              <a:cxnLst/>
              <a:rect l="l" t="t" r="r" b="b"/>
              <a:pathLst>
                <a:path w="92786" h="7169" extrusionOk="0">
                  <a:moveTo>
                    <a:pt x="66944" y="1"/>
                  </a:moveTo>
                  <a:cubicBezTo>
                    <a:pt x="62896" y="1"/>
                    <a:pt x="59612" y="1664"/>
                    <a:pt x="56428" y="3278"/>
                  </a:cubicBezTo>
                  <a:cubicBezTo>
                    <a:pt x="53282" y="4865"/>
                    <a:pt x="50094" y="6503"/>
                    <a:pt x="46011" y="6607"/>
                  </a:cubicBezTo>
                  <a:cubicBezTo>
                    <a:pt x="45885" y="6610"/>
                    <a:pt x="45759" y="6612"/>
                    <a:pt x="45635" y="6612"/>
                  </a:cubicBezTo>
                  <a:cubicBezTo>
                    <a:pt x="41739" y="6612"/>
                    <a:pt x="38779" y="5061"/>
                    <a:pt x="35917" y="3559"/>
                  </a:cubicBezTo>
                  <a:cubicBezTo>
                    <a:pt x="33087" y="2075"/>
                    <a:pt x="30185" y="553"/>
                    <a:pt x="26374" y="553"/>
                  </a:cubicBezTo>
                  <a:cubicBezTo>
                    <a:pt x="25324" y="553"/>
                    <a:pt x="24204" y="669"/>
                    <a:pt x="22998" y="933"/>
                  </a:cubicBezTo>
                  <a:cubicBezTo>
                    <a:pt x="20814" y="1417"/>
                    <a:pt x="18994" y="2540"/>
                    <a:pt x="17236" y="3632"/>
                  </a:cubicBezTo>
                  <a:cubicBezTo>
                    <a:pt x="15686" y="4589"/>
                    <a:pt x="14095" y="5567"/>
                    <a:pt x="12275" y="6097"/>
                  </a:cubicBezTo>
                  <a:cubicBezTo>
                    <a:pt x="9596" y="6870"/>
                    <a:pt x="6332" y="6960"/>
                    <a:pt x="3280" y="6960"/>
                  </a:cubicBezTo>
                  <a:cubicBezTo>
                    <a:pt x="2799" y="6960"/>
                    <a:pt x="2324" y="6957"/>
                    <a:pt x="1858" y="6955"/>
                  </a:cubicBezTo>
                  <a:cubicBezTo>
                    <a:pt x="1438" y="6955"/>
                    <a:pt x="1021" y="6951"/>
                    <a:pt x="611" y="6951"/>
                  </a:cubicBezTo>
                  <a:cubicBezTo>
                    <a:pt x="405" y="6951"/>
                    <a:pt x="202" y="6952"/>
                    <a:pt x="1" y="6955"/>
                  </a:cubicBezTo>
                  <a:lnTo>
                    <a:pt x="1" y="7168"/>
                  </a:lnTo>
                  <a:lnTo>
                    <a:pt x="3361" y="7168"/>
                  </a:lnTo>
                  <a:cubicBezTo>
                    <a:pt x="6403" y="7168"/>
                    <a:pt x="9653" y="7070"/>
                    <a:pt x="12332" y="6295"/>
                  </a:cubicBezTo>
                  <a:cubicBezTo>
                    <a:pt x="14178" y="5764"/>
                    <a:pt x="15785" y="4761"/>
                    <a:pt x="17345" y="3798"/>
                  </a:cubicBezTo>
                  <a:cubicBezTo>
                    <a:pt x="19087" y="2722"/>
                    <a:pt x="20892" y="1609"/>
                    <a:pt x="23040" y="1136"/>
                  </a:cubicBezTo>
                  <a:cubicBezTo>
                    <a:pt x="24252" y="871"/>
                    <a:pt x="25368" y="754"/>
                    <a:pt x="26413" y="754"/>
                  </a:cubicBezTo>
                  <a:cubicBezTo>
                    <a:pt x="30104" y="754"/>
                    <a:pt x="32893" y="2213"/>
                    <a:pt x="35807" y="3741"/>
                  </a:cubicBezTo>
                  <a:cubicBezTo>
                    <a:pt x="38695" y="5256"/>
                    <a:pt x="41764" y="6819"/>
                    <a:pt x="45656" y="6819"/>
                  </a:cubicBezTo>
                  <a:cubicBezTo>
                    <a:pt x="45774" y="6819"/>
                    <a:pt x="45892" y="6818"/>
                    <a:pt x="46011" y="6815"/>
                  </a:cubicBezTo>
                  <a:cubicBezTo>
                    <a:pt x="50078" y="6721"/>
                    <a:pt x="53354" y="5062"/>
                    <a:pt x="56516" y="3460"/>
                  </a:cubicBezTo>
                  <a:cubicBezTo>
                    <a:pt x="59819" y="1787"/>
                    <a:pt x="62951" y="208"/>
                    <a:pt x="66912" y="208"/>
                  </a:cubicBezTo>
                  <a:cubicBezTo>
                    <a:pt x="67211" y="208"/>
                    <a:pt x="67514" y="217"/>
                    <a:pt x="67823" y="236"/>
                  </a:cubicBezTo>
                  <a:cubicBezTo>
                    <a:pt x="70891" y="428"/>
                    <a:pt x="72831" y="1552"/>
                    <a:pt x="74885" y="2743"/>
                  </a:cubicBezTo>
                  <a:cubicBezTo>
                    <a:pt x="75847" y="3294"/>
                    <a:pt x="76835" y="3871"/>
                    <a:pt x="77969" y="4365"/>
                  </a:cubicBezTo>
                  <a:cubicBezTo>
                    <a:pt x="82948" y="6521"/>
                    <a:pt x="85742" y="6801"/>
                    <a:pt x="91815" y="6801"/>
                  </a:cubicBezTo>
                  <a:cubicBezTo>
                    <a:pt x="92130" y="6801"/>
                    <a:pt x="92453" y="6800"/>
                    <a:pt x="92786" y="6799"/>
                  </a:cubicBezTo>
                  <a:lnTo>
                    <a:pt x="92786" y="6596"/>
                  </a:lnTo>
                  <a:cubicBezTo>
                    <a:pt x="92508" y="6597"/>
                    <a:pt x="92236" y="6598"/>
                    <a:pt x="91971" y="6598"/>
                  </a:cubicBezTo>
                  <a:cubicBezTo>
                    <a:pt x="85830" y="6598"/>
                    <a:pt x="83048" y="6332"/>
                    <a:pt x="78068" y="4178"/>
                  </a:cubicBezTo>
                  <a:cubicBezTo>
                    <a:pt x="76945" y="3689"/>
                    <a:pt x="75957" y="3117"/>
                    <a:pt x="75000" y="2566"/>
                  </a:cubicBezTo>
                  <a:cubicBezTo>
                    <a:pt x="72919" y="1365"/>
                    <a:pt x="70964" y="226"/>
                    <a:pt x="67844" y="28"/>
                  </a:cubicBezTo>
                  <a:cubicBezTo>
                    <a:pt x="67540" y="10"/>
                    <a:pt x="67240" y="1"/>
                    <a:pt x="6694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6" name="Google Shape;8136;p32"/>
            <p:cNvSpPr/>
            <p:nvPr/>
          </p:nvSpPr>
          <p:spPr>
            <a:xfrm>
              <a:off x="3238625" y="1243150"/>
              <a:ext cx="2258025" cy="188150"/>
            </a:xfrm>
            <a:custGeom>
              <a:avLst/>
              <a:gdLst/>
              <a:ahLst/>
              <a:cxnLst/>
              <a:rect l="l" t="t" r="r" b="b"/>
              <a:pathLst>
                <a:path w="90321" h="7526" extrusionOk="0">
                  <a:moveTo>
                    <a:pt x="65857" y="0"/>
                  </a:moveTo>
                  <a:cubicBezTo>
                    <a:pt x="61764" y="0"/>
                    <a:pt x="58482" y="1763"/>
                    <a:pt x="55419" y="3401"/>
                  </a:cubicBezTo>
                  <a:cubicBezTo>
                    <a:pt x="52356" y="5040"/>
                    <a:pt x="49131" y="6730"/>
                    <a:pt x="45179" y="6849"/>
                  </a:cubicBezTo>
                  <a:cubicBezTo>
                    <a:pt x="45025" y="6854"/>
                    <a:pt x="44872" y="6857"/>
                    <a:pt x="44720" y="6857"/>
                  </a:cubicBezTo>
                  <a:cubicBezTo>
                    <a:pt x="40979" y="6857"/>
                    <a:pt x="37929" y="5409"/>
                    <a:pt x="34991" y="4010"/>
                  </a:cubicBezTo>
                  <a:cubicBezTo>
                    <a:pt x="32041" y="2602"/>
                    <a:pt x="29010" y="1161"/>
                    <a:pt x="25229" y="1161"/>
                  </a:cubicBezTo>
                  <a:cubicBezTo>
                    <a:pt x="24329" y="1161"/>
                    <a:pt x="23388" y="1242"/>
                    <a:pt x="22395" y="1425"/>
                  </a:cubicBezTo>
                  <a:cubicBezTo>
                    <a:pt x="20127" y="1841"/>
                    <a:pt x="18177" y="2944"/>
                    <a:pt x="16294" y="4015"/>
                  </a:cubicBezTo>
                  <a:cubicBezTo>
                    <a:pt x="14828" y="4858"/>
                    <a:pt x="13434" y="5643"/>
                    <a:pt x="11900" y="6142"/>
                  </a:cubicBezTo>
                  <a:cubicBezTo>
                    <a:pt x="8348" y="7286"/>
                    <a:pt x="4645" y="7291"/>
                    <a:pt x="729" y="7307"/>
                  </a:cubicBezTo>
                  <a:lnTo>
                    <a:pt x="1" y="7307"/>
                  </a:lnTo>
                  <a:lnTo>
                    <a:pt x="1" y="7525"/>
                  </a:lnTo>
                  <a:lnTo>
                    <a:pt x="729" y="7525"/>
                  </a:lnTo>
                  <a:cubicBezTo>
                    <a:pt x="4666" y="7515"/>
                    <a:pt x="8384" y="7505"/>
                    <a:pt x="11967" y="6350"/>
                  </a:cubicBezTo>
                  <a:cubicBezTo>
                    <a:pt x="13528" y="5851"/>
                    <a:pt x="14989" y="5019"/>
                    <a:pt x="16398" y="4213"/>
                  </a:cubicBezTo>
                  <a:cubicBezTo>
                    <a:pt x="18271" y="3147"/>
                    <a:pt x="20205" y="2049"/>
                    <a:pt x="22431" y="1638"/>
                  </a:cubicBezTo>
                  <a:cubicBezTo>
                    <a:pt x="23407" y="1460"/>
                    <a:pt x="24332" y="1380"/>
                    <a:pt x="25216" y="1380"/>
                  </a:cubicBezTo>
                  <a:cubicBezTo>
                    <a:pt x="28961" y="1380"/>
                    <a:pt x="31965" y="2811"/>
                    <a:pt x="34897" y="4207"/>
                  </a:cubicBezTo>
                  <a:cubicBezTo>
                    <a:pt x="37856" y="5617"/>
                    <a:pt x="40873" y="7070"/>
                    <a:pt x="44714" y="7070"/>
                  </a:cubicBezTo>
                  <a:cubicBezTo>
                    <a:pt x="44869" y="7070"/>
                    <a:pt x="45026" y="7067"/>
                    <a:pt x="45184" y="7063"/>
                  </a:cubicBezTo>
                  <a:cubicBezTo>
                    <a:pt x="49256" y="6943"/>
                    <a:pt x="52439" y="5237"/>
                    <a:pt x="55523" y="3589"/>
                  </a:cubicBezTo>
                  <a:cubicBezTo>
                    <a:pt x="58753" y="1852"/>
                    <a:pt x="61816" y="213"/>
                    <a:pt x="65846" y="213"/>
                  </a:cubicBezTo>
                  <a:lnTo>
                    <a:pt x="66252" y="213"/>
                  </a:lnTo>
                  <a:cubicBezTo>
                    <a:pt x="69518" y="307"/>
                    <a:pt x="71437" y="1482"/>
                    <a:pt x="73470" y="2725"/>
                  </a:cubicBezTo>
                  <a:cubicBezTo>
                    <a:pt x="74276" y="3219"/>
                    <a:pt x="75109" y="3724"/>
                    <a:pt x="76060" y="4192"/>
                  </a:cubicBezTo>
                  <a:cubicBezTo>
                    <a:pt x="81105" y="6676"/>
                    <a:pt x="83268" y="7173"/>
                    <a:pt x="89691" y="7173"/>
                  </a:cubicBezTo>
                  <a:cubicBezTo>
                    <a:pt x="89897" y="7173"/>
                    <a:pt x="90106" y="7173"/>
                    <a:pt x="90321" y="7172"/>
                  </a:cubicBezTo>
                  <a:lnTo>
                    <a:pt x="90321" y="6953"/>
                  </a:lnTo>
                  <a:lnTo>
                    <a:pt x="89774" y="6953"/>
                  </a:lnTo>
                  <a:cubicBezTo>
                    <a:pt x="83320" y="6953"/>
                    <a:pt x="81183" y="6470"/>
                    <a:pt x="76154" y="3999"/>
                  </a:cubicBezTo>
                  <a:cubicBezTo>
                    <a:pt x="75218" y="3537"/>
                    <a:pt x="74386" y="3027"/>
                    <a:pt x="73590" y="2533"/>
                  </a:cubicBezTo>
                  <a:cubicBezTo>
                    <a:pt x="71525" y="1274"/>
                    <a:pt x="69585" y="89"/>
                    <a:pt x="662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7" name="Google Shape;8137;p32"/>
            <p:cNvSpPr/>
            <p:nvPr/>
          </p:nvSpPr>
          <p:spPr>
            <a:xfrm>
              <a:off x="3256575" y="1166075"/>
              <a:ext cx="2210700" cy="201525"/>
            </a:xfrm>
            <a:custGeom>
              <a:avLst/>
              <a:gdLst/>
              <a:ahLst/>
              <a:cxnLst/>
              <a:rect l="l" t="t" r="r" b="b"/>
              <a:pathLst>
                <a:path w="88428" h="8061" extrusionOk="0">
                  <a:moveTo>
                    <a:pt x="65219" y="0"/>
                  </a:moveTo>
                  <a:cubicBezTo>
                    <a:pt x="60995" y="0"/>
                    <a:pt x="57801" y="1928"/>
                    <a:pt x="54706" y="3806"/>
                  </a:cubicBezTo>
                  <a:cubicBezTo>
                    <a:pt x="51679" y="5631"/>
                    <a:pt x="48549" y="7524"/>
                    <a:pt x="44440" y="7670"/>
                  </a:cubicBezTo>
                  <a:cubicBezTo>
                    <a:pt x="44263" y="7677"/>
                    <a:pt x="44088" y="7680"/>
                    <a:pt x="43914" y="7680"/>
                  </a:cubicBezTo>
                  <a:cubicBezTo>
                    <a:pt x="40331" y="7680"/>
                    <a:pt x="37531" y="6327"/>
                    <a:pt x="34569" y="4903"/>
                  </a:cubicBezTo>
                  <a:cubicBezTo>
                    <a:pt x="31631" y="3486"/>
                    <a:pt x="28597" y="2035"/>
                    <a:pt x="24759" y="2035"/>
                  </a:cubicBezTo>
                  <a:cubicBezTo>
                    <a:pt x="24400" y="2035"/>
                    <a:pt x="24033" y="2047"/>
                    <a:pt x="23658" y="2074"/>
                  </a:cubicBezTo>
                  <a:cubicBezTo>
                    <a:pt x="19550" y="3000"/>
                    <a:pt x="15758" y="4342"/>
                    <a:pt x="12399" y="6058"/>
                  </a:cubicBezTo>
                  <a:cubicBezTo>
                    <a:pt x="9489" y="7250"/>
                    <a:pt x="6348" y="7841"/>
                    <a:pt x="3022" y="7841"/>
                  </a:cubicBezTo>
                  <a:cubicBezTo>
                    <a:pt x="2037" y="7841"/>
                    <a:pt x="1037" y="7789"/>
                    <a:pt x="21" y="7686"/>
                  </a:cubicBezTo>
                  <a:lnTo>
                    <a:pt x="0" y="7899"/>
                  </a:lnTo>
                  <a:cubicBezTo>
                    <a:pt x="1009" y="8008"/>
                    <a:pt x="2018" y="8060"/>
                    <a:pt x="3032" y="8060"/>
                  </a:cubicBezTo>
                  <a:cubicBezTo>
                    <a:pt x="6382" y="8060"/>
                    <a:pt x="9554" y="7457"/>
                    <a:pt x="12487" y="6261"/>
                  </a:cubicBezTo>
                  <a:cubicBezTo>
                    <a:pt x="15847" y="4545"/>
                    <a:pt x="19622" y="3213"/>
                    <a:pt x="23689" y="2287"/>
                  </a:cubicBezTo>
                  <a:cubicBezTo>
                    <a:pt x="24049" y="2262"/>
                    <a:pt x="24402" y="2250"/>
                    <a:pt x="24748" y="2250"/>
                  </a:cubicBezTo>
                  <a:cubicBezTo>
                    <a:pt x="28548" y="2250"/>
                    <a:pt x="31549" y="3699"/>
                    <a:pt x="34470" y="5096"/>
                  </a:cubicBezTo>
                  <a:cubicBezTo>
                    <a:pt x="37334" y="6478"/>
                    <a:pt x="40292" y="7898"/>
                    <a:pt x="43941" y="7898"/>
                  </a:cubicBezTo>
                  <a:cubicBezTo>
                    <a:pt x="44109" y="7898"/>
                    <a:pt x="44279" y="7895"/>
                    <a:pt x="44450" y="7889"/>
                  </a:cubicBezTo>
                  <a:cubicBezTo>
                    <a:pt x="48616" y="7743"/>
                    <a:pt x="51768" y="5834"/>
                    <a:pt x="54815" y="3993"/>
                  </a:cubicBezTo>
                  <a:cubicBezTo>
                    <a:pt x="58015" y="2054"/>
                    <a:pt x="61055" y="217"/>
                    <a:pt x="65162" y="217"/>
                  </a:cubicBezTo>
                  <a:cubicBezTo>
                    <a:pt x="65494" y="217"/>
                    <a:pt x="65833" y="229"/>
                    <a:pt x="66179" y="254"/>
                  </a:cubicBezTo>
                  <a:cubicBezTo>
                    <a:pt x="70261" y="1367"/>
                    <a:pt x="73683" y="3062"/>
                    <a:pt x="76362" y="5293"/>
                  </a:cubicBezTo>
                  <a:cubicBezTo>
                    <a:pt x="78900" y="6951"/>
                    <a:pt x="81875" y="7791"/>
                    <a:pt x="85240" y="7791"/>
                  </a:cubicBezTo>
                  <a:cubicBezTo>
                    <a:pt x="86267" y="7791"/>
                    <a:pt x="87329" y="7713"/>
                    <a:pt x="88427" y="7556"/>
                  </a:cubicBezTo>
                  <a:lnTo>
                    <a:pt x="88401" y="7342"/>
                  </a:lnTo>
                  <a:cubicBezTo>
                    <a:pt x="87318" y="7495"/>
                    <a:pt x="86270" y="7571"/>
                    <a:pt x="85257" y="7571"/>
                  </a:cubicBezTo>
                  <a:cubicBezTo>
                    <a:pt x="81928" y="7571"/>
                    <a:pt x="78988" y="6748"/>
                    <a:pt x="76492" y="5117"/>
                  </a:cubicBezTo>
                  <a:cubicBezTo>
                    <a:pt x="73798" y="2875"/>
                    <a:pt x="70350" y="1164"/>
                    <a:pt x="66215" y="36"/>
                  </a:cubicBezTo>
                  <a:cubicBezTo>
                    <a:pt x="65877" y="12"/>
                    <a:pt x="65545" y="0"/>
                    <a:pt x="65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8" name="Google Shape;8138;p32"/>
            <p:cNvSpPr/>
            <p:nvPr/>
          </p:nvSpPr>
          <p:spPr>
            <a:xfrm>
              <a:off x="3269325" y="1100700"/>
              <a:ext cx="2169850" cy="204100"/>
            </a:xfrm>
            <a:custGeom>
              <a:avLst/>
              <a:gdLst/>
              <a:ahLst/>
              <a:cxnLst/>
              <a:rect l="l" t="t" r="r" b="b"/>
              <a:pathLst>
                <a:path w="86794" h="8164" extrusionOk="0">
                  <a:moveTo>
                    <a:pt x="64581" y="1"/>
                  </a:moveTo>
                  <a:cubicBezTo>
                    <a:pt x="60303" y="1"/>
                    <a:pt x="57134" y="1997"/>
                    <a:pt x="54082" y="3925"/>
                  </a:cubicBezTo>
                  <a:cubicBezTo>
                    <a:pt x="51117" y="5797"/>
                    <a:pt x="48054" y="7726"/>
                    <a:pt x="43925" y="7919"/>
                  </a:cubicBezTo>
                  <a:cubicBezTo>
                    <a:pt x="43695" y="7930"/>
                    <a:pt x="43467" y="7935"/>
                    <a:pt x="43243" y="7935"/>
                  </a:cubicBezTo>
                  <a:cubicBezTo>
                    <a:pt x="39864" y="7935"/>
                    <a:pt x="37054" y="6728"/>
                    <a:pt x="34153" y="5485"/>
                  </a:cubicBezTo>
                  <a:cubicBezTo>
                    <a:pt x="31240" y="4237"/>
                    <a:pt x="28236" y="2947"/>
                    <a:pt x="24615" y="2947"/>
                  </a:cubicBezTo>
                  <a:cubicBezTo>
                    <a:pt x="24388" y="2947"/>
                    <a:pt x="24160" y="2952"/>
                    <a:pt x="23928" y="2963"/>
                  </a:cubicBezTo>
                  <a:cubicBezTo>
                    <a:pt x="19763" y="3150"/>
                    <a:pt x="16143" y="4242"/>
                    <a:pt x="12638" y="5292"/>
                  </a:cubicBezTo>
                  <a:cubicBezTo>
                    <a:pt x="8794" y="6452"/>
                    <a:pt x="4821" y="7648"/>
                    <a:pt x="0" y="7726"/>
                  </a:cubicBezTo>
                  <a:lnTo>
                    <a:pt x="0" y="7945"/>
                  </a:lnTo>
                  <a:cubicBezTo>
                    <a:pt x="4847" y="7862"/>
                    <a:pt x="8841" y="6665"/>
                    <a:pt x="12695" y="5501"/>
                  </a:cubicBezTo>
                  <a:cubicBezTo>
                    <a:pt x="16341" y="4403"/>
                    <a:pt x="19789" y="3368"/>
                    <a:pt x="23933" y="3181"/>
                  </a:cubicBezTo>
                  <a:cubicBezTo>
                    <a:pt x="24162" y="3171"/>
                    <a:pt x="24389" y="3166"/>
                    <a:pt x="24613" y="3166"/>
                  </a:cubicBezTo>
                  <a:cubicBezTo>
                    <a:pt x="28183" y="3166"/>
                    <a:pt x="31172" y="4449"/>
                    <a:pt x="34059" y="5683"/>
                  </a:cubicBezTo>
                  <a:cubicBezTo>
                    <a:pt x="36894" y="6899"/>
                    <a:pt x="39816" y="8163"/>
                    <a:pt x="43264" y="8163"/>
                  </a:cubicBezTo>
                  <a:lnTo>
                    <a:pt x="43940" y="8142"/>
                  </a:lnTo>
                  <a:cubicBezTo>
                    <a:pt x="48117" y="7945"/>
                    <a:pt x="51211" y="5995"/>
                    <a:pt x="54196" y="4112"/>
                  </a:cubicBezTo>
                  <a:cubicBezTo>
                    <a:pt x="57366" y="2108"/>
                    <a:pt x="60376" y="215"/>
                    <a:pt x="64566" y="215"/>
                  </a:cubicBezTo>
                  <a:cubicBezTo>
                    <a:pt x="64714" y="215"/>
                    <a:pt x="64863" y="217"/>
                    <a:pt x="65013" y="222"/>
                  </a:cubicBezTo>
                  <a:cubicBezTo>
                    <a:pt x="69143" y="1096"/>
                    <a:pt x="72523" y="2656"/>
                    <a:pt x="75072" y="4871"/>
                  </a:cubicBezTo>
                  <a:cubicBezTo>
                    <a:pt x="77534" y="6792"/>
                    <a:pt x="80602" y="7759"/>
                    <a:pt x="84220" y="7759"/>
                  </a:cubicBezTo>
                  <a:cubicBezTo>
                    <a:pt x="85049" y="7759"/>
                    <a:pt x="85907" y="7709"/>
                    <a:pt x="86794" y="7607"/>
                  </a:cubicBezTo>
                  <a:lnTo>
                    <a:pt x="86768" y="7388"/>
                  </a:lnTo>
                  <a:cubicBezTo>
                    <a:pt x="85889" y="7490"/>
                    <a:pt x="85037" y="7540"/>
                    <a:pt x="84215" y="7540"/>
                  </a:cubicBezTo>
                  <a:cubicBezTo>
                    <a:pt x="80651" y="7540"/>
                    <a:pt x="77628" y="6590"/>
                    <a:pt x="75207" y="4705"/>
                  </a:cubicBezTo>
                  <a:cubicBezTo>
                    <a:pt x="72638" y="2469"/>
                    <a:pt x="69226" y="888"/>
                    <a:pt x="65045" y="9"/>
                  </a:cubicBezTo>
                  <a:cubicBezTo>
                    <a:pt x="64889" y="3"/>
                    <a:pt x="64734" y="1"/>
                    <a:pt x="64581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9" name="Google Shape;8139;p32"/>
            <p:cNvSpPr/>
            <p:nvPr/>
          </p:nvSpPr>
          <p:spPr>
            <a:xfrm>
              <a:off x="3285700" y="1039150"/>
              <a:ext cx="2126450" cy="207525"/>
            </a:xfrm>
            <a:custGeom>
              <a:avLst/>
              <a:gdLst/>
              <a:ahLst/>
              <a:cxnLst/>
              <a:rect l="l" t="t" r="r" b="b"/>
              <a:pathLst>
                <a:path w="85058" h="8301" extrusionOk="0">
                  <a:moveTo>
                    <a:pt x="63792" y="0"/>
                  </a:moveTo>
                  <a:cubicBezTo>
                    <a:pt x="59470" y="6"/>
                    <a:pt x="56344" y="2081"/>
                    <a:pt x="53432" y="4005"/>
                  </a:cubicBezTo>
                  <a:cubicBezTo>
                    <a:pt x="50520" y="5929"/>
                    <a:pt x="47503" y="7926"/>
                    <a:pt x="43265" y="8067"/>
                  </a:cubicBezTo>
                  <a:cubicBezTo>
                    <a:pt x="43091" y="8073"/>
                    <a:pt x="42919" y="8076"/>
                    <a:pt x="42748" y="8076"/>
                  </a:cubicBezTo>
                  <a:cubicBezTo>
                    <a:pt x="39388" y="8076"/>
                    <a:pt x="36463" y="6939"/>
                    <a:pt x="33628" y="5841"/>
                  </a:cubicBezTo>
                  <a:cubicBezTo>
                    <a:pt x="30722" y="4708"/>
                    <a:pt x="27726" y="3540"/>
                    <a:pt x="24191" y="3540"/>
                  </a:cubicBezTo>
                  <a:cubicBezTo>
                    <a:pt x="24107" y="3540"/>
                    <a:pt x="24023" y="3541"/>
                    <a:pt x="23939" y="3542"/>
                  </a:cubicBezTo>
                  <a:cubicBezTo>
                    <a:pt x="19711" y="3610"/>
                    <a:pt x="15722" y="4644"/>
                    <a:pt x="11951" y="5617"/>
                  </a:cubicBezTo>
                  <a:cubicBezTo>
                    <a:pt x="8181" y="6595"/>
                    <a:pt x="4281" y="7609"/>
                    <a:pt x="0" y="7749"/>
                  </a:cubicBezTo>
                  <a:lnTo>
                    <a:pt x="0" y="7963"/>
                  </a:lnTo>
                  <a:cubicBezTo>
                    <a:pt x="4307" y="7827"/>
                    <a:pt x="8217" y="6813"/>
                    <a:pt x="12003" y="5830"/>
                  </a:cubicBezTo>
                  <a:cubicBezTo>
                    <a:pt x="15972" y="4795"/>
                    <a:pt x="19732" y="3823"/>
                    <a:pt x="23939" y="3766"/>
                  </a:cubicBezTo>
                  <a:cubicBezTo>
                    <a:pt x="24036" y="3764"/>
                    <a:pt x="24134" y="3763"/>
                    <a:pt x="24230" y="3763"/>
                  </a:cubicBezTo>
                  <a:cubicBezTo>
                    <a:pt x="27698" y="3763"/>
                    <a:pt x="30666" y="4925"/>
                    <a:pt x="33545" y="6049"/>
                  </a:cubicBezTo>
                  <a:cubicBezTo>
                    <a:pt x="36395" y="7151"/>
                    <a:pt x="39338" y="8301"/>
                    <a:pt x="42750" y="8301"/>
                  </a:cubicBezTo>
                  <a:lnTo>
                    <a:pt x="43270" y="8290"/>
                  </a:lnTo>
                  <a:cubicBezTo>
                    <a:pt x="47576" y="8145"/>
                    <a:pt x="50618" y="6132"/>
                    <a:pt x="53557" y="4187"/>
                  </a:cubicBezTo>
                  <a:cubicBezTo>
                    <a:pt x="56630" y="2153"/>
                    <a:pt x="59543" y="229"/>
                    <a:pt x="63776" y="219"/>
                  </a:cubicBezTo>
                  <a:cubicBezTo>
                    <a:pt x="67900" y="832"/>
                    <a:pt x="71239" y="2247"/>
                    <a:pt x="73673" y="4431"/>
                  </a:cubicBezTo>
                  <a:cubicBezTo>
                    <a:pt x="76158" y="6590"/>
                    <a:pt x="79446" y="7685"/>
                    <a:pt x="83457" y="7685"/>
                  </a:cubicBezTo>
                  <a:cubicBezTo>
                    <a:pt x="83978" y="7685"/>
                    <a:pt x="84511" y="7667"/>
                    <a:pt x="85057" y="7630"/>
                  </a:cubicBezTo>
                  <a:lnTo>
                    <a:pt x="85047" y="7411"/>
                  </a:lnTo>
                  <a:cubicBezTo>
                    <a:pt x="84511" y="7447"/>
                    <a:pt x="83987" y="7465"/>
                    <a:pt x="83476" y="7465"/>
                  </a:cubicBezTo>
                  <a:cubicBezTo>
                    <a:pt x="79507" y="7465"/>
                    <a:pt x="76265" y="6393"/>
                    <a:pt x="73824" y="4265"/>
                  </a:cubicBezTo>
                  <a:cubicBezTo>
                    <a:pt x="71348" y="2055"/>
                    <a:pt x="67978" y="619"/>
                    <a:pt x="6379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0" name="Google Shape;8140;p32"/>
            <p:cNvSpPr/>
            <p:nvPr/>
          </p:nvSpPr>
          <p:spPr>
            <a:xfrm>
              <a:off x="3309625" y="992225"/>
              <a:ext cx="2076650" cy="188675"/>
            </a:xfrm>
            <a:custGeom>
              <a:avLst/>
              <a:gdLst/>
              <a:ahLst/>
              <a:cxnLst/>
              <a:rect l="l" t="t" r="r" b="b"/>
              <a:pathLst>
                <a:path w="83066" h="7547" extrusionOk="0">
                  <a:moveTo>
                    <a:pt x="62290" y="0"/>
                  </a:moveTo>
                  <a:cubicBezTo>
                    <a:pt x="61828" y="0"/>
                    <a:pt x="61356" y="16"/>
                    <a:pt x="60874" y="47"/>
                  </a:cubicBezTo>
                  <a:cubicBezTo>
                    <a:pt x="57374" y="541"/>
                    <a:pt x="54820" y="2111"/>
                    <a:pt x="52345" y="3640"/>
                  </a:cubicBezTo>
                  <a:cubicBezTo>
                    <a:pt x="49531" y="5377"/>
                    <a:pt x="46619" y="7177"/>
                    <a:pt x="42313" y="7317"/>
                  </a:cubicBezTo>
                  <a:cubicBezTo>
                    <a:pt x="42132" y="7323"/>
                    <a:pt x="41952" y="7326"/>
                    <a:pt x="41774" y="7326"/>
                  </a:cubicBezTo>
                  <a:cubicBezTo>
                    <a:pt x="38394" y="7326"/>
                    <a:pt x="35552" y="6275"/>
                    <a:pt x="32796" y="5253"/>
                  </a:cubicBezTo>
                  <a:cubicBezTo>
                    <a:pt x="30320" y="4337"/>
                    <a:pt x="27756" y="3386"/>
                    <a:pt x="24781" y="3167"/>
                  </a:cubicBezTo>
                  <a:cubicBezTo>
                    <a:pt x="24247" y="3128"/>
                    <a:pt x="23711" y="3110"/>
                    <a:pt x="23173" y="3110"/>
                  </a:cubicBezTo>
                  <a:cubicBezTo>
                    <a:pt x="19040" y="3110"/>
                    <a:pt x="14814" y="4187"/>
                    <a:pt x="10714" y="5232"/>
                  </a:cubicBezTo>
                  <a:cubicBezTo>
                    <a:pt x="7188" y="6131"/>
                    <a:pt x="3542" y="7057"/>
                    <a:pt x="0" y="7291"/>
                  </a:cubicBezTo>
                  <a:lnTo>
                    <a:pt x="11" y="7515"/>
                  </a:lnTo>
                  <a:cubicBezTo>
                    <a:pt x="3584" y="7281"/>
                    <a:pt x="7234" y="6350"/>
                    <a:pt x="10766" y="5445"/>
                  </a:cubicBezTo>
                  <a:cubicBezTo>
                    <a:pt x="14857" y="4405"/>
                    <a:pt x="19066" y="3328"/>
                    <a:pt x="23166" y="3328"/>
                  </a:cubicBezTo>
                  <a:cubicBezTo>
                    <a:pt x="23699" y="3328"/>
                    <a:pt x="24231" y="3347"/>
                    <a:pt x="24761" y="3386"/>
                  </a:cubicBezTo>
                  <a:cubicBezTo>
                    <a:pt x="27715" y="3604"/>
                    <a:pt x="30263" y="4550"/>
                    <a:pt x="32723" y="5461"/>
                  </a:cubicBezTo>
                  <a:cubicBezTo>
                    <a:pt x="35495" y="6485"/>
                    <a:pt x="38355" y="7546"/>
                    <a:pt x="41767" y="7546"/>
                  </a:cubicBezTo>
                  <a:lnTo>
                    <a:pt x="42318" y="7541"/>
                  </a:lnTo>
                  <a:cubicBezTo>
                    <a:pt x="46681" y="7390"/>
                    <a:pt x="49620" y="5575"/>
                    <a:pt x="52459" y="3828"/>
                  </a:cubicBezTo>
                  <a:cubicBezTo>
                    <a:pt x="54919" y="2314"/>
                    <a:pt x="57452" y="749"/>
                    <a:pt x="60900" y="260"/>
                  </a:cubicBezTo>
                  <a:cubicBezTo>
                    <a:pt x="61374" y="229"/>
                    <a:pt x="61837" y="214"/>
                    <a:pt x="62290" y="214"/>
                  </a:cubicBezTo>
                  <a:cubicBezTo>
                    <a:pt x="66012" y="214"/>
                    <a:pt x="69042" y="1241"/>
                    <a:pt x="71332" y="3276"/>
                  </a:cubicBezTo>
                  <a:cubicBezTo>
                    <a:pt x="74198" y="5783"/>
                    <a:pt x="78145" y="7104"/>
                    <a:pt x="83065" y="7187"/>
                  </a:cubicBezTo>
                  <a:lnTo>
                    <a:pt x="83065" y="6969"/>
                  </a:lnTo>
                  <a:cubicBezTo>
                    <a:pt x="78203" y="6886"/>
                    <a:pt x="74302" y="5585"/>
                    <a:pt x="71478" y="3105"/>
                  </a:cubicBezTo>
                  <a:cubicBezTo>
                    <a:pt x="69152" y="1042"/>
                    <a:pt x="66069" y="0"/>
                    <a:pt x="622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1" name="Google Shape;8141;p32"/>
            <p:cNvSpPr/>
            <p:nvPr/>
          </p:nvSpPr>
          <p:spPr>
            <a:xfrm>
              <a:off x="3333550" y="956625"/>
              <a:ext cx="2028925" cy="168100"/>
            </a:xfrm>
            <a:custGeom>
              <a:avLst/>
              <a:gdLst/>
              <a:ahLst/>
              <a:cxnLst/>
              <a:rect l="l" t="t" r="r" b="b"/>
              <a:pathLst>
                <a:path w="81157" h="6724" extrusionOk="0">
                  <a:moveTo>
                    <a:pt x="61190" y="0"/>
                  </a:moveTo>
                  <a:cubicBezTo>
                    <a:pt x="60511" y="0"/>
                    <a:pt x="59830" y="49"/>
                    <a:pt x="59147" y="155"/>
                  </a:cubicBezTo>
                  <a:cubicBezTo>
                    <a:pt x="55990" y="649"/>
                    <a:pt x="53551" y="1965"/>
                    <a:pt x="51190" y="3239"/>
                  </a:cubicBezTo>
                  <a:cubicBezTo>
                    <a:pt x="48372" y="4757"/>
                    <a:pt x="45459" y="6323"/>
                    <a:pt x="41335" y="6417"/>
                  </a:cubicBezTo>
                  <a:cubicBezTo>
                    <a:pt x="41222" y="6419"/>
                    <a:pt x="41109" y="6420"/>
                    <a:pt x="40996" y="6420"/>
                  </a:cubicBezTo>
                  <a:cubicBezTo>
                    <a:pt x="37575" y="6420"/>
                    <a:pt x="34728" y="5364"/>
                    <a:pt x="31963" y="4341"/>
                  </a:cubicBezTo>
                  <a:cubicBezTo>
                    <a:pt x="29566" y="3452"/>
                    <a:pt x="27096" y="2537"/>
                    <a:pt x="24225" y="2277"/>
                  </a:cubicBezTo>
                  <a:cubicBezTo>
                    <a:pt x="23601" y="2220"/>
                    <a:pt x="22973" y="2193"/>
                    <a:pt x="22342" y="2193"/>
                  </a:cubicBezTo>
                  <a:cubicBezTo>
                    <a:pt x="18196" y="2193"/>
                    <a:pt x="13913" y="3334"/>
                    <a:pt x="9751" y="4440"/>
                  </a:cubicBezTo>
                  <a:cubicBezTo>
                    <a:pt x="6511" y="5304"/>
                    <a:pt x="3173" y="6193"/>
                    <a:pt x="0" y="6500"/>
                  </a:cubicBezTo>
                  <a:lnTo>
                    <a:pt x="16" y="6723"/>
                  </a:lnTo>
                  <a:cubicBezTo>
                    <a:pt x="3209" y="6411"/>
                    <a:pt x="6563" y="5517"/>
                    <a:pt x="9809" y="4653"/>
                  </a:cubicBezTo>
                  <a:cubicBezTo>
                    <a:pt x="13954" y="3546"/>
                    <a:pt x="18230" y="2415"/>
                    <a:pt x="22358" y="2415"/>
                  </a:cubicBezTo>
                  <a:cubicBezTo>
                    <a:pt x="22979" y="2415"/>
                    <a:pt x="23596" y="2440"/>
                    <a:pt x="24209" y="2495"/>
                  </a:cubicBezTo>
                  <a:cubicBezTo>
                    <a:pt x="27044" y="2750"/>
                    <a:pt x="29504" y="3660"/>
                    <a:pt x="31885" y="4544"/>
                  </a:cubicBezTo>
                  <a:cubicBezTo>
                    <a:pt x="34665" y="5577"/>
                    <a:pt x="37543" y="6638"/>
                    <a:pt x="41004" y="6638"/>
                  </a:cubicBezTo>
                  <a:cubicBezTo>
                    <a:pt x="41117" y="6638"/>
                    <a:pt x="41231" y="6637"/>
                    <a:pt x="41345" y="6635"/>
                  </a:cubicBezTo>
                  <a:cubicBezTo>
                    <a:pt x="45516" y="6547"/>
                    <a:pt x="48455" y="4960"/>
                    <a:pt x="51294" y="3431"/>
                  </a:cubicBezTo>
                  <a:cubicBezTo>
                    <a:pt x="53635" y="2162"/>
                    <a:pt x="56063" y="857"/>
                    <a:pt x="59184" y="379"/>
                  </a:cubicBezTo>
                  <a:cubicBezTo>
                    <a:pt x="59859" y="273"/>
                    <a:pt x="60532" y="225"/>
                    <a:pt x="61203" y="225"/>
                  </a:cubicBezTo>
                  <a:cubicBezTo>
                    <a:pt x="65138" y="225"/>
                    <a:pt x="69010" y="1888"/>
                    <a:pt x="72773" y="3509"/>
                  </a:cubicBezTo>
                  <a:cubicBezTo>
                    <a:pt x="75654" y="4747"/>
                    <a:pt x="78364" y="5907"/>
                    <a:pt x="81115" y="6396"/>
                  </a:cubicBezTo>
                  <a:lnTo>
                    <a:pt x="81156" y="6182"/>
                  </a:lnTo>
                  <a:cubicBezTo>
                    <a:pt x="78431" y="5694"/>
                    <a:pt x="75727" y="4539"/>
                    <a:pt x="72867" y="3307"/>
                  </a:cubicBezTo>
                  <a:cubicBezTo>
                    <a:pt x="69071" y="1680"/>
                    <a:pt x="65174" y="0"/>
                    <a:pt x="61190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2" name="Google Shape;8142;p32"/>
            <p:cNvSpPr/>
            <p:nvPr/>
          </p:nvSpPr>
          <p:spPr>
            <a:xfrm>
              <a:off x="3356300" y="927675"/>
              <a:ext cx="1982900" cy="144000"/>
            </a:xfrm>
            <a:custGeom>
              <a:avLst/>
              <a:gdLst/>
              <a:ahLst/>
              <a:cxnLst/>
              <a:rect l="l" t="t" r="r" b="b"/>
              <a:pathLst>
                <a:path w="79316" h="5760" extrusionOk="0">
                  <a:moveTo>
                    <a:pt x="59916" y="0"/>
                  </a:moveTo>
                  <a:cubicBezTo>
                    <a:pt x="59100" y="0"/>
                    <a:pt x="58281" y="59"/>
                    <a:pt x="57457" y="190"/>
                  </a:cubicBezTo>
                  <a:cubicBezTo>
                    <a:pt x="54638" y="637"/>
                    <a:pt x="52324" y="1693"/>
                    <a:pt x="50088" y="2696"/>
                  </a:cubicBezTo>
                  <a:cubicBezTo>
                    <a:pt x="47123" y="4043"/>
                    <a:pt x="44326" y="5312"/>
                    <a:pt x="40415" y="5338"/>
                  </a:cubicBezTo>
                  <a:lnTo>
                    <a:pt x="40321" y="5338"/>
                  </a:lnTo>
                  <a:cubicBezTo>
                    <a:pt x="36930" y="5338"/>
                    <a:pt x="34132" y="4277"/>
                    <a:pt x="31438" y="3253"/>
                  </a:cubicBezTo>
                  <a:cubicBezTo>
                    <a:pt x="29051" y="2348"/>
                    <a:pt x="26586" y="1417"/>
                    <a:pt x="23705" y="1199"/>
                  </a:cubicBezTo>
                  <a:cubicBezTo>
                    <a:pt x="23132" y="1156"/>
                    <a:pt x="22560" y="1136"/>
                    <a:pt x="21988" y="1136"/>
                  </a:cubicBezTo>
                  <a:cubicBezTo>
                    <a:pt x="17566" y="1136"/>
                    <a:pt x="13185" y="2337"/>
                    <a:pt x="8930" y="3502"/>
                  </a:cubicBezTo>
                  <a:cubicBezTo>
                    <a:pt x="5991" y="4308"/>
                    <a:pt x="2954" y="5141"/>
                    <a:pt x="0" y="5546"/>
                  </a:cubicBezTo>
                  <a:lnTo>
                    <a:pt x="26" y="5759"/>
                  </a:lnTo>
                  <a:cubicBezTo>
                    <a:pt x="3001" y="5359"/>
                    <a:pt x="6043" y="4527"/>
                    <a:pt x="8987" y="3710"/>
                  </a:cubicBezTo>
                  <a:cubicBezTo>
                    <a:pt x="13227" y="2549"/>
                    <a:pt x="17597" y="1355"/>
                    <a:pt x="21993" y="1355"/>
                  </a:cubicBezTo>
                  <a:cubicBezTo>
                    <a:pt x="22558" y="1355"/>
                    <a:pt x="23124" y="1375"/>
                    <a:pt x="23689" y="1417"/>
                  </a:cubicBezTo>
                  <a:cubicBezTo>
                    <a:pt x="26534" y="1630"/>
                    <a:pt x="28984" y="2561"/>
                    <a:pt x="31360" y="3461"/>
                  </a:cubicBezTo>
                  <a:cubicBezTo>
                    <a:pt x="34075" y="4485"/>
                    <a:pt x="36889" y="5551"/>
                    <a:pt x="40321" y="5551"/>
                  </a:cubicBezTo>
                  <a:lnTo>
                    <a:pt x="40415" y="5551"/>
                  </a:lnTo>
                  <a:cubicBezTo>
                    <a:pt x="44372" y="5531"/>
                    <a:pt x="47326" y="4194"/>
                    <a:pt x="50176" y="2899"/>
                  </a:cubicBezTo>
                  <a:cubicBezTo>
                    <a:pt x="52402" y="1890"/>
                    <a:pt x="54701" y="850"/>
                    <a:pt x="57494" y="408"/>
                  </a:cubicBezTo>
                  <a:cubicBezTo>
                    <a:pt x="58309" y="277"/>
                    <a:pt x="59121" y="218"/>
                    <a:pt x="59931" y="218"/>
                  </a:cubicBezTo>
                  <a:cubicBezTo>
                    <a:pt x="63957" y="218"/>
                    <a:pt x="67914" y="1682"/>
                    <a:pt x="71759" y="3102"/>
                  </a:cubicBezTo>
                  <a:cubicBezTo>
                    <a:pt x="74359" y="4064"/>
                    <a:pt x="76819" y="4974"/>
                    <a:pt x="79274" y="5447"/>
                  </a:cubicBezTo>
                  <a:lnTo>
                    <a:pt x="79316" y="5234"/>
                  </a:lnTo>
                  <a:cubicBezTo>
                    <a:pt x="76876" y="4761"/>
                    <a:pt x="74427" y="3856"/>
                    <a:pt x="71832" y="2899"/>
                  </a:cubicBezTo>
                  <a:cubicBezTo>
                    <a:pt x="67959" y="1470"/>
                    <a:pt x="63985" y="0"/>
                    <a:pt x="5991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3" name="Google Shape;8143;p32"/>
            <p:cNvSpPr/>
            <p:nvPr/>
          </p:nvSpPr>
          <p:spPr>
            <a:xfrm>
              <a:off x="3377875" y="896975"/>
              <a:ext cx="1939225" cy="124125"/>
            </a:xfrm>
            <a:custGeom>
              <a:avLst/>
              <a:gdLst/>
              <a:ahLst/>
              <a:cxnLst/>
              <a:rect l="l" t="t" r="r" b="b"/>
              <a:pathLst>
                <a:path w="77569" h="4965" extrusionOk="0">
                  <a:moveTo>
                    <a:pt x="58778" y="0"/>
                  </a:moveTo>
                  <a:cubicBezTo>
                    <a:pt x="57390" y="0"/>
                    <a:pt x="55979" y="137"/>
                    <a:pt x="54540" y="455"/>
                  </a:cubicBezTo>
                  <a:cubicBezTo>
                    <a:pt x="52486" y="918"/>
                    <a:pt x="50639" y="1636"/>
                    <a:pt x="48856" y="2338"/>
                  </a:cubicBezTo>
                  <a:cubicBezTo>
                    <a:pt x="45943" y="3482"/>
                    <a:pt x="43192" y="4569"/>
                    <a:pt x="39536" y="4616"/>
                  </a:cubicBezTo>
                  <a:cubicBezTo>
                    <a:pt x="39467" y="4617"/>
                    <a:pt x="39399" y="4617"/>
                    <a:pt x="39330" y="4617"/>
                  </a:cubicBezTo>
                  <a:cubicBezTo>
                    <a:pt x="36044" y="4617"/>
                    <a:pt x="33228" y="3528"/>
                    <a:pt x="30502" y="2479"/>
                  </a:cubicBezTo>
                  <a:cubicBezTo>
                    <a:pt x="28620" y="1750"/>
                    <a:pt x="26685" y="1002"/>
                    <a:pt x="24610" y="617"/>
                  </a:cubicBezTo>
                  <a:cubicBezTo>
                    <a:pt x="23369" y="386"/>
                    <a:pt x="22122" y="285"/>
                    <a:pt x="20873" y="285"/>
                  </a:cubicBezTo>
                  <a:cubicBezTo>
                    <a:pt x="16388" y="285"/>
                    <a:pt x="11875" y="1588"/>
                    <a:pt x="7474" y="2853"/>
                  </a:cubicBezTo>
                  <a:cubicBezTo>
                    <a:pt x="4874" y="3602"/>
                    <a:pt x="2419" y="4309"/>
                    <a:pt x="1" y="4751"/>
                  </a:cubicBezTo>
                  <a:lnTo>
                    <a:pt x="37" y="4964"/>
                  </a:lnTo>
                  <a:cubicBezTo>
                    <a:pt x="2466" y="4522"/>
                    <a:pt x="4926" y="3815"/>
                    <a:pt x="7536" y="3066"/>
                  </a:cubicBezTo>
                  <a:cubicBezTo>
                    <a:pt x="11921" y="1803"/>
                    <a:pt x="16427" y="505"/>
                    <a:pt x="20889" y="505"/>
                  </a:cubicBezTo>
                  <a:cubicBezTo>
                    <a:pt x="22122" y="505"/>
                    <a:pt x="23351" y="604"/>
                    <a:pt x="24574" y="830"/>
                  </a:cubicBezTo>
                  <a:cubicBezTo>
                    <a:pt x="26623" y="1215"/>
                    <a:pt x="28552" y="1958"/>
                    <a:pt x="30424" y="2676"/>
                  </a:cubicBezTo>
                  <a:cubicBezTo>
                    <a:pt x="33177" y="3743"/>
                    <a:pt x="36014" y="4836"/>
                    <a:pt x="39350" y="4836"/>
                  </a:cubicBezTo>
                  <a:cubicBezTo>
                    <a:pt x="39412" y="4836"/>
                    <a:pt x="39474" y="4835"/>
                    <a:pt x="39536" y="4834"/>
                  </a:cubicBezTo>
                  <a:cubicBezTo>
                    <a:pt x="43228" y="4788"/>
                    <a:pt x="46130" y="3649"/>
                    <a:pt x="48939" y="2546"/>
                  </a:cubicBezTo>
                  <a:cubicBezTo>
                    <a:pt x="50712" y="1844"/>
                    <a:pt x="52548" y="1121"/>
                    <a:pt x="54587" y="669"/>
                  </a:cubicBezTo>
                  <a:cubicBezTo>
                    <a:pt x="56006" y="355"/>
                    <a:pt x="57400" y="221"/>
                    <a:pt x="58771" y="221"/>
                  </a:cubicBezTo>
                  <a:cubicBezTo>
                    <a:pt x="63021" y="221"/>
                    <a:pt x="67056" y="1513"/>
                    <a:pt x="70984" y="2775"/>
                  </a:cubicBezTo>
                  <a:cubicBezTo>
                    <a:pt x="73122" y="3467"/>
                    <a:pt x="75332" y="4174"/>
                    <a:pt x="77522" y="4647"/>
                  </a:cubicBezTo>
                  <a:lnTo>
                    <a:pt x="77568" y="4434"/>
                  </a:lnTo>
                  <a:cubicBezTo>
                    <a:pt x="75389" y="3956"/>
                    <a:pt x="73184" y="3248"/>
                    <a:pt x="71052" y="2567"/>
                  </a:cubicBezTo>
                  <a:cubicBezTo>
                    <a:pt x="67105" y="1299"/>
                    <a:pt x="63055" y="0"/>
                    <a:pt x="5877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4" name="Google Shape;8144;p32"/>
            <p:cNvSpPr/>
            <p:nvPr/>
          </p:nvSpPr>
          <p:spPr>
            <a:xfrm>
              <a:off x="3399325" y="853825"/>
              <a:ext cx="1896575" cy="118250"/>
            </a:xfrm>
            <a:custGeom>
              <a:avLst/>
              <a:gdLst/>
              <a:ahLst/>
              <a:cxnLst/>
              <a:rect l="l" t="t" r="r" b="b"/>
              <a:pathLst>
                <a:path w="75863" h="4730" extrusionOk="0">
                  <a:moveTo>
                    <a:pt x="57941" y="0"/>
                  </a:moveTo>
                  <a:cubicBezTo>
                    <a:pt x="56443" y="0"/>
                    <a:pt x="54899" y="151"/>
                    <a:pt x="53287" y="502"/>
                  </a:cubicBezTo>
                  <a:cubicBezTo>
                    <a:pt x="51326" y="923"/>
                    <a:pt x="49537" y="1599"/>
                    <a:pt x="47805" y="2244"/>
                  </a:cubicBezTo>
                  <a:cubicBezTo>
                    <a:pt x="44929" y="3331"/>
                    <a:pt x="42204" y="4350"/>
                    <a:pt x="38673" y="4381"/>
                  </a:cubicBezTo>
                  <a:lnTo>
                    <a:pt x="38532" y="4381"/>
                  </a:lnTo>
                  <a:cubicBezTo>
                    <a:pt x="35261" y="4381"/>
                    <a:pt x="32500" y="3320"/>
                    <a:pt x="29826" y="2285"/>
                  </a:cubicBezTo>
                  <a:cubicBezTo>
                    <a:pt x="28001" y="1573"/>
                    <a:pt x="26108" y="840"/>
                    <a:pt x="24080" y="465"/>
                  </a:cubicBezTo>
                  <a:cubicBezTo>
                    <a:pt x="22735" y="212"/>
                    <a:pt x="21400" y="102"/>
                    <a:pt x="20075" y="102"/>
                  </a:cubicBezTo>
                  <a:cubicBezTo>
                    <a:pt x="15466" y="102"/>
                    <a:pt x="10976" y="1436"/>
                    <a:pt x="6606" y="2733"/>
                  </a:cubicBezTo>
                  <a:cubicBezTo>
                    <a:pt x="4322" y="3409"/>
                    <a:pt x="2169" y="4048"/>
                    <a:pt x="1" y="4517"/>
                  </a:cubicBezTo>
                  <a:lnTo>
                    <a:pt x="48" y="4730"/>
                  </a:lnTo>
                  <a:cubicBezTo>
                    <a:pt x="2232" y="4262"/>
                    <a:pt x="4484" y="3591"/>
                    <a:pt x="6668" y="2941"/>
                  </a:cubicBezTo>
                  <a:cubicBezTo>
                    <a:pt x="11029" y="1650"/>
                    <a:pt x="15504" y="322"/>
                    <a:pt x="20087" y="322"/>
                  </a:cubicBezTo>
                  <a:cubicBezTo>
                    <a:pt x="21395" y="322"/>
                    <a:pt x="22712" y="430"/>
                    <a:pt x="24038" y="678"/>
                  </a:cubicBezTo>
                  <a:cubicBezTo>
                    <a:pt x="26051" y="1053"/>
                    <a:pt x="27928" y="1781"/>
                    <a:pt x="29748" y="2483"/>
                  </a:cubicBezTo>
                  <a:cubicBezTo>
                    <a:pt x="32437" y="3523"/>
                    <a:pt x="35220" y="4605"/>
                    <a:pt x="38532" y="4605"/>
                  </a:cubicBezTo>
                  <a:lnTo>
                    <a:pt x="38673" y="4605"/>
                  </a:lnTo>
                  <a:cubicBezTo>
                    <a:pt x="42251" y="4574"/>
                    <a:pt x="45116" y="3492"/>
                    <a:pt x="47883" y="2452"/>
                  </a:cubicBezTo>
                  <a:cubicBezTo>
                    <a:pt x="49610" y="1807"/>
                    <a:pt x="51383" y="1141"/>
                    <a:pt x="53333" y="715"/>
                  </a:cubicBezTo>
                  <a:cubicBezTo>
                    <a:pt x="54929" y="369"/>
                    <a:pt x="56458" y="220"/>
                    <a:pt x="57943" y="220"/>
                  </a:cubicBezTo>
                  <a:cubicBezTo>
                    <a:pt x="62211" y="220"/>
                    <a:pt x="66114" y="1448"/>
                    <a:pt x="70189" y="2733"/>
                  </a:cubicBezTo>
                  <a:cubicBezTo>
                    <a:pt x="72009" y="3310"/>
                    <a:pt x="73902" y="3903"/>
                    <a:pt x="75811" y="4376"/>
                  </a:cubicBezTo>
                  <a:lnTo>
                    <a:pt x="75863" y="4163"/>
                  </a:lnTo>
                  <a:cubicBezTo>
                    <a:pt x="73959" y="3695"/>
                    <a:pt x="72077" y="3102"/>
                    <a:pt x="70256" y="2525"/>
                  </a:cubicBezTo>
                  <a:cubicBezTo>
                    <a:pt x="66161" y="1237"/>
                    <a:pt x="62238" y="0"/>
                    <a:pt x="5794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5" name="Google Shape;8145;p32"/>
            <p:cNvSpPr/>
            <p:nvPr/>
          </p:nvSpPr>
          <p:spPr>
            <a:xfrm>
              <a:off x="3425600" y="808175"/>
              <a:ext cx="1850150" cy="115800"/>
            </a:xfrm>
            <a:custGeom>
              <a:avLst/>
              <a:gdLst/>
              <a:ahLst/>
              <a:cxnLst/>
              <a:rect l="l" t="t" r="r" b="b"/>
              <a:pathLst>
                <a:path w="74006" h="4632" extrusionOk="0">
                  <a:moveTo>
                    <a:pt x="56922" y="0"/>
                  </a:moveTo>
                  <a:cubicBezTo>
                    <a:pt x="55324" y="0"/>
                    <a:pt x="53664" y="172"/>
                    <a:pt x="51913" y="575"/>
                  </a:cubicBezTo>
                  <a:cubicBezTo>
                    <a:pt x="50067" y="996"/>
                    <a:pt x="48366" y="1636"/>
                    <a:pt x="46723" y="2244"/>
                  </a:cubicBezTo>
                  <a:cubicBezTo>
                    <a:pt x="43852" y="3326"/>
                    <a:pt x="41132" y="4340"/>
                    <a:pt x="37617" y="4372"/>
                  </a:cubicBezTo>
                  <a:cubicBezTo>
                    <a:pt x="37562" y="4372"/>
                    <a:pt x="37508" y="4372"/>
                    <a:pt x="37455" y="4372"/>
                  </a:cubicBezTo>
                  <a:cubicBezTo>
                    <a:pt x="34228" y="4372"/>
                    <a:pt x="31488" y="3309"/>
                    <a:pt x="28838" y="2286"/>
                  </a:cubicBezTo>
                  <a:cubicBezTo>
                    <a:pt x="27085" y="1610"/>
                    <a:pt x="25270" y="908"/>
                    <a:pt x="23341" y="523"/>
                  </a:cubicBezTo>
                  <a:cubicBezTo>
                    <a:pt x="21887" y="233"/>
                    <a:pt x="20458" y="108"/>
                    <a:pt x="19051" y="108"/>
                  </a:cubicBezTo>
                  <a:cubicBezTo>
                    <a:pt x="14420" y="108"/>
                    <a:pt x="10020" y="1464"/>
                    <a:pt x="5737" y="2780"/>
                  </a:cubicBezTo>
                  <a:cubicBezTo>
                    <a:pt x="3849" y="3357"/>
                    <a:pt x="1909" y="3955"/>
                    <a:pt x="0" y="4418"/>
                  </a:cubicBezTo>
                  <a:lnTo>
                    <a:pt x="52" y="4632"/>
                  </a:lnTo>
                  <a:cubicBezTo>
                    <a:pt x="1966" y="4163"/>
                    <a:pt x="3916" y="3565"/>
                    <a:pt x="5799" y="2978"/>
                  </a:cubicBezTo>
                  <a:cubicBezTo>
                    <a:pt x="10066" y="1668"/>
                    <a:pt x="14447" y="322"/>
                    <a:pt x="19049" y="322"/>
                  </a:cubicBezTo>
                  <a:cubicBezTo>
                    <a:pt x="20443" y="322"/>
                    <a:pt x="21857" y="446"/>
                    <a:pt x="23294" y="731"/>
                  </a:cubicBezTo>
                  <a:cubicBezTo>
                    <a:pt x="25213" y="1106"/>
                    <a:pt x="27012" y="1808"/>
                    <a:pt x="28760" y="2478"/>
                  </a:cubicBezTo>
                  <a:cubicBezTo>
                    <a:pt x="31433" y="3513"/>
                    <a:pt x="34200" y="4585"/>
                    <a:pt x="37487" y="4585"/>
                  </a:cubicBezTo>
                  <a:lnTo>
                    <a:pt x="37617" y="4585"/>
                  </a:lnTo>
                  <a:cubicBezTo>
                    <a:pt x="41174" y="4559"/>
                    <a:pt x="44034" y="3487"/>
                    <a:pt x="46801" y="2452"/>
                  </a:cubicBezTo>
                  <a:cubicBezTo>
                    <a:pt x="48439" y="1844"/>
                    <a:pt x="50129" y="1210"/>
                    <a:pt x="51955" y="788"/>
                  </a:cubicBezTo>
                  <a:cubicBezTo>
                    <a:pt x="53687" y="390"/>
                    <a:pt x="55330" y="221"/>
                    <a:pt x="56915" y="221"/>
                  </a:cubicBezTo>
                  <a:cubicBezTo>
                    <a:pt x="61228" y="221"/>
                    <a:pt x="65102" y="1475"/>
                    <a:pt x="69138" y="2780"/>
                  </a:cubicBezTo>
                  <a:cubicBezTo>
                    <a:pt x="70693" y="3285"/>
                    <a:pt x="72305" y="3805"/>
                    <a:pt x="73948" y="4252"/>
                  </a:cubicBezTo>
                  <a:lnTo>
                    <a:pt x="74006" y="4039"/>
                  </a:lnTo>
                  <a:cubicBezTo>
                    <a:pt x="72362" y="3597"/>
                    <a:pt x="70755" y="3077"/>
                    <a:pt x="69205" y="2572"/>
                  </a:cubicBezTo>
                  <a:cubicBezTo>
                    <a:pt x="65147" y="1261"/>
                    <a:pt x="61258" y="0"/>
                    <a:pt x="5692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6" name="Google Shape;8146;p32"/>
            <p:cNvSpPr/>
            <p:nvPr/>
          </p:nvSpPr>
          <p:spPr>
            <a:xfrm>
              <a:off x="3454325" y="764575"/>
              <a:ext cx="1802175" cy="114150"/>
            </a:xfrm>
            <a:custGeom>
              <a:avLst/>
              <a:gdLst/>
              <a:ahLst/>
              <a:cxnLst/>
              <a:rect l="l" t="t" r="r" b="b"/>
              <a:pathLst>
                <a:path w="72087" h="4566" extrusionOk="0">
                  <a:moveTo>
                    <a:pt x="55794" y="0"/>
                  </a:moveTo>
                  <a:cubicBezTo>
                    <a:pt x="54103" y="0"/>
                    <a:pt x="52335" y="191"/>
                    <a:pt x="50452" y="644"/>
                  </a:cubicBezTo>
                  <a:cubicBezTo>
                    <a:pt x="48715" y="1066"/>
                    <a:pt x="47108" y="1659"/>
                    <a:pt x="45548" y="2241"/>
                  </a:cubicBezTo>
                  <a:cubicBezTo>
                    <a:pt x="42667" y="3312"/>
                    <a:pt x="39957" y="4321"/>
                    <a:pt x="36457" y="4347"/>
                  </a:cubicBezTo>
                  <a:lnTo>
                    <a:pt x="36343" y="4347"/>
                  </a:lnTo>
                  <a:cubicBezTo>
                    <a:pt x="33124" y="4347"/>
                    <a:pt x="30393" y="3297"/>
                    <a:pt x="27757" y="2277"/>
                  </a:cubicBezTo>
                  <a:cubicBezTo>
                    <a:pt x="26072" y="1638"/>
                    <a:pt x="24329" y="962"/>
                    <a:pt x="22483" y="577"/>
                  </a:cubicBezTo>
                  <a:cubicBezTo>
                    <a:pt x="20924" y="249"/>
                    <a:pt x="19408" y="109"/>
                    <a:pt x="17928" y="109"/>
                  </a:cubicBezTo>
                  <a:cubicBezTo>
                    <a:pt x="13323" y="109"/>
                    <a:pt x="9065" y="1470"/>
                    <a:pt x="4920" y="2792"/>
                  </a:cubicBezTo>
                  <a:cubicBezTo>
                    <a:pt x="3319" y="3307"/>
                    <a:pt x="1660" y="3832"/>
                    <a:pt x="1" y="4280"/>
                  </a:cubicBezTo>
                  <a:lnTo>
                    <a:pt x="63" y="4498"/>
                  </a:lnTo>
                  <a:cubicBezTo>
                    <a:pt x="1727" y="4046"/>
                    <a:pt x="3381" y="3515"/>
                    <a:pt x="4988" y="3006"/>
                  </a:cubicBezTo>
                  <a:cubicBezTo>
                    <a:pt x="9276" y="1632"/>
                    <a:pt x="13391" y="318"/>
                    <a:pt x="17874" y="318"/>
                  </a:cubicBezTo>
                  <a:cubicBezTo>
                    <a:pt x="19350" y="318"/>
                    <a:pt x="20866" y="460"/>
                    <a:pt x="22441" y="790"/>
                  </a:cubicBezTo>
                  <a:cubicBezTo>
                    <a:pt x="24272" y="1175"/>
                    <a:pt x="25999" y="1846"/>
                    <a:pt x="27679" y="2485"/>
                  </a:cubicBezTo>
                  <a:cubicBezTo>
                    <a:pt x="30336" y="3510"/>
                    <a:pt x="33082" y="4566"/>
                    <a:pt x="36343" y="4566"/>
                  </a:cubicBezTo>
                  <a:lnTo>
                    <a:pt x="36462" y="4566"/>
                  </a:lnTo>
                  <a:cubicBezTo>
                    <a:pt x="39999" y="4540"/>
                    <a:pt x="42859" y="3474"/>
                    <a:pt x="45626" y="2449"/>
                  </a:cubicBezTo>
                  <a:cubicBezTo>
                    <a:pt x="47176" y="1872"/>
                    <a:pt x="48778" y="1279"/>
                    <a:pt x="50504" y="863"/>
                  </a:cubicBezTo>
                  <a:cubicBezTo>
                    <a:pt x="52372" y="412"/>
                    <a:pt x="54127" y="222"/>
                    <a:pt x="55807" y="222"/>
                  </a:cubicBezTo>
                  <a:cubicBezTo>
                    <a:pt x="60136" y="222"/>
                    <a:pt x="63967" y="1485"/>
                    <a:pt x="67958" y="2808"/>
                  </a:cubicBezTo>
                  <a:cubicBezTo>
                    <a:pt x="69268" y="3234"/>
                    <a:pt x="70620" y="3682"/>
                    <a:pt x="72019" y="4098"/>
                  </a:cubicBezTo>
                  <a:lnTo>
                    <a:pt x="72087" y="3884"/>
                  </a:lnTo>
                  <a:cubicBezTo>
                    <a:pt x="70688" y="3474"/>
                    <a:pt x="69336" y="3026"/>
                    <a:pt x="68020" y="2595"/>
                  </a:cubicBezTo>
                  <a:cubicBezTo>
                    <a:pt x="64010" y="1272"/>
                    <a:pt x="60156" y="0"/>
                    <a:pt x="5579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7" name="Google Shape;8147;p32"/>
            <p:cNvSpPr/>
            <p:nvPr/>
          </p:nvSpPr>
          <p:spPr>
            <a:xfrm>
              <a:off x="3482550" y="719425"/>
              <a:ext cx="1755375" cy="112100"/>
            </a:xfrm>
            <a:custGeom>
              <a:avLst/>
              <a:gdLst/>
              <a:ahLst/>
              <a:cxnLst/>
              <a:rect l="l" t="t" r="r" b="b"/>
              <a:pathLst>
                <a:path w="70215" h="4484" extrusionOk="0">
                  <a:moveTo>
                    <a:pt x="16762" y="0"/>
                  </a:moveTo>
                  <a:cubicBezTo>
                    <a:pt x="12419" y="0"/>
                    <a:pt x="7949" y="1553"/>
                    <a:pt x="3958" y="2939"/>
                  </a:cubicBezTo>
                  <a:cubicBezTo>
                    <a:pt x="2569" y="3428"/>
                    <a:pt x="1248" y="3886"/>
                    <a:pt x="0" y="4260"/>
                  </a:cubicBezTo>
                  <a:lnTo>
                    <a:pt x="57" y="4468"/>
                  </a:lnTo>
                  <a:cubicBezTo>
                    <a:pt x="1311" y="4099"/>
                    <a:pt x="2632" y="3636"/>
                    <a:pt x="4036" y="3147"/>
                  </a:cubicBezTo>
                  <a:cubicBezTo>
                    <a:pt x="8003" y="1771"/>
                    <a:pt x="12453" y="218"/>
                    <a:pt x="16761" y="218"/>
                  </a:cubicBezTo>
                  <a:cubicBezTo>
                    <a:pt x="17141" y="218"/>
                    <a:pt x="17519" y="230"/>
                    <a:pt x="17896" y="256"/>
                  </a:cubicBezTo>
                  <a:cubicBezTo>
                    <a:pt x="20943" y="464"/>
                    <a:pt x="23564" y="1421"/>
                    <a:pt x="26097" y="2352"/>
                  </a:cubicBezTo>
                  <a:cubicBezTo>
                    <a:pt x="28911" y="3381"/>
                    <a:pt x="31818" y="4447"/>
                    <a:pt x="35323" y="4484"/>
                  </a:cubicBezTo>
                  <a:lnTo>
                    <a:pt x="35505" y="4484"/>
                  </a:lnTo>
                  <a:cubicBezTo>
                    <a:pt x="38963" y="4484"/>
                    <a:pt x="41605" y="3548"/>
                    <a:pt x="44398" y="2554"/>
                  </a:cubicBezTo>
                  <a:cubicBezTo>
                    <a:pt x="46213" y="1915"/>
                    <a:pt x="48085" y="1249"/>
                    <a:pt x="50197" y="864"/>
                  </a:cubicBezTo>
                  <a:cubicBezTo>
                    <a:pt x="51831" y="568"/>
                    <a:pt x="53348" y="438"/>
                    <a:pt x="54788" y="438"/>
                  </a:cubicBezTo>
                  <a:cubicBezTo>
                    <a:pt x="59235" y="438"/>
                    <a:pt x="62947" y="1674"/>
                    <a:pt x="67083" y="3049"/>
                  </a:cubicBezTo>
                  <a:cubicBezTo>
                    <a:pt x="68066" y="3381"/>
                    <a:pt x="69080" y="3719"/>
                    <a:pt x="70147" y="4052"/>
                  </a:cubicBezTo>
                  <a:lnTo>
                    <a:pt x="70214" y="3844"/>
                  </a:lnTo>
                  <a:cubicBezTo>
                    <a:pt x="69153" y="3511"/>
                    <a:pt x="68134" y="3173"/>
                    <a:pt x="67151" y="2840"/>
                  </a:cubicBezTo>
                  <a:cubicBezTo>
                    <a:pt x="62995" y="1459"/>
                    <a:pt x="59272" y="220"/>
                    <a:pt x="54801" y="220"/>
                  </a:cubicBezTo>
                  <a:cubicBezTo>
                    <a:pt x="53347" y="220"/>
                    <a:pt x="51813" y="351"/>
                    <a:pt x="50160" y="651"/>
                  </a:cubicBezTo>
                  <a:cubicBezTo>
                    <a:pt x="48028" y="1036"/>
                    <a:pt x="46151" y="1707"/>
                    <a:pt x="44331" y="2352"/>
                  </a:cubicBezTo>
                  <a:cubicBezTo>
                    <a:pt x="41553" y="3329"/>
                    <a:pt x="38927" y="4260"/>
                    <a:pt x="35505" y="4260"/>
                  </a:cubicBezTo>
                  <a:lnTo>
                    <a:pt x="35323" y="4260"/>
                  </a:lnTo>
                  <a:cubicBezTo>
                    <a:pt x="31859" y="4229"/>
                    <a:pt x="28968" y="3168"/>
                    <a:pt x="26170" y="2144"/>
                  </a:cubicBezTo>
                  <a:cubicBezTo>
                    <a:pt x="23622" y="1213"/>
                    <a:pt x="20990" y="245"/>
                    <a:pt x="17906" y="37"/>
                  </a:cubicBezTo>
                  <a:cubicBezTo>
                    <a:pt x="17526" y="12"/>
                    <a:pt x="17145" y="0"/>
                    <a:pt x="1676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8" name="Google Shape;8148;p32"/>
            <p:cNvSpPr/>
            <p:nvPr/>
          </p:nvSpPr>
          <p:spPr>
            <a:xfrm>
              <a:off x="3507375" y="679325"/>
              <a:ext cx="1712600" cy="111900"/>
            </a:xfrm>
            <a:custGeom>
              <a:avLst/>
              <a:gdLst/>
              <a:ahLst/>
              <a:cxnLst/>
              <a:rect l="l" t="t" r="r" b="b"/>
              <a:pathLst>
                <a:path w="68504" h="4476" extrusionOk="0">
                  <a:moveTo>
                    <a:pt x="15828" y="1"/>
                  </a:moveTo>
                  <a:cubicBezTo>
                    <a:pt x="11519" y="1"/>
                    <a:pt x="7219" y="1545"/>
                    <a:pt x="3386" y="2921"/>
                  </a:cubicBezTo>
                  <a:cubicBezTo>
                    <a:pt x="2195" y="3342"/>
                    <a:pt x="1077" y="3742"/>
                    <a:pt x="0" y="4091"/>
                  </a:cubicBezTo>
                  <a:lnTo>
                    <a:pt x="63" y="4299"/>
                  </a:lnTo>
                  <a:cubicBezTo>
                    <a:pt x="1150" y="3956"/>
                    <a:pt x="2268" y="3550"/>
                    <a:pt x="3459" y="3129"/>
                  </a:cubicBezTo>
                  <a:cubicBezTo>
                    <a:pt x="7279" y="1755"/>
                    <a:pt x="11564" y="221"/>
                    <a:pt x="15842" y="221"/>
                  </a:cubicBezTo>
                  <a:cubicBezTo>
                    <a:pt x="16310" y="221"/>
                    <a:pt x="16778" y="240"/>
                    <a:pt x="17246" y="279"/>
                  </a:cubicBezTo>
                  <a:cubicBezTo>
                    <a:pt x="20174" y="528"/>
                    <a:pt x="22701" y="1449"/>
                    <a:pt x="25140" y="2349"/>
                  </a:cubicBezTo>
                  <a:cubicBezTo>
                    <a:pt x="27933" y="3373"/>
                    <a:pt x="30825" y="4439"/>
                    <a:pt x="34325" y="4476"/>
                  </a:cubicBezTo>
                  <a:lnTo>
                    <a:pt x="34522" y="4476"/>
                  </a:lnTo>
                  <a:cubicBezTo>
                    <a:pt x="37960" y="4476"/>
                    <a:pt x="40597" y="3540"/>
                    <a:pt x="43379" y="2562"/>
                  </a:cubicBezTo>
                  <a:cubicBezTo>
                    <a:pt x="45111" y="1948"/>
                    <a:pt x="46895" y="1314"/>
                    <a:pt x="48897" y="924"/>
                  </a:cubicBezTo>
                  <a:cubicBezTo>
                    <a:pt x="50704" y="573"/>
                    <a:pt x="52348" y="420"/>
                    <a:pt x="53893" y="420"/>
                  </a:cubicBezTo>
                  <a:cubicBezTo>
                    <a:pt x="58219" y="420"/>
                    <a:pt x="61774" y="1619"/>
                    <a:pt x="65981" y="3040"/>
                  </a:cubicBezTo>
                  <a:cubicBezTo>
                    <a:pt x="66777" y="3316"/>
                    <a:pt x="67588" y="3586"/>
                    <a:pt x="68441" y="3867"/>
                  </a:cubicBezTo>
                  <a:lnTo>
                    <a:pt x="68504" y="3654"/>
                  </a:lnTo>
                  <a:cubicBezTo>
                    <a:pt x="67661" y="3384"/>
                    <a:pt x="66850" y="3108"/>
                    <a:pt x="66054" y="2837"/>
                  </a:cubicBezTo>
                  <a:cubicBezTo>
                    <a:pt x="61822" y="1409"/>
                    <a:pt x="58250" y="200"/>
                    <a:pt x="53897" y="200"/>
                  </a:cubicBezTo>
                  <a:cubicBezTo>
                    <a:pt x="52339" y="200"/>
                    <a:pt x="50680" y="355"/>
                    <a:pt x="48855" y="710"/>
                  </a:cubicBezTo>
                  <a:cubicBezTo>
                    <a:pt x="46838" y="1106"/>
                    <a:pt x="45043" y="1735"/>
                    <a:pt x="43312" y="2354"/>
                  </a:cubicBezTo>
                  <a:cubicBezTo>
                    <a:pt x="40540" y="3326"/>
                    <a:pt x="37929" y="4257"/>
                    <a:pt x="34522" y="4257"/>
                  </a:cubicBezTo>
                  <a:lnTo>
                    <a:pt x="34325" y="4257"/>
                  </a:lnTo>
                  <a:cubicBezTo>
                    <a:pt x="30866" y="4221"/>
                    <a:pt x="27990" y="3165"/>
                    <a:pt x="25218" y="2146"/>
                  </a:cubicBezTo>
                  <a:cubicBezTo>
                    <a:pt x="22759" y="1241"/>
                    <a:pt x="20226" y="305"/>
                    <a:pt x="17267" y="60"/>
                  </a:cubicBezTo>
                  <a:cubicBezTo>
                    <a:pt x="16787" y="20"/>
                    <a:pt x="16308" y="1"/>
                    <a:pt x="1582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9" name="Google Shape;8149;p32"/>
            <p:cNvSpPr/>
            <p:nvPr/>
          </p:nvSpPr>
          <p:spPr>
            <a:xfrm>
              <a:off x="5106575" y="698375"/>
              <a:ext cx="544525" cy="1430325"/>
            </a:xfrm>
            <a:custGeom>
              <a:avLst/>
              <a:gdLst/>
              <a:ahLst/>
              <a:cxnLst/>
              <a:rect l="l" t="t" r="r" b="b"/>
              <a:pathLst>
                <a:path w="21781" h="57213" extrusionOk="0">
                  <a:moveTo>
                    <a:pt x="209" y="0"/>
                  </a:moveTo>
                  <a:lnTo>
                    <a:pt x="1" y="73"/>
                  </a:lnTo>
                  <a:cubicBezTo>
                    <a:pt x="6039" y="17610"/>
                    <a:pt x="12981" y="35323"/>
                    <a:pt x="19706" y="52449"/>
                  </a:cubicBezTo>
                  <a:lnTo>
                    <a:pt x="21573" y="57213"/>
                  </a:lnTo>
                  <a:lnTo>
                    <a:pt x="21781" y="57135"/>
                  </a:lnTo>
                  <a:lnTo>
                    <a:pt x="19909" y="52371"/>
                  </a:lnTo>
                  <a:cubicBezTo>
                    <a:pt x="13189" y="35245"/>
                    <a:pt x="6241" y="17537"/>
                    <a:pt x="20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0" name="Google Shape;8150;p32"/>
            <p:cNvSpPr/>
            <p:nvPr/>
          </p:nvSpPr>
          <p:spPr>
            <a:xfrm>
              <a:off x="5014400" y="669250"/>
              <a:ext cx="477050" cy="1460100"/>
            </a:xfrm>
            <a:custGeom>
              <a:avLst/>
              <a:gdLst/>
              <a:ahLst/>
              <a:cxnLst/>
              <a:rect l="l" t="t" r="r" b="b"/>
              <a:pathLst>
                <a:path w="19082" h="58404" extrusionOk="0">
                  <a:moveTo>
                    <a:pt x="208" y="0"/>
                  </a:moveTo>
                  <a:lnTo>
                    <a:pt x="0" y="68"/>
                  </a:lnTo>
                  <a:cubicBezTo>
                    <a:pt x="6876" y="22389"/>
                    <a:pt x="12872" y="40924"/>
                    <a:pt x="18873" y="58404"/>
                  </a:cubicBezTo>
                  <a:lnTo>
                    <a:pt x="19081" y="58331"/>
                  </a:lnTo>
                  <a:cubicBezTo>
                    <a:pt x="13080" y="40857"/>
                    <a:pt x="7089" y="22327"/>
                    <a:pt x="208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1" name="Google Shape;8151;p32"/>
            <p:cNvSpPr/>
            <p:nvPr/>
          </p:nvSpPr>
          <p:spPr>
            <a:xfrm>
              <a:off x="4923000" y="652075"/>
              <a:ext cx="408650" cy="1477675"/>
            </a:xfrm>
            <a:custGeom>
              <a:avLst/>
              <a:gdLst/>
              <a:ahLst/>
              <a:cxnLst/>
              <a:rect l="l" t="t" r="r" b="b"/>
              <a:pathLst>
                <a:path w="16346" h="59107" extrusionOk="0">
                  <a:moveTo>
                    <a:pt x="213" y="1"/>
                  </a:moveTo>
                  <a:lnTo>
                    <a:pt x="0" y="58"/>
                  </a:lnTo>
                  <a:cubicBezTo>
                    <a:pt x="2226" y="8072"/>
                    <a:pt x="4395" y="16175"/>
                    <a:pt x="6480" y="24002"/>
                  </a:cubicBezTo>
                  <a:cubicBezTo>
                    <a:pt x="9549" y="35475"/>
                    <a:pt x="12716" y="47342"/>
                    <a:pt x="16138" y="59106"/>
                  </a:cubicBezTo>
                  <a:lnTo>
                    <a:pt x="16346" y="59044"/>
                  </a:lnTo>
                  <a:cubicBezTo>
                    <a:pt x="12929" y="47285"/>
                    <a:pt x="9757" y="35417"/>
                    <a:pt x="6693" y="23940"/>
                  </a:cubicBezTo>
                  <a:cubicBezTo>
                    <a:pt x="4603" y="16113"/>
                    <a:pt x="2445" y="8015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2" name="Google Shape;8152;p32"/>
            <p:cNvSpPr/>
            <p:nvPr/>
          </p:nvSpPr>
          <p:spPr>
            <a:xfrm>
              <a:off x="4830425" y="649625"/>
              <a:ext cx="339100" cy="1439175"/>
            </a:xfrm>
            <a:custGeom>
              <a:avLst/>
              <a:gdLst/>
              <a:ahLst/>
              <a:cxnLst/>
              <a:rect l="l" t="t" r="r" b="b"/>
              <a:pathLst>
                <a:path w="13564" h="57567" extrusionOk="0">
                  <a:moveTo>
                    <a:pt x="219" y="0"/>
                  </a:moveTo>
                  <a:lnTo>
                    <a:pt x="0" y="52"/>
                  </a:lnTo>
                  <a:cubicBezTo>
                    <a:pt x="947" y="3843"/>
                    <a:pt x="2273" y="7520"/>
                    <a:pt x="3558" y="11083"/>
                  </a:cubicBezTo>
                  <a:cubicBezTo>
                    <a:pt x="5279" y="15847"/>
                    <a:pt x="7058" y="20772"/>
                    <a:pt x="7874" y="25910"/>
                  </a:cubicBezTo>
                  <a:cubicBezTo>
                    <a:pt x="8259" y="28328"/>
                    <a:pt x="8628" y="30746"/>
                    <a:pt x="8987" y="33087"/>
                  </a:cubicBezTo>
                  <a:cubicBezTo>
                    <a:pt x="10256" y="41397"/>
                    <a:pt x="11457" y="49245"/>
                    <a:pt x="13350" y="57566"/>
                  </a:cubicBezTo>
                  <a:lnTo>
                    <a:pt x="13564" y="57519"/>
                  </a:lnTo>
                  <a:cubicBezTo>
                    <a:pt x="11671" y="49204"/>
                    <a:pt x="10474" y="41356"/>
                    <a:pt x="9200" y="33050"/>
                  </a:cubicBezTo>
                  <a:cubicBezTo>
                    <a:pt x="8841" y="30715"/>
                    <a:pt x="8477" y="28297"/>
                    <a:pt x="8087" y="25879"/>
                  </a:cubicBezTo>
                  <a:cubicBezTo>
                    <a:pt x="7271" y="20720"/>
                    <a:pt x="5487" y="15784"/>
                    <a:pt x="3766" y="11005"/>
                  </a:cubicBezTo>
                  <a:cubicBezTo>
                    <a:pt x="2486" y="7448"/>
                    <a:pt x="1155" y="3776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3" name="Google Shape;8153;p32"/>
            <p:cNvSpPr/>
            <p:nvPr/>
          </p:nvSpPr>
          <p:spPr>
            <a:xfrm>
              <a:off x="4734600" y="658850"/>
              <a:ext cx="277875" cy="1386650"/>
            </a:xfrm>
            <a:custGeom>
              <a:avLst/>
              <a:gdLst/>
              <a:ahLst/>
              <a:cxnLst/>
              <a:rect l="l" t="t" r="r" b="b"/>
              <a:pathLst>
                <a:path w="11115" h="55466" extrusionOk="0">
                  <a:moveTo>
                    <a:pt x="214" y="0"/>
                  </a:moveTo>
                  <a:lnTo>
                    <a:pt x="0" y="47"/>
                  </a:lnTo>
                  <a:cubicBezTo>
                    <a:pt x="760" y="3693"/>
                    <a:pt x="2029" y="7271"/>
                    <a:pt x="3251" y="10729"/>
                  </a:cubicBezTo>
                  <a:cubicBezTo>
                    <a:pt x="4769" y="15030"/>
                    <a:pt x="6345" y="19477"/>
                    <a:pt x="6928" y="24033"/>
                  </a:cubicBezTo>
                  <a:cubicBezTo>
                    <a:pt x="7385" y="27626"/>
                    <a:pt x="7775" y="31267"/>
                    <a:pt x="8145" y="34788"/>
                  </a:cubicBezTo>
                  <a:cubicBezTo>
                    <a:pt x="8868" y="41548"/>
                    <a:pt x="9606" y="48538"/>
                    <a:pt x="10896" y="55465"/>
                  </a:cubicBezTo>
                  <a:lnTo>
                    <a:pt x="11114" y="55429"/>
                  </a:lnTo>
                  <a:cubicBezTo>
                    <a:pt x="9825" y="48512"/>
                    <a:pt x="9081" y="41522"/>
                    <a:pt x="8368" y="34767"/>
                  </a:cubicBezTo>
                  <a:cubicBezTo>
                    <a:pt x="7989" y="31241"/>
                    <a:pt x="7604" y="27605"/>
                    <a:pt x="7146" y="24007"/>
                  </a:cubicBezTo>
                  <a:cubicBezTo>
                    <a:pt x="6558" y="19425"/>
                    <a:pt x="4977" y="14963"/>
                    <a:pt x="3459" y="10657"/>
                  </a:cubicBezTo>
                  <a:cubicBezTo>
                    <a:pt x="2237" y="7203"/>
                    <a:pt x="973" y="3636"/>
                    <a:pt x="21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4" name="Google Shape;8154;p32"/>
            <p:cNvSpPr/>
            <p:nvPr/>
          </p:nvSpPr>
          <p:spPr>
            <a:xfrm>
              <a:off x="4641625" y="684975"/>
              <a:ext cx="211175" cy="1344000"/>
            </a:xfrm>
            <a:custGeom>
              <a:avLst/>
              <a:gdLst/>
              <a:ahLst/>
              <a:cxnLst/>
              <a:rect l="l" t="t" r="r" b="b"/>
              <a:pathLst>
                <a:path w="8447" h="53760" extrusionOk="0">
                  <a:moveTo>
                    <a:pt x="214" y="1"/>
                  </a:moveTo>
                  <a:lnTo>
                    <a:pt x="1" y="37"/>
                  </a:lnTo>
                  <a:cubicBezTo>
                    <a:pt x="573" y="3662"/>
                    <a:pt x="1598" y="7308"/>
                    <a:pt x="2601" y="10839"/>
                  </a:cubicBezTo>
                  <a:cubicBezTo>
                    <a:pt x="3792" y="15072"/>
                    <a:pt x="5025" y="19446"/>
                    <a:pt x="5472" y="23794"/>
                  </a:cubicBezTo>
                  <a:cubicBezTo>
                    <a:pt x="5857" y="27564"/>
                    <a:pt x="6138" y="31465"/>
                    <a:pt x="6408" y="35235"/>
                  </a:cubicBezTo>
                  <a:cubicBezTo>
                    <a:pt x="6850" y="41341"/>
                    <a:pt x="7313" y="47654"/>
                    <a:pt x="8223" y="53760"/>
                  </a:cubicBezTo>
                  <a:lnTo>
                    <a:pt x="8447" y="53723"/>
                  </a:lnTo>
                  <a:cubicBezTo>
                    <a:pt x="7526" y="47633"/>
                    <a:pt x="7074" y="41320"/>
                    <a:pt x="6632" y="35220"/>
                  </a:cubicBezTo>
                  <a:cubicBezTo>
                    <a:pt x="6356" y="31449"/>
                    <a:pt x="6081" y="27549"/>
                    <a:pt x="5691" y="23778"/>
                  </a:cubicBezTo>
                  <a:cubicBezTo>
                    <a:pt x="5248" y="19410"/>
                    <a:pt x="4006" y="15020"/>
                    <a:pt x="2809" y="10782"/>
                  </a:cubicBezTo>
                  <a:cubicBezTo>
                    <a:pt x="1816" y="7256"/>
                    <a:pt x="786" y="3615"/>
                    <a:pt x="214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5" name="Google Shape;8155;p32"/>
            <p:cNvSpPr/>
            <p:nvPr/>
          </p:nvSpPr>
          <p:spPr>
            <a:xfrm>
              <a:off x="4548550" y="715275"/>
              <a:ext cx="144475" cy="1345950"/>
            </a:xfrm>
            <a:custGeom>
              <a:avLst/>
              <a:gdLst/>
              <a:ahLst/>
              <a:cxnLst/>
              <a:rect l="l" t="t" r="r" b="b"/>
              <a:pathLst>
                <a:path w="5779" h="53838" extrusionOk="0">
                  <a:moveTo>
                    <a:pt x="219" y="0"/>
                  </a:moveTo>
                  <a:lnTo>
                    <a:pt x="0" y="27"/>
                  </a:lnTo>
                  <a:cubicBezTo>
                    <a:pt x="364" y="3485"/>
                    <a:pt x="1020" y="7032"/>
                    <a:pt x="1649" y="10475"/>
                  </a:cubicBezTo>
                  <a:cubicBezTo>
                    <a:pt x="2549" y="15322"/>
                    <a:pt x="3469" y="20335"/>
                    <a:pt x="3594" y="25198"/>
                  </a:cubicBezTo>
                  <a:cubicBezTo>
                    <a:pt x="3646" y="27132"/>
                    <a:pt x="3469" y="29046"/>
                    <a:pt x="3308" y="30887"/>
                  </a:cubicBezTo>
                  <a:cubicBezTo>
                    <a:pt x="3058" y="33602"/>
                    <a:pt x="2809" y="36405"/>
                    <a:pt x="3277" y="39276"/>
                  </a:cubicBezTo>
                  <a:cubicBezTo>
                    <a:pt x="3495" y="40664"/>
                    <a:pt x="3734" y="42048"/>
                    <a:pt x="3994" y="43525"/>
                  </a:cubicBezTo>
                  <a:cubicBezTo>
                    <a:pt x="4593" y="46962"/>
                    <a:pt x="5211" y="50509"/>
                    <a:pt x="5555" y="53838"/>
                  </a:cubicBezTo>
                  <a:lnTo>
                    <a:pt x="5778" y="53812"/>
                  </a:lnTo>
                  <a:cubicBezTo>
                    <a:pt x="5425" y="50483"/>
                    <a:pt x="4811" y="46921"/>
                    <a:pt x="4213" y="43483"/>
                  </a:cubicBezTo>
                  <a:cubicBezTo>
                    <a:pt x="3958" y="42017"/>
                    <a:pt x="3708" y="40623"/>
                    <a:pt x="3490" y="39245"/>
                  </a:cubicBezTo>
                  <a:cubicBezTo>
                    <a:pt x="3027" y="36400"/>
                    <a:pt x="3282" y="33607"/>
                    <a:pt x="3521" y="30913"/>
                  </a:cubicBezTo>
                  <a:cubicBezTo>
                    <a:pt x="3693" y="29057"/>
                    <a:pt x="3864" y="27143"/>
                    <a:pt x="3812" y="25192"/>
                  </a:cubicBezTo>
                  <a:cubicBezTo>
                    <a:pt x="3682" y="20309"/>
                    <a:pt x="2762" y="15290"/>
                    <a:pt x="1862" y="10433"/>
                  </a:cubicBezTo>
                  <a:cubicBezTo>
                    <a:pt x="1233" y="7001"/>
                    <a:pt x="583" y="3454"/>
                    <a:pt x="21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6" name="Google Shape;8156;p32"/>
            <p:cNvSpPr/>
            <p:nvPr/>
          </p:nvSpPr>
          <p:spPr>
            <a:xfrm>
              <a:off x="4451950" y="740900"/>
              <a:ext cx="81275" cy="1367125"/>
            </a:xfrm>
            <a:custGeom>
              <a:avLst/>
              <a:gdLst/>
              <a:ahLst/>
              <a:cxnLst/>
              <a:rect l="l" t="t" r="r" b="b"/>
              <a:pathLst>
                <a:path w="3251" h="54685" extrusionOk="0">
                  <a:moveTo>
                    <a:pt x="364" y="0"/>
                  </a:moveTo>
                  <a:lnTo>
                    <a:pt x="146" y="16"/>
                  </a:lnTo>
                  <a:cubicBezTo>
                    <a:pt x="312" y="3162"/>
                    <a:pt x="650" y="6418"/>
                    <a:pt x="983" y="9564"/>
                  </a:cubicBezTo>
                  <a:cubicBezTo>
                    <a:pt x="1581" y="15290"/>
                    <a:pt x="2205" y="21213"/>
                    <a:pt x="1836" y="26882"/>
                  </a:cubicBezTo>
                  <a:cubicBezTo>
                    <a:pt x="1722" y="28635"/>
                    <a:pt x="1399" y="30299"/>
                    <a:pt x="1087" y="31906"/>
                  </a:cubicBezTo>
                  <a:cubicBezTo>
                    <a:pt x="526" y="34761"/>
                    <a:pt x="0" y="37460"/>
                    <a:pt x="604" y="40529"/>
                  </a:cubicBezTo>
                  <a:cubicBezTo>
                    <a:pt x="832" y="41678"/>
                    <a:pt x="1082" y="42843"/>
                    <a:pt x="1321" y="43972"/>
                  </a:cubicBezTo>
                  <a:cubicBezTo>
                    <a:pt x="2060" y="47446"/>
                    <a:pt x="2835" y="51034"/>
                    <a:pt x="3032" y="54685"/>
                  </a:cubicBezTo>
                  <a:lnTo>
                    <a:pt x="3251" y="54674"/>
                  </a:lnTo>
                  <a:cubicBezTo>
                    <a:pt x="3048" y="51008"/>
                    <a:pt x="2283" y="47404"/>
                    <a:pt x="1534" y="43925"/>
                  </a:cubicBezTo>
                  <a:cubicBezTo>
                    <a:pt x="1295" y="42796"/>
                    <a:pt x="1046" y="41631"/>
                    <a:pt x="822" y="40487"/>
                  </a:cubicBezTo>
                  <a:cubicBezTo>
                    <a:pt x="224" y="37460"/>
                    <a:pt x="749" y="34782"/>
                    <a:pt x="1300" y="31953"/>
                  </a:cubicBezTo>
                  <a:cubicBezTo>
                    <a:pt x="1612" y="30335"/>
                    <a:pt x="1940" y="28671"/>
                    <a:pt x="2055" y="26893"/>
                  </a:cubicBezTo>
                  <a:cubicBezTo>
                    <a:pt x="2424" y="21213"/>
                    <a:pt x="1800" y="15280"/>
                    <a:pt x="1202" y="9543"/>
                  </a:cubicBezTo>
                  <a:cubicBezTo>
                    <a:pt x="874" y="6397"/>
                    <a:pt x="536" y="3141"/>
                    <a:pt x="364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7" name="Google Shape;8157;p32"/>
            <p:cNvSpPr/>
            <p:nvPr/>
          </p:nvSpPr>
          <p:spPr>
            <a:xfrm>
              <a:off x="4287225" y="749475"/>
              <a:ext cx="101025" cy="1378050"/>
            </a:xfrm>
            <a:custGeom>
              <a:avLst/>
              <a:gdLst/>
              <a:ahLst/>
              <a:cxnLst/>
              <a:rect l="l" t="t" r="r" b="b"/>
              <a:pathLst>
                <a:path w="4041" h="55122" extrusionOk="0">
                  <a:moveTo>
                    <a:pt x="3016" y="0"/>
                  </a:moveTo>
                  <a:cubicBezTo>
                    <a:pt x="3027" y="2933"/>
                    <a:pt x="3157" y="5976"/>
                    <a:pt x="3282" y="8919"/>
                  </a:cubicBezTo>
                  <a:cubicBezTo>
                    <a:pt x="3547" y="15176"/>
                    <a:pt x="3822" y="21645"/>
                    <a:pt x="3022" y="27798"/>
                  </a:cubicBezTo>
                  <a:cubicBezTo>
                    <a:pt x="2819" y="29374"/>
                    <a:pt x="2299" y="30918"/>
                    <a:pt x="1794" y="32421"/>
                  </a:cubicBezTo>
                  <a:cubicBezTo>
                    <a:pt x="910" y="35053"/>
                    <a:pt x="0" y="37778"/>
                    <a:pt x="858" y="40623"/>
                  </a:cubicBezTo>
                  <a:cubicBezTo>
                    <a:pt x="2304" y="45433"/>
                    <a:pt x="3209" y="49542"/>
                    <a:pt x="3230" y="55122"/>
                  </a:cubicBezTo>
                  <a:lnTo>
                    <a:pt x="3448" y="55122"/>
                  </a:lnTo>
                  <a:cubicBezTo>
                    <a:pt x="3422" y="49516"/>
                    <a:pt x="2522" y="45386"/>
                    <a:pt x="1066" y="40555"/>
                  </a:cubicBezTo>
                  <a:cubicBezTo>
                    <a:pt x="224" y="37778"/>
                    <a:pt x="1092" y="35214"/>
                    <a:pt x="2002" y="32489"/>
                  </a:cubicBezTo>
                  <a:cubicBezTo>
                    <a:pt x="2507" y="30986"/>
                    <a:pt x="3032" y="29426"/>
                    <a:pt x="3240" y="27829"/>
                  </a:cubicBezTo>
                  <a:cubicBezTo>
                    <a:pt x="4041" y="21651"/>
                    <a:pt x="3770" y="15176"/>
                    <a:pt x="3500" y="8909"/>
                  </a:cubicBezTo>
                  <a:cubicBezTo>
                    <a:pt x="3380" y="5971"/>
                    <a:pt x="3250" y="2928"/>
                    <a:pt x="3235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8" name="Google Shape;8158;p32"/>
            <p:cNvSpPr/>
            <p:nvPr/>
          </p:nvSpPr>
          <p:spPr>
            <a:xfrm>
              <a:off x="4162925" y="738800"/>
              <a:ext cx="112225" cy="1365200"/>
            </a:xfrm>
            <a:custGeom>
              <a:avLst/>
              <a:gdLst/>
              <a:ahLst/>
              <a:cxnLst/>
              <a:rect l="l" t="t" r="r" b="b"/>
              <a:pathLst>
                <a:path w="4489" h="54608" extrusionOk="0">
                  <a:moveTo>
                    <a:pt x="4265" y="1"/>
                  </a:moveTo>
                  <a:cubicBezTo>
                    <a:pt x="4145" y="2840"/>
                    <a:pt x="4124" y="5779"/>
                    <a:pt x="4109" y="8629"/>
                  </a:cubicBezTo>
                  <a:cubicBezTo>
                    <a:pt x="4072" y="14719"/>
                    <a:pt x="4031" y="21022"/>
                    <a:pt x="2923" y="27039"/>
                  </a:cubicBezTo>
                  <a:cubicBezTo>
                    <a:pt x="2653" y="28521"/>
                    <a:pt x="2205" y="29925"/>
                    <a:pt x="1779" y="31283"/>
                  </a:cubicBezTo>
                  <a:cubicBezTo>
                    <a:pt x="858" y="34169"/>
                    <a:pt x="0" y="36889"/>
                    <a:pt x="754" y="40041"/>
                  </a:cubicBezTo>
                  <a:cubicBezTo>
                    <a:pt x="2023" y="45304"/>
                    <a:pt x="2018" y="50151"/>
                    <a:pt x="1815" y="54597"/>
                  </a:cubicBezTo>
                  <a:lnTo>
                    <a:pt x="2028" y="54608"/>
                  </a:lnTo>
                  <a:cubicBezTo>
                    <a:pt x="2242" y="50140"/>
                    <a:pt x="2247" y="45278"/>
                    <a:pt x="973" y="39989"/>
                  </a:cubicBezTo>
                  <a:cubicBezTo>
                    <a:pt x="229" y="36899"/>
                    <a:pt x="1082" y="34200"/>
                    <a:pt x="1987" y="31356"/>
                  </a:cubicBezTo>
                  <a:cubicBezTo>
                    <a:pt x="2418" y="29983"/>
                    <a:pt x="2861" y="28573"/>
                    <a:pt x="3141" y="27086"/>
                  </a:cubicBezTo>
                  <a:cubicBezTo>
                    <a:pt x="4254" y="21043"/>
                    <a:pt x="4291" y="14734"/>
                    <a:pt x="4327" y="8629"/>
                  </a:cubicBezTo>
                  <a:cubicBezTo>
                    <a:pt x="4343" y="5784"/>
                    <a:pt x="4364" y="2846"/>
                    <a:pt x="4488" y="11"/>
                  </a:cubicBezTo>
                  <a:lnTo>
                    <a:pt x="4265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9" name="Google Shape;8159;p32"/>
            <p:cNvSpPr/>
            <p:nvPr/>
          </p:nvSpPr>
          <p:spPr>
            <a:xfrm>
              <a:off x="4048775" y="713575"/>
              <a:ext cx="133550" cy="1336350"/>
            </a:xfrm>
            <a:custGeom>
              <a:avLst/>
              <a:gdLst/>
              <a:ahLst/>
              <a:cxnLst/>
              <a:rect l="l" t="t" r="r" b="b"/>
              <a:pathLst>
                <a:path w="5342" h="53454" extrusionOk="0">
                  <a:moveTo>
                    <a:pt x="5123" y="1"/>
                  </a:moveTo>
                  <a:cubicBezTo>
                    <a:pt x="4899" y="2310"/>
                    <a:pt x="4722" y="4671"/>
                    <a:pt x="4551" y="6944"/>
                  </a:cubicBezTo>
                  <a:cubicBezTo>
                    <a:pt x="4083" y="13133"/>
                    <a:pt x="3599" y="19529"/>
                    <a:pt x="2200" y="25734"/>
                  </a:cubicBezTo>
                  <a:cubicBezTo>
                    <a:pt x="874" y="31595"/>
                    <a:pt x="702" y="37492"/>
                    <a:pt x="530" y="43192"/>
                  </a:cubicBezTo>
                  <a:cubicBezTo>
                    <a:pt x="432" y="46536"/>
                    <a:pt x="328" y="49990"/>
                    <a:pt x="0" y="53432"/>
                  </a:cubicBezTo>
                  <a:lnTo>
                    <a:pt x="218" y="53453"/>
                  </a:lnTo>
                  <a:cubicBezTo>
                    <a:pt x="546" y="50000"/>
                    <a:pt x="650" y="46542"/>
                    <a:pt x="754" y="43203"/>
                  </a:cubicBezTo>
                  <a:cubicBezTo>
                    <a:pt x="921" y="37513"/>
                    <a:pt x="1097" y="31621"/>
                    <a:pt x="2418" y="25781"/>
                  </a:cubicBezTo>
                  <a:cubicBezTo>
                    <a:pt x="3812" y="19566"/>
                    <a:pt x="4301" y="13159"/>
                    <a:pt x="4769" y="6965"/>
                  </a:cubicBezTo>
                  <a:cubicBezTo>
                    <a:pt x="4941" y="4681"/>
                    <a:pt x="5123" y="2331"/>
                    <a:pt x="5341" y="22"/>
                  </a:cubicBezTo>
                  <a:lnTo>
                    <a:pt x="5123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0" name="Google Shape;8160;p32"/>
            <p:cNvSpPr/>
            <p:nvPr/>
          </p:nvSpPr>
          <p:spPr>
            <a:xfrm>
              <a:off x="3889100" y="681075"/>
              <a:ext cx="200250" cy="1339600"/>
            </a:xfrm>
            <a:custGeom>
              <a:avLst/>
              <a:gdLst/>
              <a:ahLst/>
              <a:cxnLst/>
              <a:rect l="l" t="t" r="r" b="b"/>
              <a:pathLst>
                <a:path w="8010" h="53584" extrusionOk="0">
                  <a:moveTo>
                    <a:pt x="7796" y="1"/>
                  </a:moveTo>
                  <a:cubicBezTo>
                    <a:pt x="7640" y="1036"/>
                    <a:pt x="7490" y="2065"/>
                    <a:pt x="7344" y="3095"/>
                  </a:cubicBezTo>
                  <a:cubicBezTo>
                    <a:pt x="6293" y="10256"/>
                    <a:pt x="5217" y="17652"/>
                    <a:pt x="3319" y="24896"/>
                  </a:cubicBezTo>
                  <a:cubicBezTo>
                    <a:pt x="1784" y="30726"/>
                    <a:pt x="1389" y="36728"/>
                    <a:pt x="1004" y="42532"/>
                  </a:cubicBezTo>
                  <a:cubicBezTo>
                    <a:pt x="770" y="46151"/>
                    <a:pt x="521" y="49896"/>
                    <a:pt x="1" y="53557"/>
                  </a:cubicBezTo>
                  <a:lnTo>
                    <a:pt x="219" y="53583"/>
                  </a:lnTo>
                  <a:cubicBezTo>
                    <a:pt x="739" y="49917"/>
                    <a:pt x="984" y="46172"/>
                    <a:pt x="1223" y="42552"/>
                  </a:cubicBezTo>
                  <a:cubicBezTo>
                    <a:pt x="1608" y="36754"/>
                    <a:pt x="2003" y="30763"/>
                    <a:pt x="3527" y="24953"/>
                  </a:cubicBezTo>
                  <a:cubicBezTo>
                    <a:pt x="5430" y="17699"/>
                    <a:pt x="6517" y="10288"/>
                    <a:pt x="7557" y="3121"/>
                  </a:cubicBezTo>
                  <a:cubicBezTo>
                    <a:pt x="7713" y="2097"/>
                    <a:pt x="7864" y="1067"/>
                    <a:pt x="8010" y="37"/>
                  </a:cubicBezTo>
                  <a:lnTo>
                    <a:pt x="779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1" name="Google Shape;8161;p32"/>
            <p:cNvSpPr/>
            <p:nvPr/>
          </p:nvSpPr>
          <p:spPr>
            <a:xfrm>
              <a:off x="3729175" y="653650"/>
              <a:ext cx="267475" cy="1396925"/>
            </a:xfrm>
            <a:custGeom>
              <a:avLst/>
              <a:gdLst/>
              <a:ahLst/>
              <a:cxnLst/>
              <a:rect l="l" t="t" r="r" b="b"/>
              <a:pathLst>
                <a:path w="10699" h="55877" extrusionOk="0">
                  <a:moveTo>
                    <a:pt x="10475" y="0"/>
                  </a:moveTo>
                  <a:cubicBezTo>
                    <a:pt x="7188" y="16637"/>
                    <a:pt x="3860" y="34377"/>
                    <a:pt x="1" y="55835"/>
                  </a:cubicBezTo>
                  <a:lnTo>
                    <a:pt x="224" y="55876"/>
                  </a:lnTo>
                  <a:cubicBezTo>
                    <a:pt x="4078" y="34423"/>
                    <a:pt x="7407" y="16684"/>
                    <a:pt x="10699" y="47"/>
                  </a:cubicBezTo>
                  <a:lnTo>
                    <a:pt x="1047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2" name="Google Shape;8162;p32"/>
            <p:cNvSpPr/>
            <p:nvPr/>
          </p:nvSpPr>
          <p:spPr>
            <a:xfrm>
              <a:off x="3572650" y="641175"/>
              <a:ext cx="331050" cy="1449950"/>
            </a:xfrm>
            <a:custGeom>
              <a:avLst/>
              <a:gdLst/>
              <a:ahLst/>
              <a:cxnLst/>
              <a:rect l="l" t="t" r="r" b="b"/>
              <a:pathLst>
                <a:path w="13242" h="57998" extrusionOk="0">
                  <a:moveTo>
                    <a:pt x="13023" y="0"/>
                  </a:moveTo>
                  <a:cubicBezTo>
                    <a:pt x="9398" y="15274"/>
                    <a:pt x="6189" y="29847"/>
                    <a:pt x="2798" y="45267"/>
                  </a:cubicBezTo>
                  <a:cubicBezTo>
                    <a:pt x="1878" y="49469"/>
                    <a:pt x="947" y="53697"/>
                    <a:pt x="0" y="57946"/>
                  </a:cubicBezTo>
                  <a:lnTo>
                    <a:pt x="219" y="57998"/>
                  </a:lnTo>
                  <a:cubicBezTo>
                    <a:pt x="1160" y="53749"/>
                    <a:pt x="2091" y="49516"/>
                    <a:pt x="3011" y="45308"/>
                  </a:cubicBezTo>
                  <a:cubicBezTo>
                    <a:pt x="6407" y="29888"/>
                    <a:pt x="9611" y="15326"/>
                    <a:pt x="13241" y="52"/>
                  </a:cubicBezTo>
                  <a:lnTo>
                    <a:pt x="13023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3" name="Google Shape;8163;p32"/>
            <p:cNvSpPr/>
            <p:nvPr/>
          </p:nvSpPr>
          <p:spPr>
            <a:xfrm>
              <a:off x="3412850" y="651050"/>
              <a:ext cx="397875" cy="1473875"/>
            </a:xfrm>
            <a:custGeom>
              <a:avLst/>
              <a:gdLst/>
              <a:ahLst/>
              <a:cxnLst/>
              <a:rect l="l" t="t" r="r" b="b"/>
              <a:pathLst>
                <a:path w="15915" h="58955" extrusionOk="0">
                  <a:moveTo>
                    <a:pt x="15696" y="0"/>
                  </a:moveTo>
                  <a:cubicBezTo>
                    <a:pt x="12742" y="10287"/>
                    <a:pt x="10079" y="20637"/>
                    <a:pt x="7505" y="30637"/>
                  </a:cubicBezTo>
                  <a:cubicBezTo>
                    <a:pt x="5134" y="39869"/>
                    <a:pt x="2684" y="49412"/>
                    <a:pt x="1" y="58898"/>
                  </a:cubicBezTo>
                  <a:lnTo>
                    <a:pt x="214" y="58955"/>
                  </a:lnTo>
                  <a:cubicBezTo>
                    <a:pt x="2897" y="49474"/>
                    <a:pt x="5347" y="39931"/>
                    <a:pt x="7724" y="30689"/>
                  </a:cubicBezTo>
                  <a:cubicBezTo>
                    <a:pt x="10298" y="20689"/>
                    <a:pt x="12955" y="10339"/>
                    <a:pt x="15915" y="58"/>
                  </a:cubicBezTo>
                  <a:lnTo>
                    <a:pt x="1569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4" name="Google Shape;8164;p32"/>
            <p:cNvSpPr/>
            <p:nvPr/>
          </p:nvSpPr>
          <p:spPr>
            <a:xfrm>
              <a:off x="3249950" y="677175"/>
              <a:ext cx="467550" cy="1460775"/>
            </a:xfrm>
            <a:custGeom>
              <a:avLst/>
              <a:gdLst/>
              <a:ahLst/>
              <a:cxnLst/>
              <a:rect l="l" t="t" r="r" b="b"/>
              <a:pathLst>
                <a:path w="18702" h="58431" extrusionOk="0">
                  <a:moveTo>
                    <a:pt x="18494" y="1"/>
                  </a:moveTo>
                  <a:cubicBezTo>
                    <a:pt x="14604" y="10917"/>
                    <a:pt x="11239" y="22062"/>
                    <a:pt x="7983" y="32832"/>
                  </a:cubicBezTo>
                  <a:cubicBezTo>
                    <a:pt x="5461" y="41205"/>
                    <a:pt x="2850" y="49854"/>
                    <a:pt x="0" y="58362"/>
                  </a:cubicBezTo>
                  <a:lnTo>
                    <a:pt x="208" y="58430"/>
                  </a:lnTo>
                  <a:cubicBezTo>
                    <a:pt x="3058" y="49922"/>
                    <a:pt x="5669" y="41268"/>
                    <a:pt x="8196" y="32895"/>
                  </a:cubicBezTo>
                  <a:cubicBezTo>
                    <a:pt x="11447" y="22124"/>
                    <a:pt x="14806" y="10990"/>
                    <a:pt x="18702" y="79"/>
                  </a:cubicBezTo>
                  <a:lnTo>
                    <a:pt x="1849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5" name="Google Shape;8165;p32"/>
            <p:cNvSpPr/>
            <p:nvPr/>
          </p:nvSpPr>
          <p:spPr>
            <a:xfrm>
              <a:off x="3090400" y="710075"/>
              <a:ext cx="533875" cy="1428525"/>
            </a:xfrm>
            <a:custGeom>
              <a:avLst/>
              <a:gdLst/>
              <a:ahLst/>
              <a:cxnLst/>
              <a:rect l="l" t="t" r="r" b="b"/>
              <a:pathLst>
                <a:path w="21355" h="57141" extrusionOk="0">
                  <a:moveTo>
                    <a:pt x="21152" y="0"/>
                  </a:moveTo>
                  <a:cubicBezTo>
                    <a:pt x="16107" y="11577"/>
                    <a:pt x="11968" y="23455"/>
                    <a:pt x="7963" y="34944"/>
                  </a:cubicBezTo>
                  <a:cubicBezTo>
                    <a:pt x="5436" y="42199"/>
                    <a:pt x="2815" y="49698"/>
                    <a:pt x="1" y="57062"/>
                  </a:cubicBezTo>
                  <a:lnTo>
                    <a:pt x="199" y="57140"/>
                  </a:lnTo>
                  <a:cubicBezTo>
                    <a:pt x="3023" y="49776"/>
                    <a:pt x="5644" y="42277"/>
                    <a:pt x="8171" y="35022"/>
                  </a:cubicBezTo>
                  <a:cubicBezTo>
                    <a:pt x="12171" y="23533"/>
                    <a:pt x="16310" y="11655"/>
                    <a:pt x="21355" y="89"/>
                  </a:cubicBezTo>
                  <a:lnTo>
                    <a:pt x="2115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66" name="Google Shape;8166;p32"/>
          <p:cNvSpPr/>
          <p:nvPr/>
        </p:nvSpPr>
        <p:spPr>
          <a:xfrm>
            <a:off x="713221" y="3446552"/>
            <a:ext cx="877891" cy="877780"/>
          </a:xfrm>
          <a:custGeom>
            <a:avLst/>
            <a:gdLst/>
            <a:ahLst/>
            <a:cxnLst/>
            <a:rect l="l" t="t" r="r" b="b"/>
            <a:pathLst>
              <a:path w="7910" h="7909" extrusionOk="0">
                <a:moveTo>
                  <a:pt x="7910" y="3955"/>
                </a:moveTo>
                <a:cubicBezTo>
                  <a:pt x="7910" y="6141"/>
                  <a:pt x="6138" y="7909"/>
                  <a:pt x="3955" y="7909"/>
                </a:cubicBezTo>
                <a:cubicBezTo>
                  <a:pt x="1769" y="7909"/>
                  <a:pt x="1" y="6141"/>
                  <a:pt x="1" y="3955"/>
                </a:cubicBezTo>
                <a:cubicBezTo>
                  <a:pt x="1" y="1771"/>
                  <a:pt x="1769" y="0"/>
                  <a:pt x="3955" y="0"/>
                </a:cubicBezTo>
                <a:cubicBezTo>
                  <a:pt x="6138" y="0"/>
                  <a:pt x="7910" y="1771"/>
                  <a:pt x="7910" y="3955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7" name="Google Shape;8167;p32"/>
          <p:cNvSpPr/>
          <p:nvPr/>
        </p:nvSpPr>
        <p:spPr>
          <a:xfrm>
            <a:off x="7753604" y="913137"/>
            <a:ext cx="395797" cy="395747"/>
          </a:xfrm>
          <a:custGeom>
            <a:avLst/>
            <a:gdLst/>
            <a:ahLst/>
            <a:cxnLst/>
            <a:rect l="l" t="t" r="r" b="b"/>
            <a:pathLst>
              <a:path w="7910" h="7909" extrusionOk="0">
                <a:moveTo>
                  <a:pt x="7910" y="3955"/>
                </a:moveTo>
                <a:cubicBezTo>
                  <a:pt x="7910" y="6141"/>
                  <a:pt x="6138" y="7909"/>
                  <a:pt x="3955" y="7909"/>
                </a:cubicBezTo>
                <a:cubicBezTo>
                  <a:pt x="1769" y="7909"/>
                  <a:pt x="1" y="6141"/>
                  <a:pt x="1" y="3955"/>
                </a:cubicBezTo>
                <a:cubicBezTo>
                  <a:pt x="1" y="1771"/>
                  <a:pt x="1769" y="0"/>
                  <a:pt x="3955" y="0"/>
                </a:cubicBezTo>
                <a:cubicBezTo>
                  <a:pt x="6138" y="0"/>
                  <a:pt x="7910" y="1771"/>
                  <a:pt x="7910" y="3955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68" name="Google Shape;8168;p32"/>
          <p:cNvGrpSpPr/>
          <p:nvPr/>
        </p:nvGrpSpPr>
        <p:grpSpPr>
          <a:xfrm>
            <a:off x="713218" y="539505"/>
            <a:ext cx="1018405" cy="508315"/>
            <a:chOff x="4144975" y="2777475"/>
            <a:chExt cx="1204500" cy="601200"/>
          </a:xfrm>
        </p:grpSpPr>
        <p:sp>
          <p:nvSpPr>
            <p:cNvPr id="8169" name="Google Shape;8169;p32"/>
            <p:cNvSpPr/>
            <p:nvPr/>
          </p:nvSpPr>
          <p:spPr>
            <a:xfrm>
              <a:off x="4144975" y="3296875"/>
              <a:ext cx="520225" cy="81800"/>
            </a:xfrm>
            <a:custGeom>
              <a:avLst/>
              <a:gdLst/>
              <a:ahLst/>
              <a:cxnLst/>
              <a:rect l="l" t="t" r="r" b="b"/>
              <a:pathLst>
                <a:path w="20809" h="3272" extrusionOk="0">
                  <a:moveTo>
                    <a:pt x="20475" y="333"/>
                  </a:moveTo>
                  <a:lnTo>
                    <a:pt x="20475" y="2939"/>
                  </a:lnTo>
                  <a:lnTo>
                    <a:pt x="323" y="2939"/>
                  </a:lnTo>
                  <a:lnTo>
                    <a:pt x="323" y="333"/>
                  </a:lnTo>
                  <a:close/>
                  <a:moveTo>
                    <a:pt x="0" y="1"/>
                  </a:moveTo>
                  <a:lnTo>
                    <a:pt x="0" y="3272"/>
                  </a:lnTo>
                  <a:lnTo>
                    <a:pt x="20808" y="3272"/>
                  </a:lnTo>
                  <a:lnTo>
                    <a:pt x="208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0" name="Google Shape;8170;p32"/>
            <p:cNvSpPr/>
            <p:nvPr/>
          </p:nvSpPr>
          <p:spPr>
            <a:xfrm>
              <a:off x="4829125" y="3296875"/>
              <a:ext cx="520350" cy="81800"/>
            </a:xfrm>
            <a:custGeom>
              <a:avLst/>
              <a:gdLst/>
              <a:ahLst/>
              <a:cxnLst/>
              <a:rect l="l" t="t" r="r" b="b"/>
              <a:pathLst>
                <a:path w="20814" h="3272" extrusionOk="0">
                  <a:moveTo>
                    <a:pt x="20481" y="333"/>
                  </a:moveTo>
                  <a:lnTo>
                    <a:pt x="20481" y="2939"/>
                  </a:lnTo>
                  <a:lnTo>
                    <a:pt x="328" y="2939"/>
                  </a:lnTo>
                  <a:lnTo>
                    <a:pt x="328" y="333"/>
                  </a:lnTo>
                  <a:close/>
                  <a:moveTo>
                    <a:pt x="0" y="1"/>
                  </a:moveTo>
                  <a:lnTo>
                    <a:pt x="0" y="3272"/>
                  </a:lnTo>
                  <a:lnTo>
                    <a:pt x="20813" y="3272"/>
                  </a:lnTo>
                  <a:lnTo>
                    <a:pt x="208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1" name="Google Shape;8171;p32"/>
            <p:cNvSpPr/>
            <p:nvPr/>
          </p:nvSpPr>
          <p:spPr>
            <a:xfrm>
              <a:off x="4144975" y="3037225"/>
              <a:ext cx="520225" cy="81675"/>
            </a:xfrm>
            <a:custGeom>
              <a:avLst/>
              <a:gdLst/>
              <a:ahLst/>
              <a:cxnLst/>
              <a:rect l="l" t="t" r="r" b="b"/>
              <a:pathLst>
                <a:path w="20809" h="3267" extrusionOk="0">
                  <a:moveTo>
                    <a:pt x="20475" y="329"/>
                  </a:moveTo>
                  <a:lnTo>
                    <a:pt x="20475" y="2939"/>
                  </a:lnTo>
                  <a:lnTo>
                    <a:pt x="323" y="2939"/>
                  </a:lnTo>
                  <a:lnTo>
                    <a:pt x="323" y="329"/>
                  </a:lnTo>
                  <a:close/>
                  <a:moveTo>
                    <a:pt x="0" y="1"/>
                  </a:moveTo>
                  <a:lnTo>
                    <a:pt x="0" y="3267"/>
                  </a:lnTo>
                  <a:lnTo>
                    <a:pt x="20808" y="3267"/>
                  </a:lnTo>
                  <a:lnTo>
                    <a:pt x="2080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2" name="Google Shape;8172;p32"/>
            <p:cNvSpPr/>
            <p:nvPr/>
          </p:nvSpPr>
          <p:spPr>
            <a:xfrm>
              <a:off x="4829125" y="3037225"/>
              <a:ext cx="520350" cy="81675"/>
            </a:xfrm>
            <a:custGeom>
              <a:avLst/>
              <a:gdLst/>
              <a:ahLst/>
              <a:cxnLst/>
              <a:rect l="l" t="t" r="r" b="b"/>
              <a:pathLst>
                <a:path w="20814" h="3267" extrusionOk="0">
                  <a:moveTo>
                    <a:pt x="20481" y="329"/>
                  </a:moveTo>
                  <a:lnTo>
                    <a:pt x="20481" y="2939"/>
                  </a:lnTo>
                  <a:lnTo>
                    <a:pt x="328" y="2939"/>
                  </a:lnTo>
                  <a:lnTo>
                    <a:pt x="328" y="329"/>
                  </a:lnTo>
                  <a:close/>
                  <a:moveTo>
                    <a:pt x="0" y="1"/>
                  </a:moveTo>
                  <a:lnTo>
                    <a:pt x="0" y="3267"/>
                  </a:lnTo>
                  <a:lnTo>
                    <a:pt x="20813" y="3267"/>
                  </a:lnTo>
                  <a:lnTo>
                    <a:pt x="208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3" name="Google Shape;8173;p32"/>
            <p:cNvSpPr/>
            <p:nvPr/>
          </p:nvSpPr>
          <p:spPr>
            <a:xfrm>
              <a:off x="4144975" y="2777475"/>
              <a:ext cx="520225" cy="81675"/>
            </a:xfrm>
            <a:custGeom>
              <a:avLst/>
              <a:gdLst/>
              <a:ahLst/>
              <a:cxnLst/>
              <a:rect l="l" t="t" r="r" b="b"/>
              <a:pathLst>
                <a:path w="20809" h="3267" extrusionOk="0">
                  <a:moveTo>
                    <a:pt x="20475" y="328"/>
                  </a:moveTo>
                  <a:lnTo>
                    <a:pt x="20475" y="2938"/>
                  </a:lnTo>
                  <a:lnTo>
                    <a:pt x="323" y="2938"/>
                  </a:lnTo>
                  <a:lnTo>
                    <a:pt x="323" y="328"/>
                  </a:lnTo>
                  <a:close/>
                  <a:moveTo>
                    <a:pt x="0" y="0"/>
                  </a:moveTo>
                  <a:lnTo>
                    <a:pt x="0" y="3266"/>
                  </a:lnTo>
                  <a:lnTo>
                    <a:pt x="20808" y="3266"/>
                  </a:lnTo>
                  <a:lnTo>
                    <a:pt x="2080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4" name="Google Shape;8174;p32"/>
            <p:cNvSpPr/>
            <p:nvPr/>
          </p:nvSpPr>
          <p:spPr>
            <a:xfrm>
              <a:off x="4829125" y="2777475"/>
              <a:ext cx="520350" cy="81675"/>
            </a:xfrm>
            <a:custGeom>
              <a:avLst/>
              <a:gdLst/>
              <a:ahLst/>
              <a:cxnLst/>
              <a:rect l="l" t="t" r="r" b="b"/>
              <a:pathLst>
                <a:path w="20814" h="3267" extrusionOk="0">
                  <a:moveTo>
                    <a:pt x="20481" y="328"/>
                  </a:moveTo>
                  <a:lnTo>
                    <a:pt x="20481" y="2938"/>
                  </a:lnTo>
                  <a:lnTo>
                    <a:pt x="328" y="2938"/>
                  </a:lnTo>
                  <a:lnTo>
                    <a:pt x="328" y="328"/>
                  </a:lnTo>
                  <a:close/>
                  <a:moveTo>
                    <a:pt x="0" y="0"/>
                  </a:moveTo>
                  <a:lnTo>
                    <a:pt x="0" y="3266"/>
                  </a:lnTo>
                  <a:lnTo>
                    <a:pt x="20813" y="3266"/>
                  </a:lnTo>
                  <a:lnTo>
                    <a:pt x="2081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75" name="Google Shape;8175;p32"/>
          <p:cNvGrpSpPr/>
          <p:nvPr/>
        </p:nvGrpSpPr>
        <p:grpSpPr>
          <a:xfrm>
            <a:off x="1246595" y="3171061"/>
            <a:ext cx="877904" cy="697728"/>
            <a:chOff x="1175400" y="2578675"/>
            <a:chExt cx="1038325" cy="825225"/>
          </a:xfrm>
        </p:grpSpPr>
        <p:sp>
          <p:nvSpPr>
            <p:cNvPr id="8176" name="Google Shape;8176;p32"/>
            <p:cNvSpPr/>
            <p:nvPr/>
          </p:nvSpPr>
          <p:spPr>
            <a:xfrm>
              <a:off x="2189150" y="25786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7" name="Google Shape;8177;p32"/>
            <p:cNvSpPr/>
            <p:nvPr/>
          </p:nvSpPr>
          <p:spPr>
            <a:xfrm>
              <a:off x="2189150" y="2712200"/>
              <a:ext cx="24575" cy="24450"/>
            </a:xfrm>
            <a:custGeom>
              <a:avLst/>
              <a:gdLst/>
              <a:ahLst/>
              <a:cxnLst/>
              <a:rect l="l" t="t" r="r" b="b"/>
              <a:pathLst>
                <a:path w="983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8" name="Google Shape;8178;p32"/>
            <p:cNvSpPr/>
            <p:nvPr/>
          </p:nvSpPr>
          <p:spPr>
            <a:xfrm>
              <a:off x="2189150" y="28456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9" name="Google Shape;8179;p32"/>
            <p:cNvSpPr/>
            <p:nvPr/>
          </p:nvSpPr>
          <p:spPr>
            <a:xfrm>
              <a:off x="2189150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0" name="Google Shape;8180;p32"/>
            <p:cNvSpPr/>
            <p:nvPr/>
          </p:nvSpPr>
          <p:spPr>
            <a:xfrm>
              <a:off x="2189150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1" name="Google Shape;8181;p32"/>
            <p:cNvSpPr/>
            <p:nvPr/>
          </p:nvSpPr>
          <p:spPr>
            <a:xfrm>
              <a:off x="2189150" y="3245900"/>
              <a:ext cx="24575" cy="24475"/>
            </a:xfrm>
            <a:custGeom>
              <a:avLst/>
              <a:gdLst/>
              <a:ahLst/>
              <a:cxnLst/>
              <a:rect l="l" t="t" r="r" b="b"/>
              <a:pathLst>
                <a:path w="983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2" name="Google Shape;8182;p32"/>
            <p:cNvSpPr/>
            <p:nvPr/>
          </p:nvSpPr>
          <p:spPr>
            <a:xfrm>
              <a:off x="2189150" y="33793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3" name="Google Shape;8183;p32"/>
            <p:cNvSpPr/>
            <p:nvPr/>
          </p:nvSpPr>
          <p:spPr>
            <a:xfrm>
              <a:off x="20764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4" name="Google Shape;8184;p32"/>
            <p:cNvSpPr/>
            <p:nvPr/>
          </p:nvSpPr>
          <p:spPr>
            <a:xfrm>
              <a:off x="2076550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5" name="Google Shape;8185;p32"/>
            <p:cNvSpPr/>
            <p:nvPr/>
          </p:nvSpPr>
          <p:spPr>
            <a:xfrm>
              <a:off x="2076550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6" name="Google Shape;8186;p32"/>
            <p:cNvSpPr/>
            <p:nvPr/>
          </p:nvSpPr>
          <p:spPr>
            <a:xfrm>
              <a:off x="2076425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7" name="Google Shape;8187;p32"/>
            <p:cNvSpPr/>
            <p:nvPr/>
          </p:nvSpPr>
          <p:spPr>
            <a:xfrm>
              <a:off x="2076425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8" name="Google Shape;8188;p32"/>
            <p:cNvSpPr/>
            <p:nvPr/>
          </p:nvSpPr>
          <p:spPr>
            <a:xfrm>
              <a:off x="2076425" y="32457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9" name="Google Shape;8189;p32"/>
            <p:cNvSpPr/>
            <p:nvPr/>
          </p:nvSpPr>
          <p:spPr>
            <a:xfrm>
              <a:off x="2076550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0" name="Google Shape;8190;p32"/>
            <p:cNvSpPr/>
            <p:nvPr/>
          </p:nvSpPr>
          <p:spPr>
            <a:xfrm>
              <a:off x="19638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1" name="Google Shape;8191;p32"/>
            <p:cNvSpPr/>
            <p:nvPr/>
          </p:nvSpPr>
          <p:spPr>
            <a:xfrm>
              <a:off x="1963825" y="2712200"/>
              <a:ext cx="24725" cy="24450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2" name="Google Shape;8192;p32"/>
            <p:cNvSpPr/>
            <p:nvPr/>
          </p:nvSpPr>
          <p:spPr>
            <a:xfrm>
              <a:off x="19638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3" name="Google Shape;8193;p32"/>
            <p:cNvSpPr/>
            <p:nvPr/>
          </p:nvSpPr>
          <p:spPr>
            <a:xfrm>
              <a:off x="19638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4" name="Google Shape;8194;p32"/>
            <p:cNvSpPr/>
            <p:nvPr/>
          </p:nvSpPr>
          <p:spPr>
            <a:xfrm>
              <a:off x="19638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5" name="Google Shape;8195;p32"/>
            <p:cNvSpPr/>
            <p:nvPr/>
          </p:nvSpPr>
          <p:spPr>
            <a:xfrm>
              <a:off x="19638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6" name="Google Shape;8196;p32"/>
            <p:cNvSpPr/>
            <p:nvPr/>
          </p:nvSpPr>
          <p:spPr>
            <a:xfrm>
              <a:off x="19638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7" name="Google Shape;8197;p32"/>
            <p:cNvSpPr/>
            <p:nvPr/>
          </p:nvSpPr>
          <p:spPr>
            <a:xfrm>
              <a:off x="18512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8" name="Google Shape;8198;p32"/>
            <p:cNvSpPr/>
            <p:nvPr/>
          </p:nvSpPr>
          <p:spPr>
            <a:xfrm>
              <a:off x="18512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9" name="Google Shape;8199;p32"/>
            <p:cNvSpPr/>
            <p:nvPr/>
          </p:nvSpPr>
          <p:spPr>
            <a:xfrm>
              <a:off x="18512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0" name="Google Shape;8200;p32"/>
            <p:cNvSpPr/>
            <p:nvPr/>
          </p:nvSpPr>
          <p:spPr>
            <a:xfrm>
              <a:off x="18512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1" name="Google Shape;8201;p32"/>
            <p:cNvSpPr/>
            <p:nvPr/>
          </p:nvSpPr>
          <p:spPr>
            <a:xfrm>
              <a:off x="18512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2" name="Google Shape;8202;p32"/>
            <p:cNvSpPr/>
            <p:nvPr/>
          </p:nvSpPr>
          <p:spPr>
            <a:xfrm>
              <a:off x="18512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3" name="Google Shape;8203;p32"/>
            <p:cNvSpPr/>
            <p:nvPr/>
          </p:nvSpPr>
          <p:spPr>
            <a:xfrm>
              <a:off x="18512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4" name="Google Shape;8204;p32"/>
            <p:cNvSpPr/>
            <p:nvPr/>
          </p:nvSpPr>
          <p:spPr>
            <a:xfrm>
              <a:off x="17386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5" name="Google Shape;8205;p32"/>
            <p:cNvSpPr/>
            <p:nvPr/>
          </p:nvSpPr>
          <p:spPr>
            <a:xfrm>
              <a:off x="17386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6" name="Google Shape;8206;p32"/>
            <p:cNvSpPr/>
            <p:nvPr/>
          </p:nvSpPr>
          <p:spPr>
            <a:xfrm>
              <a:off x="17386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7" name="Google Shape;8207;p32"/>
            <p:cNvSpPr/>
            <p:nvPr/>
          </p:nvSpPr>
          <p:spPr>
            <a:xfrm>
              <a:off x="17386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8" name="Google Shape;8208;p32"/>
            <p:cNvSpPr/>
            <p:nvPr/>
          </p:nvSpPr>
          <p:spPr>
            <a:xfrm>
              <a:off x="17386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9" name="Google Shape;8209;p32"/>
            <p:cNvSpPr/>
            <p:nvPr/>
          </p:nvSpPr>
          <p:spPr>
            <a:xfrm>
              <a:off x="17386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0" name="Google Shape;8210;p32"/>
            <p:cNvSpPr/>
            <p:nvPr/>
          </p:nvSpPr>
          <p:spPr>
            <a:xfrm>
              <a:off x="17386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4" y="97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1" name="Google Shape;8211;p32"/>
            <p:cNvSpPr/>
            <p:nvPr/>
          </p:nvSpPr>
          <p:spPr>
            <a:xfrm>
              <a:off x="16259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2" name="Google Shape;8212;p32"/>
            <p:cNvSpPr/>
            <p:nvPr/>
          </p:nvSpPr>
          <p:spPr>
            <a:xfrm>
              <a:off x="16260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3" name="Google Shape;8213;p32"/>
            <p:cNvSpPr/>
            <p:nvPr/>
          </p:nvSpPr>
          <p:spPr>
            <a:xfrm>
              <a:off x="16260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4" name="Google Shape;8214;p32"/>
            <p:cNvSpPr/>
            <p:nvPr/>
          </p:nvSpPr>
          <p:spPr>
            <a:xfrm>
              <a:off x="16259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5" name="Google Shape;8215;p32"/>
            <p:cNvSpPr/>
            <p:nvPr/>
          </p:nvSpPr>
          <p:spPr>
            <a:xfrm>
              <a:off x="16259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6" name="Google Shape;8216;p32"/>
            <p:cNvSpPr/>
            <p:nvPr/>
          </p:nvSpPr>
          <p:spPr>
            <a:xfrm>
              <a:off x="16259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7" name="Google Shape;8217;p32"/>
            <p:cNvSpPr/>
            <p:nvPr/>
          </p:nvSpPr>
          <p:spPr>
            <a:xfrm>
              <a:off x="16260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8" name="Google Shape;8218;p32"/>
            <p:cNvSpPr/>
            <p:nvPr/>
          </p:nvSpPr>
          <p:spPr>
            <a:xfrm>
              <a:off x="1513325" y="2578925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9" name="Google Shape;8219;p32"/>
            <p:cNvSpPr/>
            <p:nvPr/>
          </p:nvSpPr>
          <p:spPr>
            <a:xfrm>
              <a:off x="1513325" y="271232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0" name="Google Shape;8220;p32"/>
            <p:cNvSpPr/>
            <p:nvPr/>
          </p:nvSpPr>
          <p:spPr>
            <a:xfrm>
              <a:off x="15133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1" name="Google Shape;8221;p32"/>
            <p:cNvSpPr/>
            <p:nvPr/>
          </p:nvSpPr>
          <p:spPr>
            <a:xfrm>
              <a:off x="1513325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2" name="Google Shape;8222;p32"/>
            <p:cNvSpPr/>
            <p:nvPr/>
          </p:nvSpPr>
          <p:spPr>
            <a:xfrm>
              <a:off x="1513325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3" name="Google Shape;8223;p32"/>
            <p:cNvSpPr/>
            <p:nvPr/>
          </p:nvSpPr>
          <p:spPr>
            <a:xfrm>
              <a:off x="15133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4" name="Google Shape;8224;p32"/>
            <p:cNvSpPr/>
            <p:nvPr/>
          </p:nvSpPr>
          <p:spPr>
            <a:xfrm>
              <a:off x="15133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5" name="Google Shape;8225;p32"/>
            <p:cNvSpPr/>
            <p:nvPr/>
          </p:nvSpPr>
          <p:spPr>
            <a:xfrm>
              <a:off x="1400725" y="257892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6" name="Google Shape;8226;p32"/>
            <p:cNvSpPr/>
            <p:nvPr/>
          </p:nvSpPr>
          <p:spPr>
            <a:xfrm>
              <a:off x="1400725" y="27123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7" name="Google Shape;8227;p32"/>
            <p:cNvSpPr/>
            <p:nvPr/>
          </p:nvSpPr>
          <p:spPr>
            <a:xfrm>
              <a:off x="1400725" y="28457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8" name="Google Shape;8228;p32"/>
            <p:cNvSpPr/>
            <p:nvPr/>
          </p:nvSpPr>
          <p:spPr>
            <a:xfrm>
              <a:off x="1400725" y="29791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9" name="Google Shape;8229;p32"/>
            <p:cNvSpPr/>
            <p:nvPr/>
          </p:nvSpPr>
          <p:spPr>
            <a:xfrm>
              <a:off x="14007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0" name="Google Shape;8230;p32"/>
            <p:cNvSpPr/>
            <p:nvPr/>
          </p:nvSpPr>
          <p:spPr>
            <a:xfrm>
              <a:off x="14007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1" name="Google Shape;8231;p32"/>
            <p:cNvSpPr/>
            <p:nvPr/>
          </p:nvSpPr>
          <p:spPr>
            <a:xfrm>
              <a:off x="14007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2" name="Google Shape;8232;p32"/>
            <p:cNvSpPr/>
            <p:nvPr/>
          </p:nvSpPr>
          <p:spPr>
            <a:xfrm>
              <a:off x="12881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3" name="Google Shape;8233;p32"/>
            <p:cNvSpPr/>
            <p:nvPr/>
          </p:nvSpPr>
          <p:spPr>
            <a:xfrm>
              <a:off x="12881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4" name="Google Shape;8234;p32"/>
            <p:cNvSpPr/>
            <p:nvPr/>
          </p:nvSpPr>
          <p:spPr>
            <a:xfrm>
              <a:off x="12881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5" name="Google Shape;8235;p32"/>
            <p:cNvSpPr/>
            <p:nvPr/>
          </p:nvSpPr>
          <p:spPr>
            <a:xfrm>
              <a:off x="12881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6" name="Google Shape;8236;p32"/>
            <p:cNvSpPr/>
            <p:nvPr/>
          </p:nvSpPr>
          <p:spPr>
            <a:xfrm>
              <a:off x="12881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7" name="Google Shape;8237;p32"/>
            <p:cNvSpPr/>
            <p:nvPr/>
          </p:nvSpPr>
          <p:spPr>
            <a:xfrm>
              <a:off x="12881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8" name="Google Shape;8238;p32"/>
            <p:cNvSpPr/>
            <p:nvPr/>
          </p:nvSpPr>
          <p:spPr>
            <a:xfrm>
              <a:off x="1288125" y="337917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9" name="Google Shape;8239;p32"/>
            <p:cNvSpPr/>
            <p:nvPr/>
          </p:nvSpPr>
          <p:spPr>
            <a:xfrm>
              <a:off x="11754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0" name="Google Shape;8240;p32"/>
            <p:cNvSpPr/>
            <p:nvPr/>
          </p:nvSpPr>
          <p:spPr>
            <a:xfrm>
              <a:off x="11755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1" name="Google Shape;8241;p32"/>
            <p:cNvSpPr/>
            <p:nvPr/>
          </p:nvSpPr>
          <p:spPr>
            <a:xfrm>
              <a:off x="11755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2" name="Google Shape;8242;p32"/>
            <p:cNvSpPr/>
            <p:nvPr/>
          </p:nvSpPr>
          <p:spPr>
            <a:xfrm>
              <a:off x="11754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3" name="Google Shape;8243;p32"/>
            <p:cNvSpPr/>
            <p:nvPr/>
          </p:nvSpPr>
          <p:spPr>
            <a:xfrm>
              <a:off x="11754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4" name="Google Shape;8244;p32"/>
            <p:cNvSpPr/>
            <p:nvPr/>
          </p:nvSpPr>
          <p:spPr>
            <a:xfrm>
              <a:off x="11754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5" name="Google Shape;8245;p32"/>
            <p:cNvSpPr/>
            <p:nvPr/>
          </p:nvSpPr>
          <p:spPr>
            <a:xfrm>
              <a:off x="11755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6" name="Google Shape;8246;p32"/>
          <p:cNvGrpSpPr/>
          <p:nvPr/>
        </p:nvGrpSpPr>
        <p:grpSpPr>
          <a:xfrm>
            <a:off x="8660938" y="4398725"/>
            <a:ext cx="149275" cy="419700"/>
            <a:chOff x="2858600" y="2769150"/>
            <a:chExt cx="149275" cy="419700"/>
          </a:xfrm>
        </p:grpSpPr>
        <p:sp>
          <p:nvSpPr>
            <p:cNvPr id="8247" name="Google Shape;8247;p32"/>
            <p:cNvSpPr/>
            <p:nvPr/>
          </p:nvSpPr>
          <p:spPr>
            <a:xfrm>
              <a:off x="2870950" y="2769150"/>
              <a:ext cx="124325" cy="124450"/>
            </a:xfrm>
            <a:custGeom>
              <a:avLst/>
              <a:gdLst/>
              <a:ahLst/>
              <a:cxnLst/>
              <a:rect l="l" t="t" r="r" b="b"/>
              <a:pathLst>
                <a:path w="4973" h="4978" extrusionOk="0">
                  <a:moveTo>
                    <a:pt x="1826" y="0"/>
                  </a:moveTo>
                  <a:lnTo>
                    <a:pt x="1826" y="1831"/>
                  </a:lnTo>
                  <a:lnTo>
                    <a:pt x="0" y="1831"/>
                  </a:lnTo>
                  <a:lnTo>
                    <a:pt x="0" y="3147"/>
                  </a:lnTo>
                  <a:lnTo>
                    <a:pt x="1826" y="3147"/>
                  </a:lnTo>
                  <a:lnTo>
                    <a:pt x="1826" y="4977"/>
                  </a:lnTo>
                  <a:lnTo>
                    <a:pt x="3147" y="4977"/>
                  </a:lnTo>
                  <a:lnTo>
                    <a:pt x="3147" y="3147"/>
                  </a:lnTo>
                  <a:lnTo>
                    <a:pt x="4972" y="3147"/>
                  </a:lnTo>
                  <a:lnTo>
                    <a:pt x="4972" y="1831"/>
                  </a:lnTo>
                  <a:lnTo>
                    <a:pt x="3147" y="1831"/>
                  </a:lnTo>
                  <a:lnTo>
                    <a:pt x="314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8" name="Google Shape;8248;p32"/>
            <p:cNvSpPr/>
            <p:nvPr/>
          </p:nvSpPr>
          <p:spPr>
            <a:xfrm>
              <a:off x="2858600" y="3039575"/>
              <a:ext cx="149275" cy="149275"/>
            </a:xfrm>
            <a:custGeom>
              <a:avLst/>
              <a:gdLst/>
              <a:ahLst/>
              <a:cxnLst/>
              <a:rect l="l" t="t" r="r" b="b"/>
              <a:pathLst>
                <a:path w="5971" h="5971" extrusionOk="0">
                  <a:moveTo>
                    <a:pt x="2320" y="1"/>
                  </a:moveTo>
                  <a:lnTo>
                    <a:pt x="2320" y="2330"/>
                  </a:lnTo>
                  <a:lnTo>
                    <a:pt x="0" y="2330"/>
                  </a:lnTo>
                  <a:lnTo>
                    <a:pt x="0" y="3641"/>
                  </a:lnTo>
                  <a:lnTo>
                    <a:pt x="2320" y="3641"/>
                  </a:lnTo>
                  <a:lnTo>
                    <a:pt x="2320" y="5971"/>
                  </a:lnTo>
                  <a:lnTo>
                    <a:pt x="3641" y="5971"/>
                  </a:lnTo>
                  <a:lnTo>
                    <a:pt x="3641" y="3641"/>
                  </a:lnTo>
                  <a:lnTo>
                    <a:pt x="5971" y="3641"/>
                  </a:lnTo>
                  <a:lnTo>
                    <a:pt x="5971" y="2330"/>
                  </a:lnTo>
                  <a:lnTo>
                    <a:pt x="3641" y="2330"/>
                  </a:lnTo>
                  <a:lnTo>
                    <a:pt x="364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49" name="Google Shape;8249;p32"/>
          <p:cNvGrpSpPr/>
          <p:nvPr/>
        </p:nvGrpSpPr>
        <p:grpSpPr>
          <a:xfrm>
            <a:off x="333775" y="329650"/>
            <a:ext cx="149275" cy="419700"/>
            <a:chOff x="2858600" y="2769150"/>
            <a:chExt cx="149275" cy="419700"/>
          </a:xfrm>
        </p:grpSpPr>
        <p:sp>
          <p:nvSpPr>
            <p:cNvPr id="8250" name="Google Shape;8250;p32"/>
            <p:cNvSpPr/>
            <p:nvPr/>
          </p:nvSpPr>
          <p:spPr>
            <a:xfrm>
              <a:off x="2870950" y="2769150"/>
              <a:ext cx="124325" cy="124450"/>
            </a:xfrm>
            <a:custGeom>
              <a:avLst/>
              <a:gdLst/>
              <a:ahLst/>
              <a:cxnLst/>
              <a:rect l="l" t="t" r="r" b="b"/>
              <a:pathLst>
                <a:path w="4973" h="4978" extrusionOk="0">
                  <a:moveTo>
                    <a:pt x="1826" y="0"/>
                  </a:moveTo>
                  <a:lnTo>
                    <a:pt x="1826" y="1831"/>
                  </a:lnTo>
                  <a:lnTo>
                    <a:pt x="0" y="1831"/>
                  </a:lnTo>
                  <a:lnTo>
                    <a:pt x="0" y="3147"/>
                  </a:lnTo>
                  <a:lnTo>
                    <a:pt x="1826" y="3147"/>
                  </a:lnTo>
                  <a:lnTo>
                    <a:pt x="1826" y="4977"/>
                  </a:lnTo>
                  <a:lnTo>
                    <a:pt x="3147" y="4977"/>
                  </a:lnTo>
                  <a:lnTo>
                    <a:pt x="3147" y="3147"/>
                  </a:lnTo>
                  <a:lnTo>
                    <a:pt x="4972" y="3147"/>
                  </a:lnTo>
                  <a:lnTo>
                    <a:pt x="4972" y="1831"/>
                  </a:lnTo>
                  <a:lnTo>
                    <a:pt x="3147" y="1831"/>
                  </a:lnTo>
                  <a:lnTo>
                    <a:pt x="314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1" name="Google Shape;8251;p32"/>
            <p:cNvSpPr/>
            <p:nvPr/>
          </p:nvSpPr>
          <p:spPr>
            <a:xfrm>
              <a:off x="2858600" y="3039575"/>
              <a:ext cx="149275" cy="149275"/>
            </a:xfrm>
            <a:custGeom>
              <a:avLst/>
              <a:gdLst/>
              <a:ahLst/>
              <a:cxnLst/>
              <a:rect l="l" t="t" r="r" b="b"/>
              <a:pathLst>
                <a:path w="5971" h="5971" extrusionOk="0">
                  <a:moveTo>
                    <a:pt x="2320" y="1"/>
                  </a:moveTo>
                  <a:lnTo>
                    <a:pt x="2320" y="2330"/>
                  </a:lnTo>
                  <a:lnTo>
                    <a:pt x="0" y="2330"/>
                  </a:lnTo>
                  <a:lnTo>
                    <a:pt x="0" y="3641"/>
                  </a:lnTo>
                  <a:lnTo>
                    <a:pt x="2320" y="3641"/>
                  </a:lnTo>
                  <a:lnTo>
                    <a:pt x="2320" y="5971"/>
                  </a:lnTo>
                  <a:lnTo>
                    <a:pt x="3641" y="5971"/>
                  </a:lnTo>
                  <a:lnTo>
                    <a:pt x="3641" y="3641"/>
                  </a:lnTo>
                  <a:lnTo>
                    <a:pt x="5971" y="3641"/>
                  </a:lnTo>
                  <a:lnTo>
                    <a:pt x="5971" y="2330"/>
                  </a:lnTo>
                  <a:lnTo>
                    <a:pt x="3641" y="2330"/>
                  </a:lnTo>
                  <a:lnTo>
                    <a:pt x="364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2" name="Google Shape;8252;p32"/>
          <p:cNvGrpSpPr/>
          <p:nvPr/>
        </p:nvGrpSpPr>
        <p:grpSpPr>
          <a:xfrm>
            <a:off x="7094945" y="444799"/>
            <a:ext cx="877904" cy="697728"/>
            <a:chOff x="1175400" y="2578675"/>
            <a:chExt cx="1038325" cy="825225"/>
          </a:xfrm>
        </p:grpSpPr>
        <p:sp>
          <p:nvSpPr>
            <p:cNvPr id="8253" name="Google Shape;8253;p32"/>
            <p:cNvSpPr/>
            <p:nvPr/>
          </p:nvSpPr>
          <p:spPr>
            <a:xfrm>
              <a:off x="2189150" y="25786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4" name="Google Shape;8254;p32"/>
            <p:cNvSpPr/>
            <p:nvPr/>
          </p:nvSpPr>
          <p:spPr>
            <a:xfrm>
              <a:off x="2189150" y="2712200"/>
              <a:ext cx="24575" cy="24450"/>
            </a:xfrm>
            <a:custGeom>
              <a:avLst/>
              <a:gdLst/>
              <a:ahLst/>
              <a:cxnLst/>
              <a:rect l="l" t="t" r="r" b="b"/>
              <a:pathLst>
                <a:path w="983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5" name="Google Shape;8255;p32"/>
            <p:cNvSpPr/>
            <p:nvPr/>
          </p:nvSpPr>
          <p:spPr>
            <a:xfrm>
              <a:off x="2189150" y="28456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6" name="Google Shape;8256;p32"/>
            <p:cNvSpPr/>
            <p:nvPr/>
          </p:nvSpPr>
          <p:spPr>
            <a:xfrm>
              <a:off x="2189150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7" name="Google Shape;8257;p32"/>
            <p:cNvSpPr/>
            <p:nvPr/>
          </p:nvSpPr>
          <p:spPr>
            <a:xfrm>
              <a:off x="2189150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8" name="Google Shape;8258;p32"/>
            <p:cNvSpPr/>
            <p:nvPr/>
          </p:nvSpPr>
          <p:spPr>
            <a:xfrm>
              <a:off x="2189150" y="3245900"/>
              <a:ext cx="24575" cy="24475"/>
            </a:xfrm>
            <a:custGeom>
              <a:avLst/>
              <a:gdLst/>
              <a:ahLst/>
              <a:cxnLst/>
              <a:rect l="l" t="t" r="r" b="b"/>
              <a:pathLst>
                <a:path w="983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9" name="Google Shape;8259;p32"/>
            <p:cNvSpPr/>
            <p:nvPr/>
          </p:nvSpPr>
          <p:spPr>
            <a:xfrm>
              <a:off x="2189150" y="3379300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0" name="Google Shape;8260;p32"/>
            <p:cNvSpPr/>
            <p:nvPr/>
          </p:nvSpPr>
          <p:spPr>
            <a:xfrm>
              <a:off x="20764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1" name="Google Shape;8261;p32"/>
            <p:cNvSpPr/>
            <p:nvPr/>
          </p:nvSpPr>
          <p:spPr>
            <a:xfrm>
              <a:off x="2076550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2" name="Google Shape;8262;p32"/>
            <p:cNvSpPr/>
            <p:nvPr/>
          </p:nvSpPr>
          <p:spPr>
            <a:xfrm>
              <a:off x="2076550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3" name="Google Shape;8263;p32"/>
            <p:cNvSpPr/>
            <p:nvPr/>
          </p:nvSpPr>
          <p:spPr>
            <a:xfrm>
              <a:off x="2076425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4" name="Google Shape;8264;p32"/>
            <p:cNvSpPr/>
            <p:nvPr/>
          </p:nvSpPr>
          <p:spPr>
            <a:xfrm>
              <a:off x="2076425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5" name="Google Shape;8265;p32"/>
            <p:cNvSpPr/>
            <p:nvPr/>
          </p:nvSpPr>
          <p:spPr>
            <a:xfrm>
              <a:off x="2076425" y="32457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6" name="Google Shape;8266;p32"/>
            <p:cNvSpPr/>
            <p:nvPr/>
          </p:nvSpPr>
          <p:spPr>
            <a:xfrm>
              <a:off x="2076550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7" name="Google Shape;8267;p32"/>
            <p:cNvSpPr/>
            <p:nvPr/>
          </p:nvSpPr>
          <p:spPr>
            <a:xfrm>
              <a:off x="1963825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8" name="Google Shape;8268;p32"/>
            <p:cNvSpPr/>
            <p:nvPr/>
          </p:nvSpPr>
          <p:spPr>
            <a:xfrm>
              <a:off x="1963825" y="2712200"/>
              <a:ext cx="24725" cy="24450"/>
            </a:xfrm>
            <a:custGeom>
              <a:avLst/>
              <a:gdLst/>
              <a:ahLst/>
              <a:cxnLst/>
              <a:rect l="l" t="t" r="r" b="b"/>
              <a:pathLst>
                <a:path w="989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9" name="Google Shape;8269;p32"/>
            <p:cNvSpPr/>
            <p:nvPr/>
          </p:nvSpPr>
          <p:spPr>
            <a:xfrm>
              <a:off x="19638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0" name="Google Shape;8270;p32"/>
            <p:cNvSpPr/>
            <p:nvPr/>
          </p:nvSpPr>
          <p:spPr>
            <a:xfrm>
              <a:off x="19638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1" name="Google Shape;8271;p32"/>
            <p:cNvSpPr/>
            <p:nvPr/>
          </p:nvSpPr>
          <p:spPr>
            <a:xfrm>
              <a:off x="19638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2" name="Google Shape;8272;p32"/>
            <p:cNvSpPr/>
            <p:nvPr/>
          </p:nvSpPr>
          <p:spPr>
            <a:xfrm>
              <a:off x="19638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3" name="Google Shape;8273;p32"/>
            <p:cNvSpPr/>
            <p:nvPr/>
          </p:nvSpPr>
          <p:spPr>
            <a:xfrm>
              <a:off x="19638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4" name="Google Shape;8274;p32"/>
            <p:cNvSpPr/>
            <p:nvPr/>
          </p:nvSpPr>
          <p:spPr>
            <a:xfrm>
              <a:off x="18512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5" name="Google Shape;8275;p32"/>
            <p:cNvSpPr/>
            <p:nvPr/>
          </p:nvSpPr>
          <p:spPr>
            <a:xfrm>
              <a:off x="18512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6" name="Google Shape;8276;p32"/>
            <p:cNvSpPr/>
            <p:nvPr/>
          </p:nvSpPr>
          <p:spPr>
            <a:xfrm>
              <a:off x="18512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7" name="Google Shape;8277;p32"/>
            <p:cNvSpPr/>
            <p:nvPr/>
          </p:nvSpPr>
          <p:spPr>
            <a:xfrm>
              <a:off x="18512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8" name="Google Shape;8278;p32"/>
            <p:cNvSpPr/>
            <p:nvPr/>
          </p:nvSpPr>
          <p:spPr>
            <a:xfrm>
              <a:off x="18512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9" name="Google Shape;8279;p32"/>
            <p:cNvSpPr/>
            <p:nvPr/>
          </p:nvSpPr>
          <p:spPr>
            <a:xfrm>
              <a:off x="18512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0" name="Google Shape;8280;p32"/>
            <p:cNvSpPr/>
            <p:nvPr/>
          </p:nvSpPr>
          <p:spPr>
            <a:xfrm>
              <a:off x="18512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1" name="Google Shape;8281;p32"/>
            <p:cNvSpPr/>
            <p:nvPr/>
          </p:nvSpPr>
          <p:spPr>
            <a:xfrm>
              <a:off x="17386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2" name="Google Shape;8282;p32"/>
            <p:cNvSpPr/>
            <p:nvPr/>
          </p:nvSpPr>
          <p:spPr>
            <a:xfrm>
              <a:off x="1738625" y="2712075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3" name="Google Shape;8283;p32"/>
            <p:cNvSpPr/>
            <p:nvPr/>
          </p:nvSpPr>
          <p:spPr>
            <a:xfrm>
              <a:off x="1738625" y="28456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4" name="Google Shape;8284;p32"/>
            <p:cNvSpPr/>
            <p:nvPr/>
          </p:nvSpPr>
          <p:spPr>
            <a:xfrm>
              <a:off x="17386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5" name="Google Shape;8285;p32"/>
            <p:cNvSpPr/>
            <p:nvPr/>
          </p:nvSpPr>
          <p:spPr>
            <a:xfrm>
              <a:off x="17386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6" name="Google Shape;8286;p32"/>
            <p:cNvSpPr/>
            <p:nvPr/>
          </p:nvSpPr>
          <p:spPr>
            <a:xfrm>
              <a:off x="1738625" y="32457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7" name="Google Shape;8287;p32"/>
            <p:cNvSpPr/>
            <p:nvPr/>
          </p:nvSpPr>
          <p:spPr>
            <a:xfrm>
              <a:off x="1738625" y="33793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4" y="979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8" name="Google Shape;8288;p32"/>
            <p:cNvSpPr/>
            <p:nvPr/>
          </p:nvSpPr>
          <p:spPr>
            <a:xfrm>
              <a:off x="16259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9" name="Google Shape;8289;p32"/>
            <p:cNvSpPr/>
            <p:nvPr/>
          </p:nvSpPr>
          <p:spPr>
            <a:xfrm>
              <a:off x="16260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0" name="Google Shape;8290;p32"/>
            <p:cNvSpPr/>
            <p:nvPr/>
          </p:nvSpPr>
          <p:spPr>
            <a:xfrm>
              <a:off x="16260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1" name="Google Shape;8291;p32"/>
            <p:cNvSpPr/>
            <p:nvPr/>
          </p:nvSpPr>
          <p:spPr>
            <a:xfrm>
              <a:off x="16259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2" name="Google Shape;8292;p32"/>
            <p:cNvSpPr/>
            <p:nvPr/>
          </p:nvSpPr>
          <p:spPr>
            <a:xfrm>
              <a:off x="16259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3" name="Google Shape;8293;p32"/>
            <p:cNvSpPr/>
            <p:nvPr/>
          </p:nvSpPr>
          <p:spPr>
            <a:xfrm>
              <a:off x="16259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4" name="Google Shape;8294;p32"/>
            <p:cNvSpPr/>
            <p:nvPr/>
          </p:nvSpPr>
          <p:spPr>
            <a:xfrm>
              <a:off x="16260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5" name="Google Shape;8295;p32"/>
            <p:cNvSpPr/>
            <p:nvPr/>
          </p:nvSpPr>
          <p:spPr>
            <a:xfrm>
              <a:off x="1513325" y="2578925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8" y="978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6" name="Google Shape;8296;p32"/>
            <p:cNvSpPr/>
            <p:nvPr/>
          </p:nvSpPr>
          <p:spPr>
            <a:xfrm>
              <a:off x="1513325" y="271232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7" name="Google Shape;8297;p32"/>
            <p:cNvSpPr/>
            <p:nvPr/>
          </p:nvSpPr>
          <p:spPr>
            <a:xfrm>
              <a:off x="1513325" y="28456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8" y="983"/>
                  </a:lnTo>
                  <a:lnTo>
                    <a:pt x="9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8" name="Google Shape;8298;p32"/>
            <p:cNvSpPr/>
            <p:nvPr/>
          </p:nvSpPr>
          <p:spPr>
            <a:xfrm>
              <a:off x="1513325" y="29790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9" name="Google Shape;8299;p32"/>
            <p:cNvSpPr/>
            <p:nvPr/>
          </p:nvSpPr>
          <p:spPr>
            <a:xfrm>
              <a:off x="1513325" y="3112375"/>
              <a:ext cx="24575" cy="24600"/>
            </a:xfrm>
            <a:custGeom>
              <a:avLst/>
              <a:gdLst/>
              <a:ahLst/>
              <a:cxnLst/>
              <a:rect l="l" t="t" r="r" b="b"/>
              <a:pathLst>
                <a:path w="983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0" name="Google Shape;8300;p32"/>
            <p:cNvSpPr/>
            <p:nvPr/>
          </p:nvSpPr>
          <p:spPr>
            <a:xfrm>
              <a:off x="1513325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8" y="979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1" name="Google Shape;8301;p32"/>
            <p:cNvSpPr/>
            <p:nvPr/>
          </p:nvSpPr>
          <p:spPr>
            <a:xfrm>
              <a:off x="1513325" y="3379300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8" y="984"/>
                  </a:lnTo>
                  <a:lnTo>
                    <a:pt x="9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2" name="Google Shape;8302;p32"/>
            <p:cNvSpPr/>
            <p:nvPr/>
          </p:nvSpPr>
          <p:spPr>
            <a:xfrm>
              <a:off x="1400725" y="257892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3" name="Google Shape;8303;p32"/>
            <p:cNvSpPr/>
            <p:nvPr/>
          </p:nvSpPr>
          <p:spPr>
            <a:xfrm>
              <a:off x="1400725" y="27123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4" name="Google Shape;8304;p32"/>
            <p:cNvSpPr/>
            <p:nvPr/>
          </p:nvSpPr>
          <p:spPr>
            <a:xfrm>
              <a:off x="1400725" y="28457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5" name="Google Shape;8305;p32"/>
            <p:cNvSpPr/>
            <p:nvPr/>
          </p:nvSpPr>
          <p:spPr>
            <a:xfrm>
              <a:off x="1400725" y="297912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6" name="Google Shape;8306;p32"/>
            <p:cNvSpPr/>
            <p:nvPr/>
          </p:nvSpPr>
          <p:spPr>
            <a:xfrm>
              <a:off x="14007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7" name="Google Shape;8307;p32"/>
            <p:cNvSpPr/>
            <p:nvPr/>
          </p:nvSpPr>
          <p:spPr>
            <a:xfrm>
              <a:off x="14007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8" name="Google Shape;8308;p32"/>
            <p:cNvSpPr/>
            <p:nvPr/>
          </p:nvSpPr>
          <p:spPr>
            <a:xfrm>
              <a:off x="14007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9" name="Google Shape;8309;p32"/>
            <p:cNvSpPr/>
            <p:nvPr/>
          </p:nvSpPr>
          <p:spPr>
            <a:xfrm>
              <a:off x="1288125" y="25786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0" name="Google Shape;8310;p32"/>
            <p:cNvSpPr/>
            <p:nvPr/>
          </p:nvSpPr>
          <p:spPr>
            <a:xfrm>
              <a:off x="12881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0" y="0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1" name="Google Shape;8311;p32"/>
            <p:cNvSpPr/>
            <p:nvPr/>
          </p:nvSpPr>
          <p:spPr>
            <a:xfrm>
              <a:off x="12881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2" name="Google Shape;8312;p32"/>
            <p:cNvSpPr/>
            <p:nvPr/>
          </p:nvSpPr>
          <p:spPr>
            <a:xfrm>
              <a:off x="1288125" y="2979000"/>
              <a:ext cx="24600" cy="24575"/>
            </a:xfrm>
            <a:custGeom>
              <a:avLst/>
              <a:gdLst/>
              <a:ahLst/>
              <a:cxnLst/>
              <a:rect l="l" t="t" r="r" b="b"/>
              <a:pathLst>
                <a:path w="984" h="983" extrusionOk="0">
                  <a:moveTo>
                    <a:pt x="0" y="0"/>
                  </a:moveTo>
                  <a:lnTo>
                    <a:pt x="0" y="983"/>
                  </a:lnTo>
                  <a:lnTo>
                    <a:pt x="983" y="983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3" name="Google Shape;8313;p32"/>
            <p:cNvSpPr/>
            <p:nvPr/>
          </p:nvSpPr>
          <p:spPr>
            <a:xfrm>
              <a:off x="1288125" y="3112375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0" y="1"/>
                  </a:moveTo>
                  <a:lnTo>
                    <a:pt x="0" y="984"/>
                  </a:lnTo>
                  <a:lnTo>
                    <a:pt x="983" y="984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4" name="Google Shape;8314;p32"/>
            <p:cNvSpPr/>
            <p:nvPr/>
          </p:nvSpPr>
          <p:spPr>
            <a:xfrm>
              <a:off x="1288125" y="3245900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9"/>
                  </a:lnTo>
                  <a:lnTo>
                    <a:pt x="983" y="979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5" name="Google Shape;8315;p32"/>
            <p:cNvSpPr/>
            <p:nvPr/>
          </p:nvSpPr>
          <p:spPr>
            <a:xfrm>
              <a:off x="1288125" y="3379175"/>
              <a:ext cx="24600" cy="24475"/>
            </a:xfrm>
            <a:custGeom>
              <a:avLst/>
              <a:gdLst/>
              <a:ahLst/>
              <a:cxnLst/>
              <a:rect l="l" t="t" r="r" b="b"/>
              <a:pathLst>
                <a:path w="984" h="979" extrusionOk="0">
                  <a:moveTo>
                    <a:pt x="0" y="1"/>
                  </a:moveTo>
                  <a:lnTo>
                    <a:pt x="0" y="978"/>
                  </a:lnTo>
                  <a:lnTo>
                    <a:pt x="983" y="978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6" name="Google Shape;8316;p32"/>
            <p:cNvSpPr/>
            <p:nvPr/>
          </p:nvSpPr>
          <p:spPr>
            <a:xfrm>
              <a:off x="1175400" y="25786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7" name="Google Shape;8317;p32"/>
            <p:cNvSpPr/>
            <p:nvPr/>
          </p:nvSpPr>
          <p:spPr>
            <a:xfrm>
              <a:off x="1175525" y="2712200"/>
              <a:ext cx="24600" cy="24450"/>
            </a:xfrm>
            <a:custGeom>
              <a:avLst/>
              <a:gdLst/>
              <a:ahLst/>
              <a:cxnLst/>
              <a:rect l="l" t="t" r="r" b="b"/>
              <a:pathLst>
                <a:path w="984" h="978" extrusionOk="0">
                  <a:moveTo>
                    <a:pt x="1" y="0"/>
                  </a:moveTo>
                  <a:lnTo>
                    <a:pt x="1" y="978"/>
                  </a:lnTo>
                  <a:lnTo>
                    <a:pt x="984" y="978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8" name="Google Shape;8318;p32"/>
            <p:cNvSpPr/>
            <p:nvPr/>
          </p:nvSpPr>
          <p:spPr>
            <a:xfrm>
              <a:off x="1175525" y="28456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0"/>
                  </a:moveTo>
                  <a:lnTo>
                    <a:pt x="1" y="983"/>
                  </a:lnTo>
                  <a:lnTo>
                    <a:pt x="984" y="983"/>
                  </a:lnTo>
                  <a:lnTo>
                    <a:pt x="98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9" name="Google Shape;8319;p32"/>
            <p:cNvSpPr/>
            <p:nvPr/>
          </p:nvSpPr>
          <p:spPr>
            <a:xfrm>
              <a:off x="1175400" y="2979000"/>
              <a:ext cx="24725" cy="24575"/>
            </a:xfrm>
            <a:custGeom>
              <a:avLst/>
              <a:gdLst/>
              <a:ahLst/>
              <a:cxnLst/>
              <a:rect l="l" t="t" r="r" b="b"/>
              <a:pathLst>
                <a:path w="989" h="983" extrusionOk="0">
                  <a:moveTo>
                    <a:pt x="1" y="0"/>
                  </a:moveTo>
                  <a:lnTo>
                    <a:pt x="1" y="983"/>
                  </a:lnTo>
                  <a:lnTo>
                    <a:pt x="989" y="983"/>
                  </a:lnTo>
                  <a:lnTo>
                    <a:pt x="9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0" name="Google Shape;8320;p32"/>
            <p:cNvSpPr/>
            <p:nvPr/>
          </p:nvSpPr>
          <p:spPr>
            <a:xfrm>
              <a:off x="1175400" y="3112375"/>
              <a:ext cx="24725" cy="24600"/>
            </a:xfrm>
            <a:custGeom>
              <a:avLst/>
              <a:gdLst/>
              <a:ahLst/>
              <a:cxnLst/>
              <a:rect l="l" t="t" r="r" b="b"/>
              <a:pathLst>
                <a:path w="989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9" y="984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1" name="Google Shape;8321;p32"/>
            <p:cNvSpPr/>
            <p:nvPr/>
          </p:nvSpPr>
          <p:spPr>
            <a:xfrm>
              <a:off x="1175400" y="3245900"/>
              <a:ext cx="24725" cy="24475"/>
            </a:xfrm>
            <a:custGeom>
              <a:avLst/>
              <a:gdLst/>
              <a:ahLst/>
              <a:cxnLst/>
              <a:rect l="l" t="t" r="r" b="b"/>
              <a:pathLst>
                <a:path w="989" h="979" extrusionOk="0">
                  <a:moveTo>
                    <a:pt x="1" y="1"/>
                  </a:moveTo>
                  <a:lnTo>
                    <a:pt x="1" y="979"/>
                  </a:lnTo>
                  <a:lnTo>
                    <a:pt x="989" y="979"/>
                  </a:lnTo>
                  <a:lnTo>
                    <a:pt x="9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2" name="Google Shape;8322;p32"/>
            <p:cNvSpPr/>
            <p:nvPr/>
          </p:nvSpPr>
          <p:spPr>
            <a:xfrm>
              <a:off x="1175525" y="3379300"/>
              <a:ext cx="24600" cy="24600"/>
            </a:xfrm>
            <a:custGeom>
              <a:avLst/>
              <a:gdLst/>
              <a:ahLst/>
              <a:cxnLst/>
              <a:rect l="l" t="t" r="r" b="b"/>
              <a:pathLst>
                <a:path w="984" h="984" extrusionOk="0">
                  <a:moveTo>
                    <a:pt x="1" y="1"/>
                  </a:moveTo>
                  <a:lnTo>
                    <a:pt x="1" y="984"/>
                  </a:lnTo>
                  <a:lnTo>
                    <a:pt x="984" y="984"/>
                  </a:lnTo>
                  <a:lnTo>
                    <a:pt x="98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23" name="Google Shape;8323;p32"/>
          <p:cNvSpPr/>
          <p:nvPr/>
        </p:nvSpPr>
        <p:spPr>
          <a:xfrm>
            <a:off x="7340963" y="1442800"/>
            <a:ext cx="124325" cy="124300"/>
          </a:xfrm>
          <a:custGeom>
            <a:avLst/>
            <a:gdLst/>
            <a:ahLst/>
            <a:cxnLst/>
            <a:rect l="l" t="t" r="r" b="b"/>
            <a:pathLst>
              <a:path w="4973" h="4972" extrusionOk="0">
                <a:moveTo>
                  <a:pt x="1826" y="0"/>
                </a:moveTo>
                <a:lnTo>
                  <a:pt x="1826" y="1826"/>
                </a:lnTo>
                <a:lnTo>
                  <a:pt x="1" y="1826"/>
                </a:lnTo>
                <a:lnTo>
                  <a:pt x="1" y="3147"/>
                </a:lnTo>
                <a:lnTo>
                  <a:pt x="1826" y="3147"/>
                </a:lnTo>
                <a:lnTo>
                  <a:pt x="1826" y="4972"/>
                </a:lnTo>
                <a:lnTo>
                  <a:pt x="3147" y="4972"/>
                </a:lnTo>
                <a:lnTo>
                  <a:pt x="3147" y="3147"/>
                </a:lnTo>
                <a:lnTo>
                  <a:pt x="4973" y="3147"/>
                </a:lnTo>
                <a:lnTo>
                  <a:pt x="4973" y="1826"/>
                </a:lnTo>
                <a:lnTo>
                  <a:pt x="3147" y="1826"/>
                </a:lnTo>
                <a:lnTo>
                  <a:pt x="3147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4" name="Google Shape;8324;p32"/>
          <p:cNvSpPr/>
          <p:nvPr/>
        </p:nvSpPr>
        <p:spPr>
          <a:xfrm>
            <a:off x="1090013" y="2509600"/>
            <a:ext cx="124325" cy="124300"/>
          </a:xfrm>
          <a:custGeom>
            <a:avLst/>
            <a:gdLst/>
            <a:ahLst/>
            <a:cxnLst/>
            <a:rect l="l" t="t" r="r" b="b"/>
            <a:pathLst>
              <a:path w="4973" h="4972" extrusionOk="0">
                <a:moveTo>
                  <a:pt x="1826" y="0"/>
                </a:moveTo>
                <a:lnTo>
                  <a:pt x="1826" y="1826"/>
                </a:lnTo>
                <a:lnTo>
                  <a:pt x="1" y="1826"/>
                </a:lnTo>
                <a:lnTo>
                  <a:pt x="1" y="3147"/>
                </a:lnTo>
                <a:lnTo>
                  <a:pt x="1826" y="3147"/>
                </a:lnTo>
                <a:lnTo>
                  <a:pt x="1826" y="4972"/>
                </a:lnTo>
                <a:lnTo>
                  <a:pt x="3147" y="4972"/>
                </a:lnTo>
                <a:lnTo>
                  <a:pt x="3147" y="3147"/>
                </a:lnTo>
                <a:lnTo>
                  <a:pt x="4973" y="3147"/>
                </a:lnTo>
                <a:lnTo>
                  <a:pt x="4973" y="1826"/>
                </a:lnTo>
                <a:lnTo>
                  <a:pt x="3147" y="1826"/>
                </a:lnTo>
                <a:lnTo>
                  <a:pt x="3147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5" name="Google Shape;8325;p32"/>
          <p:cNvGrpSpPr/>
          <p:nvPr/>
        </p:nvGrpSpPr>
        <p:grpSpPr>
          <a:xfrm>
            <a:off x="6051338" y="440206"/>
            <a:ext cx="215985" cy="186153"/>
            <a:chOff x="5629550" y="3916600"/>
            <a:chExt cx="215575" cy="185800"/>
          </a:xfrm>
        </p:grpSpPr>
        <p:sp>
          <p:nvSpPr>
            <p:cNvPr id="8326" name="Google Shape;8326;p32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7" name="Google Shape;8327;p32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8" name="Google Shape;8328;p32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29" name="Google Shape;8329;p32"/>
          <p:cNvGrpSpPr/>
          <p:nvPr/>
        </p:nvGrpSpPr>
        <p:grpSpPr>
          <a:xfrm>
            <a:off x="2945404" y="4517136"/>
            <a:ext cx="215985" cy="186153"/>
            <a:chOff x="5629550" y="3916600"/>
            <a:chExt cx="215575" cy="185800"/>
          </a:xfrm>
        </p:grpSpPr>
        <p:sp>
          <p:nvSpPr>
            <p:cNvPr id="8330" name="Google Shape;8330;p32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1" name="Google Shape;8331;p32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2" name="Google Shape;8332;p32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"/>
          <p:cNvSpPr txBox="1">
            <a:spLocks noGrp="1"/>
          </p:cNvSpPr>
          <p:nvPr>
            <p:ph type="title"/>
          </p:nvPr>
        </p:nvSpPr>
        <p:spPr>
          <a:xfrm>
            <a:off x="720000" y="2050075"/>
            <a:ext cx="3852000" cy="163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8" name="Google Shape;398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31375"/>
            <a:ext cx="1288200" cy="101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  <a:defRPr sz="6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99" name="Google Shape;399;p3"/>
          <p:cNvSpPr txBox="1">
            <a:spLocks noGrp="1"/>
          </p:cNvSpPr>
          <p:nvPr>
            <p:ph type="subTitle" idx="1"/>
          </p:nvPr>
        </p:nvSpPr>
        <p:spPr>
          <a:xfrm>
            <a:off x="720000" y="3798626"/>
            <a:ext cx="3852000" cy="31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3"/>
          <p:cNvGrpSpPr/>
          <p:nvPr/>
        </p:nvGrpSpPr>
        <p:grpSpPr>
          <a:xfrm>
            <a:off x="5196433" y="1776467"/>
            <a:ext cx="2014350" cy="1734114"/>
            <a:chOff x="6372750" y="472138"/>
            <a:chExt cx="1057013" cy="909962"/>
          </a:xfrm>
        </p:grpSpPr>
        <p:sp>
          <p:nvSpPr>
            <p:cNvPr id="401" name="Google Shape;401;p3"/>
            <p:cNvSpPr/>
            <p:nvPr/>
          </p:nvSpPr>
          <p:spPr>
            <a:xfrm>
              <a:off x="6372750" y="472138"/>
              <a:ext cx="817950" cy="817975"/>
            </a:xfrm>
            <a:custGeom>
              <a:avLst/>
              <a:gdLst/>
              <a:ahLst/>
              <a:cxnLst/>
              <a:rect l="l" t="t" r="r" b="b"/>
              <a:pathLst>
                <a:path w="32718" h="32719" extrusionOk="0">
                  <a:moveTo>
                    <a:pt x="32718" y="16359"/>
                  </a:moveTo>
                  <a:cubicBezTo>
                    <a:pt x="32718" y="20699"/>
                    <a:pt x="30995" y="24857"/>
                    <a:pt x="27928" y="27925"/>
                  </a:cubicBezTo>
                  <a:cubicBezTo>
                    <a:pt x="24857" y="30995"/>
                    <a:pt x="20698" y="32718"/>
                    <a:pt x="16359" y="32718"/>
                  </a:cubicBezTo>
                  <a:cubicBezTo>
                    <a:pt x="12020" y="32718"/>
                    <a:pt x="7861" y="30995"/>
                    <a:pt x="4791" y="27925"/>
                  </a:cubicBezTo>
                  <a:cubicBezTo>
                    <a:pt x="1723" y="24857"/>
                    <a:pt x="0" y="20699"/>
                    <a:pt x="0" y="16359"/>
                  </a:cubicBezTo>
                  <a:cubicBezTo>
                    <a:pt x="0" y="12020"/>
                    <a:pt x="1723" y="7858"/>
                    <a:pt x="4791" y="4791"/>
                  </a:cubicBezTo>
                  <a:cubicBezTo>
                    <a:pt x="7861" y="1724"/>
                    <a:pt x="12020" y="0"/>
                    <a:pt x="16359" y="0"/>
                  </a:cubicBezTo>
                  <a:cubicBezTo>
                    <a:pt x="20698" y="0"/>
                    <a:pt x="24857" y="1724"/>
                    <a:pt x="27928" y="4791"/>
                  </a:cubicBezTo>
                  <a:cubicBezTo>
                    <a:pt x="30995" y="7858"/>
                    <a:pt x="32718" y="12020"/>
                    <a:pt x="32718" y="1635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"/>
            <p:cNvSpPr/>
            <p:nvPr/>
          </p:nvSpPr>
          <p:spPr>
            <a:xfrm>
              <a:off x="6962438" y="914774"/>
              <a:ext cx="467325" cy="467325"/>
            </a:xfrm>
            <a:custGeom>
              <a:avLst/>
              <a:gdLst/>
              <a:ahLst/>
              <a:cxnLst/>
              <a:rect l="l" t="t" r="r" b="b"/>
              <a:pathLst>
                <a:path w="20961" h="20961" extrusionOk="0">
                  <a:moveTo>
                    <a:pt x="20961" y="10481"/>
                  </a:moveTo>
                  <a:cubicBezTo>
                    <a:pt x="20961" y="16269"/>
                    <a:pt x="16270" y="20961"/>
                    <a:pt x="10481" y="20961"/>
                  </a:cubicBezTo>
                  <a:cubicBezTo>
                    <a:pt x="4692" y="20961"/>
                    <a:pt x="1" y="16269"/>
                    <a:pt x="1" y="10481"/>
                  </a:cubicBezTo>
                  <a:cubicBezTo>
                    <a:pt x="1" y="4692"/>
                    <a:pt x="4692" y="1"/>
                    <a:pt x="10481" y="1"/>
                  </a:cubicBezTo>
                  <a:cubicBezTo>
                    <a:pt x="16270" y="1"/>
                    <a:pt x="20961" y="4692"/>
                    <a:pt x="20961" y="1048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3"/>
          <p:cNvGrpSpPr/>
          <p:nvPr/>
        </p:nvGrpSpPr>
        <p:grpSpPr>
          <a:xfrm>
            <a:off x="5400517" y="-697432"/>
            <a:ext cx="6060508" cy="3271671"/>
            <a:chOff x="1610225" y="215250"/>
            <a:chExt cx="3480850" cy="1878975"/>
          </a:xfrm>
        </p:grpSpPr>
        <p:sp>
          <p:nvSpPr>
            <p:cNvPr id="404" name="Google Shape;404;p3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3"/>
          <p:cNvGrpSpPr/>
          <p:nvPr/>
        </p:nvGrpSpPr>
        <p:grpSpPr>
          <a:xfrm>
            <a:off x="7217688" y="3364338"/>
            <a:ext cx="215575" cy="185800"/>
            <a:chOff x="5629550" y="3916600"/>
            <a:chExt cx="215575" cy="185800"/>
          </a:xfrm>
        </p:grpSpPr>
        <p:sp>
          <p:nvSpPr>
            <p:cNvPr id="512" name="Google Shape;512;p3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5" name="Google Shape;515;p3"/>
          <p:cNvGrpSpPr/>
          <p:nvPr/>
        </p:nvGrpSpPr>
        <p:grpSpPr>
          <a:xfrm>
            <a:off x="1072575" y="-575997"/>
            <a:ext cx="974718" cy="974718"/>
            <a:chOff x="528900" y="1489975"/>
            <a:chExt cx="732100" cy="732100"/>
          </a:xfrm>
        </p:grpSpPr>
        <p:sp>
          <p:nvSpPr>
            <p:cNvPr id="516" name="Google Shape;516;p3"/>
            <p:cNvSpPr/>
            <p:nvPr/>
          </p:nvSpPr>
          <p:spPr>
            <a:xfrm>
              <a:off x="528900" y="1489975"/>
              <a:ext cx="732100" cy="732100"/>
            </a:xfrm>
            <a:custGeom>
              <a:avLst/>
              <a:gdLst/>
              <a:ahLst/>
              <a:cxnLst/>
              <a:rect l="l" t="t" r="r" b="b"/>
              <a:pathLst>
                <a:path w="29284" h="29284" fill="none" extrusionOk="0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"/>
            <p:cNvSpPr/>
            <p:nvPr/>
          </p:nvSpPr>
          <p:spPr>
            <a:xfrm>
              <a:off x="589775" y="1550850"/>
              <a:ext cx="610325" cy="610325"/>
            </a:xfrm>
            <a:custGeom>
              <a:avLst/>
              <a:gdLst/>
              <a:ahLst/>
              <a:cxnLst/>
              <a:rect l="l" t="t" r="r" b="b"/>
              <a:pathLst>
                <a:path w="24413" h="24413" fill="none" extrusionOk="0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"/>
            <p:cNvSpPr/>
            <p:nvPr/>
          </p:nvSpPr>
          <p:spPr>
            <a:xfrm>
              <a:off x="650675" y="1611750"/>
              <a:ext cx="488525" cy="488550"/>
            </a:xfrm>
            <a:custGeom>
              <a:avLst/>
              <a:gdLst/>
              <a:ahLst/>
              <a:cxnLst/>
              <a:rect l="l" t="t" r="r" b="b"/>
              <a:pathLst>
                <a:path w="19541" h="19542" fill="none" extrusionOk="0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"/>
            <p:cNvSpPr/>
            <p:nvPr/>
          </p:nvSpPr>
          <p:spPr>
            <a:xfrm>
              <a:off x="711200" y="1672275"/>
              <a:ext cx="367500" cy="367500"/>
            </a:xfrm>
            <a:custGeom>
              <a:avLst/>
              <a:gdLst/>
              <a:ahLst/>
              <a:cxnLst/>
              <a:rect l="l" t="t" r="r" b="b"/>
              <a:pathLst>
                <a:path w="14700" h="14700" fill="none" extrusionOk="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"/>
            <p:cNvSpPr/>
            <p:nvPr/>
          </p:nvSpPr>
          <p:spPr>
            <a:xfrm>
              <a:off x="771200" y="1732275"/>
              <a:ext cx="247500" cy="247500"/>
            </a:xfrm>
            <a:custGeom>
              <a:avLst/>
              <a:gdLst/>
              <a:ahLst/>
              <a:cxnLst/>
              <a:rect l="l" t="t" r="r" b="b"/>
              <a:pathLst>
                <a:path w="9900" h="9900" fill="none" extrusionOk="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"/>
            <p:cNvSpPr/>
            <p:nvPr/>
          </p:nvSpPr>
          <p:spPr>
            <a:xfrm>
              <a:off x="828625" y="1789700"/>
              <a:ext cx="132650" cy="132725"/>
            </a:xfrm>
            <a:custGeom>
              <a:avLst/>
              <a:gdLst/>
              <a:ahLst/>
              <a:cxnLst/>
              <a:rect l="l" t="t" r="r" b="b"/>
              <a:pathLst>
                <a:path w="5306" h="5309" fill="none" extrusionOk="0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"/>
            <p:cNvSpPr/>
            <p:nvPr/>
          </p:nvSpPr>
          <p:spPr>
            <a:xfrm>
              <a:off x="863500" y="1824675"/>
              <a:ext cx="62875" cy="62775"/>
            </a:xfrm>
            <a:custGeom>
              <a:avLst/>
              <a:gdLst/>
              <a:ahLst/>
              <a:cxnLst/>
              <a:rect l="l" t="t" r="r" b="b"/>
              <a:pathLst>
                <a:path w="2515" h="2511" fill="none" extrusionOk="0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" name="Google Shape;523;p3"/>
          <p:cNvGrpSpPr/>
          <p:nvPr/>
        </p:nvGrpSpPr>
        <p:grpSpPr>
          <a:xfrm>
            <a:off x="182538" y="95650"/>
            <a:ext cx="348025" cy="348100"/>
            <a:chOff x="235725" y="107550"/>
            <a:chExt cx="348025" cy="348100"/>
          </a:xfrm>
        </p:grpSpPr>
        <p:sp>
          <p:nvSpPr>
            <p:cNvPr id="524" name="Google Shape;524;p3"/>
            <p:cNvSpPr/>
            <p:nvPr/>
          </p:nvSpPr>
          <p:spPr>
            <a:xfrm>
              <a:off x="235725" y="107550"/>
              <a:ext cx="173525" cy="173525"/>
            </a:xfrm>
            <a:custGeom>
              <a:avLst/>
              <a:gdLst/>
              <a:ahLst/>
              <a:cxnLst/>
              <a:rect l="l" t="t" r="r" b="b"/>
              <a:pathLst>
                <a:path w="6941" h="6941" extrusionOk="0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"/>
            <p:cNvSpPr/>
            <p:nvPr/>
          </p:nvSpPr>
          <p:spPr>
            <a:xfrm>
              <a:off x="410200" y="282175"/>
              <a:ext cx="173550" cy="173475"/>
            </a:xfrm>
            <a:custGeom>
              <a:avLst/>
              <a:gdLst/>
              <a:ahLst/>
              <a:cxnLst/>
              <a:rect l="l" t="t" r="r" b="b"/>
              <a:pathLst>
                <a:path w="6942" h="6939" fill="none" extrusionOk="0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6" name="Google Shape;526;p3"/>
          <p:cNvGrpSpPr/>
          <p:nvPr/>
        </p:nvGrpSpPr>
        <p:grpSpPr>
          <a:xfrm rot="5400000">
            <a:off x="7096715" y="4744787"/>
            <a:ext cx="974732" cy="974667"/>
            <a:chOff x="5402000" y="1173700"/>
            <a:chExt cx="756075" cy="756025"/>
          </a:xfrm>
        </p:grpSpPr>
        <p:sp>
          <p:nvSpPr>
            <p:cNvPr id="527" name="Google Shape;527;p3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2" name="Google Shape;552;p3"/>
          <p:cNvSpPr/>
          <p:nvPr/>
        </p:nvSpPr>
        <p:spPr>
          <a:xfrm>
            <a:off x="2235225" y="519075"/>
            <a:ext cx="690975" cy="41225"/>
          </a:xfrm>
          <a:custGeom>
            <a:avLst/>
            <a:gdLst/>
            <a:ahLst/>
            <a:cxnLst/>
            <a:rect l="l" t="t" r="r" b="b"/>
            <a:pathLst>
              <a:path w="27639" h="1649" fill="none" extrusionOk="0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miter lim="300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3"/>
          <p:cNvSpPr/>
          <p:nvPr/>
        </p:nvSpPr>
        <p:spPr>
          <a:xfrm>
            <a:off x="6217888" y="4588113"/>
            <a:ext cx="690900" cy="41300"/>
          </a:xfrm>
          <a:custGeom>
            <a:avLst/>
            <a:gdLst/>
            <a:ahLst/>
            <a:cxnLst/>
            <a:rect l="l" t="t" r="r" b="b"/>
            <a:pathLst>
              <a:path w="27636" h="1652" extrusionOk="0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Google Shape;554;p3"/>
          <p:cNvGrpSpPr/>
          <p:nvPr/>
        </p:nvGrpSpPr>
        <p:grpSpPr>
          <a:xfrm>
            <a:off x="267263" y="1261763"/>
            <a:ext cx="178575" cy="589975"/>
            <a:chOff x="1834925" y="4791825"/>
            <a:chExt cx="178575" cy="589975"/>
          </a:xfrm>
        </p:grpSpPr>
        <p:sp>
          <p:nvSpPr>
            <p:cNvPr id="555" name="Google Shape;555;p3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" name="Google Shape;582;p3"/>
          <p:cNvGrpSpPr/>
          <p:nvPr/>
        </p:nvGrpSpPr>
        <p:grpSpPr>
          <a:xfrm>
            <a:off x="8683913" y="3296663"/>
            <a:ext cx="178575" cy="589975"/>
            <a:chOff x="1834925" y="4791825"/>
            <a:chExt cx="178575" cy="589975"/>
          </a:xfrm>
        </p:grpSpPr>
        <p:sp>
          <p:nvSpPr>
            <p:cNvPr id="583" name="Google Shape;583;p3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>
            <a:off x="4231730" y="1261780"/>
            <a:ext cx="340263" cy="319082"/>
            <a:chOff x="4983775" y="5052100"/>
            <a:chExt cx="276300" cy="259100"/>
          </a:xfrm>
        </p:grpSpPr>
        <p:sp>
          <p:nvSpPr>
            <p:cNvPr id="611" name="Google Shape;611;p3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3"/>
          <p:cNvGrpSpPr/>
          <p:nvPr/>
        </p:nvGrpSpPr>
        <p:grpSpPr>
          <a:xfrm>
            <a:off x="373288" y="4112125"/>
            <a:ext cx="215575" cy="185800"/>
            <a:chOff x="5629550" y="3916600"/>
            <a:chExt cx="215575" cy="185800"/>
          </a:xfrm>
        </p:grpSpPr>
        <p:sp>
          <p:nvSpPr>
            <p:cNvPr id="615" name="Google Shape;615;p3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1"/>
        </a:solidFill>
        <a:effectLst/>
      </p:bgPr>
    </p:bg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211" name="Google Shape;1211;p6"/>
          <p:cNvGrpSpPr/>
          <p:nvPr/>
        </p:nvGrpSpPr>
        <p:grpSpPr>
          <a:xfrm rot="10800000">
            <a:off x="6690350" y="4608575"/>
            <a:ext cx="3480850" cy="1878975"/>
            <a:chOff x="1610225" y="215250"/>
            <a:chExt cx="3480850" cy="1878975"/>
          </a:xfrm>
        </p:grpSpPr>
        <p:sp>
          <p:nvSpPr>
            <p:cNvPr id="1212" name="Google Shape;1212;p6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6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6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6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6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6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6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6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6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6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6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6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6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6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6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6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6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6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6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6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6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6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6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6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6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6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6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6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6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6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6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6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6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6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6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6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6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6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6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6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6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6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6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6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6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6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6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6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6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6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6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6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6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6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6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6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6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6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6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6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6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6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6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6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6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6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6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6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6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6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6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6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6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6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6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6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6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6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6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6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6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6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6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6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6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6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6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6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6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6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6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6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6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6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6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6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6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6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6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6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6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6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6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6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6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6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9" name="Google Shape;1319;p6"/>
          <p:cNvGrpSpPr/>
          <p:nvPr/>
        </p:nvGrpSpPr>
        <p:grpSpPr>
          <a:xfrm rot="10800000">
            <a:off x="-1027200" y="-1339475"/>
            <a:ext cx="3480850" cy="1878975"/>
            <a:chOff x="1610225" y="215250"/>
            <a:chExt cx="3480850" cy="1878975"/>
          </a:xfrm>
        </p:grpSpPr>
        <p:sp>
          <p:nvSpPr>
            <p:cNvPr id="1320" name="Google Shape;1320;p6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6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6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6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6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6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6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6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6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6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6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6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6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6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6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6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6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6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6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6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6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6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6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6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6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6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6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6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6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6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6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6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6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6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6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6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6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6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6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6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6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6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6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6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6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6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6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6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6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6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6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6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6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6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6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6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6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6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6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6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6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6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6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6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6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6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6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6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6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6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6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6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6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6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6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6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6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6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6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6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6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6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6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6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6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6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6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6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6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6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6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6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6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6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6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6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6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6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6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6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6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6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6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6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6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27" name="Google Shape;1427;p6"/>
          <p:cNvGrpSpPr/>
          <p:nvPr/>
        </p:nvGrpSpPr>
        <p:grpSpPr>
          <a:xfrm>
            <a:off x="-390950" y="539290"/>
            <a:ext cx="974718" cy="974718"/>
            <a:chOff x="528900" y="1489975"/>
            <a:chExt cx="732100" cy="732100"/>
          </a:xfrm>
        </p:grpSpPr>
        <p:sp>
          <p:nvSpPr>
            <p:cNvPr id="1428" name="Google Shape;1428;p6"/>
            <p:cNvSpPr/>
            <p:nvPr/>
          </p:nvSpPr>
          <p:spPr>
            <a:xfrm>
              <a:off x="528900" y="1489975"/>
              <a:ext cx="732100" cy="732100"/>
            </a:xfrm>
            <a:custGeom>
              <a:avLst/>
              <a:gdLst/>
              <a:ahLst/>
              <a:cxnLst/>
              <a:rect l="l" t="t" r="r" b="b"/>
              <a:pathLst>
                <a:path w="29284" h="29284" fill="none" extrusionOk="0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6"/>
            <p:cNvSpPr/>
            <p:nvPr/>
          </p:nvSpPr>
          <p:spPr>
            <a:xfrm>
              <a:off x="589775" y="1550850"/>
              <a:ext cx="610325" cy="610325"/>
            </a:xfrm>
            <a:custGeom>
              <a:avLst/>
              <a:gdLst/>
              <a:ahLst/>
              <a:cxnLst/>
              <a:rect l="l" t="t" r="r" b="b"/>
              <a:pathLst>
                <a:path w="24413" h="24413" fill="none" extrusionOk="0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6"/>
            <p:cNvSpPr/>
            <p:nvPr/>
          </p:nvSpPr>
          <p:spPr>
            <a:xfrm>
              <a:off x="650675" y="1611750"/>
              <a:ext cx="488525" cy="488550"/>
            </a:xfrm>
            <a:custGeom>
              <a:avLst/>
              <a:gdLst/>
              <a:ahLst/>
              <a:cxnLst/>
              <a:rect l="l" t="t" r="r" b="b"/>
              <a:pathLst>
                <a:path w="19541" h="19542" fill="none" extrusionOk="0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6"/>
            <p:cNvSpPr/>
            <p:nvPr/>
          </p:nvSpPr>
          <p:spPr>
            <a:xfrm>
              <a:off x="711200" y="1672275"/>
              <a:ext cx="367500" cy="367500"/>
            </a:xfrm>
            <a:custGeom>
              <a:avLst/>
              <a:gdLst/>
              <a:ahLst/>
              <a:cxnLst/>
              <a:rect l="l" t="t" r="r" b="b"/>
              <a:pathLst>
                <a:path w="14700" h="14700" fill="none" extrusionOk="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6"/>
            <p:cNvSpPr/>
            <p:nvPr/>
          </p:nvSpPr>
          <p:spPr>
            <a:xfrm>
              <a:off x="771200" y="1732275"/>
              <a:ext cx="247500" cy="247500"/>
            </a:xfrm>
            <a:custGeom>
              <a:avLst/>
              <a:gdLst/>
              <a:ahLst/>
              <a:cxnLst/>
              <a:rect l="l" t="t" r="r" b="b"/>
              <a:pathLst>
                <a:path w="9900" h="9900" fill="none" extrusionOk="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6"/>
            <p:cNvSpPr/>
            <p:nvPr/>
          </p:nvSpPr>
          <p:spPr>
            <a:xfrm>
              <a:off x="828625" y="1789700"/>
              <a:ext cx="132650" cy="132725"/>
            </a:xfrm>
            <a:custGeom>
              <a:avLst/>
              <a:gdLst/>
              <a:ahLst/>
              <a:cxnLst/>
              <a:rect l="l" t="t" r="r" b="b"/>
              <a:pathLst>
                <a:path w="5306" h="5309" fill="none" extrusionOk="0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6"/>
            <p:cNvSpPr/>
            <p:nvPr/>
          </p:nvSpPr>
          <p:spPr>
            <a:xfrm>
              <a:off x="863500" y="1824675"/>
              <a:ext cx="62875" cy="62775"/>
            </a:xfrm>
            <a:custGeom>
              <a:avLst/>
              <a:gdLst/>
              <a:ahLst/>
              <a:cxnLst/>
              <a:rect l="l" t="t" r="r" b="b"/>
              <a:pathLst>
                <a:path w="2515" h="2511" fill="none" extrusionOk="0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5" name="Google Shape;1435;p6"/>
          <p:cNvGrpSpPr/>
          <p:nvPr/>
        </p:nvGrpSpPr>
        <p:grpSpPr>
          <a:xfrm rot="5400000">
            <a:off x="8560215" y="3629500"/>
            <a:ext cx="974732" cy="974667"/>
            <a:chOff x="5402000" y="1173700"/>
            <a:chExt cx="756075" cy="756025"/>
          </a:xfrm>
        </p:grpSpPr>
        <p:sp>
          <p:nvSpPr>
            <p:cNvPr id="1436" name="Google Shape;1436;p6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6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6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6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6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6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6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6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6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6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6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6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6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6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6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6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6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6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6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6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6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6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6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6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6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1" name="Google Shape;1461;p6"/>
          <p:cNvGrpSpPr/>
          <p:nvPr/>
        </p:nvGrpSpPr>
        <p:grpSpPr>
          <a:xfrm rot="10800000">
            <a:off x="8662387" y="1055200"/>
            <a:ext cx="178575" cy="589975"/>
            <a:chOff x="1834925" y="4791825"/>
            <a:chExt cx="178575" cy="589975"/>
          </a:xfrm>
        </p:grpSpPr>
        <p:sp>
          <p:nvSpPr>
            <p:cNvPr id="1462" name="Google Shape;1462;p6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6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6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6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6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6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6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6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6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6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6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6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6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6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6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6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6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6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6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6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6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6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6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6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6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6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6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9" name="Google Shape;1489;p6"/>
          <p:cNvGrpSpPr/>
          <p:nvPr/>
        </p:nvGrpSpPr>
        <p:grpSpPr>
          <a:xfrm rot="10800000">
            <a:off x="8577675" y="101275"/>
            <a:ext cx="348025" cy="348100"/>
            <a:chOff x="235725" y="107550"/>
            <a:chExt cx="348025" cy="348100"/>
          </a:xfrm>
        </p:grpSpPr>
        <p:sp>
          <p:nvSpPr>
            <p:cNvPr id="1490" name="Google Shape;1490;p6"/>
            <p:cNvSpPr/>
            <p:nvPr/>
          </p:nvSpPr>
          <p:spPr>
            <a:xfrm>
              <a:off x="235725" y="107550"/>
              <a:ext cx="173525" cy="173525"/>
            </a:xfrm>
            <a:custGeom>
              <a:avLst/>
              <a:gdLst/>
              <a:ahLst/>
              <a:cxnLst/>
              <a:rect l="l" t="t" r="r" b="b"/>
              <a:pathLst>
                <a:path w="6941" h="6941" extrusionOk="0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6"/>
            <p:cNvSpPr/>
            <p:nvPr/>
          </p:nvSpPr>
          <p:spPr>
            <a:xfrm>
              <a:off x="410200" y="282175"/>
              <a:ext cx="173550" cy="173475"/>
            </a:xfrm>
            <a:custGeom>
              <a:avLst/>
              <a:gdLst/>
              <a:ahLst/>
              <a:cxnLst/>
              <a:rect l="l" t="t" r="r" b="b"/>
              <a:pathLst>
                <a:path w="6942" h="6939" fill="none" extrusionOk="0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2" name="Google Shape;1492;p6"/>
          <p:cNvGrpSpPr/>
          <p:nvPr/>
        </p:nvGrpSpPr>
        <p:grpSpPr>
          <a:xfrm rot="10800000">
            <a:off x="182538" y="3087078"/>
            <a:ext cx="263257" cy="681984"/>
            <a:chOff x="836413" y="539500"/>
            <a:chExt cx="308625" cy="799700"/>
          </a:xfrm>
        </p:grpSpPr>
        <p:sp>
          <p:nvSpPr>
            <p:cNvPr id="1493" name="Google Shape;1493;p6"/>
            <p:cNvSpPr/>
            <p:nvPr/>
          </p:nvSpPr>
          <p:spPr>
            <a:xfrm>
              <a:off x="836413" y="734050"/>
              <a:ext cx="308625" cy="308625"/>
            </a:xfrm>
            <a:custGeom>
              <a:avLst/>
              <a:gdLst/>
              <a:ahLst/>
              <a:cxnLst/>
              <a:rect l="l" t="t" r="r" b="b"/>
              <a:pathLst>
                <a:path w="12345" h="12345" extrusionOk="0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6"/>
            <p:cNvSpPr/>
            <p:nvPr/>
          </p:nvSpPr>
          <p:spPr>
            <a:xfrm>
              <a:off x="887838" y="1133250"/>
              <a:ext cx="205850" cy="205950"/>
            </a:xfrm>
            <a:custGeom>
              <a:avLst/>
              <a:gdLst/>
              <a:ahLst/>
              <a:cxnLst/>
              <a:rect l="l" t="t" r="r" b="b"/>
              <a:pathLst>
                <a:path w="8234" h="8238" extrusionOk="0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6"/>
            <p:cNvSpPr/>
            <p:nvPr/>
          </p:nvSpPr>
          <p:spPr>
            <a:xfrm>
              <a:off x="876188" y="539500"/>
              <a:ext cx="229075" cy="62050"/>
            </a:xfrm>
            <a:custGeom>
              <a:avLst/>
              <a:gdLst/>
              <a:ahLst/>
              <a:cxnLst/>
              <a:rect l="l" t="t" r="r" b="b"/>
              <a:pathLst>
                <a:path w="9163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6" name="Google Shape;1496;p6"/>
          <p:cNvSpPr/>
          <p:nvPr/>
        </p:nvSpPr>
        <p:spPr>
          <a:xfrm>
            <a:off x="3257000" y="254675"/>
            <a:ext cx="690975" cy="41225"/>
          </a:xfrm>
          <a:custGeom>
            <a:avLst/>
            <a:gdLst/>
            <a:ahLst/>
            <a:cxnLst/>
            <a:rect l="l" t="t" r="r" b="b"/>
            <a:pathLst>
              <a:path w="27639" h="1649" fill="none" extrusionOk="0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300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6"/>
          <p:cNvSpPr/>
          <p:nvPr/>
        </p:nvSpPr>
        <p:spPr>
          <a:xfrm>
            <a:off x="5196112" y="4852513"/>
            <a:ext cx="690900" cy="41300"/>
          </a:xfrm>
          <a:custGeom>
            <a:avLst/>
            <a:gdLst/>
            <a:ahLst/>
            <a:cxnLst/>
            <a:rect l="l" t="t" r="r" b="b"/>
            <a:pathLst>
              <a:path w="27636" h="1652" extrusionOk="0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98" name="Google Shape;1498;p6"/>
          <p:cNvGrpSpPr/>
          <p:nvPr/>
        </p:nvGrpSpPr>
        <p:grpSpPr>
          <a:xfrm>
            <a:off x="140162" y="4699163"/>
            <a:ext cx="348025" cy="348100"/>
            <a:chOff x="235725" y="107550"/>
            <a:chExt cx="348025" cy="348100"/>
          </a:xfrm>
        </p:grpSpPr>
        <p:sp>
          <p:nvSpPr>
            <p:cNvPr id="1499" name="Google Shape;1499;p6"/>
            <p:cNvSpPr/>
            <p:nvPr/>
          </p:nvSpPr>
          <p:spPr>
            <a:xfrm>
              <a:off x="235725" y="107550"/>
              <a:ext cx="173525" cy="173525"/>
            </a:xfrm>
            <a:custGeom>
              <a:avLst/>
              <a:gdLst/>
              <a:ahLst/>
              <a:cxnLst/>
              <a:rect l="l" t="t" r="r" b="b"/>
              <a:pathLst>
                <a:path w="6941" h="6941" extrusionOk="0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6"/>
            <p:cNvSpPr/>
            <p:nvPr/>
          </p:nvSpPr>
          <p:spPr>
            <a:xfrm>
              <a:off x="410200" y="282175"/>
              <a:ext cx="173550" cy="173475"/>
            </a:xfrm>
            <a:custGeom>
              <a:avLst/>
              <a:gdLst/>
              <a:ahLst/>
              <a:cxnLst/>
              <a:rect l="l" t="t" r="r" b="b"/>
              <a:pathLst>
                <a:path w="6942" h="6939" fill="none" extrusionOk="0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7"/>
          <p:cNvSpPr txBox="1">
            <a:spLocks noGrp="1"/>
          </p:cNvSpPr>
          <p:nvPr>
            <p:ph type="title"/>
          </p:nvPr>
        </p:nvSpPr>
        <p:spPr>
          <a:xfrm>
            <a:off x="713225" y="916900"/>
            <a:ext cx="6544200" cy="58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03" name="Google Shape;1503;p7"/>
          <p:cNvSpPr txBox="1">
            <a:spLocks noGrp="1"/>
          </p:cNvSpPr>
          <p:nvPr>
            <p:ph type="subTitle" idx="1"/>
          </p:nvPr>
        </p:nvSpPr>
        <p:spPr>
          <a:xfrm>
            <a:off x="713225" y="1730600"/>
            <a:ext cx="5002800" cy="249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504" name="Google Shape;1504;p7"/>
          <p:cNvGrpSpPr/>
          <p:nvPr/>
        </p:nvGrpSpPr>
        <p:grpSpPr>
          <a:xfrm>
            <a:off x="6690350" y="4608575"/>
            <a:ext cx="3480850" cy="1878975"/>
            <a:chOff x="1610225" y="215250"/>
            <a:chExt cx="3480850" cy="1878975"/>
          </a:xfrm>
        </p:grpSpPr>
        <p:sp>
          <p:nvSpPr>
            <p:cNvPr id="1505" name="Google Shape;1505;p7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7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7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7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7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7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7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7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7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7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7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7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7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7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7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7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7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7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7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7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7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7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7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7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7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7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7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7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7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7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7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7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7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7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7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7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7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7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7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7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7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7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7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7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7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7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7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7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7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7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7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7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7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7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7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7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7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7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7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7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7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7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7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7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7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7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7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7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7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7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7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7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7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7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7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7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7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7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7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7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7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7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7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7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7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7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7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7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7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7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7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7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7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7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7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7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7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7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7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7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7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7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7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7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7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7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7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2" name="Google Shape;1612;p7"/>
          <p:cNvGrpSpPr/>
          <p:nvPr/>
        </p:nvGrpSpPr>
        <p:grpSpPr>
          <a:xfrm>
            <a:off x="-1027200" y="-1339475"/>
            <a:ext cx="3480850" cy="1878975"/>
            <a:chOff x="1610225" y="215250"/>
            <a:chExt cx="3480850" cy="1878975"/>
          </a:xfrm>
        </p:grpSpPr>
        <p:sp>
          <p:nvSpPr>
            <p:cNvPr id="1613" name="Google Shape;1613;p7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7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7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7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7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7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7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7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7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7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7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7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7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7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7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7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7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7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7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7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7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7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7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7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7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7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7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7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7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7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7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7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7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7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7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7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7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7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7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7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7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7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7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7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7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7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7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7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7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7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7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7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7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7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7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7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7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7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7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7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7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7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7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7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7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7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7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7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7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7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7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7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7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7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7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7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7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7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7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7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7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7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7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7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7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7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7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7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7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7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7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7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7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7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7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7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7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7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7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7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7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7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7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7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7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7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7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0" name="Google Shape;1720;p7"/>
          <p:cNvGrpSpPr/>
          <p:nvPr/>
        </p:nvGrpSpPr>
        <p:grpSpPr>
          <a:xfrm>
            <a:off x="-390950" y="539290"/>
            <a:ext cx="974718" cy="974718"/>
            <a:chOff x="528900" y="1489975"/>
            <a:chExt cx="732100" cy="732100"/>
          </a:xfrm>
        </p:grpSpPr>
        <p:sp>
          <p:nvSpPr>
            <p:cNvPr id="1721" name="Google Shape;1721;p7"/>
            <p:cNvSpPr/>
            <p:nvPr/>
          </p:nvSpPr>
          <p:spPr>
            <a:xfrm>
              <a:off x="528900" y="1489975"/>
              <a:ext cx="732100" cy="732100"/>
            </a:xfrm>
            <a:custGeom>
              <a:avLst/>
              <a:gdLst/>
              <a:ahLst/>
              <a:cxnLst/>
              <a:rect l="l" t="t" r="r" b="b"/>
              <a:pathLst>
                <a:path w="29284" h="29284" fill="none" extrusionOk="0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7"/>
            <p:cNvSpPr/>
            <p:nvPr/>
          </p:nvSpPr>
          <p:spPr>
            <a:xfrm>
              <a:off x="589775" y="1550850"/>
              <a:ext cx="610325" cy="610325"/>
            </a:xfrm>
            <a:custGeom>
              <a:avLst/>
              <a:gdLst/>
              <a:ahLst/>
              <a:cxnLst/>
              <a:rect l="l" t="t" r="r" b="b"/>
              <a:pathLst>
                <a:path w="24413" h="24413" fill="none" extrusionOk="0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7"/>
            <p:cNvSpPr/>
            <p:nvPr/>
          </p:nvSpPr>
          <p:spPr>
            <a:xfrm>
              <a:off x="650675" y="1611750"/>
              <a:ext cx="488525" cy="488550"/>
            </a:xfrm>
            <a:custGeom>
              <a:avLst/>
              <a:gdLst/>
              <a:ahLst/>
              <a:cxnLst/>
              <a:rect l="l" t="t" r="r" b="b"/>
              <a:pathLst>
                <a:path w="19541" h="19542" fill="none" extrusionOk="0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7"/>
            <p:cNvSpPr/>
            <p:nvPr/>
          </p:nvSpPr>
          <p:spPr>
            <a:xfrm>
              <a:off x="711200" y="1672275"/>
              <a:ext cx="367500" cy="367500"/>
            </a:xfrm>
            <a:custGeom>
              <a:avLst/>
              <a:gdLst/>
              <a:ahLst/>
              <a:cxnLst/>
              <a:rect l="l" t="t" r="r" b="b"/>
              <a:pathLst>
                <a:path w="14700" h="14700" fill="none" extrusionOk="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7"/>
            <p:cNvSpPr/>
            <p:nvPr/>
          </p:nvSpPr>
          <p:spPr>
            <a:xfrm>
              <a:off x="771200" y="1732275"/>
              <a:ext cx="247500" cy="247500"/>
            </a:xfrm>
            <a:custGeom>
              <a:avLst/>
              <a:gdLst/>
              <a:ahLst/>
              <a:cxnLst/>
              <a:rect l="l" t="t" r="r" b="b"/>
              <a:pathLst>
                <a:path w="9900" h="9900" fill="none" extrusionOk="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7"/>
            <p:cNvSpPr/>
            <p:nvPr/>
          </p:nvSpPr>
          <p:spPr>
            <a:xfrm>
              <a:off x="828625" y="1789700"/>
              <a:ext cx="132650" cy="132725"/>
            </a:xfrm>
            <a:custGeom>
              <a:avLst/>
              <a:gdLst/>
              <a:ahLst/>
              <a:cxnLst/>
              <a:rect l="l" t="t" r="r" b="b"/>
              <a:pathLst>
                <a:path w="5306" h="5309" fill="none" extrusionOk="0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7"/>
            <p:cNvSpPr/>
            <p:nvPr/>
          </p:nvSpPr>
          <p:spPr>
            <a:xfrm>
              <a:off x="863500" y="1824675"/>
              <a:ext cx="62875" cy="62775"/>
            </a:xfrm>
            <a:custGeom>
              <a:avLst/>
              <a:gdLst/>
              <a:ahLst/>
              <a:cxnLst/>
              <a:rect l="l" t="t" r="r" b="b"/>
              <a:pathLst>
                <a:path w="2515" h="2511" fill="none" extrusionOk="0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8" name="Google Shape;1728;p7"/>
          <p:cNvGrpSpPr/>
          <p:nvPr/>
        </p:nvGrpSpPr>
        <p:grpSpPr>
          <a:xfrm rot="5400000">
            <a:off x="8560215" y="3629500"/>
            <a:ext cx="974732" cy="974667"/>
            <a:chOff x="5402000" y="1173700"/>
            <a:chExt cx="756075" cy="756025"/>
          </a:xfrm>
        </p:grpSpPr>
        <p:sp>
          <p:nvSpPr>
            <p:cNvPr id="1729" name="Google Shape;1729;p7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7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7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7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7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7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7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7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7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7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7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7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7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7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7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7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7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7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7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7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7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7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7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7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7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54" name="Google Shape;1754;p7"/>
          <p:cNvGrpSpPr/>
          <p:nvPr/>
        </p:nvGrpSpPr>
        <p:grpSpPr>
          <a:xfrm rot="10800000">
            <a:off x="8662387" y="1055200"/>
            <a:ext cx="178575" cy="589975"/>
            <a:chOff x="1834925" y="4791825"/>
            <a:chExt cx="178575" cy="589975"/>
          </a:xfrm>
        </p:grpSpPr>
        <p:sp>
          <p:nvSpPr>
            <p:cNvPr id="1755" name="Google Shape;1755;p7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7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7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7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7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7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7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7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7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7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7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7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7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7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7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7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7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7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7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7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7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7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7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7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7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7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7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2" name="Google Shape;1782;p7"/>
          <p:cNvGrpSpPr/>
          <p:nvPr/>
        </p:nvGrpSpPr>
        <p:grpSpPr>
          <a:xfrm rot="10800000">
            <a:off x="8577675" y="101275"/>
            <a:ext cx="348025" cy="348100"/>
            <a:chOff x="235725" y="107550"/>
            <a:chExt cx="348025" cy="348100"/>
          </a:xfrm>
        </p:grpSpPr>
        <p:sp>
          <p:nvSpPr>
            <p:cNvPr id="1783" name="Google Shape;1783;p7"/>
            <p:cNvSpPr/>
            <p:nvPr/>
          </p:nvSpPr>
          <p:spPr>
            <a:xfrm>
              <a:off x="235725" y="107550"/>
              <a:ext cx="173525" cy="173525"/>
            </a:xfrm>
            <a:custGeom>
              <a:avLst/>
              <a:gdLst/>
              <a:ahLst/>
              <a:cxnLst/>
              <a:rect l="l" t="t" r="r" b="b"/>
              <a:pathLst>
                <a:path w="6941" h="6941" extrusionOk="0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7"/>
            <p:cNvSpPr/>
            <p:nvPr/>
          </p:nvSpPr>
          <p:spPr>
            <a:xfrm>
              <a:off x="410200" y="282175"/>
              <a:ext cx="173550" cy="173475"/>
            </a:xfrm>
            <a:custGeom>
              <a:avLst/>
              <a:gdLst/>
              <a:ahLst/>
              <a:cxnLst/>
              <a:rect l="l" t="t" r="r" b="b"/>
              <a:pathLst>
                <a:path w="6942" h="6939" fill="none" extrusionOk="0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5" name="Google Shape;1785;p7"/>
          <p:cNvGrpSpPr/>
          <p:nvPr/>
        </p:nvGrpSpPr>
        <p:grpSpPr>
          <a:xfrm rot="10800000">
            <a:off x="182538" y="3087078"/>
            <a:ext cx="263257" cy="681984"/>
            <a:chOff x="836413" y="539500"/>
            <a:chExt cx="308625" cy="799700"/>
          </a:xfrm>
        </p:grpSpPr>
        <p:sp>
          <p:nvSpPr>
            <p:cNvPr id="1786" name="Google Shape;1786;p7"/>
            <p:cNvSpPr/>
            <p:nvPr/>
          </p:nvSpPr>
          <p:spPr>
            <a:xfrm>
              <a:off x="836413" y="734050"/>
              <a:ext cx="308625" cy="308625"/>
            </a:xfrm>
            <a:custGeom>
              <a:avLst/>
              <a:gdLst/>
              <a:ahLst/>
              <a:cxnLst/>
              <a:rect l="l" t="t" r="r" b="b"/>
              <a:pathLst>
                <a:path w="12345" h="12345" extrusionOk="0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7"/>
            <p:cNvSpPr/>
            <p:nvPr/>
          </p:nvSpPr>
          <p:spPr>
            <a:xfrm>
              <a:off x="887838" y="1133250"/>
              <a:ext cx="205850" cy="205950"/>
            </a:xfrm>
            <a:custGeom>
              <a:avLst/>
              <a:gdLst/>
              <a:ahLst/>
              <a:cxnLst/>
              <a:rect l="l" t="t" r="r" b="b"/>
              <a:pathLst>
                <a:path w="8234" h="8238" extrusionOk="0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7"/>
            <p:cNvSpPr/>
            <p:nvPr/>
          </p:nvSpPr>
          <p:spPr>
            <a:xfrm>
              <a:off x="876188" y="539500"/>
              <a:ext cx="229075" cy="62050"/>
            </a:xfrm>
            <a:custGeom>
              <a:avLst/>
              <a:gdLst/>
              <a:ahLst/>
              <a:cxnLst/>
              <a:rect l="l" t="t" r="r" b="b"/>
              <a:pathLst>
                <a:path w="9163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9" name="Google Shape;1789;p7"/>
          <p:cNvSpPr/>
          <p:nvPr/>
        </p:nvSpPr>
        <p:spPr>
          <a:xfrm rot="10800000">
            <a:off x="5196037" y="4852588"/>
            <a:ext cx="690975" cy="41225"/>
          </a:xfrm>
          <a:custGeom>
            <a:avLst/>
            <a:gdLst/>
            <a:ahLst/>
            <a:cxnLst/>
            <a:rect l="l" t="t" r="r" b="b"/>
            <a:pathLst>
              <a:path w="27639" h="1649" fill="none" extrusionOk="0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300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0" name="Google Shape;1790;p7"/>
          <p:cNvSpPr/>
          <p:nvPr/>
        </p:nvSpPr>
        <p:spPr>
          <a:xfrm rot="10800000">
            <a:off x="3257000" y="254675"/>
            <a:ext cx="690900" cy="41300"/>
          </a:xfrm>
          <a:custGeom>
            <a:avLst/>
            <a:gdLst/>
            <a:ahLst/>
            <a:cxnLst/>
            <a:rect l="l" t="t" r="r" b="b"/>
            <a:pathLst>
              <a:path w="27636" h="1652" extrusionOk="0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91" name="Google Shape;1791;p7"/>
          <p:cNvGrpSpPr/>
          <p:nvPr/>
        </p:nvGrpSpPr>
        <p:grpSpPr>
          <a:xfrm>
            <a:off x="140162" y="4699163"/>
            <a:ext cx="348025" cy="348100"/>
            <a:chOff x="235725" y="107550"/>
            <a:chExt cx="348025" cy="348100"/>
          </a:xfrm>
        </p:grpSpPr>
        <p:sp>
          <p:nvSpPr>
            <p:cNvPr id="1792" name="Google Shape;1792;p7"/>
            <p:cNvSpPr/>
            <p:nvPr/>
          </p:nvSpPr>
          <p:spPr>
            <a:xfrm>
              <a:off x="235725" y="107550"/>
              <a:ext cx="173525" cy="173525"/>
            </a:xfrm>
            <a:custGeom>
              <a:avLst/>
              <a:gdLst/>
              <a:ahLst/>
              <a:cxnLst/>
              <a:rect l="l" t="t" r="r" b="b"/>
              <a:pathLst>
                <a:path w="6941" h="6941" extrusionOk="0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7"/>
            <p:cNvSpPr/>
            <p:nvPr/>
          </p:nvSpPr>
          <p:spPr>
            <a:xfrm>
              <a:off x="410200" y="282175"/>
              <a:ext cx="173550" cy="173475"/>
            </a:xfrm>
            <a:custGeom>
              <a:avLst/>
              <a:gdLst/>
              <a:ahLst/>
              <a:cxnLst/>
              <a:rect l="l" t="t" r="r" b="b"/>
              <a:pathLst>
                <a:path w="6942" h="6939" fill="none" extrusionOk="0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4" name="Google Shape;1794;p7"/>
          <p:cNvGrpSpPr/>
          <p:nvPr/>
        </p:nvGrpSpPr>
        <p:grpSpPr>
          <a:xfrm rot="10800000">
            <a:off x="6618456" y="3268513"/>
            <a:ext cx="340263" cy="319082"/>
            <a:chOff x="4983775" y="5052100"/>
            <a:chExt cx="276300" cy="259100"/>
          </a:xfrm>
        </p:grpSpPr>
        <p:sp>
          <p:nvSpPr>
            <p:cNvPr id="1795" name="Google Shape;1795;p7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7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7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9" name="Google Shape;1799;p8"/>
          <p:cNvSpPr txBox="1">
            <a:spLocks noGrp="1"/>
          </p:cNvSpPr>
          <p:nvPr>
            <p:ph type="title"/>
          </p:nvPr>
        </p:nvSpPr>
        <p:spPr>
          <a:xfrm>
            <a:off x="1624200" y="1591650"/>
            <a:ext cx="5895600" cy="1960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800" name="Google Shape;1800;p8"/>
          <p:cNvGrpSpPr/>
          <p:nvPr/>
        </p:nvGrpSpPr>
        <p:grpSpPr>
          <a:xfrm rot="-5400000">
            <a:off x="7715084" y="1010011"/>
            <a:ext cx="1083198" cy="1083149"/>
            <a:chOff x="2353725" y="4531275"/>
            <a:chExt cx="555600" cy="555575"/>
          </a:xfrm>
        </p:grpSpPr>
        <p:sp>
          <p:nvSpPr>
            <p:cNvPr id="1801" name="Google Shape;1801;p8"/>
            <p:cNvSpPr/>
            <p:nvPr/>
          </p:nvSpPr>
          <p:spPr>
            <a:xfrm>
              <a:off x="2490700" y="4668325"/>
              <a:ext cx="418625" cy="418525"/>
            </a:xfrm>
            <a:custGeom>
              <a:avLst/>
              <a:gdLst/>
              <a:ahLst/>
              <a:cxnLst/>
              <a:rect l="l" t="t" r="r" b="b"/>
              <a:pathLst>
                <a:path w="16745" h="16741" extrusionOk="0">
                  <a:moveTo>
                    <a:pt x="16745" y="8372"/>
                  </a:moveTo>
                  <a:cubicBezTo>
                    <a:pt x="16745" y="12994"/>
                    <a:pt x="12995" y="16741"/>
                    <a:pt x="8373" y="16741"/>
                  </a:cubicBezTo>
                  <a:cubicBezTo>
                    <a:pt x="3751" y="16741"/>
                    <a:pt x="1" y="12994"/>
                    <a:pt x="1" y="8372"/>
                  </a:cubicBezTo>
                  <a:cubicBezTo>
                    <a:pt x="1" y="3747"/>
                    <a:pt x="3751" y="0"/>
                    <a:pt x="8373" y="0"/>
                  </a:cubicBezTo>
                  <a:cubicBezTo>
                    <a:pt x="12995" y="0"/>
                    <a:pt x="16745" y="3747"/>
                    <a:pt x="16745" y="837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8"/>
            <p:cNvSpPr/>
            <p:nvPr/>
          </p:nvSpPr>
          <p:spPr>
            <a:xfrm>
              <a:off x="2353725" y="4531275"/>
              <a:ext cx="197750" cy="197725"/>
            </a:xfrm>
            <a:custGeom>
              <a:avLst/>
              <a:gdLst/>
              <a:ahLst/>
              <a:cxnLst/>
              <a:rect l="l" t="t" r="r" b="b"/>
              <a:pathLst>
                <a:path w="7910" h="7909" extrusionOk="0">
                  <a:moveTo>
                    <a:pt x="7910" y="3955"/>
                  </a:moveTo>
                  <a:cubicBezTo>
                    <a:pt x="7910" y="6141"/>
                    <a:pt x="6138" y="7909"/>
                    <a:pt x="3955" y="7909"/>
                  </a:cubicBezTo>
                  <a:cubicBezTo>
                    <a:pt x="1769" y="7909"/>
                    <a:pt x="1" y="6141"/>
                    <a:pt x="1" y="3955"/>
                  </a:cubicBezTo>
                  <a:cubicBezTo>
                    <a:pt x="1" y="1771"/>
                    <a:pt x="1769" y="0"/>
                    <a:pt x="3955" y="0"/>
                  </a:cubicBezTo>
                  <a:cubicBezTo>
                    <a:pt x="6138" y="0"/>
                    <a:pt x="7910" y="1771"/>
                    <a:pt x="7910" y="395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8"/>
            <p:cNvSpPr/>
            <p:nvPr/>
          </p:nvSpPr>
          <p:spPr>
            <a:xfrm>
              <a:off x="2611000" y="4575625"/>
              <a:ext cx="45350" cy="45350"/>
            </a:xfrm>
            <a:custGeom>
              <a:avLst/>
              <a:gdLst/>
              <a:ahLst/>
              <a:cxnLst/>
              <a:rect l="l" t="t" r="r" b="b"/>
              <a:pathLst>
                <a:path w="1814" h="1814" extrusionOk="0">
                  <a:moveTo>
                    <a:pt x="1814" y="905"/>
                  </a:moveTo>
                  <a:cubicBezTo>
                    <a:pt x="1814" y="1408"/>
                    <a:pt x="1408" y="1814"/>
                    <a:pt x="908" y="1814"/>
                  </a:cubicBezTo>
                  <a:cubicBezTo>
                    <a:pt x="406" y="1814"/>
                    <a:pt x="0" y="1408"/>
                    <a:pt x="0" y="905"/>
                  </a:cubicBezTo>
                  <a:cubicBezTo>
                    <a:pt x="0" y="406"/>
                    <a:pt x="406" y="0"/>
                    <a:pt x="908" y="0"/>
                  </a:cubicBezTo>
                  <a:cubicBezTo>
                    <a:pt x="1408" y="0"/>
                    <a:pt x="1814" y="406"/>
                    <a:pt x="1814" y="9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4" name="Google Shape;1804;p8"/>
          <p:cNvGrpSpPr/>
          <p:nvPr/>
        </p:nvGrpSpPr>
        <p:grpSpPr>
          <a:xfrm>
            <a:off x="-1498657" y="3628052"/>
            <a:ext cx="7531167" cy="4065350"/>
            <a:chOff x="1610225" y="215250"/>
            <a:chExt cx="3480850" cy="1878975"/>
          </a:xfrm>
        </p:grpSpPr>
        <p:sp>
          <p:nvSpPr>
            <p:cNvPr id="1805" name="Google Shape;1805;p8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8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8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8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8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8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8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8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8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8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8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8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8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8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8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8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8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8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8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8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8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8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8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8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8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8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8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8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8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8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8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8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8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8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8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8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8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8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8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8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8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8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8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8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8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8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8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8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8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8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8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8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8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8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8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8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8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8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8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8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8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8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8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8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8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8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8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8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8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8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8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8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8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8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8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8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8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8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8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8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8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8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8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8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8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8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8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8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8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8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8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8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8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8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8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8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8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8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8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8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8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8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8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8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8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8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8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2" name="Google Shape;1912;p8"/>
          <p:cNvGrpSpPr/>
          <p:nvPr/>
        </p:nvGrpSpPr>
        <p:grpSpPr>
          <a:xfrm>
            <a:off x="3111443" y="-2549898"/>
            <a:ext cx="7531167" cy="4065350"/>
            <a:chOff x="1610225" y="215250"/>
            <a:chExt cx="3480850" cy="1878975"/>
          </a:xfrm>
        </p:grpSpPr>
        <p:sp>
          <p:nvSpPr>
            <p:cNvPr id="1913" name="Google Shape;1913;p8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8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8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8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8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8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8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8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8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8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8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8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8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8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8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8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8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8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8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8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8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8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8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8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8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8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8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8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8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8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8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8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8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8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8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8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8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8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8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8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8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8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8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8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8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8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8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8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8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8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8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8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8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8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8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8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8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8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8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8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8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8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8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8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8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8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8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8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8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8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8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8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8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8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8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8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8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8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8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8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8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8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8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8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8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8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8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8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8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8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8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8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8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8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8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8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8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8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8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8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8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8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8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8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8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8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8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0" name="Google Shape;2020;p8"/>
          <p:cNvGrpSpPr/>
          <p:nvPr/>
        </p:nvGrpSpPr>
        <p:grpSpPr>
          <a:xfrm>
            <a:off x="713243" y="539488"/>
            <a:ext cx="263257" cy="681984"/>
            <a:chOff x="836413" y="539500"/>
            <a:chExt cx="308625" cy="799700"/>
          </a:xfrm>
        </p:grpSpPr>
        <p:sp>
          <p:nvSpPr>
            <p:cNvPr id="2021" name="Google Shape;2021;p8"/>
            <p:cNvSpPr/>
            <p:nvPr/>
          </p:nvSpPr>
          <p:spPr>
            <a:xfrm>
              <a:off x="836413" y="734050"/>
              <a:ext cx="308625" cy="308625"/>
            </a:xfrm>
            <a:custGeom>
              <a:avLst/>
              <a:gdLst/>
              <a:ahLst/>
              <a:cxnLst/>
              <a:rect l="l" t="t" r="r" b="b"/>
              <a:pathLst>
                <a:path w="12345" h="12345" extrusionOk="0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8"/>
            <p:cNvSpPr/>
            <p:nvPr/>
          </p:nvSpPr>
          <p:spPr>
            <a:xfrm>
              <a:off x="887838" y="1133250"/>
              <a:ext cx="205850" cy="205950"/>
            </a:xfrm>
            <a:custGeom>
              <a:avLst/>
              <a:gdLst/>
              <a:ahLst/>
              <a:cxnLst/>
              <a:rect l="l" t="t" r="r" b="b"/>
              <a:pathLst>
                <a:path w="8234" h="8238" extrusionOk="0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8"/>
            <p:cNvSpPr/>
            <p:nvPr/>
          </p:nvSpPr>
          <p:spPr>
            <a:xfrm>
              <a:off x="876188" y="539500"/>
              <a:ext cx="229075" cy="62050"/>
            </a:xfrm>
            <a:custGeom>
              <a:avLst/>
              <a:gdLst/>
              <a:ahLst/>
              <a:cxnLst/>
              <a:rect l="l" t="t" r="r" b="b"/>
              <a:pathLst>
                <a:path w="9163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4" name="Google Shape;2024;p8"/>
          <p:cNvGrpSpPr/>
          <p:nvPr/>
        </p:nvGrpSpPr>
        <p:grpSpPr>
          <a:xfrm>
            <a:off x="8209720" y="3906855"/>
            <a:ext cx="221038" cy="697343"/>
            <a:chOff x="7837938" y="3656850"/>
            <a:chExt cx="418475" cy="1320225"/>
          </a:xfrm>
        </p:grpSpPr>
        <p:sp>
          <p:nvSpPr>
            <p:cNvPr id="2025" name="Google Shape;2025;p8"/>
            <p:cNvSpPr/>
            <p:nvPr/>
          </p:nvSpPr>
          <p:spPr>
            <a:xfrm>
              <a:off x="7892913" y="4191300"/>
              <a:ext cx="308625" cy="308625"/>
            </a:xfrm>
            <a:custGeom>
              <a:avLst/>
              <a:gdLst/>
              <a:ahLst/>
              <a:cxnLst/>
              <a:rect l="l" t="t" r="r" b="b"/>
              <a:pathLst>
                <a:path w="12345" h="12345" extrusionOk="0">
                  <a:moveTo>
                    <a:pt x="6171" y="0"/>
                  </a:moveTo>
                  <a:cubicBezTo>
                    <a:pt x="2764" y="0"/>
                    <a:pt x="0" y="2767"/>
                    <a:pt x="0" y="6174"/>
                  </a:cubicBezTo>
                  <a:cubicBezTo>
                    <a:pt x="0" y="9581"/>
                    <a:pt x="2764" y="12345"/>
                    <a:pt x="6171" y="12345"/>
                  </a:cubicBezTo>
                  <a:cubicBezTo>
                    <a:pt x="9581" y="12345"/>
                    <a:pt x="12344" y="9581"/>
                    <a:pt x="12344" y="6174"/>
                  </a:cubicBezTo>
                  <a:cubicBezTo>
                    <a:pt x="12344" y="2767"/>
                    <a:pt x="9581" y="0"/>
                    <a:pt x="6171" y="0"/>
                  </a:cubicBezTo>
                  <a:close/>
                  <a:moveTo>
                    <a:pt x="6171" y="8931"/>
                  </a:moveTo>
                  <a:cubicBezTo>
                    <a:pt x="5055" y="8935"/>
                    <a:pt x="4048" y="8264"/>
                    <a:pt x="3621" y="7232"/>
                  </a:cubicBezTo>
                  <a:cubicBezTo>
                    <a:pt x="3191" y="6201"/>
                    <a:pt x="3428" y="5013"/>
                    <a:pt x="4216" y="4222"/>
                  </a:cubicBezTo>
                  <a:cubicBezTo>
                    <a:pt x="5004" y="3434"/>
                    <a:pt x="6192" y="3197"/>
                    <a:pt x="7223" y="3624"/>
                  </a:cubicBezTo>
                  <a:cubicBezTo>
                    <a:pt x="8255" y="4051"/>
                    <a:pt x="8925" y="5058"/>
                    <a:pt x="8928" y="6174"/>
                  </a:cubicBezTo>
                  <a:cubicBezTo>
                    <a:pt x="8928" y="7696"/>
                    <a:pt x="7692" y="8931"/>
                    <a:pt x="6171" y="893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8"/>
            <p:cNvSpPr/>
            <p:nvPr/>
          </p:nvSpPr>
          <p:spPr>
            <a:xfrm>
              <a:off x="7837938" y="3656850"/>
              <a:ext cx="418475" cy="418550"/>
            </a:xfrm>
            <a:custGeom>
              <a:avLst/>
              <a:gdLst/>
              <a:ahLst/>
              <a:cxnLst/>
              <a:rect l="l" t="t" r="r" b="b"/>
              <a:pathLst>
                <a:path w="16739" h="16742" extrusionOk="0">
                  <a:moveTo>
                    <a:pt x="12799" y="3946"/>
                  </a:moveTo>
                  <a:lnTo>
                    <a:pt x="12799" y="12802"/>
                  </a:lnTo>
                  <a:lnTo>
                    <a:pt x="3943" y="12802"/>
                  </a:lnTo>
                  <a:lnTo>
                    <a:pt x="3943" y="3946"/>
                  </a:lnTo>
                  <a:close/>
                  <a:moveTo>
                    <a:pt x="1" y="0"/>
                  </a:moveTo>
                  <a:lnTo>
                    <a:pt x="1" y="16741"/>
                  </a:lnTo>
                  <a:lnTo>
                    <a:pt x="16739" y="16741"/>
                  </a:lnTo>
                  <a:lnTo>
                    <a:pt x="1673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8"/>
            <p:cNvSpPr/>
            <p:nvPr/>
          </p:nvSpPr>
          <p:spPr>
            <a:xfrm>
              <a:off x="7869213" y="4668825"/>
              <a:ext cx="355925" cy="308250"/>
            </a:xfrm>
            <a:custGeom>
              <a:avLst/>
              <a:gdLst/>
              <a:ahLst/>
              <a:cxnLst/>
              <a:rect l="l" t="t" r="r" b="b"/>
              <a:pathLst>
                <a:path w="14237" h="12330" extrusionOk="0">
                  <a:moveTo>
                    <a:pt x="7119" y="1"/>
                  </a:moveTo>
                  <a:lnTo>
                    <a:pt x="1" y="12330"/>
                  </a:lnTo>
                  <a:lnTo>
                    <a:pt x="14237" y="12330"/>
                  </a:lnTo>
                  <a:lnTo>
                    <a:pt x="71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8" name="Google Shape;2028;p8"/>
          <p:cNvGrpSpPr/>
          <p:nvPr/>
        </p:nvGrpSpPr>
        <p:grpSpPr>
          <a:xfrm>
            <a:off x="345677" y="2943900"/>
            <a:ext cx="1258268" cy="1083218"/>
            <a:chOff x="6372750" y="472138"/>
            <a:chExt cx="1057013" cy="909962"/>
          </a:xfrm>
        </p:grpSpPr>
        <p:sp>
          <p:nvSpPr>
            <p:cNvPr id="2029" name="Google Shape;2029;p8"/>
            <p:cNvSpPr/>
            <p:nvPr/>
          </p:nvSpPr>
          <p:spPr>
            <a:xfrm>
              <a:off x="6372750" y="472138"/>
              <a:ext cx="817950" cy="817975"/>
            </a:xfrm>
            <a:custGeom>
              <a:avLst/>
              <a:gdLst/>
              <a:ahLst/>
              <a:cxnLst/>
              <a:rect l="l" t="t" r="r" b="b"/>
              <a:pathLst>
                <a:path w="32718" h="32719" extrusionOk="0">
                  <a:moveTo>
                    <a:pt x="32718" y="16359"/>
                  </a:moveTo>
                  <a:cubicBezTo>
                    <a:pt x="32718" y="20699"/>
                    <a:pt x="30995" y="24857"/>
                    <a:pt x="27928" y="27925"/>
                  </a:cubicBezTo>
                  <a:cubicBezTo>
                    <a:pt x="24857" y="30995"/>
                    <a:pt x="20698" y="32718"/>
                    <a:pt x="16359" y="32718"/>
                  </a:cubicBezTo>
                  <a:cubicBezTo>
                    <a:pt x="12020" y="32718"/>
                    <a:pt x="7861" y="30995"/>
                    <a:pt x="4791" y="27925"/>
                  </a:cubicBezTo>
                  <a:cubicBezTo>
                    <a:pt x="1723" y="24857"/>
                    <a:pt x="0" y="20699"/>
                    <a:pt x="0" y="16359"/>
                  </a:cubicBezTo>
                  <a:cubicBezTo>
                    <a:pt x="0" y="12020"/>
                    <a:pt x="1723" y="7858"/>
                    <a:pt x="4791" y="4791"/>
                  </a:cubicBezTo>
                  <a:cubicBezTo>
                    <a:pt x="7861" y="1724"/>
                    <a:pt x="12020" y="0"/>
                    <a:pt x="16359" y="0"/>
                  </a:cubicBezTo>
                  <a:cubicBezTo>
                    <a:pt x="20698" y="0"/>
                    <a:pt x="24857" y="1724"/>
                    <a:pt x="27928" y="4791"/>
                  </a:cubicBezTo>
                  <a:cubicBezTo>
                    <a:pt x="30995" y="7858"/>
                    <a:pt x="32718" y="12020"/>
                    <a:pt x="32718" y="1635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8"/>
            <p:cNvSpPr/>
            <p:nvPr/>
          </p:nvSpPr>
          <p:spPr>
            <a:xfrm>
              <a:off x="6962438" y="914774"/>
              <a:ext cx="467325" cy="467325"/>
            </a:xfrm>
            <a:custGeom>
              <a:avLst/>
              <a:gdLst/>
              <a:ahLst/>
              <a:cxnLst/>
              <a:rect l="l" t="t" r="r" b="b"/>
              <a:pathLst>
                <a:path w="20961" h="20961" extrusionOk="0">
                  <a:moveTo>
                    <a:pt x="20961" y="10481"/>
                  </a:moveTo>
                  <a:cubicBezTo>
                    <a:pt x="20961" y="16269"/>
                    <a:pt x="16270" y="20961"/>
                    <a:pt x="10481" y="20961"/>
                  </a:cubicBezTo>
                  <a:cubicBezTo>
                    <a:pt x="4692" y="20961"/>
                    <a:pt x="1" y="16269"/>
                    <a:pt x="1" y="10481"/>
                  </a:cubicBezTo>
                  <a:cubicBezTo>
                    <a:pt x="1" y="4692"/>
                    <a:pt x="4692" y="1"/>
                    <a:pt x="10481" y="1"/>
                  </a:cubicBezTo>
                  <a:cubicBezTo>
                    <a:pt x="16270" y="1"/>
                    <a:pt x="20961" y="4692"/>
                    <a:pt x="20961" y="1048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1" name="Google Shape;2031;p8"/>
          <p:cNvGrpSpPr/>
          <p:nvPr/>
        </p:nvGrpSpPr>
        <p:grpSpPr>
          <a:xfrm rot="10800000">
            <a:off x="7207381" y="3628038"/>
            <a:ext cx="340263" cy="319082"/>
            <a:chOff x="4983775" y="5052100"/>
            <a:chExt cx="276300" cy="259100"/>
          </a:xfrm>
        </p:grpSpPr>
        <p:sp>
          <p:nvSpPr>
            <p:cNvPr id="2032" name="Google Shape;2032;p8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8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8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5" name="Google Shape;2035;p8"/>
          <p:cNvGrpSpPr/>
          <p:nvPr/>
        </p:nvGrpSpPr>
        <p:grpSpPr>
          <a:xfrm>
            <a:off x="1596306" y="1196363"/>
            <a:ext cx="340263" cy="319082"/>
            <a:chOff x="4983775" y="5052100"/>
            <a:chExt cx="276300" cy="259100"/>
          </a:xfrm>
        </p:grpSpPr>
        <p:sp>
          <p:nvSpPr>
            <p:cNvPr id="2036" name="Google Shape;2036;p8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8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8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9" name="Google Shape;2039;p8"/>
          <p:cNvSpPr/>
          <p:nvPr/>
        </p:nvSpPr>
        <p:spPr>
          <a:xfrm rot="10800000">
            <a:off x="6854225" y="4852588"/>
            <a:ext cx="690975" cy="41225"/>
          </a:xfrm>
          <a:custGeom>
            <a:avLst/>
            <a:gdLst/>
            <a:ahLst/>
            <a:cxnLst/>
            <a:rect l="l" t="t" r="r" b="b"/>
            <a:pathLst>
              <a:path w="27639" h="1649" fill="none" extrusionOk="0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300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0" name="Google Shape;2040;p8"/>
          <p:cNvSpPr/>
          <p:nvPr/>
        </p:nvSpPr>
        <p:spPr>
          <a:xfrm rot="10800000">
            <a:off x="1598762" y="254675"/>
            <a:ext cx="690900" cy="41300"/>
          </a:xfrm>
          <a:custGeom>
            <a:avLst/>
            <a:gdLst/>
            <a:ahLst/>
            <a:cxnLst/>
            <a:rect l="l" t="t" r="r" b="b"/>
            <a:pathLst>
              <a:path w="27636" h="1652" extrusionOk="0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1" name="Google Shape;2041;p8"/>
          <p:cNvGrpSpPr/>
          <p:nvPr/>
        </p:nvGrpSpPr>
        <p:grpSpPr>
          <a:xfrm rot="5400000">
            <a:off x="8341488" y="2870627"/>
            <a:ext cx="178575" cy="589975"/>
            <a:chOff x="1834925" y="4791825"/>
            <a:chExt cx="178575" cy="589975"/>
          </a:xfrm>
        </p:grpSpPr>
        <p:sp>
          <p:nvSpPr>
            <p:cNvPr id="2042" name="Google Shape;2042;p8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8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8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8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8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8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8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8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8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8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8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8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8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8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8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8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8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8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8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8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8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8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8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8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8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8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8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9" name="Google Shape;2069;p8"/>
          <p:cNvGrpSpPr/>
          <p:nvPr/>
        </p:nvGrpSpPr>
        <p:grpSpPr>
          <a:xfrm rot="5400000">
            <a:off x="623938" y="1682902"/>
            <a:ext cx="178575" cy="589975"/>
            <a:chOff x="1834925" y="4791825"/>
            <a:chExt cx="178575" cy="589975"/>
          </a:xfrm>
        </p:grpSpPr>
        <p:sp>
          <p:nvSpPr>
            <p:cNvPr id="2070" name="Google Shape;2070;p8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8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8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8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8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8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8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8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8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8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8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8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8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8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8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8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8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8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8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8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8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8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8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8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8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8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8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1"/>
        </a:solidFill>
        <a:effectLst/>
      </p:bgPr>
    </p:bg>
    <p:spTree>
      <p:nvGrpSpPr>
        <p:cNvPr id="1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p9"/>
          <p:cNvSpPr txBox="1">
            <a:spLocks noGrp="1"/>
          </p:cNvSpPr>
          <p:nvPr>
            <p:ph type="title"/>
          </p:nvPr>
        </p:nvSpPr>
        <p:spPr>
          <a:xfrm>
            <a:off x="3748550" y="1559288"/>
            <a:ext cx="4682100" cy="72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99" name="Google Shape;2099;p9"/>
          <p:cNvSpPr txBox="1">
            <a:spLocks noGrp="1"/>
          </p:cNvSpPr>
          <p:nvPr>
            <p:ph type="subTitle" idx="1"/>
          </p:nvPr>
        </p:nvSpPr>
        <p:spPr>
          <a:xfrm>
            <a:off x="3748550" y="2365613"/>
            <a:ext cx="4682100" cy="12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00" name="Google Shape;2100;p9"/>
          <p:cNvGrpSpPr/>
          <p:nvPr/>
        </p:nvGrpSpPr>
        <p:grpSpPr>
          <a:xfrm>
            <a:off x="934242" y="2571742"/>
            <a:ext cx="947020" cy="946978"/>
            <a:chOff x="2353725" y="4531275"/>
            <a:chExt cx="555600" cy="555575"/>
          </a:xfrm>
        </p:grpSpPr>
        <p:sp>
          <p:nvSpPr>
            <p:cNvPr id="2101" name="Google Shape;2101;p9"/>
            <p:cNvSpPr/>
            <p:nvPr/>
          </p:nvSpPr>
          <p:spPr>
            <a:xfrm>
              <a:off x="2490700" y="4668325"/>
              <a:ext cx="418625" cy="418525"/>
            </a:xfrm>
            <a:custGeom>
              <a:avLst/>
              <a:gdLst/>
              <a:ahLst/>
              <a:cxnLst/>
              <a:rect l="l" t="t" r="r" b="b"/>
              <a:pathLst>
                <a:path w="16745" h="16741" extrusionOk="0">
                  <a:moveTo>
                    <a:pt x="16745" y="8372"/>
                  </a:moveTo>
                  <a:cubicBezTo>
                    <a:pt x="16745" y="12994"/>
                    <a:pt x="12995" y="16741"/>
                    <a:pt x="8373" y="16741"/>
                  </a:cubicBezTo>
                  <a:cubicBezTo>
                    <a:pt x="3751" y="16741"/>
                    <a:pt x="1" y="12994"/>
                    <a:pt x="1" y="8372"/>
                  </a:cubicBezTo>
                  <a:cubicBezTo>
                    <a:pt x="1" y="3747"/>
                    <a:pt x="3751" y="0"/>
                    <a:pt x="8373" y="0"/>
                  </a:cubicBezTo>
                  <a:cubicBezTo>
                    <a:pt x="12995" y="0"/>
                    <a:pt x="16745" y="3747"/>
                    <a:pt x="16745" y="837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9"/>
            <p:cNvSpPr/>
            <p:nvPr/>
          </p:nvSpPr>
          <p:spPr>
            <a:xfrm>
              <a:off x="2353725" y="4531275"/>
              <a:ext cx="197750" cy="197725"/>
            </a:xfrm>
            <a:custGeom>
              <a:avLst/>
              <a:gdLst/>
              <a:ahLst/>
              <a:cxnLst/>
              <a:rect l="l" t="t" r="r" b="b"/>
              <a:pathLst>
                <a:path w="7910" h="7909" extrusionOk="0">
                  <a:moveTo>
                    <a:pt x="7910" y="3955"/>
                  </a:moveTo>
                  <a:cubicBezTo>
                    <a:pt x="7910" y="6141"/>
                    <a:pt x="6138" y="7909"/>
                    <a:pt x="3955" y="7909"/>
                  </a:cubicBezTo>
                  <a:cubicBezTo>
                    <a:pt x="1769" y="7909"/>
                    <a:pt x="1" y="6141"/>
                    <a:pt x="1" y="3955"/>
                  </a:cubicBezTo>
                  <a:cubicBezTo>
                    <a:pt x="1" y="1771"/>
                    <a:pt x="1769" y="0"/>
                    <a:pt x="3955" y="0"/>
                  </a:cubicBezTo>
                  <a:cubicBezTo>
                    <a:pt x="6138" y="0"/>
                    <a:pt x="7910" y="1771"/>
                    <a:pt x="7910" y="395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9"/>
            <p:cNvSpPr/>
            <p:nvPr/>
          </p:nvSpPr>
          <p:spPr>
            <a:xfrm>
              <a:off x="2611000" y="4575625"/>
              <a:ext cx="45350" cy="45350"/>
            </a:xfrm>
            <a:custGeom>
              <a:avLst/>
              <a:gdLst/>
              <a:ahLst/>
              <a:cxnLst/>
              <a:rect l="l" t="t" r="r" b="b"/>
              <a:pathLst>
                <a:path w="1814" h="1814" extrusionOk="0">
                  <a:moveTo>
                    <a:pt x="1814" y="905"/>
                  </a:moveTo>
                  <a:cubicBezTo>
                    <a:pt x="1814" y="1408"/>
                    <a:pt x="1408" y="1814"/>
                    <a:pt x="908" y="1814"/>
                  </a:cubicBezTo>
                  <a:cubicBezTo>
                    <a:pt x="406" y="1814"/>
                    <a:pt x="0" y="1408"/>
                    <a:pt x="0" y="905"/>
                  </a:cubicBezTo>
                  <a:cubicBezTo>
                    <a:pt x="0" y="406"/>
                    <a:pt x="406" y="0"/>
                    <a:pt x="908" y="0"/>
                  </a:cubicBezTo>
                  <a:cubicBezTo>
                    <a:pt x="1408" y="0"/>
                    <a:pt x="1814" y="406"/>
                    <a:pt x="1814" y="9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4" name="Google Shape;2104;p9"/>
          <p:cNvGrpSpPr/>
          <p:nvPr/>
        </p:nvGrpSpPr>
        <p:grpSpPr>
          <a:xfrm rot="5400000">
            <a:off x="7653272" y="-783757"/>
            <a:ext cx="2328409" cy="2328406"/>
            <a:chOff x="5402000" y="1173700"/>
            <a:chExt cx="756075" cy="756025"/>
          </a:xfrm>
        </p:grpSpPr>
        <p:sp>
          <p:nvSpPr>
            <p:cNvPr id="2105" name="Google Shape;2105;p9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9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9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9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9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9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9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9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9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9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9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9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9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9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9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9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9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9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9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9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9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9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9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9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9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0" name="Google Shape;2130;p9"/>
          <p:cNvGrpSpPr/>
          <p:nvPr/>
        </p:nvGrpSpPr>
        <p:grpSpPr>
          <a:xfrm>
            <a:off x="-2273523" y="2598911"/>
            <a:ext cx="5973487" cy="3224885"/>
            <a:chOff x="1610225" y="215250"/>
            <a:chExt cx="3480850" cy="1878975"/>
          </a:xfrm>
        </p:grpSpPr>
        <p:sp>
          <p:nvSpPr>
            <p:cNvPr id="2131" name="Google Shape;2131;p9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9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9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9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9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9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9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9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9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9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9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9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9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9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9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9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9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9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9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9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9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9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9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9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9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9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9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9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9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9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9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9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9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9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9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9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9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9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9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9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9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9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9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9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9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9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9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9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9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9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9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9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9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9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9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9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9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9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9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9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9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9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9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9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9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9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9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9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9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9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9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9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9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9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9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9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9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9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9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9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9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9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9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9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9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9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9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9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9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9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9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9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9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9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9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9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9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9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9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9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9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9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9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9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9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9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9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8" name="Google Shape;2238;p9"/>
          <p:cNvGrpSpPr/>
          <p:nvPr/>
        </p:nvGrpSpPr>
        <p:grpSpPr>
          <a:xfrm rot="10800000">
            <a:off x="8560197" y="3629481"/>
            <a:ext cx="974718" cy="974718"/>
            <a:chOff x="528900" y="1489975"/>
            <a:chExt cx="732100" cy="732100"/>
          </a:xfrm>
        </p:grpSpPr>
        <p:sp>
          <p:nvSpPr>
            <p:cNvPr id="2239" name="Google Shape;2239;p9"/>
            <p:cNvSpPr/>
            <p:nvPr/>
          </p:nvSpPr>
          <p:spPr>
            <a:xfrm>
              <a:off x="528900" y="1489975"/>
              <a:ext cx="732100" cy="732100"/>
            </a:xfrm>
            <a:custGeom>
              <a:avLst/>
              <a:gdLst/>
              <a:ahLst/>
              <a:cxnLst/>
              <a:rect l="l" t="t" r="r" b="b"/>
              <a:pathLst>
                <a:path w="29284" h="29284" fill="none" extrusionOk="0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9"/>
            <p:cNvSpPr/>
            <p:nvPr/>
          </p:nvSpPr>
          <p:spPr>
            <a:xfrm>
              <a:off x="589775" y="1550850"/>
              <a:ext cx="610325" cy="610325"/>
            </a:xfrm>
            <a:custGeom>
              <a:avLst/>
              <a:gdLst/>
              <a:ahLst/>
              <a:cxnLst/>
              <a:rect l="l" t="t" r="r" b="b"/>
              <a:pathLst>
                <a:path w="24413" h="24413" fill="none" extrusionOk="0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9"/>
            <p:cNvSpPr/>
            <p:nvPr/>
          </p:nvSpPr>
          <p:spPr>
            <a:xfrm>
              <a:off x="650675" y="1611750"/>
              <a:ext cx="488525" cy="488550"/>
            </a:xfrm>
            <a:custGeom>
              <a:avLst/>
              <a:gdLst/>
              <a:ahLst/>
              <a:cxnLst/>
              <a:rect l="l" t="t" r="r" b="b"/>
              <a:pathLst>
                <a:path w="19541" h="19542" fill="none" extrusionOk="0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9"/>
            <p:cNvSpPr/>
            <p:nvPr/>
          </p:nvSpPr>
          <p:spPr>
            <a:xfrm>
              <a:off x="711200" y="1672275"/>
              <a:ext cx="367500" cy="367500"/>
            </a:xfrm>
            <a:custGeom>
              <a:avLst/>
              <a:gdLst/>
              <a:ahLst/>
              <a:cxnLst/>
              <a:rect l="l" t="t" r="r" b="b"/>
              <a:pathLst>
                <a:path w="14700" h="14700" fill="none" extrusionOk="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9"/>
            <p:cNvSpPr/>
            <p:nvPr/>
          </p:nvSpPr>
          <p:spPr>
            <a:xfrm>
              <a:off x="771200" y="1732275"/>
              <a:ext cx="247500" cy="247500"/>
            </a:xfrm>
            <a:custGeom>
              <a:avLst/>
              <a:gdLst/>
              <a:ahLst/>
              <a:cxnLst/>
              <a:rect l="l" t="t" r="r" b="b"/>
              <a:pathLst>
                <a:path w="9900" h="9900" fill="none" extrusionOk="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9"/>
            <p:cNvSpPr/>
            <p:nvPr/>
          </p:nvSpPr>
          <p:spPr>
            <a:xfrm>
              <a:off x="828625" y="1789700"/>
              <a:ext cx="132650" cy="132725"/>
            </a:xfrm>
            <a:custGeom>
              <a:avLst/>
              <a:gdLst/>
              <a:ahLst/>
              <a:cxnLst/>
              <a:rect l="l" t="t" r="r" b="b"/>
              <a:pathLst>
                <a:path w="5306" h="5309" fill="none" extrusionOk="0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9"/>
            <p:cNvSpPr/>
            <p:nvPr/>
          </p:nvSpPr>
          <p:spPr>
            <a:xfrm>
              <a:off x="863500" y="1824675"/>
              <a:ext cx="62875" cy="62775"/>
            </a:xfrm>
            <a:custGeom>
              <a:avLst/>
              <a:gdLst/>
              <a:ahLst/>
              <a:cxnLst/>
              <a:rect l="l" t="t" r="r" b="b"/>
              <a:pathLst>
                <a:path w="2515" h="2511" fill="none" extrusionOk="0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6" name="Google Shape;2246;p9"/>
          <p:cNvGrpSpPr/>
          <p:nvPr/>
        </p:nvGrpSpPr>
        <p:grpSpPr>
          <a:xfrm rot="-5400000">
            <a:off x="-390982" y="539322"/>
            <a:ext cx="974732" cy="974667"/>
            <a:chOff x="5402000" y="1173700"/>
            <a:chExt cx="756075" cy="756025"/>
          </a:xfrm>
        </p:grpSpPr>
        <p:sp>
          <p:nvSpPr>
            <p:cNvPr id="2247" name="Google Shape;2247;p9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9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9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9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9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9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9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9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9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9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9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9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9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9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9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9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9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9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9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9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9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9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9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9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9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2" name="Google Shape;2272;p9"/>
          <p:cNvGrpSpPr/>
          <p:nvPr/>
        </p:nvGrpSpPr>
        <p:grpSpPr>
          <a:xfrm rot="10800000">
            <a:off x="8167466" y="3922017"/>
            <a:ext cx="263257" cy="681984"/>
            <a:chOff x="836413" y="539500"/>
            <a:chExt cx="308625" cy="799700"/>
          </a:xfrm>
        </p:grpSpPr>
        <p:sp>
          <p:nvSpPr>
            <p:cNvPr id="2273" name="Google Shape;2273;p9"/>
            <p:cNvSpPr/>
            <p:nvPr/>
          </p:nvSpPr>
          <p:spPr>
            <a:xfrm>
              <a:off x="836413" y="734050"/>
              <a:ext cx="308625" cy="308625"/>
            </a:xfrm>
            <a:custGeom>
              <a:avLst/>
              <a:gdLst/>
              <a:ahLst/>
              <a:cxnLst/>
              <a:rect l="l" t="t" r="r" b="b"/>
              <a:pathLst>
                <a:path w="12345" h="12345" extrusionOk="0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9"/>
            <p:cNvSpPr/>
            <p:nvPr/>
          </p:nvSpPr>
          <p:spPr>
            <a:xfrm>
              <a:off x="887838" y="1133250"/>
              <a:ext cx="205850" cy="205950"/>
            </a:xfrm>
            <a:custGeom>
              <a:avLst/>
              <a:gdLst/>
              <a:ahLst/>
              <a:cxnLst/>
              <a:rect l="l" t="t" r="r" b="b"/>
              <a:pathLst>
                <a:path w="8234" h="8238" extrusionOk="0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9"/>
            <p:cNvSpPr/>
            <p:nvPr/>
          </p:nvSpPr>
          <p:spPr>
            <a:xfrm>
              <a:off x="876188" y="539500"/>
              <a:ext cx="229075" cy="62050"/>
            </a:xfrm>
            <a:custGeom>
              <a:avLst/>
              <a:gdLst/>
              <a:ahLst/>
              <a:cxnLst/>
              <a:rect l="l" t="t" r="r" b="b"/>
              <a:pathLst>
                <a:path w="9163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6" name="Google Shape;2276;p9"/>
          <p:cNvGrpSpPr/>
          <p:nvPr/>
        </p:nvGrpSpPr>
        <p:grpSpPr>
          <a:xfrm rot="10800000">
            <a:off x="713207" y="539291"/>
            <a:ext cx="221038" cy="697343"/>
            <a:chOff x="7837938" y="3656850"/>
            <a:chExt cx="418475" cy="1320225"/>
          </a:xfrm>
        </p:grpSpPr>
        <p:sp>
          <p:nvSpPr>
            <p:cNvPr id="2277" name="Google Shape;2277;p9"/>
            <p:cNvSpPr/>
            <p:nvPr/>
          </p:nvSpPr>
          <p:spPr>
            <a:xfrm>
              <a:off x="7892913" y="4191300"/>
              <a:ext cx="308625" cy="308625"/>
            </a:xfrm>
            <a:custGeom>
              <a:avLst/>
              <a:gdLst/>
              <a:ahLst/>
              <a:cxnLst/>
              <a:rect l="l" t="t" r="r" b="b"/>
              <a:pathLst>
                <a:path w="12345" h="12345" extrusionOk="0">
                  <a:moveTo>
                    <a:pt x="6171" y="0"/>
                  </a:moveTo>
                  <a:cubicBezTo>
                    <a:pt x="2764" y="0"/>
                    <a:pt x="0" y="2767"/>
                    <a:pt x="0" y="6174"/>
                  </a:cubicBezTo>
                  <a:cubicBezTo>
                    <a:pt x="0" y="9581"/>
                    <a:pt x="2764" y="12345"/>
                    <a:pt x="6171" y="12345"/>
                  </a:cubicBezTo>
                  <a:cubicBezTo>
                    <a:pt x="9581" y="12345"/>
                    <a:pt x="12344" y="9581"/>
                    <a:pt x="12344" y="6174"/>
                  </a:cubicBezTo>
                  <a:cubicBezTo>
                    <a:pt x="12344" y="2767"/>
                    <a:pt x="9581" y="0"/>
                    <a:pt x="6171" y="0"/>
                  </a:cubicBezTo>
                  <a:close/>
                  <a:moveTo>
                    <a:pt x="6171" y="8931"/>
                  </a:moveTo>
                  <a:cubicBezTo>
                    <a:pt x="5055" y="8935"/>
                    <a:pt x="4048" y="8264"/>
                    <a:pt x="3621" y="7232"/>
                  </a:cubicBezTo>
                  <a:cubicBezTo>
                    <a:pt x="3191" y="6201"/>
                    <a:pt x="3428" y="5013"/>
                    <a:pt x="4216" y="4222"/>
                  </a:cubicBezTo>
                  <a:cubicBezTo>
                    <a:pt x="5004" y="3434"/>
                    <a:pt x="6192" y="3197"/>
                    <a:pt x="7223" y="3624"/>
                  </a:cubicBezTo>
                  <a:cubicBezTo>
                    <a:pt x="8255" y="4051"/>
                    <a:pt x="8925" y="5058"/>
                    <a:pt x="8928" y="6174"/>
                  </a:cubicBezTo>
                  <a:cubicBezTo>
                    <a:pt x="8928" y="7696"/>
                    <a:pt x="7692" y="8931"/>
                    <a:pt x="6171" y="893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9"/>
            <p:cNvSpPr/>
            <p:nvPr/>
          </p:nvSpPr>
          <p:spPr>
            <a:xfrm>
              <a:off x="7837938" y="3656850"/>
              <a:ext cx="418475" cy="418550"/>
            </a:xfrm>
            <a:custGeom>
              <a:avLst/>
              <a:gdLst/>
              <a:ahLst/>
              <a:cxnLst/>
              <a:rect l="l" t="t" r="r" b="b"/>
              <a:pathLst>
                <a:path w="16739" h="16742" extrusionOk="0">
                  <a:moveTo>
                    <a:pt x="12799" y="3946"/>
                  </a:moveTo>
                  <a:lnTo>
                    <a:pt x="12799" y="12802"/>
                  </a:lnTo>
                  <a:lnTo>
                    <a:pt x="3943" y="12802"/>
                  </a:lnTo>
                  <a:lnTo>
                    <a:pt x="3943" y="3946"/>
                  </a:lnTo>
                  <a:close/>
                  <a:moveTo>
                    <a:pt x="1" y="0"/>
                  </a:moveTo>
                  <a:lnTo>
                    <a:pt x="1" y="16741"/>
                  </a:lnTo>
                  <a:lnTo>
                    <a:pt x="16739" y="16741"/>
                  </a:lnTo>
                  <a:lnTo>
                    <a:pt x="1673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9"/>
            <p:cNvSpPr/>
            <p:nvPr/>
          </p:nvSpPr>
          <p:spPr>
            <a:xfrm>
              <a:off x="7869213" y="4668825"/>
              <a:ext cx="355925" cy="308250"/>
            </a:xfrm>
            <a:custGeom>
              <a:avLst/>
              <a:gdLst/>
              <a:ahLst/>
              <a:cxnLst/>
              <a:rect l="l" t="t" r="r" b="b"/>
              <a:pathLst>
                <a:path w="14237" h="12330" extrusionOk="0">
                  <a:moveTo>
                    <a:pt x="7119" y="1"/>
                  </a:moveTo>
                  <a:lnTo>
                    <a:pt x="1" y="12330"/>
                  </a:lnTo>
                  <a:lnTo>
                    <a:pt x="14237" y="12330"/>
                  </a:lnTo>
                  <a:lnTo>
                    <a:pt x="7119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0" name="Google Shape;2280;p9"/>
          <p:cNvGrpSpPr/>
          <p:nvPr/>
        </p:nvGrpSpPr>
        <p:grpSpPr>
          <a:xfrm>
            <a:off x="5100688" y="446775"/>
            <a:ext cx="215575" cy="185800"/>
            <a:chOff x="5629550" y="3916600"/>
            <a:chExt cx="215575" cy="185800"/>
          </a:xfrm>
        </p:grpSpPr>
        <p:sp>
          <p:nvSpPr>
            <p:cNvPr id="2281" name="Google Shape;2281;p9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9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9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84" name="Google Shape;2284;p9"/>
          <p:cNvSpPr/>
          <p:nvPr/>
        </p:nvSpPr>
        <p:spPr>
          <a:xfrm>
            <a:off x="2235225" y="519075"/>
            <a:ext cx="690975" cy="41225"/>
          </a:xfrm>
          <a:custGeom>
            <a:avLst/>
            <a:gdLst/>
            <a:ahLst/>
            <a:cxnLst/>
            <a:rect l="l" t="t" r="r" b="b"/>
            <a:pathLst>
              <a:path w="27639" h="1649" fill="none" extrusionOk="0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miter lim="300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5" name="Google Shape;2285;p9"/>
          <p:cNvSpPr/>
          <p:nvPr/>
        </p:nvSpPr>
        <p:spPr>
          <a:xfrm>
            <a:off x="6217888" y="4588113"/>
            <a:ext cx="690900" cy="41300"/>
          </a:xfrm>
          <a:custGeom>
            <a:avLst/>
            <a:gdLst/>
            <a:ahLst/>
            <a:cxnLst/>
            <a:rect l="l" t="t" r="r" b="b"/>
            <a:pathLst>
              <a:path w="27636" h="1652" extrusionOk="0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86" name="Google Shape;2286;p9"/>
          <p:cNvGrpSpPr/>
          <p:nvPr/>
        </p:nvGrpSpPr>
        <p:grpSpPr>
          <a:xfrm>
            <a:off x="2993480" y="1305680"/>
            <a:ext cx="340263" cy="319082"/>
            <a:chOff x="4983775" y="5052100"/>
            <a:chExt cx="276300" cy="259100"/>
          </a:xfrm>
        </p:grpSpPr>
        <p:sp>
          <p:nvSpPr>
            <p:cNvPr id="2287" name="Google Shape;2287;p9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9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9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0" name="Google Shape;2290;p9"/>
          <p:cNvGrpSpPr/>
          <p:nvPr/>
        </p:nvGrpSpPr>
        <p:grpSpPr>
          <a:xfrm>
            <a:off x="373288" y="4112125"/>
            <a:ext cx="215575" cy="185800"/>
            <a:chOff x="5629550" y="3916600"/>
            <a:chExt cx="215575" cy="185800"/>
          </a:xfrm>
        </p:grpSpPr>
        <p:sp>
          <p:nvSpPr>
            <p:cNvPr id="2291" name="Google Shape;2291;p9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9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9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4" name="Google Shape;2294;p9"/>
          <p:cNvGrpSpPr/>
          <p:nvPr/>
        </p:nvGrpSpPr>
        <p:grpSpPr>
          <a:xfrm>
            <a:off x="3827813" y="4515675"/>
            <a:ext cx="215575" cy="185800"/>
            <a:chOff x="5629550" y="3916600"/>
            <a:chExt cx="215575" cy="185800"/>
          </a:xfrm>
        </p:grpSpPr>
        <p:sp>
          <p:nvSpPr>
            <p:cNvPr id="2295" name="Google Shape;2295;p9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9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9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dk1"/>
        </a:solidFill>
        <a:effectLst/>
      </p:bgPr>
    </p:bg>
    <p:spTree>
      <p:nvGrpSpPr>
        <p:cNvPr id="1" name="Shape 2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Google Shape;2760;p13"/>
          <p:cNvSpPr txBox="1">
            <a:spLocks noGrp="1"/>
          </p:cNvSpPr>
          <p:nvPr>
            <p:ph type="title"/>
          </p:nvPr>
        </p:nvSpPr>
        <p:spPr>
          <a:xfrm>
            <a:off x="720000" y="191542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61" name="Google Shape;2761;p13"/>
          <p:cNvSpPr txBox="1">
            <a:spLocks noGrp="1"/>
          </p:cNvSpPr>
          <p:nvPr>
            <p:ph type="subTitle" idx="1"/>
          </p:nvPr>
        </p:nvSpPr>
        <p:spPr>
          <a:xfrm>
            <a:off x="720000" y="2546025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2" name="Google Shape;2762;p13"/>
          <p:cNvSpPr txBox="1">
            <a:spLocks noGrp="1"/>
          </p:cNvSpPr>
          <p:nvPr>
            <p:ph type="title" idx="2"/>
          </p:nvPr>
        </p:nvSpPr>
        <p:spPr>
          <a:xfrm>
            <a:off x="3419271" y="191542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63" name="Google Shape;2763;p13"/>
          <p:cNvSpPr txBox="1">
            <a:spLocks noGrp="1"/>
          </p:cNvSpPr>
          <p:nvPr>
            <p:ph type="subTitle" idx="3"/>
          </p:nvPr>
        </p:nvSpPr>
        <p:spPr>
          <a:xfrm>
            <a:off x="3419269" y="2546025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4" name="Google Shape;2764;p13"/>
          <p:cNvSpPr txBox="1">
            <a:spLocks noGrp="1"/>
          </p:cNvSpPr>
          <p:nvPr>
            <p:ph type="title" idx="4"/>
          </p:nvPr>
        </p:nvSpPr>
        <p:spPr>
          <a:xfrm>
            <a:off x="720000" y="349317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65" name="Google Shape;2765;p13"/>
          <p:cNvSpPr txBox="1">
            <a:spLocks noGrp="1"/>
          </p:cNvSpPr>
          <p:nvPr>
            <p:ph type="subTitle" idx="5"/>
          </p:nvPr>
        </p:nvSpPr>
        <p:spPr>
          <a:xfrm>
            <a:off x="720000" y="4123775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6" name="Google Shape;2766;p13"/>
          <p:cNvSpPr txBox="1">
            <a:spLocks noGrp="1"/>
          </p:cNvSpPr>
          <p:nvPr>
            <p:ph type="title" idx="6"/>
          </p:nvPr>
        </p:nvSpPr>
        <p:spPr>
          <a:xfrm>
            <a:off x="3419271" y="349317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67" name="Google Shape;2767;p13"/>
          <p:cNvSpPr txBox="1">
            <a:spLocks noGrp="1"/>
          </p:cNvSpPr>
          <p:nvPr>
            <p:ph type="subTitle" idx="7"/>
          </p:nvPr>
        </p:nvSpPr>
        <p:spPr>
          <a:xfrm>
            <a:off x="3419269" y="4123775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8" name="Google Shape;2768;p13"/>
          <p:cNvSpPr txBox="1">
            <a:spLocks noGrp="1"/>
          </p:cNvSpPr>
          <p:nvPr>
            <p:ph type="title" idx="8"/>
          </p:nvPr>
        </p:nvSpPr>
        <p:spPr>
          <a:xfrm>
            <a:off x="6118550" y="191542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69" name="Google Shape;2769;p13"/>
          <p:cNvSpPr txBox="1">
            <a:spLocks noGrp="1"/>
          </p:cNvSpPr>
          <p:nvPr>
            <p:ph type="subTitle" idx="9"/>
          </p:nvPr>
        </p:nvSpPr>
        <p:spPr>
          <a:xfrm>
            <a:off x="6118545" y="2546025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0" name="Google Shape;2770;p13"/>
          <p:cNvSpPr txBox="1">
            <a:spLocks noGrp="1"/>
          </p:cNvSpPr>
          <p:nvPr>
            <p:ph type="title" idx="13"/>
          </p:nvPr>
        </p:nvSpPr>
        <p:spPr>
          <a:xfrm>
            <a:off x="6118550" y="349317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771" name="Google Shape;2771;p13"/>
          <p:cNvSpPr txBox="1">
            <a:spLocks noGrp="1"/>
          </p:cNvSpPr>
          <p:nvPr>
            <p:ph type="subTitle" idx="14"/>
          </p:nvPr>
        </p:nvSpPr>
        <p:spPr>
          <a:xfrm>
            <a:off x="6118545" y="4123775"/>
            <a:ext cx="23055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2" name="Google Shape;2772;p13"/>
          <p:cNvSpPr txBox="1">
            <a:spLocks noGrp="1"/>
          </p:cNvSpPr>
          <p:nvPr>
            <p:ph type="title" idx="15" hasCustomPrompt="1"/>
          </p:nvPr>
        </p:nvSpPr>
        <p:spPr>
          <a:xfrm>
            <a:off x="720000" y="1467833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73" name="Google Shape;2773;p13"/>
          <p:cNvSpPr txBox="1">
            <a:spLocks noGrp="1"/>
          </p:cNvSpPr>
          <p:nvPr>
            <p:ph type="title" idx="16" hasCustomPrompt="1"/>
          </p:nvPr>
        </p:nvSpPr>
        <p:spPr>
          <a:xfrm>
            <a:off x="720000" y="3045566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74" name="Google Shape;2774;p13"/>
          <p:cNvSpPr txBox="1">
            <a:spLocks noGrp="1"/>
          </p:cNvSpPr>
          <p:nvPr>
            <p:ph type="title" idx="17" hasCustomPrompt="1"/>
          </p:nvPr>
        </p:nvSpPr>
        <p:spPr>
          <a:xfrm>
            <a:off x="3419275" y="1467833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75" name="Google Shape;2775;p13"/>
          <p:cNvSpPr txBox="1">
            <a:spLocks noGrp="1"/>
          </p:cNvSpPr>
          <p:nvPr>
            <p:ph type="title" idx="18" hasCustomPrompt="1"/>
          </p:nvPr>
        </p:nvSpPr>
        <p:spPr>
          <a:xfrm>
            <a:off x="3419275" y="3045566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76" name="Google Shape;2776;p13"/>
          <p:cNvSpPr txBox="1">
            <a:spLocks noGrp="1"/>
          </p:cNvSpPr>
          <p:nvPr>
            <p:ph type="title" idx="19" hasCustomPrompt="1"/>
          </p:nvPr>
        </p:nvSpPr>
        <p:spPr>
          <a:xfrm>
            <a:off x="6118550" y="1467833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77" name="Google Shape;2777;p13"/>
          <p:cNvSpPr txBox="1">
            <a:spLocks noGrp="1"/>
          </p:cNvSpPr>
          <p:nvPr>
            <p:ph type="title" idx="20" hasCustomPrompt="1"/>
          </p:nvPr>
        </p:nvSpPr>
        <p:spPr>
          <a:xfrm>
            <a:off x="6118550" y="3045566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78" name="Google Shape;2778;p13"/>
          <p:cNvSpPr txBox="1">
            <a:spLocks noGrp="1"/>
          </p:cNvSpPr>
          <p:nvPr>
            <p:ph type="title" idx="21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2779" name="Google Shape;2779;p13"/>
          <p:cNvGrpSpPr/>
          <p:nvPr/>
        </p:nvGrpSpPr>
        <p:grpSpPr>
          <a:xfrm>
            <a:off x="6251050" y="-826775"/>
            <a:ext cx="3480850" cy="1878975"/>
            <a:chOff x="1610225" y="215250"/>
            <a:chExt cx="3480850" cy="1878975"/>
          </a:xfrm>
        </p:grpSpPr>
        <p:sp>
          <p:nvSpPr>
            <p:cNvPr id="2780" name="Google Shape;2780;p13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13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13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13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13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13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13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13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13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13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13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13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13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13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13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13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13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13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13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13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13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13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13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13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13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13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13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13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13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13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13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13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13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13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13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13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13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13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13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13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13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13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13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13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13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13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13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13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13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13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13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13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13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13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13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13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13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13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13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13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13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13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3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13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13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13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13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13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13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13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13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13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13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13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13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13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13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13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8" name="Google Shape;2858;p13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13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13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13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13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13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13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13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13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13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13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13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13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13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13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13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13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13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13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13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13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13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13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13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13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13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13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13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13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7" name="Google Shape;2887;p13"/>
          <p:cNvGrpSpPr/>
          <p:nvPr/>
        </p:nvGrpSpPr>
        <p:grpSpPr>
          <a:xfrm rot="5400000">
            <a:off x="-445285" y="3494137"/>
            <a:ext cx="974732" cy="974667"/>
            <a:chOff x="5402000" y="1173700"/>
            <a:chExt cx="756075" cy="756025"/>
          </a:xfrm>
        </p:grpSpPr>
        <p:sp>
          <p:nvSpPr>
            <p:cNvPr id="2888" name="Google Shape;2888;p13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13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13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13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13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13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13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13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13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13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13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13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13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13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13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13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13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13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13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13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13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13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13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13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13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3" name="Google Shape;2913;p13"/>
          <p:cNvGrpSpPr/>
          <p:nvPr/>
        </p:nvGrpSpPr>
        <p:grpSpPr>
          <a:xfrm rot="10800000">
            <a:off x="202163" y="746375"/>
            <a:ext cx="302225" cy="2312450"/>
            <a:chOff x="8626713" y="1062600"/>
            <a:chExt cx="302225" cy="2312450"/>
          </a:xfrm>
        </p:grpSpPr>
        <p:grpSp>
          <p:nvGrpSpPr>
            <p:cNvPr id="2914" name="Google Shape;2914;p13"/>
            <p:cNvGrpSpPr/>
            <p:nvPr/>
          </p:nvGrpSpPr>
          <p:grpSpPr>
            <a:xfrm>
              <a:off x="8626713" y="2727275"/>
              <a:ext cx="146700" cy="647775"/>
              <a:chOff x="5920650" y="4318725"/>
              <a:chExt cx="146700" cy="647775"/>
            </a:xfrm>
          </p:grpSpPr>
          <p:sp>
            <p:nvSpPr>
              <p:cNvPr id="2915" name="Google Shape;2915;p13"/>
              <p:cNvSpPr/>
              <p:nvPr/>
            </p:nvSpPr>
            <p:spPr>
              <a:xfrm>
                <a:off x="6044225" y="4318725"/>
                <a:ext cx="23125" cy="647775"/>
              </a:xfrm>
              <a:custGeom>
                <a:avLst/>
                <a:gdLst/>
                <a:ahLst/>
                <a:cxnLst/>
                <a:rect l="l" t="t" r="r" b="b"/>
                <a:pathLst>
                  <a:path w="925" h="25911" fill="none" extrusionOk="0">
                    <a:moveTo>
                      <a:pt x="461" y="1"/>
                    </a:moveTo>
                    <a:cubicBezTo>
                      <a:pt x="1" y="482"/>
                      <a:pt x="1" y="1243"/>
                      <a:pt x="461" y="1727"/>
                    </a:cubicBezTo>
                    <a:lnTo>
                      <a:pt x="461" y="1727"/>
                    </a:lnTo>
                    <a:cubicBezTo>
                      <a:pt x="924" y="2208"/>
                      <a:pt x="924" y="2972"/>
                      <a:pt x="461" y="3456"/>
                    </a:cubicBezTo>
                    <a:lnTo>
                      <a:pt x="461" y="3456"/>
                    </a:lnTo>
                    <a:cubicBezTo>
                      <a:pt x="1" y="3937"/>
                      <a:pt x="1" y="4698"/>
                      <a:pt x="461" y="5179"/>
                    </a:cubicBezTo>
                    <a:lnTo>
                      <a:pt x="461" y="5179"/>
                    </a:lnTo>
                    <a:cubicBezTo>
                      <a:pt x="924" y="5663"/>
                      <a:pt x="924" y="6424"/>
                      <a:pt x="461" y="6908"/>
                    </a:cubicBezTo>
                    <a:lnTo>
                      <a:pt x="461" y="6908"/>
                    </a:lnTo>
                    <a:cubicBezTo>
                      <a:pt x="1" y="7392"/>
                      <a:pt x="1" y="8153"/>
                      <a:pt x="461" y="8634"/>
                    </a:cubicBezTo>
                    <a:lnTo>
                      <a:pt x="461" y="8634"/>
                    </a:lnTo>
                    <a:cubicBezTo>
                      <a:pt x="924" y="9119"/>
                      <a:pt x="924" y="9879"/>
                      <a:pt x="461" y="10364"/>
                    </a:cubicBezTo>
                    <a:lnTo>
                      <a:pt x="461" y="10364"/>
                    </a:lnTo>
                    <a:cubicBezTo>
                      <a:pt x="1" y="10848"/>
                      <a:pt x="1" y="11609"/>
                      <a:pt x="461" y="12093"/>
                    </a:cubicBezTo>
                    <a:lnTo>
                      <a:pt x="461" y="12093"/>
                    </a:lnTo>
                    <a:cubicBezTo>
                      <a:pt x="924" y="12574"/>
                      <a:pt x="924" y="13335"/>
                      <a:pt x="461" y="13819"/>
                    </a:cubicBezTo>
                    <a:lnTo>
                      <a:pt x="461" y="13819"/>
                    </a:lnTo>
                    <a:cubicBezTo>
                      <a:pt x="1" y="14303"/>
                      <a:pt x="1" y="15064"/>
                      <a:pt x="461" y="15548"/>
                    </a:cubicBezTo>
                    <a:lnTo>
                      <a:pt x="461" y="15548"/>
                    </a:lnTo>
                    <a:cubicBezTo>
                      <a:pt x="924" y="16029"/>
                      <a:pt x="924" y="16790"/>
                      <a:pt x="461" y="17271"/>
                    </a:cubicBezTo>
                    <a:lnTo>
                      <a:pt x="461" y="17271"/>
                    </a:lnTo>
                    <a:cubicBezTo>
                      <a:pt x="1" y="17755"/>
                      <a:pt x="1" y="18519"/>
                      <a:pt x="461" y="19000"/>
                    </a:cubicBezTo>
                    <a:lnTo>
                      <a:pt x="461" y="19000"/>
                    </a:lnTo>
                    <a:cubicBezTo>
                      <a:pt x="924" y="19484"/>
                      <a:pt x="924" y="20245"/>
                      <a:pt x="461" y="20726"/>
                    </a:cubicBezTo>
                    <a:lnTo>
                      <a:pt x="461" y="20726"/>
                    </a:lnTo>
                    <a:cubicBezTo>
                      <a:pt x="1" y="21210"/>
                      <a:pt x="1" y="21971"/>
                      <a:pt x="461" y="22455"/>
                    </a:cubicBezTo>
                    <a:lnTo>
                      <a:pt x="461" y="22455"/>
                    </a:lnTo>
                    <a:cubicBezTo>
                      <a:pt x="924" y="22939"/>
                      <a:pt x="924" y="23700"/>
                      <a:pt x="461" y="24181"/>
                    </a:cubicBezTo>
                    <a:lnTo>
                      <a:pt x="461" y="24181"/>
                    </a:lnTo>
                    <a:cubicBezTo>
                      <a:pt x="1" y="24666"/>
                      <a:pt x="1" y="25426"/>
                      <a:pt x="461" y="2591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0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13"/>
              <p:cNvSpPr/>
              <p:nvPr/>
            </p:nvSpPr>
            <p:spPr>
              <a:xfrm>
                <a:off x="5982375" y="4318725"/>
                <a:ext cx="23175" cy="64777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25911" fill="none" extrusionOk="0">
                    <a:moveTo>
                      <a:pt x="463" y="1"/>
                    </a:moveTo>
                    <a:cubicBezTo>
                      <a:pt x="6" y="485"/>
                      <a:pt x="6" y="1243"/>
                      <a:pt x="463" y="1727"/>
                    </a:cubicBezTo>
                    <a:lnTo>
                      <a:pt x="463" y="1727"/>
                    </a:lnTo>
                    <a:cubicBezTo>
                      <a:pt x="926" y="2208"/>
                      <a:pt x="926" y="2972"/>
                      <a:pt x="463" y="3456"/>
                    </a:cubicBezTo>
                    <a:lnTo>
                      <a:pt x="463" y="3456"/>
                    </a:lnTo>
                    <a:cubicBezTo>
                      <a:pt x="3" y="3937"/>
                      <a:pt x="3" y="4698"/>
                      <a:pt x="463" y="5179"/>
                    </a:cubicBezTo>
                    <a:lnTo>
                      <a:pt x="463" y="5179"/>
                    </a:lnTo>
                    <a:cubicBezTo>
                      <a:pt x="926" y="5663"/>
                      <a:pt x="926" y="6424"/>
                      <a:pt x="463" y="6908"/>
                    </a:cubicBezTo>
                    <a:lnTo>
                      <a:pt x="463" y="6908"/>
                    </a:lnTo>
                    <a:cubicBezTo>
                      <a:pt x="3" y="7392"/>
                      <a:pt x="3" y="8153"/>
                      <a:pt x="463" y="8634"/>
                    </a:cubicBezTo>
                    <a:lnTo>
                      <a:pt x="463" y="8634"/>
                    </a:lnTo>
                    <a:cubicBezTo>
                      <a:pt x="926" y="9119"/>
                      <a:pt x="926" y="9879"/>
                      <a:pt x="463" y="10364"/>
                    </a:cubicBezTo>
                    <a:lnTo>
                      <a:pt x="463" y="10364"/>
                    </a:lnTo>
                    <a:cubicBezTo>
                      <a:pt x="0" y="10848"/>
                      <a:pt x="0" y="11609"/>
                      <a:pt x="463" y="12093"/>
                    </a:cubicBezTo>
                    <a:lnTo>
                      <a:pt x="463" y="12093"/>
                    </a:lnTo>
                    <a:cubicBezTo>
                      <a:pt x="923" y="12574"/>
                      <a:pt x="923" y="13335"/>
                      <a:pt x="463" y="13819"/>
                    </a:cubicBezTo>
                    <a:lnTo>
                      <a:pt x="463" y="13819"/>
                    </a:lnTo>
                    <a:cubicBezTo>
                      <a:pt x="6" y="14303"/>
                      <a:pt x="6" y="15061"/>
                      <a:pt x="463" y="15548"/>
                    </a:cubicBezTo>
                    <a:lnTo>
                      <a:pt x="463" y="15548"/>
                    </a:lnTo>
                    <a:cubicBezTo>
                      <a:pt x="923" y="16029"/>
                      <a:pt x="923" y="16790"/>
                      <a:pt x="463" y="17271"/>
                    </a:cubicBezTo>
                    <a:lnTo>
                      <a:pt x="463" y="17271"/>
                    </a:lnTo>
                    <a:cubicBezTo>
                      <a:pt x="0" y="17755"/>
                      <a:pt x="0" y="18519"/>
                      <a:pt x="463" y="19000"/>
                    </a:cubicBezTo>
                    <a:lnTo>
                      <a:pt x="463" y="19000"/>
                    </a:lnTo>
                    <a:cubicBezTo>
                      <a:pt x="923" y="19484"/>
                      <a:pt x="923" y="20245"/>
                      <a:pt x="463" y="20726"/>
                    </a:cubicBezTo>
                    <a:lnTo>
                      <a:pt x="463" y="20726"/>
                    </a:lnTo>
                    <a:cubicBezTo>
                      <a:pt x="0" y="21210"/>
                      <a:pt x="0" y="21971"/>
                      <a:pt x="463" y="22455"/>
                    </a:cubicBezTo>
                    <a:lnTo>
                      <a:pt x="463" y="22455"/>
                    </a:lnTo>
                    <a:cubicBezTo>
                      <a:pt x="923" y="22939"/>
                      <a:pt x="923" y="23700"/>
                      <a:pt x="463" y="24181"/>
                    </a:cubicBezTo>
                    <a:lnTo>
                      <a:pt x="463" y="24181"/>
                    </a:lnTo>
                    <a:cubicBezTo>
                      <a:pt x="0" y="24666"/>
                      <a:pt x="0" y="25426"/>
                      <a:pt x="463" y="2591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0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13"/>
              <p:cNvSpPr/>
              <p:nvPr/>
            </p:nvSpPr>
            <p:spPr>
              <a:xfrm>
                <a:off x="5920650" y="4318725"/>
                <a:ext cx="23025" cy="647775"/>
              </a:xfrm>
              <a:custGeom>
                <a:avLst/>
                <a:gdLst/>
                <a:ahLst/>
                <a:cxnLst/>
                <a:rect l="l" t="t" r="r" b="b"/>
                <a:pathLst>
                  <a:path w="921" h="25911" fill="none" extrusionOk="0">
                    <a:moveTo>
                      <a:pt x="460" y="1"/>
                    </a:moveTo>
                    <a:cubicBezTo>
                      <a:pt x="0" y="485"/>
                      <a:pt x="0" y="1243"/>
                      <a:pt x="460" y="1727"/>
                    </a:cubicBezTo>
                    <a:lnTo>
                      <a:pt x="460" y="1727"/>
                    </a:lnTo>
                    <a:cubicBezTo>
                      <a:pt x="920" y="2208"/>
                      <a:pt x="920" y="2972"/>
                      <a:pt x="460" y="3456"/>
                    </a:cubicBezTo>
                    <a:lnTo>
                      <a:pt x="460" y="3456"/>
                    </a:lnTo>
                    <a:cubicBezTo>
                      <a:pt x="0" y="3937"/>
                      <a:pt x="0" y="4695"/>
                      <a:pt x="460" y="5179"/>
                    </a:cubicBezTo>
                    <a:lnTo>
                      <a:pt x="460" y="5179"/>
                    </a:lnTo>
                    <a:cubicBezTo>
                      <a:pt x="920" y="5663"/>
                      <a:pt x="920" y="6424"/>
                      <a:pt x="460" y="6908"/>
                    </a:cubicBezTo>
                    <a:lnTo>
                      <a:pt x="460" y="6908"/>
                    </a:lnTo>
                    <a:cubicBezTo>
                      <a:pt x="0" y="7392"/>
                      <a:pt x="0" y="8150"/>
                      <a:pt x="460" y="8634"/>
                    </a:cubicBezTo>
                    <a:lnTo>
                      <a:pt x="460" y="8634"/>
                    </a:lnTo>
                    <a:cubicBezTo>
                      <a:pt x="920" y="9119"/>
                      <a:pt x="920" y="9879"/>
                      <a:pt x="460" y="10364"/>
                    </a:cubicBezTo>
                    <a:lnTo>
                      <a:pt x="460" y="10364"/>
                    </a:lnTo>
                    <a:cubicBezTo>
                      <a:pt x="0" y="10848"/>
                      <a:pt x="0" y="11609"/>
                      <a:pt x="460" y="12093"/>
                    </a:cubicBezTo>
                    <a:lnTo>
                      <a:pt x="460" y="12093"/>
                    </a:lnTo>
                    <a:cubicBezTo>
                      <a:pt x="920" y="12574"/>
                      <a:pt x="920" y="13335"/>
                      <a:pt x="460" y="13819"/>
                    </a:cubicBezTo>
                    <a:lnTo>
                      <a:pt x="460" y="13819"/>
                    </a:lnTo>
                    <a:cubicBezTo>
                      <a:pt x="0" y="14303"/>
                      <a:pt x="0" y="15061"/>
                      <a:pt x="460" y="15548"/>
                    </a:cubicBezTo>
                    <a:lnTo>
                      <a:pt x="460" y="15548"/>
                    </a:lnTo>
                    <a:cubicBezTo>
                      <a:pt x="920" y="16029"/>
                      <a:pt x="920" y="16790"/>
                      <a:pt x="460" y="17271"/>
                    </a:cubicBezTo>
                    <a:lnTo>
                      <a:pt x="460" y="17271"/>
                    </a:lnTo>
                    <a:cubicBezTo>
                      <a:pt x="0" y="17758"/>
                      <a:pt x="0" y="18516"/>
                      <a:pt x="460" y="19000"/>
                    </a:cubicBezTo>
                    <a:lnTo>
                      <a:pt x="460" y="19000"/>
                    </a:lnTo>
                    <a:cubicBezTo>
                      <a:pt x="920" y="19484"/>
                      <a:pt x="920" y="20245"/>
                      <a:pt x="460" y="20726"/>
                    </a:cubicBezTo>
                    <a:lnTo>
                      <a:pt x="460" y="20726"/>
                    </a:lnTo>
                    <a:cubicBezTo>
                      <a:pt x="0" y="21213"/>
                      <a:pt x="0" y="21971"/>
                      <a:pt x="460" y="22455"/>
                    </a:cubicBezTo>
                    <a:lnTo>
                      <a:pt x="460" y="22455"/>
                    </a:lnTo>
                    <a:cubicBezTo>
                      <a:pt x="920" y="22939"/>
                      <a:pt x="920" y="23700"/>
                      <a:pt x="460" y="24181"/>
                    </a:cubicBezTo>
                    <a:lnTo>
                      <a:pt x="460" y="24181"/>
                    </a:lnTo>
                    <a:cubicBezTo>
                      <a:pt x="0" y="24666"/>
                      <a:pt x="0" y="25426"/>
                      <a:pt x="460" y="25910"/>
                    </a:cubicBez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00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18" name="Google Shape;2918;p13"/>
            <p:cNvGrpSpPr/>
            <p:nvPr/>
          </p:nvGrpSpPr>
          <p:grpSpPr>
            <a:xfrm>
              <a:off x="8848488" y="1062600"/>
              <a:ext cx="80450" cy="863375"/>
              <a:chOff x="6142425" y="2654050"/>
              <a:chExt cx="80450" cy="863375"/>
            </a:xfrm>
          </p:grpSpPr>
          <p:sp>
            <p:nvSpPr>
              <p:cNvPr id="2919" name="Google Shape;2919;p13"/>
              <p:cNvSpPr/>
              <p:nvPr/>
            </p:nvSpPr>
            <p:spPr>
              <a:xfrm>
                <a:off x="6142425" y="2654050"/>
                <a:ext cx="80450" cy="80475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9" extrusionOk="0">
                    <a:moveTo>
                      <a:pt x="1363" y="1"/>
                    </a:moveTo>
                    <a:lnTo>
                      <a:pt x="1363" y="1363"/>
                    </a:lnTo>
                    <a:lnTo>
                      <a:pt x="0" y="1363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3"/>
                    </a:lnTo>
                    <a:lnTo>
                      <a:pt x="1859" y="1363"/>
                    </a:lnTo>
                    <a:lnTo>
                      <a:pt x="185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13"/>
              <p:cNvSpPr/>
              <p:nvPr/>
            </p:nvSpPr>
            <p:spPr>
              <a:xfrm>
                <a:off x="6142425" y="2849825"/>
                <a:ext cx="80450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8" extrusionOk="0">
                    <a:moveTo>
                      <a:pt x="1363" y="0"/>
                    </a:moveTo>
                    <a:lnTo>
                      <a:pt x="1363" y="1363"/>
                    </a:lnTo>
                    <a:lnTo>
                      <a:pt x="0" y="1363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3"/>
                    </a:lnTo>
                    <a:lnTo>
                      <a:pt x="1859" y="1363"/>
                    </a:lnTo>
                    <a:lnTo>
                      <a:pt x="185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13"/>
              <p:cNvSpPr/>
              <p:nvPr/>
            </p:nvSpPr>
            <p:spPr>
              <a:xfrm>
                <a:off x="6142425" y="3045575"/>
                <a:ext cx="80450" cy="80475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9" extrusionOk="0">
                    <a:moveTo>
                      <a:pt x="1363" y="1"/>
                    </a:moveTo>
                    <a:lnTo>
                      <a:pt x="1363" y="1360"/>
                    </a:lnTo>
                    <a:lnTo>
                      <a:pt x="0" y="1360"/>
                    </a:lnTo>
                    <a:lnTo>
                      <a:pt x="0" y="1856"/>
                    </a:lnTo>
                    <a:lnTo>
                      <a:pt x="1363" y="1856"/>
                    </a:lnTo>
                    <a:lnTo>
                      <a:pt x="1363" y="3219"/>
                    </a:lnTo>
                    <a:lnTo>
                      <a:pt x="1859" y="3219"/>
                    </a:lnTo>
                    <a:lnTo>
                      <a:pt x="1859" y="1856"/>
                    </a:lnTo>
                    <a:lnTo>
                      <a:pt x="3218" y="1856"/>
                    </a:lnTo>
                    <a:lnTo>
                      <a:pt x="3218" y="1360"/>
                    </a:lnTo>
                    <a:lnTo>
                      <a:pt x="1859" y="1360"/>
                    </a:lnTo>
                    <a:lnTo>
                      <a:pt x="185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13"/>
              <p:cNvSpPr/>
              <p:nvPr/>
            </p:nvSpPr>
            <p:spPr>
              <a:xfrm>
                <a:off x="6142425" y="3241350"/>
                <a:ext cx="80450" cy="80475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9" extrusionOk="0">
                    <a:moveTo>
                      <a:pt x="1363" y="0"/>
                    </a:moveTo>
                    <a:lnTo>
                      <a:pt x="1363" y="1357"/>
                    </a:lnTo>
                    <a:lnTo>
                      <a:pt x="0" y="1357"/>
                    </a:lnTo>
                    <a:lnTo>
                      <a:pt x="0" y="1856"/>
                    </a:lnTo>
                    <a:lnTo>
                      <a:pt x="1363" y="1856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6"/>
                    </a:lnTo>
                    <a:lnTo>
                      <a:pt x="3218" y="1856"/>
                    </a:lnTo>
                    <a:lnTo>
                      <a:pt x="3218" y="1357"/>
                    </a:lnTo>
                    <a:lnTo>
                      <a:pt x="1859" y="1357"/>
                    </a:lnTo>
                    <a:lnTo>
                      <a:pt x="185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13"/>
              <p:cNvSpPr/>
              <p:nvPr/>
            </p:nvSpPr>
            <p:spPr>
              <a:xfrm>
                <a:off x="6142425" y="3436975"/>
                <a:ext cx="80450" cy="80450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3218" extrusionOk="0">
                    <a:moveTo>
                      <a:pt x="1363" y="0"/>
                    </a:moveTo>
                    <a:lnTo>
                      <a:pt x="1363" y="1362"/>
                    </a:lnTo>
                    <a:lnTo>
                      <a:pt x="0" y="1362"/>
                    </a:lnTo>
                    <a:lnTo>
                      <a:pt x="0" y="1859"/>
                    </a:lnTo>
                    <a:lnTo>
                      <a:pt x="1363" y="1859"/>
                    </a:lnTo>
                    <a:lnTo>
                      <a:pt x="1363" y="3218"/>
                    </a:lnTo>
                    <a:lnTo>
                      <a:pt x="1859" y="3218"/>
                    </a:lnTo>
                    <a:lnTo>
                      <a:pt x="1859" y="1859"/>
                    </a:lnTo>
                    <a:lnTo>
                      <a:pt x="3218" y="1859"/>
                    </a:lnTo>
                    <a:lnTo>
                      <a:pt x="3218" y="1362"/>
                    </a:lnTo>
                    <a:lnTo>
                      <a:pt x="1859" y="1362"/>
                    </a:lnTo>
                    <a:lnTo>
                      <a:pt x="185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324007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24" name="Google Shape;2924;p13"/>
            <p:cNvSpPr/>
            <p:nvPr/>
          </p:nvSpPr>
          <p:spPr>
            <a:xfrm>
              <a:off x="8888713" y="2122250"/>
              <a:ext cx="25" cy="1252800"/>
            </a:xfrm>
            <a:custGeom>
              <a:avLst/>
              <a:gdLst/>
              <a:ahLst/>
              <a:cxnLst/>
              <a:rect l="l" t="t" r="r" b="b"/>
              <a:pathLst>
                <a:path w="1" h="50112" fill="none" extrusionOk="0">
                  <a:moveTo>
                    <a:pt x="0" y="50111"/>
                  </a:moveTo>
                  <a:lnTo>
                    <a:pt x="0" y="0"/>
                  </a:lnTo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25" name="Google Shape;2925;p13"/>
          <p:cNvSpPr/>
          <p:nvPr/>
        </p:nvSpPr>
        <p:spPr>
          <a:xfrm rot="10800000">
            <a:off x="8769900" y="2606388"/>
            <a:ext cx="41225" cy="345450"/>
          </a:xfrm>
          <a:custGeom>
            <a:avLst/>
            <a:gdLst/>
            <a:ahLst/>
            <a:cxnLst/>
            <a:rect l="l" t="t" r="r" b="b"/>
            <a:pathLst>
              <a:path w="1649" h="13818" extrusionOk="0">
                <a:moveTo>
                  <a:pt x="1" y="13818"/>
                </a:moveTo>
                <a:lnTo>
                  <a:pt x="1649" y="12089"/>
                </a:lnTo>
                <a:lnTo>
                  <a:pt x="1" y="10363"/>
                </a:lnTo>
                <a:lnTo>
                  <a:pt x="1649" y="8634"/>
                </a:lnTo>
                <a:lnTo>
                  <a:pt x="1" y="6908"/>
                </a:lnTo>
                <a:lnTo>
                  <a:pt x="1649" y="5178"/>
                </a:lnTo>
                <a:lnTo>
                  <a:pt x="1" y="3455"/>
                </a:lnTo>
                <a:lnTo>
                  <a:pt x="1649" y="1726"/>
                </a:lnTo>
                <a:lnTo>
                  <a:pt x="1" y="0"/>
                </a:lnTo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26" name="Google Shape;2926;p13"/>
          <p:cNvGrpSpPr/>
          <p:nvPr/>
        </p:nvGrpSpPr>
        <p:grpSpPr>
          <a:xfrm>
            <a:off x="8701225" y="1474163"/>
            <a:ext cx="178575" cy="589975"/>
            <a:chOff x="1834925" y="4791825"/>
            <a:chExt cx="178575" cy="589975"/>
          </a:xfrm>
        </p:grpSpPr>
        <p:sp>
          <p:nvSpPr>
            <p:cNvPr id="2927" name="Google Shape;2927;p13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13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13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13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13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13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13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13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13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13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13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13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13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13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13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13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13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13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13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13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13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13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13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13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13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13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13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54" name="Google Shape;2954;p13"/>
          <p:cNvGrpSpPr/>
          <p:nvPr/>
        </p:nvGrpSpPr>
        <p:grpSpPr>
          <a:xfrm rot="10800000">
            <a:off x="8616500" y="4704225"/>
            <a:ext cx="348025" cy="348100"/>
            <a:chOff x="235725" y="107550"/>
            <a:chExt cx="348025" cy="348100"/>
          </a:xfrm>
        </p:grpSpPr>
        <p:sp>
          <p:nvSpPr>
            <p:cNvPr id="2955" name="Google Shape;2955;p13"/>
            <p:cNvSpPr/>
            <p:nvPr/>
          </p:nvSpPr>
          <p:spPr>
            <a:xfrm>
              <a:off x="235725" y="107550"/>
              <a:ext cx="173525" cy="173525"/>
            </a:xfrm>
            <a:custGeom>
              <a:avLst/>
              <a:gdLst/>
              <a:ahLst/>
              <a:cxnLst/>
              <a:rect l="l" t="t" r="r" b="b"/>
              <a:pathLst>
                <a:path w="6941" h="6941" extrusionOk="0">
                  <a:moveTo>
                    <a:pt x="0" y="0"/>
                  </a:moveTo>
                  <a:lnTo>
                    <a:pt x="0" y="6941"/>
                  </a:lnTo>
                  <a:lnTo>
                    <a:pt x="6941" y="6941"/>
                  </a:lnTo>
                  <a:lnTo>
                    <a:pt x="6941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13"/>
            <p:cNvSpPr/>
            <p:nvPr/>
          </p:nvSpPr>
          <p:spPr>
            <a:xfrm>
              <a:off x="410200" y="282175"/>
              <a:ext cx="173550" cy="173475"/>
            </a:xfrm>
            <a:custGeom>
              <a:avLst/>
              <a:gdLst/>
              <a:ahLst/>
              <a:cxnLst/>
              <a:rect l="l" t="t" r="r" b="b"/>
              <a:pathLst>
                <a:path w="6942" h="6939" fill="none" extrusionOk="0">
                  <a:moveTo>
                    <a:pt x="1" y="1"/>
                  </a:moveTo>
                  <a:lnTo>
                    <a:pt x="6941" y="1"/>
                  </a:lnTo>
                  <a:lnTo>
                    <a:pt x="6941" y="6938"/>
                  </a:lnTo>
                  <a:lnTo>
                    <a:pt x="1" y="6938"/>
                  </a:ln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7" name="Google Shape;2957;p13"/>
          <p:cNvSpPr/>
          <p:nvPr/>
        </p:nvSpPr>
        <p:spPr>
          <a:xfrm rot="10800000">
            <a:off x="6192825" y="4857663"/>
            <a:ext cx="690975" cy="41225"/>
          </a:xfrm>
          <a:custGeom>
            <a:avLst/>
            <a:gdLst/>
            <a:ahLst/>
            <a:cxnLst/>
            <a:rect l="l" t="t" r="r" b="b"/>
            <a:pathLst>
              <a:path w="27639" h="1649" fill="none" extrusionOk="0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300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8" name="Google Shape;2958;p13"/>
          <p:cNvSpPr/>
          <p:nvPr/>
        </p:nvSpPr>
        <p:spPr>
          <a:xfrm rot="10800000">
            <a:off x="2262188" y="249050"/>
            <a:ext cx="690900" cy="41300"/>
          </a:xfrm>
          <a:custGeom>
            <a:avLst/>
            <a:gdLst/>
            <a:ahLst/>
            <a:cxnLst/>
            <a:rect l="l" t="t" r="r" b="b"/>
            <a:pathLst>
              <a:path w="27636" h="1652" extrusionOk="0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59" name="Google Shape;2959;p13"/>
          <p:cNvGrpSpPr/>
          <p:nvPr/>
        </p:nvGrpSpPr>
        <p:grpSpPr>
          <a:xfrm>
            <a:off x="8614475" y="3494112"/>
            <a:ext cx="974718" cy="974718"/>
            <a:chOff x="528900" y="1489975"/>
            <a:chExt cx="732100" cy="732100"/>
          </a:xfrm>
        </p:grpSpPr>
        <p:sp>
          <p:nvSpPr>
            <p:cNvPr id="2960" name="Google Shape;2960;p13"/>
            <p:cNvSpPr/>
            <p:nvPr/>
          </p:nvSpPr>
          <p:spPr>
            <a:xfrm>
              <a:off x="528900" y="1489975"/>
              <a:ext cx="732100" cy="732100"/>
            </a:xfrm>
            <a:custGeom>
              <a:avLst/>
              <a:gdLst/>
              <a:ahLst/>
              <a:cxnLst/>
              <a:rect l="l" t="t" r="r" b="b"/>
              <a:pathLst>
                <a:path w="29284" h="29284" fill="none" extrusionOk="0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3"/>
            <p:cNvSpPr/>
            <p:nvPr/>
          </p:nvSpPr>
          <p:spPr>
            <a:xfrm>
              <a:off x="589775" y="1550850"/>
              <a:ext cx="610325" cy="610325"/>
            </a:xfrm>
            <a:custGeom>
              <a:avLst/>
              <a:gdLst/>
              <a:ahLst/>
              <a:cxnLst/>
              <a:rect l="l" t="t" r="r" b="b"/>
              <a:pathLst>
                <a:path w="24413" h="24413" fill="none" extrusionOk="0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3"/>
            <p:cNvSpPr/>
            <p:nvPr/>
          </p:nvSpPr>
          <p:spPr>
            <a:xfrm>
              <a:off x="650675" y="1611750"/>
              <a:ext cx="488525" cy="488550"/>
            </a:xfrm>
            <a:custGeom>
              <a:avLst/>
              <a:gdLst/>
              <a:ahLst/>
              <a:cxnLst/>
              <a:rect l="l" t="t" r="r" b="b"/>
              <a:pathLst>
                <a:path w="19541" h="19542" fill="none" extrusionOk="0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3"/>
            <p:cNvSpPr/>
            <p:nvPr/>
          </p:nvSpPr>
          <p:spPr>
            <a:xfrm>
              <a:off x="711200" y="1672275"/>
              <a:ext cx="367500" cy="367500"/>
            </a:xfrm>
            <a:custGeom>
              <a:avLst/>
              <a:gdLst/>
              <a:ahLst/>
              <a:cxnLst/>
              <a:rect l="l" t="t" r="r" b="b"/>
              <a:pathLst>
                <a:path w="14700" h="14700" fill="none" extrusionOk="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3"/>
            <p:cNvSpPr/>
            <p:nvPr/>
          </p:nvSpPr>
          <p:spPr>
            <a:xfrm>
              <a:off x="771200" y="1732275"/>
              <a:ext cx="247500" cy="247500"/>
            </a:xfrm>
            <a:custGeom>
              <a:avLst/>
              <a:gdLst/>
              <a:ahLst/>
              <a:cxnLst/>
              <a:rect l="l" t="t" r="r" b="b"/>
              <a:pathLst>
                <a:path w="9900" h="9900" fill="none" extrusionOk="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3"/>
            <p:cNvSpPr/>
            <p:nvPr/>
          </p:nvSpPr>
          <p:spPr>
            <a:xfrm>
              <a:off x="828625" y="1789700"/>
              <a:ext cx="132650" cy="132725"/>
            </a:xfrm>
            <a:custGeom>
              <a:avLst/>
              <a:gdLst/>
              <a:ahLst/>
              <a:cxnLst/>
              <a:rect l="l" t="t" r="r" b="b"/>
              <a:pathLst>
                <a:path w="5306" h="5309" fill="none" extrusionOk="0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3"/>
            <p:cNvSpPr/>
            <p:nvPr/>
          </p:nvSpPr>
          <p:spPr>
            <a:xfrm>
              <a:off x="863500" y="1824675"/>
              <a:ext cx="62875" cy="62775"/>
            </a:xfrm>
            <a:custGeom>
              <a:avLst/>
              <a:gdLst/>
              <a:ahLst/>
              <a:cxnLst/>
              <a:rect l="l" t="t" r="r" b="b"/>
              <a:pathLst>
                <a:path w="2515" h="2511" fill="none" extrusionOk="0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7" name="Google Shape;2967;p13"/>
          <p:cNvSpPr/>
          <p:nvPr/>
        </p:nvSpPr>
        <p:spPr>
          <a:xfrm>
            <a:off x="215819" y="4740752"/>
            <a:ext cx="274913" cy="275046"/>
          </a:xfrm>
          <a:custGeom>
            <a:avLst/>
            <a:gdLst/>
            <a:ahLst/>
            <a:cxnLst/>
            <a:rect l="l" t="t" r="r" b="b"/>
            <a:pathLst>
              <a:path w="8234" h="8238" extrusionOk="0">
                <a:moveTo>
                  <a:pt x="1753" y="1"/>
                </a:moveTo>
                <a:lnTo>
                  <a:pt x="0" y="1757"/>
                </a:lnTo>
                <a:lnTo>
                  <a:pt x="2358" y="4120"/>
                </a:lnTo>
                <a:lnTo>
                  <a:pt x="0" y="6481"/>
                </a:lnTo>
                <a:lnTo>
                  <a:pt x="1753" y="8237"/>
                </a:lnTo>
                <a:lnTo>
                  <a:pt x="4114" y="5877"/>
                </a:lnTo>
                <a:lnTo>
                  <a:pt x="6481" y="8237"/>
                </a:lnTo>
                <a:lnTo>
                  <a:pt x="8234" y="6481"/>
                </a:lnTo>
                <a:lnTo>
                  <a:pt x="5870" y="4120"/>
                </a:lnTo>
                <a:lnTo>
                  <a:pt x="8234" y="1757"/>
                </a:lnTo>
                <a:lnTo>
                  <a:pt x="6481" y="1"/>
                </a:lnTo>
                <a:lnTo>
                  <a:pt x="4114" y="2367"/>
                </a:lnTo>
                <a:lnTo>
                  <a:pt x="1753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8" name="Google Shape;2968;p13"/>
          <p:cNvSpPr/>
          <p:nvPr/>
        </p:nvSpPr>
        <p:spPr>
          <a:xfrm>
            <a:off x="200310" y="228266"/>
            <a:ext cx="305930" cy="82868"/>
          </a:xfrm>
          <a:custGeom>
            <a:avLst/>
            <a:gdLst/>
            <a:ahLst/>
            <a:cxnLst/>
            <a:rect l="l" t="t" r="r" b="b"/>
            <a:pathLst>
              <a:path w="9163" h="2482" extrusionOk="0">
                <a:moveTo>
                  <a:pt x="0" y="0"/>
                </a:moveTo>
                <a:lnTo>
                  <a:pt x="0" y="2481"/>
                </a:lnTo>
                <a:lnTo>
                  <a:pt x="9163" y="2481"/>
                </a:lnTo>
                <a:lnTo>
                  <a:pt x="9163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chemeClr val="accent1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bg>
      <p:bgPr>
        <a:solidFill>
          <a:schemeClr val="dk1"/>
        </a:solidFill>
        <a:effectLst/>
      </p:bgPr>
    </p:bg>
    <p:spTree>
      <p:nvGrpSpPr>
        <p:cNvPr id="1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" name="Google Shape;2970;p14"/>
          <p:cNvSpPr txBox="1">
            <a:spLocks noGrp="1"/>
          </p:cNvSpPr>
          <p:nvPr>
            <p:ph type="title"/>
          </p:nvPr>
        </p:nvSpPr>
        <p:spPr>
          <a:xfrm>
            <a:off x="1549950" y="1073775"/>
            <a:ext cx="6044100" cy="22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1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71" name="Google Shape;2971;p14"/>
          <p:cNvSpPr txBox="1">
            <a:spLocks noGrp="1"/>
          </p:cNvSpPr>
          <p:nvPr>
            <p:ph type="subTitle" idx="1"/>
          </p:nvPr>
        </p:nvSpPr>
        <p:spPr>
          <a:xfrm>
            <a:off x="2321100" y="3322275"/>
            <a:ext cx="4501800" cy="539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72" name="Google Shape;2972;p14"/>
          <p:cNvGrpSpPr/>
          <p:nvPr/>
        </p:nvGrpSpPr>
        <p:grpSpPr>
          <a:xfrm>
            <a:off x="-837678" y="3598868"/>
            <a:ext cx="2328409" cy="2328406"/>
            <a:chOff x="5402000" y="1173700"/>
            <a:chExt cx="756075" cy="756025"/>
          </a:xfrm>
        </p:grpSpPr>
        <p:sp>
          <p:nvSpPr>
            <p:cNvPr id="2973" name="Google Shape;2973;p14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4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4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4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4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4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4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4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4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4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4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4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4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4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4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4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4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4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4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4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4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4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4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4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4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8" name="Google Shape;2998;p14"/>
          <p:cNvGrpSpPr/>
          <p:nvPr/>
        </p:nvGrpSpPr>
        <p:grpSpPr>
          <a:xfrm rot="5400000">
            <a:off x="7653272" y="-783757"/>
            <a:ext cx="2328409" cy="2328406"/>
            <a:chOff x="5402000" y="1173700"/>
            <a:chExt cx="756075" cy="756025"/>
          </a:xfrm>
        </p:grpSpPr>
        <p:sp>
          <p:nvSpPr>
            <p:cNvPr id="2999" name="Google Shape;2999;p14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4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4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4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4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4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4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4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4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4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4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4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4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4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4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14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4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4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4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4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4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4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4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4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4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4" name="Google Shape;3024;p14"/>
          <p:cNvGrpSpPr/>
          <p:nvPr/>
        </p:nvGrpSpPr>
        <p:grpSpPr>
          <a:xfrm>
            <a:off x="-1832078" y="-675628"/>
            <a:ext cx="4501783" cy="2430266"/>
            <a:chOff x="1610225" y="215250"/>
            <a:chExt cx="3480850" cy="1878975"/>
          </a:xfrm>
        </p:grpSpPr>
        <p:sp>
          <p:nvSpPr>
            <p:cNvPr id="3025" name="Google Shape;3025;p14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4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4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4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4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4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4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4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4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4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4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4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4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4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4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4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4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4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4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4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4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4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4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4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4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4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4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4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4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4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4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4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4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4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4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4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4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4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4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4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4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4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4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4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4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4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4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4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4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4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4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4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14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14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4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4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4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4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4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4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4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4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4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4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4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4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4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4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4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4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4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4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4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4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4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4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4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4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4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4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4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4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4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4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4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4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4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4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4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4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4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4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4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4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4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4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4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4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4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4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4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4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4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4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4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4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4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32" name="Google Shape;3132;p14"/>
          <p:cNvGrpSpPr/>
          <p:nvPr/>
        </p:nvGrpSpPr>
        <p:grpSpPr>
          <a:xfrm>
            <a:off x="6474297" y="3393447"/>
            <a:ext cx="4501783" cy="2430266"/>
            <a:chOff x="1610225" y="215250"/>
            <a:chExt cx="3480850" cy="1878975"/>
          </a:xfrm>
        </p:grpSpPr>
        <p:sp>
          <p:nvSpPr>
            <p:cNvPr id="3133" name="Google Shape;3133;p14"/>
            <p:cNvSpPr/>
            <p:nvPr/>
          </p:nvSpPr>
          <p:spPr>
            <a:xfrm>
              <a:off x="1610225" y="215250"/>
              <a:ext cx="2363025" cy="1878975"/>
            </a:xfrm>
            <a:custGeom>
              <a:avLst/>
              <a:gdLst/>
              <a:ahLst/>
              <a:cxnLst/>
              <a:rect l="l" t="t" r="r" b="b"/>
              <a:pathLst>
                <a:path w="94521" h="75159" fill="none" extrusionOk="0">
                  <a:moveTo>
                    <a:pt x="12140" y="14561"/>
                  </a:moveTo>
                  <a:cubicBezTo>
                    <a:pt x="19354" y="17878"/>
                    <a:pt x="25477" y="12802"/>
                    <a:pt x="31055" y="8616"/>
                  </a:cubicBezTo>
                  <a:cubicBezTo>
                    <a:pt x="36522" y="4512"/>
                    <a:pt x="42738" y="1"/>
                    <a:pt x="49970" y="1086"/>
                  </a:cubicBezTo>
                  <a:cubicBezTo>
                    <a:pt x="56294" y="2043"/>
                    <a:pt x="62113" y="5594"/>
                    <a:pt x="67559" y="8737"/>
                  </a:cubicBezTo>
                  <a:cubicBezTo>
                    <a:pt x="74237" y="12592"/>
                    <a:pt x="80985" y="16835"/>
                    <a:pt x="88723" y="18074"/>
                  </a:cubicBezTo>
                  <a:cubicBezTo>
                    <a:pt x="88888" y="25201"/>
                    <a:pt x="92244" y="31483"/>
                    <a:pt x="93459" y="38402"/>
                  </a:cubicBezTo>
                  <a:cubicBezTo>
                    <a:pt x="93991" y="41457"/>
                    <a:pt x="94520" y="45466"/>
                    <a:pt x="92806" y="48181"/>
                  </a:cubicBezTo>
                  <a:cubicBezTo>
                    <a:pt x="90990" y="51059"/>
                    <a:pt x="91928" y="54996"/>
                    <a:pt x="91393" y="58303"/>
                  </a:cubicBezTo>
                  <a:cubicBezTo>
                    <a:pt x="90563" y="63452"/>
                    <a:pt x="88708" y="68119"/>
                    <a:pt x="88521" y="73405"/>
                  </a:cubicBezTo>
                  <a:cubicBezTo>
                    <a:pt x="79479" y="75158"/>
                    <a:pt x="72686" y="71267"/>
                    <a:pt x="66196" y="65355"/>
                  </a:cubicBezTo>
                  <a:cubicBezTo>
                    <a:pt x="62293" y="61792"/>
                    <a:pt x="58242" y="57013"/>
                    <a:pt x="52559" y="56923"/>
                  </a:cubicBezTo>
                  <a:cubicBezTo>
                    <a:pt x="46178" y="56818"/>
                    <a:pt x="39367" y="57227"/>
                    <a:pt x="33370" y="59584"/>
                  </a:cubicBezTo>
                  <a:cubicBezTo>
                    <a:pt x="26400" y="62321"/>
                    <a:pt x="21814" y="67854"/>
                    <a:pt x="18431" y="74365"/>
                  </a:cubicBezTo>
                  <a:cubicBezTo>
                    <a:pt x="20034" y="68173"/>
                    <a:pt x="19658" y="62970"/>
                    <a:pt x="14522" y="58682"/>
                  </a:cubicBezTo>
                  <a:cubicBezTo>
                    <a:pt x="11725" y="56352"/>
                    <a:pt x="8192" y="54875"/>
                    <a:pt x="5594" y="52304"/>
                  </a:cubicBezTo>
                  <a:cubicBezTo>
                    <a:pt x="0" y="46771"/>
                    <a:pt x="7569" y="41100"/>
                    <a:pt x="11776" y="38017"/>
                  </a:cubicBezTo>
                  <a:cubicBezTo>
                    <a:pt x="15983" y="34935"/>
                    <a:pt x="22406" y="30229"/>
                    <a:pt x="19183" y="24124"/>
                  </a:cubicBezTo>
                  <a:cubicBezTo>
                    <a:pt x="18350" y="22551"/>
                    <a:pt x="16891" y="21794"/>
                    <a:pt x="15475" y="20828"/>
                  </a:cubicBezTo>
                  <a:cubicBezTo>
                    <a:pt x="13111" y="19226"/>
                    <a:pt x="12312" y="17409"/>
                    <a:pt x="12140" y="1456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4"/>
            <p:cNvSpPr/>
            <p:nvPr/>
          </p:nvSpPr>
          <p:spPr>
            <a:xfrm>
              <a:off x="2096325" y="1579600"/>
              <a:ext cx="1729500" cy="448850"/>
            </a:xfrm>
            <a:custGeom>
              <a:avLst/>
              <a:gdLst/>
              <a:ahLst/>
              <a:cxnLst/>
              <a:rect l="l" t="t" r="r" b="b"/>
              <a:pathLst>
                <a:path w="69180" h="17954" fill="none" extrusionOk="0">
                  <a:moveTo>
                    <a:pt x="0" y="15054"/>
                  </a:moveTo>
                  <a:cubicBezTo>
                    <a:pt x="3380" y="8935"/>
                    <a:pt x="8228" y="4409"/>
                    <a:pt x="14925" y="2199"/>
                  </a:cubicBezTo>
                  <a:cubicBezTo>
                    <a:pt x="20828" y="253"/>
                    <a:pt x="27335" y="1"/>
                    <a:pt x="33503" y="241"/>
                  </a:cubicBezTo>
                  <a:cubicBezTo>
                    <a:pt x="39216" y="464"/>
                    <a:pt x="43276" y="4872"/>
                    <a:pt x="47300" y="8442"/>
                  </a:cubicBezTo>
                  <a:cubicBezTo>
                    <a:pt x="53723" y="14140"/>
                    <a:pt x="60305" y="17953"/>
                    <a:pt x="69180" y="164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4"/>
            <p:cNvSpPr/>
            <p:nvPr/>
          </p:nvSpPr>
          <p:spPr>
            <a:xfrm>
              <a:off x="2090600" y="1529975"/>
              <a:ext cx="1741175" cy="441250"/>
            </a:xfrm>
            <a:custGeom>
              <a:avLst/>
              <a:gdLst/>
              <a:ahLst/>
              <a:cxnLst/>
              <a:rect l="l" t="t" r="r" b="b"/>
              <a:pathLst>
                <a:path w="69647" h="17650" fill="none" extrusionOk="0">
                  <a:moveTo>
                    <a:pt x="1" y="13184"/>
                  </a:moveTo>
                  <a:cubicBezTo>
                    <a:pt x="7531" y="1525"/>
                    <a:pt x="21938" y="1"/>
                    <a:pt x="34685" y="720"/>
                  </a:cubicBezTo>
                  <a:cubicBezTo>
                    <a:pt x="40266" y="1029"/>
                    <a:pt x="44209" y="4863"/>
                    <a:pt x="48235" y="8352"/>
                  </a:cubicBezTo>
                  <a:cubicBezTo>
                    <a:pt x="54568" y="13846"/>
                    <a:pt x="60952" y="17650"/>
                    <a:pt x="69646" y="1641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4"/>
            <p:cNvSpPr/>
            <p:nvPr/>
          </p:nvSpPr>
          <p:spPr>
            <a:xfrm>
              <a:off x="2060250" y="1500350"/>
              <a:ext cx="1780150" cy="419450"/>
            </a:xfrm>
            <a:custGeom>
              <a:avLst/>
              <a:gdLst/>
              <a:ahLst/>
              <a:cxnLst/>
              <a:rect l="l" t="t" r="r" b="b"/>
              <a:pathLst>
                <a:path w="71206" h="16778" fill="none" extrusionOk="0">
                  <a:moveTo>
                    <a:pt x="0" y="11245"/>
                  </a:moveTo>
                  <a:cubicBezTo>
                    <a:pt x="8630" y="651"/>
                    <a:pt x="24674" y="1"/>
                    <a:pt x="37255" y="852"/>
                  </a:cubicBezTo>
                  <a:cubicBezTo>
                    <a:pt x="42758" y="1222"/>
                    <a:pt x="46608" y="4584"/>
                    <a:pt x="50670" y="8009"/>
                  </a:cubicBezTo>
                  <a:cubicBezTo>
                    <a:pt x="56805" y="13181"/>
                    <a:pt x="62879" y="16778"/>
                    <a:pt x="71206" y="1574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4"/>
            <p:cNvSpPr/>
            <p:nvPr/>
          </p:nvSpPr>
          <p:spPr>
            <a:xfrm>
              <a:off x="2011825" y="1491575"/>
              <a:ext cx="1839025" cy="380800"/>
            </a:xfrm>
            <a:custGeom>
              <a:avLst/>
              <a:gdLst/>
              <a:ahLst/>
              <a:cxnLst/>
              <a:rect l="l" t="t" r="r" b="b"/>
              <a:pathLst>
                <a:path w="73561" h="15232" fill="none" extrusionOk="0">
                  <a:moveTo>
                    <a:pt x="0" y="9055"/>
                  </a:moveTo>
                  <a:cubicBezTo>
                    <a:pt x="5362" y="4111"/>
                    <a:pt x="12733" y="2156"/>
                    <a:pt x="19781" y="1101"/>
                  </a:cubicBezTo>
                  <a:cubicBezTo>
                    <a:pt x="26755" y="54"/>
                    <a:pt x="33801" y="0"/>
                    <a:pt x="40822" y="460"/>
                  </a:cubicBezTo>
                  <a:cubicBezTo>
                    <a:pt x="46304" y="827"/>
                    <a:pt x="50111" y="3867"/>
                    <a:pt x="54228" y="7226"/>
                  </a:cubicBezTo>
                  <a:cubicBezTo>
                    <a:pt x="60065" y="12002"/>
                    <a:pt x="65757" y="15231"/>
                    <a:pt x="73561" y="143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4"/>
            <p:cNvSpPr/>
            <p:nvPr/>
          </p:nvSpPr>
          <p:spPr>
            <a:xfrm>
              <a:off x="1951825" y="1476900"/>
              <a:ext cx="1910300" cy="350900"/>
            </a:xfrm>
            <a:custGeom>
              <a:avLst/>
              <a:gdLst/>
              <a:ahLst/>
              <a:cxnLst/>
              <a:rect l="l" t="t" r="r" b="b"/>
              <a:pathLst>
                <a:path w="76412" h="14036" fill="none" extrusionOk="0">
                  <a:moveTo>
                    <a:pt x="1" y="7540"/>
                  </a:moveTo>
                  <a:cubicBezTo>
                    <a:pt x="6589" y="3143"/>
                    <a:pt x="14955" y="1754"/>
                    <a:pt x="22693" y="894"/>
                  </a:cubicBezTo>
                  <a:cubicBezTo>
                    <a:pt x="30123" y="67"/>
                    <a:pt x="37578" y="1"/>
                    <a:pt x="45033" y="485"/>
                  </a:cubicBezTo>
                  <a:cubicBezTo>
                    <a:pt x="50280" y="825"/>
                    <a:pt x="53925" y="3303"/>
                    <a:pt x="57957" y="6487"/>
                  </a:cubicBezTo>
                  <a:cubicBezTo>
                    <a:pt x="63605" y="10950"/>
                    <a:pt x="68948" y="14035"/>
                    <a:pt x="76412" y="1331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4"/>
            <p:cNvSpPr/>
            <p:nvPr/>
          </p:nvSpPr>
          <p:spPr>
            <a:xfrm>
              <a:off x="1886500" y="1463825"/>
              <a:ext cx="1987150" cy="319525"/>
            </a:xfrm>
            <a:custGeom>
              <a:avLst/>
              <a:gdLst/>
              <a:ahLst/>
              <a:cxnLst/>
              <a:rect l="l" t="t" r="r" b="b"/>
              <a:pathLst>
                <a:path w="79486" h="12781" fill="none" extrusionOk="0">
                  <a:moveTo>
                    <a:pt x="1" y="6258"/>
                  </a:moveTo>
                  <a:cubicBezTo>
                    <a:pt x="7816" y="2587"/>
                    <a:pt x="16898" y="1564"/>
                    <a:pt x="25405" y="815"/>
                  </a:cubicBezTo>
                  <a:cubicBezTo>
                    <a:pt x="33407" y="118"/>
                    <a:pt x="41448" y="1"/>
                    <a:pt x="49465" y="467"/>
                  </a:cubicBezTo>
                  <a:cubicBezTo>
                    <a:pt x="54541" y="752"/>
                    <a:pt x="58134" y="2830"/>
                    <a:pt x="62119" y="5867"/>
                  </a:cubicBezTo>
                  <a:cubicBezTo>
                    <a:pt x="67481" y="9954"/>
                    <a:pt x="72496" y="12781"/>
                    <a:pt x="79485" y="121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4"/>
            <p:cNvSpPr/>
            <p:nvPr/>
          </p:nvSpPr>
          <p:spPr>
            <a:xfrm>
              <a:off x="1822375" y="1449025"/>
              <a:ext cx="2062100" cy="288400"/>
            </a:xfrm>
            <a:custGeom>
              <a:avLst/>
              <a:gdLst/>
              <a:ahLst/>
              <a:cxnLst/>
              <a:rect l="l" t="t" r="r" b="b"/>
              <a:pathLst>
                <a:path w="82484" h="11536" fill="none" extrusionOk="0">
                  <a:moveTo>
                    <a:pt x="0" y="5190"/>
                  </a:moveTo>
                  <a:cubicBezTo>
                    <a:pt x="8977" y="2334"/>
                    <a:pt x="18681" y="1498"/>
                    <a:pt x="28033" y="818"/>
                  </a:cubicBezTo>
                  <a:cubicBezTo>
                    <a:pt x="36597" y="193"/>
                    <a:pt x="45153" y="0"/>
                    <a:pt x="53732" y="397"/>
                  </a:cubicBezTo>
                  <a:cubicBezTo>
                    <a:pt x="58649" y="623"/>
                    <a:pt x="62215" y="2352"/>
                    <a:pt x="66154" y="5221"/>
                  </a:cubicBezTo>
                  <a:cubicBezTo>
                    <a:pt x="71260" y="8937"/>
                    <a:pt x="75937" y="11536"/>
                    <a:pt x="82483" y="110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4"/>
            <p:cNvSpPr/>
            <p:nvPr/>
          </p:nvSpPr>
          <p:spPr>
            <a:xfrm>
              <a:off x="1765925" y="1428275"/>
              <a:ext cx="2127775" cy="259600"/>
            </a:xfrm>
            <a:custGeom>
              <a:avLst/>
              <a:gdLst/>
              <a:ahLst/>
              <a:cxnLst/>
              <a:rect l="l" t="t" r="r" b="b"/>
              <a:pathLst>
                <a:path w="85111" h="10384" fill="none" extrusionOk="0">
                  <a:moveTo>
                    <a:pt x="0" y="4357"/>
                  </a:moveTo>
                  <a:cubicBezTo>
                    <a:pt x="9969" y="2346"/>
                    <a:pt x="20232" y="1573"/>
                    <a:pt x="30360" y="911"/>
                  </a:cubicBezTo>
                  <a:cubicBezTo>
                    <a:pt x="39381" y="322"/>
                    <a:pt x="48406" y="0"/>
                    <a:pt x="57445" y="307"/>
                  </a:cubicBezTo>
                  <a:cubicBezTo>
                    <a:pt x="62215" y="463"/>
                    <a:pt x="65811" y="1919"/>
                    <a:pt x="69708" y="4610"/>
                  </a:cubicBezTo>
                  <a:cubicBezTo>
                    <a:pt x="74595" y="7978"/>
                    <a:pt x="78964" y="10384"/>
                    <a:pt x="85111" y="1011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4"/>
            <p:cNvSpPr/>
            <p:nvPr/>
          </p:nvSpPr>
          <p:spPr>
            <a:xfrm>
              <a:off x="1723675" y="1392550"/>
              <a:ext cx="2176950" cy="240375"/>
            </a:xfrm>
            <a:custGeom>
              <a:avLst/>
              <a:gdLst/>
              <a:ahLst/>
              <a:cxnLst/>
              <a:rect l="l" t="t" r="r" b="b"/>
              <a:pathLst>
                <a:path w="87078" h="9615" fill="none" extrusionOk="0">
                  <a:moveTo>
                    <a:pt x="0" y="3982"/>
                  </a:moveTo>
                  <a:cubicBezTo>
                    <a:pt x="19886" y="1811"/>
                    <a:pt x="40190" y="1"/>
                    <a:pt x="60209" y="407"/>
                  </a:cubicBezTo>
                  <a:cubicBezTo>
                    <a:pt x="64858" y="503"/>
                    <a:pt x="68557" y="1754"/>
                    <a:pt x="72442" y="4286"/>
                  </a:cubicBezTo>
                  <a:cubicBezTo>
                    <a:pt x="77133" y="7350"/>
                    <a:pt x="81286" y="9615"/>
                    <a:pt x="87078" y="95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4"/>
            <p:cNvSpPr/>
            <p:nvPr/>
          </p:nvSpPr>
          <p:spPr>
            <a:xfrm>
              <a:off x="1701950" y="1352775"/>
              <a:ext cx="2202350" cy="222650"/>
            </a:xfrm>
            <a:custGeom>
              <a:avLst/>
              <a:gdLst/>
              <a:ahLst/>
              <a:cxnLst/>
              <a:rect l="l" t="t" r="r" b="b"/>
              <a:pathLst>
                <a:path w="88094" h="8906" fill="none" extrusionOk="0">
                  <a:moveTo>
                    <a:pt x="0" y="3474"/>
                  </a:moveTo>
                  <a:cubicBezTo>
                    <a:pt x="20551" y="2828"/>
                    <a:pt x="41068" y="1"/>
                    <a:pt x="61637" y="121"/>
                  </a:cubicBezTo>
                  <a:cubicBezTo>
                    <a:pt x="66211" y="148"/>
                    <a:pt x="70102" y="1321"/>
                    <a:pt x="73991" y="3709"/>
                  </a:cubicBezTo>
                  <a:cubicBezTo>
                    <a:pt x="78561" y="6508"/>
                    <a:pt x="82576" y="8716"/>
                    <a:pt x="88094" y="89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4"/>
            <p:cNvSpPr/>
            <p:nvPr/>
          </p:nvSpPr>
          <p:spPr>
            <a:xfrm>
              <a:off x="1705325" y="1299550"/>
              <a:ext cx="2199425" cy="217675"/>
            </a:xfrm>
            <a:custGeom>
              <a:avLst/>
              <a:gdLst/>
              <a:ahLst/>
              <a:cxnLst/>
              <a:rect l="l" t="t" r="r" b="b"/>
              <a:pathLst>
                <a:path w="87977" h="8707" fill="none" extrusionOk="0">
                  <a:moveTo>
                    <a:pt x="0" y="3240"/>
                  </a:moveTo>
                  <a:cubicBezTo>
                    <a:pt x="20449" y="2873"/>
                    <a:pt x="40828" y="166"/>
                    <a:pt x="61280" y="31"/>
                  </a:cubicBezTo>
                  <a:cubicBezTo>
                    <a:pt x="65706" y="1"/>
                    <a:pt x="69652" y="1065"/>
                    <a:pt x="73513" y="3191"/>
                  </a:cubicBezTo>
                  <a:cubicBezTo>
                    <a:pt x="78243" y="5793"/>
                    <a:pt x="82516" y="8018"/>
                    <a:pt x="87977" y="870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4"/>
            <p:cNvSpPr/>
            <p:nvPr/>
          </p:nvSpPr>
          <p:spPr>
            <a:xfrm>
              <a:off x="1729000" y="1257450"/>
              <a:ext cx="2178325" cy="218425"/>
            </a:xfrm>
            <a:custGeom>
              <a:avLst/>
              <a:gdLst/>
              <a:ahLst/>
              <a:cxnLst/>
              <a:rect l="l" t="t" r="r" b="b"/>
              <a:pathLst>
                <a:path w="87133" h="8737" fill="none" extrusionOk="0">
                  <a:moveTo>
                    <a:pt x="1" y="2764"/>
                  </a:moveTo>
                  <a:cubicBezTo>
                    <a:pt x="19712" y="2286"/>
                    <a:pt x="39394" y="350"/>
                    <a:pt x="59112" y="121"/>
                  </a:cubicBezTo>
                  <a:cubicBezTo>
                    <a:pt x="69291" y="1"/>
                    <a:pt x="77425" y="6584"/>
                    <a:pt x="87132" y="873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4"/>
            <p:cNvSpPr/>
            <p:nvPr/>
          </p:nvSpPr>
          <p:spPr>
            <a:xfrm>
              <a:off x="1768100" y="1231150"/>
              <a:ext cx="2144175" cy="218200"/>
            </a:xfrm>
            <a:custGeom>
              <a:avLst/>
              <a:gdLst/>
              <a:ahLst/>
              <a:cxnLst/>
              <a:rect l="l" t="t" r="r" b="b"/>
              <a:pathLst>
                <a:path w="85767" h="8728" fill="none" extrusionOk="0">
                  <a:moveTo>
                    <a:pt x="0" y="1841"/>
                  </a:moveTo>
                  <a:cubicBezTo>
                    <a:pt x="18512" y="1420"/>
                    <a:pt x="37021" y="361"/>
                    <a:pt x="55533" y="133"/>
                  </a:cubicBezTo>
                  <a:cubicBezTo>
                    <a:pt x="66353" y="0"/>
                    <a:pt x="75645" y="5702"/>
                    <a:pt x="85767" y="87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4"/>
            <p:cNvSpPr/>
            <p:nvPr/>
          </p:nvSpPr>
          <p:spPr>
            <a:xfrm>
              <a:off x="1818250" y="1216100"/>
              <a:ext cx="2100650" cy="217225"/>
            </a:xfrm>
            <a:custGeom>
              <a:avLst/>
              <a:gdLst/>
              <a:ahLst/>
              <a:cxnLst/>
              <a:rect l="l" t="t" r="r" b="b"/>
              <a:pathLst>
                <a:path w="84026" h="8689" fill="none" extrusionOk="0">
                  <a:moveTo>
                    <a:pt x="0" y="605"/>
                  </a:moveTo>
                  <a:cubicBezTo>
                    <a:pt x="16990" y="347"/>
                    <a:pt x="33987" y="214"/>
                    <a:pt x="50980" y="88"/>
                  </a:cubicBezTo>
                  <a:cubicBezTo>
                    <a:pt x="62795" y="1"/>
                    <a:pt x="73085" y="4767"/>
                    <a:pt x="84025" y="86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4"/>
            <p:cNvSpPr/>
            <p:nvPr/>
          </p:nvSpPr>
          <p:spPr>
            <a:xfrm>
              <a:off x="1875150" y="1186050"/>
              <a:ext cx="2051350" cy="237575"/>
            </a:xfrm>
            <a:custGeom>
              <a:avLst/>
              <a:gdLst/>
              <a:ahLst/>
              <a:cxnLst/>
              <a:rect l="l" t="t" r="r" b="b"/>
              <a:pathLst>
                <a:path w="82054" h="9503" fill="none" extrusionOk="0">
                  <a:moveTo>
                    <a:pt x="0" y="51"/>
                  </a:moveTo>
                  <a:cubicBezTo>
                    <a:pt x="15271" y="0"/>
                    <a:pt x="30532" y="887"/>
                    <a:pt x="45805" y="884"/>
                  </a:cubicBezTo>
                  <a:cubicBezTo>
                    <a:pt x="50650" y="884"/>
                    <a:pt x="55482" y="1065"/>
                    <a:pt x="60236" y="2042"/>
                  </a:cubicBezTo>
                  <a:cubicBezTo>
                    <a:pt x="67766" y="3591"/>
                    <a:pt x="74959" y="6631"/>
                    <a:pt x="82053" y="95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4"/>
            <p:cNvSpPr/>
            <p:nvPr/>
          </p:nvSpPr>
          <p:spPr>
            <a:xfrm>
              <a:off x="1934175" y="1144025"/>
              <a:ext cx="2000200" cy="272000"/>
            </a:xfrm>
            <a:custGeom>
              <a:avLst/>
              <a:gdLst/>
              <a:ahLst/>
              <a:cxnLst/>
              <a:rect l="l" t="t" r="r" b="b"/>
              <a:pathLst>
                <a:path w="80008" h="10880" fill="none" extrusionOk="0">
                  <a:moveTo>
                    <a:pt x="0" y="0"/>
                  </a:moveTo>
                  <a:cubicBezTo>
                    <a:pt x="13508" y="153"/>
                    <a:pt x="26932" y="2120"/>
                    <a:pt x="40440" y="2237"/>
                  </a:cubicBezTo>
                  <a:cubicBezTo>
                    <a:pt x="45657" y="2283"/>
                    <a:pt x="50872" y="2168"/>
                    <a:pt x="56047" y="2947"/>
                  </a:cubicBezTo>
                  <a:cubicBezTo>
                    <a:pt x="64413" y="4207"/>
                    <a:pt x="72322" y="7476"/>
                    <a:pt x="80008" y="1088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4"/>
            <p:cNvSpPr/>
            <p:nvPr/>
          </p:nvSpPr>
          <p:spPr>
            <a:xfrm>
              <a:off x="1991000" y="1100025"/>
              <a:ext cx="1950975" cy="306325"/>
            </a:xfrm>
            <a:custGeom>
              <a:avLst/>
              <a:gdLst/>
              <a:ahLst/>
              <a:cxnLst/>
              <a:rect l="l" t="t" r="r" b="b"/>
              <a:pathLst>
                <a:path w="78039" h="12253" fill="none" extrusionOk="0">
                  <a:moveTo>
                    <a:pt x="0" y="1"/>
                  </a:moveTo>
                  <a:cubicBezTo>
                    <a:pt x="11846" y="314"/>
                    <a:pt x="23429" y="3369"/>
                    <a:pt x="35274" y="3591"/>
                  </a:cubicBezTo>
                  <a:cubicBezTo>
                    <a:pt x="40705" y="3688"/>
                    <a:pt x="46130" y="3261"/>
                    <a:pt x="51555" y="3787"/>
                  </a:cubicBezTo>
                  <a:cubicBezTo>
                    <a:pt x="60898" y="4692"/>
                    <a:pt x="69631" y="8259"/>
                    <a:pt x="78039" y="122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4"/>
            <p:cNvSpPr/>
            <p:nvPr/>
          </p:nvSpPr>
          <p:spPr>
            <a:xfrm>
              <a:off x="2041150" y="1054100"/>
              <a:ext cx="1907450" cy="336150"/>
            </a:xfrm>
            <a:custGeom>
              <a:avLst/>
              <a:gdLst/>
              <a:ahLst/>
              <a:cxnLst/>
              <a:rect l="l" t="t" r="r" b="b"/>
              <a:pathLst>
                <a:path w="76298" h="13446" fill="none" extrusionOk="0">
                  <a:moveTo>
                    <a:pt x="0" y="1"/>
                  </a:moveTo>
                  <a:cubicBezTo>
                    <a:pt x="10435" y="395"/>
                    <a:pt x="20280" y="4511"/>
                    <a:pt x="30712" y="4779"/>
                  </a:cubicBezTo>
                  <a:cubicBezTo>
                    <a:pt x="36477" y="4929"/>
                    <a:pt x="42220" y="4153"/>
                    <a:pt x="47991" y="4502"/>
                  </a:cubicBezTo>
                  <a:cubicBezTo>
                    <a:pt x="58059" y="5110"/>
                    <a:pt x="67390" y="8950"/>
                    <a:pt x="76297" y="134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4"/>
            <p:cNvSpPr/>
            <p:nvPr/>
          </p:nvSpPr>
          <p:spPr>
            <a:xfrm>
              <a:off x="2080225" y="1004775"/>
              <a:ext cx="1873250" cy="358850"/>
            </a:xfrm>
            <a:custGeom>
              <a:avLst/>
              <a:gdLst/>
              <a:ahLst/>
              <a:cxnLst/>
              <a:rect l="l" t="t" r="r" b="b"/>
              <a:pathLst>
                <a:path w="74930" h="14354" fill="none" extrusionOk="0">
                  <a:moveTo>
                    <a:pt x="1" y="1"/>
                  </a:moveTo>
                  <a:cubicBezTo>
                    <a:pt x="9434" y="383"/>
                    <a:pt x="17725" y="5453"/>
                    <a:pt x="27149" y="5708"/>
                  </a:cubicBezTo>
                  <a:cubicBezTo>
                    <a:pt x="33079" y="5874"/>
                    <a:pt x="38973" y="4773"/>
                    <a:pt x="44909" y="4924"/>
                  </a:cubicBezTo>
                  <a:cubicBezTo>
                    <a:pt x="55672" y="5191"/>
                    <a:pt x="65562" y="9341"/>
                    <a:pt x="74930" y="143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4"/>
            <p:cNvSpPr/>
            <p:nvPr/>
          </p:nvSpPr>
          <p:spPr>
            <a:xfrm>
              <a:off x="2103850" y="950725"/>
              <a:ext cx="1852250" cy="371725"/>
            </a:xfrm>
            <a:custGeom>
              <a:avLst/>
              <a:gdLst/>
              <a:ahLst/>
              <a:cxnLst/>
              <a:rect l="l" t="t" r="r" b="b"/>
              <a:pathLst>
                <a:path w="74090" h="14869" fill="none" extrusionOk="0">
                  <a:moveTo>
                    <a:pt x="0" y="1"/>
                  </a:moveTo>
                  <a:cubicBezTo>
                    <a:pt x="4806" y="151"/>
                    <a:pt x="8850" y="1411"/>
                    <a:pt x="13168" y="3375"/>
                  </a:cubicBezTo>
                  <a:cubicBezTo>
                    <a:pt x="16963" y="5110"/>
                    <a:pt x="20779" y="6189"/>
                    <a:pt x="24977" y="6277"/>
                  </a:cubicBezTo>
                  <a:cubicBezTo>
                    <a:pt x="30962" y="6400"/>
                    <a:pt x="36865" y="5008"/>
                    <a:pt x="42840" y="4963"/>
                  </a:cubicBezTo>
                  <a:cubicBezTo>
                    <a:pt x="54135" y="4869"/>
                    <a:pt x="64434" y="9371"/>
                    <a:pt x="74090" y="1486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4"/>
            <p:cNvSpPr/>
            <p:nvPr/>
          </p:nvSpPr>
          <p:spPr>
            <a:xfrm>
              <a:off x="2108275" y="892025"/>
              <a:ext cx="1847975" cy="373050"/>
            </a:xfrm>
            <a:custGeom>
              <a:avLst/>
              <a:gdLst/>
              <a:ahLst/>
              <a:cxnLst/>
              <a:rect l="l" t="t" r="r" b="b"/>
              <a:pathLst>
                <a:path w="73919" h="14922" fill="none" extrusionOk="0">
                  <a:moveTo>
                    <a:pt x="1" y="0"/>
                  </a:moveTo>
                  <a:cubicBezTo>
                    <a:pt x="4728" y="226"/>
                    <a:pt x="8667" y="1414"/>
                    <a:pt x="12886" y="3443"/>
                  </a:cubicBezTo>
                  <a:cubicBezTo>
                    <a:pt x="16603" y="5236"/>
                    <a:pt x="20401" y="6231"/>
                    <a:pt x="24545" y="6330"/>
                  </a:cubicBezTo>
                  <a:cubicBezTo>
                    <a:pt x="30511" y="6469"/>
                    <a:pt x="36390" y="4956"/>
                    <a:pt x="42347" y="4854"/>
                  </a:cubicBezTo>
                  <a:cubicBezTo>
                    <a:pt x="53795" y="4655"/>
                    <a:pt x="64203" y="9262"/>
                    <a:pt x="73919" y="149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4"/>
            <p:cNvSpPr/>
            <p:nvPr/>
          </p:nvSpPr>
          <p:spPr>
            <a:xfrm>
              <a:off x="2100000" y="843525"/>
              <a:ext cx="1851675" cy="362550"/>
            </a:xfrm>
            <a:custGeom>
              <a:avLst/>
              <a:gdLst/>
              <a:ahLst/>
              <a:cxnLst/>
              <a:rect l="l" t="t" r="r" b="b"/>
              <a:pathLst>
                <a:path w="74067" h="14502" fill="none" extrusionOk="0">
                  <a:moveTo>
                    <a:pt x="1" y="1"/>
                  </a:moveTo>
                  <a:cubicBezTo>
                    <a:pt x="8583" y="1062"/>
                    <a:pt x="16435" y="5013"/>
                    <a:pt x="25110" y="5477"/>
                  </a:cubicBezTo>
                  <a:cubicBezTo>
                    <a:pt x="31022" y="5789"/>
                    <a:pt x="36949" y="4604"/>
                    <a:pt x="42873" y="4728"/>
                  </a:cubicBezTo>
                  <a:cubicBezTo>
                    <a:pt x="54090" y="4965"/>
                    <a:pt x="64353" y="9163"/>
                    <a:pt x="74066" y="1450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4"/>
            <p:cNvSpPr/>
            <p:nvPr/>
          </p:nvSpPr>
          <p:spPr>
            <a:xfrm>
              <a:off x="2083550" y="807600"/>
              <a:ext cx="1857600" cy="338925"/>
            </a:xfrm>
            <a:custGeom>
              <a:avLst/>
              <a:gdLst/>
              <a:ahLst/>
              <a:cxnLst/>
              <a:rect l="l" t="t" r="r" b="b"/>
              <a:pathLst>
                <a:path w="74304" h="13557" fill="none" extrusionOk="0">
                  <a:moveTo>
                    <a:pt x="0" y="0"/>
                  </a:moveTo>
                  <a:cubicBezTo>
                    <a:pt x="8694" y="1531"/>
                    <a:pt x="17415" y="3182"/>
                    <a:pt x="26237" y="3792"/>
                  </a:cubicBezTo>
                  <a:cubicBezTo>
                    <a:pt x="32264" y="4213"/>
                    <a:pt x="38320" y="3458"/>
                    <a:pt x="44355" y="3927"/>
                  </a:cubicBezTo>
                  <a:cubicBezTo>
                    <a:pt x="55031" y="4760"/>
                    <a:pt x="64882" y="8646"/>
                    <a:pt x="74303" y="1355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4"/>
            <p:cNvSpPr/>
            <p:nvPr/>
          </p:nvSpPr>
          <p:spPr>
            <a:xfrm>
              <a:off x="2061225" y="780825"/>
              <a:ext cx="1864975" cy="305625"/>
            </a:xfrm>
            <a:custGeom>
              <a:avLst/>
              <a:gdLst/>
              <a:ahLst/>
              <a:cxnLst/>
              <a:rect l="l" t="t" r="r" b="b"/>
              <a:pathLst>
                <a:path w="74599" h="12225" fill="none" extrusionOk="0">
                  <a:moveTo>
                    <a:pt x="0" y="1"/>
                  </a:moveTo>
                  <a:cubicBezTo>
                    <a:pt x="9196" y="1925"/>
                    <a:pt x="18458" y="804"/>
                    <a:pt x="27765" y="1519"/>
                  </a:cubicBezTo>
                  <a:cubicBezTo>
                    <a:pt x="33776" y="1979"/>
                    <a:pt x="39790" y="1793"/>
                    <a:pt x="45787" y="2614"/>
                  </a:cubicBezTo>
                  <a:cubicBezTo>
                    <a:pt x="55951" y="3997"/>
                    <a:pt x="65450" y="7687"/>
                    <a:pt x="74598" y="1222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4"/>
            <p:cNvSpPr/>
            <p:nvPr/>
          </p:nvSpPr>
          <p:spPr>
            <a:xfrm>
              <a:off x="2034900" y="721500"/>
              <a:ext cx="1873325" cy="304725"/>
            </a:xfrm>
            <a:custGeom>
              <a:avLst/>
              <a:gdLst/>
              <a:ahLst/>
              <a:cxnLst/>
              <a:rect l="l" t="t" r="r" b="b"/>
              <a:pathLst>
                <a:path w="74933" h="12189" fill="none" extrusionOk="0">
                  <a:moveTo>
                    <a:pt x="1" y="1547"/>
                  </a:moveTo>
                  <a:cubicBezTo>
                    <a:pt x="5197" y="2737"/>
                    <a:pt x="9957" y="2512"/>
                    <a:pt x="15132" y="1468"/>
                  </a:cubicBezTo>
                  <a:cubicBezTo>
                    <a:pt x="19971" y="494"/>
                    <a:pt x="24620" y="1"/>
                    <a:pt x="29561" y="395"/>
                  </a:cubicBezTo>
                  <a:cubicBezTo>
                    <a:pt x="35539" y="873"/>
                    <a:pt x="41493" y="1324"/>
                    <a:pt x="47387" y="2506"/>
                  </a:cubicBezTo>
                  <a:cubicBezTo>
                    <a:pt x="56995" y="4433"/>
                    <a:pt x="66100" y="8015"/>
                    <a:pt x="74932" y="1218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4"/>
            <p:cNvSpPr/>
            <p:nvPr/>
          </p:nvSpPr>
          <p:spPr>
            <a:xfrm>
              <a:off x="2006775" y="631225"/>
              <a:ext cx="1882275" cy="334575"/>
            </a:xfrm>
            <a:custGeom>
              <a:avLst/>
              <a:gdLst/>
              <a:ahLst/>
              <a:cxnLst/>
              <a:rect l="l" t="t" r="r" b="b"/>
              <a:pathLst>
                <a:path w="75291" h="13383" fill="none" extrusionOk="0">
                  <a:moveTo>
                    <a:pt x="1" y="4436"/>
                  </a:moveTo>
                  <a:cubicBezTo>
                    <a:pt x="5714" y="5825"/>
                    <a:pt x="10616" y="4842"/>
                    <a:pt x="16050" y="2962"/>
                  </a:cubicBezTo>
                  <a:cubicBezTo>
                    <a:pt x="21123" y="1206"/>
                    <a:pt x="26064" y="0"/>
                    <a:pt x="31477" y="439"/>
                  </a:cubicBezTo>
                  <a:cubicBezTo>
                    <a:pt x="46822" y="1687"/>
                    <a:pt x="61346" y="7157"/>
                    <a:pt x="75291" y="133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4"/>
            <p:cNvSpPr/>
            <p:nvPr/>
          </p:nvSpPr>
          <p:spPr>
            <a:xfrm>
              <a:off x="1978975" y="541000"/>
              <a:ext cx="1891200" cy="364350"/>
            </a:xfrm>
            <a:custGeom>
              <a:avLst/>
              <a:gdLst/>
              <a:ahLst/>
              <a:cxnLst/>
              <a:rect l="l" t="t" r="r" b="b"/>
              <a:pathLst>
                <a:path w="75648" h="14574" fill="none" extrusionOk="0">
                  <a:moveTo>
                    <a:pt x="0" y="7305"/>
                  </a:moveTo>
                  <a:cubicBezTo>
                    <a:pt x="6228" y="8905"/>
                    <a:pt x="11349" y="7068"/>
                    <a:pt x="16958" y="4448"/>
                  </a:cubicBezTo>
                  <a:cubicBezTo>
                    <a:pt x="22190" y="2004"/>
                    <a:pt x="27485" y="1"/>
                    <a:pt x="33370" y="497"/>
                  </a:cubicBezTo>
                  <a:cubicBezTo>
                    <a:pt x="39258" y="993"/>
                    <a:pt x="45149" y="2785"/>
                    <a:pt x="50728" y="4692"/>
                  </a:cubicBezTo>
                  <a:cubicBezTo>
                    <a:pt x="59181" y="7582"/>
                    <a:pt x="67402" y="11145"/>
                    <a:pt x="75648" y="1457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4"/>
            <p:cNvSpPr/>
            <p:nvPr/>
          </p:nvSpPr>
          <p:spPr>
            <a:xfrm>
              <a:off x="1953700" y="437550"/>
              <a:ext cx="1899275" cy="407575"/>
            </a:xfrm>
            <a:custGeom>
              <a:avLst/>
              <a:gdLst/>
              <a:ahLst/>
              <a:cxnLst/>
              <a:rect l="l" t="t" r="r" b="b"/>
              <a:pathLst>
                <a:path w="75971" h="16303" fill="none" extrusionOk="0">
                  <a:moveTo>
                    <a:pt x="1" y="10550"/>
                  </a:moveTo>
                  <a:cubicBezTo>
                    <a:pt x="12968" y="14165"/>
                    <a:pt x="22106" y="1"/>
                    <a:pt x="35094" y="1177"/>
                  </a:cubicBezTo>
                  <a:cubicBezTo>
                    <a:pt x="40997" y="1712"/>
                    <a:pt x="46858" y="4130"/>
                    <a:pt x="52283" y="6373"/>
                  </a:cubicBezTo>
                  <a:cubicBezTo>
                    <a:pt x="60198" y="9648"/>
                    <a:pt x="67953" y="13281"/>
                    <a:pt x="75970" y="1630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4"/>
            <p:cNvSpPr/>
            <p:nvPr/>
          </p:nvSpPr>
          <p:spPr>
            <a:xfrm>
              <a:off x="1933025" y="367800"/>
              <a:ext cx="1906250" cy="417425"/>
            </a:xfrm>
            <a:custGeom>
              <a:avLst/>
              <a:gdLst/>
              <a:ahLst/>
              <a:cxnLst/>
              <a:rect l="l" t="t" r="r" b="b"/>
              <a:pathLst>
                <a:path w="76250" h="16697" fill="none" extrusionOk="0">
                  <a:moveTo>
                    <a:pt x="1" y="12167"/>
                  </a:moveTo>
                  <a:cubicBezTo>
                    <a:pt x="7014" y="14371"/>
                    <a:pt x="12694" y="10751"/>
                    <a:pt x="18420" y="7055"/>
                  </a:cubicBezTo>
                  <a:cubicBezTo>
                    <a:pt x="23832" y="3561"/>
                    <a:pt x="29793" y="0"/>
                    <a:pt x="36508" y="689"/>
                  </a:cubicBezTo>
                  <a:cubicBezTo>
                    <a:pt x="42468" y="1296"/>
                    <a:pt x="48317" y="4258"/>
                    <a:pt x="53639" y="6815"/>
                  </a:cubicBezTo>
                  <a:cubicBezTo>
                    <a:pt x="61076" y="10387"/>
                    <a:pt x="68386" y="14137"/>
                    <a:pt x="76250" y="1669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4"/>
            <p:cNvSpPr/>
            <p:nvPr/>
          </p:nvSpPr>
          <p:spPr>
            <a:xfrm>
              <a:off x="1918900" y="288400"/>
              <a:ext cx="1911650" cy="437500"/>
            </a:xfrm>
            <a:custGeom>
              <a:avLst/>
              <a:gdLst/>
              <a:ahLst/>
              <a:cxnLst/>
              <a:rect l="l" t="t" r="r" b="b"/>
              <a:pathLst>
                <a:path w="76466" h="17500" fill="none" extrusionOk="0">
                  <a:moveTo>
                    <a:pt x="1" y="13761"/>
                  </a:moveTo>
                  <a:cubicBezTo>
                    <a:pt x="7218" y="16438"/>
                    <a:pt x="13145" y="12011"/>
                    <a:pt x="18828" y="7997"/>
                  </a:cubicBezTo>
                  <a:cubicBezTo>
                    <a:pt x="24286" y="4139"/>
                    <a:pt x="30442" y="1"/>
                    <a:pt x="37469" y="843"/>
                  </a:cubicBezTo>
                  <a:cubicBezTo>
                    <a:pt x="43562" y="1577"/>
                    <a:pt x="49408" y="4948"/>
                    <a:pt x="54718" y="7801"/>
                  </a:cubicBezTo>
                  <a:cubicBezTo>
                    <a:pt x="61740" y="11566"/>
                    <a:pt x="68684" y="15518"/>
                    <a:pt x="76466" y="174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4"/>
            <p:cNvSpPr/>
            <p:nvPr/>
          </p:nvSpPr>
          <p:spPr>
            <a:xfrm>
              <a:off x="3738075" y="655650"/>
              <a:ext cx="117000" cy="1408050"/>
            </a:xfrm>
            <a:custGeom>
              <a:avLst/>
              <a:gdLst/>
              <a:ahLst/>
              <a:cxnLst/>
              <a:rect l="l" t="t" r="r" b="b"/>
              <a:pathLst>
                <a:path w="4680" h="56322" fill="none" extrusionOk="0">
                  <a:moveTo>
                    <a:pt x="1146" y="1"/>
                  </a:moveTo>
                  <a:cubicBezTo>
                    <a:pt x="761" y="6451"/>
                    <a:pt x="3356" y="12402"/>
                    <a:pt x="3864" y="18753"/>
                  </a:cubicBezTo>
                  <a:cubicBezTo>
                    <a:pt x="4135" y="22154"/>
                    <a:pt x="4036" y="25643"/>
                    <a:pt x="4141" y="29071"/>
                  </a:cubicBezTo>
                  <a:cubicBezTo>
                    <a:pt x="4255" y="32866"/>
                    <a:pt x="4679" y="36628"/>
                    <a:pt x="3928" y="40390"/>
                  </a:cubicBezTo>
                  <a:cubicBezTo>
                    <a:pt x="2833" y="45872"/>
                    <a:pt x="337" y="50632"/>
                    <a:pt x="0" y="563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4"/>
            <p:cNvSpPr/>
            <p:nvPr/>
          </p:nvSpPr>
          <p:spPr>
            <a:xfrm>
              <a:off x="3659125" y="637925"/>
              <a:ext cx="148650" cy="1424875"/>
            </a:xfrm>
            <a:custGeom>
              <a:avLst/>
              <a:gdLst/>
              <a:ahLst/>
              <a:cxnLst/>
              <a:rect l="l" t="t" r="r" b="b"/>
              <a:pathLst>
                <a:path w="5946" h="56995" fill="none" extrusionOk="0">
                  <a:moveTo>
                    <a:pt x="1826" y="0"/>
                  </a:moveTo>
                  <a:cubicBezTo>
                    <a:pt x="1011" y="5798"/>
                    <a:pt x="2734" y="11394"/>
                    <a:pt x="2770" y="17180"/>
                  </a:cubicBezTo>
                  <a:cubicBezTo>
                    <a:pt x="2788" y="21125"/>
                    <a:pt x="2503" y="24722"/>
                    <a:pt x="4045" y="28466"/>
                  </a:cubicBezTo>
                  <a:cubicBezTo>
                    <a:pt x="5609" y="32300"/>
                    <a:pt x="5946" y="36525"/>
                    <a:pt x="5011" y="40560"/>
                  </a:cubicBezTo>
                  <a:cubicBezTo>
                    <a:pt x="4412" y="43092"/>
                    <a:pt x="3300" y="45402"/>
                    <a:pt x="2280" y="47778"/>
                  </a:cubicBezTo>
                  <a:cubicBezTo>
                    <a:pt x="987" y="50800"/>
                    <a:pt x="268" y="53702"/>
                    <a:pt x="1" y="569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4"/>
            <p:cNvSpPr/>
            <p:nvPr/>
          </p:nvSpPr>
          <p:spPr>
            <a:xfrm>
              <a:off x="3585975" y="614750"/>
              <a:ext cx="181350" cy="1435125"/>
            </a:xfrm>
            <a:custGeom>
              <a:avLst/>
              <a:gdLst/>
              <a:ahLst/>
              <a:cxnLst/>
              <a:rect l="l" t="t" r="r" b="b"/>
              <a:pathLst>
                <a:path w="7254" h="57405" fill="none" extrusionOk="0">
                  <a:moveTo>
                    <a:pt x="2256" y="1"/>
                  </a:moveTo>
                  <a:cubicBezTo>
                    <a:pt x="1101" y="5483"/>
                    <a:pt x="2163" y="10992"/>
                    <a:pt x="1742" y="16519"/>
                  </a:cubicBezTo>
                  <a:cubicBezTo>
                    <a:pt x="1546" y="19129"/>
                    <a:pt x="1201" y="21210"/>
                    <a:pt x="1880" y="23847"/>
                  </a:cubicBezTo>
                  <a:cubicBezTo>
                    <a:pt x="2316" y="25531"/>
                    <a:pt x="3020" y="26837"/>
                    <a:pt x="3979" y="28253"/>
                  </a:cubicBezTo>
                  <a:cubicBezTo>
                    <a:pt x="6559" y="32054"/>
                    <a:pt x="7254" y="36586"/>
                    <a:pt x="5997" y="41033"/>
                  </a:cubicBezTo>
                  <a:cubicBezTo>
                    <a:pt x="5275" y="43586"/>
                    <a:pt x="3958" y="45842"/>
                    <a:pt x="2752" y="48178"/>
                  </a:cubicBezTo>
                  <a:cubicBezTo>
                    <a:pt x="1210" y="51176"/>
                    <a:pt x="353" y="54036"/>
                    <a:pt x="1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4"/>
            <p:cNvSpPr/>
            <p:nvPr/>
          </p:nvSpPr>
          <p:spPr>
            <a:xfrm>
              <a:off x="3516375" y="587025"/>
              <a:ext cx="216225" cy="1439550"/>
            </a:xfrm>
            <a:custGeom>
              <a:avLst/>
              <a:gdLst/>
              <a:ahLst/>
              <a:cxnLst/>
              <a:rect l="l" t="t" r="r" b="b"/>
              <a:pathLst>
                <a:path w="8649" h="57582" fill="none" extrusionOk="0">
                  <a:moveTo>
                    <a:pt x="2529" y="0"/>
                  </a:moveTo>
                  <a:cubicBezTo>
                    <a:pt x="1146" y="5278"/>
                    <a:pt x="1591" y="10727"/>
                    <a:pt x="860" y="16088"/>
                  </a:cubicBezTo>
                  <a:cubicBezTo>
                    <a:pt x="442" y="19177"/>
                    <a:pt x="0" y="21315"/>
                    <a:pt x="1233" y="24373"/>
                  </a:cubicBezTo>
                  <a:cubicBezTo>
                    <a:pt x="1868" y="25946"/>
                    <a:pt x="2863" y="27164"/>
                    <a:pt x="4012" y="28382"/>
                  </a:cubicBezTo>
                  <a:cubicBezTo>
                    <a:pt x="7503" y="32101"/>
                    <a:pt x="8649" y="36913"/>
                    <a:pt x="6908" y="41815"/>
                  </a:cubicBezTo>
                  <a:cubicBezTo>
                    <a:pt x="6105" y="44082"/>
                    <a:pt x="4778" y="46070"/>
                    <a:pt x="3506" y="48093"/>
                  </a:cubicBezTo>
                  <a:cubicBezTo>
                    <a:pt x="1600" y="51131"/>
                    <a:pt x="517" y="54003"/>
                    <a:pt x="72" y="5758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4"/>
            <p:cNvSpPr/>
            <p:nvPr/>
          </p:nvSpPr>
          <p:spPr>
            <a:xfrm>
              <a:off x="3424725" y="555825"/>
              <a:ext cx="277050" cy="1439175"/>
            </a:xfrm>
            <a:custGeom>
              <a:avLst/>
              <a:gdLst/>
              <a:ahLst/>
              <a:cxnLst/>
              <a:rect l="l" t="t" r="r" b="b"/>
              <a:pathLst>
                <a:path w="11082" h="57567" fill="none" extrusionOk="0">
                  <a:moveTo>
                    <a:pt x="3678" y="0"/>
                  </a:moveTo>
                  <a:cubicBezTo>
                    <a:pt x="2120" y="5344"/>
                    <a:pt x="2069" y="10925"/>
                    <a:pt x="1065" y="16371"/>
                  </a:cubicBezTo>
                  <a:cubicBezTo>
                    <a:pt x="485" y="19526"/>
                    <a:pt x="0" y="21619"/>
                    <a:pt x="1546" y="24704"/>
                  </a:cubicBezTo>
                  <a:cubicBezTo>
                    <a:pt x="2391" y="26397"/>
                    <a:pt x="3696" y="27600"/>
                    <a:pt x="5122" y="28791"/>
                  </a:cubicBezTo>
                  <a:cubicBezTo>
                    <a:pt x="9259" y="32258"/>
                    <a:pt x="11082" y="37057"/>
                    <a:pt x="8932" y="42290"/>
                  </a:cubicBezTo>
                  <a:cubicBezTo>
                    <a:pt x="8014" y="44518"/>
                    <a:pt x="6520" y="46397"/>
                    <a:pt x="5098" y="48319"/>
                  </a:cubicBezTo>
                  <a:cubicBezTo>
                    <a:pt x="2944" y="51221"/>
                    <a:pt x="1733" y="53963"/>
                    <a:pt x="1206" y="5756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4"/>
            <p:cNvSpPr/>
            <p:nvPr/>
          </p:nvSpPr>
          <p:spPr>
            <a:xfrm>
              <a:off x="3345400" y="521900"/>
              <a:ext cx="327350" cy="1435125"/>
            </a:xfrm>
            <a:custGeom>
              <a:avLst/>
              <a:gdLst/>
              <a:ahLst/>
              <a:cxnLst/>
              <a:rect l="l" t="t" r="r" b="b"/>
              <a:pathLst>
                <a:path w="13094" h="57405" fill="none" extrusionOk="0">
                  <a:moveTo>
                    <a:pt x="4322" y="1"/>
                  </a:moveTo>
                  <a:cubicBezTo>
                    <a:pt x="2638" y="5654"/>
                    <a:pt x="2181" y="11557"/>
                    <a:pt x="909" y="17304"/>
                  </a:cubicBezTo>
                  <a:cubicBezTo>
                    <a:pt x="693" y="18299"/>
                    <a:pt x="124" y="19490"/>
                    <a:pt x="73" y="20510"/>
                  </a:cubicBezTo>
                  <a:cubicBezTo>
                    <a:pt x="1" y="21905"/>
                    <a:pt x="605" y="23505"/>
                    <a:pt x="1222" y="24750"/>
                  </a:cubicBezTo>
                  <a:cubicBezTo>
                    <a:pt x="2283" y="26873"/>
                    <a:pt x="3997" y="28163"/>
                    <a:pt x="5910" y="29447"/>
                  </a:cubicBezTo>
                  <a:cubicBezTo>
                    <a:pt x="10427" y="32484"/>
                    <a:pt x="13094" y="37067"/>
                    <a:pt x="10694" y="42480"/>
                  </a:cubicBezTo>
                  <a:cubicBezTo>
                    <a:pt x="9606" y="44940"/>
                    <a:pt x="7735" y="46807"/>
                    <a:pt x="6021" y="48825"/>
                  </a:cubicBezTo>
                  <a:cubicBezTo>
                    <a:pt x="3793" y="51456"/>
                    <a:pt x="2587" y="53967"/>
                    <a:pt x="2013" y="574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4"/>
            <p:cNvSpPr/>
            <p:nvPr/>
          </p:nvSpPr>
          <p:spPr>
            <a:xfrm>
              <a:off x="3267525" y="486200"/>
              <a:ext cx="379525" cy="1428200"/>
            </a:xfrm>
            <a:custGeom>
              <a:avLst/>
              <a:gdLst/>
              <a:ahLst/>
              <a:cxnLst/>
              <a:rect l="l" t="t" r="r" b="b"/>
              <a:pathLst>
                <a:path w="15181" h="57128" fill="none" extrusionOk="0">
                  <a:moveTo>
                    <a:pt x="4908" y="1"/>
                  </a:moveTo>
                  <a:cubicBezTo>
                    <a:pt x="3191" y="5997"/>
                    <a:pt x="2352" y="12189"/>
                    <a:pt x="933" y="18251"/>
                  </a:cubicBezTo>
                  <a:cubicBezTo>
                    <a:pt x="692" y="19276"/>
                    <a:pt x="94" y="20542"/>
                    <a:pt x="52" y="21601"/>
                  </a:cubicBezTo>
                  <a:cubicBezTo>
                    <a:pt x="1" y="22993"/>
                    <a:pt x="647" y="24569"/>
                    <a:pt x="1342" y="25769"/>
                  </a:cubicBezTo>
                  <a:cubicBezTo>
                    <a:pt x="2605" y="27949"/>
                    <a:pt x="4644" y="29128"/>
                    <a:pt x="6779" y="30301"/>
                  </a:cubicBezTo>
                  <a:cubicBezTo>
                    <a:pt x="11599" y="32950"/>
                    <a:pt x="15181" y="37337"/>
                    <a:pt x="12351" y="42973"/>
                  </a:cubicBezTo>
                  <a:cubicBezTo>
                    <a:pt x="11148" y="45366"/>
                    <a:pt x="9124" y="47053"/>
                    <a:pt x="7266" y="48915"/>
                  </a:cubicBezTo>
                  <a:cubicBezTo>
                    <a:pt x="4839" y="51360"/>
                    <a:pt x="3534" y="53705"/>
                    <a:pt x="2905" y="5712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4"/>
            <p:cNvSpPr/>
            <p:nvPr/>
          </p:nvSpPr>
          <p:spPr>
            <a:xfrm>
              <a:off x="3185575" y="449750"/>
              <a:ext cx="436975" cy="1419475"/>
            </a:xfrm>
            <a:custGeom>
              <a:avLst/>
              <a:gdLst/>
              <a:ahLst/>
              <a:cxnLst/>
              <a:rect l="l" t="t" r="r" b="b"/>
              <a:pathLst>
                <a:path w="17479" h="56779" fill="none" extrusionOk="0">
                  <a:moveTo>
                    <a:pt x="5657" y="0"/>
                  </a:moveTo>
                  <a:cubicBezTo>
                    <a:pt x="3970" y="6420"/>
                    <a:pt x="2785" y="12952"/>
                    <a:pt x="1270" y="19414"/>
                  </a:cubicBezTo>
                  <a:cubicBezTo>
                    <a:pt x="596" y="22271"/>
                    <a:pt x="1" y="24331"/>
                    <a:pt x="1787" y="27016"/>
                  </a:cubicBezTo>
                  <a:cubicBezTo>
                    <a:pt x="3245" y="29212"/>
                    <a:pt x="5597" y="30255"/>
                    <a:pt x="7910" y="31292"/>
                  </a:cubicBezTo>
                  <a:cubicBezTo>
                    <a:pt x="12883" y="33527"/>
                    <a:pt x="17478" y="37662"/>
                    <a:pt x="14209" y="43465"/>
                  </a:cubicBezTo>
                  <a:cubicBezTo>
                    <a:pt x="12901" y="45784"/>
                    <a:pt x="10724" y="47281"/>
                    <a:pt x="8746" y="48972"/>
                  </a:cubicBezTo>
                  <a:cubicBezTo>
                    <a:pt x="6147" y="51200"/>
                    <a:pt x="4752" y="53374"/>
                    <a:pt x="4075" y="5677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4"/>
            <p:cNvSpPr/>
            <p:nvPr/>
          </p:nvSpPr>
          <p:spPr>
            <a:xfrm>
              <a:off x="3124375" y="413350"/>
              <a:ext cx="477200" cy="1409925"/>
            </a:xfrm>
            <a:custGeom>
              <a:avLst/>
              <a:gdLst/>
              <a:ahLst/>
              <a:cxnLst/>
              <a:rect l="l" t="t" r="r" b="b"/>
              <a:pathLst>
                <a:path w="19088" h="56397" fill="none" extrusionOk="0">
                  <a:moveTo>
                    <a:pt x="5582" y="1"/>
                  </a:moveTo>
                  <a:cubicBezTo>
                    <a:pt x="3952" y="7019"/>
                    <a:pt x="2431" y="14059"/>
                    <a:pt x="831" y="21090"/>
                  </a:cubicBezTo>
                  <a:cubicBezTo>
                    <a:pt x="557" y="22299"/>
                    <a:pt x="1" y="23682"/>
                    <a:pt x="43" y="24924"/>
                  </a:cubicBezTo>
                  <a:cubicBezTo>
                    <a:pt x="82" y="26163"/>
                    <a:pt x="1041" y="27871"/>
                    <a:pt x="1832" y="28788"/>
                  </a:cubicBezTo>
                  <a:cubicBezTo>
                    <a:pt x="3486" y="30713"/>
                    <a:pt x="5973" y="31558"/>
                    <a:pt x="8286" y="32385"/>
                  </a:cubicBezTo>
                  <a:cubicBezTo>
                    <a:pt x="13419" y="34228"/>
                    <a:pt x="19087" y="38176"/>
                    <a:pt x="15058" y="44197"/>
                  </a:cubicBezTo>
                  <a:cubicBezTo>
                    <a:pt x="13671" y="46263"/>
                    <a:pt x="11548" y="47493"/>
                    <a:pt x="9576" y="48921"/>
                  </a:cubicBezTo>
                  <a:cubicBezTo>
                    <a:pt x="6740" y="50972"/>
                    <a:pt x="5239" y="52963"/>
                    <a:pt x="4512" y="563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4"/>
            <p:cNvSpPr/>
            <p:nvPr/>
          </p:nvSpPr>
          <p:spPr>
            <a:xfrm>
              <a:off x="3049275" y="377950"/>
              <a:ext cx="463275" cy="1400600"/>
            </a:xfrm>
            <a:custGeom>
              <a:avLst/>
              <a:gdLst/>
              <a:ahLst/>
              <a:cxnLst/>
              <a:rect l="l" t="t" r="r" b="b"/>
              <a:pathLst>
                <a:path w="18531" h="56024" fill="none" extrusionOk="0">
                  <a:moveTo>
                    <a:pt x="6069" y="0"/>
                  </a:moveTo>
                  <a:cubicBezTo>
                    <a:pt x="4572" y="7533"/>
                    <a:pt x="2743" y="14994"/>
                    <a:pt x="1141" y="22506"/>
                  </a:cubicBezTo>
                  <a:cubicBezTo>
                    <a:pt x="524" y="25396"/>
                    <a:pt x="1" y="27925"/>
                    <a:pt x="2256" y="30252"/>
                  </a:cubicBezTo>
                  <a:cubicBezTo>
                    <a:pt x="4091" y="32141"/>
                    <a:pt x="6812" y="32820"/>
                    <a:pt x="9260" y="33527"/>
                  </a:cubicBezTo>
                  <a:cubicBezTo>
                    <a:pt x="11708" y="34234"/>
                    <a:pt x="14432" y="34916"/>
                    <a:pt x="16260" y="36802"/>
                  </a:cubicBezTo>
                  <a:cubicBezTo>
                    <a:pt x="18531" y="39138"/>
                    <a:pt x="18495" y="42118"/>
                    <a:pt x="16603" y="44680"/>
                  </a:cubicBezTo>
                  <a:cubicBezTo>
                    <a:pt x="15136" y="46668"/>
                    <a:pt x="12901" y="47712"/>
                    <a:pt x="10854" y="48975"/>
                  </a:cubicBezTo>
                  <a:cubicBezTo>
                    <a:pt x="7898" y="50797"/>
                    <a:pt x="6325" y="52610"/>
                    <a:pt x="5576" y="5602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4"/>
            <p:cNvSpPr/>
            <p:nvPr/>
          </p:nvSpPr>
          <p:spPr>
            <a:xfrm>
              <a:off x="2983125" y="344500"/>
              <a:ext cx="492375" cy="1392400"/>
            </a:xfrm>
            <a:custGeom>
              <a:avLst/>
              <a:gdLst/>
              <a:ahLst/>
              <a:cxnLst/>
              <a:rect l="l" t="t" r="r" b="b"/>
              <a:pathLst>
                <a:path w="19695" h="55696" fill="none" extrusionOk="0">
                  <a:moveTo>
                    <a:pt x="6207" y="0"/>
                  </a:moveTo>
                  <a:cubicBezTo>
                    <a:pt x="4887" y="8047"/>
                    <a:pt x="2752" y="15932"/>
                    <a:pt x="1182" y="23925"/>
                  </a:cubicBezTo>
                  <a:cubicBezTo>
                    <a:pt x="614" y="26803"/>
                    <a:pt x="1" y="29509"/>
                    <a:pt x="2397" y="31719"/>
                  </a:cubicBezTo>
                  <a:cubicBezTo>
                    <a:pt x="4397" y="33560"/>
                    <a:pt x="7323" y="34074"/>
                    <a:pt x="9879" y="34660"/>
                  </a:cubicBezTo>
                  <a:cubicBezTo>
                    <a:pt x="12435" y="35247"/>
                    <a:pt x="15373" y="35779"/>
                    <a:pt x="17361" y="37607"/>
                  </a:cubicBezTo>
                  <a:cubicBezTo>
                    <a:pt x="19694" y="39758"/>
                    <a:pt x="19664" y="42756"/>
                    <a:pt x="17728" y="45164"/>
                  </a:cubicBezTo>
                  <a:cubicBezTo>
                    <a:pt x="16194" y="47074"/>
                    <a:pt x="13863" y="47946"/>
                    <a:pt x="11758" y="49056"/>
                  </a:cubicBezTo>
                  <a:cubicBezTo>
                    <a:pt x="8718" y="50655"/>
                    <a:pt x="7079" y="52303"/>
                    <a:pt x="6337" y="5569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4"/>
            <p:cNvSpPr/>
            <p:nvPr/>
          </p:nvSpPr>
          <p:spPr>
            <a:xfrm>
              <a:off x="2918850" y="313975"/>
              <a:ext cx="516500" cy="1386225"/>
            </a:xfrm>
            <a:custGeom>
              <a:avLst/>
              <a:gdLst/>
              <a:ahLst/>
              <a:cxnLst/>
              <a:rect l="l" t="t" r="r" b="b"/>
              <a:pathLst>
                <a:path w="20660" h="55449" fill="none" extrusionOk="0">
                  <a:moveTo>
                    <a:pt x="6285" y="0"/>
                  </a:moveTo>
                  <a:cubicBezTo>
                    <a:pt x="5167" y="8531"/>
                    <a:pt x="2737" y="16822"/>
                    <a:pt x="1212" y="25278"/>
                  </a:cubicBezTo>
                  <a:cubicBezTo>
                    <a:pt x="698" y="28123"/>
                    <a:pt x="0" y="31019"/>
                    <a:pt x="2502" y="33112"/>
                  </a:cubicBezTo>
                  <a:cubicBezTo>
                    <a:pt x="4643" y="34904"/>
                    <a:pt x="7750" y="35262"/>
                    <a:pt x="10399" y="35746"/>
                  </a:cubicBezTo>
                  <a:cubicBezTo>
                    <a:pt x="13048" y="36230"/>
                    <a:pt x="16173" y="36603"/>
                    <a:pt x="18296" y="38383"/>
                  </a:cubicBezTo>
                  <a:cubicBezTo>
                    <a:pt x="20659" y="40359"/>
                    <a:pt x="20632" y="43381"/>
                    <a:pt x="18684" y="45646"/>
                  </a:cubicBezTo>
                  <a:cubicBezTo>
                    <a:pt x="17102" y="47486"/>
                    <a:pt x="14690" y="48202"/>
                    <a:pt x="12552" y="49167"/>
                  </a:cubicBezTo>
                  <a:cubicBezTo>
                    <a:pt x="9452" y="50571"/>
                    <a:pt x="7759" y="52069"/>
                    <a:pt x="7046" y="5544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4"/>
            <p:cNvSpPr/>
            <p:nvPr/>
          </p:nvSpPr>
          <p:spPr>
            <a:xfrm>
              <a:off x="2853300" y="287050"/>
              <a:ext cx="540550" cy="1383325"/>
            </a:xfrm>
            <a:custGeom>
              <a:avLst/>
              <a:gdLst/>
              <a:ahLst/>
              <a:cxnLst/>
              <a:rect l="l" t="t" r="r" b="b"/>
              <a:pathLst>
                <a:path w="21622" h="55333" fill="none" extrusionOk="0">
                  <a:moveTo>
                    <a:pt x="6436" y="1"/>
                  </a:moveTo>
                  <a:cubicBezTo>
                    <a:pt x="5536" y="8821"/>
                    <a:pt x="2899" y="17334"/>
                    <a:pt x="1414" y="26055"/>
                  </a:cubicBezTo>
                  <a:cubicBezTo>
                    <a:pt x="917" y="28965"/>
                    <a:pt x="0" y="32093"/>
                    <a:pt x="2574" y="34249"/>
                  </a:cubicBezTo>
                  <a:cubicBezTo>
                    <a:pt x="4788" y="36101"/>
                    <a:pt x="8192" y="36327"/>
                    <a:pt x="10913" y="36742"/>
                  </a:cubicBezTo>
                  <a:cubicBezTo>
                    <a:pt x="13761" y="37169"/>
                    <a:pt x="17583" y="37392"/>
                    <a:pt x="19742" y="39626"/>
                  </a:cubicBezTo>
                  <a:cubicBezTo>
                    <a:pt x="21622" y="41571"/>
                    <a:pt x="21213" y="44530"/>
                    <a:pt x="19384" y="46353"/>
                  </a:cubicBezTo>
                  <a:cubicBezTo>
                    <a:pt x="15469" y="50265"/>
                    <a:pt x="9109" y="48786"/>
                    <a:pt x="7810" y="553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4"/>
            <p:cNvSpPr/>
            <p:nvPr/>
          </p:nvSpPr>
          <p:spPr>
            <a:xfrm>
              <a:off x="2791650" y="265025"/>
              <a:ext cx="553250" cy="1384300"/>
            </a:xfrm>
            <a:custGeom>
              <a:avLst/>
              <a:gdLst/>
              <a:ahLst/>
              <a:cxnLst/>
              <a:rect l="l" t="t" r="r" b="b"/>
              <a:pathLst>
                <a:path w="22130" h="55372" fill="none" extrusionOk="0">
                  <a:moveTo>
                    <a:pt x="6448" y="1"/>
                  </a:moveTo>
                  <a:cubicBezTo>
                    <a:pt x="5762" y="9166"/>
                    <a:pt x="2839" y="17977"/>
                    <a:pt x="1399" y="27035"/>
                  </a:cubicBezTo>
                  <a:cubicBezTo>
                    <a:pt x="948" y="29868"/>
                    <a:pt x="0" y="33221"/>
                    <a:pt x="2568" y="35280"/>
                  </a:cubicBezTo>
                  <a:cubicBezTo>
                    <a:pt x="4845" y="37112"/>
                    <a:pt x="8423" y="37232"/>
                    <a:pt x="11178" y="37578"/>
                  </a:cubicBezTo>
                  <a:cubicBezTo>
                    <a:pt x="14047" y="37939"/>
                    <a:pt x="18076" y="38032"/>
                    <a:pt x="20287" y="40245"/>
                  </a:cubicBezTo>
                  <a:cubicBezTo>
                    <a:pt x="22130" y="42089"/>
                    <a:pt x="21709" y="45102"/>
                    <a:pt x="19944" y="46831"/>
                  </a:cubicBezTo>
                  <a:cubicBezTo>
                    <a:pt x="16055" y="50650"/>
                    <a:pt x="9536" y="48749"/>
                    <a:pt x="8402" y="5537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4"/>
            <p:cNvSpPr/>
            <p:nvPr/>
          </p:nvSpPr>
          <p:spPr>
            <a:xfrm>
              <a:off x="2731575" y="248475"/>
              <a:ext cx="555600" cy="1390550"/>
            </a:xfrm>
            <a:custGeom>
              <a:avLst/>
              <a:gdLst/>
              <a:ahLst/>
              <a:cxnLst/>
              <a:rect l="l" t="t" r="r" b="b"/>
              <a:pathLst>
                <a:path w="22224" h="55622" fill="none" extrusionOk="0">
                  <a:moveTo>
                    <a:pt x="6421" y="1"/>
                  </a:moveTo>
                  <a:cubicBezTo>
                    <a:pt x="5937" y="9585"/>
                    <a:pt x="2614" y="18742"/>
                    <a:pt x="1234" y="28202"/>
                  </a:cubicBezTo>
                  <a:cubicBezTo>
                    <a:pt x="846" y="30863"/>
                    <a:pt x="1" y="34307"/>
                    <a:pt x="2536" y="36135"/>
                  </a:cubicBezTo>
                  <a:cubicBezTo>
                    <a:pt x="4932" y="37867"/>
                    <a:pt x="8439" y="37915"/>
                    <a:pt x="11262" y="38225"/>
                  </a:cubicBezTo>
                  <a:cubicBezTo>
                    <a:pt x="14086" y="38532"/>
                    <a:pt x="17625" y="38607"/>
                    <a:pt x="19992" y="40309"/>
                  </a:cubicBezTo>
                  <a:cubicBezTo>
                    <a:pt x="22223" y="41918"/>
                    <a:pt x="22181" y="45159"/>
                    <a:pt x="20413" y="47114"/>
                  </a:cubicBezTo>
                  <a:cubicBezTo>
                    <a:pt x="16738" y="51156"/>
                    <a:pt x="9789" y="48804"/>
                    <a:pt x="8887" y="556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14"/>
            <p:cNvSpPr/>
            <p:nvPr/>
          </p:nvSpPr>
          <p:spPr>
            <a:xfrm>
              <a:off x="2672875" y="238500"/>
              <a:ext cx="549650" cy="1400000"/>
            </a:xfrm>
            <a:custGeom>
              <a:avLst/>
              <a:gdLst/>
              <a:ahLst/>
              <a:cxnLst/>
              <a:rect l="l" t="t" r="r" b="b"/>
              <a:pathLst>
                <a:path w="21986" h="56000" fill="none" extrusionOk="0">
                  <a:moveTo>
                    <a:pt x="6002" y="0"/>
                  </a:moveTo>
                  <a:cubicBezTo>
                    <a:pt x="5578" y="9653"/>
                    <a:pt x="2442" y="18912"/>
                    <a:pt x="1173" y="28457"/>
                  </a:cubicBezTo>
                  <a:cubicBezTo>
                    <a:pt x="809" y="31178"/>
                    <a:pt x="0" y="34621"/>
                    <a:pt x="2577" y="36477"/>
                  </a:cubicBezTo>
                  <a:cubicBezTo>
                    <a:pt x="4944" y="38179"/>
                    <a:pt x="8357" y="38281"/>
                    <a:pt x="11145" y="38615"/>
                  </a:cubicBezTo>
                  <a:cubicBezTo>
                    <a:pt x="13935" y="38952"/>
                    <a:pt x="17378" y="39072"/>
                    <a:pt x="19715" y="40750"/>
                  </a:cubicBezTo>
                  <a:cubicBezTo>
                    <a:pt x="21985" y="42383"/>
                    <a:pt x="21952" y="45468"/>
                    <a:pt x="20109" y="47435"/>
                  </a:cubicBezTo>
                  <a:cubicBezTo>
                    <a:pt x="18545" y="49104"/>
                    <a:pt x="16100" y="49480"/>
                    <a:pt x="14028" y="50171"/>
                  </a:cubicBezTo>
                  <a:cubicBezTo>
                    <a:pt x="10808" y="51251"/>
                    <a:pt x="9202" y="52625"/>
                    <a:pt x="8543" y="5599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14"/>
            <p:cNvSpPr/>
            <p:nvPr/>
          </p:nvSpPr>
          <p:spPr>
            <a:xfrm>
              <a:off x="2622050" y="241425"/>
              <a:ext cx="522125" cy="1398950"/>
            </a:xfrm>
            <a:custGeom>
              <a:avLst/>
              <a:gdLst/>
              <a:ahLst/>
              <a:cxnLst/>
              <a:rect l="l" t="t" r="r" b="b"/>
              <a:pathLst>
                <a:path w="20885" h="55958" fill="none" extrusionOk="0">
                  <a:moveTo>
                    <a:pt x="5188" y="0"/>
                  </a:moveTo>
                  <a:cubicBezTo>
                    <a:pt x="4806" y="9500"/>
                    <a:pt x="2150" y="18690"/>
                    <a:pt x="1068" y="28102"/>
                  </a:cubicBezTo>
                  <a:cubicBezTo>
                    <a:pt x="743" y="30896"/>
                    <a:pt x="0" y="34249"/>
                    <a:pt x="2565" y="36179"/>
                  </a:cubicBezTo>
                  <a:cubicBezTo>
                    <a:pt x="4785" y="37845"/>
                    <a:pt x="7945" y="38062"/>
                    <a:pt x="10594" y="38456"/>
                  </a:cubicBezTo>
                  <a:cubicBezTo>
                    <a:pt x="13247" y="38853"/>
                    <a:pt x="16428" y="39087"/>
                    <a:pt x="18623" y="40735"/>
                  </a:cubicBezTo>
                  <a:cubicBezTo>
                    <a:pt x="20885" y="42434"/>
                    <a:pt x="20873" y="45276"/>
                    <a:pt x="18963" y="47261"/>
                  </a:cubicBezTo>
                  <a:cubicBezTo>
                    <a:pt x="17460" y="48821"/>
                    <a:pt x="15216" y="49203"/>
                    <a:pt x="13262" y="49907"/>
                  </a:cubicBezTo>
                  <a:cubicBezTo>
                    <a:pt x="10044" y="51068"/>
                    <a:pt x="8544" y="52680"/>
                    <a:pt x="7614" y="559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4"/>
            <p:cNvSpPr/>
            <p:nvPr/>
          </p:nvSpPr>
          <p:spPr>
            <a:xfrm>
              <a:off x="2577925" y="256750"/>
              <a:ext cx="476650" cy="1387600"/>
            </a:xfrm>
            <a:custGeom>
              <a:avLst/>
              <a:gdLst/>
              <a:ahLst/>
              <a:cxnLst/>
              <a:rect l="l" t="t" r="r" b="b"/>
              <a:pathLst>
                <a:path w="19066" h="55504" fill="none" extrusionOk="0">
                  <a:moveTo>
                    <a:pt x="4219" y="1"/>
                  </a:moveTo>
                  <a:cubicBezTo>
                    <a:pt x="3921" y="9167"/>
                    <a:pt x="1783" y="18119"/>
                    <a:pt x="926" y="27230"/>
                  </a:cubicBezTo>
                  <a:cubicBezTo>
                    <a:pt x="662" y="30018"/>
                    <a:pt x="0" y="33275"/>
                    <a:pt x="2427" y="35293"/>
                  </a:cubicBezTo>
                  <a:cubicBezTo>
                    <a:pt x="4400" y="36938"/>
                    <a:pt x="7244" y="37298"/>
                    <a:pt x="9677" y="37774"/>
                  </a:cubicBezTo>
                  <a:cubicBezTo>
                    <a:pt x="12110" y="38246"/>
                    <a:pt x="14973" y="38625"/>
                    <a:pt x="16930" y="40254"/>
                  </a:cubicBezTo>
                  <a:cubicBezTo>
                    <a:pt x="19059" y="42029"/>
                    <a:pt x="19065" y="44675"/>
                    <a:pt x="17201" y="46660"/>
                  </a:cubicBezTo>
                  <a:cubicBezTo>
                    <a:pt x="15842" y="48106"/>
                    <a:pt x="13863" y="48503"/>
                    <a:pt x="12089" y="49228"/>
                  </a:cubicBezTo>
                  <a:cubicBezTo>
                    <a:pt x="8982" y="50488"/>
                    <a:pt x="7608" y="52376"/>
                    <a:pt x="6547" y="5550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4"/>
            <p:cNvSpPr/>
            <p:nvPr/>
          </p:nvSpPr>
          <p:spPr>
            <a:xfrm>
              <a:off x="2539950" y="282025"/>
              <a:ext cx="481250" cy="1368800"/>
            </a:xfrm>
            <a:custGeom>
              <a:avLst/>
              <a:gdLst/>
              <a:ahLst/>
              <a:cxnLst/>
              <a:rect l="l" t="t" r="r" b="b"/>
              <a:pathLst>
                <a:path w="19250" h="54752" fill="none" extrusionOk="0">
                  <a:moveTo>
                    <a:pt x="3107" y="0"/>
                  </a:moveTo>
                  <a:cubicBezTo>
                    <a:pt x="2923" y="8703"/>
                    <a:pt x="1339" y="17267"/>
                    <a:pt x="737" y="25937"/>
                  </a:cubicBezTo>
                  <a:cubicBezTo>
                    <a:pt x="542" y="28700"/>
                    <a:pt x="1" y="31789"/>
                    <a:pt x="2148" y="33936"/>
                  </a:cubicBezTo>
                  <a:cubicBezTo>
                    <a:pt x="3780" y="35566"/>
                    <a:pt x="6279" y="36092"/>
                    <a:pt x="8430" y="36669"/>
                  </a:cubicBezTo>
                  <a:cubicBezTo>
                    <a:pt x="12339" y="37713"/>
                    <a:pt x="19249" y="40693"/>
                    <a:pt x="14910" y="45724"/>
                  </a:cubicBezTo>
                  <a:cubicBezTo>
                    <a:pt x="13764" y="47053"/>
                    <a:pt x="12101" y="47483"/>
                    <a:pt x="10577" y="48223"/>
                  </a:cubicBezTo>
                  <a:cubicBezTo>
                    <a:pt x="7684" y="49624"/>
                    <a:pt x="6451" y="51816"/>
                    <a:pt x="5359" y="5475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4"/>
            <p:cNvSpPr/>
            <p:nvPr/>
          </p:nvSpPr>
          <p:spPr>
            <a:xfrm>
              <a:off x="2504700" y="315175"/>
              <a:ext cx="395225" cy="1344975"/>
            </a:xfrm>
            <a:custGeom>
              <a:avLst/>
              <a:gdLst/>
              <a:ahLst/>
              <a:cxnLst/>
              <a:rect l="l" t="t" r="r" b="b"/>
              <a:pathLst>
                <a:path w="15809" h="53799" fill="none" extrusionOk="0">
                  <a:moveTo>
                    <a:pt x="1976" y="0"/>
                  </a:moveTo>
                  <a:cubicBezTo>
                    <a:pt x="1922" y="7993"/>
                    <a:pt x="962" y="15923"/>
                    <a:pt x="623" y="23901"/>
                  </a:cubicBezTo>
                  <a:cubicBezTo>
                    <a:pt x="502" y="26629"/>
                    <a:pt x="0" y="29765"/>
                    <a:pt x="1786" y="32084"/>
                  </a:cubicBezTo>
                  <a:cubicBezTo>
                    <a:pt x="3082" y="33768"/>
                    <a:pt x="5094" y="34480"/>
                    <a:pt x="7004" y="35229"/>
                  </a:cubicBezTo>
                  <a:cubicBezTo>
                    <a:pt x="10820" y="36721"/>
                    <a:pt x="15809" y="40155"/>
                    <a:pt x="12173" y="44699"/>
                  </a:cubicBezTo>
                  <a:cubicBezTo>
                    <a:pt x="11235" y="45871"/>
                    <a:pt x="9840" y="46322"/>
                    <a:pt x="8631" y="47137"/>
                  </a:cubicBezTo>
                  <a:cubicBezTo>
                    <a:pt x="6246" y="48749"/>
                    <a:pt x="5190" y="51191"/>
                    <a:pt x="4177" y="537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4"/>
            <p:cNvSpPr/>
            <p:nvPr/>
          </p:nvSpPr>
          <p:spPr>
            <a:xfrm>
              <a:off x="2475150" y="354125"/>
              <a:ext cx="291500" cy="1318650"/>
            </a:xfrm>
            <a:custGeom>
              <a:avLst/>
              <a:gdLst/>
              <a:ahLst/>
              <a:cxnLst/>
              <a:rect l="l" t="t" r="r" b="b"/>
              <a:pathLst>
                <a:path w="11660" h="52746" fill="none" extrusionOk="0">
                  <a:moveTo>
                    <a:pt x="692" y="0"/>
                  </a:moveTo>
                  <a:cubicBezTo>
                    <a:pt x="773" y="7356"/>
                    <a:pt x="421" y="14705"/>
                    <a:pt x="364" y="22060"/>
                  </a:cubicBezTo>
                  <a:cubicBezTo>
                    <a:pt x="343" y="24692"/>
                    <a:pt x="0" y="27675"/>
                    <a:pt x="1345" y="30062"/>
                  </a:cubicBezTo>
                  <a:cubicBezTo>
                    <a:pt x="2265" y="31698"/>
                    <a:pt x="3738" y="32604"/>
                    <a:pt x="5299" y="33539"/>
                  </a:cubicBezTo>
                  <a:cubicBezTo>
                    <a:pt x="8808" y="35641"/>
                    <a:pt x="11659" y="39159"/>
                    <a:pt x="9178" y="43318"/>
                  </a:cubicBezTo>
                  <a:cubicBezTo>
                    <a:pt x="8559" y="44361"/>
                    <a:pt x="7596" y="44948"/>
                    <a:pt x="6748" y="45769"/>
                  </a:cubicBezTo>
                  <a:cubicBezTo>
                    <a:pt x="4797" y="47651"/>
                    <a:pt x="3837" y="50280"/>
                    <a:pt x="2887" y="5274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4"/>
            <p:cNvSpPr/>
            <p:nvPr/>
          </p:nvSpPr>
          <p:spPr>
            <a:xfrm>
              <a:off x="2432375" y="396600"/>
              <a:ext cx="196900" cy="1292550"/>
            </a:xfrm>
            <a:custGeom>
              <a:avLst/>
              <a:gdLst/>
              <a:ahLst/>
              <a:cxnLst/>
              <a:rect l="l" t="t" r="r" b="b"/>
              <a:pathLst>
                <a:path w="7876" h="51702" fill="none" extrusionOk="0">
                  <a:moveTo>
                    <a:pt x="0" y="0"/>
                  </a:moveTo>
                  <a:cubicBezTo>
                    <a:pt x="211" y="6565"/>
                    <a:pt x="478" y="13132"/>
                    <a:pt x="707" y="19703"/>
                  </a:cubicBezTo>
                  <a:cubicBezTo>
                    <a:pt x="872" y="24373"/>
                    <a:pt x="764" y="28171"/>
                    <a:pt x="4090" y="31701"/>
                  </a:cubicBezTo>
                  <a:cubicBezTo>
                    <a:pt x="6811" y="34585"/>
                    <a:pt x="7876" y="37791"/>
                    <a:pt x="6658" y="41700"/>
                  </a:cubicBezTo>
                  <a:cubicBezTo>
                    <a:pt x="6360" y="42644"/>
                    <a:pt x="5897" y="43432"/>
                    <a:pt x="5425" y="44295"/>
                  </a:cubicBezTo>
                  <a:cubicBezTo>
                    <a:pt x="4117" y="46656"/>
                    <a:pt x="3179" y="49176"/>
                    <a:pt x="2238" y="517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4"/>
            <p:cNvSpPr/>
            <p:nvPr/>
          </p:nvSpPr>
          <p:spPr>
            <a:xfrm>
              <a:off x="2373650" y="440350"/>
              <a:ext cx="155425" cy="1269400"/>
            </a:xfrm>
            <a:custGeom>
              <a:avLst/>
              <a:gdLst/>
              <a:ahLst/>
              <a:cxnLst/>
              <a:rect l="l" t="t" r="r" b="b"/>
              <a:pathLst>
                <a:path w="6217" h="50776" fill="none" extrusionOk="0">
                  <a:moveTo>
                    <a:pt x="1" y="0"/>
                  </a:moveTo>
                  <a:cubicBezTo>
                    <a:pt x="329" y="5924"/>
                    <a:pt x="1213" y="11776"/>
                    <a:pt x="1739" y="17679"/>
                  </a:cubicBezTo>
                  <a:cubicBezTo>
                    <a:pt x="2109" y="21847"/>
                    <a:pt x="1943" y="25865"/>
                    <a:pt x="3498" y="29804"/>
                  </a:cubicBezTo>
                  <a:cubicBezTo>
                    <a:pt x="6216" y="36675"/>
                    <a:pt x="4701" y="44082"/>
                    <a:pt x="2337" y="5077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4"/>
            <p:cNvSpPr/>
            <p:nvPr/>
          </p:nvSpPr>
          <p:spPr>
            <a:xfrm>
              <a:off x="2315925" y="483425"/>
              <a:ext cx="120225" cy="1251450"/>
            </a:xfrm>
            <a:custGeom>
              <a:avLst/>
              <a:gdLst/>
              <a:ahLst/>
              <a:cxnLst/>
              <a:rect l="l" t="t" r="r" b="b"/>
              <a:pathLst>
                <a:path w="4809" h="50058" fill="none" extrusionOk="0">
                  <a:moveTo>
                    <a:pt x="0" y="0"/>
                  </a:moveTo>
                  <a:cubicBezTo>
                    <a:pt x="436" y="5443"/>
                    <a:pt x="2006" y="10610"/>
                    <a:pt x="2791" y="15989"/>
                  </a:cubicBezTo>
                  <a:cubicBezTo>
                    <a:pt x="3374" y="19959"/>
                    <a:pt x="3031" y="23943"/>
                    <a:pt x="2866" y="27937"/>
                  </a:cubicBezTo>
                  <a:cubicBezTo>
                    <a:pt x="2800" y="29546"/>
                    <a:pt x="2734" y="31151"/>
                    <a:pt x="2671" y="32754"/>
                  </a:cubicBezTo>
                  <a:cubicBezTo>
                    <a:pt x="2598" y="34601"/>
                    <a:pt x="2135" y="36844"/>
                    <a:pt x="2556" y="38651"/>
                  </a:cubicBezTo>
                  <a:cubicBezTo>
                    <a:pt x="2812" y="39770"/>
                    <a:pt x="3639" y="40546"/>
                    <a:pt x="3979" y="41619"/>
                  </a:cubicBezTo>
                  <a:cubicBezTo>
                    <a:pt x="4809" y="44253"/>
                    <a:pt x="3290" y="47667"/>
                    <a:pt x="2505" y="500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4"/>
            <p:cNvSpPr/>
            <p:nvPr/>
          </p:nvSpPr>
          <p:spPr>
            <a:xfrm>
              <a:off x="2235325" y="523425"/>
              <a:ext cx="148575" cy="1241600"/>
            </a:xfrm>
            <a:custGeom>
              <a:avLst/>
              <a:gdLst/>
              <a:ahLst/>
              <a:cxnLst/>
              <a:rect l="l" t="t" r="r" b="b"/>
              <a:pathLst>
                <a:path w="5943" h="49664" fill="none" extrusionOk="0">
                  <a:moveTo>
                    <a:pt x="945" y="0"/>
                  </a:moveTo>
                  <a:cubicBezTo>
                    <a:pt x="1462" y="4971"/>
                    <a:pt x="3660" y="9247"/>
                    <a:pt x="4704" y="14068"/>
                  </a:cubicBezTo>
                  <a:cubicBezTo>
                    <a:pt x="5621" y="18299"/>
                    <a:pt x="4719" y="22241"/>
                    <a:pt x="3161" y="26192"/>
                  </a:cubicBezTo>
                  <a:cubicBezTo>
                    <a:pt x="1970" y="29224"/>
                    <a:pt x="1" y="34215"/>
                    <a:pt x="1450" y="37388"/>
                  </a:cubicBezTo>
                  <a:cubicBezTo>
                    <a:pt x="2067" y="38732"/>
                    <a:pt x="3462" y="39394"/>
                    <a:pt x="4244" y="40609"/>
                  </a:cubicBezTo>
                  <a:cubicBezTo>
                    <a:pt x="5943" y="43261"/>
                    <a:pt x="4487" y="47017"/>
                    <a:pt x="3687" y="4966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4"/>
            <p:cNvSpPr/>
            <p:nvPr/>
          </p:nvSpPr>
          <p:spPr>
            <a:xfrm>
              <a:off x="2107300" y="558300"/>
              <a:ext cx="246000" cy="1242275"/>
            </a:xfrm>
            <a:custGeom>
              <a:avLst/>
              <a:gdLst/>
              <a:ahLst/>
              <a:cxnLst/>
              <a:rect l="l" t="t" r="r" b="b"/>
              <a:pathLst>
                <a:path w="9840" h="49691" fill="none" extrusionOk="0">
                  <a:moveTo>
                    <a:pt x="3798" y="0"/>
                  </a:moveTo>
                  <a:cubicBezTo>
                    <a:pt x="4373" y="4604"/>
                    <a:pt x="7037" y="7807"/>
                    <a:pt x="8375" y="12089"/>
                  </a:cubicBezTo>
                  <a:cubicBezTo>
                    <a:pt x="9840" y="16771"/>
                    <a:pt x="7963" y="20810"/>
                    <a:pt x="5380" y="24665"/>
                  </a:cubicBezTo>
                  <a:cubicBezTo>
                    <a:pt x="3393" y="27636"/>
                    <a:pt x="0" y="33019"/>
                    <a:pt x="2493" y="36525"/>
                  </a:cubicBezTo>
                  <a:cubicBezTo>
                    <a:pt x="3549" y="38008"/>
                    <a:pt x="5434" y="38633"/>
                    <a:pt x="6607" y="40014"/>
                  </a:cubicBezTo>
                  <a:cubicBezTo>
                    <a:pt x="8947" y="42774"/>
                    <a:pt x="7729" y="46623"/>
                    <a:pt x="6869" y="496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4"/>
            <p:cNvSpPr/>
            <p:nvPr/>
          </p:nvSpPr>
          <p:spPr>
            <a:xfrm>
              <a:off x="1986950" y="585825"/>
              <a:ext cx="342525" cy="1256175"/>
            </a:xfrm>
            <a:custGeom>
              <a:avLst/>
              <a:gdLst/>
              <a:ahLst/>
              <a:cxnLst/>
              <a:rect l="l" t="t" r="r" b="b"/>
              <a:pathLst>
                <a:path w="13701" h="50247" fill="none" extrusionOk="0">
                  <a:moveTo>
                    <a:pt x="6348" y="0"/>
                  </a:moveTo>
                  <a:cubicBezTo>
                    <a:pt x="6706" y="2595"/>
                    <a:pt x="7503" y="4505"/>
                    <a:pt x="9064" y="6571"/>
                  </a:cubicBezTo>
                  <a:cubicBezTo>
                    <a:pt x="10053" y="7879"/>
                    <a:pt x="11090" y="9136"/>
                    <a:pt x="11710" y="10675"/>
                  </a:cubicBezTo>
                  <a:cubicBezTo>
                    <a:pt x="13701" y="15619"/>
                    <a:pt x="10534" y="19910"/>
                    <a:pt x="7340" y="23444"/>
                  </a:cubicBezTo>
                  <a:cubicBezTo>
                    <a:pt x="4739" y="26325"/>
                    <a:pt x="0" y="31939"/>
                    <a:pt x="3338" y="35812"/>
                  </a:cubicBezTo>
                  <a:cubicBezTo>
                    <a:pt x="4799" y="37511"/>
                    <a:pt x="7151" y="38191"/>
                    <a:pt x="8751" y="39755"/>
                  </a:cubicBezTo>
                  <a:cubicBezTo>
                    <a:pt x="11728" y="42659"/>
                    <a:pt x="10775" y="46665"/>
                    <a:pt x="9836" y="5024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4"/>
            <p:cNvSpPr/>
            <p:nvPr/>
          </p:nvSpPr>
          <p:spPr>
            <a:xfrm>
              <a:off x="1873650" y="603850"/>
              <a:ext cx="423350" cy="1285800"/>
            </a:xfrm>
            <a:custGeom>
              <a:avLst/>
              <a:gdLst/>
              <a:ahLst/>
              <a:cxnLst/>
              <a:rect l="l" t="t" r="r" b="b"/>
              <a:pathLst>
                <a:path w="16934" h="51432" fill="none" extrusionOk="0">
                  <a:moveTo>
                    <a:pt x="8607" y="1"/>
                  </a:moveTo>
                  <a:cubicBezTo>
                    <a:pt x="8983" y="2692"/>
                    <a:pt x="9870" y="4331"/>
                    <a:pt x="11773" y="6208"/>
                  </a:cubicBezTo>
                  <a:cubicBezTo>
                    <a:pt x="12967" y="7386"/>
                    <a:pt x="14143" y="8448"/>
                    <a:pt x="14810" y="10039"/>
                  </a:cubicBezTo>
                  <a:cubicBezTo>
                    <a:pt x="16933" y="15109"/>
                    <a:pt x="12474" y="19472"/>
                    <a:pt x="9082" y="22624"/>
                  </a:cubicBezTo>
                  <a:cubicBezTo>
                    <a:pt x="6009" y="25471"/>
                    <a:pt x="0" y="31239"/>
                    <a:pt x="4168" y="35485"/>
                  </a:cubicBezTo>
                  <a:cubicBezTo>
                    <a:pt x="5960" y="37313"/>
                    <a:pt x="8571" y="38131"/>
                    <a:pt x="10510" y="39785"/>
                  </a:cubicBezTo>
                  <a:cubicBezTo>
                    <a:pt x="14263" y="42997"/>
                    <a:pt x="13713" y="47051"/>
                    <a:pt x="12621" y="5143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4"/>
            <p:cNvSpPr/>
            <p:nvPr/>
          </p:nvSpPr>
          <p:spPr>
            <a:xfrm>
              <a:off x="1770425" y="610250"/>
              <a:ext cx="498000" cy="1333700"/>
            </a:xfrm>
            <a:custGeom>
              <a:avLst/>
              <a:gdLst/>
              <a:ahLst/>
              <a:cxnLst/>
              <a:rect l="l" t="t" r="r" b="b"/>
              <a:pathLst>
                <a:path w="19920" h="53348" fill="none" extrusionOk="0">
                  <a:moveTo>
                    <a:pt x="10438" y="0"/>
                  </a:moveTo>
                  <a:cubicBezTo>
                    <a:pt x="10769" y="2602"/>
                    <a:pt x="11638" y="4234"/>
                    <a:pt x="13668" y="5816"/>
                  </a:cubicBezTo>
                  <a:cubicBezTo>
                    <a:pt x="14904" y="6775"/>
                    <a:pt x="16206" y="7620"/>
                    <a:pt x="16979" y="9037"/>
                  </a:cubicBezTo>
                  <a:cubicBezTo>
                    <a:pt x="19920" y="14435"/>
                    <a:pt x="14197" y="19228"/>
                    <a:pt x="10495" y="22286"/>
                  </a:cubicBezTo>
                  <a:cubicBezTo>
                    <a:pt x="7076" y="25119"/>
                    <a:pt x="1" y="31061"/>
                    <a:pt x="4860" y="35659"/>
                  </a:cubicBezTo>
                  <a:cubicBezTo>
                    <a:pt x="6935" y="37620"/>
                    <a:pt x="9768" y="38600"/>
                    <a:pt x="12011" y="40344"/>
                  </a:cubicBezTo>
                  <a:cubicBezTo>
                    <a:pt x="16468" y="43796"/>
                    <a:pt x="16338" y="48220"/>
                    <a:pt x="15090" y="5334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4"/>
            <p:cNvSpPr/>
            <p:nvPr/>
          </p:nvSpPr>
          <p:spPr>
            <a:xfrm>
              <a:off x="1686150" y="602725"/>
              <a:ext cx="534925" cy="1402700"/>
            </a:xfrm>
            <a:custGeom>
              <a:avLst/>
              <a:gdLst/>
              <a:ahLst/>
              <a:cxnLst/>
              <a:rect l="l" t="t" r="r" b="b"/>
              <a:pathLst>
                <a:path w="21397" h="56108" fill="none" extrusionOk="0">
                  <a:moveTo>
                    <a:pt x="11479" y="1"/>
                  </a:moveTo>
                  <a:cubicBezTo>
                    <a:pt x="11731" y="2539"/>
                    <a:pt x="12510" y="4250"/>
                    <a:pt x="14582" y="5711"/>
                  </a:cubicBezTo>
                  <a:cubicBezTo>
                    <a:pt x="16050" y="6749"/>
                    <a:pt x="17604" y="7503"/>
                    <a:pt x="18461" y="9163"/>
                  </a:cubicBezTo>
                  <a:cubicBezTo>
                    <a:pt x="21396" y="14838"/>
                    <a:pt x="15114" y="19556"/>
                    <a:pt x="11247" y="22536"/>
                  </a:cubicBezTo>
                  <a:cubicBezTo>
                    <a:pt x="7591" y="25354"/>
                    <a:pt x="1" y="31128"/>
                    <a:pt x="4959" y="36165"/>
                  </a:cubicBezTo>
                  <a:cubicBezTo>
                    <a:pt x="7458" y="38706"/>
                    <a:pt x="11070" y="39936"/>
                    <a:pt x="13779" y="42239"/>
                  </a:cubicBezTo>
                  <a:cubicBezTo>
                    <a:pt x="18182" y="45983"/>
                    <a:pt x="18200" y="50779"/>
                    <a:pt x="16886" y="5610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4"/>
            <p:cNvSpPr/>
            <p:nvPr/>
          </p:nvSpPr>
          <p:spPr>
            <a:xfrm>
              <a:off x="3823250" y="303525"/>
              <a:ext cx="1267825" cy="1746875"/>
            </a:xfrm>
            <a:custGeom>
              <a:avLst/>
              <a:gdLst/>
              <a:ahLst/>
              <a:cxnLst/>
              <a:rect l="l" t="t" r="r" b="b"/>
              <a:pathLst>
                <a:path w="50713" h="69875" fill="none" extrusionOk="0">
                  <a:moveTo>
                    <a:pt x="202" y="14543"/>
                  </a:moveTo>
                  <a:cubicBezTo>
                    <a:pt x="3669" y="14871"/>
                    <a:pt x="7714" y="15138"/>
                    <a:pt x="10757" y="13081"/>
                  </a:cubicBezTo>
                  <a:cubicBezTo>
                    <a:pt x="12597" y="11833"/>
                    <a:pt x="13577" y="9918"/>
                    <a:pt x="14639" y="8029"/>
                  </a:cubicBezTo>
                  <a:cubicBezTo>
                    <a:pt x="15749" y="6060"/>
                    <a:pt x="16957" y="4213"/>
                    <a:pt x="18846" y="2890"/>
                  </a:cubicBezTo>
                  <a:cubicBezTo>
                    <a:pt x="22848" y="84"/>
                    <a:pt x="28177" y="3"/>
                    <a:pt x="32865" y="0"/>
                  </a:cubicBezTo>
                  <a:cubicBezTo>
                    <a:pt x="30562" y="1546"/>
                    <a:pt x="25365" y="4460"/>
                    <a:pt x="26253" y="8129"/>
                  </a:cubicBezTo>
                  <a:cubicBezTo>
                    <a:pt x="26758" y="10219"/>
                    <a:pt x="29251" y="11527"/>
                    <a:pt x="30986" y="12405"/>
                  </a:cubicBezTo>
                  <a:cubicBezTo>
                    <a:pt x="36170" y="15030"/>
                    <a:pt x="42151" y="16073"/>
                    <a:pt x="47119" y="19120"/>
                  </a:cubicBezTo>
                  <a:cubicBezTo>
                    <a:pt x="50580" y="21240"/>
                    <a:pt x="50713" y="23877"/>
                    <a:pt x="49299" y="27449"/>
                  </a:cubicBezTo>
                  <a:cubicBezTo>
                    <a:pt x="48138" y="30390"/>
                    <a:pt x="46229" y="33013"/>
                    <a:pt x="44443" y="35602"/>
                  </a:cubicBezTo>
                  <a:cubicBezTo>
                    <a:pt x="42572" y="38311"/>
                    <a:pt x="40579" y="41057"/>
                    <a:pt x="39430" y="44169"/>
                  </a:cubicBezTo>
                  <a:cubicBezTo>
                    <a:pt x="38564" y="46518"/>
                    <a:pt x="39213" y="49693"/>
                    <a:pt x="37692" y="51723"/>
                  </a:cubicBezTo>
                  <a:cubicBezTo>
                    <a:pt x="36531" y="53272"/>
                    <a:pt x="34522" y="53497"/>
                    <a:pt x="32817" y="54078"/>
                  </a:cubicBezTo>
                  <a:cubicBezTo>
                    <a:pt x="30378" y="54905"/>
                    <a:pt x="29058" y="56598"/>
                    <a:pt x="29130" y="59280"/>
                  </a:cubicBezTo>
                  <a:cubicBezTo>
                    <a:pt x="23227" y="58252"/>
                    <a:pt x="15728" y="56793"/>
                    <a:pt x="11073" y="61629"/>
                  </a:cubicBezTo>
                  <a:cubicBezTo>
                    <a:pt x="9864" y="62883"/>
                    <a:pt x="8928" y="64377"/>
                    <a:pt x="7735" y="65643"/>
                  </a:cubicBezTo>
                  <a:cubicBezTo>
                    <a:pt x="5575" y="67932"/>
                    <a:pt x="2998" y="69041"/>
                    <a:pt x="0" y="69874"/>
                  </a:cubicBezTo>
                  <a:cubicBezTo>
                    <a:pt x="187" y="64588"/>
                    <a:pt x="2042" y="59921"/>
                    <a:pt x="2872" y="54772"/>
                  </a:cubicBezTo>
                  <a:cubicBezTo>
                    <a:pt x="3407" y="51465"/>
                    <a:pt x="2472" y="47528"/>
                    <a:pt x="4285" y="44650"/>
                  </a:cubicBezTo>
                  <a:cubicBezTo>
                    <a:pt x="5999" y="41935"/>
                    <a:pt x="5470" y="37929"/>
                    <a:pt x="4938" y="34871"/>
                  </a:cubicBezTo>
                  <a:cubicBezTo>
                    <a:pt x="3723" y="27952"/>
                    <a:pt x="367" y="21670"/>
                    <a:pt x="202" y="1454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4"/>
            <p:cNvSpPr/>
            <p:nvPr/>
          </p:nvSpPr>
          <p:spPr>
            <a:xfrm>
              <a:off x="3825800" y="1685000"/>
              <a:ext cx="732100" cy="307050"/>
            </a:xfrm>
            <a:custGeom>
              <a:avLst/>
              <a:gdLst/>
              <a:ahLst/>
              <a:cxnLst/>
              <a:rect l="l" t="t" r="r" b="b"/>
              <a:pathLst>
                <a:path w="29284" h="12282" fill="none" extrusionOk="0">
                  <a:moveTo>
                    <a:pt x="1" y="12282"/>
                  </a:moveTo>
                  <a:cubicBezTo>
                    <a:pt x="3065" y="11497"/>
                    <a:pt x="5714" y="10357"/>
                    <a:pt x="8012" y="8144"/>
                  </a:cubicBezTo>
                  <a:cubicBezTo>
                    <a:pt x="9229" y="6971"/>
                    <a:pt x="10264" y="5618"/>
                    <a:pt x="11503" y="4466"/>
                  </a:cubicBezTo>
                  <a:cubicBezTo>
                    <a:pt x="16314" y="1"/>
                    <a:pt x="23330" y="1035"/>
                    <a:pt x="29284" y="195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4"/>
            <p:cNvSpPr/>
            <p:nvPr/>
          </p:nvSpPr>
          <p:spPr>
            <a:xfrm>
              <a:off x="3831750" y="1660350"/>
              <a:ext cx="743225" cy="280050"/>
            </a:xfrm>
            <a:custGeom>
              <a:avLst/>
              <a:gdLst/>
              <a:ahLst/>
              <a:cxnLst/>
              <a:rect l="l" t="t" r="r" b="b"/>
              <a:pathLst>
                <a:path w="29729" h="11202" fill="none" extrusionOk="0">
                  <a:moveTo>
                    <a:pt x="0" y="11202"/>
                  </a:moveTo>
                  <a:cubicBezTo>
                    <a:pt x="3067" y="10489"/>
                    <a:pt x="5774" y="9407"/>
                    <a:pt x="8225" y="7404"/>
                  </a:cubicBezTo>
                  <a:cubicBezTo>
                    <a:pt x="9551" y="6321"/>
                    <a:pt x="10733" y="5067"/>
                    <a:pt x="12074" y="4003"/>
                  </a:cubicBezTo>
                  <a:cubicBezTo>
                    <a:pt x="17129" y="0"/>
                    <a:pt x="23708" y="677"/>
                    <a:pt x="29729" y="15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4"/>
            <p:cNvSpPr/>
            <p:nvPr/>
          </p:nvSpPr>
          <p:spPr>
            <a:xfrm>
              <a:off x="3840375" y="1645675"/>
              <a:ext cx="759775" cy="248200"/>
            </a:xfrm>
            <a:custGeom>
              <a:avLst/>
              <a:gdLst/>
              <a:ahLst/>
              <a:cxnLst/>
              <a:rect l="l" t="t" r="r" b="b"/>
              <a:pathLst>
                <a:path w="30391" h="9928" fill="none" extrusionOk="0">
                  <a:moveTo>
                    <a:pt x="1" y="9927"/>
                  </a:moveTo>
                  <a:cubicBezTo>
                    <a:pt x="3080" y="9287"/>
                    <a:pt x="5868" y="8304"/>
                    <a:pt x="8487" y="6544"/>
                  </a:cubicBezTo>
                  <a:cubicBezTo>
                    <a:pt x="9942" y="5570"/>
                    <a:pt x="11281" y="4436"/>
                    <a:pt x="12748" y="3480"/>
                  </a:cubicBezTo>
                  <a:cubicBezTo>
                    <a:pt x="18065" y="1"/>
                    <a:pt x="24317" y="395"/>
                    <a:pt x="30391" y="11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4"/>
            <p:cNvSpPr/>
            <p:nvPr/>
          </p:nvSpPr>
          <p:spPr>
            <a:xfrm>
              <a:off x="3850825" y="1637650"/>
              <a:ext cx="780075" cy="213150"/>
            </a:xfrm>
            <a:custGeom>
              <a:avLst/>
              <a:gdLst/>
              <a:ahLst/>
              <a:cxnLst/>
              <a:rect l="l" t="t" r="r" b="b"/>
              <a:pathLst>
                <a:path w="31203" h="8526" fill="none" extrusionOk="0">
                  <a:moveTo>
                    <a:pt x="1" y="8525"/>
                  </a:moveTo>
                  <a:cubicBezTo>
                    <a:pt x="5152" y="7587"/>
                    <a:pt x="8968" y="5293"/>
                    <a:pt x="13491" y="2923"/>
                  </a:cubicBezTo>
                  <a:cubicBezTo>
                    <a:pt x="19054" y="0"/>
                    <a:pt x="25089" y="165"/>
                    <a:pt x="31203" y="88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4"/>
            <p:cNvSpPr/>
            <p:nvPr/>
          </p:nvSpPr>
          <p:spPr>
            <a:xfrm>
              <a:off x="3862100" y="1632525"/>
              <a:ext cx="802575" cy="177150"/>
            </a:xfrm>
            <a:custGeom>
              <a:avLst/>
              <a:gdLst/>
              <a:ahLst/>
              <a:cxnLst/>
              <a:rect l="l" t="t" r="r" b="b"/>
              <a:pathLst>
                <a:path w="32103" h="7086" fill="none" extrusionOk="0">
                  <a:moveTo>
                    <a:pt x="1" y="7085"/>
                  </a:moveTo>
                  <a:cubicBezTo>
                    <a:pt x="5191" y="6276"/>
                    <a:pt x="9494" y="4334"/>
                    <a:pt x="14276" y="2370"/>
                  </a:cubicBezTo>
                  <a:cubicBezTo>
                    <a:pt x="20037" y="7"/>
                    <a:pt x="25968" y="1"/>
                    <a:pt x="32102" y="6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4"/>
            <p:cNvSpPr/>
            <p:nvPr/>
          </p:nvSpPr>
          <p:spPr>
            <a:xfrm>
              <a:off x="3873625" y="1623875"/>
              <a:ext cx="825100" cy="144900"/>
            </a:xfrm>
            <a:custGeom>
              <a:avLst/>
              <a:gdLst/>
              <a:ahLst/>
              <a:cxnLst/>
              <a:rect l="l" t="t" r="r" b="b"/>
              <a:pathLst>
                <a:path w="33004" h="5796" fill="none" extrusionOk="0">
                  <a:moveTo>
                    <a:pt x="0" y="5796"/>
                  </a:moveTo>
                  <a:cubicBezTo>
                    <a:pt x="5284" y="5116"/>
                    <a:pt x="10023" y="3558"/>
                    <a:pt x="15063" y="1979"/>
                  </a:cubicBezTo>
                  <a:cubicBezTo>
                    <a:pt x="20969" y="136"/>
                    <a:pt x="26866" y="1"/>
                    <a:pt x="33003" y="6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4"/>
            <p:cNvSpPr/>
            <p:nvPr/>
          </p:nvSpPr>
          <p:spPr>
            <a:xfrm>
              <a:off x="3884450" y="1612450"/>
              <a:ext cx="846375" cy="114075"/>
            </a:xfrm>
            <a:custGeom>
              <a:avLst/>
              <a:gdLst/>
              <a:ahLst/>
              <a:cxnLst/>
              <a:rect l="l" t="t" r="r" b="b"/>
              <a:pathLst>
                <a:path w="33855" h="4563" fill="none" extrusionOk="0">
                  <a:moveTo>
                    <a:pt x="0" y="4562"/>
                  </a:moveTo>
                  <a:cubicBezTo>
                    <a:pt x="5422" y="4015"/>
                    <a:pt x="10534" y="2848"/>
                    <a:pt x="15821" y="1609"/>
                  </a:cubicBezTo>
                  <a:cubicBezTo>
                    <a:pt x="21814" y="211"/>
                    <a:pt x="27726" y="1"/>
                    <a:pt x="33854" y="5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4"/>
            <p:cNvSpPr/>
            <p:nvPr/>
          </p:nvSpPr>
          <p:spPr>
            <a:xfrm>
              <a:off x="3893675" y="1584550"/>
              <a:ext cx="864350" cy="96725"/>
            </a:xfrm>
            <a:custGeom>
              <a:avLst/>
              <a:gdLst/>
              <a:ahLst/>
              <a:cxnLst/>
              <a:rect l="l" t="t" r="r" b="b"/>
              <a:pathLst>
                <a:path w="34574" h="3869" fill="none" extrusionOk="0">
                  <a:moveTo>
                    <a:pt x="1" y="3868"/>
                  </a:moveTo>
                  <a:cubicBezTo>
                    <a:pt x="11663" y="3050"/>
                    <a:pt x="22795" y="1"/>
                    <a:pt x="34574" y="84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4"/>
            <p:cNvSpPr/>
            <p:nvPr/>
          </p:nvSpPr>
          <p:spPr>
            <a:xfrm>
              <a:off x="3900600" y="1560425"/>
              <a:ext cx="877350" cy="71000"/>
            </a:xfrm>
            <a:custGeom>
              <a:avLst/>
              <a:gdLst/>
              <a:ahLst/>
              <a:cxnLst/>
              <a:rect l="l" t="t" r="r" b="b"/>
              <a:pathLst>
                <a:path w="35094" h="2840" fill="none" extrusionOk="0">
                  <a:moveTo>
                    <a:pt x="1" y="2839"/>
                  </a:moveTo>
                  <a:cubicBezTo>
                    <a:pt x="11752" y="2382"/>
                    <a:pt x="23300" y="1"/>
                    <a:pt x="35094" y="55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4"/>
            <p:cNvSpPr/>
            <p:nvPr/>
          </p:nvSpPr>
          <p:spPr>
            <a:xfrm>
              <a:off x="3904275" y="1525175"/>
              <a:ext cx="883750" cy="50250"/>
            </a:xfrm>
            <a:custGeom>
              <a:avLst/>
              <a:gdLst/>
              <a:ahLst/>
              <a:cxnLst/>
              <a:rect l="l" t="t" r="r" b="b"/>
              <a:pathLst>
                <a:path w="35350" h="2010" fill="none" extrusionOk="0">
                  <a:moveTo>
                    <a:pt x="1" y="2009"/>
                  </a:moveTo>
                  <a:cubicBezTo>
                    <a:pt x="11822" y="1955"/>
                    <a:pt x="23523" y="0"/>
                    <a:pt x="35350" y="12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4"/>
            <p:cNvSpPr/>
            <p:nvPr/>
          </p:nvSpPr>
          <p:spPr>
            <a:xfrm>
              <a:off x="3904725" y="1464650"/>
              <a:ext cx="887525" cy="75575"/>
            </a:xfrm>
            <a:custGeom>
              <a:avLst/>
              <a:gdLst/>
              <a:ahLst/>
              <a:cxnLst/>
              <a:rect l="l" t="t" r="r" b="b"/>
              <a:pathLst>
                <a:path w="35501" h="3023" fill="none" extrusionOk="0">
                  <a:moveTo>
                    <a:pt x="1" y="2103"/>
                  </a:moveTo>
                  <a:cubicBezTo>
                    <a:pt x="11888" y="3023"/>
                    <a:pt x="23619" y="1"/>
                    <a:pt x="35500" y="13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4"/>
            <p:cNvSpPr/>
            <p:nvPr/>
          </p:nvSpPr>
          <p:spPr>
            <a:xfrm>
              <a:off x="3907300" y="1400375"/>
              <a:ext cx="901775" cy="127150"/>
            </a:xfrm>
            <a:custGeom>
              <a:avLst/>
              <a:gdLst/>
              <a:ahLst/>
              <a:cxnLst/>
              <a:rect l="l" t="t" r="r" b="b"/>
              <a:pathLst>
                <a:path w="36071" h="5086" fill="none" extrusionOk="0">
                  <a:moveTo>
                    <a:pt x="0" y="3020"/>
                  </a:moveTo>
                  <a:cubicBezTo>
                    <a:pt x="12074" y="5086"/>
                    <a:pt x="23985" y="0"/>
                    <a:pt x="36071" y="2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4"/>
            <p:cNvSpPr/>
            <p:nvPr/>
          </p:nvSpPr>
          <p:spPr>
            <a:xfrm>
              <a:off x="3912250" y="1340900"/>
              <a:ext cx="924725" cy="185500"/>
            </a:xfrm>
            <a:custGeom>
              <a:avLst/>
              <a:gdLst/>
              <a:ahLst/>
              <a:cxnLst/>
              <a:rect l="l" t="t" r="r" b="b"/>
              <a:pathLst>
                <a:path w="36989" h="7420" fill="none" extrusionOk="0">
                  <a:moveTo>
                    <a:pt x="1" y="4337"/>
                  </a:moveTo>
                  <a:cubicBezTo>
                    <a:pt x="12345" y="7419"/>
                    <a:pt x="24608" y="1"/>
                    <a:pt x="36988" y="20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4"/>
            <p:cNvSpPr/>
            <p:nvPr/>
          </p:nvSpPr>
          <p:spPr>
            <a:xfrm>
              <a:off x="3918875" y="1284825"/>
              <a:ext cx="953875" cy="198500"/>
            </a:xfrm>
            <a:custGeom>
              <a:avLst/>
              <a:gdLst/>
              <a:ahLst/>
              <a:cxnLst/>
              <a:rect l="l" t="t" r="r" b="b"/>
              <a:pathLst>
                <a:path w="38155" h="7940" fill="none" extrusionOk="0">
                  <a:moveTo>
                    <a:pt x="0" y="5940"/>
                  </a:moveTo>
                  <a:cubicBezTo>
                    <a:pt x="6306" y="7939"/>
                    <a:pt x="12859" y="6126"/>
                    <a:pt x="18963" y="4214"/>
                  </a:cubicBezTo>
                  <a:cubicBezTo>
                    <a:pt x="25260" y="2235"/>
                    <a:pt x="31473" y="1"/>
                    <a:pt x="38155" y="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4"/>
            <p:cNvSpPr/>
            <p:nvPr/>
          </p:nvSpPr>
          <p:spPr>
            <a:xfrm>
              <a:off x="3926475" y="1224000"/>
              <a:ext cx="986800" cy="260600"/>
            </a:xfrm>
            <a:custGeom>
              <a:avLst/>
              <a:gdLst/>
              <a:ahLst/>
              <a:cxnLst/>
              <a:rect l="l" t="t" r="r" b="b"/>
              <a:pathLst>
                <a:path w="39472" h="10424" fill="none" extrusionOk="0">
                  <a:moveTo>
                    <a:pt x="0" y="7985"/>
                  </a:moveTo>
                  <a:cubicBezTo>
                    <a:pt x="6532" y="10423"/>
                    <a:pt x="13397" y="7958"/>
                    <a:pt x="19583" y="5570"/>
                  </a:cubicBezTo>
                  <a:cubicBezTo>
                    <a:pt x="26030" y="3080"/>
                    <a:pt x="32444" y="148"/>
                    <a:pt x="3947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4"/>
            <p:cNvSpPr/>
            <p:nvPr/>
          </p:nvSpPr>
          <p:spPr>
            <a:xfrm>
              <a:off x="3934350" y="1163100"/>
              <a:ext cx="1021025" cy="324425"/>
            </a:xfrm>
            <a:custGeom>
              <a:avLst/>
              <a:gdLst/>
              <a:ahLst/>
              <a:cxnLst/>
              <a:rect l="l" t="t" r="r" b="b"/>
              <a:pathLst>
                <a:path w="40841" h="12977" fill="none" extrusionOk="0">
                  <a:moveTo>
                    <a:pt x="1" y="10117"/>
                  </a:moveTo>
                  <a:cubicBezTo>
                    <a:pt x="6782" y="12977"/>
                    <a:pt x="13969" y="9816"/>
                    <a:pt x="20236" y="6975"/>
                  </a:cubicBezTo>
                  <a:cubicBezTo>
                    <a:pt x="26824" y="3982"/>
                    <a:pt x="33458" y="317"/>
                    <a:pt x="4084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4"/>
            <p:cNvSpPr/>
            <p:nvPr/>
          </p:nvSpPr>
          <p:spPr>
            <a:xfrm>
              <a:off x="3941950" y="1102075"/>
              <a:ext cx="1053950" cy="386500"/>
            </a:xfrm>
            <a:custGeom>
              <a:avLst/>
              <a:gdLst/>
              <a:ahLst/>
              <a:cxnLst/>
              <a:rect l="l" t="t" r="r" b="b"/>
              <a:pathLst>
                <a:path w="42158" h="15460" fill="none" extrusionOk="0">
                  <a:moveTo>
                    <a:pt x="1" y="12170"/>
                  </a:moveTo>
                  <a:cubicBezTo>
                    <a:pt x="7037" y="15460"/>
                    <a:pt x="14519" y="11599"/>
                    <a:pt x="20855" y="8339"/>
                  </a:cubicBezTo>
                  <a:cubicBezTo>
                    <a:pt x="27564" y="4884"/>
                    <a:pt x="34432" y="478"/>
                    <a:pt x="4215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4"/>
            <p:cNvSpPr/>
            <p:nvPr/>
          </p:nvSpPr>
          <p:spPr>
            <a:xfrm>
              <a:off x="3948575" y="1041100"/>
              <a:ext cx="1083100" cy="441925"/>
            </a:xfrm>
            <a:custGeom>
              <a:avLst/>
              <a:gdLst/>
              <a:ahLst/>
              <a:cxnLst/>
              <a:rect l="l" t="t" r="r" b="b"/>
              <a:pathLst>
                <a:path w="43324" h="17677" fill="none" extrusionOk="0">
                  <a:moveTo>
                    <a:pt x="0" y="13966"/>
                  </a:moveTo>
                  <a:cubicBezTo>
                    <a:pt x="7292" y="17676"/>
                    <a:pt x="14970" y="13214"/>
                    <a:pt x="21399" y="9572"/>
                  </a:cubicBezTo>
                  <a:cubicBezTo>
                    <a:pt x="28057" y="5801"/>
                    <a:pt x="35403" y="328"/>
                    <a:pt x="43324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4"/>
            <p:cNvSpPr/>
            <p:nvPr/>
          </p:nvSpPr>
          <p:spPr>
            <a:xfrm>
              <a:off x="3953450" y="980050"/>
              <a:ext cx="1106050" cy="487100"/>
            </a:xfrm>
            <a:custGeom>
              <a:avLst/>
              <a:gdLst/>
              <a:ahLst/>
              <a:cxnLst/>
              <a:rect l="l" t="t" r="r" b="b"/>
              <a:pathLst>
                <a:path w="44242" h="19484" fill="none" extrusionOk="0">
                  <a:moveTo>
                    <a:pt x="1" y="15343"/>
                  </a:moveTo>
                  <a:cubicBezTo>
                    <a:pt x="7518" y="19484"/>
                    <a:pt x="15277" y="14573"/>
                    <a:pt x="21817" y="10592"/>
                  </a:cubicBezTo>
                  <a:cubicBezTo>
                    <a:pt x="28508" y="6523"/>
                    <a:pt x="36089" y="340"/>
                    <a:pt x="44242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4"/>
            <p:cNvSpPr/>
            <p:nvPr/>
          </p:nvSpPr>
          <p:spPr>
            <a:xfrm>
              <a:off x="3956075" y="918925"/>
              <a:ext cx="1120275" cy="465600"/>
            </a:xfrm>
            <a:custGeom>
              <a:avLst/>
              <a:gdLst/>
              <a:ahLst/>
              <a:cxnLst/>
              <a:rect l="l" t="t" r="r" b="b"/>
              <a:pathLst>
                <a:path w="44811" h="18624" fill="none" extrusionOk="0">
                  <a:moveTo>
                    <a:pt x="1" y="16140"/>
                  </a:moveTo>
                  <a:cubicBezTo>
                    <a:pt x="3793" y="18389"/>
                    <a:pt x="7029" y="18624"/>
                    <a:pt x="11193" y="17135"/>
                  </a:cubicBezTo>
                  <a:cubicBezTo>
                    <a:pt x="15058" y="15755"/>
                    <a:pt x="18609" y="13515"/>
                    <a:pt x="22049" y="11311"/>
                  </a:cubicBezTo>
                  <a:cubicBezTo>
                    <a:pt x="25637" y="9016"/>
                    <a:pt x="29143" y="6589"/>
                    <a:pt x="32824" y="4445"/>
                  </a:cubicBezTo>
                  <a:cubicBezTo>
                    <a:pt x="36438" y="2331"/>
                    <a:pt x="40522" y="118"/>
                    <a:pt x="4481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4"/>
            <p:cNvSpPr/>
            <p:nvPr/>
          </p:nvSpPr>
          <p:spPr>
            <a:xfrm>
              <a:off x="3956225" y="858325"/>
              <a:ext cx="1120650" cy="474725"/>
            </a:xfrm>
            <a:custGeom>
              <a:avLst/>
              <a:gdLst/>
              <a:ahLst/>
              <a:cxnLst/>
              <a:rect l="l" t="t" r="r" b="b"/>
              <a:pathLst>
                <a:path w="44826" h="18989" fill="none" extrusionOk="0">
                  <a:moveTo>
                    <a:pt x="1" y="16270"/>
                  </a:moveTo>
                  <a:cubicBezTo>
                    <a:pt x="3799" y="18585"/>
                    <a:pt x="6977" y="18988"/>
                    <a:pt x="11199" y="17460"/>
                  </a:cubicBezTo>
                  <a:cubicBezTo>
                    <a:pt x="15055" y="16068"/>
                    <a:pt x="18573" y="13756"/>
                    <a:pt x="21971" y="11503"/>
                  </a:cubicBezTo>
                  <a:cubicBezTo>
                    <a:pt x="28581" y="7122"/>
                    <a:pt x="36459" y="55"/>
                    <a:pt x="448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4"/>
            <p:cNvSpPr/>
            <p:nvPr/>
          </p:nvSpPr>
          <p:spPr>
            <a:xfrm>
              <a:off x="3951650" y="804875"/>
              <a:ext cx="1084475" cy="462450"/>
            </a:xfrm>
            <a:custGeom>
              <a:avLst/>
              <a:gdLst/>
              <a:ahLst/>
              <a:cxnLst/>
              <a:rect l="l" t="t" r="r" b="b"/>
              <a:pathLst>
                <a:path w="43379" h="18498" fill="none" extrusionOk="0">
                  <a:moveTo>
                    <a:pt x="0" y="16047"/>
                  </a:moveTo>
                  <a:cubicBezTo>
                    <a:pt x="3898" y="18266"/>
                    <a:pt x="7341" y="18498"/>
                    <a:pt x="11515" y="16811"/>
                  </a:cubicBezTo>
                  <a:cubicBezTo>
                    <a:pt x="14961" y="15416"/>
                    <a:pt x="18085" y="13250"/>
                    <a:pt x="21114" y="11127"/>
                  </a:cubicBezTo>
                  <a:cubicBezTo>
                    <a:pt x="27783" y="6451"/>
                    <a:pt x="34853" y="320"/>
                    <a:pt x="43378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4"/>
            <p:cNvSpPr/>
            <p:nvPr/>
          </p:nvSpPr>
          <p:spPr>
            <a:xfrm>
              <a:off x="3941125" y="758275"/>
              <a:ext cx="1016950" cy="445600"/>
            </a:xfrm>
            <a:custGeom>
              <a:avLst/>
              <a:gdLst/>
              <a:ahLst/>
              <a:cxnLst/>
              <a:rect l="l" t="t" r="r" b="b"/>
              <a:pathLst>
                <a:path w="40678" h="17824" fill="none" extrusionOk="0">
                  <a:moveTo>
                    <a:pt x="0" y="15529"/>
                  </a:moveTo>
                  <a:cubicBezTo>
                    <a:pt x="3666" y="17478"/>
                    <a:pt x="6989" y="17824"/>
                    <a:pt x="10859" y="16194"/>
                  </a:cubicBezTo>
                  <a:cubicBezTo>
                    <a:pt x="14059" y="14844"/>
                    <a:pt x="16889" y="12691"/>
                    <a:pt x="19637" y="10604"/>
                  </a:cubicBezTo>
                  <a:cubicBezTo>
                    <a:pt x="25937" y="5807"/>
                    <a:pt x="32360" y="214"/>
                    <a:pt x="40678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4"/>
            <p:cNvSpPr/>
            <p:nvPr/>
          </p:nvSpPr>
          <p:spPr>
            <a:xfrm>
              <a:off x="3926175" y="715875"/>
              <a:ext cx="930425" cy="425225"/>
            </a:xfrm>
            <a:custGeom>
              <a:avLst/>
              <a:gdLst/>
              <a:ahLst/>
              <a:cxnLst/>
              <a:rect l="l" t="t" r="r" b="b"/>
              <a:pathLst>
                <a:path w="37217" h="17009" fill="none" extrusionOk="0">
                  <a:moveTo>
                    <a:pt x="0" y="14823"/>
                  </a:moveTo>
                  <a:cubicBezTo>
                    <a:pt x="3362" y="16498"/>
                    <a:pt x="6495" y="17009"/>
                    <a:pt x="10023" y="15451"/>
                  </a:cubicBezTo>
                  <a:cubicBezTo>
                    <a:pt x="12919" y="14164"/>
                    <a:pt x="15394" y="12023"/>
                    <a:pt x="17781" y="9984"/>
                  </a:cubicBezTo>
                  <a:cubicBezTo>
                    <a:pt x="23537" y="5067"/>
                    <a:pt x="29232" y="94"/>
                    <a:pt x="37216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4"/>
            <p:cNvSpPr/>
            <p:nvPr/>
          </p:nvSpPr>
          <p:spPr>
            <a:xfrm>
              <a:off x="3908200" y="674375"/>
              <a:ext cx="837275" cy="404100"/>
            </a:xfrm>
            <a:custGeom>
              <a:avLst/>
              <a:gdLst/>
              <a:ahLst/>
              <a:cxnLst/>
              <a:rect l="l" t="t" r="r" b="b"/>
              <a:pathLst>
                <a:path w="33491" h="16164" fill="none" extrusionOk="0">
                  <a:moveTo>
                    <a:pt x="0" y="14074"/>
                  </a:moveTo>
                  <a:cubicBezTo>
                    <a:pt x="3212" y="15565"/>
                    <a:pt x="6255" y="16164"/>
                    <a:pt x="9509" y="14489"/>
                  </a:cubicBezTo>
                  <a:cubicBezTo>
                    <a:pt x="11924" y="13247"/>
                    <a:pt x="13887" y="11250"/>
                    <a:pt x="15797" y="9356"/>
                  </a:cubicBezTo>
                  <a:cubicBezTo>
                    <a:pt x="20924" y="4274"/>
                    <a:pt x="25859" y="0"/>
                    <a:pt x="33491" y="2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4"/>
            <p:cNvSpPr/>
            <p:nvPr/>
          </p:nvSpPr>
          <p:spPr>
            <a:xfrm>
              <a:off x="3889025" y="629875"/>
              <a:ext cx="749325" cy="386050"/>
            </a:xfrm>
            <a:custGeom>
              <a:avLst/>
              <a:gdLst/>
              <a:ahLst/>
              <a:cxnLst/>
              <a:rect l="l" t="t" r="r" b="b"/>
              <a:pathLst>
                <a:path w="29973" h="15442" fill="none" extrusionOk="0">
                  <a:moveTo>
                    <a:pt x="1" y="13436"/>
                  </a:moveTo>
                  <a:cubicBezTo>
                    <a:pt x="2954" y="14696"/>
                    <a:pt x="5904" y="15442"/>
                    <a:pt x="8847" y="13728"/>
                  </a:cubicBezTo>
                  <a:cubicBezTo>
                    <a:pt x="10892" y="12534"/>
                    <a:pt x="12414" y="10603"/>
                    <a:pt x="13915" y="8814"/>
                  </a:cubicBezTo>
                  <a:cubicBezTo>
                    <a:pt x="18329" y="3534"/>
                    <a:pt x="22719" y="0"/>
                    <a:pt x="29973" y="10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4"/>
            <p:cNvSpPr/>
            <p:nvPr/>
          </p:nvSpPr>
          <p:spPr>
            <a:xfrm>
              <a:off x="3870150" y="583850"/>
              <a:ext cx="678900" cy="368850"/>
            </a:xfrm>
            <a:custGeom>
              <a:avLst/>
              <a:gdLst/>
              <a:ahLst/>
              <a:cxnLst/>
              <a:rect l="l" t="t" r="r" b="b"/>
              <a:pathLst>
                <a:path w="27156" h="14754" fill="none" extrusionOk="0">
                  <a:moveTo>
                    <a:pt x="1" y="12859"/>
                  </a:moveTo>
                  <a:cubicBezTo>
                    <a:pt x="2752" y="13921"/>
                    <a:pt x="5711" y="14754"/>
                    <a:pt x="8370" y="12995"/>
                  </a:cubicBezTo>
                  <a:cubicBezTo>
                    <a:pt x="10105" y="11840"/>
                    <a:pt x="11229" y="9952"/>
                    <a:pt x="12369" y="8258"/>
                  </a:cubicBezTo>
                  <a:cubicBezTo>
                    <a:pt x="13698" y="6277"/>
                    <a:pt x="15051" y="4283"/>
                    <a:pt x="16949" y="2788"/>
                  </a:cubicBezTo>
                  <a:cubicBezTo>
                    <a:pt x="19938" y="443"/>
                    <a:pt x="23459" y="1"/>
                    <a:pt x="27155" y="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4"/>
            <p:cNvSpPr/>
            <p:nvPr/>
          </p:nvSpPr>
          <p:spPr>
            <a:xfrm>
              <a:off x="3852950" y="530100"/>
              <a:ext cx="638425" cy="359450"/>
            </a:xfrm>
            <a:custGeom>
              <a:avLst/>
              <a:gdLst/>
              <a:ahLst/>
              <a:cxnLst/>
              <a:rect l="l" t="t" r="r" b="b"/>
              <a:pathLst>
                <a:path w="25537" h="14378" fill="none" extrusionOk="0">
                  <a:moveTo>
                    <a:pt x="0" y="12601"/>
                  </a:moveTo>
                  <a:cubicBezTo>
                    <a:pt x="2761" y="13509"/>
                    <a:pt x="6029" y="14378"/>
                    <a:pt x="8477" y="12261"/>
                  </a:cubicBezTo>
                  <a:cubicBezTo>
                    <a:pt x="9824" y="11100"/>
                    <a:pt x="10591" y="9410"/>
                    <a:pt x="11412" y="7873"/>
                  </a:cubicBezTo>
                  <a:cubicBezTo>
                    <a:pt x="12368" y="6096"/>
                    <a:pt x="13358" y="4310"/>
                    <a:pt x="14876" y="2942"/>
                  </a:cubicBezTo>
                  <a:cubicBezTo>
                    <a:pt x="17841" y="265"/>
                    <a:pt x="21724" y="1"/>
                    <a:pt x="25537" y="10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4"/>
            <p:cNvSpPr/>
            <p:nvPr/>
          </p:nvSpPr>
          <p:spPr>
            <a:xfrm>
              <a:off x="3839250" y="467325"/>
              <a:ext cx="639575" cy="355700"/>
            </a:xfrm>
            <a:custGeom>
              <a:avLst/>
              <a:gdLst/>
              <a:ahLst/>
              <a:cxnLst/>
              <a:rect l="l" t="t" r="r" b="b"/>
              <a:pathLst>
                <a:path w="25583" h="14228" fill="none" extrusionOk="0">
                  <a:moveTo>
                    <a:pt x="1" y="12718"/>
                  </a:moveTo>
                  <a:cubicBezTo>
                    <a:pt x="2818" y="13458"/>
                    <a:pt x="6319" y="14228"/>
                    <a:pt x="8712" y="12029"/>
                  </a:cubicBezTo>
                  <a:cubicBezTo>
                    <a:pt x="9972" y="10875"/>
                    <a:pt x="10586" y="9185"/>
                    <a:pt x="11278" y="7672"/>
                  </a:cubicBezTo>
                  <a:cubicBezTo>
                    <a:pt x="12080" y="5913"/>
                    <a:pt x="12943" y="4172"/>
                    <a:pt x="14393" y="2849"/>
                  </a:cubicBezTo>
                  <a:cubicBezTo>
                    <a:pt x="17439" y="82"/>
                    <a:pt x="21709" y="1"/>
                    <a:pt x="25582" y="9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4"/>
            <p:cNvSpPr/>
            <p:nvPr/>
          </p:nvSpPr>
          <p:spPr>
            <a:xfrm>
              <a:off x="3830525" y="392675"/>
              <a:ext cx="694900" cy="361425"/>
            </a:xfrm>
            <a:custGeom>
              <a:avLst/>
              <a:gdLst/>
              <a:ahLst/>
              <a:cxnLst/>
              <a:rect l="l" t="t" r="r" b="b"/>
              <a:pathLst>
                <a:path w="27796" h="14457" fill="none" extrusionOk="0">
                  <a:moveTo>
                    <a:pt x="1" y="13328"/>
                  </a:moveTo>
                  <a:cubicBezTo>
                    <a:pt x="3029" y="13879"/>
                    <a:pt x="6815" y="14456"/>
                    <a:pt x="9389" y="12282"/>
                  </a:cubicBezTo>
                  <a:cubicBezTo>
                    <a:pt x="10791" y="11097"/>
                    <a:pt x="11467" y="9329"/>
                    <a:pt x="12204" y="7705"/>
                  </a:cubicBezTo>
                  <a:cubicBezTo>
                    <a:pt x="13058" y="5835"/>
                    <a:pt x="14014" y="4039"/>
                    <a:pt x="15644" y="2722"/>
                  </a:cubicBezTo>
                  <a:cubicBezTo>
                    <a:pt x="19012" y="1"/>
                    <a:pt x="23703" y="1"/>
                    <a:pt x="27796" y="5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4"/>
            <p:cNvSpPr/>
            <p:nvPr/>
          </p:nvSpPr>
          <p:spPr>
            <a:xfrm>
              <a:off x="4366700" y="306000"/>
              <a:ext cx="662050" cy="1463225"/>
            </a:xfrm>
            <a:custGeom>
              <a:avLst/>
              <a:gdLst/>
              <a:ahLst/>
              <a:cxnLst/>
              <a:rect l="l" t="t" r="r" b="b"/>
              <a:pathLst>
                <a:path w="26482" h="58529" fill="none" extrusionOk="0">
                  <a:moveTo>
                    <a:pt x="6629" y="0"/>
                  </a:moveTo>
                  <a:cubicBezTo>
                    <a:pt x="4436" y="1630"/>
                    <a:pt x="1" y="4469"/>
                    <a:pt x="1186" y="7924"/>
                  </a:cubicBezTo>
                  <a:cubicBezTo>
                    <a:pt x="1892" y="9984"/>
                    <a:pt x="4057" y="11217"/>
                    <a:pt x="5889" y="12173"/>
                  </a:cubicBezTo>
                  <a:cubicBezTo>
                    <a:pt x="11257" y="14982"/>
                    <a:pt x="17409" y="16158"/>
                    <a:pt x="22611" y="19285"/>
                  </a:cubicBezTo>
                  <a:cubicBezTo>
                    <a:pt x="26100" y="21384"/>
                    <a:pt x="26482" y="23838"/>
                    <a:pt x="25074" y="27489"/>
                  </a:cubicBezTo>
                  <a:cubicBezTo>
                    <a:pt x="23932" y="30454"/>
                    <a:pt x="22040" y="33067"/>
                    <a:pt x="20239" y="35656"/>
                  </a:cubicBezTo>
                  <a:cubicBezTo>
                    <a:pt x="18356" y="38366"/>
                    <a:pt x="16339" y="41123"/>
                    <a:pt x="15232" y="44266"/>
                  </a:cubicBezTo>
                  <a:cubicBezTo>
                    <a:pt x="14423" y="46560"/>
                    <a:pt x="14943" y="49588"/>
                    <a:pt x="13196" y="51459"/>
                  </a:cubicBezTo>
                  <a:cubicBezTo>
                    <a:pt x="10165" y="54694"/>
                    <a:pt x="3700" y="52499"/>
                    <a:pt x="3384" y="58529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4"/>
            <p:cNvSpPr/>
            <p:nvPr/>
          </p:nvSpPr>
          <p:spPr>
            <a:xfrm>
              <a:off x="4297475" y="317725"/>
              <a:ext cx="658875" cy="1443825"/>
            </a:xfrm>
            <a:custGeom>
              <a:avLst/>
              <a:gdLst/>
              <a:ahLst/>
              <a:cxnLst/>
              <a:rect l="l" t="t" r="r" b="b"/>
              <a:pathLst>
                <a:path w="26355" h="57753" fill="none" extrusionOk="0">
                  <a:moveTo>
                    <a:pt x="5765" y="1"/>
                  </a:moveTo>
                  <a:cubicBezTo>
                    <a:pt x="3654" y="1742"/>
                    <a:pt x="0" y="4406"/>
                    <a:pt x="1104" y="7684"/>
                  </a:cubicBezTo>
                  <a:cubicBezTo>
                    <a:pt x="1853" y="9897"/>
                    <a:pt x="4382" y="11262"/>
                    <a:pt x="6312" y="12291"/>
                  </a:cubicBezTo>
                  <a:cubicBezTo>
                    <a:pt x="11445" y="15024"/>
                    <a:pt x="17249" y="16393"/>
                    <a:pt x="22259" y="19370"/>
                  </a:cubicBezTo>
                  <a:cubicBezTo>
                    <a:pt x="23730" y="20245"/>
                    <a:pt x="25657" y="21493"/>
                    <a:pt x="26060" y="23321"/>
                  </a:cubicBezTo>
                  <a:cubicBezTo>
                    <a:pt x="26355" y="24644"/>
                    <a:pt x="25681" y="26439"/>
                    <a:pt x="25218" y="27678"/>
                  </a:cubicBezTo>
                  <a:cubicBezTo>
                    <a:pt x="24129" y="30571"/>
                    <a:pt x="22280" y="33106"/>
                    <a:pt x="20512" y="35611"/>
                  </a:cubicBezTo>
                  <a:cubicBezTo>
                    <a:pt x="18660" y="38245"/>
                    <a:pt x="16675" y="40931"/>
                    <a:pt x="15628" y="44013"/>
                  </a:cubicBezTo>
                  <a:cubicBezTo>
                    <a:pt x="14837" y="46359"/>
                    <a:pt x="15298" y="49261"/>
                    <a:pt x="13292" y="51044"/>
                  </a:cubicBezTo>
                  <a:cubicBezTo>
                    <a:pt x="9867" y="54081"/>
                    <a:pt x="3756" y="51850"/>
                    <a:pt x="2800" y="5775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4"/>
            <p:cNvSpPr/>
            <p:nvPr/>
          </p:nvSpPr>
          <p:spPr>
            <a:xfrm>
              <a:off x="4235525" y="337350"/>
              <a:ext cx="648800" cy="1424050"/>
            </a:xfrm>
            <a:custGeom>
              <a:avLst/>
              <a:gdLst/>
              <a:ahLst/>
              <a:cxnLst/>
              <a:rect l="l" t="t" r="r" b="b"/>
              <a:pathLst>
                <a:path w="25952" h="56962" fill="none" extrusionOk="0">
                  <a:moveTo>
                    <a:pt x="5365" y="0"/>
                  </a:moveTo>
                  <a:cubicBezTo>
                    <a:pt x="3221" y="1940"/>
                    <a:pt x="0" y="4692"/>
                    <a:pt x="1531" y="7981"/>
                  </a:cubicBezTo>
                  <a:cubicBezTo>
                    <a:pt x="2463" y="9978"/>
                    <a:pt x="4734" y="11331"/>
                    <a:pt x="6568" y="12360"/>
                  </a:cubicBezTo>
                  <a:cubicBezTo>
                    <a:pt x="11542" y="15144"/>
                    <a:pt x="17186" y="16645"/>
                    <a:pt x="21998" y="19715"/>
                  </a:cubicBezTo>
                  <a:cubicBezTo>
                    <a:pt x="23540" y="20705"/>
                    <a:pt x="25504" y="22040"/>
                    <a:pt x="25781" y="24016"/>
                  </a:cubicBezTo>
                  <a:cubicBezTo>
                    <a:pt x="25952" y="25251"/>
                    <a:pt x="25366" y="26875"/>
                    <a:pt x="24945" y="28015"/>
                  </a:cubicBezTo>
                  <a:cubicBezTo>
                    <a:pt x="23940" y="30749"/>
                    <a:pt x="22151" y="33136"/>
                    <a:pt x="20467" y="35482"/>
                  </a:cubicBezTo>
                  <a:cubicBezTo>
                    <a:pt x="18684" y="37966"/>
                    <a:pt x="16807" y="40489"/>
                    <a:pt x="15827" y="43421"/>
                  </a:cubicBezTo>
                  <a:cubicBezTo>
                    <a:pt x="15036" y="45784"/>
                    <a:pt x="15454" y="48533"/>
                    <a:pt x="13361" y="50289"/>
                  </a:cubicBezTo>
                  <a:cubicBezTo>
                    <a:pt x="9650" y="53398"/>
                    <a:pt x="4114" y="51182"/>
                    <a:pt x="2505" y="5696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4"/>
            <p:cNvSpPr/>
            <p:nvPr/>
          </p:nvSpPr>
          <p:spPr>
            <a:xfrm>
              <a:off x="4199650" y="363500"/>
              <a:ext cx="612525" cy="1404600"/>
            </a:xfrm>
            <a:custGeom>
              <a:avLst/>
              <a:gdLst/>
              <a:ahLst/>
              <a:cxnLst/>
              <a:rect l="l" t="t" r="r" b="b"/>
              <a:pathLst>
                <a:path w="24501" h="56184" fill="none" extrusionOk="0">
                  <a:moveTo>
                    <a:pt x="4557" y="1"/>
                  </a:moveTo>
                  <a:cubicBezTo>
                    <a:pt x="2506" y="2025"/>
                    <a:pt x="1" y="4421"/>
                    <a:pt x="1117" y="7552"/>
                  </a:cubicBezTo>
                  <a:cubicBezTo>
                    <a:pt x="1889" y="9723"/>
                    <a:pt x="4040" y="11145"/>
                    <a:pt x="5913" y="12315"/>
                  </a:cubicBezTo>
                  <a:cubicBezTo>
                    <a:pt x="10767" y="15340"/>
                    <a:pt x="16450" y="16982"/>
                    <a:pt x="21090" y="20359"/>
                  </a:cubicBezTo>
                  <a:cubicBezTo>
                    <a:pt x="22407" y="21313"/>
                    <a:pt x="24097" y="22726"/>
                    <a:pt x="24332" y="24464"/>
                  </a:cubicBezTo>
                  <a:cubicBezTo>
                    <a:pt x="24500" y="25718"/>
                    <a:pt x="23947" y="27336"/>
                    <a:pt x="23511" y="28488"/>
                  </a:cubicBezTo>
                  <a:cubicBezTo>
                    <a:pt x="22573" y="30984"/>
                    <a:pt x="20931" y="33140"/>
                    <a:pt x="19361" y="35266"/>
                  </a:cubicBezTo>
                  <a:cubicBezTo>
                    <a:pt x="17692" y="37530"/>
                    <a:pt x="15957" y="39822"/>
                    <a:pt x="15052" y="42516"/>
                  </a:cubicBezTo>
                  <a:cubicBezTo>
                    <a:pt x="14264" y="44840"/>
                    <a:pt x="14655" y="47445"/>
                    <a:pt x="12667" y="49219"/>
                  </a:cubicBezTo>
                  <a:cubicBezTo>
                    <a:pt x="8989" y="52491"/>
                    <a:pt x="3408" y="50506"/>
                    <a:pt x="1661" y="5618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4"/>
            <p:cNvSpPr/>
            <p:nvPr/>
          </p:nvSpPr>
          <p:spPr>
            <a:xfrm>
              <a:off x="4169975" y="394700"/>
              <a:ext cx="578750" cy="1385950"/>
            </a:xfrm>
            <a:custGeom>
              <a:avLst/>
              <a:gdLst/>
              <a:ahLst/>
              <a:cxnLst/>
              <a:rect l="l" t="t" r="r" b="b"/>
              <a:pathLst>
                <a:path w="23150" h="55438" fill="none" extrusionOk="0">
                  <a:moveTo>
                    <a:pt x="4015" y="1"/>
                  </a:moveTo>
                  <a:cubicBezTo>
                    <a:pt x="2189" y="1962"/>
                    <a:pt x="0" y="4139"/>
                    <a:pt x="746" y="7101"/>
                  </a:cubicBezTo>
                  <a:cubicBezTo>
                    <a:pt x="1317" y="9374"/>
                    <a:pt x="3422" y="11013"/>
                    <a:pt x="5236" y="12285"/>
                  </a:cubicBezTo>
                  <a:cubicBezTo>
                    <a:pt x="9689" y="15400"/>
                    <a:pt x="14970" y="17211"/>
                    <a:pt x="19270" y="20558"/>
                  </a:cubicBezTo>
                  <a:cubicBezTo>
                    <a:pt x="22307" y="22924"/>
                    <a:pt x="23149" y="25375"/>
                    <a:pt x="21787" y="28966"/>
                  </a:cubicBezTo>
                  <a:cubicBezTo>
                    <a:pt x="20933" y="31203"/>
                    <a:pt x="19435" y="33104"/>
                    <a:pt x="17998" y="34983"/>
                  </a:cubicBezTo>
                  <a:cubicBezTo>
                    <a:pt x="16557" y="36862"/>
                    <a:pt x="15057" y="38766"/>
                    <a:pt x="14209" y="41000"/>
                  </a:cubicBezTo>
                  <a:cubicBezTo>
                    <a:pt x="13301" y="43379"/>
                    <a:pt x="13776" y="46076"/>
                    <a:pt x="11863" y="48013"/>
                  </a:cubicBezTo>
                  <a:cubicBezTo>
                    <a:pt x="8351" y="51564"/>
                    <a:pt x="2788" y="49760"/>
                    <a:pt x="996" y="5543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4"/>
            <p:cNvSpPr/>
            <p:nvPr/>
          </p:nvSpPr>
          <p:spPr>
            <a:xfrm>
              <a:off x="4143350" y="429450"/>
              <a:ext cx="530100" cy="1368575"/>
            </a:xfrm>
            <a:custGeom>
              <a:avLst/>
              <a:gdLst/>
              <a:ahLst/>
              <a:cxnLst/>
              <a:rect l="l" t="t" r="r" b="b"/>
              <a:pathLst>
                <a:path w="21204" h="54743" fill="none" extrusionOk="0">
                  <a:moveTo>
                    <a:pt x="3751" y="0"/>
                  </a:moveTo>
                  <a:cubicBezTo>
                    <a:pt x="1955" y="2090"/>
                    <a:pt x="1" y="4288"/>
                    <a:pt x="801" y="7271"/>
                  </a:cubicBezTo>
                  <a:cubicBezTo>
                    <a:pt x="1420" y="9581"/>
                    <a:pt x="3459" y="11304"/>
                    <a:pt x="5275" y="12687"/>
                  </a:cubicBezTo>
                  <a:cubicBezTo>
                    <a:pt x="9230" y="15697"/>
                    <a:pt x="13969" y="17667"/>
                    <a:pt x="17668" y="21014"/>
                  </a:cubicBezTo>
                  <a:cubicBezTo>
                    <a:pt x="20254" y="23351"/>
                    <a:pt x="21204" y="25741"/>
                    <a:pt x="20028" y="29091"/>
                  </a:cubicBezTo>
                  <a:cubicBezTo>
                    <a:pt x="19291" y="31196"/>
                    <a:pt x="17881" y="32931"/>
                    <a:pt x="16501" y="34646"/>
                  </a:cubicBezTo>
                  <a:cubicBezTo>
                    <a:pt x="15120" y="36360"/>
                    <a:pt x="13713" y="38101"/>
                    <a:pt x="12976" y="40203"/>
                  </a:cubicBezTo>
                  <a:cubicBezTo>
                    <a:pt x="12125" y="42626"/>
                    <a:pt x="12613" y="45162"/>
                    <a:pt x="10610" y="47104"/>
                  </a:cubicBezTo>
                  <a:cubicBezTo>
                    <a:pt x="9239" y="48436"/>
                    <a:pt x="7341" y="48908"/>
                    <a:pt x="5612" y="49588"/>
                  </a:cubicBezTo>
                  <a:cubicBezTo>
                    <a:pt x="2966" y="50629"/>
                    <a:pt x="1399" y="51955"/>
                    <a:pt x="548" y="5474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4"/>
            <p:cNvSpPr/>
            <p:nvPr/>
          </p:nvSpPr>
          <p:spPr>
            <a:xfrm>
              <a:off x="4122375" y="466500"/>
              <a:ext cx="501925" cy="1353025"/>
            </a:xfrm>
            <a:custGeom>
              <a:avLst/>
              <a:gdLst/>
              <a:ahLst/>
              <a:cxnLst/>
              <a:rect l="l" t="t" r="r" b="b"/>
              <a:pathLst>
                <a:path w="20077" h="54121" fill="none" extrusionOk="0">
                  <a:moveTo>
                    <a:pt x="3546" y="1"/>
                  </a:moveTo>
                  <a:cubicBezTo>
                    <a:pt x="1757" y="2256"/>
                    <a:pt x="1" y="4505"/>
                    <a:pt x="876" y="7558"/>
                  </a:cubicBezTo>
                  <a:cubicBezTo>
                    <a:pt x="1561" y="9939"/>
                    <a:pt x="3573" y="11774"/>
                    <a:pt x="5398" y="13295"/>
                  </a:cubicBezTo>
                  <a:cubicBezTo>
                    <a:pt x="8902" y="16209"/>
                    <a:pt x="13136" y="18359"/>
                    <a:pt x="16218" y="21757"/>
                  </a:cubicBezTo>
                  <a:cubicBezTo>
                    <a:pt x="20076" y="26013"/>
                    <a:pt x="17995" y="30469"/>
                    <a:pt x="14781" y="34261"/>
                  </a:cubicBezTo>
                  <a:cubicBezTo>
                    <a:pt x="13548" y="35720"/>
                    <a:pt x="12300" y="37172"/>
                    <a:pt x="11653" y="38997"/>
                  </a:cubicBezTo>
                  <a:cubicBezTo>
                    <a:pt x="10883" y="41172"/>
                    <a:pt x="11304" y="43472"/>
                    <a:pt x="9876" y="45418"/>
                  </a:cubicBezTo>
                  <a:cubicBezTo>
                    <a:pt x="8619" y="47129"/>
                    <a:pt x="6595" y="47823"/>
                    <a:pt x="4764" y="48716"/>
                  </a:cubicBezTo>
                  <a:cubicBezTo>
                    <a:pt x="2274" y="49928"/>
                    <a:pt x="903" y="51426"/>
                    <a:pt x="151" y="5412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4"/>
            <p:cNvSpPr/>
            <p:nvPr/>
          </p:nvSpPr>
          <p:spPr>
            <a:xfrm>
              <a:off x="4100050" y="504325"/>
              <a:ext cx="439675" cy="1339925"/>
            </a:xfrm>
            <a:custGeom>
              <a:avLst/>
              <a:gdLst/>
              <a:ahLst/>
              <a:cxnLst/>
              <a:rect l="l" t="t" r="r" b="b"/>
              <a:pathLst>
                <a:path w="17587" h="53597" fill="none" extrusionOk="0">
                  <a:moveTo>
                    <a:pt x="3567" y="0"/>
                  </a:moveTo>
                  <a:cubicBezTo>
                    <a:pt x="1835" y="2337"/>
                    <a:pt x="280" y="4592"/>
                    <a:pt x="1068" y="7638"/>
                  </a:cubicBezTo>
                  <a:cubicBezTo>
                    <a:pt x="1603" y="9725"/>
                    <a:pt x="3056" y="11376"/>
                    <a:pt x="4511" y="12886"/>
                  </a:cubicBezTo>
                  <a:cubicBezTo>
                    <a:pt x="7566" y="16052"/>
                    <a:pt x="11482" y="18383"/>
                    <a:pt x="14218" y="21856"/>
                  </a:cubicBezTo>
                  <a:cubicBezTo>
                    <a:pt x="17586" y="26129"/>
                    <a:pt x="16419" y="30192"/>
                    <a:pt x="13121" y="33840"/>
                  </a:cubicBezTo>
                  <a:cubicBezTo>
                    <a:pt x="11882" y="35214"/>
                    <a:pt x="10700" y="36537"/>
                    <a:pt x="10201" y="38378"/>
                  </a:cubicBezTo>
                  <a:cubicBezTo>
                    <a:pt x="9596" y="40609"/>
                    <a:pt x="9984" y="42699"/>
                    <a:pt x="8460" y="44671"/>
                  </a:cubicBezTo>
                  <a:cubicBezTo>
                    <a:pt x="7269" y="46217"/>
                    <a:pt x="5492" y="46981"/>
                    <a:pt x="3901" y="48009"/>
                  </a:cubicBezTo>
                  <a:cubicBezTo>
                    <a:pt x="1721" y="49423"/>
                    <a:pt x="611" y="51062"/>
                    <a:pt x="1" y="53597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4"/>
            <p:cNvSpPr/>
            <p:nvPr/>
          </p:nvSpPr>
          <p:spPr>
            <a:xfrm>
              <a:off x="4076750" y="541525"/>
              <a:ext cx="379750" cy="1329575"/>
            </a:xfrm>
            <a:custGeom>
              <a:avLst/>
              <a:gdLst/>
              <a:ahLst/>
              <a:cxnLst/>
              <a:rect l="l" t="t" r="r" b="b"/>
              <a:pathLst>
                <a:path w="15190" h="53183" fill="none" extrusionOk="0">
                  <a:moveTo>
                    <a:pt x="3672" y="1"/>
                  </a:moveTo>
                  <a:cubicBezTo>
                    <a:pt x="1994" y="2452"/>
                    <a:pt x="623" y="4746"/>
                    <a:pt x="1360" y="7828"/>
                  </a:cubicBezTo>
                  <a:cubicBezTo>
                    <a:pt x="1778" y="9573"/>
                    <a:pt x="2857" y="11202"/>
                    <a:pt x="3955" y="12586"/>
                  </a:cubicBezTo>
                  <a:cubicBezTo>
                    <a:pt x="6631" y="15966"/>
                    <a:pt x="10261" y="18570"/>
                    <a:pt x="12633" y="22203"/>
                  </a:cubicBezTo>
                  <a:cubicBezTo>
                    <a:pt x="15189" y="26109"/>
                    <a:pt x="14678" y="30217"/>
                    <a:pt x="11518" y="33395"/>
                  </a:cubicBezTo>
                  <a:cubicBezTo>
                    <a:pt x="10528" y="34385"/>
                    <a:pt x="9593" y="35329"/>
                    <a:pt x="9121" y="36685"/>
                  </a:cubicBezTo>
                  <a:cubicBezTo>
                    <a:pt x="8369" y="38853"/>
                    <a:pt x="8904" y="41039"/>
                    <a:pt x="7720" y="43132"/>
                  </a:cubicBezTo>
                  <a:cubicBezTo>
                    <a:pt x="6727" y="44889"/>
                    <a:pt x="5115" y="45884"/>
                    <a:pt x="3597" y="47117"/>
                  </a:cubicBezTo>
                  <a:cubicBezTo>
                    <a:pt x="1555" y="48771"/>
                    <a:pt x="518" y="50578"/>
                    <a:pt x="0" y="53182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4"/>
            <p:cNvSpPr/>
            <p:nvPr/>
          </p:nvSpPr>
          <p:spPr>
            <a:xfrm>
              <a:off x="4054425" y="576725"/>
              <a:ext cx="324625" cy="1322775"/>
            </a:xfrm>
            <a:custGeom>
              <a:avLst/>
              <a:gdLst/>
              <a:ahLst/>
              <a:cxnLst/>
              <a:rect l="l" t="t" r="r" b="b"/>
              <a:pathLst>
                <a:path w="12985" h="52911" fill="none" extrusionOk="0">
                  <a:moveTo>
                    <a:pt x="3678" y="0"/>
                  </a:moveTo>
                  <a:cubicBezTo>
                    <a:pt x="752" y="4664"/>
                    <a:pt x="896" y="8501"/>
                    <a:pt x="3961" y="12976"/>
                  </a:cubicBezTo>
                  <a:cubicBezTo>
                    <a:pt x="6174" y="16215"/>
                    <a:pt x="9187" y="18945"/>
                    <a:pt x="10988" y="22464"/>
                  </a:cubicBezTo>
                  <a:cubicBezTo>
                    <a:pt x="12835" y="26075"/>
                    <a:pt x="12985" y="30189"/>
                    <a:pt x="9891" y="32931"/>
                  </a:cubicBezTo>
                  <a:cubicBezTo>
                    <a:pt x="8943" y="33773"/>
                    <a:pt x="8144" y="34540"/>
                    <a:pt x="7768" y="35785"/>
                  </a:cubicBezTo>
                  <a:cubicBezTo>
                    <a:pt x="7097" y="38017"/>
                    <a:pt x="7632" y="40221"/>
                    <a:pt x="6493" y="42419"/>
                  </a:cubicBezTo>
                  <a:cubicBezTo>
                    <a:pt x="5699" y="43956"/>
                    <a:pt x="4430" y="45068"/>
                    <a:pt x="3242" y="46286"/>
                  </a:cubicBezTo>
                  <a:cubicBezTo>
                    <a:pt x="1317" y="48265"/>
                    <a:pt x="430" y="50162"/>
                    <a:pt x="0" y="5291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4"/>
            <p:cNvSpPr/>
            <p:nvPr/>
          </p:nvSpPr>
          <p:spPr>
            <a:xfrm>
              <a:off x="4031100" y="608375"/>
              <a:ext cx="283675" cy="1319850"/>
            </a:xfrm>
            <a:custGeom>
              <a:avLst/>
              <a:gdLst/>
              <a:ahLst/>
              <a:cxnLst/>
              <a:rect l="l" t="t" r="r" b="b"/>
              <a:pathLst>
                <a:path w="11347" h="52794" fill="none" extrusionOk="0">
                  <a:moveTo>
                    <a:pt x="3534" y="0"/>
                  </a:moveTo>
                  <a:cubicBezTo>
                    <a:pt x="903" y="4685"/>
                    <a:pt x="1123" y="8568"/>
                    <a:pt x="3742" y="13135"/>
                  </a:cubicBezTo>
                  <a:cubicBezTo>
                    <a:pt x="5510" y="16218"/>
                    <a:pt x="7874" y="18972"/>
                    <a:pt x="9299" y="22241"/>
                  </a:cubicBezTo>
                  <a:cubicBezTo>
                    <a:pt x="10721" y="25513"/>
                    <a:pt x="11347" y="30090"/>
                    <a:pt x="8331" y="32471"/>
                  </a:cubicBezTo>
                  <a:cubicBezTo>
                    <a:pt x="5450" y="34751"/>
                    <a:pt x="6821" y="38080"/>
                    <a:pt x="5591" y="41246"/>
                  </a:cubicBezTo>
                  <a:cubicBezTo>
                    <a:pt x="4945" y="42912"/>
                    <a:pt x="3844" y="44235"/>
                    <a:pt x="2792" y="45652"/>
                  </a:cubicBezTo>
                  <a:cubicBezTo>
                    <a:pt x="1111" y="47907"/>
                    <a:pt x="326" y="49973"/>
                    <a:pt x="1" y="5279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14"/>
            <p:cNvSpPr/>
            <p:nvPr/>
          </p:nvSpPr>
          <p:spPr>
            <a:xfrm>
              <a:off x="4005025" y="635275"/>
              <a:ext cx="240225" cy="1321375"/>
            </a:xfrm>
            <a:custGeom>
              <a:avLst/>
              <a:gdLst/>
              <a:ahLst/>
              <a:cxnLst/>
              <a:rect l="l" t="t" r="r" b="b"/>
              <a:pathLst>
                <a:path w="9609" h="52855" fill="none" extrusionOk="0">
                  <a:moveTo>
                    <a:pt x="3209" y="1"/>
                  </a:moveTo>
                  <a:cubicBezTo>
                    <a:pt x="876" y="4836"/>
                    <a:pt x="1279" y="8709"/>
                    <a:pt x="3594" y="13458"/>
                  </a:cubicBezTo>
                  <a:cubicBezTo>
                    <a:pt x="5134" y="16618"/>
                    <a:pt x="7191" y="19607"/>
                    <a:pt x="8156" y="23020"/>
                  </a:cubicBezTo>
                  <a:cubicBezTo>
                    <a:pt x="8935" y="25760"/>
                    <a:pt x="9608" y="30208"/>
                    <a:pt x="6914" y="32012"/>
                  </a:cubicBezTo>
                  <a:cubicBezTo>
                    <a:pt x="4217" y="33816"/>
                    <a:pt x="5476" y="37596"/>
                    <a:pt x="4638" y="40441"/>
                  </a:cubicBezTo>
                  <a:cubicBezTo>
                    <a:pt x="4096" y="42272"/>
                    <a:pt x="3116" y="43815"/>
                    <a:pt x="2181" y="45457"/>
                  </a:cubicBezTo>
                  <a:cubicBezTo>
                    <a:pt x="809" y="47859"/>
                    <a:pt x="214" y="50103"/>
                    <a:pt x="1" y="52854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14"/>
            <p:cNvSpPr/>
            <p:nvPr/>
          </p:nvSpPr>
          <p:spPr>
            <a:xfrm>
              <a:off x="3973975" y="655800"/>
              <a:ext cx="208575" cy="1327825"/>
            </a:xfrm>
            <a:custGeom>
              <a:avLst/>
              <a:gdLst/>
              <a:ahLst/>
              <a:cxnLst/>
              <a:rect l="l" t="t" r="r" b="b"/>
              <a:pathLst>
                <a:path w="8343" h="53113" fill="none" extrusionOk="0">
                  <a:moveTo>
                    <a:pt x="2662" y="1"/>
                  </a:moveTo>
                  <a:cubicBezTo>
                    <a:pt x="927" y="4511"/>
                    <a:pt x="1276" y="8174"/>
                    <a:pt x="2978" y="12616"/>
                  </a:cubicBezTo>
                  <a:cubicBezTo>
                    <a:pt x="4238" y="15909"/>
                    <a:pt x="6015" y="19036"/>
                    <a:pt x="6833" y="22491"/>
                  </a:cubicBezTo>
                  <a:cubicBezTo>
                    <a:pt x="7428" y="25020"/>
                    <a:pt x="8342" y="29931"/>
                    <a:pt x="5735" y="31573"/>
                  </a:cubicBezTo>
                  <a:cubicBezTo>
                    <a:pt x="3125" y="33215"/>
                    <a:pt x="4421" y="37419"/>
                    <a:pt x="3756" y="40143"/>
                  </a:cubicBezTo>
                  <a:cubicBezTo>
                    <a:pt x="3287" y="42080"/>
                    <a:pt x="2382" y="43812"/>
                    <a:pt x="1618" y="45640"/>
                  </a:cubicBezTo>
                  <a:cubicBezTo>
                    <a:pt x="581" y="48103"/>
                    <a:pt x="133" y="50443"/>
                    <a:pt x="1" y="531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14"/>
            <p:cNvSpPr/>
            <p:nvPr/>
          </p:nvSpPr>
          <p:spPr>
            <a:xfrm>
              <a:off x="3929250" y="668800"/>
              <a:ext cx="189025" cy="1339725"/>
            </a:xfrm>
            <a:custGeom>
              <a:avLst/>
              <a:gdLst/>
              <a:ahLst/>
              <a:cxnLst/>
              <a:rect l="l" t="t" r="r" b="b"/>
              <a:pathLst>
                <a:path w="7561" h="53589" fill="none" extrusionOk="0">
                  <a:moveTo>
                    <a:pt x="2132" y="1"/>
                  </a:moveTo>
                  <a:cubicBezTo>
                    <a:pt x="0" y="8177"/>
                    <a:pt x="4712" y="14411"/>
                    <a:pt x="6219" y="22152"/>
                  </a:cubicBezTo>
                  <a:cubicBezTo>
                    <a:pt x="6730" y="24768"/>
                    <a:pt x="7560" y="29405"/>
                    <a:pt x="5146" y="31158"/>
                  </a:cubicBezTo>
                  <a:cubicBezTo>
                    <a:pt x="2734" y="32908"/>
                    <a:pt x="3922" y="37049"/>
                    <a:pt x="3392" y="39846"/>
                  </a:cubicBezTo>
                  <a:cubicBezTo>
                    <a:pt x="2490" y="44600"/>
                    <a:pt x="430" y="48633"/>
                    <a:pt x="283" y="5358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14"/>
            <p:cNvSpPr/>
            <p:nvPr/>
          </p:nvSpPr>
          <p:spPr>
            <a:xfrm>
              <a:off x="3890000" y="672575"/>
              <a:ext cx="169625" cy="1357675"/>
            </a:xfrm>
            <a:custGeom>
              <a:avLst/>
              <a:gdLst/>
              <a:ahLst/>
              <a:cxnLst/>
              <a:rect l="l" t="t" r="r" b="b"/>
              <a:pathLst>
                <a:path w="6785" h="54307" fill="none" extrusionOk="0">
                  <a:moveTo>
                    <a:pt x="737" y="0"/>
                  </a:moveTo>
                  <a:cubicBezTo>
                    <a:pt x="13" y="7759"/>
                    <a:pt x="4033" y="14206"/>
                    <a:pt x="5416" y="21613"/>
                  </a:cubicBezTo>
                  <a:cubicBezTo>
                    <a:pt x="5922" y="24316"/>
                    <a:pt x="6785" y="28887"/>
                    <a:pt x="4394" y="30784"/>
                  </a:cubicBezTo>
                  <a:cubicBezTo>
                    <a:pt x="2003" y="32685"/>
                    <a:pt x="3119" y="36985"/>
                    <a:pt x="2677" y="39860"/>
                  </a:cubicBezTo>
                  <a:cubicBezTo>
                    <a:pt x="1910" y="44798"/>
                    <a:pt x="112" y="49230"/>
                    <a:pt x="1" y="54306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0" name="Google Shape;3240;p14"/>
          <p:cNvSpPr/>
          <p:nvPr/>
        </p:nvSpPr>
        <p:spPr>
          <a:xfrm>
            <a:off x="3307513" y="858563"/>
            <a:ext cx="690975" cy="41225"/>
          </a:xfrm>
          <a:custGeom>
            <a:avLst/>
            <a:gdLst/>
            <a:ahLst/>
            <a:cxnLst/>
            <a:rect l="l" t="t" r="r" b="b"/>
            <a:pathLst>
              <a:path w="27639" h="1649" fill="none" extrusionOk="0">
                <a:moveTo>
                  <a:pt x="0" y="1"/>
                </a:moveTo>
                <a:lnTo>
                  <a:pt x="1726" y="1649"/>
                </a:lnTo>
                <a:lnTo>
                  <a:pt x="3455" y="1"/>
                </a:lnTo>
                <a:lnTo>
                  <a:pt x="5181" y="1649"/>
                </a:lnTo>
                <a:lnTo>
                  <a:pt x="6910" y="1"/>
                </a:lnTo>
                <a:lnTo>
                  <a:pt x="8640" y="1649"/>
                </a:lnTo>
                <a:lnTo>
                  <a:pt x="10363" y="1"/>
                </a:lnTo>
                <a:lnTo>
                  <a:pt x="12092" y="1649"/>
                </a:lnTo>
                <a:lnTo>
                  <a:pt x="13818" y="1"/>
                </a:lnTo>
                <a:lnTo>
                  <a:pt x="15547" y="1649"/>
                </a:lnTo>
                <a:lnTo>
                  <a:pt x="17273" y="1"/>
                </a:lnTo>
                <a:lnTo>
                  <a:pt x="19002" y="1649"/>
                </a:lnTo>
                <a:lnTo>
                  <a:pt x="20728" y="1"/>
                </a:lnTo>
                <a:lnTo>
                  <a:pt x="22457" y="1649"/>
                </a:lnTo>
                <a:lnTo>
                  <a:pt x="24180" y="1"/>
                </a:lnTo>
                <a:lnTo>
                  <a:pt x="25909" y="1649"/>
                </a:lnTo>
                <a:lnTo>
                  <a:pt x="27639" y="1"/>
                </a:lnTo>
              </a:path>
            </a:pathLst>
          </a:custGeom>
          <a:noFill/>
          <a:ln w="19050" cap="flat" cmpd="sng">
            <a:solidFill>
              <a:schemeClr val="dk2"/>
            </a:solidFill>
            <a:prstDash val="solid"/>
            <a:miter lim="300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1" name="Google Shape;3241;p14"/>
          <p:cNvSpPr/>
          <p:nvPr/>
        </p:nvSpPr>
        <p:spPr>
          <a:xfrm>
            <a:off x="5145575" y="4248638"/>
            <a:ext cx="690900" cy="41300"/>
          </a:xfrm>
          <a:custGeom>
            <a:avLst/>
            <a:gdLst/>
            <a:ahLst/>
            <a:cxnLst/>
            <a:rect l="l" t="t" r="r" b="b"/>
            <a:pathLst>
              <a:path w="27636" h="1652" extrusionOk="0">
                <a:moveTo>
                  <a:pt x="27636" y="1652"/>
                </a:moveTo>
                <a:lnTo>
                  <a:pt x="25910" y="1"/>
                </a:lnTo>
                <a:lnTo>
                  <a:pt x="24187" y="1652"/>
                </a:lnTo>
                <a:lnTo>
                  <a:pt x="22458" y="1"/>
                </a:lnTo>
                <a:lnTo>
                  <a:pt x="20725" y="1652"/>
                </a:lnTo>
                <a:lnTo>
                  <a:pt x="19002" y="1"/>
                </a:lnTo>
                <a:lnTo>
                  <a:pt x="17273" y="1652"/>
                </a:lnTo>
                <a:lnTo>
                  <a:pt x="15547" y="1"/>
                </a:lnTo>
                <a:lnTo>
                  <a:pt x="13818" y="1652"/>
                </a:lnTo>
                <a:lnTo>
                  <a:pt x="12092" y="1"/>
                </a:lnTo>
                <a:lnTo>
                  <a:pt x="10363" y="1652"/>
                </a:lnTo>
                <a:lnTo>
                  <a:pt x="8640" y="1"/>
                </a:lnTo>
                <a:lnTo>
                  <a:pt x="6911" y="1652"/>
                </a:lnTo>
                <a:lnTo>
                  <a:pt x="5185" y="1"/>
                </a:lnTo>
                <a:lnTo>
                  <a:pt x="3455" y="1652"/>
                </a:lnTo>
                <a:lnTo>
                  <a:pt x="1729" y="1"/>
                </a:lnTo>
                <a:lnTo>
                  <a:pt x="0" y="1652"/>
                </a:ln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2" name="Google Shape;3242;p14"/>
          <p:cNvGrpSpPr/>
          <p:nvPr/>
        </p:nvGrpSpPr>
        <p:grpSpPr>
          <a:xfrm>
            <a:off x="2964475" y="4729803"/>
            <a:ext cx="974718" cy="974718"/>
            <a:chOff x="528900" y="1489975"/>
            <a:chExt cx="732100" cy="732100"/>
          </a:xfrm>
        </p:grpSpPr>
        <p:sp>
          <p:nvSpPr>
            <p:cNvPr id="3243" name="Google Shape;3243;p14"/>
            <p:cNvSpPr/>
            <p:nvPr/>
          </p:nvSpPr>
          <p:spPr>
            <a:xfrm>
              <a:off x="528900" y="1489975"/>
              <a:ext cx="732100" cy="732100"/>
            </a:xfrm>
            <a:custGeom>
              <a:avLst/>
              <a:gdLst/>
              <a:ahLst/>
              <a:cxnLst/>
              <a:rect l="l" t="t" r="r" b="b"/>
              <a:pathLst>
                <a:path w="29284" h="29284" fill="none" extrusionOk="0">
                  <a:moveTo>
                    <a:pt x="29283" y="14642"/>
                  </a:moveTo>
                  <a:cubicBezTo>
                    <a:pt x="29283" y="18527"/>
                    <a:pt x="27741" y="22250"/>
                    <a:pt x="24995" y="24996"/>
                  </a:cubicBezTo>
                  <a:cubicBezTo>
                    <a:pt x="22250" y="27741"/>
                    <a:pt x="18524" y="29284"/>
                    <a:pt x="14642" y="29284"/>
                  </a:cubicBezTo>
                  <a:cubicBezTo>
                    <a:pt x="10760" y="29284"/>
                    <a:pt x="7034" y="27741"/>
                    <a:pt x="4288" y="24996"/>
                  </a:cubicBezTo>
                  <a:cubicBezTo>
                    <a:pt x="1543" y="22250"/>
                    <a:pt x="0" y="18527"/>
                    <a:pt x="0" y="14642"/>
                  </a:cubicBezTo>
                  <a:cubicBezTo>
                    <a:pt x="0" y="6556"/>
                    <a:pt x="6556" y="0"/>
                    <a:pt x="14642" y="0"/>
                  </a:cubicBezTo>
                  <a:cubicBezTo>
                    <a:pt x="18524" y="0"/>
                    <a:pt x="22250" y="1543"/>
                    <a:pt x="24995" y="4291"/>
                  </a:cubicBezTo>
                  <a:cubicBezTo>
                    <a:pt x="27741" y="7037"/>
                    <a:pt x="29283" y="10760"/>
                    <a:pt x="29283" y="1464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14"/>
            <p:cNvSpPr/>
            <p:nvPr/>
          </p:nvSpPr>
          <p:spPr>
            <a:xfrm>
              <a:off x="589775" y="1550850"/>
              <a:ext cx="610325" cy="610325"/>
            </a:xfrm>
            <a:custGeom>
              <a:avLst/>
              <a:gdLst/>
              <a:ahLst/>
              <a:cxnLst/>
              <a:rect l="l" t="t" r="r" b="b"/>
              <a:pathLst>
                <a:path w="24413" h="24413" fill="none" extrusionOk="0">
                  <a:moveTo>
                    <a:pt x="24413" y="12207"/>
                  </a:moveTo>
                  <a:cubicBezTo>
                    <a:pt x="24413" y="18949"/>
                    <a:pt x="18949" y="24413"/>
                    <a:pt x="12207" y="24413"/>
                  </a:cubicBezTo>
                  <a:cubicBezTo>
                    <a:pt x="5465" y="24413"/>
                    <a:pt x="1" y="18949"/>
                    <a:pt x="1" y="12207"/>
                  </a:cubicBezTo>
                  <a:cubicBezTo>
                    <a:pt x="1" y="5468"/>
                    <a:pt x="5465" y="1"/>
                    <a:pt x="12207" y="1"/>
                  </a:cubicBezTo>
                  <a:cubicBezTo>
                    <a:pt x="18949" y="1"/>
                    <a:pt x="24413" y="5468"/>
                    <a:pt x="24413" y="12207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14"/>
            <p:cNvSpPr/>
            <p:nvPr/>
          </p:nvSpPr>
          <p:spPr>
            <a:xfrm>
              <a:off x="650675" y="1611750"/>
              <a:ext cx="488525" cy="488550"/>
            </a:xfrm>
            <a:custGeom>
              <a:avLst/>
              <a:gdLst/>
              <a:ahLst/>
              <a:cxnLst/>
              <a:rect l="l" t="t" r="r" b="b"/>
              <a:pathLst>
                <a:path w="19541" h="19542" fill="none" extrusionOk="0">
                  <a:moveTo>
                    <a:pt x="19541" y="9771"/>
                  </a:moveTo>
                  <a:cubicBezTo>
                    <a:pt x="19541" y="15166"/>
                    <a:pt x="15166" y="19541"/>
                    <a:pt x="9771" y="19541"/>
                  </a:cubicBezTo>
                  <a:cubicBezTo>
                    <a:pt x="4376" y="19541"/>
                    <a:pt x="1" y="15166"/>
                    <a:pt x="1" y="9771"/>
                  </a:cubicBezTo>
                  <a:cubicBezTo>
                    <a:pt x="1" y="4376"/>
                    <a:pt x="4376" y="1"/>
                    <a:pt x="9771" y="1"/>
                  </a:cubicBezTo>
                  <a:cubicBezTo>
                    <a:pt x="15166" y="1"/>
                    <a:pt x="19541" y="4376"/>
                    <a:pt x="19541" y="977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14"/>
            <p:cNvSpPr/>
            <p:nvPr/>
          </p:nvSpPr>
          <p:spPr>
            <a:xfrm>
              <a:off x="711200" y="1672275"/>
              <a:ext cx="367500" cy="367500"/>
            </a:xfrm>
            <a:custGeom>
              <a:avLst/>
              <a:gdLst/>
              <a:ahLst/>
              <a:cxnLst/>
              <a:rect l="l" t="t" r="r" b="b"/>
              <a:pathLst>
                <a:path w="14700" h="14700" fill="none" extrusionOk="0">
                  <a:moveTo>
                    <a:pt x="14699" y="7350"/>
                  </a:moveTo>
                  <a:cubicBezTo>
                    <a:pt x="14699" y="11410"/>
                    <a:pt x="11409" y="14699"/>
                    <a:pt x="7350" y="14699"/>
                  </a:cubicBezTo>
                  <a:cubicBezTo>
                    <a:pt x="3290" y="14699"/>
                    <a:pt x="0" y="11410"/>
                    <a:pt x="0" y="7350"/>
                  </a:cubicBezTo>
                  <a:cubicBezTo>
                    <a:pt x="0" y="3293"/>
                    <a:pt x="3290" y="1"/>
                    <a:pt x="7350" y="1"/>
                  </a:cubicBezTo>
                  <a:cubicBezTo>
                    <a:pt x="11409" y="1"/>
                    <a:pt x="14699" y="3293"/>
                    <a:pt x="14699" y="73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14"/>
            <p:cNvSpPr/>
            <p:nvPr/>
          </p:nvSpPr>
          <p:spPr>
            <a:xfrm>
              <a:off x="771200" y="1732275"/>
              <a:ext cx="247500" cy="247500"/>
            </a:xfrm>
            <a:custGeom>
              <a:avLst/>
              <a:gdLst/>
              <a:ahLst/>
              <a:cxnLst/>
              <a:rect l="l" t="t" r="r" b="b"/>
              <a:pathLst>
                <a:path w="9900" h="9900" fill="none" extrusionOk="0">
                  <a:moveTo>
                    <a:pt x="9900" y="4950"/>
                  </a:moveTo>
                  <a:cubicBezTo>
                    <a:pt x="9900" y="7683"/>
                    <a:pt x="7683" y="9900"/>
                    <a:pt x="4950" y="9900"/>
                  </a:cubicBezTo>
                  <a:cubicBezTo>
                    <a:pt x="2216" y="9900"/>
                    <a:pt x="0" y="7683"/>
                    <a:pt x="0" y="4950"/>
                  </a:cubicBezTo>
                  <a:cubicBezTo>
                    <a:pt x="0" y="2216"/>
                    <a:pt x="2216" y="0"/>
                    <a:pt x="4950" y="0"/>
                  </a:cubicBezTo>
                  <a:cubicBezTo>
                    <a:pt x="7683" y="0"/>
                    <a:pt x="9900" y="2216"/>
                    <a:pt x="9900" y="495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14"/>
            <p:cNvSpPr/>
            <p:nvPr/>
          </p:nvSpPr>
          <p:spPr>
            <a:xfrm>
              <a:off x="828625" y="1789700"/>
              <a:ext cx="132650" cy="132725"/>
            </a:xfrm>
            <a:custGeom>
              <a:avLst/>
              <a:gdLst/>
              <a:ahLst/>
              <a:cxnLst/>
              <a:rect l="l" t="t" r="r" b="b"/>
              <a:pathLst>
                <a:path w="5306" h="5309" fill="none" extrusionOk="0">
                  <a:moveTo>
                    <a:pt x="5305" y="2653"/>
                  </a:moveTo>
                  <a:cubicBezTo>
                    <a:pt x="5305" y="4120"/>
                    <a:pt x="4117" y="5308"/>
                    <a:pt x="2653" y="5308"/>
                  </a:cubicBezTo>
                  <a:cubicBezTo>
                    <a:pt x="1188" y="5308"/>
                    <a:pt x="0" y="4120"/>
                    <a:pt x="0" y="2653"/>
                  </a:cubicBezTo>
                  <a:cubicBezTo>
                    <a:pt x="0" y="1189"/>
                    <a:pt x="1188" y="1"/>
                    <a:pt x="2653" y="1"/>
                  </a:cubicBezTo>
                  <a:cubicBezTo>
                    <a:pt x="4117" y="1"/>
                    <a:pt x="5305" y="1189"/>
                    <a:pt x="5305" y="265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14"/>
            <p:cNvSpPr/>
            <p:nvPr/>
          </p:nvSpPr>
          <p:spPr>
            <a:xfrm>
              <a:off x="863500" y="1824675"/>
              <a:ext cx="62875" cy="62775"/>
            </a:xfrm>
            <a:custGeom>
              <a:avLst/>
              <a:gdLst/>
              <a:ahLst/>
              <a:cxnLst/>
              <a:rect l="l" t="t" r="r" b="b"/>
              <a:pathLst>
                <a:path w="2515" h="2511" fill="none" extrusionOk="0">
                  <a:moveTo>
                    <a:pt x="2515" y="1254"/>
                  </a:moveTo>
                  <a:cubicBezTo>
                    <a:pt x="2515" y="1949"/>
                    <a:pt x="1952" y="2511"/>
                    <a:pt x="1258" y="2511"/>
                  </a:cubicBezTo>
                  <a:cubicBezTo>
                    <a:pt x="563" y="2511"/>
                    <a:pt x="1" y="1949"/>
                    <a:pt x="1" y="1254"/>
                  </a:cubicBezTo>
                  <a:cubicBezTo>
                    <a:pt x="1" y="562"/>
                    <a:pt x="563" y="0"/>
                    <a:pt x="1258" y="0"/>
                  </a:cubicBezTo>
                  <a:cubicBezTo>
                    <a:pt x="1952" y="0"/>
                    <a:pt x="2515" y="562"/>
                    <a:pt x="2515" y="125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0" name="Google Shape;3250;p14"/>
          <p:cNvGrpSpPr/>
          <p:nvPr/>
        </p:nvGrpSpPr>
        <p:grpSpPr>
          <a:xfrm rot="5400000">
            <a:off x="5205515" y="-594713"/>
            <a:ext cx="974732" cy="974667"/>
            <a:chOff x="5402000" y="1173700"/>
            <a:chExt cx="756075" cy="756025"/>
          </a:xfrm>
        </p:grpSpPr>
        <p:sp>
          <p:nvSpPr>
            <p:cNvPr id="3251" name="Google Shape;3251;p14"/>
            <p:cNvSpPr/>
            <p:nvPr/>
          </p:nvSpPr>
          <p:spPr>
            <a:xfrm>
              <a:off x="5402000" y="1173700"/>
              <a:ext cx="756075" cy="756025"/>
            </a:xfrm>
            <a:custGeom>
              <a:avLst/>
              <a:gdLst/>
              <a:ahLst/>
              <a:cxnLst/>
              <a:rect l="l" t="t" r="r" b="b"/>
              <a:pathLst>
                <a:path w="30243" h="30241" fill="none" extrusionOk="0">
                  <a:moveTo>
                    <a:pt x="0" y="15121"/>
                  </a:moveTo>
                  <a:cubicBezTo>
                    <a:pt x="6" y="6560"/>
                    <a:pt x="6553" y="4"/>
                    <a:pt x="15120" y="1"/>
                  </a:cubicBezTo>
                  <a:cubicBezTo>
                    <a:pt x="23290" y="1"/>
                    <a:pt x="30237" y="6914"/>
                    <a:pt x="30237" y="15121"/>
                  </a:cubicBezTo>
                  <a:cubicBezTo>
                    <a:pt x="30243" y="23036"/>
                    <a:pt x="23032" y="30241"/>
                    <a:pt x="15120" y="30238"/>
                  </a:cubicBezTo>
                  <a:cubicBezTo>
                    <a:pt x="6808" y="30238"/>
                    <a:pt x="0" y="23391"/>
                    <a:pt x="0" y="1512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14"/>
            <p:cNvSpPr/>
            <p:nvPr/>
          </p:nvSpPr>
          <p:spPr>
            <a:xfrm>
              <a:off x="5428450" y="1200775"/>
              <a:ext cx="697900" cy="697975"/>
            </a:xfrm>
            <a:custGeom>
              <a:avLst/>
              <a:gdLst/>
              <a:ahLst/>
              <a:cxnLst/>
              <a:rect l="l" t="t" r="r" b="b"/>
              <a:pathLst>
                <a:path w="27916" h="27919" fill="none" extrusionOk="0">
                  <a:moveTo>
                    <a:pt x="13960" y="27919"/>
                  </a:moveTo>
                  <a:cubicBezTo>
                    <a:pt x="21026" y="27919"/>
                    <a:pt x="27913" y="20966"/>
                    <a:pt x="27913" y="13963"/>
                  </a:cubicBezTo>
                  <a:cubicBezTo>
                    <a:pt x="27916" y="6658"/>
                    <a:pt x="21429" y="1"/>
                    <a:pt x="13960" y="7"/>
                  </a:cubicBezTo>
                  <a:cubicBezTo>
                    <a:pt x="6072" y="13"/>
                    <a:pt x="7" y="6108"/>
                    <a:pt x="4" y="13963"/>
                  </a:cubicBezTo>
                  <a:cubicBezTo>
                    <a:pt x="1" y="21517"/>
                    <a:pt x="6475" y="27919"/>
                    <a:pt x="13960" y="27919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14"/>
            <p:cNvSpPr/>
            <p:nvPr/>
          </p:nvSpPr>
          <p:spPr>
            <a:xfrm>
              <a:off x="5450400" y="1224075"/>
              <a:ext cx="639875" cy="641600"/>
            </a:xfrm>
            <a:custGeom>
              <a:avLst/>
              <a:gdLst/>
              <a:ahLst/>
              <a:cxnLst/>
              <a:rect l="l" t="t" r="r" b="b"/>
              <a:pathLst>
                <a:path w="25595" h="25664" fill="none" extrusionOk="0">
                  <a:moveTo>
                    <a:pt x="7" y="12826"/>
                  </a:moveTo>
                  <a:cubicBezTo>
                    <a:pt x="16" y="5729"/>
                    <a:pt x="5639" y="1"/>
                    <a:pt x="12799" y="34"/>
                  </a:cubicBezTo>
                  <a:cubicBezTo>
                    <a:pt x="19520" y="64"/>
                    <a:pt x="25594" y="6174"/>
                    <a:pt x="25591" y="12826"/>
                  </a:cubicBezTo>
                  <a:cubicBezTo>
                    <a:pt x="25591" y="19201"/>
                    <a:pt x="19165" y="25577"/>
                    <a:pt x="12799" y="25619"/>
                  </a:cubicBezTo>
                  <a:cubicBezTo>
                    <a:pt x="5997" y="25664"/>
                    <a:pt x="1" y="19655"/>
                    <a:pt x="7" y="128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14"/>
            <p:cNvSpPr/>
            <p:nvPr/>
          </p:nvSpPr>
          <p:spPr>
            <a:xfrm>
              <a:off x="5468825" y="1245425"/>
              <a:ext cx="581675" cy="583425"/>
            </a:xfrm>
            <a:custGeom>
              <a:avLst/>
              <a:gdLst/>
              <a:ahLst/>
              <a:cxnLst/>
              <a:rect l="l" t="t" r="r" b="b"/>
              <a:pathLst>
                <a:path w="23267" h="23337" fill="none" extrusionOk="0">
                  <a:moveTo>
                    <a:pt x="11638" y="23294"/>
                  </a:moveTo>
                  <a:cubicBezTo>
                    <a:pt x="17430" y="23252"/>
                    <a:pt x="23267" y="17469"/>
                    <a:pt x="23267" y="11662"/>
                  </a:cubicBezTo>
                  <a:cubicBezTo>
                    <a:pt x="23267" y="5630"/>
                    <a:pt x="17739" y="64"/>
                    <a:pt x="11638" y="34"/>
                  </a:cubicBezTo>
                  <a:cubicBezTo>
                    <a:pt x="5167" y="1"/>
                    <a:pt x="15" y="5248"/>
                    <a:pt x="9" y="11662"/>
                  </a:cubicBezTo>
                  <a:cubicBezTo>
                    <a:pt x="0" y="17854"/>
                    <a:pt x="5473" y="23336"/>
                    <a:pt x="11638" y="23294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14"/>
            <p:cNvSpPr/>
            <p:nvPr/>
          </p:nvSpPr>
          <p:spPr>
            <a:xfrm>
              <a:off x="5484525" y="1263925"/>
              <a:ext cx="523500" cy="526650"/>
            </a:xfrm>
            <a:custGeom>
              <a:avLst/>
              <a:gdLst/>
              <a:ahLst/>
              <a:cxnLst/>
              <a:rect l="l" t="t" r="r" b="b"/>
              <a:pathLst>
                <a:path w="20940" h="21066" fill="none" extrusionOk="0">
                  <a:moveTo>
                    <a:pt x="7" y="10535"/>
                  </a:moveTo>
                  <a:cubicBezTo>
                    <a:pt x="13" y="4773"/>
                    <a:pt x="4728" y="133"/>
                    <a:pt x="10472" y="64"/>
                  </a:cubicBezTo>
                  <a:cubicBezTo>
                    <a:pt x="16089" y="1"/>
                    <a:pt x="20937" y="5236"/>
                    <a:pt x="20940" y="10535"/>
                  </a:cubicBezTo>
                  <a:cubicBezTo>
                    <a:pt x="20940" y="15662"/>
                    <a:pt x="15824" y="21066"/>
                    <a:pt x="10472" y="20996"/>
                  </a:cubicBezTo>
                  <a:cubicBezTo>
                    <a:pt x="4981" y="20930"/>
                    <a:pt x="1" y="16122"/>
                    <a:pt x="7" y="10535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14"/>
            <p:cNvSpPr/>
            <p:nvPr/>
          </p:nvSpPr>
          <p:spPr>
            <a:xfrm>
              <a:off x="5497325" y="1282350"/>
              <a:ext cx="466650" cy="466725"/>
            </a:xfrm>
            <a:custGeom>
              <a:avLst/>
              <a:gdLst/>
              <a:ahLst/>
              <a:cxnLst/>
              <a:rect l="l" t="t" r="r" b="b"/>
              <a:pathLst>
                <a:path w="18666" h="18669" fill="none" extrusionOk="0">
                  <a:moveTo>
                    <a:pt x="9343" y="18648"/>
                  </a:moveTo>
                  <a:cubicBezTo>
                    <a:pt x="14152" y="18669"/>
                    <a:pt x="18665" y="14116"/>
                    <a:pt x="18647" y="9346"/>
                  </a:cubicBezTo>
                  <a:cubicBezTo>
                    <a:pt x="18629" y="4574"/>
                    <a:pt x="14332" y="0"/>
                    <a:pt x="9343" y="42"/>
                  </a:cubicBezTo>
                  <a:cubicBezTo>
                    <a:pt x="4219" y="81"/>
                    <a:pt x="81" y="4240"/>
                    <a:pt x="42" y="9346"/>
                  </a:cubicBezTo>
                  <a:cubicBezTo>
                    <a:pt x="0" y="14359"/>
                    <a:pt x="4451" y="18630"/>
                    <a:pt x="9343" y="1864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14"/>
            <p:cNvSpPr/>
            <p:nvPr/>
          </p:nvSpPr>
          <p:spPr>
            <a:xfrm>
              <a:off x="5510700" y="1300300"/>
              <a:ext cx="407175" cy="407125"/>
            </a:xfrm>
            <a:custGeom>
              <a:avLst/>
              <a:gdLst/>
              <a:ahLst/>
              <a:cxnLst/>
              <a:rect l="l" t="t" r="r" b="b"/>
              <a:pathLst>
                <a:path w="16287" h="16285" fill="none" extrusionOk="0">
                  <a:moveTo>
                    <a:pt x="0" y="8141"/>
                  </a:moveTo>
                  <a:cubicBezTo>
                    <a:pt x="0" y="3646"/>
                    <a:pt x="3648" y="4"/>
                    <a:pt x="8144" y="1"/>
                  </a:cubicBezTo>
                  <a:cubicBezTo>
                    <a:pt x="12561" y="1"/>
                    <a:pt x="16281" y="3751"/>
                    <a:pt x="16281" y="8141"/>
                  </a:cubicBezTo>
                  <a:cubicBezTo>
                    <a:pt x="16287" y="12469"/>
                    <a:pt x="12480" y="16285"/>
                    <a:pt x="8144" y="16285"/>
                  </a:cubicBezTo>
                  <a:cubicBezTo>
                    <a:pt x="3717" y="16285"/>
                    <a:pt x="0" y="12577"/>
                    <a:pt x="0" y="814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14"/>
            <p:cNvSpPr/>
            <p:nvPr/>
          </p:nvSpPr>
          <p:spPr>
            <a:xfrm>
              <a:off x="5522800" y="1317000"/>
              <a:ext cx="348925" cy="349000"/>
            </a:xfrm>
            <a:custGeom>
              <a:avLst/>
              <a:gdLst/>
              <a:ahLst/>
              <a:cxnLst/>
              <a:rect l="l" t="t" r="r" b="b"/>
              <a:pathLst>
                <a:path w="13957" h="13960" fill="none" extrusionOk="0">
                  <a:moveTo>
                    <a:pt x="6980" y="13960"/>
                  </a:moveTo>
                  <a:cubicBezTo>
                    <a:pt x="10745" y="13960"/>
                    <a:pt x="13957" y="10745"/>
                    <a:pt x="13957" y="6977"/>
                  </a:cubicBezTo>
                  <a:cubicBezTo>
                    <a:pt x="13957" y="3212"/>
                    <a:pt x="10736" y="1"/>
                    <a:pt x="6980" y="1"/>
                  </a:cubicBezTo>
                  <a:cubicBezTo>
                    <a:pt x="3224" y="1"/>
                    <a:pt x="1" y="3212"/>
                    <a:pt x="1" y="6977"/>
                  </a:cubicBezTo>
                  <a:cubicBezTo>
                    <a:pt x="1" y="10745"/>
                    <a:pt x="3188" y="13954"/>
                    <a:pt x="6980" y="1396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14"/>
            <p:cNvSpPr/>
            <p:nvPr/>
          </p:nvSpPr>
          <p:spPr>
            <a:xfrm>
              <a:off x="5534225" y="1333850"/>
              <a:ext cx="293525" cy="291700"/>
            </a:xfrm>
            <a:custGeom>
              <a:avLst/>
              <a:gdLst/>
              <a:ahLst/>
              <a:cxnLst/>
              <a:rect l="l" t="t" r="r" b="b"/>
              <a:pathLst>
                <a:path w="11741" h="11668" fill="none" extrusionOk="0">
                  <a:moveTo>
                    <a:pt x="43" y="5822"/>
                  </a:moveTo>
                  <a:cubicBezTo>
                    <a:pt x="79" y="2797"/>
                    <a:pt x="2755" y="12"/>
                    <a:pt x="5858" y="9"/>
                  </a:cubicBezTo>
                  <a:cubicBezTo>
                    <a:pt x="9016" y="0"/>
                    <a:pt x="11602" y="2761"/>
                    <a:pt x="11671" y="5822"/>
                  </a:cubicBezTo>
                  <a:cubicBezTo>
                    <a:pt x="11740" y="8958"/>
                    <a:pt x="8980" y="11668"/>
                    <a:pt x="5858" y="11635"/>
                  </a:cubicBezTo>
                  <a:cubicBezTo>
                    <a:pt x="2734" y="11602"/>
                    <a:pt x="1" y="8955"/>
                    <a:pt x="43" y="5822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4"/>
            <p:cNvSpPr/>
            <p:nvPr/>
          </p:nvSpPr>
          <p:spPr>
            <a:xfrm>
              <a:off x="5548125" y="1351350"/>
              <a:ext cx="233850" cy="234075"/>
            </a:xfrm>
            <a:custGeom>
              <a:avLst/>
              <a:gdLst/>
              <a:ahLst/>
              <a:cxnLst/>
              <a:rect l="l" t="t" r="r" b="b"/>
              <a:pathLst>
                <a:path w="9354" h="9363" fill="none" extrusionOk="0">
                  <a:moveTo>
                    <a:pt x="4686" y="9326"/>
                  </a:moveTo>
                  <a:cubicBezTo>
                    <a:pt x="7197" y="9362"/>
                    <a:pt x="9317" y="7146"/>
                    <a:pt x="9335" y="4671"/>
                  </a:cubicBezTo>
                  <a:cubicBezTo>
                    <a:pt x="9353" y="2199"/>
                    <a:pt x="7107" y="1"/>
                    <a:pt x="4686" y="22"/>
                  </a:cubicBezTo>
                  <a:cubicBezTo>
                    <a:pt x="2349" y="46"/>
                    <a:pt x="1" y="2247"/>
                    <a:pt x="31" y="4671"/>
                  </a:cubicBezTo>
                  <a:cubicBezTo>
                    <a:pt x="61" y="7098"/>
                    <a:pt x="2220" y="9287"/>
                    <a:pt x="4686" y="9326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14"/>
            <p:cNvSpPr/>
            <p:nvPr/>
          </p:nvSpPr>
          <p:spPr>
            <a:xfrm>
              <a:off x="5564525" y="1370975"/>
              <a:ext cx="175425" cy="175650"/>
            </a:xfrm>
            <a:custGeom>
              <a:avLst/>
              <a:gdLst/>
              <a:ahLst/>
              <a:cxnLst/>
              <a:rect l="l" t="t" r="r" b="b"/>
              <a:pathLst>
                <a:path w="7017" h="7026" fill="none" extrusionOk="0">
                  <a:moveTo>
                    <a:pt x="3" y="3498"/>
                  </a:moveTo>
                  <a:cubicBezTo>
                    <a:pt x="6" y="1742"/>
                    <a:pt x="1702" y="16"/>
                    <a:pt x="3492" y="7"/>
                  </a:cubicBezTo>
                  <a:cubicBezTo>
                    <a:pt x="5281" y="1"/>
                    <a:pt x="7016" y="1679"/>
                    <a:pt x="6980" y="3498"/>
                  </a:cubicBezTo>
                  <a:cubicBezTo>
                    <a:pt x="6941" y="5320"/>
                    <a:pt x="5356" y="6950"/>
                    <a:pt x="3492" y="6989"/>
                  </a:cubicBezTo>
                  <a:cubicBezTo>
                    <a:pt x="1627" y="7025"/>
                    <a:pt x="0" y="5203"/>
                    <a:pt x="3" y="3498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4"/>
            <p:cNvSpPr/>
            <p:nvPr/>
          </p:nvSpPr>
          <p:spPr>
            <a:xfrm>
              <a:off x="5582425" y="1391950"/>
              <a:ext cx="117375" cy="118050"/>
            </a:xfrm>
            <a:custGeom>
              <a:avLst/>
              <a:gdLst/>
              <a:ahLst/>
              <a:cxnLst/>
              <a:rect l="l" t="t" r="r" b="b"/>
              <a:pathLst>
                <a:path w="4695" h="4722" fill="none" extrusionOk="0">
                  <a:moveTo>
                    <a:pt x="2355" y="4680"/>
                  </a:moveTo>
                  <a:cubicBezTo>
                    <a:pt x="3624" y="4722"/>
                    <a:pt x="4667" y="3582"/>
                    <a:pt x="4682" y="2352"/>
                  </a:cubicBezTo>
                  <a:cubicBezTo>
                    <a:pt x="4694" y="1059"/>
                    <a:pt x="3555" y="1"/>
                    <a:pt x="2355" y="25"/>
                  </a:cubicBezTo>
                  <a:cubicBezTo>
                    <a:pt x="1239" y="49"/>
                    <a:pt x="0" y="1134"/>
                    <a:pt x="27" y="2352"/>
                  </a:cubicBezTo>
                  <a:cubicBezTo>
                    <a:pt x="54" y="3570"/>
                    <a:pt x="1113" y="4638"/>
                    <a:pt x="2355" y="468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14"/>
            <p:cNvSpPr/>
            <p:nvPr/>
          </p:nvSpPr>
          <p:spPr>
            <a:xfrm>
              <a:off x="5604750" y="1416150"/>
              <a:ext cx="59100" cy="58900"/>
            </a:xfrm>
            <a:custGeom>
              <a:avLst/>
              <a:gdLst/>
              <a:ahLst/>
              <a:cxnLst/>
              <a:rect l="l" t="t" r="r" b="b"/>
              <a:pathLst>
                <a:path w="2364" h="2356" fill="none" extrusionOk="0">
                  <a:moveTo>
                    <a:pt x="21" y="1183"/>
                  </a:moveTo>
                  <a:cubicBezTo>
                    <a:pt x="0" y="533"/>
                    <a:pt x="533" y="1"/>
                    <a:pt x="1182" y="19"/>
                  </a:cubicBezTo>
                  <a:cubicBezTo>
                    <a:pt x="1841" y="31"/>
                    <a:pt x="2334" y="527"/>
                    <a:pt x="2349" y="1183"/>
                  </a:cubicBezTo>
                  <a:cubicBezTo>
                    <a:pt x="2364" y="1835"/>
                    <a:pt x="1841" y="2356"/>
                    <a:pt x="1182" y="2347"/>
                  </a:cubicBezTo>
                  <a:cubicBezTo>
                    <a:pt x="524" y="2341"/>
                    <a:pt x="36" y="1835"/>
                    <a:pt x="21" y="1183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4"/>
            <p:cNvSpPr/>
            <p:nvPr/>
          </p:nvSpPr>
          <p:spPr>
            <a:xfrm>
              <a:off x="5631800" y="1443900"/>
              <a:ext cx="148200" cy="485750"/>
            </a:xfrm>
            <a:custGeom>
              <a:avLst/>
              <a:gdLst/>
              <a:ahLst/>
              <a:cxnLst/>
              <a:rect l="l" t="t" r="r" b="b"/>
              <a:pathLst>
                <a:path w="5928" h="19430" fill="none" extrusionOk="0">
                  <a:moveTo>
                    <a:pt x="4" y="1"/>
                  </a:moveTo>
                  <a:cubicBezTo>
                    <a:pt x="1" y="6845"/>
                    <a:pt x="5714" y="12589"/>
                    <a:pt x="5928" y="1943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14"/>
            <p:cNvSpPr/>
            <p:nvPr/>
          </p:nvSpPr>
          <p:spPr>
            <a:xfrm>
              <a:off x="5573250" y="1443900"/>
              <a:ext cx="59025" cy="432450"/>
            </a:xfrm>
            <a:custGeom>
              <a:avLst/>
              <a:gdLst/>
              <a:ahLst/>
              <a:cxnLst/>
              <a:rect l="l" t="t" r="r" b="b"/>
              <a:pathLst>
                <a:path w="2361" h="17298" fill="none" extrusionOk="0">
                  <a:moveTo>
                    <a:pt x="2346" y="1"/>
                  </a:moveTo>
                  <a:cubicBezTo>
                    <a:pt x="0" y="5341"/>
                    <a:pt x="2361" y="11686"/>
                    <a:pt x="563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14"/>
            <p:cNvSpPr/>
            <p:nvPr/>
          </p:nvSpPr>
          <p:spPr>
            <a:xfrm>
              <a:off x="5448975" y="1443900"/>
              <a:ext cx="182925" cy="294125"/>
            </a:xfrm>
            <a:custGeom>
              <a:avLst/>
              <a:gdLst/>
              <a:ahLst/>
              <a:cxnLst/>
              <a:rect l="l" t="t" r="r" b="b"/>
              <a:pathLst>
                <a:path w="7317" h="11765" fill="none" extrusionOk="0">
                  <a:moveTo>
                    <a:pt x="7317" y="1"/>
                  </a:moveTo>
                  <a:cubicBezTo>
                    <a:pt x="5245" y="1585"/>
                    <a:pt x="4601" y="3540"/>
                    <a:pt x="3705" y="5916"/>
                  </a:cubicBezTo>
                  <a:cubicBezTo>
                    <a:pt x="2833" y="8225"/>
                    <a:pt x="1817" y="10051"/>
                    <a:pt x="0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14"/>
            <p:cNvSpPr/>
            <p:nvPr/>
          </p:nvSpPr>
          <p:spPr>
            <a:xfrm>
              <a:off x="5402000" y="1443900"/>
              <a:ext cx="229900" cy="107825"/>
            </a:xfrm>
            <a:custGeom>
              <a:avLst/>
              <a:gdLst/>
              <a:ahLst/>
              <a:cxnLst/>
              <a:rect l="l" t="t" r="r" b="b"/>
              <a:pathLst>
                <a:path w="9196" h="4313" fill="none" extrusionOk="0">
                  <a:moveTo>
                    <a:pt x="9196" y="1"/>
                  </a:moveTo>
                  <a:cubicBezTo>
                    <a:pt x="7154" y="211"/>
                    <a:pt x="6029" y="779"/>
                    <a:pt x="4592" y="2151"/>
                  </a:cubicBezTo>
                  <a:cubicBezTo>
                    <a:pt x="3152" y="3522"/>
                    <a:pt x="2042" y="4096"/>
                    <a:pt x="0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4"/>
            <p:cNvSpPr/>
            <p:nvPr/>
          </p:nvSpPr>
          <p:spPr>
            <a:xfrm>
              <a:off x="5448975" y="1360075"/>
              <a:ext cx="182925" cy="83850"/>
            </a:xfrm>
            <a:custGeom>
              <a:avLst/>
              <a:gdLst/>
              <a:ahLst/>
              <a:cxnLst/>
              <a:rect l="l" t="t" r="r" b="b"/>
              <a:pathLst>
                <a:path w="7317" h="3354" fill="none" extrusionOk="0">
                  <a:moveTo>
                    <a:pt x="7317" y="3354"/>
                  </a:moveTo>
                  <a:cubicBezTo>
                    <a:pt x="4938" y="2064"/>
                    <a:pt x="2397" y="1258"/>
                    <a:pt x="0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4"/>
            <p:cNvSpPr/>
            <p:nvPr/>
          </p:nvSpPr>
          <p:spPr>
            <a:xfrm>
              <a:off x="5587300" y="1221600"/>
              <a:ext cx="44600" cy="222325"/>
            </a:xfrm>
            <a:custGeom>
              <a:avLst/>
              <a:gdLst/>
              <a:ahLst/>
              <a:cxnLst/>
              <a:rect l="l" t="t" r="r" b="b"/>
              <a:pathLst>
                <a:path w="1784" h="8893" fill="none" extrusionOk="0">
                  <a:moveTo>
                    <a:pt x="1784" y="8893"/>
                  </a:moveTo>
                  <a:cubicBezTo>
                    <a:pt x="434" y="5979"/>
                    <a:pt x="1228" y="3014"/>
                    <a:pt x="1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4"/>
            <p:cNvSpPr/>
            <p:nvPr/>
          </p:nvSpPr>
          <p:spPr>
            <a:xfrm>
              <a:off x="5631875" y="1173700"/>
              <a:ext cx="148125" cy="270225"/>
            </a:xfrm>
            <a:custGeom>
              <a:avLst/>
              <a:gdLst/>
              <a:ahLst/>
              <a:cxnLst/>
              <a:rect l="l" t="t" r="r" b="b"/>
              <a:pathLst>
                <a:path w="5925" h="10809" fill="none" extrusionOk="0">
                  <a:moveTo>
                    <a:pt x="1" y="10809"/>
                  </a:moveTo>
                  <a:cubicBezTo>
                    <a:pt x="524" y="6214"/>
                    <a:pt x="5384" y="4587"/>
                    <a:pt x="5925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4"/>
            <p:cNvSpPr/>
            <p:nvPr/>
          </p:nvSpPr>
          <p:spPr>
            <a:xfrm>
              <a:off x="5631875" y="1221600"/>
              <a:ext cx="333450" cy="222325"/>
            </a:xfrm>
            <a:custGeom>
              <a:avLst/>
              <a:gdLst/>
              <a:ahLst/>
              <a:cxnLst/>
              <a:rect l="l" t="t" r="r" b="b"/>
              <a:pathLst>
                <a:path w="13338" h="8893" fill="none" extrusionOk="0">
                  <a:moveTo>
                    <a:pt x="1" y="8893"/>
                  </a:moveTo>
                  <a:cubicBezTo>
                    <a:pt x="3240" y="4562"/>
                    <a:pt x="9600" y="4012"/>
                    <a:pt x="13337" y="0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4"/>
            <p:cNvSpPr/>
            <p:nvPr/>
          </p:nvSpPr>
          <p:spPr>
            <a:xfrm>
              <a:off x="5631875" y="1360075"/>
              <a:ext cx="471775" cy="83850"/>
            </a:xfrm>
            <a:custGeom>
              <a:avLst/>
              <a:gdLst/>
              <a:ahLst/>
              <a:cxnLst/>
              <a:rect l="l" t="t" r="r" b="b"/>
              <a:pathLst>
                <a:path w="18871" h="3354" fill="none" extrusionOk="0">
                  <a:moveTo>
                    <a:pt x="1" y="3354"/>
                  </a:moveTo>
                  <a:cubicBezTo>
                    <a:pt x="2722" y="1790"/>
                    <a:pt x="6439" y="1955"/>
                    <a:pt x="9485" y="1709"/>
                  </a:cubicBezTo>
                  <a:cubicBezTo>
                    <a:pt x="12658" y="1459"/>
                    <a:pt x="15875" y="1149"/>
                    <a:pt x="18871" y="1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4"/>
            <p:cNvSpPr/>
            <p:nvPr/>
          </p:nvSpPr>
          <p:spPr>
            <a:xfrm>
              <a:off x="5631875" y="1443900"/>
              <a:ext cx="526050" cy="107825"/>
            </a:xfrm>
            <a:custGeom>
              <a:avLst/>
              <a:gdLst/>
              <a:ahLst/>
              <a:cxnLst/>
              <a:rect l="l" t="t" r="r" b="b"/>
              <a:pathLst>
                <a:path w="21042" h="4313" fill="none" extrusionOk="0">
                  <a:moveTo>
                    <a:pt x="1" y="1"/>
                  </a:moveTo>
                  <a:cubicBezTo>
                    <a:pt x="7191" y="10"/>
                    <a:pt x="13855" y="4141"/>
                    <a:pt x="21042" y="4313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4"/>
            <p:cNvSpPr/>
            <p:nvPr/>
          </p:nvSpPr>
          <p:spPr>
            <a:xfrm>
              <a:off x="5631875" y="1443900"/>
              <a:ext cx="471775" cy="294125"/>
            </a:xfrm>
            <a:custGeom>
              <a:avLst/>
              <a:gdLst/>
              <a:ahLst/>
              <a:cxnLst/>
              <a:rect l="l" t="t" r="r" b="b"/>
              <a:pathLst>
                <a:path w="18871" h="11765" fill="none" extrusionOk="0">
                  <a:moveTo>
                    <a:pt x="1" y="1"/>
                  </a:moveTo>
                  <a:cubicBezTo>
                    <a:pt x="6406" y="3723"/>
                    <a:pt x="12511" y="7961"/>
                    <a:pt x="18871" y="11765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4"/>
            <p:cNvSpPr/>
            <p:nvPr/>
          </p:nvSpPr>
          <p:spPr>
            <a:xfrm>
              <a:off x="5631875" y="1443900"/>
              <a:ext cx="333450" cy="432450"/>
            </a:xfrm>
            <a:custGeom>
              <a:avLst/>
              <a:gdLst/>
              <a:ahLst/>
              <a:cxnLst/>
              <a:rect l="l" t="t" r="r" b="b"/>
              <a:pathLst>
                <a:path w="13338" h="17298" fill="none" extrusionOk="0">
                  <a:moveTo>
                    <a:pt x="1" y="1"/>
                  </a:moveTo>
                  <a:cubicBezTo>
                    <a:pt x="3700" y="6246"/>
                    <a:pt x="9335" y="11232"/>
                    <a:pt x="13337" y="17298"/>
                  </a:cubicBezTo>
                </a:path>
              </a:pathLst>
            </a:custGeom>
            <a:solidFill>
              <a:schemeClr val="lt1"/>
            </a:solidFill>
            <a:ln w="9525" cap="flat" cmpd="sng">
              <a:solidFill>
                <a:srgbClr val="FFFFFF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6" name="Google Shape;3276;p14"/>
          <p:cNvSpPr/>
          <p:nvPr/>
        </p:nvSpPr>
        <p:spPr>
          <a:xfrm>
            <a:off x="2350775" y="379975"/>
            <a:ext cx="318937" cy="319083"/>
          </a:xfrm>
          <a:custGeom>
            <a:avLst/>
            <a:gdLst/>
            <a:ahLst/>
            <a:cxnLst/>
            <a:rect l="l" t="t" r="r" b="b"/>
            <a:pathLst>
              <a:path w="6592" h="6595" extrusionOk="0">
                <a:moveTo>
                  <a:pt x="6592" y="3299"/>
                </a:moveTo>
                <a:cubicBezTo>
                  <a:pt x="6592" y="5118"/>
                  <a:pt x="5115" y="6595"/>
                  <a:pt x="3296" y="6595"/>
                </a:cubicBezTo>
                <a:cubicBezTo>
                  <a:pt x="1477" y="6595"/>
                  <a:pt x="0" y="5118"/>
                  <a:pt x="0" y="3299"/>
                </a:cubicBezTo>
                <a:cubicBezTo>
                  <a:pt x="0" y="1477"/>
                  <a:pt x="1477" y="0"/>
                  <a:pt x="3296" y="0"/>
                </a:cubicBezTo>
                <a:cubicBezTo>
                  <a:pt x="5115" y="0"/>
                  <a:pt x="6592" y="1477"/>
                  <a:pt x="6592" y="3299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007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7" name="Google Shape;3277;p14"/>
          <p:cNvGrpSpPr/>
          <p:nvPr/>
        </p:nvGrpSpPr>
        <p:grpSpPr>
          <a:xfrm rot="5400000">
            <a:off x="918913" y="1889413"/>
            <a:ext cx="178575" cy="589975"/>
            <a:chOff x="1834925" y="4791825"/>
            <a:chExt cx="178575" cy="589975"/>
          </a:xfrm>
        </p:grpSpPr>
        <p:sp>
          <p:nvSpPr>
            <p:cNvPr id="3278" name="Google Shape;3278;p14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4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4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4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14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14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14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14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14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14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14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14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14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14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14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14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14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14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14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14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14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14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14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14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14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14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14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5" name="Google Shape;3305;p14"/>
          <p:cNvGrpSpPr/>
          <p:nvPr/>
        </p:nvGrpSpPr>
        <p:grpSpPr>
          <a:xfrm rot="5400000">
            <a:off x="8046488" y="2668713"/>
            <a:ext cx="178575" cy="589975"/>
            <a:chOff x="1834925" y="4791825"/>
            <a:chExt cx="178575" cy="589975"/>
          </a:xfrm>
        </p:grpSpPr>
        <p:sp>
          <p:nvSpPr>
            <p:cNvPr id="3306" name="Google Shape;3306;p14"/>
            <p:cNvSpPr/>
            <p:nvPr/>
          </p:nvSpPr>
          <p:spPr>
            <a:xfrm>
              <a:off x="1839900" y="49321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1"/>
                  </a:cubicBezTo>
                  <a:cubicBezTo>
                    <a:pt x="0" y="902"/>
                    <a:pt x="259" y="1164"/>
                    <a:pt x="580" y="1164"/>
                  </a:cubicBezTo>
                  <a:cubicBezTo>
                    <a:pt x="905" y="1164"/>
                    <a:pt x="1164" y="902"/>
                    <a:pt x="1164" y="581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14"/>
            <p:cNvSpPr/>
            <p:nvPr/>
          </p:nvSpPr>
          <p:spPr>
            <a:xfrm>
              <a:off x="1912125" y="49321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1"/>
                  </a:cubicBezTo>
                  <a:cubicBezTo>
                    <a:pt x="1" y="902"/>
                    <a:pt x="263" y="1164"/>
                    <a:pt x="584" y="1164"/>
                  </a:cubicBezTo>
                  <a:cubicBezTo>
                    <a:pt x="906" y="1164"/>
                    <a:pt x="1168" y="902"/>
                    <a:pt x="1168" y="581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14"/>
            <p:cNvSpPr/>
            <p:nvPr/>
          </p:nvSpPr>
          <p:spPr>
            <a:xfrm>
              <a:off x="1984300" y="49321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1"/>
                  </a:cubicBezTo>
                  <a:cubicBezTo>
                    <a:pt x="1" y="902"/>
                    <a:pt x="262" y="1164"/>
                    <a:pt x="584" y="1164"/>
                  </a:cubicBezTo>
                  <a:cubicBezTo>
                    <a:pt x="906" y="1164"/>
                    <a:pt x="1165" y="902"/>
                    <a:pt x="1165" y="581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14"/>
            <p:cNvSpPr/>
            <p:nvPr/>
          </p:nvSpPr>
          <p:spPr>
            <a:xfrm>
              <a:off x="1839900" y="500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14"/>
            <p:cNvSpPr/>
            <p:nvPr/>
          </p:nvSpPr>
          <p:spPr>
            <a:xfrm>
              <a:off x="1912125" y="500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14"/>
            <p:cNvSpPr/>
            <p:nvPr/>
          </p:nvSpPr>
          <p:spPr>
            <a:xfrm>
              <a:off x="1984300" y="500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14"/>
            <p:cNvSpPr/>
            <p:nvPr/>
          </p:nvSpPr>
          <p:spPr>
            <a:xfrm>
              <a:off x="1839900" y="486197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14"/>
            <p:cNvSpPr/>
            <p:nvPr/>
          </p:nvSpPr>
          <p:spPr>
            <a:xfrm>
              <a:off x="1912125" y="486197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14"/>
            <p:cNvSpPr/>
            <p:nvPr/>
          </p:nvSpPr>
          <p:spPr>
            <a:xfrm>
              <a:off x="1984300" y="486197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14"/>
            <p:cNvSpPr/>
            <p:nvPr/>
          </p:nvSpPr>
          <p:spPr>
            <a:xfrm>
              <a:off x="1839900" y="479182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3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3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14"/>
            <p:cNvSpPr/>
            <p:nvPr/>
          </p:nvSpPr>
          <p:spPr>
            <a:xfrm>
              <a:off x="1912125" y="479182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3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14"/>
            <p:cNvSpPr/>
            <p:nvPr/>
          </p:nvSpPr>
          <p:spPr>
            <a:xfrm>
              <a:off x="1984300" y="479182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3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3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14"/>
            <p:cNvSpPr/>
            <p:nvPr/>
          </p:nvSpPr>
          <p:spPr>
            <a:xfrm>
              <a:off x="1839900" y="50721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7"/>
                    <a:pt x="580" y="1167"/>
                  </a:cubicBezTo>
                  <a:cubicBezTo>
                    <a:pt x="905" y="1167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14"/>
            <p:cNvSpPr/>
            <p:nvPr/>
          </p:nvSpPr>
          <p:spPr>
            <a:xfrm>
              <a:off x="1912125" y="50721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7"/>
                    <a:pt x="584" y="1167"/>
                  </a:cubicBezTo>
                  <a:cubicBezTo>
                    <a:pt x="906" y="1167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14"/>
            <p:cNvSpPr/>
            <p:nvPr/>
          </p:nvSpPr>
          <p:spPr>
            <a:xfrm>
              <a:off x="1984300" y="50721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7"/>
                    <a:pt x="584" y="1167"/>
                  </a:cubicBezTo>
                  <a:cubicBezTo>
                    <a:pt x="906" y="1167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14"/>
            <p:cNvSpPr/>
            <p:nvPr/>
          </p:nvSpPr>
          <p:spPr>
            <a:xfrm>
              <a:off x="1839900" y="5142325"/>
              <a:ext cx="29100" cy="29100"/>
            </a:xfrm>
            <a:custGeom>
              <a:avLst/>
              <a:gdLst/>
              <a:ahLst/>
              <a:cxnLst/>
              <a:rect l="l" t="t" r="r" b="b"/>
              <a:pathLst>
                <a:path w="1164" h="1164" extrusionOk="0">
                  <a:moveTo>
                    <a:pt x="580" y="0"/>
                  </a:moveTo>
                  <a:cubicBezTo>
                    <a:pt x="259" y="0"/>
                    <a:pt x="0" y="259"/>
                    <a:pt x="0" y="584"/>
                  </a:cubicBezTo>
                  <a:cubicBezTo>
                    <a:pt x="0" y="905"/>
                    <a:pt x="259" y="1164"/>
                    <a:pt x="580" y="1164"/>
                  </a:cubicBezTo>
                  <a:cubicBezTo>
                    <a:pt x="905" y="1164"/>
                    <a:pt x="1164" y="905"/>
                    <a:pt x="1164" y="584"/>
                  </a:cubicBezTo>
                  <a:cubicBezTo>
                    <a:pt x="1164" y="259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14"/>
            <p:cNvSpPr/>
            <p:nvPr/>
          </p:nvSpPr>
          <p:spPr>
            <a:xfrm>
              <a:off x="1912125" y="5142325"/>
              <a:ext cx="29200" cy="29100"/>
            </a:xfrm>
            <a:custGeom>
              <a:avLst/>
              <a:gdLst/>
              <a:ahLst/>
              <a:cxnLst/>
              <a:rect l="l" t="t" r="r" b="b"/>
              <a:pathLst>
                <a:path w="1168" h="1164" extrusionOk="0">
                  <a:moveTo>
                    <a:pt x="584" y="0"/>
                  </a:moveTo>
                  <a:cubicBezTo>
                    <a:pt x="263" y="0"/>
                    <a:pt x="1" y="259"/>
                    <a:pt x="1" y="584"/>
                  </a:cubicBezTo>
                  <a:cubicBezTo>
                    <a:pt x="1" y="905"/>
                    <a:pt x="263" y="1164"/>
                    <a:pt x="584" y="1164"/>
                  </a:cubicBezTo>
                  <a:cubicBezTo>
                    <a:pt x="906" y="1164"/>
                    <a:pt x="1168" y="905"/>
                    <a:pt x="1168" y="584"/>
                  </a:cubicBezTo>
                  <a:cubicBezTo>
                    <a:pt x="1168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14"/>
            <p:cNvSpPr/>
            <p:nvPr/>
          </p:nvSpPr>
          <p:spPr>
            <a:xfrm>
              <a:off x="1984300" y="5142325"/>
              <a:ext cx="29125" cy="29100"/>
            </a:xfrm>
            <a:custGeom>
              <a:avLst/>
              <a:gdLst/>
              <a:ahLst/>
              <a:cxnLst/>
              <a:rect l="l" t="t" r="r" b="b"/>
              <a:pathLst>
                <a:path w="1165" h="1164" extrusionOk="0">
                  <a:moveTo>
                    <a:pt x="584" y="0"/>
                  </a:moveTo>
                  <a:cubicBezTo>
                    <a:pt x="262" y="0"/>
                    <a:pt x="1" y="259"/>
                    <a:pt x="1" y="584"/>
                  </a:cubicBezTo>
                  <a:cubicBezTo>
                    <a:pt x="1" y="905"/>
                    <a:pt x="262" y="1164"/>
                    <a:pt x="584" y="1164"/>
                  </a:cubicBezTo>
                  <a:cubicBezTo>
                    <a:pt x="906" y="1164"/>
                    <a:pt x="1165" y="905"/>
                    <a:pt x="1165" y="584"/>
                  </a:cubicBezTo>
                  <a:cubicBezTo>
                    <a:pt x="1165" y="259"/>
                    <a:pt x="906" y="0"/>
                    <a:pt x="5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14"/>
            <p:cNvSpPr/>
            <p:nvPr/>
          </p:nvSpPr>
          <p:spPr>
            <a:xfrm>
              <a:off x="1839900" y="5212375"/>
              <a:ext cx="29100" cy="29200"/>
            </a:xfrm>
            <a:custGeom>
              <a:avLst/>
              <a:gdLst/>
              <a:ahLst/>
              <a:cxnLst/>
              <a:rect l="l" t="t" r="r" b="b"/>
              <a:pathLst>
                <a:path w="1164" h="1168" extrusionOk="0">
                  <a:moveTo>
                    <a:pt x="580" y="1"/>
                  </a:moveTo>
                  <a:cubicBezTo>
                    <a:pt x="259" y="1"/>
                    <a:pt x="0" y="262"/>
                    <a:pt x="0" y="584"/>
                  </a:cubicBezTo>
                  <a:cubicBezTo>
                    <a:pt x="0" y="906"/>
                    <a:pt x="259" y="1168"/>
                    <a:pt x="580" y="1168"/>
                  </a:cubicBezTo>
                  <a:cubicBezTo>
                    <a:pt x="905" y="1168"/>
                    <a:pt x="1164" y="906"/>
                    <a:pt x="1164" y="584"/>
                  </a:cubicBezTo>
                  <a:cubicBezTo>
                    <a:pt x="1164" y="262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14"/>
            <p:cNvSpPr/>
            <p:nvPr/>
          </p:nvSpPr>
          <p:spPr>
            <a:xfrm>
              <a:off x="1912125" y="5212375"/>
              <a:ext cx="29200" cy="29200"/>
            </a:xfrm>
            <a:custGeom>
              <a:avLst/>
              <a:gdLst/>
              <a:ahLst/>
              <a:cxnLst/>
              <a:rect l="l" t="t" r="r" b="b"/>
              <a:pathLst>
                <a:path w="1168" h="1168" extrusionOk="0">
                  <a:moveTo>
                    <a:pt x="584" y="1"/>
                  </a:moveTo>
                  <a:cubicBezTo>
                    <a:pt x="263" y="1"/>
                    <a:pt x="1" y="262"/>
                    <a:pt x="1" y="584"/>
                  </a:cubicBezTo>
                  <a:cubicBezTo>
                    <a:pt x="1" y="906"/>
                    <a:pt x="263" y="1168"/>
                    <a:pt x="584" y="1168"/>
                  </a:cubicBezTo>
                  <a:cubicBezTo>
                    <a:pt x="906" y="1168"/>
                    <a:pt x="1168" y="906"/>
                    <a:pt x="1168" y="584"/>
                  </a:cubicBezTo>
                  <a:cubicBezTo>
                    <a:pt x="1168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14"/>
            <p:cNvSpPr/>
            <p:nvPr/>
          </p:nvSpPr>
          <p:spPr>
            <a:xfrm>
              <a:off x="1984300" y="5212375"/>
              <a:ext cx="29125" cy="29200"/>
            </a:xfrm>
            <a:custGeom>
              <a:avLst/>
              <a:gdLst/>
              <a:ahLst/>
              <a:cxnLst/>
              <a:rect l="l" t="t" r="r" b="b"/>
              <a:pathLst>
                <a:path w="1165" h="1168" extrusionOk="0">
                  <a:moveTo>
                    <a:pt x="584" y="1"/>
                  </a:moveTo>
                  <a:cubicBezTo>
                    <a:pt x="262" y="1"/>
                    <a:pt x="1" y="262"/>
                    <a:pt x="1" y="584"/>
                  </a:cubicBezTo>
                  <a:cubicBezTo>
                    <a:pt x="1" y="906"/>
                    <a:pt x="262" y="1168"/>
                    <a:pt x="584" y="1168"/>
                  </a:cubicBezTo>
                  <a:cubicBezTo>
                    <a:pt x="906" y="1168"/>
                    <a:pt x="1165" y="906"/>
                    <a:pt x="1165" y="584"/>
                  </a:cubicBezTo>
                  <a:cubicBezTo>
                    <a:pt x="1165" y="262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14"/>
            <p:cNvSpPr/>
            <p:nvPr/>
          </p:nvSpPr>
          <p:spPr>
            <a:xfrm>
              <a:off x="1839900" y="5282525"/>
              <a:ext cx="29100" cy="29125"/>
            </a:xfrm>
            <a:custGeom>
              <a:avLst/>
              <a:gdLst/>
              <a:ahLst/>
              <a:cxnLst/>
              <a:rect l="l" t="t" r="r" b="b"/>
              <a:pathLst>
                <a:path w="1164" h="1165" extrusionOk="0">
                  <a:moveTo>
                    <a:pt x="580" y="1"/>
                  </a:moveTo>
                  <a:cubicBezTo>
                    <a:pt x="259" y="1"/>
                    <a:pt x="0" y="259"/>
                    <a:pt x="0" y="581"/>
                  </a:cubicBezTo>
                  <a:cubicBezTo>
                    <a:pt x="0" y="906"/>
                    <a:pt x="259" y="1164"/>
                    <a:pt x="580" y="1164"/>
                  </a:cubicBezTo>
                  <a:cubicBezTo>
                    <a:pt x="905" y="1164"/>
                    <a:pt x="1164" y="906"/>
                    <a:pt x="1164" y="581"/>
                  </a:cubicBezTo>
                  <a:cubicBezTo>
                    <a:pt x="1164" y="259"/>
                    <a:pt x="905" y="1"/>
                    <a:pt x="5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14"/>
            <p:cNvSpPr/>
            <p:nvPr/>
          </p:nvSpPr>
          <p:spPr>
            <a:xfrm>
              <a:off x="1912125" y="5282525"/>
              <a:ext cx="29200" cy="29125"/>
            </a:xfrm>
            <a:custGeom>
              <a:avLst/>
              <a:gdLst/>
              <a:ahLst/>
              <a:cxnLst/>
              <a:rect l="l" t="t" r="r" b="b"/>
              <a:pathLst>
                <a:path w="1168" h="1165" extrusionOk="0">
                  <a:moveTo>
                    <a:pt x="584" y="1"/>
                  </a:moveTo>
                  <a:cubicBezTo>
                    <a:pt x="263" y="1"/>
                    <a:pt x="1" y="259"/>
                    <a:pt x="1" y="581"/>
                  </a:cubicBezTo>
                  <a:cubicBezTo>
                    <a:pt x="1" y="906"/>
                    <a:pt x="263" y="1164"/>
                    <a:pt x="584" y="1164"/>
                  </a:cubicBezTo>
                  <a:cubicBezTo>
                    <a:pt x="906" y="1164"/>
                    <a:pt x="1168" y="906"/>
                    <a:pt x="1168" y="581"/>
                  </a:cubicBezTo>
                  <a:cubicBezTo>
                    <a:pt x="1168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14"/>
            <p:cNvSpPr/>
            <p:nvPr/>
          </p:nvSpPr>
          <p:spPr>
            <a:xfrm>
              <a:off x="1984300" y="5282525"/>
              <a:ext cx="29125" cy="29125"/>
            </a:xfrm>
            <a:custGeom>
              <a:avLst/>
              <a:gdLst/>
              <a:ahLst/>
              <a:cxnLst/>
              <a:rect l="l" t="t" r="r" b="b"/>
              <a:pathLst>
                <a:path w="1165" h="1165" extrusionOk="0">
                  <a:moveTo>
                    <a:pt x="584" y="1"/>
                  </a:moveTo>
                  <a:cubicBezTo>
                    <a:pt x="262" y="1"/>
                    <a:pt x="1" y="259"/>
                    <a:pt x="1" y="581"/>
                  </a:cubicBezTo>
                  <a:cubicBezTo>
                    <a:pt x="1" y="906"/>
                    <a:pt x="262" y="1164"/>
                    <a:pt x="584" y="1164"/>
                  </a:cubicBezTo>
                  <a:cubicBezTo>
                    <a:pt x="906" y="1164"/>
                    <a:pt x="1165" y="906"/>
                    <a:pt x="1165" y="581"/>
                  </a:cubicBezTo>
                  <a:cubicBezTo>
                    <a:pt x="1165" y="259"/>
                    <a:pt x="906" y="1"/>
                    <a:pt x="5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14"/>
            <p:cNvSpPr/>
            <p:nvPr/>
          </p:nvSpPr>
          <p:spPr>
            <a:xfrm>
              <a:off x="1834925" y="5352600"/>
              <a:ext cx="34150" cy="29200"/>
            </a:xfrm>
            <a:custGeom>
              <a:avLst/>
              <a:gdLst/>
              <a:ahLst/>
              <a:cxnLst/>
              <a:rect l="l" t="t" r="r" b="b"/>
              <a:pathLst>
                <a:path w="1366" h="1168" extrusionOk="0">
                  <a:moveTo>
                    <a:pt x="782" y="0"/>
                  </a:moveTo>
                  <a:cubicBezTo>
                    <a:pt x="262" y="0"/>
                    <a:pt x="1" y="629"/>
                    <a:pt x="371" y="996"/>
                  </a:cubicBezTo>
                  <a:cubicBezTo>
                    <a:pt x="489" y="1114"/>
                    <a:pt x="635" y="1168"/>
                    <a:pt x="778" y="1168"/>
                  </a:cubicBezTo>
                  <a:cubicBezTo>
                    <a:pt x="1077" y="1168"/>
                    <a:pt x="1363" y="935"/>
                    <a:pt x="1363" y="584"/>
                  </a:cubicBezTo>
                  <a:cubicBezTo>
                    <a:pt x="1366" y="262"/>
                    <a:pt x="1104" y="0"/>
                    <a:pt x="7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14"/>
            <p:cNvSpPr/>
            <p:nvPr/>
          </p:nvSpPr>
          <p:spPr>
            <a:xfrm>
              <a:off x="1907125" y="5352600"/>
              <a:ext cx="34125" cy="29200"/>
            </a:xfrm>
            <a:custGeom>
              <a:avLst/>
              <a:gdLst/>
              <a:ahLst/>
              <a:cxnLst/>
              <a:rect l="l" t="t" r="r" b="b"/>
              <a:pathLst>
                <a:path w="1365" h="1168" extrusionOk="0">
                  <a:moveTo>
                    <a:pt x="781" y="0"/>
                  </a:moveTo>
                  <a:cubicBezTo>
                    <a:pt x="263" y="0"/>
                    <a:pt x="0" y="627"/>
                    <a:pt x="366" y="996"/>
                  </a:cubicBezTo>
                  <a:cubicBezTo>
                    <a:pt x="485" y="1114"/>
                    <a:pt x="631" y="1168"/>
                    <a:pt x="775" y="1168"/>
                  </a:cubicBezTo>
                  <a:cubicBezTo>
                    <a:pt x="1074" y="1168"/>
                    <a:pt x="1362" y="935"/>
                    <a:pt x="1362" y="584"/>
                  </a:cubicBezTo>
                  <a:cubicBezTo>
                    <a:pt x="1365" y="262"/>
                    <a:pt x="1106" y="0"/>
                    <a:pt x="784" y="0"/>
                  </a:cubicBezTo>
                  <a:cubicBezTo>
                    <a:pt x="783" y="0"/>
                    <a:pt x="782" y="0"/>
                    <a:pt x="7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14"/>
            <p:cNvSpPr/>
            <p:nvPr/>
          </p:nvSpPr>
          <p:spPr>
            <a:xfrm>
              <a:off x="1979425" y="5352600"/>
              <a:ext cx="34075" cy="29200"/>
            </a:xfrm>
            <a:custGeom>
              <a:avLst/>
              <a:gdLst/>
              <a:ahLst/>
              <a:cxnLst/>
              <a:rect l="l" t="t" r="r" b="b"/>
              <a:pathLst>
                <a:path w="1363" h="1168" extrusionOk="0">
                  <a:moveTo>
                    <a:pt x="779" y="0"/>
                  </a:moveTo>
                  <a:cubicBezTo>
                    <a:pt x="259" y="0"/>
                    <a:pt x="0" y="629"/>
                    <a:pt x="367" y="996"/>
                  </a:cubicBezTo>
                  <a:cubicBezTo>
                    <a:pt x="486" y="1114"/>
                    <a:pt x="632" y="1168"/>
                    <a:pt x="776" y="1168"/>
                  </a:cubicBezTo>
                  <a:cubicBezTo>
                    <a:pt x="1075" y="1168"/>
                    <a:pt x="1363" y="935"/>
                    <a:pt x="1363" y="584"/>
                  </a:cubicBezTo>
                  <a:cubicBezTo>
                    <a:pt x="1363" y="262"/>
                    <a:pt x="1101" y="0"/>
                    <a:pt x="7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3" name="Google Shape;3333;p14"/>
          <p:cNvGrpSpPr/>
          <p:nvPr/>
        </p:nvGrpSpPr>
        <p:grpSpPr>
          <a:xfrm>
            <a:off x="918129" y="3713312"/>
            <a:ext cx="1112033" cy="1111983"/>
            <a:chOff x="2353725" y="4531275"/>
            <a:chExt cx="555600" cy="555575"/>
          </a:xfrm>
        </p:grpSpPr>
        <p:sp>
          <p:nvSpPr>
            <p:cNvPr id="3334" name="Google Shape;3334;p14"/>
            <p:cNvSpPr/>
            <p:nvPr/>
          </p:nvSpPr>
          <p:spPr>
            <a:xfrm>
              <a:off x="2490700" y="4668325"/>
              <a:ext cx="418625" cy="418525"/>
            </a:xfrm>
            <a:custGeom>
              <a:avLst/>
              <a:gdLst/>
              <a:ahLst/>
              <a:cxnLst/>
              <a:rect l="l" t="t" r="r" b="b"/>
              <a:pathLst>
                <a:path w="16745" h="16741" extrusionOk="0">
                  <a:moveTo>
                    <a:pt x="16745" y="8372"/>
                  </a:moveTo>
                  <a:cubicBezTo>
                    <a:pt x="16745" y="12994"/>
                    <a:pt x="12995" y="16741"/>
                    <a:pt x="8373" y="16741"/>
                  </a:cubicBezTo>
                  <a:cubicBezTo>
                    <a:pt x="3751" y="16741"/>
                    <a:pt x="1" y="12994"/>
                    <a:pt x="1" y="8372"/>
                  </a:cubicBezTo>
                  <a:cubicBezTo>
                    <a:pt x="1" y="3747"/>
                    <a:pt x="3751" y="0"/>
                    <a:pt x="8373" y="0"/>
                  </a:cubicBezTo>
                  <a:cubicBezTo>
                    <a:pt x="12995" y="0"/>
                    <a:pt x="16745" y="3747"/>
                    <a:pt x="16745" y="8372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14"/>
            <p:cNvSpPr/>
            <p:nvPr/>
          </p:nvSpPr>
          <p:spPr>
            <a:xfrm>
              <a:off x="2353725" y="4531275"/>
              <a:ext cx="197750" cy="197725"/>
            </a:xfrm>
            <a:custGeom>
              <a:avLst/>
              <a:gdLst/>
              <a:ahLst/>
              <a:cxnLst/>
              <a:rect l="l" t="t" r="r" b="b"/>
              <a:pathLst>
                <a:path w="7910" h="7909" extrusionOk="0">
                  <a:moveTo>
                    <a:pt x="7910" y="3955"/>
                  </a:moveTo>
                  <a:cubicBezTo>
                    <a:pt x="7910" y="6141"/>
                    <a:pt x="6138" y="7909"/>
                    <a:pt x="3955" y="7909"/>
                  </a:cubicBezTo>
                  <a:cubicBezTo>
                    <a:pt x="1769" y="7909"/>
                    <a:pt x="1" y="6141"/>
                    <a:pt x="1" y="3955"/>
                  </a:cubicBezTo>
                  <a:cubicBezTo>
                    <a:pt x="1" y="1771"/>
                    <a:pt x="1769" y="0"/>
                    <a:pt x="3955" y="0"/>
                  </a:cubicBezTo>
                  <a:cubicBezTo>
                    <a:pt x="6138" y="0"/>
                    <a:pt x="7910" y="1771"/>
                    <a:pt x="7910" y="395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14"/>
            <p:cNvSpPr/>
            <p:nvPr/>
          </p:nvSpPr>
          <p:spPr>
            <a:xfrm>
              <a:off x="2611000" y="4575625"/>
              <a:ext cx="45350" cy="45350"/>
            </a:xfrm>
            <a:custGeom>
              <a:avLst/>
              <a:gdLst/>
              <a:ahLst/>
              <a:cxnLst/>
              <a:rect l="l" t="t" r="r" b="b"/>
              <a:pathLst>
                <a:path w="1814" h="1814" extrusionOk="0">
                  <a:moveTo>
                    <a:pt x="1814" y="905"/>
                  </a:moveTo>
                  <a:cubicBezTo>
                    <a:pt x="1814" y="1408"/>
                    <a:pt x="1408" y="1814"/>
                    <a:pt x="908" y="1814"/>
                  </a:cubicBezTo>
                  <a:cubicBezTo>
                    <a:pt x="406" y="1814"/>
                    <a:pt x="0" y="1408"/>
                    <a:pt x="0" y="905"/>
                  </a:cubicBezTo>
                  <a:cubicBezTo>
                    <a:pt x="0" y="406"/>
                    <a:pt x="406" y="0"/>
                    <a:pt x="908" y="0"/>
                  </a:cubicBezTo>
                  <a:cubicBezTo>
                    <a:pt x="1408" y="0"/>
                    <a:pt x="1814" y="406"/>
                    <a:pt x="1814" y="90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7" name="Google Shape;3337;p14"/>
          <p:cNvGrpSpPr/>
          <p:nvPr/>
        </p:nvGrpSpPr>
        <p:grpSpPr>
          <a:xfrm>
            <a:off x="8299143" y="539488"/>
            <a:ext cx="263257" cy="681984"/>
            <a:chOff x="836413" y="539500"/>
            <a:chExt cx="308625" cy="799700"/>
          </a:xfrm>
        </p:grpSpPr>
        <p:sp>
          <p:nvSpPr>
            <p:cNvPr id="3338" name="Google Shape;3338;p14"/>
            <p:cNvSpPr/>
            <p:nvPr/>
          </p:nvSpPr>
          <p:spPr>
            <a:xfrm>
              <a:off x="836413" y="734050"/>
              <a:ext cx="308625" cy="308625"/>
            </a:xfrm>
            <a:custGeom>
              <a:avLst/>
              <a:gdLst/>
              <a:ahLst/>
              <a:cxnLst/>
              <a:rect l="l" t="t" r="r" b="b"/>
              <a:pathLst>
                <a:path w="12345" h="12345" extrusionOk="0">
                  <a:moveTo>
                    <a:pt x="4499" y="1"/>
                  </a:moveTo>
                  <a:lnTo>
                    <a:pt x="4499" y="4502"/>
                  </a:lnTo>
                  <a:lnTo>
                    <a:pt x="0" y="4502"/>
                  </a:lnTo>
                  <a:lnTo>
                    <a:pt x="0" y="7846"/>
                  </a:lnTo>
                  <a:lnTo>
                    <a:pt x="4499" y="7846"/>
                  </a:lnTo>
                  <a:lnTo>
                    <a:pt x="4499" y="12345"/>
                  </a:lnTo>
                  <a:lnTo>
                    <a:pt x="7846" y="12345"/>
                  </a:lnTo>
                  <a:lnTo>
                    <a:pt x="7846" y="7846"/>
                  </a:lnTo>
                  <a:lnTo>
                    <a:pt x="12345" y="7846"/>
                  </a:lnTo>
                  <a:lnTo>
                    <a:pt x="12345" y="4502"/>
                  </a:lnTo>
                  <a:lnTo>
                    <a:pt x="7846" y="4502"/>
                  </a:lnTo>
                  <a:lnTo>
                    <a:pt x="7846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14"/>
            <p:cNvSpPr/>
            <p:nvPr/>
          </p:nvSpPr>
          <p:spPr>
            <a:xfrm>
              <a:off x="887838" y="1133250"/>
              <a:ext cx="205850" cy="205950"/>
            </a:xfrm>
            <a:custGeom>
              <a:avLst/>
              <a:gdLst/>
              <a:ahLst/>
              <a:cxnLst/>
              <a:rect l="l" t="t" r="r" b="b"/>
              <a:pathLst>
                <a:path w="8234" h="8238" extrusionOk="0">
                  <a:moveTo>
                    <a:pt x="1753" y="1"/>
                  </a:moveTo>
                  <a:lnTo>
                    <a:pt x="0" y="1757"/>
                  </a:lnTo>
                  <a:lnTo>
                    <a:pt x="2358" y="4120"/>
                  </a:lnTo>
                  <a:lnTo>
                    <a:pt x="0" y="6481"/>
                  </a:lnTo>
                  <a:lnTo>
                    <a:pt x="1753" y="8237"/>
                  </a:lnTo>
                  <a:lnTo>
                    <a:pt x="4114" y="5877"/>
                  </a:lnTo>
                  <a:lnTo>
                    <a:pt x="6481" y="8237"/>
                  </a:lnTo>
                  <a:lnTo>
                    <a:pt x="8234" y="6481"/>
                  </a:lnTo>
                  <a:lnTo>
                    <a:pt x="5870" y="4120"/>
                  </a:lnTo>
                  <a:lnTo>
                    <a:pt x="8234" y="1757"/>
                  </a:lnTo>
                  <a:lnTo>
                    <a:pt x="6481" y="1"/>
                  </a:lnTo>
                  <a:lnTo>
                    <a:pt x="4114" y="2367"/>
                  </a:lnTo>
                  <a:lnTo>
                    <a:pt x="1753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14"/>
            <p:cNvSpPr/>
            <p:nvPr/>
          </p:nvSpPr>
          <p:spPr>
            <a:xfrm>
              <a:off x="876188" y="539500"/>
              <a:ext cx="229075" cy="62050"/>
            </a:xfrm>
            <a:custGeom>
              <a:avLst/>
              <a:gdLst/>
              <a:ahLst/>
              <a:cxnLst/>
              <a:rect l="l" t="t" r="r" b="b"/>
              <a:pathLst>
                <a:path w="9163" h="2482" extrusionOk="0">
                  <a:moveTo>
                    <a:pt x="0" y="0"/>
                  </a:moveTo>
                  <a:lnTo>
                    <a:pt x="0" y="2481"/>
                  </a:lnTo>
                  <a:lnTo>
                    <a:pt x="9163" y="2481"/>
                  </a:lnTo>
                  <a:lnTo>
                    <a:pt x="9163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179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Shrikhand"/>
              <a:buNone/>
              <a:defRPr sz="350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●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○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Open Sans"/>
              <a:buChar char="■"/>
              <a:defRPr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68" r:id="rId11"/>
    <p:sldLayoutId id="2147483673" r:id="rId12"/>
    <p:sldLayoutId id="2147483677" r:id="rId13"/>
    <p:sldLayoutId id="2147483678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5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3" name="Google Shape;8343;p36"/>
          <p:cNvSpPr txBox="1">
            <a:spLocks noGrp="1"/>
          </p:cNvSpPr>
          <p:nvPr>
            <p:ph type="ctrTitle"/>
          </p:nvPr>
        </p:nvSpPr>
        <p:spPr>
          <a:xfrm>
            <a:off x="713250" y="1413275"/>
            <a:ext cx="7717500" cy="1812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Logistic Regression</a:t>
            </a:r>
            <a:endParaRPr dirty="0"/>
          </a:p>
        </p:txBody>
      </p:sp>
      <p:sp>
        <p:nvSpPr>
          <p:cNvPr id="8344" name="Google Shape;8344;p36"/>
          <p:cNvSpPr txBox="1">
            <a:spLocks noGrp="1"/>
          </p:cNvSpPr>
          <p:nvPr>
            <p:ph type="subTitle" idx="1"/>
          </p:nvPr>
        </p:nvSpPr>
        <p:spPr>
          <a:xfrm>
            <a:off x="2068625" y="3382749"/>
            <a:ext cx="5006700" cy="391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 From Scratch</a:t>
            </a:r>
            <a:endParaRPr dirty="0"/>
          </a:p>
        </p:txBody>
      </p:sp>
      <p:sp>
        <p:nvSpPr>
          <p:cNvPr id="8345" name="Google Shape;8345;p36"/>
          <p:cNvSpPr txBox="1"/>
          <p:nvPr/>
        </p:nvSpPr>
        <p:spPr>
          <a:xfrm>
            <a:off x="6643350" y="539500"/>
            <a:ext cx="17874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Shrikhand"/>
                <a:ea typeface="Shrikhand"/>
                <a:cs typeface="Shrikhand"/>
                <a:sym typeface="Shrikhand"/>
              </a:rPr>
              <a:t>CAD</a:t>
            </a:r>
            <a:endParaRPr sz="2200" dirty="0">
              <a:solidFill>
                <a:schemeClr val="lt1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grpSp>
        <p:nvGrpSpPr>
          <p:cNvPr id="8346" name="Google Shape;8346;p36"/>
          <p:cNvGrpSpPr/>
          <p:nvPr/>
        </p:nvGrpSpPr>
        <p:grpSpPr>
          <a:xfrm>
            <a:off x="8232083" y="159679"/>
            <a:ext cx="713272" cy="614042"/>
            <a:chOff x="6372750" y="472138"/>
            <a:chExt cx="1057013" cy="909962"/>
          </a:xfrm>
        </p:grpSpPr>
        <p:sp>
          <p:nvSpPr>
            <p:cNvPr id="8347" name="Google Shape;8347;p36"/>
            <p:cNvSpPr/>
            <p:nvPr/>
          </p:nvSpPr>
          <p:spPr>
            <a:xfrm>
              <a:off x="6372750" y="472138"/>
              <a:ext cx="817950" cy="817975"/>
            </a:xfrm>
            <a:custGeom>
              <a:avLst/>
              <a:gdLst/>
              <a:ahLst/>
              <a:cxnLst/>
              <a:rect l="l" t="t" r="r" b="b"/>
              <a:pathLst>
                <a:path w="32718" h="32719" extrusionOk="0">
                  <a:moveTo>
                    <a:pt x="32718" y="16359"/>
                  </a:moveTo>
                  <a:cubicBezTo>
                    <a:pt x="32718" y="20699"/>
                    <a:pt x="30995" y="24857"/>
                    <a:pt x="27928" y="27925"/>
                  </a:cubicBezTo>
                  <a:cubicBezTo>
                    <a:pt x="24857" y="30995"/>
                    <a:pt x="20698" y="32718"/>
                    <a:pt x="16359" y="32718"/>
                  </a:cubicBezTo>
                  <a:cubicBezTo>
                    <a:pt x="12020" y="32718"/>
                    <a:pt x="7861" y="30995"/>
                    <a:pt x="4791" y="27925"/>
                  </a:cubicBezTo>
                  <a:cubicBezTo>
                    <a:pt x="1723" y="24857"/>
                    <a:pt x="0" y="20699"/>
                    <a:pt x="0" y="16359"/>
                  </a:cubicBezTo>
                  <a:cubicBezTo>
                    <a:pt x="0" y="12020"/>
                    <a:pt x="1723" y="7858"/>
                    <a:pt x="4791" y="4791"/>
                  </a:cubicBezTo>
                  <a:cubicBezTo>
                    <a:pt x="7861" y="1724"/>
                    <a:pt x="12020" y="0"/>
                    <a:pt x="16359" y="0"/>
                  </a:cubicBezTo>
                  <a:cubicBezTo>
                    <a:pt x="20698" y="0"/>
                    <a:pt x="24857" y="1724"/>
                    <a:pt x="27928" y="4791"/>
                  </a:cubicBezTo>
                  <a:cubicBezTo>
                    <a:pt x="30995" y="7858"/>
                    <a:pt x="32718" y="12020"/>
                    <a:pt x="32718" y="16359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8" name="Google Shape;8348;p36"/>
            <p:cNvSpPr/>
            <p:nvPr/>
          </p:nvSpPr>
          <p:spPr>
            <a:xfrm>
              <a:off x="6962438" y="914774"/>
              <a:ext cx="467325" cy="467325"/>
            </a:xfrm>
            <a:custGeom>
              <a:avLst/>
              <a:gdLst/>
              <a:ahLst/>
              <a:cxnLst/>
              <a:rect l="l" t="t" r="r" b="b"/>
              <a:pathLst>
                <a:path w="20961" h="20961" extrusionOk="0">
                  <a:moveTo>
                    <a:pt x="20961" y="10481"/>
                  </a:moveTo>
                  <a:cubicBezTo>
                    <a:pt x="20961" y="16269"/>
                    <a:pt x="16270" y="20961"/>
                    <a:pt x="10481" y="20961"/>
                  </a:cubicBezTo>
                  <a:cubicBezTo>
                    <a:pt x="4692" y="20961"/>
                    <a:pt x="1" y="16269"/>
                    <a:pt x="1" y="10481"/>
                  </a:cubicBezTo>
                  <a:cubicBezTo>
                    <a:pt x="1" y="4692"/>
                    <a:pt x="4692" y="1"/>
                    <a:pt x="10481" y="1"/>
                  </a:cubicBezTo>
                  <a:cubicBezTo>
                    <a:pt x="16270" y="1"/>
                    <a:pt x="20961" y="4692"/>
                    <a:pt x="20961" y="10481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1" name="Google Shape;8671;p5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One Vs All Strategy</a:t>
            </a:r>
            <a:endParaRPr dirty="0"/>
          </a:p>
        </p:txBody>
      </p:sp>
      <p:sp>
        <p:nvSpPr>
          <p:cNvPr id="8672" name="Google Shape;8672;p51"/>
          <p:cNvSpPr/>
          <p:nvPr/>
        </p:nvSpPr>
        <p:spPr>
          <a:xfrm>
            <a:off x="3801275" y="1944813"/>
            <a:ext cx="1541400" cy="15414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4" name="Google Shape;8674;p51"/>
          <p:cNvSpPr txBox="1"/>
          <p:nvPr/>
        </p:nvSpPr>
        <p:spPr>
          <a:xfrm>
            <a:off x="713215" y="1574822"/>
            <a:ext cx="1772400" cy="820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the dataset is transformed into a binary format for each class</a:t>
            </a:r>
            <a:endParaRPr lang="en-US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76" name="Google Shape;8676;p51"/>
          <p:cNvSpPr txBox="1"/>
          <p:nvPr/>
        </p:nvSpPr>
        <p:spPr>
          <a:xfrm>
            <a:off x="524132" y="2892838"/>
            <a:ext cx="1772400" cy="636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The training process involves iterating over each unique class</a:t>
            </a:r>
            <a:endParaRPr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78" name="Google Shape;8678;p51"/>
          <p:cNvSpPr txBox="1"/>
          <p:nvPr/>
        </p:nvSpPr>
        <p:spPr>
          <a:xfrm>
            <a:off x="6773827" y="2748135"/>
            <a:ext cx="1772400" cy="63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The result is a collection of binary classifiers</a:t>
            </a:r>
            <a:endParaRPr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80" name="Google Shape;8680;p51"/>
          <p:cNvSpPr txBox="1"/>
          <p:nvPr/>
        </p:nvSpPr>
        <p:spPr>
          <a:xfrm>
            <a:off x="6773827" y="1559270"/>
            <a:ext cx="1772400" cy="712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The binary classifier is trained using the Adam optimization algorithm</a:t>
            </a:r>
            <a:endParaRPr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681" name="Google Shape;8681;p51"/>
          <p:cNvCxnSpPr>
            <a:cxnSpLocks/>
            <a:stCxn id="8672" idx="6"/>
          </p:cNvCxnSpPr>
          <p:nvPr/>
        </p:nvCxnSpPr>
        <p:spPr>
          <a:xfrm rot="10800000" flipH="1">
            <a:off x="5342675" y="1828113"/>
            <a:ext cx="1546800" cy="887400"/>
          </a:xfrm>
          <a:prstGeom prst="curvedConnector3">
            <a:avLst>
              <a:gd name="adj1" fmla="val 4999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682" name="Google Shape;8682;p51"/>
          <p:cNvCxnSpPr>
            <a:cxnSpLocks/>
            <a:stCxn id="8672" idx="3"/>
          </p:cNvCxnSpPr>
          <p:nvPr/>
        </p:nvCxnSpPr>
        <p:spPr>
          <a:xfrm rot="5400000" flipH="1">
            <a:off x="2983758" y="2217230"/>
            <a:ext cx="185400" cy="1901100"/>
          </a:xfrm>
          <a:prstGeom prst="curvedConnector4">
            <a:avLst>
              <a:gd name="adj1" fmla="val -250193"/>
              <a:gd name="adj2" fmla="val 5593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683" name="Google Shape;8683;p51"/>
          <p:cNvCxnSpPr>
            <a:cxnSpLocks/>
            <a:stCxn id="8672" idx="5"/>
          </p:cNvCxnSpPr>
          <p:nvPr/>
        </p:nvCxnSpPr>
        <p:spPr>
          <a:xfrm rot="-5400000">
            <a:off x="5910442" y="2281580"/>
            <a:ext cx="185400" cy="1772400"/>
          </a:xfrm>
          <a:prstGeom prst="curvedConnector4">
            <a:avLst>
              <a:gd name="adj1" fmla="val -250193"/>
              <a:gd name="adj2" fmla="val 56368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8684" name="Google Shape;8684;p51"/>
          <p:cNvCxnSpPr>
            <a:cxnSpLocks/>
            <a:endCxn id="8672" idx="2"/>
          </p:cNvCxnSpPr>
          <p:nvPr/>
        </p:nvCxnSpPr>
        <p:spPr>
          <a:xfrm>
            <a:off x="2125975" y="1828225"/>
            <a:ext cx="1675200" cy="887400"/>
          </a:xfrm>
          <a:prstGeom prst="curvedConnector3">
            <a:avLst>
              <a:gd name="adj1" fmla="val 5000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8685" name="Google Shape;8685;p51"/>
          <p:cNvGrpSpPr/>
          <p:nvPr/>
        </p:nvGrpSpPr>
        <p:grpSpPr>
          <a:xfrm>
            <a:off x="4332932" y="2476846"/>
            <a:ext cx="478086" cy="477333"/>
            <a:chOff x="4781088" y="2595800"/>
            <a:chExt cx="349325" cy="348775"/>
          </a:xfrm>
        </p:grpSpPr>
        <p:sp>
          <p:nvSpPr>
            <p:cNvPr id="8686" name="Google Shape;8686;p51"/>
            <p:cNvSpPr/>
            <p:nvPr/>
          </p:nvSpPr>
          <p:spPr>
            <a:xfrm>
              <a:off x="5000938" y="2667500"/>
              <a:ext cx="95150" cy="20125"/>
            </a:xfrm>
            <a:custGeom>
              <a:avLst/>
              <a:gdLst/>
              <a:ahLst/>
              <a:cxnLst/>
              <a:rect l="l" t="t" r="r" b="b"/>
              <a:pathLst>
                <a:path w="3806" h="805" extrusionOk="0">
                  <a:moveTo>
                    <a:pt x="525" y="1"/>
                  </a:moveTo>
                  <a:cubicBezTo>
                    <a:pt x="0" y="1"/>
                    <a:pt x="4" y="804"/>
                    <a:pt x="536" y="804"/>
                  </a:cubicBezTo>
                  <a:lnTo>
                    <a:pt x="3259" y="804"/>
                  </a:lnTo>
                  <a:cubicBezTo>
                    <a:pt x="3806" y="804"/>
                    <a:pt x="3806" y="1"/>
                    <a:pt x="3259" y="1"/>
                  </a:cubicBezTo>
                  <a:lnTo>
                    <a:pt x="536" y="1"/>
                  </a:lnTo>
                  <a:cubicBezTo>
                    <a:pt x="532" y="1"/>
                    <a:pt x="529" y="1"/>
                    <a:pt x="5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7" name="Google Shape;8687;p51"/>
            <p:cNvSpPr/>
            <p:nvPr/>
          </p:nvSpPr>
          <p:spPr>
            <a:xfrm>
              <a:off x="5004288" y="2869775"/>
              <a:ext cx="88725" cy="20400"/>
            </a:xfrm>
            <a:custGeom>
              <a:avLst/>
              <a:gdLst/>
              <a:ahLst/>
              <a:cxnLst/>
              <a:rect l="l" t="t" r="r" b="b"/>
              <a:pathLst>
                <a:path w="3549" h="816" extrusionOk="0">
                  <a:moveTo>
                    <a:pt x="402" y="0"/>
                  </a:moveTo>
                  <a:cubicBezTo>
                    <a:pt x="179" y="0"/>
                    <a:pt x="0" y="190"/>
                    <a:pt x="0" y="413"/>
                  </a:cubicBezTo>
                  <a:cubicBezTo>
                    <a:pt x="0" y="636"/>
                    <a:pt x="179" y="815"/>
                    <a:pt x="402" y="815"/>
                  </a:cubicBezTo>
                  <a:lnTo>
                    <a:pt x="3125" y="815"/>
                  </a:lnTo>
                  <a:cubicBezTo>
                    <a:pt x="3132" y="815"/>
                    <a:pt x="3139" y="815"/>
                    <a:pt x="3146" y="815"/>
                  </a:cubicBezTo>
                  <a:cubicBezTo>
                    <a:pt x="3370" y="815"/>
                    <a:pt x="3549" y="641"/>
                    <a:pt x="3549" y="413"/>
                  </a:cubicBezTo>
                  <a:cubicBezTo>
                    <a:pt x="3549" y="179"/>
                    <a:pt x="3359" y="0"/>
                    <a:pt x="31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8" name="Google Shape;8688;p51"/>
            <p:cNvSpPr/>
            <p:nvPr/>
          </p:nvSpPr>
          <p:spPr>
            <a:xfrm>
              <a:off x="5003163" y="2828600"/>
              <a:ext cx="91800" cy="21000"/>
            </a:xfrm>
            <a:custGeom>
              <a:avLst/>
              <a:gdLst/>
              <a:ahLst/>
              <a:cxnLst/>
              <a:rect l="l" t="t" r="r" b="b"/>
              <a:pathLst>
                <a:path w="3672" h="840" extrusionOk="0">
                  <a:moveTo>
                    <a:pt x="3242" y="1"/>
                  </a:moveTo>
                  <a:cubicBezTo>
                    <a:pt x="3218" y="1"/>
                    <a:pt x="3194" y="3"/>
                    <a:pt x="3170" y="7"/>
                  </a:cubicBezTo>
                  <a:lnTo>
                    <a:pt x="447" y="7"/>
                  </a:lnTo>
                  <a:cubicBezTo>
                    <a:pt x="0" y="96"/>
                    <a:pt x="0" y="743"/>
                    <a:pt x="447" y="833"/>
                  </a:cubicBezTo>
                  <a:lnTo>
                    <a:pt x="3170" y="833"/>
                  </a:lnTo>
                  <a:cubicBezTo>
                    <a:pt x="3195" y="837"/>
                    <a:pt x="3220" y="839"/>
                    <a:pt x="3245" y="839"/>
                  </a:cubicBezTo>
                  <a:cubicBezTo>
                    <a:pt x="3472" y="839"/>
                    <a:pt x="3672" y="661"/>
                    <a:pt x="3672" y="420"/>
                  </a:cubicBezTo>
                  <a:cubicBezTo>
                    <a:pt x="3672" y="187"/>
                    <a:pt x="3471" y="1"/>
                    <a:pt x="3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9" name="Google Shape;8689;p51"/>
            <p:cNvSpPr/>
            <p:nvPr/>
          </p:nvSpPr>
          <p:spPr>
            <a:xfrm>
              <a:off x="4815413" y="2633200"/>
              <a:ext cx="95425" cy="88650"/>
            </a:xfrm>
            <a:custGeom>
              <a:avLst/>
              <a:gdLst/>
              <a:ahLst/>
              <a:cxnLst/>
              <a:rect l="l" t="t" r="r" b="b"/>
              <a:pathLst>
                <a:path w="3817" h="3546" extrusionOk="0">
                  <a:moveTo>
                    <a:pt x="1925" y="0"/>
                  </a:moveTo>
                  <a:cubicBezTo>
                    <a:pt x="1721" y="0"/>
                    <a:pt x="1518" y="134"/>
                    <a:pt x="1518" y="402"/>
                  </a:cubicBezTo>
                  <a:lnTo>
                    <a:pt x="1518" y="1350"/>
                  </a:lnTo>
                  <a:lnTo>
                    <a:pt x="547" y="1350"/>
                  </a:lnTo>
                  <a:cubicBezTo>
                    <a:pt x="0" y="1350"/>
                    <a:pt x="0" y="2165"/>
                    <a:pt x="547" y="2165"/>
                  </a:cubicBezTo>
                  <a:lnTo>
                    <a:pt x="1518" y="2165"/>
                  </a:lnTo>
                  <a:lnTo>
                    <a:pt x="1518" y="3136"/>
                  </a:lnTo>
                  <a:cubicBezTo>
                    <a:pt x="1518" y="3409"/>
                    <a:pt x="1721" y="3546"/>
                    <a:pt x="1925" y="3546"/>
                  </a:cubicBezTo>
                  <a:cubicBezTo>
                    <a:pt x="2129" y="3546"/>
                    <a:pt x="2332" y="3409"/>
                    <a:pt x="2332" y="3136"/>
                  </a:cubicBezTo>
                  <a:lnTo>
                    <a:pt x="2332" y="2165"/>
                  </a:lnTo>
                  <a:lnTo>
                    <a:pt x="3281" y="2165"/>
                  </a:lnTo>
                  <a:cubicBezTo>
                    <a:pt x="3817" y="2165"/>
                    <a:pt x="3817" y="1350"/>
                    <a:pt x="3281" y="1350"/>
                  </a:cubicBezTo>
                  <a:lnTo>
                    <a:pt x="2332" y="1350"/>
                  </a:lnTo>
                  <a:lnTo>
                    <a:pt x="2332" y="402"/>
                  </a:lnTo>
                  <a:cubicBezTo>
                    <a:pt x="2332" y="134"/>
                    <a:pt x="2129" y="0"/>
                    <a:pt x="19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0" name="Google Shape;8690;p51"/>
            <p:cNvSpPr/>
            <p:nvPr/>
          </p:nvSpPr>
          <p:spPr>
            <a:xfrm>
              <a:off x="4781088" y="2595800"/>
              <a:ext cx="163800" cy="163800"/>
            </a:xfrm>
            <a:custGeom>
              <a:avLst/>
              <a:gdLst/>
              <a:ahLst/>
              <a:cxnLst/>
              <a:rect l="l" t="t" r="r" b="b"/>
              <a:pathLst>
                <a:path w="6552" h="6552" extrusionOk="0">
                  <a:moveTo>
                    <a:pt x="5603" y="815"/>
                  </a:moveTo>
                  <a:cubicBezTo>
                    <a:pt x="5670" y="815"/>
                    <a:pt x="5725" y="882"/>
                    <a:pt x="5736" y="949"/>
                  </a:cubicBezTo>
                  <a:lnTo>
                    <a:pt x="5736" y="5580"/>
                  </a:lnTo>
                  <a:cubicBezTo>
                    <a:pt x="5736" y="5659"/>
                    <a:pt x="5670" y="5725"/>
                    <a:pt x="5603" y="5725"/>
                  </a:cubicBezTo>
                  <a:lnTo>
                    <a:pt x="960" y="5725"/>
                  </a:lnTo>
                  <a:cubicBezTo>
                    <a:pt x="955" y="5726"/>
                    <a:pt x="950" y="5727"/>
                    <a:pt x="945" y="5727"/>
                  </a:cubicBezTo>
                  <a:cubicBezTo>
                    <a:pt x="874" y="5727"/>
                    <a:pt x="816" y="5653"/>
                    <a:pt x="826" y="5580"/>
                  </a:cubicBezTo>
                  <a:lnTo>
                    <a:pt x="826" y="949"/>
                  </a:lnTo>
                  <a:cubicBezTo>
                    <a:pt x="826" y="871"/>
                    <a:pt x="893" y="815"/>
                    <a:pt x="960" y="815"/>
                  </a:cubicBezTo>
                  <a:close/>
                  <a:moveTo>
                    <a:pt x="960" y="1"/>
                  </a:moveTo>
                  <a:cubicBezTo>
                    <a:pt x="436" y="1"/>
                    <a:pt x="1" y="425"/>
                    <a:pt x="1" y="949"/>
                  </a:cubicBezTo>
                  <a:lnTo>
                    <a:pt x="1" y="5580"/>
                  </a:lnTo>
                  <a:cubicBezTo>
                    <a:pt x="1" y="6116"/>
                    <a:pt x="436" y="6551"/>
                    <a:pt x="960" y="6551"/>
                  </a:cubicBezTo>
                  <a:lnTo>
                    <a:pt x="5603" y="6551"/>
                  </a:lnTo>
                  <a:cubicBezTo>
                    <a:pt x="6127" y="6551"/>
                    <a:pt x="6551" y="6116"/>
                    <a:pt x="6540" y="5580"/>
                  </a:cubicBezTo>
                  <a:lnTo>
                    <a:pt x="6540" y="949"/>
                  </a:lnTo>
                  <a:cubicBezTo>
                    <a:pt x="6551" y="425"/>
                    <a:pt x="6127" y="1"/>
                    <a:pt x="56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1" name="Google Shape;8691;p51"/>
            <p:cNvSpPr/>
            <p:nvPr/>
          </p:nvSpPr>
          <p:spPr>
            <a:xfrm>
              <a:off x="4966613" y="2781050"/>
              <a:ext cx="163800" cy="163525"/>
            </a:xfrm>
            <a:custGeom>
              <a:avLst/>
              <a:gdLst/>
              <a:ahLst/>
              <a:cxnLst/>
              <a:rect l="l" t="t" r="r" b="b"/>
              <a:pathLst>
                <a:path w="6552" h="6541" extrusionOk="0">
                  <a:moveTo>
                    <a:pt x="5603" y="826"/>
                  </a:moveTo>
                  <a:cubicBezTo>
                    <a:pt x="5670" y="826"/>
                    <a:pt x="5737" y="882"/>
                    <a:pt x="5737" y="960"/>
                  </a:cubicBezTo>
                  <a:lnTo>
                    <a:pt x="5737" y="5591"/>
                  </a:lnTo>
                  <a:cubicBezTo>
                    <a:pt x="5725" y="5670"/>
                    <a:pt x="5670" y="5725"/>
                    <a:pt x="5603" y="5736"/>
                  </a:cubicBezTo>
                  <a:lnTo>
                    <a:pt x="949" y="5736"/>
                  </a:lnTo>
                  <a:cubicBezTo>
                    <a:pt x="882" y="5725"/>
                    <a:pt x="826" y="5670"/>
                    <a:pt x="826" y="5591"/>
                  </a:cubicBezTo>
                  <a:lnTo>
                    <a:pt x="826" y="960"/>
                  </a:lnTo>
                  <a:cubicBezTo>
                    <a:pt x="815" y="893"/>
                    <a:pt x="882" y="826"/>
                    <a:pt x="949" y="826"/>
                  </a:cubicBezTo>
                  <a:close/>
                  <a:moveTo>
                    <a:pt x="949" y="1"/>
                  </a:moveTo>
                  <a:cubicBezTo>
                    <a:pt x="425" y="12"/>
                    <a:pt x="1" y="436"/>
                    <a:pt x="1" y="960"/>
                  </a:cubicBezTo>
                  <a:lnTo>
                    <a:pt x="1" y="5591"/>
                  </a:lnTo>
                  <a:cubicBezTo>
                    <a:pt x="1" y="6116"/>
                    <a:pt x="425" y="6540"/>
                    <a:pt x="949" y="6540"/>
                  </a:cubicBezTo>
                  <a:lnTo>
                    <a:pt x="5603" y="6540"/>
                  </a:lnTo>
                  <a:cubicBezTo>
                    <a:pt x="5609" y="6540"/>
                    <a:pt x="5616" y="6540"/>
                    <a:pt x="5622" y="6540"/>
                  </a:cubicBezTo>
                  <a:cubicBezTo>
                    <a:pt x="6138" y="6540"/>
                    <a:pt x="6551" y="6109"/>
                    <a:pt x="6551" y="5591"/>
                  </a:cubicBezTo>
                  <a:lnTo>
                    <a:pt x="6551" y="960"/>
                  </a:lnTo>
                  <a:cubicBezTo>
                    <a:pt x="6551" y="436"/>
                    <a:pt x="6127" y="1"/>
                    <a:pt x="56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2" name="Google Shape;8692;p51"/>
            <p:cNvSpPr/>
            <p:nvPr/>
          </p:nvSpPr>
          <p:spPr>
            <a:xfrm>
              <a:off x="4966613" y="2595800"/>
              <a:ext cx="163800" cy="163800"/>
            </a:xfrm>
            <a:custGeom>
              <a:avLst/>
              <a:gdLst/>
              <a:ahLst/>
              <a:cxnLst/>
              <a:rect l="l" t="t" r="r" b="b"/>
              <a:pathLst>
                <a:path w="6552" h="6552" extrusionOk="0">
                  <a:moveTo>
                    <a:pt x="5603" y="815"/>
                  </a:moveTo>
                  <a:cubicBezTo>
                    <a:pt x="5670" y="815"/>
                    <a:pt x="5725" y="882"/>
                    <a:pt x="5737" y="949"/>
                  </a:cubicBezTo>
                  <a:lnTo>
                    <a:pt x="5737" y="5580"/>
                  </a:lnTo>
                  <a:cubicBezTo>
                    <a:pt x="5737" y="5659"/>
                    <a:pt x="5670" y="5725"/>
                    <a:pt x="5603" y="5725"/>
                  </a:cubicBezTo>
                  <a:lnTo>
                    <a:pt x="949" y="5725"/>
                  </a:lnTo>
                  <a:cubicBezTo>
                    <a:pt x="882" y="5725"/>
                    <a:pt x="815" y="5659"/>
                    <a:pt x="826" y="5580"/>
                  </a:cubicBezTo>
                  <a:lnTo>
                    <a:pt x="826" y="949"/>
                  </a:lnTo>
                  <a:cubicBezTo>
                    <a:pt x="826" y="882"/>
                    <a:pt x="882" y="815"/>
                    <a:pt x="949" y="815"/>
                  </a:cubicBezTo>
                  <a:close/>
                  <a:moveTo>
                    <a:pt x="949" y="1"/>
                  </a:moveTo>
                  <a:cubicBezTo>
                    <a:pt x="425" y="1"/>
                    <a:pt x="1" y="425"/>
                    <a:pt x="1" y="949"/>
                  </a:cubicBezTo>
                  <a:lnTo>
                    <a:pt x="1" y="5580"/>
                  </a:lnTo>
                  <a:cubicBezTo>
                    <a:pt x="1" y="6105"/>
                    <a:pt x="425" y="6540"/>
                    <a:pt x="949" y="6551"/>
                  </a:cubicBezTo>
                  <a:lnTo>
                    <a:pt x="5603" y="6551"/>
                  </a:lnTo>
                  <a:cubicBezTo>
                    <a:pt x="6127" y="6551"/>
                    <a:pt x="6551" y="6116"/>
                    <a:pt x="6551" y="5580"/>
                  </a:cubicBezTo>
                  <a:lnTo>
                    <a:pt x="6551" y="949"/>
                  </a:lnTo>
                  <a:cubicBezTo>
                    <a:pt x="6551" y="425"/>
                    <a:pt x="6127" y="1"/>
                    <a:pt x="56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3" name="Google Shape;8693;p51"/>
            <p:cNvSpPr/>
            <p:nvPr/>
          </p:nvSpPr>
          <p:spPr>
            <a:xfrm>
              <a:off x="4781088" y="2781050"/>
              <a:ext cx="163800" cy="163525"/>
            </a:xfrm>
            <a:custGeom>
              <a:avLst/>
              <a:gdLst/>
              <a:ahLst/>
              <a:cxnLst/>
              <a:rect l="l" t="t" r="r" b="b"/>
              <a:pathLst>
                <a:path w="6552" h="6541" extrusionOk="0">
                  <a:moveTo>
                    <a:pt x="943" y="825"/>
                  </a:moveTo>
                  <a:cubicBezTo>
                    <a:pt x="949" y="825"/>
                    <a:pt x="954" y="826"/>
                    <a:pt x="960" y="826"/>
                  </a:cubicBezTo>
                  <a:lnTo>
                    <a:pt x="5603" y="826"/>
                  </a:lnTo>
                  <a:cubicBezTo>
                    <a:pt x="5670" y="826"/>
                    <a:pt x="5736" y="882"/>
                    <a:pt x="5736" y="960"/>
                  </a:cubicBezTo>
                  <a:lnTo>
                    <a:pt x="5736" y="5591"/>
                  </a:lnTo>
                  <a:cubicBezTo>
                    <a:pt x="5725" y="5670"/>
                    <a:pt x="5670" y="5725"/>
                    <a:pt x="5603" y="5736"/>
                  </a:cubicBezTo>
                  <a:lnTo>
                    <a:pt x="960" y="5736"/>
                  </a:lnTo>
                  <a:cubicBezTo>
                    <a:pt x="893" y="5736"/>
                    <a:pt x="826" y="5670"/>
                    <a:pt x="826" y="5591"/>
                  </a:cubicBezTo>
                  <a:lnTo>
                    <a:pt x="826" y="960"/>
                  </a:lnTo>
                  <a:cubicBezTo>
                    <a:pt x="816" y="888"/>
                    <a:pt x="873" y="825"/>
                    <a:pt x="943" y="825"/>
                  </a:cubicBezTo>
                  <a:close/>
                  <a:moveTo>
                    <a:pt x="960" y="1"/>
                  </a:moveTo>
                  <a:cubicBezTo>
                    <a:pt x="436" y="1"/>
                    <a:pt x="1" y="436"/>
                    <a:pt x="1" y="960"/>
                  </a:cubicBezTo>
                  <a:lnTo>
                    <a:pt x="1" y="5591"/>
                  </a:lnTo>
                  <a:cubicBezTo>
                    <a:pt x="1" y="6120"/>
                    <a:pt x="425" y="6540"/>
                    <a:pt x="940" y="6540"/>
                  </a:cubicBezTo>
                  <a:cubicBezTo>
                    <a:pt x="947" y="6540"/>
                    <a:pt x="953" y="6540"/>
                    <a:pt x="960" y="6540"/>
                  </a:cubicBezTo>
                  <a:lnTo>
                    <a:pt x="5603" y="6540"/>
                  </a:lnTo>
                  <a:cubicBezTo>
                    <a:pt x="5609" y="6540"/>
                    <a:pt x="5616" y="6540"/>
                    <a:pt x="5622" y="6540"/>
                  </a:cubicBezTo>
                  <a:cubicBezTo>
                    <a:pt x="6138" y="6540"/>
                    <a:pt x="6551" y="6109"/>
                    <a:pt x="6540" y="5591"/>
                  </a:cubicBezTo>
                  <a:lnTo>
                    <a:pt x="6540" y="960"/>
                  </a:lnTo>
                  <a:cubicBezTo>
                    <a:pt x="6551" y="436"/>
                    <a:pt x="6127" y="1"/>
                    <a:pt x="56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4" name="Google Shape;8694;p51"/>
            <p:cNvSpPr/>
            <p:nvPr/>
          </p:nvSpPr>
          <p:spPr>
            <a:xfrm>
              <a:off x="4815813" y="2819025"/>
              <a:ext cx="92525" cy="88700"/>
            </a:xfrm>
            <a:custGeom>
              <a:avLst/>
              <a:gdLst/>
              <a:ahLst/>
              <a:cxnLst/>
              <a:rect l="l" t="t" r="r" b="b"/>
              <a:pathLst>
                <a:path w="3701" h="3548" extrusionOk="0">
                  <a:moveTo>
                    <a:pt x="568" y="1"/>
                  </a:moveTo>
                  <a:cubicBezTo>
                    <a:pt x="258" y="1"/>
                    <a:pt x="1" y="370"/>
                    <a:pt x="230" y="669"/>
                  </a:cubicBezTo>
                  <a:lnTo>
                    <a:pt x="1334" y="1762"/>
                  </a:lnTo>
                  <a:lnTo>
                    <a:pt x="230" y="2845"/>
                  </a:lnTo>
                  <a:cubicBezTo>
                    <a:pt x="85" y="3012"/>
                    <a:pt x="85" y="3269"/>
                    <a:pt x="230" y="3436"/>
                  </a:cubicBezTo>
                  <a:cubicBezTo>
                    <a:pt x="319" y="3503"/>
                    <a:pt x="419" y="3537"/>
                    <a:pt x="531" y="3548"/>
                  </a:cubicBezTo>
                  <a:cubicBezTo>
                    <a:pt x="631" y="3548"/>
                    <a:pt x="732" y="3503"/>
                    <a:pt x="821" y="3436"/>
                  </a:cubicBezTo>
                  <a:lnTo>
                    <a:pt x="1904" y="2332"/>
                  </a:lnTo>
                  <a:lnTo>
                    <a:pt x="2964" y="3392"/>
                  </a:lnTo>
                  <a:cubicBezTo>
                    <a:pt x="3042" y="3470"/>
                    <a:pt x="3153" y="3514"/>
                    <a:pt x="3254" y="3514"/>
                  </a:cubicBezTo>
                  <a:cubicBezTo>
                    <a:pt x="3365" y="3514"/>
                    <a:pt x="3466" y="3470"/>
                    <a:pt x="3533" y="3392"/>
                  </a:cubicBezTo>
                  <a:cubicBezTo>
                    <a:pt x="3700" y="3235"/>
                    <a:pt x="3700" y="2979"/>
                    <a:pt x="3533" y="2823"/>
                  </a:cubicBezTo>
                  <a:lnTo>
                    <a:pt x="2473" y="1762"/>
                  </a:lnTo>
                  <a:lnTo>
                    <a:pt x="3533" y="702"/>
                  </a:lnTo>
                  <a:cubicBezTo>
                    <a:pt x="3700" y="546"/>
                    <a:pt x="3700" y="278"/>
                    <a:pt x="3544" y="133"/>
                  </a:cubicBezTo>
                  <a:cubicBezTo>
                    <a:pt x="3466" y="49"/>
                    <a:pt x="3360" y="8"/>
                    <a:pt x="3254" y="8"/>
                  </a:cubicBezTo>
                  <a:cubicBezTo>
                    <a:pt x="3148" y="8"/>
                    <a:pt x="3042" y="49"/>
                    <a:pt x="2964" y="133"/>
                  </a:cubicBezTo>
                  <a:lnTo>
                    <a:pt x="1904" y="1171"/>
                  </a:lnTo>
                  <a:lnTo>
                    <a:pt x="821" y="88"/>
                  </a:lnTo>
                  <a:cubicBezTo>
                    <a:pt x="739" y="27"/>
                    <a:pt x="652" y="1"/>
                    <a:pt x="5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3" name="Google Shape;8363;p38"/>
          <p:cNvSpPr txBox="1">
            <a:spLocks noGrp="1"/>
          </p:cNvSpPr>
          <p:nvPr>
            <p:ph type="title"/>
          </p:nvPr>
        </p:nvSpPr>
        <p:spPr>
          <a:xfrm>
            <a:off x="713225" y="916900"/>
            <a:ext cx="6544200" cy="58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10E923-BF12-E662-B20F-FBBBD43CF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6" y="916900"/>
            <a:ext cx="5229224" cy="394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375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9" name="Google Shape;8829;p6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 Report</a:t>
            </a:r>
            <a:endParaRPr dirty="0"/>
          </a:p>
        </p:txBody>
      </p:sp>
      <p:graphicFrame>
        <p:nvGraphicFramePr>
          <p:cNvPr id="8830" name="Google Shape;8830;p61"/>
          <p:cNvGraphicFramePr/>
          <p:nvPr>
            <p:extLst>
              <p:ext uri="{D42A27DB-BD31-4B8C-83A1-F6EECF244321}">
                <p14:modId xmlns:p14="http://schemas.microsoft.com/office/powerpoint/2010/main" val="275770228"/>
              </p:ext>
            </p:extLst>
          </p:nvPr>
        </p:nvGraphicFramePr>
        <p:xfrm>
          <a:off x="2322669" y="1575312"/>
          <a:ext cx="2810850" cy="2548375"/>
        </p:xfrm>
        <a:graphic>
          <a:graphicData uri="http://schemas.openxmlformats.org/drawingml/2006/table">
            <a:tbl>
              <a:tblPr>
                <a:noFill/>
                <a:tableStyleId>{CEB53DD0-616A-4C34-AD3B-8FD1F2D8B34D}</a:tableStyleId>
              </a:tblPr>
              <a:tblGrid>
                <a:gridCol w="140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7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400" dirty="0">
                        <a:solidFill>
                          <a:schemeClr val="bg1"/>
                        </a:solidFill>
                        <a:latin typeface="Shrikhand"/>
                        <a:ea typeface="Shrikhand"/>
                        <a:cs typeface="Shrikhand"/>
                        <a:sym typeface="Shrikhan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recall </a:t>
                      </a:r>
                      <a:endParaRPr sz="2000" dirty="0">
                        <a:solidFill>
                          <a:schemeClr val="bg1"/>
                        </a:solidFill>
                        <a:latin typeface="Shrikhand"/>
                        <a:ea typeface="Shrikhand"/>
                        <a:cs typeface="Shrikhand"/>
                        <a:sym typeface="Shrikhan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1.00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1.00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1.00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</a:t>
                      </a:r>
                      <a:r>
                        <a:rPr lang="ar-EG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</a:t>
                      </a:r>
                      <a:r>
                        <a:rPr lang="ar-EG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65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1.00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</a:t>
                      </a:r>
                      <a:r>
                        <a:rPr lang="ar-EG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88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</a:t>
                      </a:r>
                      <a:r>
                        <a:rPr lang="ar-EG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831" name="Google Shape;8831;p61"/>
          <p:cNvGraphicFramePr/>
          <p:nvPr>
            <p:extLst>
              <p:ext uri="{D42A27DB-BD31-4B8C-83A1-F6EECF244321}">
                <p14:modId xmlns:p14="http://schemas.microsoft.com/office/powerpoint/2010/main" val="3256944781"/>
              </p:ext>
            </p:extLst>
          </p:nvPr>
        </p:nvGraphicFramePr>
        <p:xfrm>
          <a:off x="5133519" y="1575312"/>
          <a:ext cx="2810850" cy="2548375"/>
        </p:xfrm>
        <a:graphic>
          <a:graphicData uri="http://schemas.openxmlformats.org/drawingml/2006/table">
            <a:tbl>
              <a:tblPr>
                <a:noFill/>
                <a:tableStyleId>{CEB53DD0-616A-4C34-AD3B-8FD1F2D8B34D}</a:tableStyleId>
              </a:tblPr>
              <a:tblGrid>
                <a:gridCol w="140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7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f1-score</a:t>
                      </a:r>
                      <a:endParaRPr sz="2000" dirty="0">
                        <a:solidFill>
                          <a:schemeClr val="bg1"/>
                        </a:solidFill>
                        <a:latin typeface="Shrikhand"/>
                        <a:ea typeface="Shrikhand"/>
                        <a:cs typeface="Shrikhand"/>
                        <a:sym typeface="Shrikhan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Support</a:t>
                      </a:r>
                      <a:endParaRPr sz="2000" dirty="0">
                        <a:solidFill>
                          <a:schemeClr val="bg1"/>
                        </a:solidFill>
                        <a:latin typeface="Shrikhand"/>
                        <a:ea typeface="Shrikhand"/>
                        <a:cs typeface="Shrikhand"/>
                        <a:sym typeface="Shrikhan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1.00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r>
                        <a:rPr lang="ar-EG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</a:t>
                      </a:r>
                      <a:r>
                        <a:rPr lang="ar-EG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63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EG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13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</a:t>
                      </a:r>
                      <a:r>
                        <a:rPr lang="ar-EG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79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r>
                        <a:rPr lang="ar-EG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</a:t>
                      </a:r>
                      <a:r>
                        <a:rPr lang="ar-EG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84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EG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45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</a:t>
                      </a:r>
                      <a:r>
                        <a:rPr lang="ar-EG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EG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45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832" name="Google Shape;8832;p61"/>
          <p:cNvGrpSpPr/>
          <p:nvPr/>
        </p:nvGrpSpPr>
        <p:grpSpPr>
          <a:xfrm>
            <a:off x="7790555" y="1230855"/>
            <a:ext cx="340263" cy="319082"/>
            <a:chOff x="4983775" y="5052100"/>
            <a:chExt cx="276300" cy="259100"/>
          </a:xfrm>
        </p:grpSpPr>
        <p:sp>
          <p:nvSpPr>
            <p:cNvPr id="8833" name="Google Shape;8833;p61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4" name="Google Shape;8834;p61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5" name="Google Shape;8835;p61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4612FA5-446A-419E-9527-D8695E4EE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655024"/>
              </p:ext>
            </p:extLst>
          </p:nvPr>
        </p:nvGraphicFramePr>
        <p:xfrm>
          <a:off x="917244" y="1575312"/>
          <a:ext cx="1405425" cy="2548375"/>
        </p:xfrm>
        <a:graphic>
          <a:graphicData uri="http://schemas.openxmlformats.org/drawingml/2006/table">
            <a:tbl>
              <a:tblPr>
                <a:noFill/>
                <a:tableStyleId>{CEB53DD0-616A-4C34-AD3B-8FD1F2D8B34D}</a:tableStyleId>
              </a:tblPr>
              <a:tblGrid>
                <a:gridCol w="1405425">
                  <a:extLst>
                    <a:ext uri="{9D8B030D-6E8A-4147-A177-3AD203B41FA5}">
                      <a16:colId xmlns:a16="http://schemas.microsoft.com/office/drawing/2014/main" val="2450785622"/>
                    </a:ext>
                  </a:extLst>
                </a:gridCol>
              </a:tblGrid>
              <a:tr h="567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lt1"/>
                        </a:solidFill>
                        <a:latin typeface="Shrikhand"/>
                        <a:ea typeface="Shrikhand"/>
                        <a:cs typeface="Shrikhand"/>
                        <a:sym typeface="Shrikhan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17033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err="1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setosa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43992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versicolor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4314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virginica </a:t>
                      </a:r>
                      <a:endParaRPr dirty="0">
                        <a:solidFill>
                          <a:schemeClr val="tx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56838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  </a:t>
                      </a:r>
                      <a:endParaRPr lang="en-US" dirty="0">
                        <a:solidFill>
                          <a:schemeClr val="tx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36457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macro avg</a:t>
                      </a:r>
                      <a:endParaRPr lang="en-US" dirty="0">
                        <a:solidFill>
                          <a:schemeClr val="tx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04505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BD8433-5630-4461-DC25-CCADD6646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800824"/>
              </p:ext>
            </p:extLst>
          </p:nvPr>
        </p:nvGraphicFramePr>
        <p:xfrm>
          <a:off x="5133519" y="4123687"/>
          <a:ext cx="2810850" cy="396210"/>
        </p:xfrm>
        <a:graphic>
          <a:graphicData uri="http://schemas.openxmlformats.org/drawingml/2006/table">
            <a:tbl>
              <a:tblPr>
                <a:noFill/>
                <a:tableStyleId>{CEB53DD0-616A-4C34-AD3B-8FD1F2D8B34D}</a:tableStyleId>
              </a:tblPr>
              <a:tblGrid>
                <a:gridCol w="1405425">
                  <a:extLst>
                    <a:ext uri="{9D8B030D-6E8A-4147-A177-3AD203B41FA5}">
                      <a16:colId xmlns:a16="http://schemas.microsoft.com/office/drawing/2014/main" val="1249014843"/>
                    </a:ext>
                  </a:extLst>
                </a:gridCol>
                <a:gridCol w="1405425">
                  <a:extLst>
                    <a:ext uri="{9D8B030D-6E8A-4147-A177-3AD203B41FA5}">
                      <a16:colId xmlns:a16="http://schemas.microsoft.com/office/drawing/2014/main" val="601667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</a:t>
                      </a:r>
                      <a:r>
                        <a:rPr lang="ar-EG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83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EG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45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89375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C043AB-1B0B-5FCC-D08C-FA6F2957F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917913"/>
              </p:ext>
            </p:extLst>
          </p:nvPr>
        </p:nvGraphicFramePr>
        <p:xfrm>
          <a:off x="2322669" y="4128750"/>
          <a:ext cx="2810850" cy="396210"/>
        </p:xfrm>
        <a:graphic>
          <a:graphicData uri="http://schemas.openxmlformats.org/drawingml/2006/table">
            <a:tbl>
              <a:tblPr>
                <a:noFill/>
                <a:tableStyleId>{CEB53DD0-616A-4C34-AD3B-8FD1F2D8B34D}</a:tableStyleId>
              </a:tblPr>
              <a:tblGrid>
                <a:gridCol w="1405425">
                  <a:extLst>
                    <a:ext uri="{9D8B030D-6E8A-4147-A177-3AD203B41FA5}">
                      <a16:colId xmlns:a16="http://schemas.microsoft.com/office/drawing/2014/main" val="1249014843"/>
                    </a:ext>
                  </a:extLst>
                </a:gridCol>
                <a:gridCol w="1405425">
                  <a:extLst>
                    <a:ext uri="{9D8B030D-6E8A-4147-A177-3AD203B41FA5}">
                      <a16:colId xmlns:a16="http://schemas.microsoft.com/office/drawing/2014/main" val="60166797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</a:t>
                      </a:r>
                      <a:r>
                        <a:rPr lang="ar-EG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</a:t>
                      </a:r>
                      <a:r>
                        <a:rPr lang="ar-EG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84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89375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E522D9E-9C7E-33F2-1507-A3617E8F9627}"/>
              </a:ext>
            </a:extLst>
          </p:cNvPr>
          <p:cNvGraphicFramePr>
            <a:graphicFrameLocks noGrp="1"/>
          </p:cNvGraphicFramePr>
          <p:nvPr/>
        </p:nvGraphicFramePr>
        <p:xfrm>
          <a:off x="914944" y="4126600"/>
          <a:ext cx="1407725" cy="403423"/>
        </p:xfrm>
        <a:graphic>
          <a:graphicData uri="http://schemas.openxmlformats.org/drawingml/2006/table">
            <a:tbl>
              <a:tblPr firstRow="1" bandRow="1">
                <a:tableStyleId>{CEB53DD0-616A-4C34-AD3B-8FD1F2D8B34D}</a:tableStyleId>
              </a:tblPr>
              <a:tblGrid>
                <a:gridCol w="1407725">
                  <a:extLst>
                    <a:ext uri="{9D8B030D-6E8A-4147-A177-3AD203B41FA5}">
                      <a16:colId xmlns:a16="http://schemas.microsoft.com/office/drawing/2014/main" val="3264264798"/>
                    </a:ext>
                  </a:extLst>
                </a:gridCol>
              </a:tblGrid>
              <a:tr h="4034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weighted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avg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393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604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5" name="Google Shape;8415;p41"/>
          <p:cNvSpPr txBox="1">
            <a:spLocks noGrp="1"/>
          </p:cNvSpPr>
          <p:nvPr>
            <p:ph type="title"/>
          </p:nvPr>
        </p:nvSpPr>
        <p:spPr>
          <a:xfrm>
            <a:off x="720000" y="2050075"/>
            <a:ext cx="3852000" cy="163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49225" lvl="0" algn="l" rtl="0">
              <a:spcBef>
                <a:spcPts val="0"/>
              </a:spcBef>
              <a:spcAft>
                <a:spcPts val="0"/>
              </a:spcAft>
              <a:buSzPts val="1250"/>
            </a:pPr>
            <a:r>
              <a:rPr lang="en" sz="5400" dirty="0"/>
              <a:t>Softmax LR &amp; Results.</a:t>
            </a:r>
          </a:p>
        </p:txBody>
      </p:sp>
      <p:sp>
        <p:nvSpPr>
          <p:cNvPr id="8416" name="Google Shape;8416;p41"/>
          <p:cNvSpPr txBox="1">
            <a:spLocks noGrp="1"/>
          </p:cNvSpPr>
          <p:nvPr>
            <p:ph type="title" idx="2"/>
          </p:nvPr>
        </p:nvSpPr>
        <p:spPr>
          <a:xfrm>
            <a:off x="720000" y="1031375"/>
            <a:ext cx="1288200" cy="101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52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9" name="Google Shape;8369;p39"/>
          <p:cNvSpPr txBox="1">
            <a:spLocks noGrp="1"/>
          </p:cNvSpPr>
          <p:nvPr>
            <p:ph type="title"/>
          </p:nvPr>
        </p:nvSpPr>
        <p:spPr>
          <a:xfrm>
            <a:off x="1549950" y="451475"/>
            <a:ext cx="6044100" cy="22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Softmax Function</a:t>
            </a:r>
            <a:endParaRPr sz="4800" dirty="0"/>
          </a:p>
        </p:txBody>
      </p:sp>
      <p:sp>
        <p:nvSpPr>
          <p:cNvPr id="8370" name="Google Shape;8370;p39"/>
          <p:cNvSpPr txBox="1">
            <a:spLocks noGrp="1"/>
          </p:cNvSpPr>
          <p:nvPr>
            <p:ph type="subTitle" idx="1"/>
          </p:nvPr>
        </p:nvSpPr>
        <p:spPr>
          <a:xfrm>
            <a:off x="3432350" y="1880250"/>
            <a:ext cx="4501800" cy="182290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-apple-system"/>
              </a:rPr>
              <a:t>A</a:t>
            </a:r>
            <a:r>
              <a:rPr lang="en-US" b="0" i="0" dirty="0">
                <a:solidFill>
                  <a:schemeClr val="tx2"/>
                </a:solidFill>
                <a:effectLst/>
                <a:latin typeface="-apple-system"/>
              </a:rPr>
              <a:t>n S-shaped curve.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2"/>
                </a:solidFill>
                <a:effectLst/>
                <a:latin typeface="-apple-system"/>
              </a:rPr>
              <a:t>converts a vector of K real numbers into a probability distribution of K possible outcomes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8371" name="Google Shape;8371;p39"/>
          <p:cNvGrpSpPr/>
          <p:nvPr/>
        </p:nvGrpSpPr>
        <p:grpSpPr>
          <a:xfrm>
            <a:off x="1575917" y="3038655"/>
            <a:ext cx="340263" cy="319082"/>
            <a:chOff x="4983775" y="5052100"/>
            <a:chExt cx="276300" cy="259100"/>
          </a:xfrm>
        </p:grpSpPr>
        <p:sp>
          <p:nvSpPr>
            <p:cNvPr id="8372" name="Google Shape;8372;p39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39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39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5" name="Google Shape;8375;p39"/>
          <p:cNvGrpSpPr/>
          <p:nvPr/>
        </p:nvGrpSpPr>
        <p:grpSpPr>
          <a:xfrm>
            <a:off x="7352513" y="1140475"/>
            <a:ext cx="215575" cy="185800"/>
            <a:chOff x="5629550" y="3916600"/>
            <a:chExt cx="215575" cy="185800"/>
          </a:xfrm>
        </p:grpSpPr>
        <p:sp>
          <p:nvSpPr>
            <p:cNvPr id="8376" name="Google Shape;8376;p39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39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39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844011-0B3A-09A2-9B5E-3329C0461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8530"/>
            <a:ext cx="319087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64C893-C8F8-7B1E-9A0C-E65967CB2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692" y="3032853"/>
            <a:ext cx="4244708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248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9" name="Google Shape;8369;p39"/>
          <p:cNvSpPr txBox="1">
            <a:spLocks noGrp="1"/>
          </p:cNvSpPr>
          <p:nvPr>
            <p:ph type="title"/>
          </p:nvPr>
        </p:nvSpPr>
        <p:spPr>
          <a:xfrm>
            <a:off x="1549950" y="451475"/>
            <a:ext cx="6044100" cy="22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Softmax Function</a:t>
            </a:r>
            <a:endParaRPr sz="4800" dirty="0"/>
          </a:p>
        </p:txBody>
      </p:sp>
      <p:sp>
        <p:nvSpPr>
          <p:cNvPr id="8370" name="Google Shape;8370;p39"/>
          <p:cNvSpPr txBox="1">
            <a:spLocks noGrp="1"/>
          </p:cNvSpPr>
          <p:nvPr>
            <p:ph type="subTitle" idx="1"/>
          </p:nvPr>
        </p:nvSpPr>
        <p:spPr>
          <a:xfrm>
            <a:off x="1395480" y="1880250"/>
            <a:ext cx="6538670" cy="182290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-apple-system"/>
              </a:rPr>
              <a:t>Implementing it is a little bit tricky (Numerical Stability)</a:t>
            </a:r>
            <a:endParaRPr lang="en-US" b="0" i="0" dirty="0">
              <a:solidFill>
                <a:schemeClr val="tx2"/>
              </a:solidFill>
              <a:effectLst/>
              <a:latin typeface="-apple-system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2"/>
                </a:solidFill>
                <a:effectLst/>
                <a:latin typeface="-apple-system"/>
              </a:rPr>
              <a:t>Normalizing is required by multiplying by a constant (</a:t>
            </a:r>
            <a:r>
              <a:rPr lang="en-US" b="0" i="0" dirty="0">
                <a:solidFill>
                  <a:schemeClr val="tx2"/>
                </a:solidFill>
                <a:effectLst/>
                <a:latin typeface="source-serif-pro"/>
              </a:rPr>
              <a:t>negative of the max of the instance x )</a:t>
            </a:r>
            <a:endParaRPr lang="en-US" b="0" i="0" dirty="0">
              <a:solidFill>
                <a:schemeClr val="tx2"/>
              </a:solidFill>
              <a:effectLst/>
              <a:latin typeface="-apple-system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8371" name="Google Shape;8371;p39"/>
          <p:cNvGrpSpPr/>
          <p:nvPr/>
        </p:nvGrpSpPr>
        <p:grpSpPr>
          <a:xfrm>
            <a:off x="1575917" y="3038655"/>
            <a:ext cx="340263" cy="319082"/>
            <a:chOff x="4983775" y="5052100"/>
            <a:chExt cx="276300" cy="259100"/>
          </a:xfrm>
        </p:grpSpPr>
        <p:sp>
          <p:nvSpPr>
            <p:cNvPr id="8372" name="Google Shape;8372;p39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39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39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5" name="Google Shape;8375;p39"/>
          <p:cNvGrpSpPr/>
          <p:nvPr/>
        </p:nvGrpSpPr>
        <p:grpSpPr>
          <a:xfrm>
            <a:off x="7352513" y="1140475"/>
            <a:ext cx="215575" cy="185800"/>
            <a:chOff x="5629550" y="3916600"/>
            <a:chExt cx="215575" cy="185800"/>
          </a:xfrm>
        </p:grpSpPr>
        <p:sp>
          <p:nvSpPr>
            <p:cNvPr id="8376" name="Google Shape;8376;p39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39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39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0560986-6CAA-FE07-1233-77AAA02AA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480" y="3388975"/>
            <a:ext cx="6995766" cy="126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925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9" name="Google Shape;8369;p39"/>
          <p:cNvSpPr txBox="1">
            <a:spLocks noGrp="1"/>
          </p:cNvSpPr>
          <p:nvPr>
            <p:ph type="title"/>
          </p:nvPr>
        </p:nvSpPr>
        <p:spPr>
          <a:xfrm>
            <a:off x="1549950" y="451475"/>
            <a:ext cx="6044100" cy="22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LR Cost Function</a:t>
            </a:r>
            <a:endParaRPr sz="4800" dirty="0"/>
          </a:p>
        </p:txBody>
      </p:sp>
      <p:sp>
        <p:nvSpPr>
          <p:cNvPr id="8370" name="Google Shape;8370;p39"/>
          <p:cNvSpPr txBox="1">
            <a:spLocks noGrp="1"/>
          </p:cNvSpPr>
          <p:nvPr>
            <p:ph type="subTitle" idx="1"/>
          </p:nvPr>
        </p:nvSpPr>
        <p:spPr>
          <a:xfrm>
            <a:off x="3991150" y="1992201"/>
            <a:ext cx="4501800" cy="189585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tx2"/>
              </a:solidFill>
              <a:effectLst/>
              <a:latin typeface="Courier New" panose="02070309020205020404" pitchFamily="49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tx2"/>
              </a:solidFill>
              <a:effectLst/>
              <a:latin typeface="Courier New" panose="02070309020205020404" pitchFamily="49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tx2"/>
              </a:solidFill>
              <a:effectLst/>
              <a:latin typeface="Courier New" panose="02070309020205020404" pitchFamily="49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tx2"/>
              </a:solidFill>
              <a:effectLst/>
              <a:latin typeface="Courier New" panose="02070309020205020404" pitchFamily="49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tx2"/>
              </a:solidFill>
              <a:effectLst/>
              <a:latin typeface="Courier New" panose="02070309020205020404" pitchFamily="49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J(</a:t>
            </a:r>
            <a:r>
              <a:rPr lang="el-GR" b="0" i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θ</a:t>
            </a:r>
            <a:r>
              <a:rPr lang="en-US" b="0" i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chemeClr val="tx2"/>
                </a:solidFill>
                <a:effectLst/>
                <a:latin typeface="-apple-system"/>
              </a:rPr>
              <a:t>is the cost function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2"/>
                </a:solidFill>
                <a:effectLst/>
                <a:latin typeface="-apple-system"/>
              </a:rPr>
              <a:t>m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en-US" b="0" i="0" dirty="0">
                <a:solidFill>
                  <a:schemeClr val="tx2"/>
                </a:solidFill>
                <a:effectLst/>
                <a:latin typeface="-apple-system"/>
              </a:rPr>
              <a:t>is the number of training examples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h</a:t>
            </a:r>
            <a:r>
              <a:rPr lang="el-GR" b="0" i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θ(</a:t>
            </a:r>
            <a:r>
              <a:rPr lang="en-US" b="0" i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x(</a:t>
            </a:r>
            <a:r>
              <a:rPr lang="en-US" b="0" i="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en-US" b="0" i="0" dirty="0">
                <a:solidFill>
                  <a:schemeClr val="tx2"/>
                </a:solidFill>
                <a:effectLst/>
                <a:latin typeface="-apple-system"/>
              </a:rPr>
              <a:t> is the predicted output for the </a:t>
            </a:r>
            <a:r>
              <a:rPr lang="en-US" b="0" i="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i-th</a:t>
            </a:r>
            <a:r>
              <a:rPr lang="en-US" b="0" i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chemeClr val="tx2"/>
                </a:solidFill>
                <a:effectLst/>
                <a:latin typeface="-apple-system"/>
              </a:rPr>
              <a:t>training example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y(</a:t>
            </a:r>
            <a:r>
              <a:rPr lang="en-US" b="0" i="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chemeClr val="tx2"/>
                </a:solidFill>
                <a:effectLst/>
                <a:latin typeface="-apple-system"/>
              </a:rPr>
              <a:t>is the actual output for the </a:t>
            </a:r>
            <a:r>
              <a:rPr lang="en-US" b="0" i="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i-th</a:t>
            </a:r>
            <a:r>
              <a:rPr lang="en-US" b="0" i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chemeClr val="tx2"/>
                </a:solidFill>
                <a:effectLst/>
                <a:latin typeface="-apple-system"/>
              </a:rPr>
              <a:t>training example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l-GR" b="0" i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Θ</a:t>
            </a:r>
            <a:r>
              <a:rPr lang="en-US" b="0" i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chemeClr val="tx2"/>
                </a:solidFill>
                <a:effectLst/>
                <a:latin typeface="-apple-system"/>
              </a:rPr>
              <a:t>is the vector of parameters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tx2"/>
              </a:solidFill>
              <a:effectLst/>
              <a:latin typeface="-apple-system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br>
              <a:rPr lang="en-US" dirty="0"/>
            </a:br>
            <a:endParaRPr lang="en-US" b="0" i="0" dirty="0">
              <a:solidFill>
                <a:schemeClr val="tx2"/>
              </a:solidFill>
              <a:effectLst/>
              <a:latin typeface="Courier New" panose="02070309020205020404" pitchFamily="49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tx2"/>
              </a:solidFill>
              <a:effectLst/>
              <a:latin typeface="-apple-system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8371" name="Google Shape;8371;p39"/>
          <p:cNvGrpSpPr/>
          <p:nvPr/>
        </p:nvGrpSpPr>
        <p:grpSpPr>
          <a:xfrm>
            <a:off x="1575917" y="3038655"/>
            <a:ext cx="340263" cy="319082"/>
            <a:chOff x="4983775" y="5052100"/>
            <a:chExt cx="276300" cy="259100"/>
          </a:xfrm>
        </p:grpSpPr>
        <p:sp>
          <p:nvSpPr>
            <p:cNvPr id="8372" name="Google Shape;8372;p39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39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39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5" name="Google Shape;8375;p39"/>
          <p:cNvGrpSpPr/>
          <p:nvPr/>
        </p:nvGrpSpPr>
        <p:grpSpPr>
          <a:xfrm>
            <a:off x="7352513" y="1140475"/>
            <a:ext cx="215575" cy="185800"/>
            <a:chOff x="5629550" y="3916600"/>
            <a:chExt cx="215575" cy="185800"/>
          </a:xfrm>
        </p:grpSpPr>
        <p:sp>
          <p:nvSpPr>
            <p:cNvPr id="8376" name="Google Shape;8376;p39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39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39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19F5A8C-1523-2BC5-079C-8F86A0DB7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85" y="2433827"/>
            <a:ext cx="3417689" cy="89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826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9" name="Google Shape;8369;p39"/>
          <p:cNvSpPr txBox="1">
            <a:spLocks noGrp="1"/>
          </p:cNvSpPr>
          <p:nvPr>
            <p:ph type="title"/>
          </p:nvPr>
        </p:nvSpPr>
        <p:spPr>
          <a:xfrm>
            <a:off x="1549950" y="451475"/>
            <a:ext cx="6044100" cy="22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ADAM Optimizer </a:t>
            </a:r>
            <a:endParaRPr sz="4800" dirty="0"/>
          </a:p>
        </p:txBody>
      </p:sp>
      <p:sp>
        <p:nvSpPr>
          <p:cNvPr id="8370" name="Google Shape;8370;p39"/>
          <p:cNvSpPr txBox="1">
            <a:spLocks noGrp="1"/>
          </p:cNvSpPr>
          <p:nvPr>
            <p:ph type="subTitle" idx="1"/>
          </p:nvPr>
        </p:nvSpPr>
        <p:spPr>
          <a:xfrm>
            <a:off x="4019758" y="1880250"/>
            <a:ext cx="3914391" cy="182290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It combines ideas from two other optimization algorithms: RMSprop and Momentum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Söhne"/>
              </a:rPr>
              <a:t>A</a:t>
            </a:r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dapts the learning rates of individual parameters by computing adaptive learning rates for each parameter.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8371" name="Google Shape;8371;p39"/>
          <p:cNvGrpSpPr/>
          <p:nvPr/>
        </p:nvGrpSpPr>
        <p:grpSpPr>
          <a:xfrm>
            <a:off x="1575917" y="3038655"/>
            <a:ext cx="340263" cy="319082"/>
            <a:chOff x="4983775" y="5052100"/>
            <a:chExt cx="276300" cy="259100"/>
          </a:xfrm>
        </p:grpSpPr>
        <p:sp>
          <p:nvSpPr>
            <p:cNvPr id="8372" name="Google Shape;8372;p39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39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39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5" name="Google Shape;8375;p39"/>
          <p:cNvGrpSpPr/>
          <p:nvPr/>
        </p:nvGrpSpPr>
        <p:grpSpPr>
          <a:xfrm>
            <a:off x="7352513" y="1140475"/>
            <a:ext cx="215575" cy="185800"/>
            <a:chOff x="5629550" y="3916600"/>
            <a:chExt cx="215575" cy="185800"/>
          </a:xfrm>
        </p:grpSpPr>
        <p:sp>
          <p:nvSpPr>
            <p:cNvPr id="8376" name="Google Shape;8376;p39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39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39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1B78BB4-0486-4117-C263-8FD905093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802" y="2045889"/>
            <a:ext cx="2141991" cy="215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395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9" name="Google Shape;8369;p39"/>
          <p:cNvSpPr txBox="1">
            <a:spLocks noGrp="1"/>
          </p:cNvSpPr>
          <p:nvPr>
            <p:ph type="title"/>
          </p:nvPr>
        </p:nvSpPr>
        <p:spPr>
          <a:xfrm>
            <a:off x="1549950" y="451475"/>
            <a:ext cx="6044100" cy="22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ADAM Optimizer </a:t>
            </a:r>
            <a:endParaRPr sz="4800" dirty="0"/>
          </a:p>
        </p:txBody>
      </p:sp>
      <p:sp>
        <p:nvSpPr>
          <p:cNvPr id="8370" name="Google Shape;8370;p39"/>
          <p:cNvSpPr txBox="1">
            <a:spLocks noGrp="1"/>
          </p:cNvSpPr>
          <p:nvPr>
            <p:ph type="subTitle" idx="1"/>
          </p:nvPr>
        </p:nvSpPr>
        <p:spPr>
          <a:xfrm>
            <a:off x="4019758" y="1880250"/>
            <a:ext cx="3914391" cy="182290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It combines ideas from two other optimization algorithms: RMSprop and Momentum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Söhne"/>
              </a:rPr>
              <a:t>A</a:t>
            </a:r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dapts the learning rates of individual parameters by computing adaptive learning rates for each parameter.</a:t>
            </a:r>
            <a:endParaRPr lang="en-US" dirty="0">
              <a:solidFill>
                <a:schemeClr val="tx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8371" name="Google Shape;8371;p39"/>
          <p:cNvGrpSpPr/>
          <p:nvPr/>
        </p:nvGrpSpPr>
        <p:grpSpPr>
          <a:xfrm>
            <a:off x="1575917" y="3038655"/>
            <a:ext cx="340263" cy="319082"/>
            <a:chOff x="4983775" y="5052100"/>
            <a:chExt cx="276300" cy="259100"/>
          </a:xfrm>
        </p:grpSpPr>
        <p:sp>
          <p:nvSpPr>
            <p:cNvPr id="8372" name="Google Shape;8372;p39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39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39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5" name="Google Shape;8375;p39"/>
          <p:cNvGrpSpPr/>
          <p:nvPr/>
        </p:nvGrpSpPr>
        <p:grpSpPr>
          <a:xfrm>
            <a:off x="7352513" y="1140475"/>
            <a:ext cx="215575" cy="185800"/>
            <a:chOff x="5629550" y="3916600"/>
            <a:chExt cx="215575" cy="185800"/>
          </a:xfrm>
        </p:grpSpPr>
        <p:sp>
          <p:nvSpPr>
            <p:cNvPr id="8376" name="Google Shape;8376;p39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39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39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172" name="Picture 4">
            <a:extLst>
              <a:ext uri="{FF2B5EF4-FFF2-40B4-BE49-F238E27FC236}">
                <a16:creationId xmlns:a16="http://schemas.microsoft.com/office/drawing/2014/main" id="{91622ECA-C378-2680-5C1B-62F196EA5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70" y="2175578"/>
            <a:ext cx="4019759" cy="296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726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7" name="Google Shape;8767;p5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 Steps</a:t>
            </a:r>
            <a:endParaRPr dirty="0"/>
          </a:p>
        </p:txBody>
      </p:sp>
      <p:sp>
        <p:nvSpPr>
          <p:cNvPr id="8768" name="Google Shape;8768;p56"/>
          <p:cNvSpPr txBox="1"/>
          <p:nvPr/>
        </p:nvSpPr>
        <p:spPr>
          <a:xfrm>
            <a:off x="1146414" y="1744875"/>
            <a:ext cx="613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8CC9"/>
                </a:solidFill>
                <a:latin typeface="Shrikhand"/>
                <a:ea typeface="Shrikhand"/>
                <a:cs typeface="Shrikhand"/>
                <a:sym typeface="Shrikhand"/>
              </a:rPr>
              <a:t>01</a:t>
            </a:r>
            <a:endParaRPr sz="3000" dirty="0">
              <a:solidFill>
                <a:srgbClr val="FF8CC9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sp>
        <p:nvSpPr>
          <p:cNvPr id="8769" name="Google Shape;8769;p56"/>
          <p:cNvSpPr txBox="1"/>
          <p:nvPr/>
        </p:nvSpPr>
        <p:spPr>
          <a:xfrm>
            <a:off x="713225" y="2444850"/>
            <a:ext cx="14799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Shrikhand"/>
                <a:ea typeface="Shrikhand"/>
                <a:cs typeface="Shrikhand"/>
                <a:sym typeface="Shrikhand"/>
              </a:rPr>
              <a:t>Standarizing</a:t>
            </a:r>
            <a:endParaRPr sz="2000" dirty="0">
              <a:solidFill>
                <a:srgbClr val="FFFFFF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sp>
        <p:nvSpPr>
          <p:cNvPr id="8770" name="Google Shape;8770;p56"/>
          <p:cNvSpPr txBox="1"/>
          <p:nvPr/>
        </p:nvSpPr>
        <p:spPr>
          <a:xfrm>
            <a:off x="713213" y="3164250"/>
            <a:ext cx="14799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6AF3F8"/>
                </a:solidFill>
                <a:latin typeface="Open Sans"/>
                <a:ea typeface="Open Sans"/>
                <a:cs typeface="Open Sans"/>
                <a:sym typeface="Open Sans"/>
              </a:rPr>
              <a:t>N</a:t>
            </a:r>
            <a:r>
              <a:rPr lang="en" dirty="0">
                <a:solidFill>
                  <a:srgbClr val="6AF3F8"/>
                </a:solidFill>
                <a:latin typeface="Open Sans"/>
                <a:ea typeface="Open Sans"/>
                <a:cs typeface="Open Sans"/>
                <a:sym typeface="Open Sans"/>
              </a:rPr>
              <a:t>ormalizing X,y</a:t>
            </a:r>
            <a:endParaRPr dirty="0">
              <a:solidFill>
                <a:srgbClr val="6AF3F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71" name="Google Shape;8771;p56"/>
          <p:cNvSpPr txBox="1"/>
          <p:nvPr/>
        </p:nvSpPr>
        <p:spPr>
          <a:xfrm>
            <a:off x="2705847" y="1744875"/>
            <a:ext cx="613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8CC9"/>
                </a:solidFill>
                <a:latin typeface="Shrikhand"/>
                <a:ea typeface="Shrikhand"/>
                <a:cs typeface="Shrikhand"/>
                <a:sym typeface="Shrikhand"/>
              </a:rPr>
              <a:t>02</a:t>
            </a:r>
            <a:endParaRPr sz="3000">
              <a:solidFill>
                <a:srgbClr val="FF8CC9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sp>
        <p:nvSpPr>
          <p:cNvPr id="8772" name="Google Shape;8772;p56"/>
          <p:cNvSpPr txBox="1"/>
          <p:nvPr/>
        </p:nvSpPr>
        <p:spPr>
          <a:xfrm>
            <a:off x="2272631" y="2444850"/>
            <a:ext cx="14799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Shrikhand"/>
                <a:ea typeface="Shrikhand"/>
                <a:cs typeface="Shrikhand"/>
                <a:sym typeface="Shrikhand"/>
              </a:rPr>
              <a:t>Encoding</a:t>
            </a:r>
            <a:endParaRPr sz="2000" dirty="0">
              <a:solidFill>
                <a:srgbClr val="FFFFFF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sp>
        <p:nvSpPr>
          <p:cNvPr id="8773" name="Google Shape;8773;p56"/>
          <p:cNvSpPr txBox="1"/>
          <p:nvPr/>
        </p:nvSpPr>
        <p:spPr>
          <a:xfrm>
            <a:off x="2272620" y="3164250"/>
            <a:ext cx="14799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AF3F8"/>
                </a:solidFill>
                <a:latin typeface="Open Sans"/>
                <a:ea typeface="Open Sans"/>
                <a:cs typeface="Open Sans"/>
                <a:sym typeface="Open Sans"/>
              </a:rPr>
              <a:t>Label Encoding the Data</a:t>
            </a:r>
            <a:endParaRPr dirty="0">
              <a:solidFill>
                <a:srgbClr val="6AF3F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74" name="Google Shape;8774;p56"/>
          <p:cNvSpPr txBox="1"/>
          <p:nvPr/>
        </p:nvSpPr>
        <p:spPr>
          <a:xfrm>
            <a:off x="4265280" y="1744875"/>
            <a:ext cx="613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8CC9"/>
                </a:solidFill>
                <a:latin typeface="Shrikhand"/>
                <a:ea typeface="Shrikhand"/>
                <a:cs typeface="Shrikhand"/>
                <a:sym typeface="Shrikhand"/>
              </a:rPr>
              <a:t>03</a:t>
            </a:r>
            <a:endParaRPr sz="3000">
              <a:solidFill>
                <a:srgbClr val="FF8CC9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sp>
        <p:nvSpPr>
          <p:cNvPr id="8775" name="Google Shape;8775;p56"/>
          <p:cNvSpPr txBox="1"/>
          <p:nvPr/>
        </p:nvSpPr>
        <p:spPr>
          <a:xfrm>
            <a:off x="3832038" y="2444850"/>
            <a:ext cx="14799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Shrikhand"/>
                <a:ea typeface="Shrikhand"/>
                <a:cs typeface="Shrikhand"/>
                <a:sym typeface="Shrikhand"/>
              </a:rPr>
              <a:t>Getting the probabilities</a:t>
            </a:r>
            <a:endParaRPr sz="2000" dirty="0">
              <a:solidFill>
                <a:srgbClr val="FFFFFF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sp>
        <p:nvSpPr>
          <p:cNvPr id="8776" name="Google Shape;8776;p56"/>
          <p:cNvSpPr txBox="1"/>
          <p:nvPr/>
        </p:nvSpPr>
        <p:spPr>
          <a:xfrm>
            <a:off x="3832028" y="3164250"/>
            <a:ext cx="1479900" cy="788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tx2"/>
                </a:solidFill>
                <a:latin typeface="Söhne"/>
              </a:rPr>
              <a:t>SoftMax</a:t>
            </a:r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 function</a:t>
            </a:r>
            <a:r>
              <a:rPr lang="en-US" dirty="0">
                <a:solidFill>
                  <a:schemeClr val="tx2"/>
                </a:solidFill>
                <a:latin typeface="Söhne"/>
              </a:rPr>
              <a:t> is</a:t>
            </a:r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 used to convert raw scores into probabilities.</a:t>
            </a:r>
            <a:endParaRPr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77" name="Google Shape;8777;p56"/>
          <p:cNvSpPr txBox="1"/>
          <p:nvPr/>
        </p:nvSpPr>
        <p:spPr>
          <a:xfrm>
            <a:off x="5824712" y="1744875"/>
            <a:ext cx="613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8CC9"/>
                </a:solidFill>
                <a:latin typeface="Shrikhand"/>
                <a:ea typeface="Shrikhand"/>
                <a:cs typeface="Shrikhand"/>
                <a:sym typeface="Shrikhand"/>
              </a:rPr>
              <a:t>04</a:t>
            </a:r>
            <a:endParaRPr sz="3000">
              <a:solidFill>
                <a:srgbClr val="FF8CC9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sp>
        <p:nvSpPr>
          <p:cNvPr id="8778" name="Google Shape;8778;p56"/>
          <p:cNvSpPr txBox="1"/>
          <p:nvPr/>
        </p:nvSpPr>
        <p:spPr>
          <a:xfrm>
            <a:off x="5391444" y="2444850"/>
            <a:ext cx="14799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Shrikhand"/>
                <a:ea typeface="Shrikhand"/>
                <a:cs typeface="Shrikhand"/>
                <a:sym typeface="Shrikhand"/>
              </a:rPr>
              <a:t>Fitting</a:t>
            </a:r>
            <a:endParaRPr sz="2000" dirty="0">
              <a:solidFill>
                <a:srgbClr val="FFFFFF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sp>
        <p:nvSpPr>
          <p:cNvPr id="8779" name="Google Shape;8779;p56"/>
          <p:cNvSpPr txBox="1"/>
          <p:nvPr/>
        </p:nvSpPr>
        <p:spPr>
          <a:xfrm>
            <a:off x="5391436" y="3164250"/>
            <a:ext cx="14799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AF3F8"/>
                </a:solidFill>
                <a:latin typeface="Open Sans"/>
                <a:ea typeface="Open Sans"/>
                <a:cs typeface="Open Sans"/>
                <a:sym typeface="Open Sans"/>
              </a:rPr>
              <a:t>Minimizng the error</a:t>
            </a:r>
            <a:endParaRPr dirty="0">
              <a:solidFill>
                <a:srgbClr val="6AF3F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80" name="Google Shape;8780;p56"/>
          <p:cNvSpPr txBox="1"/>
          <p:nvPr/>
        </p:nvSpPr>
        <p:spPr>
          <a:xfrm>
            <a:off x="7384120" y="1744875"/>
            <a:ext cx="613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8CC9"/>
                </a:solidFill>
                <a:latin typeface="Shrikhand"/>
                <a:ea typeface="Shrikhand"/>
                <a:cs typeface="Shrikhand"/>
                <a:sym typeface="Shrikhand"/>
              </a:rPr>
              <a:t>05</a:t>
            </a:r>
            <a:endParaRPr sz="3000">
              <a:solidFill>
                <a:srgbClr val="FF8CC9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sp>
        <p:nvSpPr>
          <p:cNvPr id="8781" name="Google Shape;8781;p56"/>
          <p:cNvSpPr txBox="1"/>
          <p:nvPr/>
        </p:nvSpPr>
        <p:spPr>
          <a:xfrm>
            <a:off x="6950825" y="2444850"/>
            <a:ext cx="14799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FFFF"/>
                </a:solidFill>
                <a:latin typeface="Shrikhand"/>
                <a:ea typeface="Shrikhand"/>
                <a:cs typeface="Shrikhand"/>
                <a:sym typeface="Shrikhand"/>
              </a:rPr>
              <a:t>Predicting</a:t>
            </a:r>
            <a:endParaRPr sz="2000" dirty="0">
              <a:solidFill>
                <a:srgbClr val="FFFFFF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sp>
        <p:nvSpPr>
          <p:cNvPr id="8782" name="Google Shape;8782;p56"/>
          <p:cNvSpPr txBox="1"/>
          <p:nvPr/>
        </p:nvSpPr>
        <p:spPr>
          <a:xfrm>
            <a:off x="6950819" y="3164250"/>
            <a:ext cx="14799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finding the (class) with the highest probability for each data </a:t>
            </a:r>
            <a:endParaRPr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83" name="Google Shape;8783;p56"/>
          <p:cNvSpPr/>
          <p:nvPr/>
        </p:nvSpPr>
        <p:spPr>
          <a:xfrm rot="5400000">
            <a:off x="2138890" y="1887266"/>
            <a:ext cx="188000" cy="162818"/>
          </a:xfrm>
          <a:custGeom>
            <a:avLst/>
            <a:gdLst/>
            <a:ahLst/>
            <a:cxnLst/>
            <a:rect l="l" t="t" r="r" b="b"/>
            <a:pathLst>
              <a:path w="14237" h="12330" extrusionOk="0">
                <a:moveTo>
                  <a:pt x="7119" y="1"/>
                </a:moveTo>
                <a:lnTo>
                  <a:pt x="1" y="12330"/>
                </a:lnTo>
                <a:lnTo>
                  <a:pt x="14237" y="12330"/>
                </a:lnTo>
                <a:lnTo>
                  <a:pt x="711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4" name="Google Shape;8784;p56"/>
          <p:cNvSpPr/>
          <p:nvPr/>
        </p:nvSpPr>
        <p:spPr>
          <a:xfrm rot="5400000">
            <a:off x="3698315" y="1887266"/>
            <a:ext cx="188000" cy="162818"/>
          </a:xfrm>
          <a:custGeom>
            <a:avLst/>
            <a:gdLst/>
            <a:ahLst/>
            <a:cxnLst/>
            <a:rect l="l" t="t" r="r" b="b"/>
            <a:pathLst>
              <a:path w="14237" h="12330" extrusionOk="0">
                <a:moveTo>
                  <a:pt x="7119" y="1"/>
                </a:moveTo>
                <a:lnTo>
                  <a:pt x="1" y="12330"/>
                </a:lnTo>
                <a:lnTo>
                  <a:pt x="14237" y="12330"/>
                </a:lnTo>
                <a:lnTo>
                  <a:pt x="711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5" name="Google Shape;8785;p56"/>
          <p:cNvSpPr/>
          <p:nvPr/>
        </p:nvSpPr>
        <p:spPr>
          <a:xfrm rot="5400000">
            <a:off x="5257740" y="1887266"/>
            <a:ext cx="188000" cy="162818"/>
          </a:xfrm>
          <a:custGeom>
            <a:avLst/>
            <a:gdLst/>
            <a:ahLst/>
            <a:cxnLst/>
            <a:rect l="l" t="t" r="r" b="b"/>
            <a:pathLst>
              <a:path w="14237" h="12330" extrusionOk="0">
                <a:moveTo>
                  <a:pt x="7119" y="1"/>
                </a:moveTo>
                <a:lnTo>
                  <a:pt x="1" y="12330"/>
                </a:lnTo>
                <a:lnTo>
                  <a:pt x="14237" y="12330"/>
                </a:lnTo>
                <a:lnTo>
                  <a:pt x="711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6" name="Google Shape;8786;p56"/>
          <p:cNvSpPr/>
          <p:nvPr/>
        </p:nvSpPr>
        <p:spPr>
          <a:xfrm rot="5400000">
            <a:off x="6817165" y="1887266"/>
            <a:ext cx="188000" cy="162818"/>
          </a:xfrm>
          <a:custGeom>
            <a:avLst/>
            <a:gdLst/>
            <a:ahLst/>
            <a:cxnLst/>
            <a:rect l="l" t="t" r="r" b="b"/>
            <a:pathLst>
              <a:path w="14237" h="12330" extrusionOk="0">
                <a:moveTo>
                  <a:pt x="7119" y="1"/>
                </a:moveTo>
                <a:lnTo>
                  <a:pt x="1" y="12330"/>
                </a:lnTo>
                <a:lnTo>
                  <a:pt x="14237" y="12330"/>
                </a:lnTo>
                <a:lnTo>
                  <a:pt x="7119" y="1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324179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3" name="Google Shape;8383;p40"/>
          <p:cNvSpPr txBox="1">
            <a:spLocks noGrp="1"/>
          </p:cNvSpPr>
          <p:nvPr>
            <p:ph type="title"/>
          </p:nvPr>
        </p:nvSpPr>
        <p:spPr>
          <a:xfrm>
            <a:off x="720000" y="191542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49225" lvl="0" algn="l" rtl="0">
              <a:spcBef>
                <a:spcPts val="0"/>
              </a:spcBef>
              <a:spcAft>
                <a:spcPts val="0"/>
              </a:spcAft>
              <a:buSzPts val="1250"/>
            </a:pPr>
            <a:r>
              <a:rPr lang="en" sz="2000" dirty="0"/>
              <a:t>LR Overview</a:t>
            </a:r>
          </a:p>
        </p:txBody>
      </p:sp>
      <p:sp>
        <p:nvSpPr>
          <p:cNvPr id="8385" name="Google Shape;8385;p40"/>
          <p:cNvSpPr txBox="1">
            <a:spLocks noGrp="1"/>
          </p:cNvSpPr>
          <p:nvPr>
            <p:ph type="title" idx="2"/>
          </p:nvPr>
        </p:nvSpPr>
        <p:spPr>
          <a:xfrm>
            <a:off x="3419271" y="191542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br>
              <a:rPr lang="en" sz="2000" dirty="0"/>
            </a:br>
            <a:r>
              <a:rPr lang="en" sz="2000" dirty="0"/>
              <a:t>IRIS data description</a:t>
            </a:r>
            <a:br>
              <a:rPr lang="en" sz="2000" dirty="0"/>
            </a:br>
            <a:endParaRPr dirty="0"/>
          </a:p>
        </p:txBody>
      </p:sp>
      <p:sp>
        <p:nvSpPr>
          <p:cNvPr id="8387" name="Google Shape;8387;p40"/>
          <p:cNvSpPr txBox="1">
            <a:spLocks noGrp="1"/>
          </p:cNvSpPr>
          <p:nvPr>
            <p:ph type="title" idx="4"/>
          </p:nvPr>
        </p:nvSpPr>
        <p:spPr>
          <a:xfrm>
            <a:off x="720000" y="349317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49225" lvl="0" algn="l" rtl="0">
              <a:spcBef>
                <a:spcPts val="0"/>
              </a:spcBef>
              <a:spcAft>
                <a:spcPts val="0"/>
              </a:spcAft>
              <a:buSzPts val="1250"/>
            </a:pPr>
            <a:r>
              <a:rPr lang="en" sz="2000" dirty="0"/>
              <a:t>Softmax LR &amp; Results.</a:t>
            </a:r>
          </a:p>
        </p:txBody>
      </p:sp>
      <p:sp>
        <p:nvSpPr>
          <p:cNvPr id="8389" name="Google Shape;8389;p40"/>
          <p:cNvSpPr txBox="1">
            <a:spLocks noGrp="1"/>
          </p:cNvSpPr>
          <p:nvPr>
            <p:ph type="title" idx="6"/>
          </p:nvPr>
        </p:nvSpPr>
        <p:spPr>
          <a:xfrm>
            <a:off x="3419271" y="349317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49225" lvl="0" algn="l" rtl="0">
              <a:spcBef>
                <a:spcPts val="0"/>
              </a:spcBef>
              <a:spcAft>
                <a:spcPts val="0"/>
              </a:spcAft>
              <a:buSzPts val="1250"/>
            </a:pPr>
            <a:r>
              <a:rPr lang="en" sz="2000" dirty="0"/>
              <a:t>Code Implementation</a:t>
            </a:r>
          </a:p>
        </p:txBody>
      </p:sp>
      <p:sp>
        <p:nvSpPr>
          <p:cNvPr id="8391" name="Google Shape;8391;p40"/>
          <p:cNvSpPr txBox="1">
            <a:spLocks noGrp="1"/>
          </p:cNvSpPr>
          <p:nvPr>
            <p:ph type="title" idx="8"/>
          </p:nvPr>
        </p:nvSpPr>
        <p:spPr>
          <a:xfrm>
            <a:off x="6118550" y="1915425"/>
            <a:ext cx="2305500" cy="630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49225" lvl="0" algn="l" rtl="0">
              <a:spcBef>
                <a:spcPts val="0"/>
              </a:spcBef>
              <a:spcAft>
                <a:spcPts val="0"/>
              </a:spcAft>
              <a:buSzPts val="1250"/>
            </a:pPr>
            <a:r>
              <a:rPr lang="en" sz="2000" dirty="0"/>
              <a:t>Sigmoid LR &amp; Results.</a:t>
            </a:r>
          </a:p>
        </p:txBody>
      </p:sp>
      <p:sp>
        <p:nvSpPr>
          <p:cNvPr id="8395" name="Google Shape;8395;p40"/>
          <p:cNvSpPr txBox="1">
            <a:spLocks noGrp="1"/>
          </p:cNvSpPr>
          <p:nvPr>
            <p:ph type="title" idx="15"/>
          </p:nvPr>
        </p:nvSpPr>
        <p:spPr>
          <a:xfrm>
            <a:off x="720000" y="1467833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396" name="Google Shape;8396;p40"/>
          <p:cNvSpPr txBox="1">
            <a:spLocks noGrp="1"/>
          </p:cNvSpPr>
          <p:nvPr>
            <p:ph type="title" idx="16"/>
          </p:nvPr>
        </p:nvSpPr>
        <p:spPr>
          <a:xfrm>
            <a:off x="720000" y="3045566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397" name="Google Shape;8397;p40"/>
          <p:cNvSpPr txBox="1">
            <a:spLocks noGrp="1"/>
          </p:cNvSpPr>
          <p:nvPr>
            <p:ph type="title" idx="17"/>
          </p:nvPr>
        </p:nvSpPr>
        <p:spPr>
          <a:xfrm>
            <a:off x="3419275" y="1467833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398" name="Google Shape;8398;p40"/>
          <p:cNvSpPr txBox="1">
            <a:spLocks noGrp="1"/>
          </p:cNvSpPr>
          <p:nvPr>
            <p:ph type="title" idx="18"/>
          </p:nvPr>
        </p:nvSpPr>
        <p:spPr>
          <a:xfrm>
            <a:off x="3419275" y="3045566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sp>
        <p:nvSpPr>
          <p:cNvPr id="8399" name="Google Shape;8399;p40"/>
          <p:cNvSpPr txBox="1">
            <a:spLocks noGrp="1"/>
          </p:cNvSpPr>
          <p:nvPr>
            <p:ph type="title" idx="19"/>
          </p:nvPr>
        </p:nvSpPr>
        <p:spPr>
          <a:xfrm>
            <a:off x="6118550" y="1467833"/>
            <a:ext cx="734700" cy="44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401" name="Google Shape;8401;p40"/>
          <p:cNvSpPr txBox="1">
            <a:spLocks noGrp="1"/>
          </p:cNvSpPr>
          <p:nvPr>
            <p:ph type="title" idx="21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Agenda</a:t>
            </a:r>
            <a:endParaRPr sz="3600" dirty="0"/>
          </a:p>
        </p:txBody>
      </p:sp>
      <p:grpSp>
        <p:nvGrpSpPr>
          <p:cNvPr id="8402" name="Google Shape;8402;p40"/>
          <p:cNvGrpSpPr/>
          <p:nvPr/>
        </p:nvGrpSpPr>
        <p:grpSpPr>
          <a:xfrm rot="10800000">
            <a:off x="7043744" y="816563"/>
            <a:ext cx="896675" cy="657600"/>
            <a:chOff x="2353725" y="4531275"/>
            <a:chExt cx="896675" cy="657600"/>
          </a:xfrm>
        </p:grpSpPr>
        <p:sp>
          <p:nvSpPr>
            <p:cNvPr id="8403" name="Google Shape;8403;p40"/>
            <p:cNvSpPr/>
            <p:nvPr/>
          </p:nvSpPr>
          <p:spPr>
            <a:xfrm>
              <a:off x="2490700" y="4668325"/>
              <a:ext cx="418625" cy="418525"/>
            </a:xfrm>
            <a:custGeom>
              <a:avLst/>
              <a:gdLst/>
              <a:ahLst/>
              <a:cxnLst/>
              <a:rect l="l" t="t" r="r" b="b"/>
              <a:pathLst>
                <a:path w="16745" h="16741" extrusionOk="0">
                  <a:moveTo>
                    <a:pt x="16745" y="8372"/>
                  </a:moveTo>
                  <a:cubicBezTo>
                    <a:pt x="16745" y="12994"/>
                    <a:pt x="12995" y="16741"/>
                    <a:pt x="8373" y="16741"/>
                  </a:cubicBezTo>
                  <a:cubicBezTo>
                    <a:pt x="3751" y="16741"/>
                    <a:pt x="1" y="12994"/>
                    <a:pt x="1" y="8372"/>
                  </a:cubicBezTo>
                  <a:cubicBezTo>
                    <a:pt x="1" y="3747"/>
                    <a:pt x="3751" y="0"/>
                    <a:pt x="8373" y="0"/>
                  </a:cubicBezTo>
                  <a:cubicBezTo>
                    <a:pt x="12995" y="0"/>
                    <a:pt x="16745" y="3747"/>
                    <a:pt x="16745" y="8372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4" name="Google Shape;8404;p40"/>
            <p:cNvSpPr/>
            <p:nvPr/>
          </p:nvSpPr>
          <p:spPr>
            <a:xfrm>
              <a:off x="2353725" y="4531275"/>
              <a:ext cx="197750" cy="197725"/>
            </a:xfrm>
            <a:custGeom>
              <a:avLst/>
              <a:gdLst/>
              <a:ahLst/>
              <a:cxnLst/>
              <a:rect l="l" t="t" r="r" b="b"/>
              <a:pathLst>
                <a:path w="7910" h="7909" extrusionOk="0">
                  <a:moveTo>
                    <a:pt x="7910" y="3955"/>
                  </a:moveTo>
                  <a:cubicBezTo>
                    <a:pt x="7910" y="6141"/>
                    <a:pt x="6138" y="7909"/>
                    <a:pt x="3955" y="7909"/>
                  </a:cubicBezTo>
                  <a:cubicBezTo>
                    <a:pt x="1769" y="7909"/>
                    <a:pt x="1" y="6141"/>
                    <a:pt x="1" y="3955"/>
                  </a:cubicBezTo>
                  <a:cubicBezTo>
                    <a:pt x="1" y="1771"/>
                    <a:pt x="1769" y="0"/>
                    <a:pt x="3955" y="0"/>
                  </a:cubicBezTo>
                  <a:cubicBezTo>
                    <a:pt x="6138" y="0"/>
                    <a:pt x="7910" y="1771"/>
                    <a:pt x="7910" y="3955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5" name="Google Shape;8405;p40"/>
            <p:cNvSpPr/>
            <p:nvPr/>
          </p:nvSpPr>
          <p:spPr>
            <a:xfrm>
              <a:off x="2906600" y="5084125"/>
              <a:ext cx="104675" cy="104750"/>
            </a:xfrm>
            <a:custGeom>
              <a:avLst/>
              <a:gdLst/>
              <a:ahLst/>
              <a:cxnLst/>
              <a:rect l="l" t="t" r="r" b="b"/>
              <a:pathLst>
                <a:path w="4187" h="4190" fill="none" extrusionOk="0">
                  <a:moveTo>
                    <a:pt x="4186" y="2094"/>
                  </a:moveTo>
                  <a:cubicBezTo>
                    <a:pt x="4186" y="3251"/>
                    <a:pt x="3248" y="4190"/>
                    <a:pt x="2093" y="4190"/>
                  </a:cubicBezTo>
                  <a:cubicBezTo>
                    <a:pt x="936" y="4190"/>
                    <a:pt x="0" y="3251"/>
                    <a:pt x="0" y="2094"/>
                  </a:cubicBezTo>
                  <a:cubicBezTo>
                    <a:pt x="0" y="939"/>
                    <a:pt x="936" y="1"/>
                    <a:pt x="2093" y="1"/>
                  </a:cubicBezTo>
                  <a:cubicBezTo>
                    <a:pt x="3248" y="1"/>
                    <a:pt x="4186" y="939"/>
                    <a:pt x="4186" y="2094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6" name="Google Shape;8406;p40"/>
            <p:cNvSpPr/>
            <p:nvPr/>
          </p:nvSpPr>
          <p:spPr>
            <a:xfrm>
              <a:off x="3187450" y="4845050"/>
              <a:ext cx="62950" cy="62950"/>
            </a:xfrm>
            <a:custGeom>
              <a:avLst/>
              <a:gdLst/>
              <a:ahLst/>
              <a:cxnLst/>
              <a:rect l="l" t="t" r="r" b="b"/>
              <a:pathLst>
                <a:path w="2518" h="2518" fill="none" extrusionOk="0">
                  <a:moveTo>
                    <a:pt x="2518" y="1261"/>
                  </a:moveTo>
                  <a:cubicBezTo>
                    <a:pt x="2518" y="1956"/>
                    <a:pt x="1956" y="2518"/>
                    <a:pt x="1258" y="2518"/>
                  </a:cubicBezTo>
                  <a:cubicBezTo>
                    <a:pt x="563" y="2518"/>
                    <a:pt x="1" y="1956"/>
                    <a:pt x="1" y="1261"/>
                  </a:cubicBezTo>
                  <a:cubicBezTo>
                    <a:pt x="1" y="563"/>
                    <a:pt x="563" y="1"/>
                    <a:pt x="1258" y="1"/>
                  </a:cubicBezTo>
                  <a:cubicBezTo>
                    <a:pt x="1956" y="1"/>
                    <a:pt x="2518" y="563"/>
                    <a:pt x="2518" y="1261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7" name="Google Shape;8407;p40"/>
            <p:cNvSpPr/>
            <p:nvPr/>
          </p:nvSpPr>
          <p:spPr>
            <a:xfrm>
              <a:off x="2611000" y="4575625"/>
              <a:ext cx="45350" cy="45350"/>
            </a:xfrm>
            <a:custGeom>
              <a:avLst/>
              <a:gdLst/>
              <a:ahLst/>
              <a:cxnLst/>
              <a:rect l="l" t="t" r="r" b="b"/>
              <a:pathLst>
                <a:path w="1814" h="1814" extrusionOk="0">
                  <a:moveTo>
                    <a:pt x="1814" y="905"/>
                  </a:moveTo>
                  <a:cubicBezTo>
                    <a:pt x="1814" y="1408"/>
                    <a:pt x="1408" y="1814"/>
                    <a:pt x="908" y="1814"/>
                  </a:cubicBezTo>
                  <a:cubicBezTo>
                    <a:pt x="406" y="1814"/>
                    <a:pt x="0" y="1408"/>
                    <a:pt x="0" y="905"/>
                  </a:cubicBezTo>
                  <a:cubicBezTo>
                    <a:pt x="0" y="406"/>
                    <a:pt x="406" y="0"/>
                    <a:pt x="908" y="0"/>
                  </a:cubicBezTo>
                  <a:cubicBezTo>
                    <a:pt x="1408" y="0"/>
                    <a:pt x="1814" y="406"/>
                    <a:pt x="1814" y="905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8" name="Google Shape;8408;p40"/>
            <p:cNvSpPr/>
            <p:nvPr/>
          </p:nvSpPr>
          <p:spPr>
            <a:xfrm>
              <a:off x="3033350" y="4943400"/>
              <a:ext cx="80375" cy="80450"/>
            </a:xfrm>
            <a:custGeom>
              <a:avLst/>
              <a:gdLst/>
              <a:ahLst/>
              <a:cxnLst/>
              <a:rect l="l" t="t" r="r" b="b"/>
              <a:pathLst>
                <a:path w="3215" h="3218" extrusionOk="0">
                  <a:moveTo>
                    <a:pt x="3215" y="1360"/>
                  </a:moveTo>
                  <a:lnTo>
                    <a:pt x="1856" y="1360"/>
                  </a:lnTo>
                  <a:lnTo>
                    <a:pt x="1856" y="0"/>
                  </a:lnTo>
                  <a:lnTo>
                    <a:pt x="1357" y="0"/>
                  </a:lnTo>
                  <a:lnTo>
                    <a:pt x="1357" y="1360"/>
                  </a:lnTo>
                  <a:lnTo>
                    <a:pt x="0" y="1360"/>
                  </a:lnTo>
                  <a:lnTo>
                    <a:pt x="0" y="1856"/>
                  </a:lnTo>
                  <a:lnTo>
                    <a:pt x="1357" y="1856"/>
                  </a:lnTo>
                  <a:lnTo>
                    <a:pt x="1357" y="3218"/>
                  </a:lnTo>
                  <a:lnTo>
                    <a:pt x="1856" y="3218"/>
                  </a:lnTo>
                  <a:lnTo>
                    <a:pt x="1856" y="1856"/>
                  </a:lnTo>
                  <a:lnTo>
                    <a:pt x="3215" y="1856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9" name="Google Shape;8409;p40"/>
            <p:cNvSpPr/>
            <p:nvPr/>
          </p:nvSpPr>
          <p:spPr>
            <a:xfrm>
              <a:off x="3173175" y="5058125"/>
              <a:ext cx="25" cy="50150"/>
            </a:xfrm>
            <a:custGeom>
              <a:avLst/>
              <a:gdLst/>
              <a:ahLst/>
              <a:cxnLst/>
              <a:rect l="l" t="t" r="r" b="b"/>
              <a:pathLst>
                <a:path w="1" h="2006" fill="none" extrusionOk="0">
                  <a:moveTo>
                    <a:pt x="1" y="0"/>
                  </a:moveTo>
                  <a:lnTo>
                    <a:pt x="1" y="2006"/>
                  </a:ln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0" name="Google Shape;8410;p40"/>
            <p:cNvSpPr/>
            <p:nvPr/>
          </p:nvSpPr>
          <p:spPr>
            <a:xfrm>
              <a:off x="3148000" y="5083150"/>
              <a:ext cx="50225" cy="25"/>
            </a:xfrm>
            <a:custGeom>
              <a:avLst/>
              <a:gdLst/>
              <a:ahLst/>
              <a:cxnLst/>
              <a:rect l="l" t="t" r="r" b="b"/>
              <a:pathLst>
                <a:path w="2009" h="1" fill="none" extrusionOk="0">
                  <a:moveTo>
                    <a:pt x="2009" y="1"/>
                  </a:moveTo>
                  <a:lnTo>
                    <a:pt x="0" y="1"/>
                  </a:lnTo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miter lim="300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3" name="Google Shape;8363;p38"/>
          <p:cNvSpPr txBox="1">
            <a:spLocks noGrp="1"/>
          </p:cNvSpPr>
          <p:nvPr>
            <p:ph type="title"/>
          </p:nvPr>
        </p:nvSpPr>
        <p:spPr>
          <a:xfrm>
            <a:off x="522725" y="809625"/>
            <a:ext cx="6544200" cy="58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</a:t>
            </a:r>
            <a:r>
              <a:rPr lang="en-US" dirty="0"/>
              <a:t>s</a:t>
            </a:r>
            <a:endParaRPr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EF5E2F4-A148-DADA-D30A-FBBCFF1EC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3350" y="809625"/>
            <a:ext cx="55054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423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3" name="Google Shape;8363;p38"/>
          <p:cNvSpPr txBox="1">
            <a:spLocks noGrp="1"/>
          </p:cNvSpPr>
          <p:nvPr>
            <p:ph type="title"/>
          </p:nvPr>
        </p:nvSpPr>
        <p:spPr>
          <a:xfrm>
            <a:off x="522725" y="809625"/>
            <a:ext cx="6544200" cy="58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</a:t>
            </a:r>
            <a:r>
              <a:rPr lang="en-US" dirty="0"/>
              <a:t>s</a:t>
            </a:r>
            <a:endParaRPr dirty="0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29A5C837-445B-1ADB-9F2A-F6B5A4DC2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1" y="1102425"/>
            <a:ext cx="4686300" cy="344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611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9" name="Google Shape;8829;p6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 Report</a:t>
            </a:r>
            <a:endParaRPr dirty="0"/>
          </a:p>
        </p:txBody>
      </p:sp>
      <p:graphicFrame>
        <p:nvGraphicFramePr>
          <p:cNvPr id="8830" name="Google Shape;8830;p61"/>
          <p:cNvGraphicFramePr/>
          <p:nvPr/>
        </p:nvGraphicFramePr>
        <p:xfrm>
          <a:off x="2322669" y="1575312"/>
          <a:ext cx="2810850" cy="2548375"/>
        </p:xfrm>
        <a:graphic>
          <a:graphicData uri="http://schemas.openxmlformats.org/drawingml/2006/table">
            <a:tbl>
              <a:tblPr>
                <a:noFill/>
                <a:tableStyleId>{CEB53DD0-616A-4C34-AD3B-8FD1F2D8B34D}</a:tableStyleId>
              </a:tblPr>
              <a:tblGrid>
                <a:gridCol w="140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7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400" dirty="0">
                        <a:solidFill>
                          <a:schemeClr val="bg1"/>
                        </a:solidFill>
                        <a:latin typeface="Shrikhand"/>
                        <a:ea typeface="Shrikhand"/>
                        <a:cs typeface="Shrikhand"/>
                        <a:sym typeface="Shrikhan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recall </a:t>
                      </a:r>
                      <a:endParaRPr sz="2000" dirty="0">
                        <a:solidFill>
                          <a:schemeClr val="bg1"/>
                        </a:solidFill>
                        <a:latin typeface="Shrikhand"/>
                        <a:ea typeface="Shrikhand"/>
                        <a:cs typeface="Shrikhand"/>
                        <a:sym typeface="Shrikhan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1.00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1.00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1.00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0.67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0.79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1.00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0.93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0.89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831" name="Google Shape;8831;p61"/>
          <p:cNvGraphicFramePr/>
          <p:nvPr/>
        </p:nvGraphicFramePr>
        <p:xfrm>
          <a:off x="5133519" y="1575312"/>
          <a:ext cx="2810850" cy="2548375"/>
        </p:xfrm>
        <a:graphic>
          <a:graphicData uri="http://schemas.openxmlformats.org/drawingml/2006/table">
            <a:tbl>
              <a:tblPr>
                <a:noFill/>
                <a:tableStyleId>{CEB53DD0-616A-4C34-AD3B-8FD1F2D8B34D}</a:tableStyleId>
              </a:tblPr>
              <a:tblGrid>
                <a:gridCol w="140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7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f1-score</a:t>
                      </a:r>
                      <a:endParaRPr sz="2000" dirty="0">
                        <a:solidFill>
                          <a:schemeClr val="bg1"/>
                        </a:solidFill>
                        <a:latin typeface="Shrikhand"/>
                        <a:ea typeface="Shrikhand"/>
                        <a:cs typeface="Shrikhand"/>
                        <a:sym typeface="Shrikhan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support</a:t>
                      </a:r>
                      <a:endParaRPr sz="2000" dirty="0">
                        <a:solidFill>
                          <a:schemeClr val="bg1"/>
                        </a:solidFill>
                        <a:latin typeface="Shrikhand"/>
                        <a:ea typeface="Shrikhand"/>
                        <a:cs typeface="Shrikhand"/>
                        <a:sym typeface="Shrikhan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1.00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0.80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0.88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11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0.90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30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0.89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30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832" name="Google Shape;8832;p61"/>
          <p:cNvGrpSpPr/>
          <p:nvPr/>
        </p:nvGrpSpPr>
        <p:grpSpPr>
          <a:xfrm>
            <a:off x="7790555" y="1230855"/>
            <a:ext cx="340263" cy="319082"/>
            <a:chOff x="4983775" y="5052100"/>
            <a:chExt cx="276300" cy="259100"/>
          </a:xfrm>
        </p:grpSpPr>
        <p:sp>
          <p:nvSpPr>
            <p:cNvPr id="8833" name="Google Shape;8833;p61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4" name="Google Shape;8834;p61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5" name="Google Shape;8835;p61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6" name="Google Shape;8836;p61"/>
          <p:cNvGrpSpPr/>
          <p:nvPr/>
        </p:nvGrpSpPr>
        <p:grpSpPr>
          <a:xfrm>
            <a:off x="1013175" y="4098300"/>
            <a:ext cx="215575" cy="185800"/>
            <a:chOff x="5629550" y="3916600"/>
            <a:chExt cx="215575" cy="185800"/>
          </a:xfrm>
        </p:grpSpPr>
        <p:sp>
          <p:nvSpPr>
            <p:cNvPr id="8837" name="Google Shape;8837;p61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8" name="Google Shape;8838;p61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9" name="Google Shape;8839;p61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4612FA5-446A-419E-9527-D8695E4EE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675363"/>
              </p:ext>
            </p:extLst>
          </p:nvPr>
        </p:nvGraphicFramePr>
        <p:xfrm>
          <a:off x="917244" y="1575312"/>
          <a:ext cx="1405425" cy="2548375"/>
        </p:xfrm>
        <a:graphic>
          <a:graphicData uri="http://schemas.openxmlformats.org/drawingml/2006/table">
            <a:tbl>
              <a:tblPr>
                <a:noFill/>
                <a:tableStyleId>{CEB53DD0-616A-4C34-AD3B-8FD1F2D8B34D}</a:tableStyleId>
              </a:tblPr>
              <a:tblGrid>
                <a:gridCol w="1405425">
                  <a:extLst>
                    <a:ext uri="{9D8B030D-6E8A-4147-A177-3AD203B41FA5}">
                      <a16:colId xmlns:a16="http://schemas.microsoft.com/office/drawing/2014/main" val="2450785622"/>
                    </a:ext>
                  </a:extLst>
                </a:gridCol>
              </a:tblGrid>
              <a:tr h="567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lt1"/>
                        </a:solidFill>
                        <a:latin typeface="Shrikhand"/>
                        <a:ea typeface="Shrikhand"/>
                        <a:cs typeface="Shrikhand"/>
                        <a:sym typeface="Shrikhan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17033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err="1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setosa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43992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versicolor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4314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virginica </a:t>
                      </a:r>
                      <a:endParaRPr dirty="0">
                        <a:solidFill>
                          <a:schemeClr val="tx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56838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  </a:t>
                      </a:r>
                      <a:endParaRPr lang="en-US" dirty="0">
                        <a:solidFill>
                          <a:schemeClr val="tx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36457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macro avg</a:t>
                      </a:r>
                      <a:endParaRPr lang="en-US" dirty="0">
                        <a:solidFill>
                          <a:schemeClr val="tx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04505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BD8433-5630-4461-DC25-CCADD6646C23}"/>
              </a:ext>
            </a:extLst>
          </p:cNvPr>
          <p:cNvGraphicFramePr>
            <a:graphicFrameLocks noGrp="1"/>
          </p:cNvGraphicFramePr>
          <p:nvPr/>
        </p:nvGraphicFramePr>
        <p:xfrm>
          <a:off x="5133519" y="4123687"/>
          <a:ext cx="2810850" cy="396210"/>
        </p:xfrm>
        <a:graphic>
          <a:graphicData uri="http://schemas.openxmlformats.org/drawingml/2006/table">
            <a:tbl>
              <a:tblPr>
                <a:noFill/>
                <a:tableStyleId>{CEB53DD0-616A-4C34-AD3B-8FD1F2D8B34D}</a:tableStyleId>
              </a:tblPr>
              <a:tblGrid>
                <a:gridCol w="1405425">
                  <a:extLst>
                    <a:ext uri="{9D8B030D-6E8A-4147-A177-3AD203B41FA5}">
                      <a16:colId xmlns:a16="http://schemas.microsoft.com/office/drawing/2014/main" val="1249014843"/>
                    </a:ext>
                  </a:extLst>
                </a:gridCol>
                <a:gridCol w="1405425">
                  <a:extLst>
                    <a:ext uri="{9D8B030D-6E8A-4147-A177-3AD203B41FA5}">
                      <a16:colId xmlns:a16="http://schemas.microsoft.com/office/drawing/2014/main" val="601667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0.90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30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89375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C043AB-1B0B-5FCC-D08C-FA6F2957FA85}"/>
              </a:ext>
            </a:extLst>
          </p:cNvPr>
          <p:cNvGraphicFramePr>
            <a:graphicFrameLocks noGrp="1"/>
          </p:cNvGraphicFramePr>
          <p:nvPr/>
        </p:nvGraphicFramePr>
        <p:xfrm>
          <a:off x="2322669" y="4128750"/>
          <a:ext cx="2810850" cy="396210"/>
        </p:xfrm>
        <a:graphic>
          <a:graphicData uri="http://schemas.openxmlformats.org/drawingml/2006/table">
            <a:tbl>
              <a:tblPr>
                <a:noFill/>
                <a:tableStyleId>{CEB53DD0-616A-4C34-AD3B-8FD1F2D8B34D}</a:tableStyleId>
              </a:tblPr>
              <a:tblGrid>
                <a:gridCol w="1405425">
                  <a:extLst>
                    <a:ext uri="{9D8B030D-6E8A-4147-A177-3AD203B41FA5}">
                      <a16:colId xmlns:a16="http://schemas.microsoft.com/office/drawing/2014/main" val="1249014843"/>
                    </a:ext>
                  </a:extLst>
                </a:gridCol>
                <a:gridCol w="1405425">
                  <a:extLst>
                    <a:ext uri="{9D8B030D-6E8A-4147-A177-3AD203B41FA5}">
                      <a16:colId xmlns:a16="http://schemas.microsoft.com/office/drawing/2014/main" val="60166797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0.92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0.90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89375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E522D9E-9C7E-33F2-1507-A3617E8F9627}"/>
              </a:ext>
            </a:extLst>
          </p:cNvPr>
          <p:cNvGraphicFramePr>
            <a:graphicFrameLocks noGrp="1"/>
          </p:cNvGraphicFramePr>
          <p:nvPr/>
        </p:nvGraphicFramePr>
        <p:xfrm>
          <a:off x="914944" y="4126600"/>
          <a:ext cx="1407725" cy="403423"/>
        </p:xfrm>
        <a:graphic>
          <a:graphicData uri="http://schemas.openxmlformats.org/drawingml/2006/table">
            <a:tbl>
              <a:tblPr firstRow="1" bandRow="1">
                <a:tableStyleId>{CEB53DD0-616A-4C34-AD3B-8FD1F2D8B34D}</a:tableStyleId>
              </a:tblPr>
              <a:tblGrid>
                <a:gridCol w="1407725">
                  <a:extLst>
                    <a:ext uri="{9D8B030D-6E8A-4147-A177-3AD203B41FA5}">
                      <a16:colId xmlns:a16="http://schemas.microsoft.com/office/drawing/2014/main" val="3264264798"/>
                    </a:ext>
                  </a:extLst>
                </a:gridCol>
              </a:tblGrid>
              <a:tr h="4034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weighted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avg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393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230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9" name="Google Shape;8369;p39"/>
          <p:cNvSpPr txBox="1">
            <a:spLocks noGrp="1"/>
          </p:cNvSpPr>
          <p:nvPr>
            <p:ph type="title"/>
          </p:nvPr>
        </p:nvSpPr>
        <p:spPr>
          <a:xfrm>
            <a:off x="1549950" y="451475"/>
            <a:ext cx="6044100" cy="22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ADAMAX Optimizer </a:t>
            </a:r>
            <a:endParaRPr sz="4800" dirty="0"/>
          </a:p>
        </p:txBody>
      </p:sp>
      <p:sp>
        <p:nvSpPr>
          <p:cNvPr id="8370" name="Google Shape;8370;p39"/>
          <p:cNvSpPr txBox="1">
            <a:spLocks noGrp="1"/>
          </p:cNvSpPr>
          <p:nvPr>
            <p:ph type="subTitle" idx="1"/>
          </p:nvPr>
        </p:nvSpPr>
        <p:spPr>
          <a:xfrm>
            <a:off x="4019758" y="1880250"/>
            <a:ext cx="3914391" cy="182290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  <a:latin typeface="Söhne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Söhne"/>
              </a:rPr>
              <a:t>ADAM on Steroids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  <a:latin typeface="Söhne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Söhne"/>
              </a:rPr>
              <a:t>I</a:t>
            </a:r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s a variant of the Adam optimizer that uses the infinity norm for computing the second moment estimate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tx2"/>
              </a:solidFill>
              <a:effectLst/>
              <a:latin typeface="Söhne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Söhne"/>
              </a:rPr>
              <a:t>M</a:t>
            </a:r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ore robust in the presence of sparse gradients</a:t>
            </a:r>
            <a:endParaRPr lang="en-US" dirty="0">
              <a:solidFill>
                <a:schemeClr val="tx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8371" name="Google Shape;8371;p39"/>
          <p:cNvGrpSpPr/>
          <p:nvPr/>
        </p:nvGrpSpPr>
        <p:grpSpPr>
          <a:xfrm>
            <a:off x="1575917" y="3038655"/>
            <a:ext cx="340263" cy="319082"/>
            <a:chOff x="4983775" y="5052100"/>
            <a:chExt cx="276300" cy="259100"/>
          </a:xfrm>
        </p:grpSpPr>
        <p:sp>
          <p:nvSpPr>
            <p:cNvPr id="8372" name="Google Shape;8372;p39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39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39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5" name="Google Shape;8375;p39"/>
          <p:cNvGrpSpPr/>
          <p:nvPr/>
        </p:nvGrpSpPr>
        <p:grpSpPr>
          <a:xfrm>
            <a:off x="7352513" y="1140475"/>
            <a:ext cx="215575" cy="185800"/>
            <a:chOff x="5629550" y="3916600"/>
            <a:chExt cx="215575" cy="185800"/>
          </a:xfrm>
        </p:grpSpPr>
        <p:sp>
          <p:nvSpPr>
            <p:cNvPr id="8376" name="Google Shape;8376;p39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39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39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F6909FD-2665-1CE1-83E6-104BDC24E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181" y="2083993"/>
            <a:ext cx="2073916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92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3" name="Google Shape;8363;p38"/>
          <p:cNvSpPr txBox="1">
            <a:spLocks noGrp="1"/>
          </p:cNvSpPr>
          <p:nvPr>
            <p:ph type="title"/>
          </p:nvPr>
        </p:nvSpPr>
        <p:spPr>
          <a:xfrm>
            <a:off x="522725" y="809625"/>
            <a:ext cx="6544200" cy="58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</a:t>
            </a:r>
            <a:r>
              <a:rPr lang="en-US" dirty="0"/>
              <a:t>s</a:t>
            </a:r>
            <a:endParaRPr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B9F5EB-6FBA-FA88-BC5B-32A6A911A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70" y="809625"/>
            <a:ext cx="550545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353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3" name="Google Shape;8363;p38"/>
          <p:cNvSpPr txBox="1">
            <a:spLocks noGrp="1"/>
          </p:cNvSpPr>
          <p:nvPr>
            <p:ph type="title"/>
          </p:nvPr>
        </p:nvSpPr>
        <p:spPr>
          <a:xfrm>
            <a:off x="522725" y="809625"/>
            <a:ext cx="6544200" cy="58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</a:t>
            </a:r>
            <a:r>
              <a:rPr lang="en-US" dirty="0"/>
              <a:t>s</a:t>
            </a:r>
            <a:endParaRPr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202E6F0-AF70-3F30-2E78-66A68EF13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468" y="1102425"/>
            <a:ext cx="4221457" cy="3331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716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9" name="Google Shape;8829;p6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Classification Report</a:t>
            </a:r>
            <a:endParaRPr dirty="0"/>
          </a:p>
        </p:txBody>
      </p:sp>
      <p:graphicFrame>
        <p:nvGraphicFramePr>
          <p:cNvPr id="8830" name="Google Shape;8830;p61"/>
          <p:cNvGraphicFramePr/>
          <p:nvPr>
            <p:extLst>
              <p:ext uri="{D42A27DB-BD31-4B8C-83A1-F6EECF244321}">
                <p14:modId xmlns:p14="http://schemas.microsoft.com/office/powerpoint/2010/main" val="1342038616"/>
              </p:ext>
            </p:extLst>
          </p:nvPr>
        </p:nvGraphicFramePr>
        <p:xfrm>
          <a:off x="2322669" y="1575312"/>
          <a:ext cx="2810850" cy="2548375"/>
        </p:xfrm>
        <a:graphic>
          <a:graphicData uri="http://schemas.openxmlformats.org/drawingml/2006/table">
            <a:tbl>
              <a:tblPr>
                <a:noFill/>
                <a:tableStyleId>{CEB53DD0-616A-4C34-AD3B-8FD1F2D8B34D}</a:tableStyleId>
              </a:tblPr>
              <a:tblGrid>
                <a:gridCol w="140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7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precision</a:t>
                      </a: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400" dirty="0">
                        <a:solidFill>
                          <a:schemeClr val="bg1"/>
                        </a:solidFill>
                        <a:latin typeface="Shrikhand"/>
                        <a:ea typeface="Shrikhand"/>
                        <a:cs typeface="Shrikhand"/>
                        <a:sym typeface="Shrikhan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recall </a:t>
                      </a:r>
                      <a:endParaRPr sz="2000" dirty="0">
                        <a:solidFill>
                          <a:schemeClr val="bg1"/>
                        </a:solidFill>
                        <a:latin typeface="Shrikhand"/>
                        <a:ea typeface="Shrikhand"/>
                        <a:cs typeface="Shrikhand"/>
                        <a:sym typeface="Shrikhan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1.00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1.00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1.00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0.67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0.79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1.00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0.93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0.89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831" name="Google Shape;8831;p61"/>
          <p:cNvGraphicFramePr/>
          <p:nvPr>
            <p:extLst>
              <p:ext uri="{D42A27DB-BD31-4B8C-83A1-F6EECF244321}">
                <p14:modId xmlns:p14="http://schemas.microsoft.com/office/powerpoint/2010/main" val="239522570"/>
              </p:ext>
            </p:extLst>
          </p:nvPr>
        </p:nvGraphicFramePr>
        <p:xfrm>
          <a:off x="5133519" y="1575312"/>
          <a:ext cx="2810850" cy="2548375"/>
        </p:xfrm>
        <a:graphic>
          <a:graphicData uri="http://schemas.openxmlformats.org/drawingml/2006/table">
            <a:tbl>
              <a:tblPr>
                <a:noFill/>
                <a:tableStyleId>{CEB53DD0-616A-4C34-AD3B-8FD1F2D8B34D}</a:tableStyleId>
              </a:tblPr>
              <a:tblGrid>
                <a:gridCol w="1405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7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f1-score</a:t>
                      </a:r>
                      <a:endParaRPr sz="2000" dirty="0">
                        <a:solidFill>
                          <a:schemeClr val="bg1"/>
                        </a:solidFill>
                        <a:latin typeface="Shrikhand"/>
                        <a:ea typeface="Shrikhand"/>
                        <a:cs typeface="Shrikhand"/>
                        <a:sym typeface="Shrikhan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support</a:t>
                      </a:r>
                      <a:endParaRPr sz="2000" dirty="0">
                        <a:solidFill>
                          <a:schemeClr val="bg1"/>
                        </a:solidFill>
                        <a:latin typeface="Shrikhand"/>
                        <a:ea typeface="Shrikhand"/>
                        <a:cs typeface="Shrikhand"/>
                        <a:sym typeface="Shrikhan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1.00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0.80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9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0.88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11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0.90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30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0.89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30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832" name="Google Shape;8832;p61"/>
          <p:cNvGrpSpPr/>
          <p:nvPr/>
        </p:nvGrpSpPr>
        <p:grpSpPr>
          <a:xfrm>
            <a:off x="7790555" y="1230855"/>
            <a:ext cx="340263" cy="319082"/>
            <a:chOff x="4983775" y="5052100"/>
            <a:chExt cx="276300" cy="259100"/>
          </a:xfrm>
        </p:grpSpPr>
        <p:sp>
          <p:nvSpPr>
            <p:cNvPr id="8833" name="Google Shape;8833;p61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4" name="Google Shape;8834;p61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5" name="Google Shape;8835;p61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36" name="Google Shape;8836;p61"/>
          <p:cNvGrpSpPr/>
          <p:nvPr/>
        </p:nvGrpSpPr>
        <p:grpSpPr>
          <a:xfrm>
            <a:off x="1013175" y="4098300"/>
            <a:ext cx="215575" cy="185800"/>
            <a:chOff x="5629550" y="3916600"/>
            <a:chExt cx="215575" cy="185800"/>
          </a:xfrm>
        </p:grpSpPr>
        <p:sp>
          <p:nvSpPr>
            <p:cNvPr id="8837" name="Google Shape;8837;p61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8" name="Google Shape;8838;p61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9" name="Google Shape;8839;p61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4612FA5-446A-419E-9527-D8695E4EE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825823"/>
              </p:ext>
            </p:extLst>
          </p:nvPr>
        </p:nvGraphicFramePr>
        <p:xfrm>
          <a:off x="917244" y="1575312"/>
          <a:ext cx="1405425" cy="2548375"/>
        </p:xfrm>
        <a:graphic>
          <a:graphicData uri="http://schemas.openxmlformats.org/drawingml/2006/table">
            <a:tbl>
              <a:tblPr>
                <a:noFill/>
                <a:tableStyleId>{CEB53DD0-616A-4C34-AD3B-8FD1F2D8B34D}</a:tableStyleId>
              </a:tblPr>
              <a:tblGrid>
                <a:gridCol w="1405425">
                  <a:extLst>
                    <a:ext uri="{9D8B030D-6E8A-4147-A177-3AD203B41FA5}">
                      <a16:colId xmlns:a16="http://schemas.microsoft.com/office/drawing/2014/main" val="2450785622"/>
                    </a:ext>
                  </a:extLst>
                </a:gridCol>
              </a:tblGrid>
              <a:tr h="567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chemeClr val="lt1"/>
                        </a:solidFill>
                        <a:latin typeface="Shrikhand"/>
                        <a:ea typeface="Shrikhand"/>
                        <a:cs typeface="Shrikhand"/>
                        <a:sym typeface="Shrikhand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17033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err="1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setosa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643992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versicolor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04314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virginica </a:t>
                      </a:r>
                      <a:endParaRPr dirty="0">
                        <a:solidFill>
                          <a:schemeClr val="tx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956838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  </a:t>
                      </a:r>
                      <a:endParaRPr lang="en-US" dirty="0">
                        <a:solidFill>
                          <a:schemeClr val="tx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436457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macro avg</a:t>
                      </a:r>
                      <a:endParaRPr lang="en-US" dirty="0">
                        <a:solidFill>
                          <a:schemeClr val="tx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04505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BD8433-5630-4461-DC25-CCADD6646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617596"/>
              </p:ext>
            </p:extLst>
          </p:nvPr>
        </p:nvGraphicFramePr>
        <p:xfrm>
          <a:off x="5133519" y="4123687"/>
          <a:ext cx="2810850" cy="396210"/>
        </p:xfrm>
        <a:graphic>
          <a:graphicData uri="http://schemas.openxmlformats.org/drawingml/2006/table">
            <a:tbl>
              <a:tblPr>
                <a:noFill/>
                <a:tableStyleId>{CEB53DD0-616A-4C34-AD3B-8FD1F2D8B34D}</a:tableStyleId>
              </a:tblPr>
              <a:tblGrid>
                <a:gridCol w="1405425">
                  <a:extLst>
                    <a:ext uri="{9D8B030D-6E8A-4147-A177-3AD203B41FA5}">
                      <a16:colId xmlns:a16="http://schemas.microsoft.com/office/drawing/2014/main" val="1249014843"/>
                    </a:ext>
                  </a:extLst>
                </a:gridCol>
                <a:gridCol w="1405425">
                  <a:extLst>
                    <a:ext uri="{9D8B030D-6E8A-4147-A177-3AD203B41FA5}">
                      <a16:colId xmlns:a16="http://schemas.microsoft.com/office/drawing/2014/main" val="6016679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0.90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30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89375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C043AB-1B0B-5FCC-D08C-FA6F2957F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533916"/>
              </p:ext>
            </p:extLst>
          </p:nvPr>
        </p:nvGraphicFramePr>
        <p:xfrm>
          <a:off x="2322669" y="4128750"/>
          <a:ext cx="2810850" cy="396210"/>
        </p:xfrm>
        <a:graphic>
          <a:graphicData uri="http://schemas.openxmlformats.org/drawingml/2006/table">
            <a:tbl>
              <a:tblPr>
                <a:noFill/>
                <a:tableStyleId>{CEB53DD0-616A-4C34-AD3B-8FD1F2D8B34D}</a:tableStyleId>
              </a:tblPr>
              <a:tblGrid>
                <a:gridCol w="1405425">
                  <a:extLst>
                    <a:ext uri="{9D8B030D-6E8A-4147-A177-3AD203B41FA5}">
                      <a16:colId xmlns:a16="http://schemas.microsoft.com/office/drawing/2014/main" val="1249014843"/>
                    </a:ext>
                  </a:extLst>
                </a:gridCol>
                <a:gridCol w="1405425">
                  <a:extLst>
                    <a:ext uri="{9D8B030D-6E8A-4147-A177-3AD203B41FA5}">
                      <a16:colId xmlns:a16="http://schemas.microsoft.com/office/drawing/2014/main" val="60166797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0.92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lt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0.90</a:t>
                      </a:r>
                      <a:endParaRPr dirty="0">
                        <a:solidFill>
                          <a:schemeClr val="lt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789375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E522D9E-9C7E-33F2-1507-A3617E8F9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554545"/>
              </p:ext>
            </p:extLst>
          </p:nvPr>
        </p:nvGraphicFramePr>
        <p:xfrm>
          <a:off x="914944" y="4126600"/>
          <a:ext cx="1407725" cy="403423"/>
        </p:xfrm>
        <a:graphic>
          <a:graphicData uri="http://schemas.openxmlformats.org/drawingml/2006/table">
            <a:tbl>
              <a:tblPr firstRow="1" bandRow="1">
                <a:tableStyleId>{CEB53DD0-616A-4C34-AD3B-8FD1F2D8B34D}</a:tableStyleId>
              </a:tblPr>
              <a:tblGrid>
                <a:gridCol w="1407725">
                  <a:extLst>
                    <a:ext uri="{9D8B030D-6E8A-4147-A177-3AD203B41FA5}">
                      <a16:colId xmlns:a16="http://schemas.microsoft.com/office/drawing/2014/main" val="3264264798"/>
                    </a:ext>
                  </a:extLst>
                </a:gridCol>
              </a:tblGrid>
              <a:tr h="40342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weighted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dirty="0">
                          <a:solidFill>
                            <a:schemeClr val="tx2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avg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3932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9" name="Google Shape;8809;p58"/>
          <p:cNvSpPr txBox="1">
            <a:spLocks noGrp="1"/>
          </p:cNvSpPr>
          <p:nvPr>
            <p:ph type="title"/>
          </p:nvPr>
        </p:nvSpPr>
        <p:spPr>
          <a:xfrm>
            <a:off x="1624200" y="1140466"/>
            <a:ext cx="5895600" cy="245697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br>
              <a:rPr lang="en" dirty="0"/>
            </a:br>
            <a:r>
              <a:rPr lang="en" dirty="0">
                <a:solidFill>
                  <a:schemeClr val="bg2">
                    <a:lumMod val="75000"/>
                  </a:schemeClr>
                </a:solidFill>
              </a:rPr>
              <a:t>05 </a:t>
            </a:r>
            <a:r>
              <a:rPr lang="en" dirty="0"/>
              <a:t>Code Implemetaton</a:t>
            </a:r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851;p62">
            <a:extLst>
              <a:ext uri="{FF2B5EF4-FFF2-40B4-BE49-F238E27FC236}">
                <a16:creationId xmlns:a16="http://schemas.microsoft.com/office/drawing/2014/main" id="{EEA144AB-0DE0-7EF6-A57A-C33EC836075C}"/>
              </a:ext>
            </a:extLst>
          </p:cNvPr>
          <p:cNvSpPr txBox="1"/>
          <p:nvPr/>
        </p:nvSpPr>
        <p:spPr>
          <a:xfrm>
            <a:off x="-1" y="258115"/>
            <a:ext cx="3735805" cy="848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tx2"/>
                </a:solidFill>
                <a:latin typeface="Shrikhand"/>
                <a:ea typeface="Shrikhand"/>
                <a:cs typeface="Shrikhand"/>
                <a:sym typeface="Shrikhand"/>
              </a:rPr>
              <a:t>Binary LR with ADAM</a:t>
            </a:r>
            <a:endParaRPr sz="2500" dirty="0">
              <a:solidFill>
                <a:schemeClr val="tx2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868A3-5456-EE6D-53ED-FCCA27CC9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4403"/>
            <a:ext cx="3874169" cy="5563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ED72CC-F7FA-30E8-6BE5-DE781F50B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979" y="396478"/>
            <a:ext cx="4199021" cy="45114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8775A1-D519-5DA7-3433-6940FF03D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170321"/>
            <a:ext cx="3874169" cy="17375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22AF01-8858-1D4F-A74C-15501D0CD3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621105"/>
            <a:ext cx="3874168" cy="139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394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E7A54673-8165-73B9-02DD-0B52C5789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5" y="1344012"/>
            <a:ext cx="3874168" cy="89923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8CACC39-3BF1-85C0-766D-771756624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64" y="3926232"/>
            <a:ext cx="3870507" cy="83827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56B7380-504A-EDDF-B562-0F5D83D09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326" y="2562726"/>
            <a:ext cx="3874169" cy="1044030"/>
          </a:xfrm>
          <a:prstGeom prst="rect">
            <a:avLst/>
          </a:prstGeom>
        </p:spPr>
      </p:pic>
      <p:sp>
        <p:nvSpPr>
          <p:cNvPr id="2" name="Google Shape;8851;p62">
            <a:extLst>
              <a:ext uri="{FF2B5EF4-FFF2-40B4-BE49-F238E27FC236}">
                <a16:creationId xmlns:a16="http://schemas.microsoft.com/office/drawing/2014/main" id="{EEA144AB-0DE0-7EF6-A57A-C33EC836075C}"/>
              </a:ext>
            </a:extLst>
          </p:cNvPr>
          <p:cNvSpPr txBox="1"/>
          <p:nvPr/>
        </p:nvSpPr>
        <p:spPr>
          <a:xfrm>
            <a:off x="-1" y="258115"/>
            <a:ext cx="3735805" cy="848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tx2"/>
                </a:solidFill>
                <a:latin typeface="Shrikhand"/>
                <a:ea typeface="Shrikhand"/>
                <a:cs typeface="Shrikhand"/>
                <a:sym typeface="Shrikhand"/>
              </a:rPr>
              <a:t>Multiclass LR with ADAM</a:t>
            </a:r>
            <a:endParaRPr sz="2500" dirty="0">
              <a:solidFill>
                <a:schemeClr val="tx2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94A7B7-C618-40AA-045B-578E8A5653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2395" y="122684"/>
            <a:ext cx="4421605" cy="464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6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5" name="Google Shape;8415;p41"/>
          <p:cNvSpPr txBox="1">
            <a:spLocks noGrp="1"/>
          </p:cNvSpPr>
          <p:nvPr>
            <p:ph type="title"/>
          </p:nvPr>
        </p:nvSpPr>
        <p:spPr>
          <a:xfrm>
            <a:off x="720000" y="2050075"/>
            <a:ext cx="3852000" cy="163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LR Overview</a:t>
            </a:r>
            <a:endParaRPr dirty="0"/>
          </a:p>
        </p:txBody>
      </p:sp>
      <p:sp>
        <p:nvSpPr>
          <p:cNvPr id="8416" name="Google Shape;8416;p41"/>
          <p:cNvSpPr txBox="1">
            <a:spLocks noGrp="1"/>
          </p:cNvSpPr>
          <p:nvPr>
            <p:ph type="title" idx="2"/>
          </p:nvPr>
        </p:nvSpPr>
        <p:spPr>
          <a:xfrm>
            <a:off x="720000" y="1031375"/>
            <a:ext cx="1288200" cy="101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417" name="Google Shape;8417;p41"/>
          <p:cNvSpPr txBox="1">
            <a:spLocks noGrp="1"/>
          </p:cNvSpPr>
          <p:nvPr>
            <p:ph type="subTitle" idx="1"/>
          </p:nvPr>
        </p:nvSpPr>
        <p:spPr>
          <a:xfrm>
            <a:off x="720000" y="3798626"/>
            <a:ext cx="3852000" cy="31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enter a subtitle here if you need it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E7A54673-8165-73B9-02DD-0B52C5789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325" y="1344012"/>
            <a:ext cx="3874168" cy="89923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8CACC39-3BF1-85C0-766D-7717566244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64" y="3926232"/>
            <a:ext cx="3870507" cy="83827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56B7380-504A-EDDF-B562-0F5D83D09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326" y="2562726"/>
            <a:ext cx="3874169" cy="1044030"/>
          </a:xfrm>
          <a:prstGeom prst="rect">
            <a:avLst/>
          </a:prstGeom>
        </p:spPr>
      </p:pic>
      <p:sp>
        <p:nvSpPr>
          <p:cNvPr id="2" name="Google Shape;8851;p62">
            <a:extLst>
              <a:ext uri="{FF2B5EF4-FFF2-40B4-BE49-F238E27FC236}">
                <a16:creationId xmlns:a16="http://schemas.microsoft.com/office/drawing/2014/main" id="{EEA144AB-0DE0-7EF6-A57A-C33EC836075C}"/>
              </a:ext>
            </a:extLst>
          </p:cNvPr>
          <p:cNvSpPr txBox="1"/>
          <p:nvPr/>
        </p:nvSpPr>
        <p:spPr>
          <a:xfrm>
            <a:off x="-1" y="258115"/>
            <a:ext cx="3735805" cy="848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tx2"/>
                </a:solidFill>
                <a:latin typeface="Shrikhand"/>
                <a:ea typeface="Shrikhand"/>
                <a:cs typeface="Shrikhand"/>
                <a:sym typeface="Shrikhand"/>
              </a:rPr>
              <a:t>Multiclass LR with ADAMAX</a:t>
            </a:r>
            <a:endParaRPr sz="2500" dirty="0">
              <a:solidFill>
                <a:schemeClr val="tx2"/>
              </a:solidFill>
              <a:latin typeface="Shrikhand"/>
              <a:ea typeface="Shrikhand"/>
              <a:cs typeface="Shrikhand"/>
              <a:sym typeface="Shrikhan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84C6A-53B6-8D5B-E1B1-CAAD0E5F8F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568" y="487279"/>
            <a:ext cx="4355436" cy="427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729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9" name="Google Shape;8809;p58"/>
          <p:cNvSpPr txBox="1">
            <a:spLocks noGrp="1"/>
          </p:cNvSpPr>
          <p:nvPr>
            <p:ph type="title"/>
          </p:nvPr>
        </p:nvSpPr>
        <p:spPr>
          <a:xfrm>
            <a:off x="1449743" y="1343262"/>
            <a:ext cx="5895600" cy="245697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" dirty="0"/>
              <a:t>Thanks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325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2" name="Google Shape;8422;p42"/>
          <p:cNvSpPr txBox="1">
            <a:spLocks noGrp="1"/>
          </p:cNvSpPr>
          <p:nvPr>
            <p:ph type="title"/>
          </p:nvPr>
        </p:nvSpPr>
        <p:spPr>
          <a:xfrm>
            <a:off x="1011700" y="600438"/>
            <a:ext cx="4682100" cy="72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8423" name="Google Shape;8423;p42"/>
          <p:cNvSpPr txBox="1">
            <a:spLocks noGrp="1"/>
          </p:cNvSpPr>
          <p:nvPr>
            <p:ph type="subTitle" idx="1"/>
          </p:nvPr>
        </p:nvSpPr>
        <p:spPr>
          <a:xfrm>
            <a:off x="1011700" y="1328838"/>
            <a:ext cx="4682100" cy="1218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chemeClr val="tx2"/>
                </a:solidFill>
                <a:effectLst/>
                <a:latin typeface="-apple-system"/>
              </a:rPr>
              <a:t>Logistic regression is a statistical method used to analyze the relationship between a dependent variable and one or more independent variables. It is a type of regression analysis used when the response variable is binary.</a:t>
            </a:r>
            <a:endParaRPr dirty="0">
              <a:solidFill>
                <a:schemeClr val="tx2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21CA5EC-0CC8-1096-1717-DE9DCA10B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750" y="2311400"/>
            <a:ext cx="4976250" cy="28321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5" name="Google Shape;8415;p41"/>
          <p:cNvSpPr txBox="1">
            <a:spLocks noGrp="1"/>
          </p:cNvSpPr>
          <p:nvPr>
            <p:ph type="title"/>
          </p:nvPr>
        </p:nvSpPr>
        <p:spPr>
          <a:xfrm>
            <a:off x="720000" y="2050075"/>
            <a:ext cx="3852000" cy="163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IRIS Dataset Description</a:t>
            </a:r>
            <a:endParaRPr dirty="0"/>
          </a:p>
        </p:txBody>
      </p:sp>
      <p:sp>
        <p:nvSpPr>
          <p:cNvPr id="8416" name="Google Shape;8416;p41"/>
          <p:cNvSpPr txBox="1">
            <a:spLocks noGrp="1"/>
          </p:cNvSpPr>
          <p:nvPr>
            <p:ph type="title" idx="2"/>
          </p:nvPr>
        </p:nvSpPr>
        <p:spPr>
          <a:xfrm>
            <a:off x="720000" y="1031375"/>
            <a:ext cx="1288200" cy="101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875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7CE024B-C411-B5EA-78D5-2BE0647B2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0" y="986928"/>
            <a:ext cx="4413250" cy="301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4ADF2B-8150-C623-4957-7753B8C2E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22400"/>
            <a:ext cx="4521200" cy="2139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5" name="Google Shape;8415;p41"/>
          <p:cNvSpPr txBox="1">
            <a:spLocks noGrp="1"/>
          </p:cNvSpPr>
          <p:nvPr>
            <p:ph type="title"/>
          </p:nvPr>
        </p:nvSpPr>
        <p:spPr>
          <a:xfrm>
            <a:off x="720000" y="2050075"/>
            <a:ext cx="3852000" cy="1635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149225" lvl="0" algn="l" rtl="0">
              <a:spcBef>
                <a:spcPts val="0"/>
              </a:spcBef>
              <a:spcAft>
                <a:spcPts val="0"/>
              </a:spcAft>
              <a:buSzPts val="1250"/>
            </a:pPr>
            <a:r>
              <a:rPr lang="en" sz="5400" dirty="0"/>
              <a:t>Sigmoid LR &amp; Results.</a:t>
            </a:r>
          </a:p>
        </p:txBody>
      </p:sp>
      <p:sp>
        <p:nvSpPr>
          <p:cNvPr id="8416" name="Google Shape;8416;p41"/>
          <p:cNvSpPr txBox="1">
            <a:spLocks noGrp="1"/>
          </p:cNvSpPr>
          <p:nvPr>
            <p:ph type="title" idx="2"/>
          </p:nvPr>
        </p:nvSpPr>
        <p:spPr>
          <a:xfrm>
            <a:off x="720000" y="1031375"/>
            <a:ext cx="1288200" cy="101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5055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9" name="Google Shape;8369;p39"/>
          <p:cNvSpPr txBox="1">
            <a:spLocks noGrp="1"/>
          </p:cNvSpPr>
          <p:nvPr>
            <p:ph type="title"/>
          </p:nvPr>
        </p:nvSpPr>
        <p:spPr>
          <a:xfrm>
            <a:off x="1549950" y="451475"/>
            <a:ext cx="6044100" cy="22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Sigmoid Function</a:t>
            </a:r>
            <a:endParaRPr sz="4800" dirty="0"/>
          </a:p>
        </p:txBody>
      </p:sp>
      <p:sp>
        <p:nvSpPr>
          <p:cNvPr id="8370" name="Google Shape;8370;p39"/>
          <p:cNvSpPr txBox="1">
            <a:spLocks noGrp="1"/>
          </p:cNvSpPr>
          <p:nvPr>
            <p:ph type="subTitle" idx="1"/>
          </p:nvPr>
        </p:nvSpPr>
        <p:spPr>
          <a:xfrm>
            <a:off x="3432350" y="1880250"/>
            <a:ext cx="4501800" cy="182290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-apple-system"/>
              </a:rPr>
              <a:t>A</a:t>
            </a:r>
            <a:r>
              <a:rPr lang="en-US" b="0" i="0" dirty="0">
                <a:solidFill>
                  <a:schemeClr val="tx2"/>
                </a:solidFill>
                <a:effectLst/>
                <a:latin typeface="-apple-system"/>
              </a:rPr>
              <a:t>n S-shaped curve.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-apple-system"/>
              </a:rPr>
              <a:t>U</a:t>
            </a:r>
            <a:r>
              <a:rPr lang="en-US" b="0" i="0" dirty="0">
                <a:solidFill>
                  <a:schemeClr val="tx2"/>
                </a:solidFill>
                <a:effectLst/>
                <a:latin typeface="-apple-system"/>
              </a:rPr>
              <a:t>sed to model the probability of a certain class or event.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  <a:latin typeface="-apple-system"/>
              </a:rPr>
              <a:t>U</a:t>
            </a:r>
            <a:r>
              <a:rPr lang="en-US" b="0" i="0" dirty="0">
                <a:solidFill>
                  <a:schemeClr val="tx2"/>
                </a:solidFill>
                <a:effectLst/>
                <a:latin typeface="-apple-system"/>
              </a:rPr>
              <a:t>sed when the data is linearly separable, and the outcome is dichotomous.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8371" name="Google Shape;8371;p39"/>
          <p:cNvGrpSpPr/>
          <p:nvPr/>
        </p:nvGrpSpPr>
        <p:grpSpPr>
          <a:xfrm>
            <a:off x="1575917" y="3038655"/>
            <a:ext cx="340263" cy="319082"/>
            <a:chOff x="4983775" y="5052100"/>
            <a:chExt cx="276300" cy="259100"/>
          </a:xfrm>
        </p:grpSpPr>
        <p:sp>
          <p:nvSpPr>
            <p:cNvPr id="8372" name="Google Shape;8372;p39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39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39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5" name="Google Shape;8375;p39"/>
          <p:cNvGrpSpPr/>
          <p:nvPr/>
        </p:nvGrpSpPr>
        <p:grpSpPr>
          <a:xfrm>
            <a:off x="7352513" y="1140475"/>
            <a:ext cx="215575" cy="185800"/>
            <a:chOff x="5629550" y="3916600"/>
            <a:chExt cx="215575" cy="185800"/>
          </a:xfrm>
        </p:grpSpPr>
        <p:sp>
          <p:nvSpPr>
            <p:cNvPr id="8376" name="Google Shape;8376;p39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39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39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97844011-0B3A-09A2-9B5E-3329C04617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38530"/>
            <a:ext cx="319087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D6AB4F-5999-19DA-01EA-9AD513D39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5151" y="3124213"/>
            <a:ext cx="3368499" cy="8916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9" name="Google Shape;8369;p39"/>
          <p:cNvSpPr txBox="1">
            <a:spLocks noGrp="1"/>
          </p:cNvSpPr>
          <p:nvPr>
            <p:ph type="title"/>
          </p:nvPr>
        </p:nvSpPr>
        <p:spPr>
          <a:xfrm>
            <a:off x="1549950" y="451475"/>
            <a:ext cx="6044100" cy="2248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LR Cost Function</a:t>
            </a:r>
            <a:endParaRPr sz="4800" dirty="0"/>
          </a:p>
        </p:txBody>
      </p:sp>
      <p:sp>
        <p:nvSpPr>
          <p:cNvPr id="8370" name="Google Shape;8370;p39"/>
          <p:cNvSpPr txBox="1">
            <a:spLocks noGrp="1"/>
          </p:cNvSpPr>
          <p:nvPr>
            <p:ph type="subTitle" idx="1"/>
          </p:nvPr>
        </p:nvSpPr>
        <p:spPr>
          <a:xfrm>
            <a:off x="3991150" y="1992201"/>
            <a:ext cx="4501800" cy="189585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tx2"/>
              </a:solidFill>
              <a:effectLst/>
              <a:latin typeface="Courier New" panose="02070309020205020404" pitchFamily="49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tx2"/>
              </a:solidFill>
              <a:effectLst/>
              <a:latin typeface="Courier New" panose="02070309020205020404" pitchFamily="49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tx2"/>
              </a:solidFill>
              <a:effectLst/>
              <a:latin typeface="Courier New" panose="02070309020205020404" pitchFamily="49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tx2"/>
              </a:solidFill>
              <a:effectLst/>
              <a:latin typeface="Courier New" panose="02070309020205020404" pitchFamily="49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tx2"/>
              </a:solidFill>
              <a:effectLst/>
              <a:latin typeface="Courier New" panose="02070309020205020404" pitchFamily="49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J(</a:t>
            </a:r>
            <a:r>
              <a:rPr lang="el-GR" b="0" i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θ</a:t>
            </a:r>
            <a:r>
              <a:rPr lang="en-US" b="0" i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chemeClr val="tx2"/>
                </a:solidFill>
                <a:effectLst/>
                <a:latin typeface="-apple-system"/>
              </a:rPr>
              <a:t>is the cost function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2"/>
                </a:solidFill>
                <a:effectLst/>
                <a:latin typeface="-apple-system"/>
              </a:rPr>
              <a:t>m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en-US" b="0" i="0" dirty="0">
                <a:solidFill>
                  <a:schemeClr val="tx2"/>
                </a:solidFill>
                <a:effectLst/>
                <a:latin typeface="-apple-system"/>
              </a:rPr>
              <a:t>is the number of training examples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h</a:t>
            </a:r>
            <a:r>
              <a:rPr lang="el-GR" b="0" i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θ(</a:t>
            </a:r>
            <a:r>
              <a:rPr lang="en-US" b="0" i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x(</a:t>
            </a:r>
            <a:r>
              <a:rPr lang="en-US" b="0" i="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))</a:t>
            </a:r>
            <a:r>
              <a:rPr lang="en-US" b="0" i="0" dirty="0">
                <a:solidFill>
                  <a:schemeClr val="tx2"/>
                </a:solidFill>
                <a:effectLst/>
                <a:latin typeface="-apple-system"/>
              </a:rPr>
              <a:t> is the predicted output for the </a:t>
            </a:r>
            <a:r>
              <a:rPr lang="en-US" b="0" i="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i-th</a:t>
            </a:r>
            <a:r>
              <a:rPr lang="en-US" b="0" i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chemeClr val="tx2"/>
                </a:solidFill>
                <a:effectLst/>
                <a:latin typeface="-apple-system"/>
              </a:rPr>
              <a:t>training example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y(</a:t>
            </a:r>
            <a:r>
              <a:rPr lang="en-US" b="0" i="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US" b="0" i="0" dirty="0">
                <a:solidFill>
                  <a:schemeClr val="tx2"/>
                </a:solidFill>
                <a:effectLst/>
                <a:latin typeface="-apple-system"/>
              </a:rPr>
              <a:t>is the actual output for the </a:t>
            </a:r>
            <a:r>
              <a:rPr lang="en-US" b="0" i="0" dirty="0" err="1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i-th</a:t>
            </a:r>
            <a:r>
              <a:rPr lang="en-US" b="0" i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chemeClr val="tx2"/>
                </a:solidFill>
                <a:effectLst/>
                <a:latin typeface="-apple-system"/>
              </a:rPr>
              <a:t>training example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l-GR" b="0" i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Θ</a:t>
            </a:r>
            <a:r>
              <a:rPr lang="en-US" b="0" i="0" dirty="0">
                <a:solidFill>
                  <a:schemeClr val="tx2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0" i="0" dirty="0">
                <a:solidFill>
                  <a:schemeClr val="tx2"/>
                </a:solidFill>
                <a:effectLst/>
                <a:latin typeface="-apple-system"/>
              </a:rPr>
              <a:t>is the vector of parameters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tx2"/>
              </a:solidFill>
              <a:effectLst/>
              <a:latin typeface="-apple-system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br>
              <a:rPr lang="en-US" dirty="0"/>
            </a:br>
            <a:endParaRPr lang="en-US" b="0" i="0" dirty="0">
              <a:solidFill>
                <a:schemeClr val="tx2"/>
              </a:solidFill>
              <a:effectLst/>
              <a:latin typeface="Courier New" panose="02070309020205020404" pitchFamily="49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b="0" i="0" dirty="0">
              <a:solidFill>
                <a:schemeClr val="tx2"/>
              </a:solidFill>
              <a:effectLst/>
              <a:latin typeface="-apple-system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8371" name="Google Shape;8371;p39"/>
          <p:cNvGrpSpPr/>
          <p:nvPr/>
        </p:nvGrpSpPr>
        <p:grpSpPr>
          <a:xfrm>
            <a:off x="1575917" y="3038655"/>
            <a:ext cx="340263" cy="319082"/>
            <a:chOff x="4983775" y="5052100"/>
            <a:chExt cx="276300" cy="259100"/>
          </a:xfrm>
        </p:grpSpPr>
        <p:sp>
          <p:nvSpPr>
            <p:cNvPr id="8372" name="Google Shape;8372;p39"/>
            <p:cNvSpPr/>
            <p:nvPr/>
          </p:nvSpPr>
          <p:spPr>
            <a:xfrm>
              <a:off x="5028200" y="5230725"/>
              <a:ext cx="80475" cy="80475"/>
            </a:xfrm>
            <a:custGeom>
              <a:avLst/>
              <a:gdLst/>
              <a:ahLst/>
              <a:cxnLst/>
              <a:rect l="l" t="t" r="r" b="b"/>
              <a:pathLst>
                <a:path w="3219" h="3219" extrusionOk="0">
                  <a:moveTo>
                    <a:pt x="1" y="1859"/>
                  </a:moveTo>
                  <a:lnTo>
                    <a:pt x="1360" y="1859"/>
                  </a:lnTo>
                  <a:lnTo>
                    <a:pt x="1360" y="3218"/>
                  </a:lnTo>
                  <a:lnTo>
                    <a:pt x="1856" y="3218"/>
                  </a:lnTo>
                  <a:lnTo>
                    <a:pt x="1856" y="1859"/>
                  </a:lnTo>
                  <a:lnTo>
                    <a:pt x="3218" y="1859"/>
                  </a:lnTo>
                  <a:lnTo>
                    <a:pt x="3218" y="1363"/>
                  </a:lnTo>
                  <a:lnTo>
                    <a:pt x="1856" y="1363"/>
                  </a:lnTo>
                  <a:lnTo>
                    <a:pt x="1856" y="1"/>
                  </a:lnTo>
                  <a:lnTo>
                    <a:pt x="1360" y="1"/>
                  </a:lnTo>
                  <a:lnTo>
                    <a:pt x="1360" y="1363"/>
                  </a:lnTo>
                  <a:lnTo>
                    <a:pt x="1" y="1363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3" name="Google Shape;8373;p39"/>
            <p:cNvSpPr/>
            <p:nvPr/>
          </p:nvSpPr>
          <p:spPr>
            <a:xfrm>
              <a:off x="4983775" y="5052100"/>
              <a:ext cx="58350" cy="58375"/>
            </a:xfrm>
            <a:custGeom>
              <a:avLst/>
              <a:gdLst/>
              <a:ahLst/>
              <a:cxnLst/>
              <a:rect l="l" t="t" r="r" b="b"/>
              <a:pathLst>
                <a:path w="2334" h="2335" extrusionOk="0">
                  <a:moveTo>
                    <a:pt x="0" y="1345"/>
                  </a:moveTo>
                  <a:lnTo>
                    <a:pt x="984" y="1345"/>
                  </a:lnTo>
                  <a:lnTo>
                    <a:pt x="984" y="2334"/>
                  </a:lnTo>
                  <a:lnTo>
                    <a:pt x="1345" y="2334"/>
                  </a:lnTo>
                  <a:lnTo>
                    <a:pt x="1345" y="1345"/>
                  </a:lnTo>
                  <a:lnTo>
                    <a:pt x="2334" y="1345"/>
                  </a:lnTo>
                  <a:lnTo>
                    <a:pt x="2334" y="984"/>
                  </a:lnTo>
                  <a:lnTo>
                    <a:pt x="1345" y="984"/>
                  </a:lnTo>
                  <a:lnTo>
                    <a:pt x="1345" y="1"/>
                  </a:lnTo>
                  <a:lnTo>
                    <a:pt x="984" y="1"/>
                  </a:lnTo>
                  <a:lnTo>
                    <a:pt x="984" y="984"/>
                  </a:lnTo>
                  <a:lnTo>
                    <a:pt x="0" y="984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4" name="Google Shape;8374;p39"/>
            <p:cNvSpPr/>
            <p:nvPr/>
          </p:nvSpPr>
          <p:spPr>
            <a:xfrm>
              <a:off x="5142025" y="5062550"/>
              <a:ext cx="118050" cy="118050"/>
            </a:xfrm>
            <a:custGeom>
              <a:avLst/>
              <a:gdLst/>
              <a:ahLst/>
              <a:cxnLst/>
              <a:rect l="l" t="t" r="r" b="b"/>
              <a:pathLst>
                <a:path w="4722" h="4722" extrusionOk="0">
                  <a:moveTo>
                    <a:pt x="0" y="2725"/>
                  </a:moveTo>
                  <a:lnTo>
                    <a:pt x="1994" y="2725"/>
                  </a:lnTo>
                  <a:lnTo>
                    <a:pt x="1994" y="4722"/>
                  </a:lnTo>
                  <a:lnTo>
                    <a:pt x="2725" y="4722"/>
                  </a:lnTo>
                  <a:lnTo>
                    <a:pt x="2725" y="2725"/>
                  </a:lnTo>
                  <a:lnTo>
                    <a:pt x="4722" y="2725"/>
                  </a:lnTo>
                  <a:lnTo>
                    <a:pt x="4722" y="1994"/>
                  </a:lnTo>
                  <a:lnTo>
                    <a:pt x="2725" y="1994"/>
                  </a:lnTo>
                  <a:lnTo>
                    <a:pt x="2725" y="1"/>
                  </a:lnTo>
                  <a:lnTo>
                    <a:pt x="1994" y="1"/>
                  </a:lnTo>
                  <a:lnTo>
                    <a:pt x="1994" y="1994"/>
                  </a:lnTo>
                  <a:lnTo>
                    <a:pt x="0" y="1994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5" name="Google Shape;8375;p39"/>
          <p:cNvGrpSpPr/>
          <p:nvPr/>
        </p:nvGrpSpPr>
        <p:grpSpPr>
          <a:xfrm>
            <a:off x="7352513" y="1140475"/>
            <a:ext cx="215575" cy="185800"/>
            <a:chOff x="5629550" y="3916600"/>
            <a:chExt cx="215575" cy="185800"/>
          </a:xfrm>
        </p:grpSpPr>
        <p:sp>
          <p:nvSpPr>
            <p:cNvPr id="8376" name="Google Shape;8376;p39"/>
            <p:cNvSpPr/>
            <p:nvPr/>
          </p:nvSpPr>
          <p:spPr>
            <a:xfrm>
              <a:off x="5629550" y="4028550"/>
              <a:ext cx="73850" cy="73850"/>
            </a:xfrm>
            <a:custGeom>
              <a:avLst/>
              <a:gdLst/>
              <a:ahLst/>
              <a:cxnLst/>
              <a:rect l="l" t="t" r="r" b="b"/>
              <a:pathLst>
                <a:path w="2954" h="2954" extrusionOk="0">
                  <a:moveTo>
                    <a:pt x="2954" y="1477"/>
                  </a:moveTo>
                  <a:cubicBezTo>
                    <a:pt x="2954" y="2292"/>
                    <a:pt x="2292" y="2953"/>
                    <a:pt x="1477" y="2953"/>
                  </a:cubicBezTo>
                  <a:cubicBezTo>
                    <a:pt x="659" y="2953"/>
                    <a:pt x="1" y="2292"/>
                    <a:pt x="1" y="1477"/>
                  </a:cubicBezTo>
                  <a:cubicBezTo>
                    <a:pt x="1" y="662"/>
                    <a:pt x="659" y="0"/>
                    <a:pt x="1477" y="0"/>
                  </a:cubicBezTo>
                  <a:cubicBezTo>
                    <a:pt x="2292" y="0"/>
                    <a:pt x="2954" y="662"/>
                    <a:pt x="2954" y="1477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7" name="Google Shape;8377;p39"/>
            <p:cNvSpPr/>
            <p:nvPr/>
          </p:nvSpPr>
          <p:spPr>
            <a:xfrm>
              <a:off x="5804875" y="4046975"/>
              <a:ext cx="40250" cy="40225"/>
            </a:xfrm>
            <a:custGeom>
              <a:avLst/>
              <a:gdLst/>
              <a:ahLst/>
              <a:cxnLst/>
              <a:rect l="l" t="t" r="r" b="b"/>
              <a:pathLst>
                <a:path w="1610" h="1609" extrusionOk="0">
                  <a:moveTo>
                    <a:pt x="1609" y="803"/>
                  </a:moveTo>
                  <a:cubicBezTo>
                    <a:pt x="1609" y="1248"/>
                    <a:pt x="1248" y="1609"/>
                    <a:pt x="803" y="1609"/>
                  </a:cubicBezTo>
                  <a:cubicBezTo>
                    <a:pt x="361" y="1609"/>
                    <a:pt x="0" y="1248"/>
                    <a:pt x="0" y="803"/>
                  </a:cubicBezTo>
                  <a:cubicBezTo>
                    <a:pt x="0" y="361"/>
                    <a:pt x="361" y="0"/>
                    <a:pt x="803" y="0"/>
                  </a:cubicBezTo>
                  <a:cubicBezTo>
                    <a:pt x="1248" y="0"/>
                    <a:pt x="1609" y="361"/>
                    <a:pt x="1609" y="803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1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8" name="Google Shape;8378;p39"/>
            <p:cNvSpPr/>
            <p:nvPr/>
          </p:nvSpPr>
          <p:spPr>
            <a:xfrm>
              <a:off x="5716525" y="3916600"/>
              <a:ext cx="50775" cy="50775"/>
            </a:xfrm>
            <a:custGeom>
              <a:avLst/>
              <a:gdLst/>
              <a:ahLst/>
              <a:cxnLst/>
              <a:rect l="l" t="t" r="r" b="b"/>
              <a:pathLst>
                <a:path w="2031" h="2031" extrusionOk="0">
                  <a:moveTo>
                    <a:pt x="2031" y="1014"/>
                  </a:moveTo>
                  <a:cubicBezTo>
                    <a:pt x="2031" y="1576"/>
                    <a:pt x="1577" y="2031"/>
                    <a:pt x="1014" y="2031"/>
                  </a:cubicBezTo>
                  <a:cubicBezTo>
                    <a:pt x="455" y="2031"/>
                    <a:pt x="1" y="1576"/>
                    <a:pt x="1" y="1014"/>
                  </a:cubicBezTo>
                  <a:cubicBezTo>
                    <a:pt x="1" y="455"/>
                    <a:pt x="455" y="1"/>
                    <a:pt x="1014" y="1"/>
                  </a:cubicBezTo>
                  <a:cubicBezTo>
                    <a:pt x="1577" y="1"/>
                    <a:pt x="2031" y="455"/>
                    <a:pt x="2031" y="101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324007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E7F5C803-875B-9EC0-7FD1-46D8537C0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25616"/>
            <a:ext cx="3924300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08300"/>
      </p:ext>
    </p:extLst>
  </p:cSld>
  <p:clrMapOvr>
    <a:masterClrMapping/>
  </p:clrMapOvr>
</p:sld>
</file>

<file path=ppt/theme/theme1.xml><?xml version="1.0" encoding="utf-8"?>
<a:theme xmlns:a="http://schemas.openxmlformats.org/drawingml/2006/main" name="Math Subject for Elementary - 4th Grade: Operations and Algebraic Thinking by Slidesgo">
  <a:themeElements>
    <a:clrScheme name="Simple Light">
      <a:dk1>
        <a:srgbClr val="000000"/>
      </a:dk1>
      <a:lt1>
        <a:srgbClr val="FFFFFF"/>
      </a:lt1>
      <a:dk2>
        <a:srgbClr val="FF8CC9"/>
      </a:dk2>
      <a:lt2>
        <a:srgbClr val="6AF3F8"/>
      </a:lt2>
      <a:accent1>
        <a:srgbClr val="5557F1"/>
      </a:accent1>
      <a:accent2>
        <a:srgbClr val="3436D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AF3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620</Words>
  <Application>Microsoft Office PowerPoint</Application>
  <PresentationFormat>On-screen Show (16:9)</PresentationFormat>
  <Paragraphs>208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-apple-system</vt:lpstr>
      <vt:lpstr>Arial</vt:lpstr>
      <vt:lpstr>Bebas Neue</vt:lpstr>
      <vt:lpstr>Courier New</vt:lpstr>
      <vt:lpstr>Nunito Light</vt:lpstr>
      <vt:lpstr>Open Sans</vt:lpstr>
      <vt:lpstr>Shrikhand</vt:lpstr>
      <vt:lpstr>Söhne</vt:lpstr>
      <vt:lpstr>source-serif-pro</vt:lpstr>
      <vt:lpstr>Wingdings</vt:lpstr>
      <vt:lpstr>Math Subject for Elementary - 4th Grade: Operations and Algebraic Thinking by Slidesgo</vt:lpstr>
      <vt:lpstr>Logistic Regression</vt:lpstr>
      <vt:lpstr>LR Overview</vt:lpstr>
      <vt:lpstr>LR Overview</vt:lpstr>
      <vt:lpstr>Introduction</vt:lpstr>
      <vt:lpstr>IRIS Dataset Description</vt:lpstr>
      <vt:lpstr>PowerPoint Presentation</vt:lpstr>
      <vt:lpstr>Sigmoid LR &amp; Results.</vt:lpstr>
      <vt:lpstr>Sigmoid Function</vt:lpstr>
      <vt:lpstr>LR Cost Function</vt:lpstr>
      <vt:lpstr>One Vs All Strategy</vt:lpstr>
      <vt:lpstr>Result</vt:lpstr>
      <vt:lpstr>Classification Report</vt:lpstr>
      <vt:lpstr>Softmax LR &amp; Results.</vt:lpstr>
      <vt:lpstr>Softmax Function</vt:lpstr>
      <vt:lpstr>Softmax Function</vt:lpstr>
      <vt:lpstr>LR Cost Function</vt:lpstr>
      <vt:lpstr>ADAM Optimizer </vt:lpstr>
      <vt:lpstr>ADAM Optimizer </vt:lpstr>
      <vt:lpstr>Implementation Steps</vt:lpstr>
      <vt:lpstr>Results</vt:lpstr>
      <vt:lpstr>Results</vt:lpstr>
      <vt:lpstr>Classification Report</vt:lpstr>
      <vt:lpstr>ADAMAX Optimizer </vt:lpstr>
      <vt:lpstr>Results</vt:lpstr>
      <vt:lpstr>Results</vt:lpstr>
      <vt:lpstr>Classification Report</vt:lpstr>
      <vt:lpstr> 05 Code Implemetaton</vt:lpstr>
      <vt:lpstr>PowerPoint Presentation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cp:lastModifiedBy>محمد كمال فتحى سعيد سبع</cp:lastModifiedBy>
  <cp:revision>54</cp:revision>
  <dcterms:modified xsi:type="dcterms:W3CDTF">2023-11-11T18:50:32Z</dcterms:modified>
</cp:coreProperties>
</file>