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sz="2000"/>
            </a:pPr>
            <a:r>
              <a:t>Mechatronics engineering</a:t>
            </a:r>
          </a:p>
        </p:txBody>
      </p:sp>
      <p:sp>
        <p:nvSpPr>
          <p:cNvPr id="3" name="Subtitle 2"/>
          <p:cNvSpPr>
            <a:spLocks noGrp="1"/>
          </p:cNvSpPr>
          <p:nvPr>
            <p:ph type="subTitle" idx="1"/>
          </p:nvPr>
        </p:nvSpPr>
        <p:spPr/>
        <p:txBody>
          <a:bodyPr/>
          <a:lstStyle/>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1. "Understanding Mechatronics Engineering: An Overview"</a:t>
            </a:r>
          </a:p>
        </p:txBody>
      </p:sp>
      <p:sp>
        <p:nvSpPr>
          <p:cNvPr id="3" name="Content Placeholder 2"/>
          <p:cNvSpPr>
            <a:spLocks noGrp="1"/>
          </p:cNvSpPr>
          <p:nvPr>
            <p:ph idx="1"/>
          </p:nvPr>
        </p:nvSpPr>
        <p:spPr/>
        <p:txBody>
          <a:bodyPr/>
          <a:lstStyle/>
          <a:p>
            <a:pPr>
              <a:defRPr sz="1200"/>
            </a:pPr>
            <a:r>
              <a:t>Title: Understanding Mechatronics Engineering: An Overview</a:t>
            </a:r>
          </a:p>
          <a:p>
            <a:pPr>
              <a:defRPr sz="1200"/>
            </a:pPr>
          </a:p>
          <a:p>
            <a:pPr>
              <a:defRPr sz="1200"/>
            </a:pPr>
            <a:r>
              <a:t>1. Definition:</a:t>
            </a:r>
          </a:p>
          <a:p>
            <a:pPr>
              <a:defRPr sz="1200"/>
            </a:pPr>
            <a:r>
              <a:t>Mechatronics Engineering deals with the integration of mechanical engineering, electronics, computer science, and control system engineering. It's essentially a multidisciplinary approach designed to solve real-world and complex engineering challenges.</a:t>
            </a:r>
          </a:p>
          <a:p>
            <a:pPr>
              <a:defRPr sz="1200"/>
            </a:pPr>
          </a:p>
          <a:p>
            <a:pPr>
              <a:defRPr sz="1200"/>
            </a:pPr>
            <a:r>
              <a:t>2. Core Areas:</a:t>
            </a:r>
          </a:p>
          <a:p>
            <a:pPr>
              <a:defRPr sz="1200"/>
            </a:pPr>
            <a:r>
              <a:t>   - Mechanics: The study of motion, forces and torques, and their effect on the physical world. </a:t>
            </a:r>
          </a:p>
          <a:p>
            <a:pPr>
              <a:defRPr sz="1200"/>
            </a:pPr>
            <a:r>
              <a:t>   - Electronics: Involves the design and application of devices, usually electronic circuits.</a:t>
            </a:r>
          </a:p>
          <a:p>
            <a:pPr>
              <a:defRPr sz="1200"/>
            </a:pPr>
            <a:r>
              <a:t>   - Control Engineering: Deals with the design of systems that behave in a desired manner.</a:t>
            </a:r>
          </a:p>
          <a:p>
            <a:pPr>
              <a:defRPr sz="1200"/>
            </a:pPr>
            <a:r>
              <a:t>   - Computer Science: Implementing and optimizing the control algorithms and signal processing on microprocessors.</a:t>
            </a:r>
          </a:p>
          <a:p>
            <a:pPr>
              <a:defRPr sz="1200"/>
            </a:pPr>
          </a:p>
          <a:p>
            <a:pPr>
              <a:defRPr sz="1200"/>
            </a:pPr>
            <a:r>
              <a:t>3. Applications of Mechatronics:</a:t>
            </a:r>
          </a:p>
          <a:p>
            <a:pPr>
              <a:defRPr sz="1200"/>
            </a:pPr>
            <a:r>
              <a:t>   Mechatronics</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2. "The Multidisciplinary Nature of Mechatronics Engineering"</a:t>
            </a:r>
          </a:p>
        </p:txBody>
      </p:sp>
      <p:sp>
        <p:nvSpPr>
          <p:cNvPr id="3" name="Content Placeholder 2"/>
          <p:cNvSpPr>
            <a:spLocks noGrp="1"/>
          </p:cNvSpPr>
          <p:nvPr>
            <p:ph idx="1"/>
          </p:nvPr>
        </p:nvSpPr>
        <p:spPr/>
        <p:txBody>
          <a:bodyPr/>
          <a:lstStyle/>
          <a:p>
            <a:pPr>
              <a:defRPr sz="1200"/>
            </a:pPr>
            <a:r>
              <a:t>Slide Title: The Multidisciplinary Nature of Mechatronics Engineering</a:t>
            </a:r>
          </a:p>
          <a:p>
            <a:pPr>
              <a:defRPr sz="1200"/>
            </a:pPr>
          </a:p>
          <a:p>
            <a:pPr>
              <a:defRPr sz="1200"/>
            </a:pPr>
            <a:r>
              <a:t>1. Multifaceted Approach: Mechatronics engineering is a multidisciplinary field that integrates mechanical engineering, electronics, computer science, and robotics. This holistic approach enables a synergistic system design.</a:t>
            </a:r>
          </a:p>
          <a:p>
            <a:pPr>
              <a:defRPr sz="1200"/>
            </a:pPr>
          </a:p>
          <a:p>
            <a:pPr>
              <a:defRPr sz="1200"/>
            </a:pPr>
            <a:r>
              <a:t>2. Mechanical Design: Essential in creating physical systems, structures, and mechanisms inclusive of sensors and actuators.</a:t>
            </a:r>
          </a:p>
          <a:p>
            <a:pPr>
              <a:defRPr sz="1200"/>
            </a:pPr>
          </a:p>
          <a:p>
            <a:pPr>
              <a:defRPr sz="1200"/>
            </a:pPr>
            <a:r>
              <a:t>3. Electronics: Mechatronics engineers leverage the power of electronics for control and signaling. This is the backbone of creating smart and connected devices.</a:t>
            </a:r>
          </a:p>
          <a:p>
            <a:pPr>
              <a:defRPr sz="1200"/>
            </a:pPr>
          </a:p>
          <a:p>
            <a:pPr>
              <a:defRPr sz="1200"/>
            </a:pPr>
            <a:r>
              <a:t>4. Computer Science: Programming and software development are vital to the execution of tasks, automation, and intelligent operations.</a:t>
            </a:r>
          </a:p>
          <a:p>
            <a:pPr>
              <a:defRPr sz="1200"/>
            </a:pPr>
          </a:p>
          <a:p>
            <a:pPr>
              <a:defRPr sz="1200"/>
            </a:pPr>
            <a:r>
              <a:t>5. Robotics: With their knowledge of robotics, mechatronics engineers design and create machines capable of</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3. "KeyComponents of Mechatronics: Mechanics, Electronics, and Computing"</a:t>
            </a:r>
          </a:p>
        </p:txBody>
      </p:sp>
      <p:sp>
        <p:nvSpPr>
          <p:cNvPr id="3" name="Content Placeholder 2"/>
          <p:cNvSpPr>
            <a:spLocks noGrp="1"/>
          </p:cNvSpPr>
          <p:nvPr>
            <p:ph idx="1"/>
          </p:nvPr>
        </p:nvSpPr>
        <p:spPr/>
        <p:txBody>
          <a:bodyPr/>
          <a:lstStyle/>
          <a:p>
            <a:pPr>
              <a:defRPr sz="1200"/>
            </a:pPr>
            <a:r>
              <a:t>Slide Title: Key Components of Mechatronics: Mechanics, Electronics, and Computing</a:t>
            </a:r>
          </a:p>
          <a:p>
            <a:pPr>
              <a:defRPr sz="1200"/>
            </a:pPr>
          </a:p>
          <a:p>
            <a:pPr>
              <a:defRPr sz="1200"/>
            </a:pPr>
            <a:r>
              <a:t>Slide Content:</a:t>
            </a:r>
          </a:p>
          <a:p>
            <a:pPr>
              <a:defRPr sz="1200"/>
            </a:pPr>
          </a:p>
          <a:p>
            <a:pPr>
              <a:defRPr sz="1200"/>
            </a:pPr>
            <a:r>
              <a:t>1. Mechanics:</a:t>
            </a:r>
          </a:p>
          <a:p>
            <a:pPr>
              <a:defRPr sz="1200"/>
            </a:pPr>
          </a:p>
          <a:p>
            <a:pPr>
              <a:defRPr sz="1200"/>
            </a:pPr>
            <a:r>
              <a:t>   - Mechanics is a core component that gives physical existence to mechatronic systems. This area of mechatronics deals with diverse facets such as kinematics, dynamics, materials, and fluid mechanics.</a:t>
            </a:r>
          </a:p>
          <a:p>
            <a:pPr>
              <a:defRPr sz="1200"/>
            </a:pPr>
            <a:r>
              <a:t>   - Its role is to provide movement or action to the system, relying on Physical laws and principles.</a:t>
            </a:r>
          </a:p>
          <a:p>
            <a:pPr>
              <a:defRPr sz="1200"/>
            </a:pPr>
            <a:r>
              <a:t>   - Examples include motors, gears, bearings, springs, and mechanical assemblies.</a:t>
            </a:r>
          </a:p>
          <a:p>
            <a:pPr>
              <a:defRPr sz="1200"/>
            </a:pPr>
          </a:p>
          <a:p>
            <a:pPr>
              <a:defRPr sz="1200"/>
            </a:pPr>
            <a:r>
              <a:t>2. Electronics:</a:t>
            </a:r>
          </a:p>
          <a:p>
            <a:pPr>
              <a:defRPr sz="1200"/>
            </a:pPr>
          </a:p>
          <a:p>
            <a:pPr>
              <a:defRPr sz="1200"/>
            </a:pPr>
            <a:r>
              <a:t>   - Electronics are essential for the control part of mechatronics, focusing on circuitry, analog and digital systems, and control algorithms.</a:t>
            </a:r>
          </a:p>
          <a:p>
            <a:pPr>
              <a:defRPr sz="1200"/>
            </a:pPr>
            <a:r>
              <a:t>   - They receive, process, and send signals to different parts of the system to</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4. "Applications of Mechatronics in Modern Industries"</a:t>
            </a:r>
          </a:p>
        </p:txBody>
      </p:sp>
      <p:sp>
        <p:nvSpPr>
          <p:cNvPr id="3" name="Content Placeholder 2"/>
          <p:cNvSpPr>
            <a:spLocks noGrp="1"/>
          </p:cNvSpPr>
          <p:nvPr>
            <p:ph idx="1"/>
          </p:nvPr>
        </p:nvSpPr>
        <p:spPr/>
        <p:txBody>
          <a:bodyPr/>
          <a:lstStyle/>
          <a:p>
            <a:pPr>
              <a:defRPr sz="1200"/>
            </a:pPr>
            <a:r>
              <a:t>Slide Title: </a:t>
            </a:r>
          </a:p>
          <a:p>
            <a:pPr>
              <a:defRPr sz="1200"/>
            </a:pPr>
            <a:r>
              <a:t>4. "Applications of Mechatronics in Modern Industries"</a:t>
            </a:r>
          </a:p>
          <a:p>
            <a:pPr>
              <a:defRPr sz="1200"/>
            </a:pPr>
          </a:p>
          <a:p>
            <a:pPr>
              <a:defRPr sz="1200"/>
            </a:pPr>
            <a:r>
              <a:t>Slide Content:</a:t>
            </a:r>
          </a:p>
          <a:p>
            <a:pPr>
              <a:defRPr sz="1200"/>
            </a:pPr>
          </a:p>
          <a:p>
            <a:pPr>
              <a:defRPr sz="1200"/>
            </a:pPr>
            <a:r>
              <a:t>1. **Automation Systems:** Mechatronics is being widely used in automated guided vehicles (AGVs), material handling systems, and industrial robotics, revolutionizing the manufacturing and production industries.</a:t>
            </a:r>
          </a:p>
          <a:p>
            <a:pPr>
              <a:defRPr sz="1200"/>
            </a:pPr>
          </a:p>
          <a:p>
            <a:pPr>
              <a:defRPr sz="1200"/>
            </a:pPr>
            <a:r>
              <a:t>2. **Automotive Systems:** Mechatronics is at the heart of modern automotive design for systems like antilock braking systems, automatic transmissions, and even adaptive cruise control.</a:t>
            </a:r>
          </a:p>
          <a:p>
            <a:pPr>
              <a:defRPr sz="1200"/>
            </a:pPr>
          </a:p>
          <a:p>
            <a:pPr>
              <a:defRPr sz="1200"/>
            </a:pPr>
            <a:r>
              <a:t>3. **Medical Industry:** Many medical devices, including bio-artificial organs, surgical robots, and prosthetics, are developed using Mechatronics.</a:t>
            </a:r>
          </a:p>
          <a:p>
            <a:pPr>
              <a:defRPr sz="1200"/>
            </a:pPr>
          </a:p>
          <a:p>
            <a:pPr>
              <a:defRPr sz="1200"/>
            </a:pPr>
            <a:r>
              <a:t>4. **Consumer Products:** Mechatronics is used in the design of everyday consumer goods like appliances, cameras, printers, or even your</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5. "The Role of Mechatronics in Robotics and Automation"</a:t>
            </a:r>
          </a:p>
        </p:txBody>
      </p:sp>
      <p:sp>
        <p:nvSpPr>
          <p:cNvPr id="3" name="Content Placeholder 2"/>
          <p:cNvSpPr>
            <a:spLocks noGrp="1"/>
          </p:cNvSpPr>
          <p:nvPr>
            <p:ph idx="1"/>
          </p:nvPr>
        </p:nvSpPr>
        <p:spPr/>
        <p:txBody>
          <a:bodyPr/>
          <a:lstStyle/>
          <a:p>
            <a:pPr>
              <a:defRPr sz="1200"/>
            </a:pPr>
            <a:r>
              <a:t>Slide Title: 5. "The Role of Mechatronics in Robotics and Automation"</a:t>
            </a:r>
          </a:p>
          <a:p>
            <a:pPr>
              <a:defRPr sz="1200"/>
            </a:pPr>
          </a:p>
          <a:p>
            <a:pPr>
              <a:defRPr sz="1200"/>
            </a:pPr>
            <a:r>
              <a:t>Slide Content:</a:t>
            </a:r>
          </a:p>
          <a:p>
            <a:pPr>
              <a:defRPr sz="1200"/>
            </a:pPr>
          </a:p>
          <a:p>
            <a:pPr>
              <a:defRPr sz="1200"/>
            </a:pPr>
            <a:r>
              <a:t>1. **Integration of Disciplines:** Mechatronics plays a critical role in integrating mechanical engineering, electronic engineering, and computer science disciplines to design complex products, systems, and processes in robotics and automation.</a:t>
            </a:r>
          </a:p>
          <a:p>
            <a:pPr>
              <a:defRPr sz="1200"/>
            </a:pPr>
          </a:p>
          <a:p>
            <a:pPr>
              <a:defRPr sz="1200"/>
            </a:pPr>
            <a:r>
              <a:t>2. **Enhanced Efficiency:** Mechatronics enhances efficiency in robotics and automation by enabling precision control over mechanical systems using advanced sensors and controllers.</a:t>
            </a:r>
          </a:p>
          <a:p>
            <a:pPr>
              <a:defRPr sz="1200"/>
            </a:pPr>
          </a:p>
          <a:p>
            <a:pPr>
              <a:defRPr sz="1200"/>
            </a:pPr>
            <a:r>
              <a:t>3. **Advanced Robotics:** Mechatronics forms the backbone of advanced robotics systems, helping to make robots more responsive, reliable, and capable of operating in diverse environments.</a:t>
            </a:r>
          </a:p>
          <a:p>
            <a:pPr>
              <a:defRPr sz="1200"/>
            </a:pPr>
          </a:p>
          <a:p>
            <a:pPr>
              <a:defRPr sz="1200"/>
            </a:pPr>
            <a:r>
              <a:t>4. **Automated Industrial Processes:** Mechatronics plays a significant role in the advancement of automated industrial processes. It</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6. "Emerging Trends in Mechatronics Engineering"</a:t>
            </a:r>
          </a:p>
        </p:txBody>
      </p:sp>
      <p:sp>
        <p:nvSpPr>
          <p:cNvPr id="3" name="Content Placeholder 2"/>
          <p:cNvSpPr>
            <a:spLocks noGrp="1"/>
          </p:cNvSpPr>
          <p:nvPr>
            <p:ph idx="1"/>
          </p:nvPr>
        </p:nvSpPr>
        <p:spPr/>
        <p:txBody>
          <a:bodyPr/>
          <a:lstStyle/>
          <a:p>
            <a:pPr>
              <a:defRPr sz="1200"/>
            </a:pPr>
            <a:r>
              <a:t>Slide 6: "Emerging Trends in Mechatronics Engineering"</a:t>
            </a:r>
          </a:p>
          <a:p>
            <a:pPr>
              <a:defRPr sz="1200"/>
            </a:pPr>
          </a:p>
          <a:p>
            <a:pPr>
              <a:defRPr sz="1200"/>
            </a:pPr>
            <a:r>
              <a:t>1. **Internet of Things (IoT)**:</a:t>
            </a:r>
          </a:p>
          <a:p>
            <a:pPr>
              <a:defRPr sz="1200"/>
            </a:pPr>
            <a:r>
              <a:t>The integration of IoT in the mechatronics field allows engineers to control, monitor, and maintain mechanical systems remotely.</a:t>
            </a:r>
          </a:p>
          <a:p>
            <a:pPr>
              <a:defRPr sz="1200"/>
            </a:pPr>
          </a:p>
          <a:p>
            <a:pPr>
              <a:defRPr sz="1200"/>
            </a:pPr>
            <a:r>
              <a:t>2. **Artificial Intelligence (AI) and Machine Learning (ML)**:</a:t>
            </a:r>
          </a:p>
          <a:p>
            <a:pPr>
              <a:defRPr sz="1200"/>
            </a:pPr>
            <a:r>
              <a:t>These technologies are enhancing the capabilities of mechatronic systems, enabling them to learn from their environment and adapt their responses accordingly.</a:t>
            </a:r>
          </a:p>
          <a:p>
            <a:pPr>
              <a:defRPr sz="1200"/>
            </a:pPr>
          </a:p>
          <a:p>
            <a:pPr>
              <a:defRPr sz="1200"/>
            </a:pPr>
            <a:r>
              <a:t>3. **Advanced Robotics**:</a:t>
            </a:r>
          </a:p>
          <a:p>
            <a:pPr>
              <a:defRPr sz="1200"/>
            </a:pPr>
            <a:r>
              <a:t>As a core component of mechatronics, robotics is continuously being innovated. Advanced robotics involve systems that can perform complex tasks autonomously or semi-autonomously.</a:t>
            </a:r>
          </a:p>
          <a:p>
            <a:pPr>
              <a:defRPr sz="1200"/>
            </a:pPr>
          </a:p>
          <a:p>
            <a:pPr>
              <a:defRPr sz="1200"/>
            </a:pPr>
            <a:r>
              <a:t>4. **Cyber-Physical Systems (CPS)**:</a:t>
            </a:r>
          </a:p>
          <a:p>
            <a:pPr>
              <a:defRPr sz="1200"/>
            </a:pPr>
            <a:r>
              <a:t>With the convergence of computational and physical processes</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7. "Case Studies: Successful Mechatronics Engineering Projects"</a:t>
            </a:r>
          </a:p>
        </p:txBody>
      </p:sp>
      <p:sp>
        <p:nvSpPr>
          <p:cNvPr id="3" name="Content Placeholder 2"/>
          <p:cNvSpPr>
            <a:spLocks noGrp="1"/>
          </p:cNvSpPr>
          <p:nvPr>
            <p:ph idx="1"/>
          </p:nvPr>
        </p:nvSpPr>
        <p:spPr/>
        <p:txBody>
          <a:bodyPr/>
          <a:lstStyle/>
          <a:p>
            <a:pPr>
              <a:defRPr sz="1200"/>
            </a:pPr>
            <a:r>
              <a:t>Slide Content:</a:t>
            </a:r>
          </a:p>
          <a:p>
            <a:pPr>
              <a:defRPr sz="1200"/>
            </a:pPr>
          </a:p>
          <a:p>
            <a:pPr>
              <a:defRPr sz="1200"/>
            </a:pPr>
            <a:r>
              <a:t>Title: Successful Mechatronics Engineering Projects</a:t>
            </a:r>
          </a:p>
          <a:p>
            <a:pPr>
              <a:defRPr sz="1200"/>
            </a:pPr>
          </a:p>
          <a:p>
            <a:pPr>
              <a:defRPr sz="1200"/>
            </a:pPr>
            <a:r>
              <a:t>Case Study 1: Automated Guided Vehicle Systems</a:t>
            </a:r>
          </a:p>
          <a:p>
            <a:pPr>
              <a:defRPr sz="1200"/>
            </a:pPr>
            <a:r>
              <a:t>- Companies like Amazon and Tesla have succeeded in using AGVs to optimize their production processes. These systems make use of sensors, controllers, and software to complete tasks with minimal human intervention, improving efficiency and reducing cost.</a:t>
            </a:r>
          </a:p>
          <a:p>
            <a:pPr>
              <a:defRPr sz="1200"/>
            </a:pPr>
          </a:p>
          <a:p>
            <a:pPr>
              <a:defRPr sz="1200"/>
            </a:pPr>
            <a:r>
              <a:t>Case Study 2: The development of Prosthetic Limbs</a:t>
            </a:r>
          </a:p>
          <a:p>
            <a:pPr>
              <a:defRPr sz="1200"/>
            </a:pPr>
            <a:r>
              <a:t>- Advanced prosthetics have been designed using mechatronics engineering principles. Open Bionics is one such example, creating naturally derived prosthetic limbs that are more responsive and functional, bringing great leaps in healthcare technology.</a:t>
            </a:r>
          </a:p>
          <a:p>
            <a:pPr>
              <a:defRPr sz="1200"/>
            </a:pPr>
          </a:p>
          <a:p>
            <a:pPr>
              <a:defRPr sz="1200"/>
            </a:pPr>
            <a:r>
              <a:t>Case Study 3: Drone Technology</a:t>
            </a:r>
          </a:p>
          <a:p>
            <a:pPr>
              <a:defRPr sz="1200"/>
            </a:pPr>
            <a:r>
              <a:t>- Drone technology has made significant strides with the integration of mechanical, electronic and computer engineering. DJ</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8. "Challenges</a:t>
            </a:r>
          </a:p>
        </p:txBody>
      </p:sp>
      <p:sp>
        <p:nvSpPr>
          <p:cNvPr id="3" name="Content Placeholder 2"/>
          <p:cNvSpPr>
            <a:spLocks noGrp="1"/>
          </p:cNvSpPr>
          <p:nvPr>
            <p:ph idx="1"/>
          </p:nvPr>
        </p:nvSpPr>
        <p:spPr/>
        <p:txBody>
          <a:bodyPr/>
          <a:lstStyle/>
          <a:p>
            <a:pPr>
              <a:defRPr sz="1200"/>
            </a:pPr>
            <a:r>
              <a:t>Slide 8: "Challenges"</a:t>
            </a:r>
          </a:p>
          <a:p>
            <a:pPr>
              <a:defRPr sz="1200"/>
            </a:pPr>
          </a:p>
          <a:p>
            <a:pPr>
              <a:defRPr sz="1200"/>
            </a:pPr>
            <a:r>
              <a:t>1. Adapting to Market Changes: A rapidly evolving business landscape demands regular analysis and swift adaptability. </a:t>
            </a:r>
          </a:p>
          <a:p>
            <a:pPr>
              <a:defRPr sz="1200"/>
            </a:pPr>
          </a:p>
          <a:p>
            <a:pPr>
              <a:defRPr sz="1200"/>
            </a:pPr>
            <a:r>
              <a:t>2. Regulatory Compliance: Responsible for keeping updated with the frequent changes in regulations and ensuring all business operations adhere to these.</a:t>
            </a:r>
          </a:p>
          <a:p>
            <a:pPr>
              <a:defRPr sz="1200"/>
            </a:pPr>
          </a:p>
          <a:p>
            <a:pPr>
              <a:defRPr sz="1200"/>
            </a:pPr>
            <a:r>
              <a:t>3. Technological Advancements: Businesses struggle to keep up with the latest technologies, which is crucial to stay competitive.</a:t>
            </a:r>
          </a:p>
          <a:p>
            <a:pPr>
              <a:defRPr sz="1200"/>
            </a:pPr>
          </a:p>
          <a:p>
            <a:pPr>
              <a:defRPr sz="1200"/>
            </a:pPr>
            <a:r>
              <a:t>4. Talent Acquisition and Employee Retention: Finding the right skill set and keeping top talents have become increasingly challenging. </a:t>
            </a:r>
          </a:p>
          <a:p>
            <a:pPr>
              <a:defRPr sz="1200"/>
            </a:pPr>
          </a:p>
          <a:p>
            <a:pPr>
              <a:defRPr sz="1200"/>
            </a:pPr>
            <a:r>
              <a:t>5. Cybersecurity Threats: Data safety is a significant cause of concern today, given the increasing number of cyber threats.</a:t>
            </a:r>
          </a:p>
          <a:p>
            <a:pPr>
              <a:defRPr sz="1200"/>
            </a:pPr>
          </a:p>
          <a:p>
            <a:pPr>
              <a:defRPr sz="1200"/>
            </a:pPr>
            <a:r>
              <a:t>6. Economic Uncertainties: With unpredictable economic shifts, planning, and forecasting can become quite complex.</a:t>
            </a:r>
          </a:p>
          <a:p>
            <a:pPr>
              <a:defRPr sz="1200"/>
            </a:pPr>
          </a:p>
          <a:p>
            <a:pPr>
              <a:defRPr sz="1200"/>
            </a:pPr>
            <a:r>
              <a:t>7</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