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2000"/>
            </a:pPr>
            <a:r>
              <a:t>Web 3 Technologies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Web 3 Technologies"</a:t>
            </a:r>
          </a:p>
        </p:txBody>
      </p:sp>
      <p:sp>
        <p:nvSpPr>
          <p:cNvPr id="3" name="Content Placeholder 2"/>
          <p:cNvSpPr>
            <a:spLocks noGrp="1"/>
          </p:cNvSpPr>
          <p:nvPr>
            <p:ph idx="1"/>
          </p:nvPr>
        </p:nvSpPr>
        <p:spPr/>
        <p:txBody>
          <a:bodyPr/>
          <a:lstStyle/>
          <a:p>
            <a:pPr>
              <a:defRPr sz="1200"/>
            </a:pPr>
            <a:r>
              <a:t>Slide Content:</a:t>
            </a:r>
          </a:p>
          <a:p>
            <a:pPr>
              <a:defRPr sz="1200"/>
            </a:pPr>
          </a:p>
          <a:p>
            <a:pPr>
              <a:defRPr sz="1200"/>
            </a:pPr>
            <a:r>
              <a:t>Title: 1. "Introduction to Web 3 Technologies"</a:t>
            </a:r>
          </a:p>
          <a:p>
            <a:pPr>
              <a:defRPr sz="1200"/>
            </a:pPr>
          </a:p>
          <a:p>
            <a:pPr>
              <a:defRPr sz="1200"/>
            </a:pPr>
            <a:r>
              <a:t>- Definition: Web 3.0, colloquially known as "Web 3", represents the next generation of internet technology. It combines advanced technologies from various fields like computing, cryptography, and economics to create a decentralized and intelligent internet.</a:t>
            </a:r>
          </a:p>
          <a:p>
            <a:pPr>
              <a:defRPr sz="1200"/>
            </a:pPr>
          </a:p>
          <a:p>
            <a:pPr>
              <a:defRPr sz="1200"/>
            </a:pPr>
            <a:r>
              <a:t>- Evolution: The internet started with Web 1.0, which was about reading static web pages. Then came Web 2.0, focused on interaction and content sharing. Now, we are transitioning towards Web 3.0, aimed at creating an intelligent, connected, and trustworthy cyber space.</a:t>
            </a:r>
          </a:p>
          <a:p>
            <a:pPr>
              <a:defRPr sz="1200"/>
            </a:pPr>
          </a:p>
          <a:p>
            <a:pPr>
              <a:defRPr sz="1200"/>
            </a:pPr>
            <a:r>
              <a:t>- Key Technologies: These are the foundational technologies powering Web 3.0: Blockchain, Cryptocurrencies, Decentral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"Defining Web 3.0: The Semantic and Intelligent Web"</a:t>
            </a:r>
          </a:p>
        </p:txBody>
      </p:sp>
      <p:sp>
        <p:nvSpPr>
          <p:cNvPr id="3" name="Content Placeholder 2"/>
          <p:cNvSpPr>
            <a:spLocks noGrp="1"/>
          </p:cNvSpPr>
          <p:nvPr>
            <p:ph idx="1"/>
          </p:nvPr>
        </p:nvSpPr>
        <p:spPr/>
        <p:txBody>
          <a:bodyPr/>
          <a:lstStyle/>
          <a:p>
            <a:pPr>
              <a:defRPr sz="1200"/>
            </a:pPr>
            <a:r>
              <a:t>Slide Content:</a:t>
            </a:r>
          </a:p>
          <a:p>
            <a:pPr>
              <a:defRPr sz="1200"/>
            </a:pPr>
          </a:p>
          <a:p>
            <a:pPr>
              <a:defRPr sz="1200"/>
            </a:pPr>
            <a:r>
              <a:t>Title: Defining Web 3.0: The Semantic and Intelligent Web</a:t>
            </a:r>
          </a:p>
          <a:p>
            <a:pPr>
              <a:defRPr sz="1200"/>
            </a:pPr>
          </a:p>
          <a:p>
            <a:pPr>
              <a:defRPr sz="1200"/>
            </a:pPr>
            <a:r>
              <a:t>- Evolution of the Internet: Web 3.0, often termed as the 'Semantic Web,' is the third generation of internet services that collectively create intelligent, more connected web experiences.</a:t>
            </a:r>
          </a:p>
          <a:p>
            <a:pPr>
              <a:defRPr sz="1200"/>
            </a:pPr>
          </a:p>
          <a:p>
            <a:pPr>
              <a:defRPr sz="1200"/>
            </a:pPr>
            <a:r>
              <a:t>- Key Characteristics:</a:t>
            </a:r>
          </a:p>
          <a:p>
            <a:pPr>
              <a:defRPr sz="1200"/>
            </a:pPr>
            <a:r>
              <a:t>     - Semantic Web: Web 3.0 employs semantic metadata which makes the web understand and satisfy the requests of users more quickly and accurately.</a:t>
            </a:r>
          </a:p>
          <a:p>
            <a:pPr>
              <a:defRPr sz="1200"/>
            </a:pPr>
            <a:r>
              <a:t>     - Artificial Intelligence: Utilizing AI and machine learning algorithms, Web 3.0 returns highly personalized results based on data accumulated from the user's online activities.</a:t>
            </a:r>
          </a:p>
          <a:p>
            <a:pPr>
              <a:defRPr sz="1200"/>
            </a:pPr>
            <a:r>
              <a:t>     - Interoperability: Web 3.0 allows data sharing and collaborations across numerous applications, platforms, and systems.</a:t>
            </a:r>
          </a:p>
          <a:p>
            <a:pPr>
              <a:defRPr sz="1200"/>
            </a:pPr>
          </a:p>
          <a:p>
            <a:pPr>
              <a:defRPr sz="1200"/>
            </a:pPr>
            <a:r>
              <a:t>- User-centered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"Key Features and Benefits of Web 3.0 Technologies"</a:t>
            </a:r>
          </a:p>
        </p:txBody>
      </p:sp>
      <p:sp>
        <p:nvSpPr>
          <p:cNvPr id="3" name="Content Placeholder 2"/>
          <p:cNvSpPr>
            <a:spLocks noGrp="1"/>
          </p:cNvSpPr>
          <p:nvPr>
            <p:ph idx="1"/>
          </p:nvPr>
        </p:nvSpPr>
        <p:spPr/>
        <p:txBody>
          <a:bodyPr/>
          <a:lstStyle/>
          <a:p>
            <a:pPr>
              <a:defRPr sz="1200"/>
            </a:pPr>
            <a:r>
              <a:t>Slide Title: Key Features and Benefits of Web 3.0 Technologies </a:t>
            </a:r>
          </a:p>
          <a:p>
            <a:pPr>
              <a:defRPr sz="1200"/>
            </a:pPr>
          </a:p>
          <a:p>
            <a:pPr>
              <a:defRPr sz="1200"/>
            </a:pPr>
            <a:r>
              <a:t>Text Content: </a:t>
            </a:r>
          </a:p>
          <a:p>
            <a:pPr>
              <a:defRPr sz="1200"/>
            </a:pPr>
          </a:p>
          <a:p>
            <a:pPr>
              <a:defRPr sz="1200"/>
            </a:pPr>
            <a:r>
              <a:t>1. Semantic Web: One of the primary features of Web 3.0 is Semantic Web. This enables machines to understand and interpret information on the web, providing highly relevant and personalized search results.</a:t>
            </a:r>
          </a:p>
          <a:p>
            <a:pPr>
              <a:defRPr sz="1200"/>
            </a:pPr>
          </a:p>
          <a:p>
            <a:pPr>
              <a:defRPr sz="1200"/>
            </a:pPr>
            <a:r>
              <a:t>2. Artificial Intelligence: Web 3.0 technologies incorporate AI applications that enhance the performance and effectiveness of web interactions, leading to more intuitive and user-focused experiences.</a:t>
            </a:r>
          </a:p>
          <a:p>
            <a:pPr>
              <a:defRPr sz="1200"/>
            </a:pPr>
            <a:r>
              <a:t>   </a:t>
            </a:r>
          </a:p>
          <a:p>
            <a:pPr>
              <a:defRPr sz="1200"/>
            </a:pPr>
            <a:r>
              <a:t>3. 3D Graphics: This technology provides vivid and interactive user interfaces. This leads to more engaging user experiences.</a:t>
            </a:r>
          </a:p>
          <a:p>
            <a:pPr>
              <a:defRPr sz="1200"/>
            </a:pPr>
            <a:r>
              <a:t>   </a:t>
            </a:r>
          </a:p>
          <a:p>
            <a:pPr>
              <a:defRPr sz="1200"/>
            </a:pPr>
            <a:r>
              <a:t>4. Connectivity: Web 3.0 enables more efficient data flow between services and devices, creating a unified, integrated web environment.</a:t>
            </a:r>
          </a:p>
          <a:p>
            <a:pPr>
              <a:defRPr sz="1200"/>
            </a:pPr>
          </a:p>
          <a:p>
            <a:pPr>
              <a:defRPr sz="1200"/>
            </a:pPr>
            <a:r>
              <a:t>5. Ubiquity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"Components of Web 3.0: From AI to Blockchain"</a:t>
            </a:r>
          </a:p>
        </p:txBody>
      </p:sp>
      <p:sp>
        <p:nvSpPr>
          <p:cNvPr id="3" name="Content Placeholder 2"/>
          <p:cNvSpPr>
            <a:spLocks noGrp="1"/>
          </p:cNvSpPr>
          <p:nvPr>
            <p:ph idx="1"/>
          </p:nvPr>
        </p:nvSpPr>
        <p:spPr/>
        <p:txBody>
          <a:bodyPr/>
          <a:lstStyle/>
          <a:p>
            <a:pPr>
              <a:defRPr sz="1200"/>
            </a:pPr>
            <a:r>
              <a:t>Slide: 4. "Components of Web 3.0: From AI to Blockchain"</a:t>
            </a:r>
          </a:p>
          <a:p>
            <a:pPr>
              <a:defRPr sz="1200"/>
            </a:pPr>
          </a:p>
          <a:p>
            <a:pPr>
              <a:defRPr sz="1200"/>
            </a:pPr>
            <a:r>
              <a:t>1. **Artificial Intelligence (AI)**: AI is crucial as it enables semantic content processing in Web 3.0, allowing improved user interaction and efficient web searches through natural language search capabilities.</a:t>
            </a:r>
          </a:p>
          <a:p>
            <a:pPr>
              <a:defRPr sz="1200"/>
            </a:pPr>
          </a:p>
          <a:p>
            <a:pPr>
              <a:defRPr sz="1200"/>
            </a:pPr>
            <a:r>
              <a:t>2. **Blockchain Technology**: For secure communication, transaction, and user anonymity, blockchain technology is integrated into Web 3.0. It enables peer-to-peer transactions without involving any third-party system and guarantees data integrity.</a:t>
            </a:r>
          </a:p>
          <a:p>
            <a:pPr>
              <a:defRPr sz="1200"/>
            </a:pPr>
          </a:p>
          <a:p>
            <a:pPr>
              <a:defRPr sz="1200"/>
            </a:pPr>
            <a:r>
              <a:t>3. **Semantic Web**: Also called the Web of Data, the Semantic Web allows data to be interlinked and become more meaningful to both humans and machines. It plays a significant role in data connectivity on the Web 3.0</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"The Role of AI and Machine Learning in Web 3.0"</a:t>
            </a:r>
          </a:p>
        </p:txBody>
      </p:sp>
      <p:sp>
        <p:nvSpPr>
          <p:cNvPr id="3" name="Content Placeholder 2"/>
          <p:cNvSpPr>
            <a:spLocks noGrp="1"/>
          </p:cNvSpPr>
          <p:nvPr>
            <p:ph idx="1"/>
          </p:nvPr>
        </p:nvSpPr>
        <p:spPr/>
        <p:txBody>
          <a:bodyPr/>
          <a:lstStyle/>
          <a:p>
            <a:pPr>
              <a:defRPr sz="1200"/>
            </a:pPr>
            <a:r>
              <a:t>Title: The Role of AI and Machine Learning in Web 3.0</a:t>
            </a:r>
          </a:p>
          <a:p>
            <a:pPr>
              <a:defRPr sz="1200"/>
            </a:pPr>
          </a:p>
          <a:p>
            <a:pPr>
              <a:defRPr sz="1200"/>
            </a:pPr>
            <a:r>
              <a:t>1. Shaping the User Interface: AI and Machine Learning algorithms significantly shape the final user interface of Web 3.0 by rendering it more user-friendly, interactive, and semantic-oriented.</a:t>
            </a:r>
          </a:p>
          <a:p>
            <a:pPr>
              <a:defRPr sz="1200"/>
            </a:pPr>
          </a:p>
          <a:p>
            <a:pPr>
              <a:defRPr sz="1200"/>
            </a:pPr>
            <a:r>
              <a:t>2. Personalized Experience: AI and Machine Learning contribute to Web 3.0's objective of a more personalized web experience by analyzing users' habits and predicting their preferences.</a:t>
            </a:r>
          </a:p>
          <a:p>
            <a:pPr>
              <a:defRPr sz="1200"/>
            </a:pPr>
          </a:p>
          <a:p>
            <a:pPr>
              <a:defRPr sz="1200"/>
            </a:pPr>
            <a:r>
              <a:t>3. Search Engine Optimization: AI and Machine Learning have advanced the implementation and reach of SEO to provide the most relevant results to users, thus enhancing the searching experience in Web 3.0.</a:t>
            </a:r>
          </a:p>
          <a:p>
            <a:pPr>
              <a:defRPr sz="1200"/>
            </a:pPr>
          </a:p>
          <a:p>
            <a:pPr>
              <a:defRPr sz="1200"/>
            </a:pPr>
            <a:r>
              <a:t>4. Smart Applications: With AI integration, smart applications have come into existence that can 'learn' and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"Crossing the Bridge: Transitioning from Web 2.0 to 3.0" </a:t>
            </a:r>
          </a:p>
        </p:txBody>
      </p:sp>
      <p:sp>
        <p:nvSpPr>
          <p:cNvPr id="3" name="Content Placeholder 2"/>
          <p:cNvSpPr>
            <a:spLocks noGrp="1"/>
          </p:cNvSpPr>
          <p:nvPr>
            <p:ph idx="1"/>
          </p:nvPr>
        </p:nvSpPr>
        <p:spPr/>
        <p:txBody>
          <a:bodyPr/>
          <a:lstStyle/>
          <a:p>
            <a:pPr>
              <a:defRPr sz="1200"/>
            </a:pPr>
            <a:r>
              <a:t>Slide Content:</a:t>
            </a:r>
          </a:p>
          <a:p>
            <a:pPr>
              <a:defRPr sz="1200"/>
            </a:pPr>
          </a:p>
          <a:p>
            <a:pPr>
              <a:defRPr sz="1200"/>
            </a:pPr>
            <a:r>
              <a:t>Title: Crossing the Bridge: Transitioning from Web 2.0 to 3.0</a:t>
            </a:r>
          </a:p>
          <a:p>
            <a:pPr>
              <a:defRPr sz="1200"/>
            </a:pPr>
          </a:p>
          <a:p>
            <a:pPr>
              <a:defRPr sz="1200"/>
            </a:pPr>
            <a:r>
              <a:t>1. Understanding the Shift: </a:t>
            </a:r>
          </a:p>
          <a:p>
            <a:pPr>
              <a:defRPr sz="1200"/>
            </a:pPr>
            <a:r>
              <a:t>- Web 2.0 refers to the interactive, social, and user-content driven nature of the internet that we have been familiar with. It includes blogs, wikis, social media, video sharing sites and so on.</a:t>
            </a:r>
          </a:p>
          <a:p>
            <a:pPr>
              <a:defRPr sz="1200"/>
            </a:pPr>
            <a:r>
              <a:t>- Web 3.0, also known as Semantic Web, is the next generation of the internet that focuses on machine-facilitated understanding of information to provide a highly personalized user experience.</a:t>
            </a:r>
          </a:p>
          <a:p>
            <a:pPr>
              <a:defRPr sz="1200"/>
            </a:pPr>
          </a:p>
          <a:p>
            <a:pPr>
              <a:defRPr sz="1200"/>
            </a:pPr>
            <a:r>
              <a:t>2. Key Differences:</a:t>
            </a:r>
          </a:p>
          <a:p>
            <a:pPr>
              <a:defRPr sz="1200"/>
            </a:pPr>
            <a:r>
              <a:t>- While Web 2.0 enables users to actively participate and collaborate, Web 3.0 harnesses artificial intelligence to understand user preferences and deliver personalized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a:t>
            </a:r>
          </a:p>
        </p:txBody>
      </p:sp>
      <p:sp>
        <p:nvSpPr>
          <p:cNvPr id="3" name="Content Placeholder 2"/>
          <p:cNvSpPr>
            <a:spLocks noGrp="1"/>
          </p:cNvSpPr>
          <p:nvPr>
            <p:ph idx="1"/>
          </p:nvPr>
        </p:nvSpPr>
        <p:spPr/>
        <p:txBody>
          <a:bodyPr/>
          <a:lstStyle/>
          <a:p>
            <a:pPr>
              <a:defRPr sz="1200"/>
            </a:pPr>
            <a:r>
              <a:t>As an AI, I would need more context to adequately provide the content. If you could give me some information on the topic, past slides or what you would like to appear on slide 7, it would be of great help.</a:t>
            </a:r>
          </a:p>
          <a:p>
            <a:pPr>
              <a:defRPr sz="1200"/>
            </a:pPr>
          </a:p>
          <a:p>
            <a:pPr>
              <a:defRPr sz="1200"/>
            </a:pPr>
            <a:r>
              <a:t>Just to give you an example of how the content might look like:</a:t>
            </a:r>
          </a:p>
          <a:p>
            <a:pPr>
              <a:defRPr sz="1200"/>
            </a:pPr>
          </a:p>
          <a:p>
            <a:pPr>
              <a:defRPr sz="1200"/>
            </a:pPr>
            <a:r>
              <a:t>Slide 7:</a:t>
            </a:r>
          </a:p>
          <a:p>
            <a:pPr>
              <a:defRPr sz="1200"/>
            </a:pPr>
          </a:p>
          <a:p>
            <a:pPr>
              <a:defRPr sz="1200"/>
            </a:pPr>
            <a:r>
              <a:t>Title: Various Applications of AI in Today's World</a:t>
            </a:r>
          </a:p>
          <a:p>
            <a:pPr>
              <a:defRPr sz="1200"/>
            </a:pPr>
          </a:p>
          <a:p>
            <a:pPr>
              <a:defRPr sz="1200"/>
            </a:pPr>
            <a:r>
              <a:t>1. Healthcare: From radiology and pathology to mental health, AI plays a pivotal role in diagnosing diseases and predicaments that are often hard to catch by human eye.</a:t>
            </a:r>
          </a:p>
          <a:p>
            <a:pPr>
              <a:defRPr sz="1200"/>
            </a:pPr>
          </a:p>
          <a:p>
            <a:pPr>
              <a:defRPr sz="1200"/>
            </a:pPr>
            <a:r>
              <a:t>2. Transport: Autonomous vehicles like drones and self-driving cars are becoming more and more commonplace.</a:t>
            </a:r>
          </a:p>
          <a:p>
            <a:pPr>
              <a:defRPr sz="1200"/>
            </a:pPr>
          </a:p>
          <a:p>
            <a:pPr>
              <a:defRPr sz="1200"/>
            </a:pPr>
            <a:r>
              <a:t>3. Education: Personalized learning is possible with AI catering to each student's specific needs and learning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