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2000">
                <a:solidFill>
                  <a:srgbClr val="0066CC"/>
                </a:solidFill>
              </a:defRPr>
            </a:pPr>
            <a:r>
              <a:t>investing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with AI and Streamlit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9. "Long-Term vs Short-Term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Slide Title: Long-Term vs Short-Term Goals</a:t>
            </a:r>
          </a:p>
          <a:p>
            <a:endParaRPr/>
          </a:p>
          <a:p>
            <a:r>
              <a:t>1. Definition:</a:t>
            </a:r>
          </a:p>
          <a:p>
            <a:r>
              <a:t>   - Short-Term Goals: These are the immediate targets that are typically achievable within a few months or a year. They build upon each other to reach long-term goals.</a:t>
            </a:r>
          </a:p>
          <a:p>
            <a:r>
              <a:t>   - Long-Term Goals: These are aims or objectives that require a longer time frame, often multiple years or more, to accomplish.</a:t>
            </a:r>
          </a:p>
          <a:p>
            <a:endParaRPr/>
          </a:p>
          <a:p>
            <a:r>
              <a:t>2. Differences:</a:t>
            </a:r>
          </a:p>
          <a:p>
            <a:r>
              <a:t>   - Time Frame: Long-term goals typically extend several years or even a lifetime, while short-term goals are attainable within a limited timeframe.</a:t>
            </a:r>
          </a:p>
          <a:p>
            <a:r>
              <a:t>   - Nature: Long-term goals tend to be more complex and extensive, requiring strategic planning. Short-term goals are normally simpler and more specific.</a:t>
            </a:r>
          </a:p>
          <a:p>
            <a:endParaRPr/>
          </a:p>
          <a:p>
            <a:r>
              <a:t>3. Connection:</a:t>
            </a:r>
          </a:p>
          <a:p>
            <a:r>
              <a:t>   - Sequential: Accom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45720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z="2800" dirty="0"/>
              <a:t>1. "Introduction to Investing: Understanding the Basics"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896466" cy="4525963"/>
          </a:xfrm>
        </p:spPr>
        <p:txBody>
          <a:bodyPr>
            <a:normAutofit fontScale="92500" lnSpcReduction="10000"/>
          </a:bodyPr>
          <a:lstStyle/>
          <a:p>
            <a:r>
              <a:rPr sz="1400" dirty="0"/>
              <a:t>Slide title: Introduction to Investing: Understanding the Basics</a:t>
            </a:r>
          </a:p>
          <a:p>
            <a:endParaRPr sz="1400" dirty="0"/>
          </a:p>
          <a:p>
            <a:r>
              <a:rPr sz="1400" dirty="0"/>
              <a:t>Slide content:</a:t>
            </a:r>
          </a:p>
          <a:p>
            <a:endParaRPr sz="1400" dirty="0"/>
          </a:p>
          <a:p>
            <a:r>
              <a:rPr sz="1400" dirty="0"/>
              <a:t>1. Definition of Investing: A process where money is put into various financial instruments such as stocks, bonds, or real estate to grow and create future wealth.</a:t>
            </a:r>
          </a:p>
          <a:p>
            <a:endParaRPr sz="1400" dirty="0"/>
          </a:p>
          <a:p>
            <a:r>
              <a:rPr sz="1400" dirty="0"/>
              <a:t>2. The Importance of Investing: Helps to build wealth over time and serves as a crucial aspect of financial planning for goals such as retirement, children's education or buying a home.</a:t>
            </a:r>
          </a:p>
          <a:p>
            <a:endParaRPr sz="1400" dirty="0"/>
          </a:p>
          <a:p>
            <a:r>
              <a:rPr sz="1400" dirty="0"/>
              <a:t>3. Investing vs. Saving: Investing focuses on growing wealth over an extended timeframe, while saving is about preserving money for shorter-term goals.</a:t>
            </a:r>
          </a:p>
          <a:p>
            <a:endParaRPr sz="1400" dirty="0"/>
          </a:p>
          <a:p>
            <a:r>
              <a:rPr sz="1400" dirty="0"/>
              <a:t>4. Types of Investments: Highlights on different types of investment avenues - Stocks, Bonds, Mutual Funds, Real Estate, etc.</a:t>
            </a:r>
          </a:p>
          <a:p>
            <a:endParaRPr sz="1400" dirty="0"/>
          </a:p>
          <a:p>
            <a:r>
              <a:rPr sz="1400" dirty="0"/>
              <a:t>5. Risk and Reward: Understand the relationship - more potential reward usually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666" y="2092750"/>
            <a:ext cx="2468645" cy="329152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z="3200" dirty="0"/>
              <a:t>2. "The Importance of Investing: Why it Matters"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46396" cy="4525963"/>
          </a:xfrm>
        </p:spPr>
        <p:txBody>
          <a:bodyPr>
            <a:normAutofit fontScale="92500" lnSpcReduction="10000"/>
          </a:bodyPr>
          <a:lstStyle/>
          <a:p>
            <a:r>
              <a:rPr sz="1400" dirty="0"/>
              <a:t>Slide Content:</a:t>
            </a:r>
          </a:p>
          <a:p>
            <a:endParaRPr sz="1400" dirty="0"/>
          </a:p>
          <a:p>
            <a:r>
              <a:rPr sz="1400" dirty="0"/>
              <a:t>Title: The Importance of Investing: Why it Matters</a:t>
            </a:r>
          </a:p>
          <a:p>
            <a:endParaRPr sz="1400" dirty="0"/>
          </a:p>
          <a:p>
            <a:r>
              <a:rPr sz="1400" dirty="0"/>
              <a:t>1. Wealth Creation: Investing is a potent tool for wealth creation. Over time, investments such as stocks, bonds, and real estate tend to appreciate in value, building up your net worth. </a:t>
            </a:r>
          </a:p>
          <a:p>
            <a:endParaRPr sz="1400" dirty="0"/>
          </a:p>
          <a:p>
            <a:r>
              <a:rPr sz="1400" dirty="0"/>
              <a:t>2. Beat Inflation: Without investing, your savings lose purchasing power over time due to inflation. Investments in high yield assets mitigate this risk by offering returns that often outpace the inflation rate. </a:t>
            </a:r>
          </a:p>
          <a:p>
            <a:endParaRPr sz="1400" dirty="0"/>
          </a:p>
          <a:p>
            <a:r>
              <a:rPr sz="1400" dirty="0"/>
              <a:t>3. Secure Retirement: Regular investments ensure a steady stream of income post-retirement. Savings alone may not be adequate due to the rising living costs and longer life expectancy.</a:t>
            </a:r>
          </a:p>
          <a:p>
            <a:endParaRPr sz="1400" dirty="0"/>
          </a:p>
          <a:p>
            <a:r>
              <a:rPr sz="1400" dirty="0"/>
              <a:t>4. Achieve Financial Goals: Investing allows you to meet big financial goals such as buying a home, paying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808" y="2738486"/>
            <a:ext cx="3174477" cy="211631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z="3200" dirty="0"/>
              <a:t>3. "Different Types of Investment Opportunities"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369324" cy="4525963"/>
          </a:xfrm>
        </p:spPr>
        <p:txBody>
          <a:bodyPr>
            <a:noAutofit/>
          </a:bodyPr>
          <a:lstStyle/>
          <a:p>
            <a:r>
              <a:rPr sz="1400" dirty="0"/>
              <a:t>Slide 3: Different Types of Investment Opportunities </a:t>
            </a:r>
          </a:p>
          <a:p>
            <a:endParaRPr sz="1400" dirty="0"/>
          </a:p>
          <a:p>
            <a:r>
              <a:rPr sz="1400" dirty="0"/>
              <a:t>1. Stocks: Buying a company's stock is essentially purchasing a portion of that company. Stocks have a high potential for significant earnings but are also associated with some risk.</a:t>
            </a:r>
          </a:p>
          <a:p>
            <a:endParaRPr sz="1400" dirty="0"/>
          </a:p>
          <a:p>
            <a:r>
              <a:rPr sz="1400" dirty="0"/>
              <a:t>2. Bonds: These are safer than stocks and are essentially loans given to a company or government by an investor. The company then pays back the loan over a specified period with a certain interest rate.</a:t>
            </a:r>
          </a:p>
          <a:p>
            <a:endParaRPr sz="1400" dirty="0"/>
          </a:p>
          <a:p>
            <a:r>
              <a:rPr sz="1400" dirty="0"/>
              <a:t>3. Mutual Funds: These are professionally managed investment programs where money from various investors is pooled together to buy a assorted range of stocks, bonds, or other assets.</a:t>
            </a:r>
          </a:p>
          <a:p>
            <a:endParaRPr sz="1400" dirty="0"/>
          </a:p>
          <a:p>
            <a:r>
              <a:rPr sz="1400" dirty="0"/>
              <a:t>4. Real Estate: Investing money into properties—either commercial or residential—is a common investment strategy. The profits come from rental income, and/or property value appreciation.</a:t>
            </a:r>
          </a:p>
          <a:p>
            <a:endParaRPr sz="1400" dirty="0"/>
          </a:p>
          <a:p>
            <a:endParaRPr sz="1400" dirty="0"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720" y="2422689"/>
            <a:ext cx="3381080" cy="25358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"Risk Management in Investing"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Slide Content:</a:t>
            </a:r>
          </a:p>
          <a:p>
            <a:endParaRPr/>
          </a:p>
          <a:p>
            <a:r>
              <a:t>Title: Risk Management in Investing </a:t>
            </a:r>
          </a:p>
          <a:p>
            <a:endParaRPr/>
          </a:p>
          <a:p>
            <a:r>
              <a:t>1. Understanding Risk: Risk is the possibility of losing some or all of your initial investment. Different types of investments carry varying levels of risk.</a:t>
            </a:r>
          </a:p>
          <a:p>
            <a:endParaRPr/>
          </a:p>
          <a:p>
            <a:r>
              <a:t>2. Diversification: An effective strategy to manage risk that involves spreading investments across various financial instruments, industries, and other categories to mitigate losses.</a:t>
            </a:r>
          </a:p>
          <a:p>
            <a:endParaRPr/>
          </a:p>
          <a:p>
            <a:r>
              <a:t>3. Regular Portfolio Review: Continual assessment of your investment portfolio helps to identify potential risks and adjust investment strategy accordingly.</a:t>
            </a:r>
          </a:p>
          <a:p>
            <a:endParaRPr/>
          </a:p>
          <a:p>
            <a:r>
              <a:t>4. Use of Financial Instruments: Tools like bonds, derivatives, and insurance contracts can help manage the financial risk involved in investments.</a:t>
            </a:r>
          </a:p>
          <a:p>
            <a:endParaRPr/>
          </a:p>
          <a:p>
            <a:r>
              <a:t>5. Risk Tolerance: It's crucial to understand your risk tolerance – the level of risk you're willing to withstand in your investment strategy. It varies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45720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"The Power of Compound Interest in Investing"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Slide 5: "The Power of Compound Interest in Investing"</a:t>
            </a:r>
          </a:p>
          <a:p>
            <a:endParaRPr/>
          </a:p>
          <a:p>
            <a:r>
              <a:t>1. Definition: Compound interest is the interest on a loan or deposit that is calculated based on both the initial principal amount and the accrued interest from previous periods. </a:t>
            </a:r>
          </a:p>
          <a:p>
            <a:endParaRPr/>
          </a:p>
          <a:p>
            <a:r>
              <a:t>2. Multiplicative Effect: Unlike simple interest, which only grows linearly, compound interest grows exponentially, enhancing the return on investments over longer periods.</a:t>
            </a:r>
          </a:p>
          <a:p>
            <a:endParaRPr/>
          </a:p>
          <a:p>
            <a:r>
              <a:t>3. Magic of Compounding: The concept of "time value of money" is the key here. With more time, the interest earned itself starts earning interest which leads to substantial growth of your investment.</a:t>
            </a:r>
          </a:p>
          <a:p>
            <a:endParaRPr/>
          </a:p>
          <a:p>
            <a:r>
              <a:t>4. Frequency Matters: The frequency of compounding can significantly impact the overall returns. With more frequent compounding (annually, semi-annually, quarterly or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45720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"Understanding Stock Market Investing"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Slide Title: Understanding Stock Market Investing</a:t>
            </a:r>
          </a:p>
          <a:p>
            <a:endParaRPr/>
          </a:p>
          <a:p>
            <a:r>
              <a:t>Slide Content:</a:t>
            </a:r>
          </a:p>
          <a:p>
            <a:endParaRPr/>
          </a:p>
          <a:p>
            <a:r>
              <a:t>1. Introduction to Stock Market:</a:t>
            </a:r>
          </a:p>
          <a:p>
            <a:r>
              <a:t>   - Definition: It is a platform where shares of publicly traded companies are bought, sold, and issued.</a:t>
            </a:r>
          </a:p>
          <a:p>
            <a:r>
              <a:t>   - Role: The stock market plays a significant role in the growth of the country's economy.</a:t>
            </a:r>
          </a:p>
          <a:p>
            <a:endParaRPr/>
          </a:p>
          <a:p>
            <a:r>
              <a:t>2. Basics of Investment:</a:t>
            </a:r>
          </a:p>
          <a:p>
            <a:r>
              <a:t>   - Buying Shares: When you purchase shares, you essentially own a portion of the company.</a:t>
            </a:r>
          </a:p>
          <a:p>
            <a:r>
              <a:t>   - Selling Shares: If the shares' value increases, you can sell them to make a profit.</a:t>
            </a:r>
          </a:p>
          <a:p>
            <a:endParaRPr/>
          </a:p>
          <a:p>
            <a:r>
              <a:t>3. Different Types of Stocks:</a:t>
            </a:r>
          </a:p>
          <a:p>
            <a:r>
              <a:t>   - Common Stocks: Shareholders have voting rights but higher risks.</a:t>
            </a:r>
          </a:p>
          <a:p>
            <a:r>
              <a:t>   - Preferred Stocks: Shareholders receive dividends before common shareholders but have no voting rights.</a:t>
            </a:r>
          </a:p>
          <a:p>
            <a:endParaRPr/>
          </a:p>
          <a:p>
            <a:r>
              <a:t>4. Key Investment Strategies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4572000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z="3600" dirty="0"/>
              <a:t>7. "Real Estate Investing: An Overview"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62833" cy="4525963"/>
          </a:xfrm>
        </p:spPr>
        <p:txBody>
          <a:bodyPr>
            <a:noAutofit/>
          </a:bodyPr>
          <a:lstStyle/>
          <a:p>
            <a:r>
              <a:rPr sz="1200" dirty="0"/>
              <a:t>Slide Title: 7. "Real Estate Investing: An Overview"</a:t>
            </a:r>
          </a:p>
          <a:p>
            <a:endParaRPr sz="1200" dirty="0"/>
          </a:p>
          <a:p>
            <a:r>
              <a:rPr sz="1200" dirty="0"/>
              <a:t>Slide Content:</a:t>
            </a:r>
          </a:p>
          <a:p>
            <a:endParaRPr sz="1200" dirty="0"/>
          </a:p>
          <a:p>
            <a:r>
              <a:rPr sz="1200" dirty="0"/>
              <a:t>1. Introduction:</a:t>
            </a:r>
          </a:p>
          <a:p>
            <a:r>
              <a:rPr sz="1200" dirty="0"/>
              <a:t>   - Real Estate Investing involves the purchase, ownership, management and/or sale of real estate for profit. Being a niche of investment, it can be a key wealth-building strategy.</a:t>
            </a:r>
          </a:p>
          <a:p>
            <a:endParaRPr sz="1200" dirty="0"/>
          </a:p>
          <a:p>
            <a:r>
              <a:rPr sz="1200" dirty="0"/>
              <a:t>2. Types of Real Estate Investments:</a:t>
            </a:r>
          </a:p>
          <a:p>
            <a:r>
              <a:rPr sz="1200" dirty="0"/>
              <a:t>   - Residential: Single family homes, townhouses, condominiums, and vacation properties.</a:t>
            </a:r>
          </a:p>
          <a:p>
            <a:r>
              <a:rPr sz="1200" dirty="0"/>
              <a:t>   - Commercial: Office buildings, shopping centers.</a:t>
            </a:r>
          </a:p>
          <a:p>
            <a:r>
              <a:rPr sz="1200" dirty="0"/>
              <a:t>   - Industrial: Warehouses, factories.</a:t>
            </a:r>
          </a:p>
          <a:p>
            <a:r>
              <a:rPr sz="1200" dirty="0"/>
              <a:t>   - Retail: Stores, malls.</a:t>
            </a:r>
          </a:p>
          <a:p>
            <a:endParaRPr sz="1200" dirty="0"/>
          </a:p>
          <a:p>
            <a:r>
              <a:rPr sz="1200" dirty="0"/>
              <a:t>3. Investing methods:</a:t>
            </a:r>
          </a:p>
          <a:p>
            <a:r>
              <a:rPr sz="1200" dirty="0"/>
              <a:t>   - Rental Properties: A direct form of investment where an investor becomes a landlord.</a:t>
            </a:r>
          </a:p>
          <a:p>
            <a:r>
              <a:rPr sz="1200" dirty="0"/>
              <a:t>   - Flipping Houses: Buying properties at lower prices and selling them after value-addition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693" y="1600200"/>
            <a:ext cx="2476107" cy="371416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8. "Investing in Mutual Funds: Pros and Cons"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Slide Title: Investing in Mutual Funds: Pros and Cons</a:t>
            </a:r>
          </a:p>
          <a:p>
            <a:endParaRPr/>
          </a:p>
          <a:p>
            <a:r>
              <a:t>1. Pros of Investing in Mutual Funds:</a:t>
            </a:r>
          </a:p>
          <a:p>
            <a:endParaRPr/>
          </a:p>
          <a:p>
            <a:r>
              <a:t>   - Diversification: By investing in mutual funds, your money is spread across a wide variety of securities, thereby reducing the risk associated with investing in single stocks.</a:t>
            </a:r>
          </a:p>
          <a:p>
            <a:endParaRPr/>
          </a:p>
          <a:p>
            <a:r>
              <a:t>   - High Liquidity: Mutual funds can be bought or sold on any business day, providing high liquidity to investors.</a:t>
            </a:r>
          </a:p>
          <a:p>
            <a:endParaRPr/>
          </a:p>
          <a:p>
            <a:r>
              <a:t>   - Professional Management: Mutual funds are managed by professional fund managers who have in-depth market knowledge to make informed decisions.</a:t>
            </a:r>
          </a:p>
          <a:p>
            <a:endParaRPr/>
          </a:p>
          <a:p>
            <a:r>
              <a:t>   - Convenient &amp; Affordable: They are easy to purchase, require low initial investment, and offer automatic reinvestment of dividends and capital gains.</a:t>
            </a:r>
          </a:p>
          <a:p>
            <a:endParaRPr/>
          </a:p>
          <a:p>
            <a:endParaRPr/>
          </a:p>
          <a:p>
            <a:r>
              <a:t>2. Cons of Investing in Mutual Funds:</a:t>
            </a:r>
          </a:p>
          <a:p>
            <a:endParaRPr/>
          </a:p>
          <a:p>
            <a:r>
              <a:t>   - Fees and Expenses: Mutual funds are subject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4572000" cy="304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1381</Words>
  <Application>Microsoft Office PowerPoint</Application>
  <PresentationFormat>عرض على الشاشة (4:3)</PresentationFormat>
  <Paragraphs>127</Paragraphs>
  <Slides>10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2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investing</vt:lpstr>
      <vt:lpstr>1. "Introduction to Investing: Understanding the Basics" </vt:lpstr>
      <vt:lpstr>2. "The Importance of Investing: Why it Matters" </vt:lpstr>
      <vt:lpstr>3. "Different Types of Investment Opportunities" </vt:lpstr>
      <vt:lpstr>4. "Risk Management in Investing" </vt:lpstr>
      <vt:lpstr>5. "The Power of Compound Interest in Investing" </vt:lpstr>
      <vt:lpstr>6. "Understanding Stock Market Investing" </vt:lpstr>
      <vt:lpstr>7. "Real Estate Investing: An Overview" </vt:lpstr>
      <vt:lpstr>8. "Investing in Mutual Funds: Pros and Cons" </vt:lpstr>
      <vt:lpstr>9. "Long-Term vs Short-Term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Amro Gamar</cp:lastModifiedBy>
  <cp:revision>2</cp:revision>
  <dcterms:created xsi:type="dcterms:W3CDTF">2013-01-27T09:14:16Z</dcterms:created>
  <dcterms:modified xsi:type="dcterms:W3CDTF">2025-01-06T16:18:43Z</dcterms:modified>
  <cp:category/>
</cp:coreProperties>
</file>