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Web 3 Technologies </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9. "Use Cases: The Practical Applications of Web 3.0 Technologies"</a:t>
            </a:r>
          </a:p>
        </p:txBody>
      </p:sp>
      <p:sp>
        <p:nvSpPr>
          <p:cNvPr id="3" name="Content Placeholder 2"/>
          <p:cNvSpPr>
            <a:spLocks noGrp="1"/>
          </p:cNvSpPr>
          <p:nvPr>
            <p:ph idx="1"/>
          </p:nvPr>
        </p:nvSpPr>
        <p:spPr/>
        <p:txBody>
          <a:bodyPr/>
          <a:lstStyle/>
          <a:p>
            <a:r>
              <a:t>Slide Title: 9. "Use Cases: The Practical Applications of Web 3.0 Technologies"</a:t>
            </a:r>
          </a:p>
          <a:p/>
          <a:p>
            <a:r>
              <a:t>Slide Content:</a:t>
            </a:r>
          </a:p>
          <a:p/>
          <a:p>
            <a:r>
              <a:t>1. **Decentralized Finance (DeFi):**</a:t>
            </a:r>
          </a:p>
          <a:p>
            <a:r>
              <a:t>   Web 3.0 enables the creation of decentralized financial systems, cutting out intermediaries and fostering peer-to-peer transactions. Examples include decentralized exchanges (DEXs), lending platforms, and stablecoins.</a:t>
            </a:r>
          </a:p>
          <a:p/>
          <a:p>
            <a:r>
              <a:t>2. **Smart Contracts:**</a:t>
            </a:r>
          </a:p>
          <a:p>
            <a:r>
              <a:t>   These self-executing contracts with the terms of agreement directly written into code provide transparency, traceability, and irreversibility. Use cases are seen in various sectors such as insurance, real estate, and healthcare.</a:t>
            </a:r>
          </a:p>
          <a:p/>
          <a:p>
            <a:r>
              <a:t>3. **Decentralized Autonomous Organizations (DAOs):**</a:t>
            </a:r>
          </a:p>
          <a:p>
            <a:r>
              <a:t>   DAOs, managed by members and not by central authority, allow transparent governance and decision-making processes. For example, in the art community it is used for collective decision making.</a:t>
            </a:r>
          </a:p>
          <a:p/>
          <a:p>
            <a:r>
              <a:t>4. **Identity Verification:**</a:t>
            </a:r>
          </a:p>
          <a:p>
            <a:r>
              <a:t>   Web 3.0 allows users to have control over their personal data, providing a secure identity verification mechanism. Integrated blockchain technology ensures that personal information is not compromised.</a:t>
            </a:r>
          </a:p>
          <a:p/>
          <a:p>
            <a:r>
              <a:t>5. **IoT and Data Management:** </a:t>
            </a:r>
          </a:p>
          <a:p>
            <a:r>
              <a:t>   With an integrated network of connected devices, Web 3.0 allows secure data sharing, enabling smart real-time decisions especially useful in areas like industry 4.0, precision agriculture, smart homes, etc.</a:t>
            </a:r>
          </a:p>
          <a:p/>
          <a:p>
            <a:r>
              <a:t>6. **Virtual Reality &amp; Augmented Reality (VR/AR):**</a:t>
            </a:r>
          </a:p>
          <a:p>
            <a:r>
              <a:t>   Web 3.0 can lead to more realistic and interactive VR/AR experiences, making it exceptionally useful in tourism, gaming, education, or real estate industry.</a:t>
            </a:r>
          </a:p>
          <a:p/>
          <a:p>
            <a:r>
              <a:t>7. **Semantic Web and Natural Language Search:**</a:t>
            </a:r>
          </a:p>
          <a:p>
            <a:r>
              <a:t>   Web 3.0 aids computers to understand context and user intent, thereby improving search engine effectiveness. It can facilitate industries such as online retail and customer service.</a:t>
            </a:r>
          </a:p>
          <a:p/>
          <a:p>
            <a:r>
              <a:t>8. **3D Graphics:**</a:t>
            </a:r>
          </a:p>
          <a:p>
            <a:r>
              <a:t>   Web 3.0 technologies enhance the 3D graphics rendering on web pages, opening avenues in gaming, education, and simulation mechanics.</a:t>
            </a:r>
          </a:p>
          <a:p/>
          <a:p>
            <a:r>
              <a:t>Remember, each use has its own benefits and challenges, but they all promise a shift towards more secure, user-centric, and intelligent internet interactions.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10. "Predicting the Future: The Potential of Web 3.0".</a:t>
            </a:r>
          </a:p>
        </p:txBody>
      </p:sp>
      <p:sp>
        <p:nvSpPr>
          <p:cNvPr id="3" name="Content Placeholder 2"/>
          <p:cNvSpPr>
            <a:spLocks noGrp="1"/>
          </p:cNvSpPr>
          <p:nvPr>
            <p:ph idx="1"/>
          </p:nvPr>
        </p:nvSpPr>
        <p:spPr/>
        <p:txBody>
          <a:bodyPr/>
          <a:lstStyle/>
          <a:p>
            <a:r>
              <a:t>Slide 10: "Predicting the Future: The Potential of Web 3.0"</a:t>
            </a:r>
          </a:p>
          <a:p/>
          <a:p>
            <a:r>
              <a:t>1. **Greater Personalization:** Future technology trends predict greater personalization with Web 3.0. This third generation of internet services will focus on using machine learning algorithms to understand user preferences and display more relevant and personalized content.</a:t>
            </a:r>
          </a:p>
          <a:p/>
          <a:p>
            <a:r>
              <a:t>2. **Integration of Virtual and Augmented Reality:** Web 3.0 paves the way for embedded virtual and augmented reality in routine web browsing, making information gathering and online learning more immersive and engaging.</a:t>
            </a:r>
          </a:p>
          <a:p/>
          <a:p>
            <a:r>
              <a:t>3. **Semantic Web:** Web 3.0 is expected to deliver a Semantic Web, where computers can interpret and understand the context of data. It will be more efficient and accurate in delivering results that users are searching for.</a:t>
            </a:r>
          </a:p>
          <a:p/>
          <a:p>
            <a:r>
              <a:t>4. **Data Ownership and Privacy:** Web 3.0 provides the possibility of data ownership by users, increasing privacy and security. Blockchain technology can be employed to safeguard user data and anonymity across the web.</a:t>
            </a:r>
          </a:p>
          <a:p/>
          <a:p>
            <a:r>
              <a:t>5. **Interconnectivity of Devices:** With the Internet of Things (IoT), Web 3.0 will significantly increase the interconnectivity of devices. These connected devices will create a consistent and seamless online experience across multiple platforms.</a:t>
            </a:r>
          </a:p>
          <a:p/>
          <a:p>
            <a:r>
              <a:t>6. **Enhanced Speed and Efficiency:** Better data management, intelligent searches, and smoother applications will enhance speed and efficiency of the web.</a:t>
            </a:r>
          </a:p>
          <a:p/>
          <a:p>
            <a:r>
              <a:t>7. **3D Graphics and Immersive Experiences:** 3D graphics will be widely used in Web 3.0, which will make browsing experience more interactive and engaging for users.</a:t>
            </a:r>
          </a:p>
          <a:p/>
          <a:p>
            <a:r>
              <a:t>8. **Artificial Intelligence:** AI and machine learning will play an integral role in understanding user behavior and serving personalized, contextual, and predictive outputs.</a:t>
            </a:r>
          </a:p>
          <a:p/>
          <a:p>
            <a:r>
              <a:t>9. **Blockchain Integration:** Blockchain and decentralized systems will be integral parts of Web 3.0, ensuring data security and enhancing online transactions.</a:t>
            </a:r>
          </a:p>
          <a:p/>
          <a:p>
            <a:r>
              <a:t>10. **User Participation:** Web 3.0 will encourage more active user participation. Users will have the ability to contribute to the web, making it more democratic and evenly spread.</a:t>
            </a:r>
          </a:p>
          <a:p/>
          <a:p>
            <a:r>
              <a:t>These key advancements will make Web 3.0 a force to be reckoned with, reshaping how we interact with the internet.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"Introduction to Web 3.0 Technologies"</a:t>
            </a:r>
          </a:p>
        </p:txBody>
      </p:sp>
      <p:sp>
        <p:nvSpPr>
          <p:cNvPr id="3" name="Content Placeholder 2"/>
          <p:cNvSpPr>
            <a:spLocks noGrp="1"/>
          </p:cNvSpPr>
          <p:nvPr>
            <p:ph idx="1"/>
          </p:nvPr>
        </p:nvSpPr>
        <p:spPr/>
        <p:txBody>
          <a:bodyPr/>
          <a:lstStyle/>
          <a:p>
            <a:r>
              <a:t>Slide Title: "Introduction to Web 3.0 Technologies"</a:t>
            </a:r>
          </a:p>
          <a:p/>
          <a:p>
            <a:r>
              <a:t>Slide Content:</a:t>
            </a:r>
          </a:p>
          <a:p/>
          <a:p>
            <a:r>
              <a:t>1. Definition: </a:t>
            </a:r>
          </a:p>
          <a:p>
            <a:r>
              <a:t>   Web 3.0, often referred to as the Semantic Web or the Internet of Things (IoT), represents the next big evolution of the Internet, featuring advanced technologies that enable machines to understand and respond to complex human requests.</a:t>
            </a:r>
          </a:p>
          <a:p>
            <a:r>
              <a:t>   </a:t>
            </a:r>
          </a:p>
          <a:p>
            <a:r>
              <a:t>2. Progression from Web 1.0 &amp; 2.0:</a:t>
            </a:r>
          </a:p>
          <a:p>
            <a:r>
              <a:t>   - Web 1.0 was the 'Read-only' web, primarily static pages.</a:t>
            </a:r>
          </a:p>
          <a:p>
            <a:r>
              <a:t>   - Web 2.0 marked the shift to a 'Read-Write' web, enabling user generated content and interactivity.</a:t>
            </a:r>
          </a:p>
          <a:p>
            <a:r>
              <a:t>   - Web 3.0 takes this interaction to a whole new level. It's the 'Read-Write-Execute' web, integrating artificial intelligence and machine learning to manage and analyze data, and deliver customized user experiences.</a:t>
            </a:r>
          </a:p>
          <a:p>
            <a:r>
              <a:t>   </a:t>
            </a:r>
          </a:p>
          <a:p>
            <a:r>
              <a:t>3. Key Components of Web 3.0:</a:t>
            </a:r>
          </a:p>
          <a:p>
            <a:r>
              <a:t>   - Semantic Web: Enhances the web with information that can be understood by machines.</a:t>
            </a:r>
          </a:p>
          <a:p>
            <a:r>
              <a:t>   - Artificial Intelligence: Utilizes machine learning algorithms to learn from user behavior and provide custom-tailored content.</a:t>
            </a:r>
          </a:p>
          <a:p>
            <a:r>
              <a:t>   - 3D Graphics: Enables the creation of realistic 3D models and immersive VR and AR experiences.</a:t>
            </a:r>
          </a:p>
          <a:p>
            <a:r>
              <a:t>   - Ubiquitous Connectivity: Technology is embedded in every part of our lives through IoT devices.</a:t>
            </a:r>
          </a:p>
          <a:p>
            <a:r>
              <a:t>   - Personalization: Customized user experiences based on a user’s preferences, habits, and needs.</a:t>
            </a:r>
          </a:p>
          <a:p/>
          <a:p>
            <a:r>
              <a:t>4. Potential Impact:</a:t>
            </a:r>
          </a:p>
          <a:p>
            <a:r>
              <a:t>   The implementation of Web 3.0 technologies will lead to more intelligent, connected and tailored experiences on the web, revolutionizing fields such as e-commerce, social networking, and digital media.</a:t>
            </a:r>
          </a:p>
          <a:p>
            <a:r>
              <a:t>   </a:t>
            </a:r>
          </a:p>
          <a:p>
            <a:r>
              <a:t>5. Challenges and Opportunities:</a:t>
            </a:r>
          </a:p>
          <a:p>
            <a:r>
              <a:t>   While promising, the transition to Web 3.0 poses issues surrounding data privacy, security, and regulation. Nevertheless, businesses and individuals alike will have an opportunity to innovate and disrupt various industries.</a:t>
            </a:r>
          </a:p>
          <a:p/>
          <a:p>
            <a:r>
              <a:t>Next Steps:</a:t>
            </a:r>
          </a:p>
          <a:p>
            <a:r>
              <a:t>   Our subsequent slides will delve deeper into the intricacies of these technologies, their applications, impact, and the future they promise.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"Understanding the Evolution: Web 1.0 to Web 3.0" </a:t>
            </a:r>
          </a:p>
        </p:txBody>
      </p:sp>
      <p:sp>
        <p:nvSpPr>
          <p:cNvPr id="3" name="Content Placeholder 2"/>
          <p:cNvSpPr>
            <a:spLocks noGrp="1"/>
          </p:cNvSpPr>
          <p:nvPr>
            <p:ph idx="1"/>
          </p:nvPr>
        </p:nvSpPr>
        <p:spPr/>
        <p:txBody>
          <a:bodyPr/>
          <a:lstStyle/>
          <a:p>
            <a:r>
              <a:t>Slide Title: Understanding the Evolution: Web 1.0 to Web 3.0</a:t>
            </a:r>
          </a:p>
          <a:p/>
          <a:p>
            <a:r>
              <a:t>Slide Content:</a:t>
            </a:r>
          </a:p>
          <a:p/>
          <a:p>
            <a:r>
              <a:t>1. **Web 1.0 (The Readable Phase):**</a:t>
            </a:r>
          </a:p>
          <a:p>
            <a:r>
              <a:t>    - Web 1.0, also known as 'The Information Web', was the first generation of the internet, active roughly from 1991 to 2004. It featured static HTML pages that were used mainly for reading and gaining information.</a:t>
            </a:r>
          </a:p>
          <a:p>
            <a:r>
              <a:t>    - It allowed users to search for information and read it. There was no active communication or information flow from consumer (user) to producer (website owner). </a:t>
            </a:r>
          </a:p>
          <a:p>
            <a:r>
              <a:t>    - Examples include early versions of websites like Yahoo and MSN.</a:t>
            </a:r>
          </a:p>
          <a:p/>
          <a:p>
            <a:r>
              <a:t>2. **Web 2.0 (The Writeable Phase):**</a:t>
            </a:r>
          </a:p>
          <a:p>
            <a:r>
              <a:t>    - Web 2.0, the 'Social Web', emerged around 2004, focusing on user-generated content, interactivity, and collaboration. </a:t>
            </a:r>
          </a:p>
          <a:p>
            <a:r>
              <a:t>    - It marked the transition from static web pages to dynamic or user-generated content, along with the growth of social media, blogging, and interactive web applications.</a:t>
            </a:r>
          </a:p>
          <a:p>
            <a:r>
              <a:t>    - Examples are Facebook, YouTube, Wordpress, which all encourage user participation, social interaction, and content sharing.</a:t>
            </a:r>
          </a:p>
          <a:p/>
          <a:p>
            <a:r>
              <a:t>3. **Web 3.0 (The Executable Phase):**</a:t>
            </a:r>
          </a:p>
          <a:p>
            <a:r>
              <a:t>    - Web 3.0 is the 'Semantic Web'. Interacting since around 2014, it is about machines understanding human language and new technologies fostering a more intuitive and integrated online experience.</a:t>
            </a:r>
          </a:p>
          <a:p>
            <a:r>
              <a:t>    - It provides a smarter, more connected experience, with semantic web technologies, data linking, and artificial intelligence algorithms.</a:t>
            </a:r>
          </a:p>
          <a:p>
            <a:r>
              <a:t>    - In this phase, technology allows apps, sites, and devices to interact with each other. Information is linked and can be processed and interpreted by machines.</a:t>
            </a:r>
          </a:p>
          <a:p>
            <a:r>
              <a:t>    - Examples include voice-activated assistants, like Siri and Alexa, and personalized content delivery like Netflix or Amazon.</a:t>
            </a:r>
          </a:p>
          <a:p/>
          <a:p>
            <a:r>
              <a:t>Next Step: Anticipating the Future (Web 4.0 and Beyond)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"Key Characteristics of Web 3.0 Technologies" </a:t>
            </a:r>
          </a:p>
        </p:txBody>
      </p:sp>
      <p:sp>
        <p:nvSpPr>
          <p:cNvPr id="3" name="Content Placeholder 2"/>
          <p:cNvSpPr>
            <a:spLocks noGrp="1"/>
          </p:cNvSpPr>
          <p:nvPr>
            <p:ph idx="1"/>
          </p:nvPr>
        </p:nvSpPr>
        <p:spPr/>
        <p:txBody>
          <a:bodyPr/>
          <a:lstStyle/>
          <a:p>
            <a:r>
              <a:t>1. **Semantic Web:** Web 3.0 is often referred to as the "semantic web" which means it understands user needs more precisely. It does so by contextualizing information, thereby enabling more personalized and relevant search results.</a:t>
            </a:r>
          </a:p>
          <a:p/>
          <a:p>
            <a:r>
              <a:t>2. **AI and Machine Learning:** Web 3.0 leverages AI and machine learning for advanced data analysis and interpretation. This leads to more intelligent responses and recommendations, tailored to individual user preferences.</a:t>
            </a:r>
          </a:p>
          <a:p/>
          <a:p>
            <a:r>
              <a:t>3. **Ubiquitous Connectivity:** With Web 3.0, the internet becomes more pervasive and connected. It enables integrating information from various sources, leading to a seamless and enhanced online experience.</a:t>
            </a:r>
          </a:p>
          <a:p/>
          <a:p>
            <a:r>
              <a:t>4. **3D Graphics:** Web 3.0 comes with advanced 3D graphics allowing more interactive and immersive experiences. Websites are likely to use more 3D representations and virtual reality (VR) environments.</a:t>
            </a:r>
          </a:p>
          <a:p/>
          <a:p>
            <a:r>
              <a:t>5. **User Participation:** It promotes improved user interaction and participation levels. Websites become more like "web services" where inputs from users aid the internet in becoming more personalized and user-friendly.</a:t>
            </a:r>
          </a:p>
          <a:p/>
          <a:p>
            <a:r>
              <a:t>6. **Data Structuring:** Web 3.0 represents a fundamental shift in how data is structured and interpreted. It utilizes metadata and semantic mark-up to provide deeper layers of interactivity and interpretation to otherwise flat, unstructured data.</a:t>
            </a:r>
          </a:p>
          <a:p/>
          <a:p>
            <a:r>
              <a:t>7. **Interoperability:** Applications in a Web 3.0 environment are designed to be interoperable, meaning they work together seamlessly. This cross-functionality of apps and systems makes the web more useful and integrated.</a:t>
            </a:r>
          </a:p>
          <a:p/>
          <a:p>
            <a:r>
              <a:t>8. **Distributed Networks:** Web 3.0 is working toward decentralizing data storage. Instead of a central server, data is stored in several places, creating a distributed network that enhances security and user control over personal information.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"Web 3.0: Enhancing User Interaction and Experience" </a:t>
            </a:r>
          </a:p>
        </p:txBody>
      </p:sp>
      <p:sp>
        <p:nvSpPr>
          <p:cNvPr id="3" name="Content Placeholder 2"/>
          <p:cNvSpPr>
            <a:spLocks noGrp="1"/>
          </p:cNvSpPr>
          <p:nvPr>
            <p:ph idx="1"/>
          </p:nvPr>
        </p:nvSpPr>
        <p:spPr/>
        <p:txBody>
          <a:bodyPr/>
          <a:lstStyle/>
          <a:p>
            <a:r>
              <a:t>Title: Web 3.0: Enhancing User Interaction and Experience</a:t>
            </a:r>
          </a:p>
          <a:p/>
          <a:p>
            <a:r>
              <a:t>1. **Introduction to Web 3.0**:</a:t>
            </a:r>
          </a:p>
          <a:p>
            <a:r>
              <a:t>Web 3.0 is the next generation of Internet technology that emphasizes machine-facilitated understanding of information, enabling computers to understand and react to complex human requests. This brings about a more interactive, engaging, and personalized user experience.</a:t>
            </a:r>
          </a:p>
          <a:p/>
          <a:p>
            <a:r>
              <a:t>2. **Improved User Interaction:**</a:t>
            </a:r>
          </a:p>
          <a:p>
            <a:r>
              <a:t>- **Rich User Interfaces**: Web 3.0 designs can accommodate more multimedia elements, offering dynamic and immersive web interfaces.</a:t>
            </a:r>
          </a:p>
          <a:p>
            <a:r>
              <a:t>- **Intelligent Web interactions**: Interactive AI systems can converse in human languages, allow content tagging, and provide personalized recommendations.</a:t>
            </a:r>
          </a:p>
          <a:p/>
          <a:p>
            <a:r>
              <a:t>3. **Personalization and User Experience**: </a:t>
            </a:r>
          </a:p>
          <a:p>
            <a:r>
              <a:t>- **Semantic Web**: Web 3.0 takes advantage of Semantic Web technology, enabling personalized user experience based on understanding context and user behavior.</a:t>
            </a:r>
          </a:p>
          <a:p>
            <a:r>
              <a:t>- **Adaptive Content**: Web 3.0 websites display adaptive content, tailoring information to individual users' preferences and needs.</a:t>
            </a:r>
          </a:p>
          <a:p/>
          <a:p>
            <a:r>
              <a:t>4. **Data Portability and Connectivity**:</a:t>
            </a:r>
          </a:p>
          <a:p>
            <a:r>
              <a:t>- **Interoperability**: Web 3.0 promotes interconnectivity and interoperability, allowing data to be shared and reused across applications, enterprises, and communities.</a:t>
            </a:r>
          </a:p>
          <a:p>
            <a:r>
              <a:t>- **Integration of IoT**: With the integration of Internet of Things (IoT), Web 3.0 allows multiple devices to connect, communicate, and work together for an enhanced user experience.</a:t>
            </a:r>
          </a:p>
          <a:p/>
          <a:p>
            <a:r>
              <a:t>5. **Conclusion**: </a:t>
            </a:r>
          </a:p>
          <a:p>
            <a:r>
              <a:t>The advent of Web 3.0 promises a paradigm shift in how users interact and experience the web. Through its emphasis on semantic web, AI, and IoT, Web 3.0 paves the way for a richer, more adaptable, and personalized web experience.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"Semantic Web: The Foundation of Web 3.0"</a:t>
            </a:r>
          </a:p>
        </p:txBody>
      </p:sp>
      <p:sp>
        <p:nvSpPr>
          <p:cNvPr id="3" name="Content Placeholder 2"/>
          <p:cNvSpPr>
            <a:spLocks noGrp="1"/>
          </p:cNvSpPr>
          <p:nvPr>
            <p:ph idx="1"/>
          </p:nvPr>
        </p:nvSpPr>
        <p:spPr/>
        <p:txBody>
          <a:bodyPr/>
          <a:lstStyle/>
          <a:p>
            <a:r>
              <a:t>Slide 5: "Semantic Web: The Foundation of Web 3.0"</a:t>
            </a:r>
          </a:p>
          <a:p/>
          <a:p>
            <a:r>
              <a:t>I. What is the Semantic Web?</a:t>
            </a:r>
          </a:p>
          <a:p/>
          <a:p>
            <a:r>
              <a:t>a. Definition: The Semantic Web is a framework that allows data to be shared and reused across applications, enterprises, and communities.</a:t>
            </a:r>
          </a:p>
          <a:p>
            <a:r>
              <a:t>b. Developed by: The World Wide Web Consortium (W3C) led by Sir Tim Berners-Lee, inventor of the World Wide Web.</a:t>
            </a:r>
          </a:p>
          <a:p/>
          <a:p>
            <a:r>
              <a:t>II. Characteristics</a:t>
            </a:r>
          </a:p>
          <a:p/>
          <a:p>
            <a:r>
              <a:t>a. Machine-understandable: The Semantic Web makes web content more understandable for machines through structured tags.</a:t>
            </a:r>
          </a:p>
          <a:p>
            <a:r>
              <a:t>b. Standardization: Provides a common framework to allow data interchange among disparate applications.</a:t>
            </a:r>
          </a:p>
          <a:p/>
          <a:p>
            <a:r>
              <a:t>III. Role of Semantic Web in Web 3.0</a:t>
            </a:r>
          </a:p>
          <a:p/>
          <a:p>
            <a:r>
              <a:t>a. Key Element: The Semantic Web forms the backbone of Web 3.0, assuring a common understanding between machines and users.</a:t>
            </a:r>
          </a:p>
          <a:p>
            <a:r>
              <a:t>b. Enhances data interpretation: Semantic Web technologies like RDF (Resource Description Framework) and OWL (Web Ontology Language) allow data to be categorized and interpreted by systems.</a:t>
            </a:r>
          </a:p>
          <a:p>
            <a:r>
              <a:t>c. Facilitates interconnectivity: Semantic Web ensures efficient data interchange and linkage among diverse databases, leading to the much vied concept of "Internet of Things"</a:t>
            </a:r>
          </a:p>
          <a:p/>
          <a:p>
            <a:r>
              <a:t>IV. Benefits</a:t>
            </a:r>
          </a:p>
          <a:p/>
          <a:p>
            <a:r>
              <a:t>a. Smart Data Management: Enables better data management as it allows data to be integrated from multiple sources.</a:t>
            </a:r>
          </a:p>
          <a:p>
            <a:r>
              <a:t>b. Improved user experience: By allowing machines to understand and respond to complex user queries.</a:t>
            </a:r>
          </a:p>
          <a:p/>
          <a:p>
            <a:r>
              <a:t>V. Real-world Applications</a:t>
            </a:r>
          </a:p>
          <a:p/>
          <a:p>
            <a:r>
              <a:t>a. Healthcare: For integrating patient medical records from various sources for holistic care.</a:t>
            </a:r>
          </a:p>
          <a:p>
            <a:r>
              <a:t>b. E-commerce: Personalized product recommendations based on user's browsing history and preferences.</a:t>
            </a:r>
          </a:p>
          <a:p/>
          <a:p>
            <a:r>
              <a:t>Conclusion: In a nutshell, Semantic Web forms the foundation of Web 3.0, enabling smarter and more efficient web interactions.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 "Artificial Intelligence and Machine Learning in Web 3.0" </a:t>
            </a:r>
          </a:p>
        </p:txBody>
      </p:sp>
      <p:sp>
        <p:nvSpPr>
          <p:cNvPr id="3" name="Content Placeholder 2"/>
          <p:cNvSpPr>
            <a:spLocks noGrp="1"/>
          </p:cNvSpPr>
          <p:nvPr>
            <p:ph idx="1"/>
          </p:nvPr>
        </p:nvSpPr>
        <p:spPr/>
        <p:txBody>
          <a:bodyPr/>
          <a:lstStyle/>
          <a:p>
            <a:r>
              <a:t>Slide Title: Artificial Intelligence and Machine Learning in Web 3.0</a:t>
            </a:r>
          </a:p>
          <a:p/>
          <a:p>
            <a:r>
              <a:t>Slide Content:</a:t>
            </a:r>
          </a:p>
          <a:p/>
          <a:p>
            <a:r>
              <a:t>1. Definition Overview:</a:t>
            </a:r>
          </a:p>
          <a:p>
            <a:r>
              <a:t>   Web 3.0 - dubbed as the intelligent web, combines AI, Machine Learning and semantic web principles to create an immersive and interactive experience for users.</a:t>
            </a:r>
          </a:p>
          <a:p>
            <a:r>
              <a:t>   </a:t>
            </a:r>
          </a:p>
          <a:p>
            <a:r>
              <a:t>2. Machine Learning in Web 3.0:</a:t>
            </a:r>
          </a:p>
          <a:p>
            <a:r>
              <a:t>    - Personalized User Experience: Machine learning algorithms recognize user behavior and preferences to create customized experiences.</a:t>
            </a:r>
          </a:p>
          <a:p>
            <a:r>
              <a:t>    - Data Mining: Machine learning helps mine valuable insights from complex and unstructured data on the internet.</a:t>
            </a:r>
          </a:p>
          <a:p>
            <a:r>
              <a:t>    </a:t>
            </a:r>
          </a:p>
          <a:p>
            <a:r>
              <a:t>3. Artificial Intelligence in Web 3.0:</a:t>
            </a:r>
          </a:p>
          <a:p>
            <a:r>
              <a:t>    - Semantic Search: AI tools interpret the context and intent behind words for more accurate and relevant search results. </a:t>
            </a:r>
          </a:p>
          <a:p>
            <a:r>
              <a:t>    - Intelligent Assistants: AI enables the creation of smart personal assistants and chatbots that can comprehend and respond to natural language inputs.</a:t>
            </a:r>
          </a:p>
          <a:p/>
          <a:p>
            <a:r>
              <a:t>4. The Convergence: </a:t>
            </a:r>
          </a:p>
          <a:p>
            <a:r>
              <a:t>   - The integration of AI and Machine Learning in Web 3.0 enhances automated decision-making and complexity handling. </a:t>
            </a:r>
          </a:p>
          <a:p>
            <a:r>
              <a:t>   - They enable the web to comprehend, process, and exhibit information in a way that closely mimics human-like intelligence.</a:t>
            </a:r>
          </a:p>
          <a:p/>
          <a:p>
            <a:r>
              <a:t>5. Future Implications:</a:t>
            </a:r>
          </a:p>
          <a:p>
            <a:r>
              <a:t>   - With enhanced AI and Machine Learning capabilities in Web 3.0, expect a drastic transformation in how information is processed, presented, and shared on the internet. </a:t>
            </a:r>
          </a:p>
          <a:p>
            <a:r>
              <a:t>   - This technological convergence promises smarter online mechanisms and robust data privacy.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7. "Blockchain Technology: A Pillar of Web 3.0" </a:t>
            </a:r>
          </a:p>
        </p:txBody>
      </p:sp>
      <p:sp>
        <p:nvSpPr>
          <p:cNvPr id="3" name="Content Placeholder 2"/>
          <p:cNvSpPr>
            <a:spLocks noGrp="1"/>
          </p:cNvSpPr>
          <p:nvPr>
            <p:ph idx="1"/>
          </p:nvPr>
        </p:nvSpPr>
        <p:spPr/>
        <p:txBody>
          <a:bodyPr/>
          <a:lstStyle/>
          <a:p>
            <a:r>
              <a:t>Slide Title: "Blockchain Technology: A Pillar of Web 3.0"</a:t>
            </a:r>
          </a:p>
          <a:p/>
          <a:p>
            <a:r>
              <a:t>1. **Decentralization**: One of the main features of Web 3.0 is decentralization, eliminating the need for intermediaries. Blockchain provides a peer-to-peer network that powers this decentralization, bolstering the security and reliability of web 3.0.</a:t>
            </a:r>
          </a:p>
          <a:p/>
          <a:p>
            <a:r>
              <a:t>2. **Smart Contracts**: Blockchain introduces smart contracts, self-executing contracts with the terms of the agreement directly written into code. They ensure transactions occur without any need for a central authority, legal systems, or external enforcement mechanisms.</a:t>
            </a:r>
          </a:p>
          <a:p/>
          <a:p>
            <a:r>
              <a:t>3. **Improved Data Privacy**: Blockchain technology fosters improved data privacy by giving users control over their digital identities. This prevents unauthorized access and protects from data breaches.</a:t>
            </a:r>
          </a:p>
          <a:p/>
          <a:p>
            <a:r>
              <a:t>4. **Web Monetization**: Blockchain enables web monetization where individuals can easily transfer assets and payment without the need for third parties. This supports a new business model called the 'attention economy', where user attention is valued and rewarded directly.</a:t>
            </a:r>
          </a:p>
          <a:p/>
          <a:p>
            <a:r>
              <a:t>5. **Immutable Data Storage**: Blockchain technology allows for a transparent, tamper-proof system of record. This brings a new level of trust and certification to the web.</a:t>
            </a:r>
          </a:p>
          <a:p/>
          <a:p>
            <a:r>
              <a:t>6. **Enhanced Security**: Blockchain's cryptographic protection ensures the security and integrity of data. This protects against cyber threats and maintains data integrity.</a:t>
            </a:r>
          </a:p>
          <a:p/>
          <a:p>
            <a:r>
              <a:t>7. **Interoperability**: Blockchain aids the interoperability between systems and services. This ensures efficient collaboration and transfer of data, contributing to a more connected and integrated web. </a:t>
            </a:r>
          </a:p>
          <a:p/>
          <a:p>
            <a:r>
              <a:t>8. **Provenance and Authenticity**: Blockchain ensures provable authenticity and provenance of digital and physical assets, thereby eliminating chances for fraud and counterfeiting. </a:t>
            </a:r>
          </a:p>
          <a:p/>
          <a:p>
            <a:r>
              <a:t>Remember, while blockchain technology contributes significantly to the conception of Web 3.0, other technologies such as AI and IoT also play their parts in the formation of this more advanced and user-centered internet.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8. "Impact of Web 3.0 on Data Privacy and Security" </a:t>
            </a:r>
          </a:p>
        </p:txBody>
      </p:sp>
      <p:sp>
        <p:nvSpPr>
          <p:cNvPr id="3" name="Content Placeholder 2"/>
          <p:cNvSpPr>
            <a:spLocks noGrp="1"/>
          </p:cNvSpPr>
          <p:nvPr>
            <p:ph idx="1"/>
          </p:nvPr>
        </p:nvSpPr>
        <p:spPr/>
        <p:txBody>
          <a:bodyPr/>
          <a:lstStyle/>
          <a:p>
            <a:r>
              <a:t>Slide Title: "Impact of Web 3.0 on Data Privacy and Security"</a:t>
            </a:r>
          </a:p>
          <a:p/>
          <a:p>
            <a:r>
              <a:t>Slide Content:</a:t>
            </a:r>
          </a:p>
          <a:p/>
          <a:p>
            <a:r>
              <a:t>1. Enhanced User Data Control: Web 3.0 allows users to have increased control over their own data, enabling them to decide which information they wish to share and who they want to share it with, enhancing user-data privacy substantially.</a:t>
            </a:r>
          </a:p>
          <a:p/>
          <a:p>
            <a:r>
              <a:t>2. Improved Security Measures: Web 3.0 introduces advanced security technologies such as blockchain, which enforces stringent data encryption thus increasing the overall security of data being exchanged over the web.</a:t>
            </a:r>
          </a:p>
          <a:p/>
          <a:p>
            <a:r>
              <a:t>3. Transparency: With Web 3.0, data flows are transparent and can be traced, improving the visibility of data breaches.</a:t>
            </a:r>
          </a:p>
          <a:p/>
          <a:p>
            <a:r>
              <a:t>4. Decentralization: One key feature of Web 3.0 is decentralization which distributes data across various nodes, reducing the risk of data theft.</a:t>
            </a:r>
          </a:p>
          <a:p/>
          <a:p>
            <a:r>
              <a:t>5. Reduced Reliance on Third-Parties: By limiting the necessity of third-party intermediates, Web 3.0 minimizes potential data breach vulnerabilities.</a:t>
            </a:r>
          </a:p>
          <a:p/>
          <a:p>
            <a:r>
              <a:t>6. Personal Data Store: Web 3.0 allows users to store their personal data in a secure personal online data store (POD) boosting privacy and security.</a:t>
            </a:r>
          </a:p>
          <a:p/>
          <a:p>
            <a:r>
              <a:t>7. Authentication: More advanced forms of authentication in Web 3.0, like biometrics and multi-factor authentication, make hacking more challenging.</a:t>
            </a:r>
          </a:p>
          <a:p/>
          <a:p>
            <a:r>
              <a:t>8. Potential Risks: However, with interconnected devices and increasing realization of the value of data, Web 3.0 can also pose new risks and challenges to data privacy and security.</a:t>
            </a:r>
          </a:p>
          <a:p/>
          <a:p>
            <a:r>
              <a:t>Remember, while Web 3.0 offers advanced data privacy and security, it doesn't completely eliminate the potential threats. Continuous vigilance is needed to identify and counter possible vulnerabilities.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