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000"/>
            </a:pPr>
            <a:r>
              <a:t>Uses of sensors in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"Impact of Sensors on Improving Efficiency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9. "Impact of Sensors on Improving Efficiency"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Slide Content: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**Real-time Monitoring and Control**: Sensors offer real-time feedback that allows immediate adjustments for improvements in efficiency.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**Energy Management**: Utilizing sensors can optimize energy usage by turning off or downregulating equipment when not in use.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**Predictive Maintenance**: Sensors provide real-time data on equipment conditions, helping predict failures before they occur, thus reducing downtime and repair costs.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**Quality Assurance**: Sensors can monitor product quality during manufacturing, improving product consistency and reducing waste.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**Process Optimization**: Through the data provided by sensors, analysis can be conducted to identify areas for process improvement, increasing overall operational efficiency.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6. 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"Introduction to Industrial Sensors"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Introduction to Industrial Sensors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Content: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Definition: Industrial sensors are devices capable of responding to specific physical parameters derived from the environment or machines. The response is then transformed into a processed signal for monitoring, operating, and tracking industrial processes.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Role of Industrial Sensors: Industrial sensors play an indispensable role in transforming the physical world data into digitized information. This information can then be analysed to achieve industrial automation, enhancing efficiency, safety, and productivity.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Types of Sensors: Major industrial sensors include temperature sensors, pressure sensors, speed sensors, level sensors, proximity sensors, and many more. Each type has its unique role and application in different industrial sectors.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Importance of Industrial Sensors: Sensor technology is an essential part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"Different Types of Sensors Used in Industries"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Different Types of Sensors Used in Industries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**Temperature Sensors**: </a:t>
            </a:r>
          </a:p>
          <a:p>
            <a:pPr>
              <a:defRPr sz="1200"/>
            </a:pPr>
            <a:r>
              <a:t>    - Most commonly used in industries such as food production and metal fabrication. </a:t>
            </a:r>
          </a:p>
          <a:p>
            <a:pPr>
              <a:defRPr sz="1200"/>
            </a:pPr>
            <a:r>
              <a:t>    - They measure temperature levels for optimal operation conditions.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**Pressure Sensors**: </a:t>
            </a:r>
          </a:p>
          <a:p>
            <a:pPr>
              <a:defRPr sz="1200"/>
            </a:pPr>
            <a:r>
              <a:t>    - Used in both manufacturing and process industries.</a:t>
            </a:r>
          </a:p>
          <a:p>
            <a:pPr>
              <a:defRPr sz="1200"/>
            </a:pPr>
            <a:r>
              <a:t>    - They're essential for monitoring and controlling system pressure.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**Proximity Sensors**: </a:t>
            </a:r>
          </a:p>
          <a:p>
            <a:pPr>
              <a:defRPr sz="1200"/>
            </a:pPr>
            <a:r>
              <a:t>    - Vital in automation and safety protocols like in robotics and car parking systems.</a:t>
            </a:r>
          </a:p>
          <a:p>
            <a:pPr>
              <a:defRPr sz="1200"/>
            </a:pPr>
            <a:r>
              <a:t>    - They detect the position of objects without any physical contact.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**Level Sensors**: </a:t>
            </a:r>
          </a:p>
          <a:p>
            <a:pPr>
              <a:defRPr sz="1200"/>
            </a:pPr>
            <a:r>
              <a:t>    - Primarily used in sectors such as oil, gas, and wastewater treatment.</a:t>
            </a:r>
          </a:p>
          <a:p>
            <a:pPr>
              <a:defRPr sz="1200"/>
            </a:pPr>
            <a:r>
              <a:t>    - They check the level of fluids within a system.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"The Role and Importance of Sensors in Manufacturing"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The Role and Importance of Sensors in Manufacturing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Ensuring Quality and Consistency:</a:t>
            </a:r>
          </a:p>
          <a:p>
            <a:pPr>
              <a:defRPr sz="1200"/>
            </a:pPr>
            <a:r>
              <a:t>   Sensors contribute immensely to manufacturing reliability by providing accurate and consistent data, hence limiting any uncertainties in product quality.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Real-time Process Monitoring:</a:t>
            </a:r>
          </a:p>
          <a:p>
            <a:pPr>
              <a:defRPr sz="1200"/>
            </a:pPr>
            <a:r>
              <a:t>   They allow for constant scrutiny and efficient control of manufacturing processes by providing real-time data.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Reducing Downtime:</a:t>
            </a:r>
          </a:p>
          <a:p>
            <a:pPr>
              <a:defRPr sz="1200"/>
            </a:pPr>
            <a:r>
              <a:t>   Sensors help identify potential faults or maintenance needs in machinery, reducing unexpected downtime and hence, increasing productivity.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Safety &amp; Security:</a:t>
            </a:r>
          </a:p>
          <a:p>
            <a:pPr>
              <a:defRPr sz="1200"/>
            </a:pPr>
            <a:r>
              <a:t>   Sensors in manufacturing play a significant role in safety by detecting hazardous conditions like extreme temperatures or leakages, allowing preventive actions to be taken.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Improving Efficiency:</a:t>
            </a:r>
          </a:p>
          <a:p>
            <a:pPr>
              <a:defRPr sz="1200"/>
            </a:pPr>
            <a:r>
              <a:t>   Sensors facilitate automation in manufacturing processes. This reduces human error 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"Temperature Sensors in the Industrial Context"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"Temperature Sensors in the Industrial Context"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Slide Content: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Definition: Temperature sensors are critical devices used in various industrial settings to measure temperature accurately.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Types of Industrial Temperature Sensors:</a:t>
            </a:r>
          </a:p>
          <a:p>
            <a:pPr>
              <a:defRPr sz="1200"/>
            </a:pPr>
            <a:r>
              <a:t>   - Thermocouples</a:t>
            </a:r>
          </a:p>
          <a:p>
            <a:pPr>
              <a:defRPr sz="1200"/>
            </a:pPr>
            <a:r>
              <a:t>   - Resistance Temperature Detectors (RTDs)</a:t>
            </a:r>
          </a:p>
          <a:p>
            <a:pPr>
              <a:defRPr sz="1200"/>
            </a:pPr>
            <a:r>
              <a:t>   - Thermistors</a:t>
            </a:r>
          </a:p>
          <a:p>
            <a:pPr>
              <a:defRPr sz="1200"/>
            </a:pPr>
            <a:r>
              <a:t>   - Infrared Sensors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Application and Role: </a:t>
            </a:r>
          </a:p>
          <a:p>
            <a:pPr>
              <a:defRPr sz="1200"/>
            </a:pPr>
            <a:r>
              <a:t>   - In industries such as manufacturing, food processing, pharmaceuticals, and oil &amp; gas, temperature sensors ensure the safe and efficient operation of machinery.</a:t>
            </a:r>
          </a:p>
          <a:p>
            <a:pPr>
              <a:defRPr sz="1200"/>
            </a:pPr>
            <a:r>
              <a:t>   - They aid in preventing system failures and can extend the lifespan of industrial equipment.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Advantages: </a:t>
            </a:r>
          </a:p>
          <a:p>
            <a:pPr>
              <a:defRPr sz="1200"/>
            </a:pPr>
            <a:r>
              <a:t>   - Precise measurements help maintain consistent manufacturing conditions. </a:t>
            </a:r>
          </a:p>
          <a:p>
            <a:pPr>
              <a:defRPr sz="1200"/>
            </a:pPr>
            <a:r>
              <a:t>   - Real-time insights enable preempt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"Pressure Sensors in Industrial Environments"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5: "Pressure Sensors in Industrial Environments"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**Overview of Pressure Sensors:** Pressure sensors, also known as pressure transducers, play a crucial role in many industrial environments. They convert pressure into an electrical signal for monitoring and control.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**Industrial Applications:** Pressure sensors are widely used in industries like manufacturing, oil and gas, automotive, marine, and more. They support tasks such as system control, process monitoring, safety implementation, and equipment protection.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**Types of Industrial Pressure Sensors:** Key types include absolute, gauge, vacuum, differential, and sealed pressure sensors. Each type has unique capabilities, making it suitable for certain applications.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**Benefits:**</a:t>
            </a:r>
          </a:p>
          <a:p>
            <a:pPr>
              <a:defRPr sz="1200"/>
            </a:pPr>
            <a:r>
              <a:t>    - **Safety Improvement:** Pressure sensors ensure that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"Proximity and Distance Sensors: Real-world Applications"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Proximity and Distance Sensors: Real-world Applications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Slide Content: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**Automotive Industry**: Proximity sensors are used for parking assistance systems, collision detection, and blind-spot detection, providing added safety to drivers.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**Smartphones and Wearable Devices**: These sensors allow features like touchless control, detecting tap, gesture control, and screen auto-rotation based on the proximity of the device to the user.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**Manufacturing and Robotics**: Distance sensors play a vital role in assembly lines and robotic arms, ensuring alignment, safe operation, and precise movement during the production process.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**Energy and Water Maintenance**: Proximity sensors are implemented in wind turbines, to monitor blade deflection and vibration resistance, 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"Benefits of Flow Sensors in Industrial Applications"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1. **Accuracy:** Flow sensors provide highly accurate measurements of the flow of gases or liquids, ensuring efficiency in factory operations.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**Real-time Monitoring:** They allow for real-time tracking and control of process variables, ensuring immediate adjustments to maintain optimal conditions.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**Reduced Wastage:** They help in reducing waste and preventing overflows by regulating the amount of necessary materials flowing in pipelines.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**Enhanced Productivity:** Ensuring correct flow rates can enhance system performance and productivity, improving overall output.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**Cost-Effective:** By detecting leaks or abnormalities, flow sensors help to reduce repair costs, making them a cost-effective solution in the long run.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6. **Versatility:** They can be used across a wide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"Innovations in Sensors for Process Monitoring and Control"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Slide Title: </a:t>
            </a:r>
          </a:p>
          <a:p>
            <a:pPr>
              <a:defRPr sz="1200"/>
            </a:pPr>
            <a:r>
              <a:t>Innovations in Sensors for Process Monitoring and Control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Slide Content: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1. Smart Sensors: Emerging as a revolutionary technology, smart sensors boast of self-diagnosis, decision-making ability, and communication features which significantly enhance process monitoring.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Wireless Sensor Networks (WSNs): Offering greater flexibility and real-time data transmission, WSNs have the potential to transform traditional wired systems in process control and monitoring.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IoT Based Sensors: Internet of Things (IoT) based sensors provide continuous process monitoring by collecting, processing, and analyzing data, improving overall operational efficiency.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Hybrid Sensors: These combine the benefits of multiple sensor technologies into one device, optimizing process control operations.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Nanosensors: Leveraging nanoparticles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