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1" r:id="rId5"/>
    <p:sldId id="284" r:id="rId6"/>
    <p:sldId id="293" r:id="rId7"/>
    <p:sldId id="280" r:id="rId8"/>
    <p:sldId id="278" r:id="rId9"/>
    <p:sldId id="261" r:id="rId10"/>
    <p:sldId id="29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79" autoAdjust="0"/>
  </p:normalViewPr>
  <p:slideViewPr>
    <p:cSldViewPr snapToGrid="0">
      <p:cViewPr varScale="1">
        <p:scale>
          <a:sx n="92" d="100"/>
          <a:sy n="92" d="100"/>
        </p:scale>
        <p:origin x="288" y="77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8313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cap="none" dirty="0">
                <a:latin typeface="Aldhabi" panose="01000000000000000000" pitchFamily="2" charset="-78"/>
                <a:cs typeface="Aldhabi" panose="01000000000000000000" pitchFamily="2" charset="-78"/>
              </a:rPr>
              <a:t>Software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EE11D-399A-D761-C9D5-A6D9986A9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332" r="43914" b="-1"/>
          <a:stretch/>
        </p:blipFill>
        <p:spPr>
          <a:xfrm>
            <a:off x="206478" y="22860"/>
            <a:ext cx="4916129" cy="683514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32680"/>
            <a:ext cx="4837174" cy="3136392"/>
          </a:xfrm>
          <a:noFill/>
        </p:spPr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en-US" cap="none" dirty="0"/>
              <a:t>Over price of technical products in stores.</a:t>
            </a:r>
          </a:p>
          <a:p>
            <a:pPr marL="342900" indent="-342900">
              <a:buAutoNum type="arabicPeriod"/>
            </a:pPr>
            <a:r>
              <a:rPr lang="en-US" cap="none" dirty="0"/>
              <a:t>Waste of time when we buy from stores.</a:t>
            </a:r>
          </a:p>
          <a:p>
            <a:pPr marL="342900" indent="-342900"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CA9D6C4-B068-A5BD-6053-F88D7F2A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0" name="Picture Placeholder 9" descr="A person counting money on a desk&#10;&#10;Description automatically generated">
            <a:extLst>
              <a:ext uri="{FF2B5EF4-FFF2-40B4-BE49-F238E27FC236}">
                <a16:creationId xmlns:a16="http://schemas.microsoft.com/office/drawing/2014/main" id="{0CAF6B49-9594-B0D5-718A-B8D39CCD97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8" t="-1" r="24233" b="-1"/>
          <a:stretch/>
        </p:blipFill>
        <p:spPr>
          <a:xfrm>
            <a:off x="-28882" y="10"/>
            <a:ext cx="6115050" cy="6857990"/>
          </a:xfrm>
          <a:noFill/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5913C58-C8D5-2A00-4117-220BB460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</p:spPr>
        <p:txBody>
          <a:bodyPr/>
          <a:lstStyle/>
          <a:p>
            <a:r>
              <a:rPr lang="en-US" cap="none" dirty="0"/>
              <a:t>3. Greedy of Merchants.</a:t>
            </a:r>
          </a:p>
          <a:p>
            <a:r>
              <a:rPr lang="en-US" cap="none" dirty="0"/>
              <a:t>4. Monopoly of goods.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753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" b="14079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 anchor="b">
            <a:normAutofit/>
          </a:bodyPr>
          <a:lstStyle/>
          <a:p>
            <a:r>
              <a:rPr lang="en-US" dirty="0"/>
              <a:t>Target users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2B6F87F-DF93-9C60-F178-B4C25984C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target anyone who are interested to modern and technology specifically people who are addicted to fashion and modern tech.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Our goals</a:t>
            </a:r>
          </a:p>
        </p:txBody>
      </p:sp>
      <p:pic>
        <p:nvPicPr>
          <p:cNvPr id="91" name="Picture Placeholder 90">
            <a:extLst>
              <a:ext uri="{FF2B5EF4-FFF2-40B4-BE49-F238E27FC236}">
                <a16:creationId xmlns:a16="http://schemas.microsoft.com/office/drawing/2014/main" id="{BC622EA4-CCB7-907A-0126-D0A68A5DC7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r="14179" b="3"/>
          <a:stretch/>
        </p:blipFill>
        <p:spPr>
          <a:xfrm>
            <a:off x="838199" y="2024781"/>
            <a:ext cx="5212079" cy="4137189"/>
          </a:xfrm>
          <a:noFill/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/>
          <a:p>
            <a:r>
              <a:rPr lang="en-US" cap="none" dirty="0"/>
              <a:t>we aim to rich all our targets and build a strong customer network.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make our customers satisfy using our app.</a:t>
            </a:r>
          </a:p>
          <a:p>
            <a:endParaRPr lang="en-US" cap="none" dirty="0"/>
          </a:p>
          <a:p>
            <a:r>
              <a:rPr lang="en-US" cap="none" dirty="0"/>
              <a:t>Avoid Monopoly of Merchants.</a:t>
            </a:r>
          </a:p>
          <a:p>
            <a:endParaRPr lang="en-US" cap="none" dirty="0"/>
          </a:p>
          <a:p>
            <a:r>
              <a:rPr lang="en-US" cap="none" dirty="0"/>
              <a:t>Save both time and money for users.</a:t>
            </a:r>
          </a:p>
          <a:p>
            <a:endParaRPr lang="en-US" cap="none" dirty="0"/>
          </a:p>
          <a:p>
            <a:r>
              <a:rPr lang="en-US" cap="none" dirty="0"/>
              <a:t>Get rid of tax and over price.</a:t>
            </a:r>
          </a:p>
          <a:p>
            <a:endParaRPr lang="en-US" cap="none" dirty="0"/>
          </a:p>
          <a:p>
            <a:r>
              <a:rPr lang="en-US" cap="none" dirty="0"/>
              <a:t>Easy way to get money as a business.</a:t>
            </a: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923" y="153828"/>
            <a:ext cx="5812482" cy="1710354"/>
          </a:xfrm>
          <a:noFill/>
        </p:spPr>
        <p:txBody>
          <a:bodyPr anchor="ctr"/>
          <a:lstStyle/>
          <a:p>
            <a:r>
              <a:rPr lang="en-US" sz="40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how to solve the problem</a:t>
            </a:r>
            <a:br>
              <a:rPr lang="en-US" sz="40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 </a:t>
            </a:r>
            <a:r>
              <a:rPr lang="en-US" sz="12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it’s an easy task for a problem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23" y="2031357"/>
            <a:ext cx="6241650" cy="391803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a software engineer I used to use technology I’ve learned to make life easier so we decided to build a software system as a business to avoid problems we 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mentio</a:t>
            </a:r>
            <a:r>
              <a:rPr lang="en-US" dirty="0">
                <a:solidFill>
                  <a:srgbClr val="3D3D3D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ned 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previously.</a:t>
            </a:r>
          </a:p>
          <a:p>
            <a:r>
              <a:rPr lang="en-US" dirty="0"/>
              <a:t>We made an application that provides us all things we need in a usual sore and more futures we need. </a:t>
            </a:r>
          </a:p>
          <a:p>
            <a:r>
              <a:rPr lang="en-US" dirty="0"/>
              <a:t>Easy of use for customers.</a:t>
            </a:r>
          </a:p>
          <a:p>
            <a:r>
              <a:rPr lang="en-US" dirty="0"/>
              <a:t>Give user all information about the product and illustrate it with pictures.</a:t>
            </a:r>
          </a:p>
          <a:p>
            <a:r>
              <a:rPr lang="en-US" dirty="0"/>
              <a:t>Our project </a:t>
            </a:r>
            <a:r>
              <a:rPr lang="en-US" dirty="0" err="1"/>
              <a:t>tecStore</a:t>
            </a:r>
            <a:r>
              <a:rPr lang="en-US" dirty="0"/>
              <a:t> simulates the process of shopping in a modern way and easer way.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BC9144-E5F1-4E04-CC51-2004BA22A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E2E378-202F-2BA6-FCA2-900A999E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</a:t>
            </a:r>
            <a:r>
              <a:rPr lang="en-US" dirty="0" err="1"/>
              <a:t>pattrens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96D62-9D7D-D9A6-56CB-5710E5B509E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1-browsing behavior for application </a:t>
            </a:r>
          </a:p>
          <a:p>
            <a:r>
              <a:rPr lang="en-US" dirty="0"/>
              <a:t>2-Mobile domain</a:t>
            </a:r>
          </a:p>
          <a:p>
            <a:r>
              <a:rPr lang="en-US" dirty="0"/>
              <a:t>3-reviews and ratings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AF111-7452-CF10-2387-756002F794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{20B6D8C6-66CD-41ED-BC59-11EF66F89EA9}tf55661986_win32</Template>
  <TotalTime>138</TotalTime>
  <Words>238</Words>
  <Application>Microsoft Office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Aldhabi</vt:lpstr>
      <vt:lpstr>Aptos</vt:lpstr>
      <vt:lpstr>Arial</vt:lpstr>
      <vt:lpstr>Calibri</vt:lpstr>
      <vt:lpstr>Calibri Light</vt:lpstr>
      <vt:lpstr>Roboto</vt:lpstr>
      <vt:lpstr>Wingdings</vt:lpstr>
      <vt:lpstr>Custom</vt:lpstr>
      <vt:lpstr>Software project</vt:lpstr>
      <vt:lpstr>Problem statement</vt:lpstr>
      <vt:lpstr>Problem statement</vt:lpstr>
      <vt:lpstr>Target users</vt:lpstr>
      <vt:lpstr>Our goals</vt:lpstr>
      <vt:lpstr>how to solve the problem  it’s an easy task for a problem solver</vt:lpstr>
      <vt:lpstr>Usage pattrens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</dc:title>
  <dc:creator>Ahmed Khaled</dc:creator>
  <cp:lastModifiedBy>Mohand Ramadan</cp:lastModifiedBy>
  <cp:revision>2</cp:revision>
  <dcterms:created xsi:type="dcterms:W3CDTF">2024-05-10T19:39:12Z</dcterms:created>
  <dcterms:modified xsi:type="dcterms:W3CDTF">2024-05-12T19:05:50Z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