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3" r:id="rId13"/>
    <p:sldId id="269" r:id="rId14"/>
    <p:sldId id="270" r:id="rId15"/>
    <p:sldId id="274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541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3F37-9DE9-4B4F-A43A-B12118B2238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CF0B-5269-4459-80DD-8DAFB53A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4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Quickhull</a:t>
            </a:r>
            <a:r>
              <a:rPr lang="en-US" sz="7200" b="1" dirty="0">
                <a:solidFill>
                  <a:schemeClr val="bg1"/>
                </a:solidFill>
              </a:rPr>
              <a:t> Algorithm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11419-7C0E-8524-D44F-98A98B07B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940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by Amr Akl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12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Divide and conquer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59BB-BAA9-1DB8-C5F8-FB5A41E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8" y="1934709"/>
            <a:ext cx="8088934" cy="4219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49DEC9-AB0E-E265-39E8-0109933EFE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307" y="1947050"/>
            <a:ext cx="8755919" cy="436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59BF47-4D97-0F94-0F69-2F463E0E55D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347" y="1926411"/>
            <a:ext cx="8189239" cy="43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8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implementation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9715D-C8B5-85AD-DA23-4D2DA309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1" y="4228585"/>
            <a:ext cx="5129468" cy="2270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32FA2-A43E-89A2-074C-FB71755E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23" y="4565006"/>
            <a:ext cx="6614916" cy="1597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AF6F9E-CC55-E002-3343-1F910923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112" y="1580701"/>
            <a:ext cx="8269775" cy="26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implementation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F6F9E-CC55-E002-3343-1F910923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12" y="1580701"/>
            <a:ext cx="8269775" cy="2626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15C09D-4CC3-4454-3D2C-0C5F24EB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46" y="4314946"/>
            <a:ext cx="4686706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9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3F88C-A99C-5C3D-0353-712AAF80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3" y="1750674"/>
            <a:ext cx="9609653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5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3F88C-A99C-5C3D-0353-712AAF80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3" y="1750674"/>
            <a:ext cx="9609653" cy="4633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E484A9-1E6C-31BF-DDF4-CB61D5CFFF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58" y="1801579"/>
            <a:ext cx="9670618" cy="4359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EFBF06-AA18-AF3D-1485-F8E5C550D36A}"/>
                  </a:ext>
                </a:extLst>
              </p:cNvPr>
              <p:cNvSpPr txBox="1"/>
              <p:nvPr/>
            </p:nvSpPr>
            <p:spPr>
              <a:xfrm>
                <a:off x="2157219" y="5922371"/>
                <a:ext cx="1673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EFBF06-AA18-AF3D-1485-F8E5C550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219" y="5922371"/>
                <a:ext cx="1673525" cy="461665"/>
              </a:xfrm>
              <a:prstGeom prst="rect">
                <a:avLst/>
              </a:prstGeom>
              <a:blipFill>
                <a:blip r:embed="rId4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11B1B-7C91-0722-2287-CFF334D07584}"/>
                  </a:ext>
                </a:extLst>
              </p:cNvPr>
              <p:cNvSpPr txBox="1"/>
              <p:nvPr/>
            </p:nvSpPr>
            <p:spPr>
              <a:xfrm>
                <a:off x="7953555" y="5990209"/>
                <a:ext cx="1831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11B1B-7C91-0722-2287-CFF334D07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555" y="5990209"/>
                <a:ext cx="1831675" cy="461665"/>
              </a:xfrm>
              <a:prstGeom prst="rect">
                <a:avLst/>
              </a:prstGeom>
              <a:blipFill>
                <a:blip r:embed="rId5"/>
                <a:stretch>
                  <a:fillRect l="-533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72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Complexity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F6F9E-CC55-E002-3343-1F910923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12" y="1580701"/>
            <a:ext cx="8269775" cy="2626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BAB0F8-BF68-58D3-611A-642B6BC0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68" y="4422702"/>
            <a:ext cx="4385055" cy="6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61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5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B55C5-166A-005D-982F-B5CC598E0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30" y="1748514"/>
            <a:ext cx="2697714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39DF8-C9D5-3514-3FEB-6C064E43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28" y="2144788"/>
            <a:ext cx="1996613" cy="342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EDB61-3CCA-A27F-9C85-BC3E49051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256" y="2481612"/>
            <a:ext cx="2933954" cy="472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AAE18E-8BD3-8DFD-1E65-0D58C9B1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372" y="2903806"/>
            <a:ext cx="2926334" cy="388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A2C6F0-367F-69F2-C917-BEE5424D8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120" y="3302555"/>
            <a:ext cx="3924640" cy="449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7865B0-F062-5531-CB7B-65D5FEBA6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1744" y="3671713"/>
            <a:ext cx="6271803" cy="18594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0E59FE-9C20-B014-06E8-79857213B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9380" y="5434723"/>
            <a:ext cx="3673158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5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988" y="1355276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</a:t>
            </a:r>
          </a:p>
        </p:txBody>
      </p:sp>
    </p:spTree>
    <p:extLst>
      <p:ext uri="{BB962C8B-B14F-4D97-AF65-F5344CB8AC3E}">
        <p14:creationId xmlns:p14="http://schemas.microsoft.com/office/powerpoint/2010/main" val="2089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47976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Convex hull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12F8B-B669-CEBA-9312-E942AF3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42687"/>
            <a:ext cx="4308790" cy="4235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40D7B-4522-D846-00C2-2D8931539035}"/>
              </a:ext>
            </a:extLst>
          </p:cNvPr>
          <p:cNvSpPr txBox="1"/>
          <p:nvPr/>
        </p:nvSpPr>
        <p:spPr>
          <a:xfrm>
            <a:off x="1000663" y="2274838"/>
            <a:ext cx="3890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The convex hull problem is a fundamental challenge in computational geometry where the goal is to find the smallest convex shape that encloses a given set of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71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1858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Quickhull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FCC43-1E63-8F3D-B885-7FB2B0C8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8309"/>
            <a:ext cx="5763443" cy="2988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D8E9B-8195-367C-53A1-F44813F4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2344551"/>
            <a:ext cx="5431766" cy="26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7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4094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Divide and conquer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59BB-BAA9-1DB8-C5F8-FB5A41E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8" y="1934709"/>
            <a:ext cx="8088934" cy="42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7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Divide and conquer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59BB-BAA9-1DB8-C5F8-FB5A41E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8" y="1934709"/>
            <a:ext cx="8088934" cy="42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86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Divide and conquer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59BB-BAA9-1DB8-C5F8-FB5A41E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8" y="1934709"/>
            <a:ext cx="8088934" cy="4219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6E076-2810-F08D-E57F-497E94E3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747" y="1878991"/>
            <a:ext cx="8286017" cy="43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Divide and conquer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59BB-BAA9-1DB8-C5F8-FB5A41E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8" y="1934709"/>
            <a:ext cx="8088934" cy="4219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851585-8399-7C01-C32E-F404CDB30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301" y="1951213"/>
            <a:ext cx="8157078" cy="42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75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Divide and conquer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59BB-BAA9-1DB8-C5F8-FB5A41E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8" y="1934709"/>
            <a:ext cx="8088934" cy="4219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15F9EF-27D1-0A7D-F675-65805BB11A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97" y="1878675"/>
            <a:ext cx="8279690" cy="43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D8E-3361-840C-4253-3718A01E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09" y="-835833"/>
            <a:ext cx="9644332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Quick hull: Divide and conquer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59BB-BAA9-1DB8-C5F8-FB5A41E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8" y="1934709"/>
            <a:ext cx="8088934" cy="4219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49DEC9-AB0E-E265-39E8-0109933EFE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307" y="1947050"/>
            <a:ext cx="8755919" cy="4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3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110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Söhne</vt:lpstr>
      <vt:lpstr>Office Theme</vt:lpstr>
      <vt:lpstr>Quickhull Algorithm </vt:lpstr>
      <vt:lpstr>Convex hull</vt:lpstr>
      <vt:lpstr>Quickhull</vt:lpstr>
      <vt:lpstr>Divide and conquer</vt:lpstr>
      <vt:lpstr>Quick hull: Divide and conquer</vt:lpstr>
      <vt:lpstr>Quick hull: Divide and conquer</vt:lpstr>
      <vt:lpstr>Quick hull: Divide and conquer</vt:lpstr>
      <vt:lpstr>Quick hull: Divide and conquer</vt:lpstr>
      <vt:lpstr>Quick hull: Divide and conquer</vt:lpstr>
      <vt:lpstr>Quick hull: Divide and conquer</vt:lpstr>
      <vt:lpstr>Quick hull: implementation </vt:lpstr>
      <vt:lpstr>Quick hull: implementation </vt:lpstr>
      <vt:lpstr>Quick hull: Complexity</vt:lpstr>
      <vt:lpstr>Quick hull: Complexity</vt:lpstr>
      <vt:lpstr>Quick hull: Complexity </vt:lpstr>
      <vt:lpstr>Quick hull: Complexity</vt:lpstr>
      <vt:lpstr>Quick hull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Quickhull Algorithm </dc:title>
  <dc:creator>Amr Akl</dc:creator>
  <cp:lastModifiedBy>Amr Akl</cp:lastModifiedBy>
  <cp:revision>9</cp:revision>
  <dcterms:created xsi:type="dcterms:W3CDTF">2023-12-31T16:31:48Z</dcterms:created>
  <dcterms:modified xsi:type="dcterms:W3CDTF">2023-12-31T19:58:04Z</dcterms:modified>
</cp:coreProperties>
</file>