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12192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Corbel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" roundtripDataSignature="AMtx7mir6itQHPp8ExqiVLdIbmSQ+F+4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1996733-A3BE-4E87-B21A-1BB0850BEED9}">
  <a:tblStyle styleId="{31996733-A3BE-4E87-B21A-1BB0850BEED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Corbel-bold.fntdata"/><Relationship Id="rId16" Type="http://schemas.openxmlformats.org/officeDocument/2006/relationships/font" Target="fonts/Corbel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Corbel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orbel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fe97329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7fe97329a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0" type="dt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1" type="ftr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" name="Google Shape;25;p6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" name="Google Shape;26;p6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" name="Google Shape;27;p6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" name="Google Shape;28;p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" name="Google Shape;29;p6"/>
          <p:cNvSpPr txBox="1"/>
          <p:nvPr>
            <p:ph type="ctrTitle"/>
          </p:nvPr>
        </p:nvSpPr>
        <p:spPr>
          <a:xfrm>
            <a:off x="1219200" y="4343400"/>
            <a:ext cx="10363200" cy="197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9144" algn="l">
              <a:spcBef>
                <a:spcPts val="0"/>
              </a:spcBef>
              <a:spcAft>
                <a:spcPts val="0"/>
              </a:spcAft>
              <a:buClr>
                <a:srgbClr val="F4F0DA"/>
              </a:buClr>
              <a:buSzPts val="4000"/>
              <a:buFont typeface="Consola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1219200" y="2834640"/>
            <a:ext cx="1036320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10057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" name="Google Shape;32;p6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4F0D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5"/>
          <p:cNvSpPr txBox="1"/>
          <p:nvPr>
            <p:ph idx="1" type="body"/>
          </p:nvPr>
        </p:nvSpPr>
        <p:spPr>
          <a:xfrm rot="5400000">
            <a:off x="4114800" y="-1112040"/>
            <a:ext cx="4572000" cy="10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700"/>
              </a:spcBef>
              <a:spcAft>
                <a:spcPts val="0"/>
              </a:spcAft>
              <a:buSzPts val="1710"/>
              <a:buChar char="▪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🢭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34" name="Google Shape;134;p15"/>
          <p:cNvSpPr txBox="1"/>
          <p:nvPr>
            <p:ph idx="10" type="dt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1" type="ftr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type="title"/>
          </p:nvPr>
        </p:nvSpPr>
        <p:spPr>
          <a:xfrm rot="5400000">
            <a:off x="7234237" y="1879603"/>
            <a:ext cx="5851525" cy="26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4F0D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1" type="body"/>
          </p:nvPr>
        </p:nvSpPr>
        <p:spPr>
          <a:xfrm rot="5400000">
            <a:off x="1798638" y="-711197"/>
            <a:ext cx="5851525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700"/>
              </a:spcBef>
              <a:spcAft>
                <a:spcPts val="0"/>
              </a:spcAft>
              <a:buSzPts val="1710"/>
              <a:buChar char="▪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🢭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0" type="dt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1" type="ftr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6"/>
          <p:cNvSpPr txBox="1"/>
          <p:nvPr>
            <p:ph idx="12" type="sldNum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4F0D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700"/>
              </a:spcBef>
              <a:spcAft>
                <a:spcPts val="0"/>
              </a:spcAft>
              <a:buSzPts val="1710"/>
              <a:buChar char="▪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🢭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0" type="dt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1" type="ftr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6438603" y="1073888"/>
            <a:ext cx="5762848" cy="5791200"/>
          </a:xfrm>
          <a:custGeom>
            <a:rect b="b" l="l" r="r" t="t"/>
            <a:pathLst>
              <a:path extrusionOk="0" h="3648" w="2736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cap="flat" cmpd="sng" w="9525">
            <a:solidFill>
              <a:schemeClr val="accent2">
                <a:alpha val="52941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3" name="Google Shape;43;p8"/>
          <p:cNvSpPr/>
          <p:nvPr/>
        </p:nvSpPr>
        <p:spPr>
          <a:xfrm>
            <a:off x="498621" y="0"/>
            <a:ext cx="7352715" cy="6615332"/>
          </a:xfrm>
          <a:custGeom>
            <a:rect b="b" l="l" r="r" t="t"/>
            <a:pathLst>
              <a:path extrusionOk="0" h="4128" w="3504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cap="flat" cmpd="sng" w="9525">
            <a:solidFill>
              <a:schemeClr val="accent2">
                <a:alpha val="52941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" name="Google Shape;44;p8"/>
          <p:cNvSpPr/>
          <p:nvPr/>
        </p:nvSpPr>
        <p:spPr>
          <a:xfrm rot="5236414">
            <a:off x="6635304" y="1285480"/>
            <a:ext cx="4114800" cy="1584960"/>
          </a:xfrm>
          <a:custGeom>
            <a:rect b="b" l="l" r="r" t="t"/>
            <a:pathLst>
              <a:path extrusionOk="0" h="1344" w="3552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2D56A0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" name="Google Shape;45;p8"/>
          <p:cNvSpPr/>
          <p:nvPr/>
        </p:nvSpPr>
        <p:spPr>
          <a:xfrm>
            <a:off x="7924800" y="0"/>
            <a:ext cx="3657600" cy="4267200"/>
          </a:xfrm>
          <a:custGeom>
            <a:rect b="b" l="l" r="r" t="t"/>
            <a:pathLst>
              <a:path extrusionOk="0" h="2688" w="172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rgbClr val="2655A7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6" name="Google Shape;46;p8"/>
          <p:cNvSpPr/>
          <p:nvPr/>
        </p:nvSpPr>
        <p:spPr>
          <a:xfrm>
            <a:off x="7924800" y="4267200"/>
            <a:ext cx="4267200" cy="1143000"/>
          </a:xfrm>
          <a:custGeom>
            <a:rect b="b" l="l" r="r" t="t"/>
            <a:pathLst>
              <a:path extrusionOk="0" h="720" w="2016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rgbClr val="2655A7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" name="Google Shape;47;p8"/>
          <p:cNvSpPr/>
          <p:nvPr/>
        </p:nvSpPr>
        <p:spPr>
          <a:xfrm>
            <a:off x="7924800" y="0"/>
            <a:ext cx="1828800" cy="4267200"/>
          </a:xfrm>
          <a:custGeom>
            <a:rect b="b" l="l" r="r" t="t"/>
            <a:pathLst>
              <a:path extrusionOk="0" h="2688" w="864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rgbClr val="2655A7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" name="Google Shape;48;p8"/>
          <p:cNvSpPr/>
          <p:nvPr/>
        </p:nvSpPr>
        <p:spPr>
          <a:xfrm>
            <a:off x="7931152" y="4246564"/>
            <a:ext cx="2787649" cy="2611437"/>
          </a:xfrm>
          <a:custGeom>
            <a:rect b="b" l="l" r="r" t="t"/>
            <a:pathLst>
              <a:path extrusionOk="0" h="1645" w="1317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rgbClr val="2655A7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" name="Google Shape;49;p8"/>
          <p:cNvSpPr/>
          <p:nvPr/>
        </p:nvSpPr>
        <p:spPr>
          <a:xfrm>
            <a:off x="7924800" y="4267200"/>
            <a:ext cx="2133600" cy="2590800"/>
          </a:xfrm>
          <a:custGeom>
            <a:rect b="b" l="l" r="r" t="t"/>
            <a:pathLst>
              <a:path extrusionOk="0" h="1632" w="1008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rgbClr val="2655A7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" name="Google Shape;50;p8"/>
          <p:cNvSpPr/>
          <p:nvPr/>
        </p:nvSpPr>
        <p:spPr>
          <a:xfrm>
            <a:off x="7924800" y="1371600"/>
            <a:ext cx="4267200" cy="2895600"/>
          </a:xfrm>
          <a:custGeom>
            <a:rect b="b" l="l" r="r" t="t"/>
            <a:pathLst>
              <a:path extrusionOk="0" h="1824" w="2016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rgbClr val="2655A7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7924800" y="1752600"/>
            <a:ext cx="4267200" cy="2514600"/>
          </a:xfrm>
          <a:custGeom>
            <a:rect b="b" l="l" r="r" t="t"/>
            <a:pathLst>
              <a:path extrusionOk="0" h="1584" w="2016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rgbClr val="2655A7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2" name="Google Shape;52;p8"/>
          <p:cNvSpPr/>
          <p:nvPr/>
        </p:nvSpPr>
        <p:spPr>
          <a:xfrm>
            <a:off x="1320800" y="4267200"/>
            <a:ext cx="6604000" cy="2590800"/>
          </a:xfrm>
          <a:custGeom>
            <a:rect b="b" l="l" r="r" t="t"/>
            <a:pathLst>
              <a:path extrusionOk="0" h="1632" w="3120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rgbClr val="2655A7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3" name="Google Shape;53;p8"/>
          <p:cNvSpPr/>
          <p:nvPr/>
        </p:nvSpPr>
        <p:spPr>
          <a:xfrm>
            <a:off x="711200" y="4267200"/>
            <a:ext cx="7112000" cy="2590800"/>
          </a:xfrm>
          <a:custGeom>
            <a:rect b="b" l="l" r="r" t="t"/>
            <a:pathLst>
              <a:path extrusionOk="0" h="1632" w="3360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rgbClr val="2655A7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4" name="Google Shape;54;p8"/>
          <p:cNvSpPr/>
          <p:nvPr/>
        </p:nvSpPr>
        <p:spPr>
          <a:xfrm>
            <a:off x="489099" y="2438400"/>
            <a:ext cx="7518400" cy="1828800"/>
          </a:xfrm>
          <a:custGeom>
            <a:rect b="b" l="l" r="r" t="t"/>
            <a:pathLst>
              <a:path extrusionOk="0" h="1152" w="35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rgbClr val="2655A7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5" name="Google Shape;55;p8"/>
          <p:cNvSpPr/>
          <p:nvPr/>
        </p:nvSpPr>
        <p:spPr>
          <a:xfrm>
            <a:off x="489099" y="2133600"/>
            <a:ext cx="7518400" cy="2133600"/>
          </a:xfrm>
          <a:custGeom>
            <a:rect b="b" l="l" r="r" t="t"/>
            <a:pathLst>
              <a:path extrusionOk="0" h="1344" w="3552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2655A7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6" name="Google Shape;56;p8"/>
          <p:cNvSpPr/>
          <p:nvPr/>
        </p:nvSpPr>
        <p:spPr>
          <a:xfrm>
            <a:off x="6096000" y="4267200"/>
            <a:ext cx="1828800" cy="2590800"/>
          </a:xfrm>
          <a:custGeom>
            <a:rect b="b" l="l" r="r" t="t"/>
            <a:pathLst>
              <a:path extrusionOk="0" h="1632" w="864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rgbClr val="2D56A0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942536" y="1351672"/>
            <a:ext cx="7624064" cy="9774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8227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9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rgbClr val="2D56A0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" name="Google Shape;62;p8"/>
          <p:cNvSpPr txBox="1"/>
          <p:nvPr>
            <p:ph type="title"/>
          </p:nvPr>
        </p:nvSpPr>
        <p:spPr>
          <a:xfrm>
            <a:off x="942536" y="512064"/>
            <a:ext cx="10875264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4F0DA"/>
              </a:buClr>
              <a:buSzPts val="3800"/>
              <a:buFont typeface="Consolas"/>
              <a:buNone/>
              <a:defRPr b="0" sz="3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4" name="Google Shape;64;p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5" name="Google Shape;65;p8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6" name="Google Shape;66;p8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showMasterSp="0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609600" y="512064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4F0D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619125" y="1770502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7510" lvl="0" marL="457200" algn="l">
              <a:spcBef>
                <a:spcPts val="700"/>
              </a:spcBef>
              <a:spcAft>
                <a:spcPts val="0"/>
              </a:spcAft>
              <a:buSzPts val="2660"/>
              <a:buChar char="▪"/>
              <a:defRPr sz="2800"/>
            </a:lvl1pPr>
            <a:lvl2pPr indent="-365760" lvl="1" marL="914400" algn="l">
              <a:spcBef>
                <a:spcPts val="480"/>
              </a:spcBef>
              <a:spcAft>
                <a:spcPts val="0"/>
              </a:spcAft>
              <a:buSzPts val="2160"/>
              <a:buChar char="🢭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6207125" y="1770502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7510" lvl="0" marL="457200" algn="l">
              <a:spcBef>
                <a:spcPts val="700"/>
              </a:spcBef>
              <a:spcAft>
                <a:spcPts val="0"/>
              </a:spcAft>
              <a:buSzPts val="2660"/>
              <a:buChar char="▪"/>
              <a:defRPr sz="2800"/>
            </a:lvl1pPr>
            <a:lvl2pPr indent="-365760" lvl="1" marL="914400" algn="l">
              <a:spcBef>
                <a:spcPts val="480"/>
              </a:spcBef>
              <a:spcAft>
                <a:spcPts val="0"/>
              </a:spcAft>
              <a:buSzPts val="2160"/>
              <a:buChar char="🢭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showMasterSp="0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rgbClr val="2D56A0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673099" y="512064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4F0DA"/>
              </a:buClr>
              <a:buSzPts val="4000"/>
              <a:buFont typeface="Consolas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609600" y="1809750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2280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2" type="body"/>
          </p:nvPr>
        </p:nvSpPr>
        <p:spPr>
          <a:xfrm>
            <a:off x="6193368" y="1809750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2280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3" type="body"/>
          </p:nvPr>
        </p:nvSpPr>
        <p:spPr>
          <a:xfrm>
            <a:off x="609600" y="2459037"/>
            <a:ext cx="5386917" cy="3959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3380" lvl="0" marL="457200" algn="l">
              <a:spcBef>
                <a:spcPts val="700"/>
              </a:spcBef>
              <a:spcAft>
                <a:spcPts val="0"/>
              </a:spcAft>
              <a:buSzPts val="2280"/>
              <a:buChar char="▪"/>
              <a:defRPr sz="24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🢭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4" type="body"/>
          </p:nvPr>
        </p:nvSpPr>
        <p:spPr>
          <a:xfrm>
            <a:off x="6193368" y="2459037"/>
            <a:ext cx="5389033" cy="3959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3380" lvl="0" marL="457200" algn="l">
              <a:spcBef>
                <a:spcPts val="700"/>
              </a:spcBef>
              <a:spcAft>
                <a:spcPts val="0"/>
              </a:spcAft>
              <a:buSzPts val="2280"/>
              <a:buChar char="▪"/>
              <a:defRPr sz="24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🢭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7" name="Google Shape;87;p10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" name="Google Shape;88;p10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9" name="Google Shape;89;p10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0" name="Google Shape;90;p1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" name="Google Shape;91;p10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2" name="Google Shape;92;p10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3" name="Google Shape;93;p10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4F0DA"/>
              </a:buClr>
              <a:buSzPts val="4000"/>
              <a:buFont typeface="Consolas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0" type="dt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1"/>
          <p:cNvSpPr txBox="1"/>
          <p:nvPr>
            <p:ph idx="11" type="ftr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title"/>
          </p:nvPr>
        </p:nvSpPr>
        <p:spPr>
          <a:xfrm>
            <a:off x="914400" y="273050"/>
            <a:ext cx="109728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4F0DA"/>
              </a:buClr>
              <a:buSzPts val="3600"/>
              <a:buFont typeface="Consolas"/>
              <a:buNone/>
              <a:defRPr b="0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" type="body"/>
          </p:nvPr>
        </p:nvSpPr>
        <p:spPr>
          <a:xfrm>
            <a:off x="914400" y="1435100"/>
            <a:ext cx="3352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710"/>
              <a:buNone/>
              <a:defRPr sz="18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2" type="body"/>
          </p:nvPr>
        </p:nvSpPr>
        <p:spPr>
          <a:xfrm>
            <a:off x="4572000" y="1435100"/>
            <a:ext cx="7315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21640" lvl="0" marL="457200" algn="l">
              <a:spcBef>
                <a:spcPts val="700"/>
              </a:spcBef>
              <a:spcAft>
                <a:spcPts val="0"/>
              </a:spcAft>
              <a:buSzPts val="3040"/>
              <a:buChar char="▪"/>
              <a:defRPr sz="3200"/>
            </a:lvl1pPr>
            <a:lvl2pPr indent="-388619" lvl="1" marL="914400" algn="l">
              <a:spcBef>
                <a:spcPts val="560"/>
              </a:spcBef>
              <a:spcAft>
                <a:spcPts val="0"/>
              </a:spcAft>
              <a:buSzPts val="2520"/>
              <a:buChar char="🢭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🢝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0" type="dt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11" type="ftr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2" type="sldNum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12" name="Google Shape;112;p14"/>
          <p:cNvCxnSpPr/>
          <p:nvPr/>
        </p:nvCxnSpPr>
        <p:spPr>
          <a:xfrm>
            <a:off x="484260" y="1885028"/>
            <a:ext cx="11710163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13" name="Google Shape;113;p14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14" name="Google Shape;114;p14"/>
            <p:cNvCxnSpPr/>
            <p:nvPr/>
          </p:nvCxnSpPr>
          <p:spPr>
            <a:xfrm rot="-5400000">
              <a:off x="6664064" y="1301769"/>
              <a:ext cx="88509" cy="80463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" name="Google Shape;115;p14"/>
            <p:cNvCxnSpPr/>
            <p:nvPr/>
          </p:nvCxnSpPr>
          <p:spPr>
            <a:xfrm flipH="1" rot="5400000">
              <a:off x="6685888" y="1391257"/>
              <a:ext cx="125755" cy="427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" name="Google Shape;116;p14"/>
            <p:cNvCxnSpPr/>
            <p:nvPr/>
          </p:nvCxnSpPr>
          <p:spPr>
            <a:xfrm flipH="1" rot="5400000">
              <a:off x="6744524" y="1300853"/>
              <a:ext cx="88509" cy="82296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7" name="Google Shape;117;p14"/>
          <p:cNvSpPr txBox="1"/>
          <p:nvPr>
            <p:ph type="title"/>
          </p:nvPr>
        </p:nvSpPr>
        <p:spPr>
          <a:xfrm>
            <a:off x="1219200" y="441252"/>
            <a:ext cx="9144000" cy="701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4F0DA"/>
              </a:buClr>
              <a:buSzPts val="2100"/>
              <a:buFont typeface="Consolas"/>
              <a:buNone/>
              <a:defRPr b="0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4"/>
          <p:cNvSpPr/>
          <p:nvPr>
            <p:ph idx="2" type="pic"/>
          </p:nvPr>
        </p:nvSpPr>
        <p:spPr>
          <a:xfrm>
            <a:off x="490709" y="1893781"/>
            <a:ext cx="11704320" cy="496014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304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Noto Sans Symbols"/>
              <a:buChar char="🢭"/>
              <a:defRPr b="0" i="0" sz="2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🢝"/>
              <a:defRPr b="0" i="0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9" name="Google Shape;119;p14"/>
          <p:cNvSpPr txBox="1"/>
          <p:nvPr>
            <p:ph idx="1" type="body"/>
          </p:nvPr>
        </p:nvSpPr>
        <p:spPr>
          <a:xfrm>
            <a:off x="1219200" y="1150144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30"/>
              <a:buNone/>
              <a:defRPr sz="1400">
                <a:solidFill>
                  <a:srgbClr val="FFFFFF"/>
                </a:solidFill>
              </a:defRPr>
            </a:lvl1pPr>
            <a:lvl2pPr indent="-297180" lvl="1" marL="914400" algn="l">
              <a:spcBef>
                <a:spcPts val="240"/>
              </a:spcBef>
              <a:spcAft>
                <a:spcPts val="0"/>
              </a:spcAft>
              <a:buSzPts val="1080"/>
              <a:buChar char="🢭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🢝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grpSp>
        <p:nvGrpSpPr>
          <p:cNvPr id="120" name="Google Shape;120;p14"/>
          <p:cNvGrpSpPr/>
          <p:nvPr/>
        </p:nvGrpSpPr>
        <p:grpSpPr>
          <a:xfrm rot="5400000">
            <a:off x="11578104" y="1350189"/>
            <a:ext cx="132763" cy="171288"/>
            <a:chOff x="6668087" y="1297746"/>
            <a:chExt cx="161840" cy="156602"/>
          </a:xfrm>
        </p:grpSpPr>
        <p:cxnSp>
          <p:nvCxnSpPr>
            <p:cNvPr id="121" name="Google Shape;121;p14"/>
            <p:cNvCxnSpPr/>
            <p:nvPr/>
          </p:nvCxnSpPr>
          <p:spPr>
            <a:xfrm rot="-5400000">
              <a:off x="6664064" y="1301769"/>
              <a:ext cx="88509" cy="80463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" name="Google Shape;122;p14"/>
            <p:cNvCxnSpPr/>
            <p:nvPr/>
          </p:nvCxnSpPr>
          <p:spPr>
            <a:xfrm flipH="1" rot="5400000">
              <a:off x="6685888" y="1391257"/>
              <a:ext cx="125755" cy="427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" name="Google Shape;123;p14"/>
            <p:cNvCxnSpPr/>
            <p:nvPr/>
          </p:nvCxnSpPr>
          <p:spPr>
            <a:xfrm flipH="1" rot="5400000">
              <a:off x="6744524" y="1300853"/>
              <a:ext cx="88509" cy="82296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4" name="Google Shape;124;p14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25" name="Google Shape;125;p14"/>
            <p:cNvCxnSpPr/>
            <p:nvPr/>
          </p:nvCxnSpPr>
          <p:spPr>
            <a:xfrm rot="-5400000">
              <a:off x="6664064" y="1301769"/>
              <a:ext cx="88509" cy="80463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14"/>
            <p:cNvCxnSpPr/>
            <p:nvPr/>
          </p:nvCxnSpPr>
          <p:spPr>
            <a:xfrm flipH="1" rot="5400000">
              <a:off x="6685888" y="1391257"/>
              <a:ext cx="125755" cy="427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" name="Google Shape;127;p14"/>
            <p:cNvCxnSpPr/>
            <p:nvPr/>
          </p:nvCxnSpPr>
          <p:spPr>
            <a:xfrm flipH="1" rot="5400000">
              <a:off x="6744524" y="1300853"/>
              <a:ext cx="88509" cy="82296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8" name="Google Shape;128;p14"/>
          <p:cNvSpPr txBox="1"/>
          <p:nvPr>
            <p:ph idx="10" type="dt"/>
          </p:nvPr>
        </p:nvSpPr>
        <p:spPr>
          <a:xfrm>
            <a:off x="8636000" y="5549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11" type="ftr"/>
          </p:nvPr>
        </p:nvSpPr>
        <p:spPr>
          <a:xfrm>
            <a:off x="1219200" y="55499"/>
            <a:ext cx="7416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2" type="sldNum"/>
          </p:nvPr>
        </p:nvSpPr>
        <p:spPr>
          <a:xfrm>
            <a:off x="11480800" y="55499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dk1"/>
            </a:gs>
            <a:gs pos="65000">
              <a:schemeClr val="dk1"/>
            </a:gs>
            <a:gs pos="100000">
              <a:srgbClr val="1B5CDC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" name="Google Shape;7;p5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" name="Google Shape;8;p5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" name="Google Shape;9;p5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" name="Google Shape;10;p5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" name="Google Shape;11;p5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" name="Google Shape;12;p5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" name="Google Shape;13;p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" name="Google Shape;14;p5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" name="Google Shape;15;p5"/>
          <p:cNvSpPr txBox="1"/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4F0DA"/>
              </a:buClr>
              <a:buSzPts val="4000"/>
              <a:buFont typeface="Consolas"/>
              <a:buNone/>
              <a:defRPr b="0" i="0" sz="4000" u="none" cap="none" strike="noStrike">
                <a:solidFill>
                  <a:srgbClr val="F4F0DA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5"/>
          <p:cNvSpPr txBox="1"/>
          <p:nvPr>
            <p:ph idx="1" type="body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9575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85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719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Noto Sans Symbols"/>
              <a:buChar char="🢭"/>
              <a:defRPr b="0" i="0" sz="2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🢝"/>
              <a:defRPr b="0" i="0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5"/>
          <p:cNvSpPr txBox="1"/>
          <p:nvPr>
            <p:ph idx="10" type="dt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1" type="ftr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4129825" y="362744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10057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270"/>
              <a:buNone/>
            </a:pPr>
            <a:r>
              <a:rPr b="1" lang="en-US" sz="6600">
                <a:solidFill>
                  <a:srgbClr val="316992"/>
                </a:solidFill>
                <a:latin typeface="Montserrat"/>
                <a:ea typeface="Montserrat"/>
                <a:cs typeface="Montserrat"/>
                <a:sym typeface="Montserrat"/>
              </a:rPr>
              <a:t>        introduction</a:t>
            </a:r>
            <a:endParaRPr b="1" sz="6600">
              <a:solidFill>
                <a:srgbClr val="3169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1"/>
          <p:cNvSpPr txBox="1"/>
          <p:nvPr/>
        </p:nvSpPr>
        <p:spPr>
          <a:xfrm>
            <a:off x="4129825" y="2671191"/>
            <a:ext cx="9144000" cy="10372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6992"/>
              </a:buClr>
              <a:buSzPts val="4800"/>
              <a:buFont typeface="Montserrat"/>
              <a:buNone/>
            </a:pPr>
            <a:r>
              <a:rPr b="1" i="0" lang="en-US" sz="4800" u="none" cap="none" strike="noStrike">
                <a:solidFill>
                  <a:srgbClr val="316992"/>
                </a:solidFill>
                <a:latin typeface="Montserrat"/>
                <a:ea typeface="Montserrat"/>
                <a:cs typeface="Montserrat"/>
                <a:sym typeface="Montserrat"/>
              </a:rPr>
              <a:t>sheet</a:t>
            </a:r>
            <a:r>
              <a:rPr b="0" i="0" lang="en-US" sz="4800" u="none" cap="none" strike="noStrike">
                <a:solidFill>
                  <a:srgbClr val="31699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4800" u="none" cap="none" strike="noStrike">
                <a:solidFill>
                  <a:srgbClr val="316992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4800" u="none" cap="none" strike="noStrike">
              <a:solidFill>
                <a:srgbClr val="3169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1"/>
          <p:cNvSpPr txBox="1"/>
          <p:nvPr/>
        </p:nvSpPr>
        <p:spPr>
          <a:xfrm>
            <a:off x="3987410" y="454690"/>
            <a:ext cx="9144000" cy="10372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E7B30D"/>
              </a:buClr>
              <a:buSzPts val="4440"/>
              <a:buFont typeface="Montserrat"/>
              <a:buNone/>
            </a:pPr>
            <a:r>
              <a:rPr b="1" i="0" lang="en-US" sz="4440" u="none" cap="none" strike="noStrike">
                <a:solidFill>
                  <a:srgbClr val="E7B30D"/>
                </a:solidFill>
                <a:latin typeface="Montserrat"/>
                <a:ea typeface="Montserrat"/>
                <a:cs typeface="Montserrat"/>
                <a:sym typeface="Montserrat"/>
              </a:rPr>
              <a:t>Embedded system</a:t>
            </a:r>
            <a:endParaRPr/>
          </a:p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E7B30D"/>
              </a:buClr>
              <a:buSzPts val="4440"/>
              <a:buFont typeface="Montserrat"/>
              <a:buNone/>
            </a:pPr>
            <a:r>
              <a:rPr b="1" i="0" lang="en-US" sz="4440" u="none" cap="none" strike="noStrike">
                <a:solidFill>
                  <a:srgbClr val="E7B30D"/>
                </a:solidFill>
                <a:latin typeface="Montserrat"/>
                <a:ea typeface="Montserrat"/>
                <a:cs typeface="Montserrat"/>
                <a:sym typeface="Montserrat"/>
              </a:rPr>
              <a:t> diploma </a:t>
            </a:r>
            <a:endParaRPr b="1" i="0" sz="4440" u="none" cap="none" strike="noStrike">
              <a:solidFill>
                <a:srgbClr val="E7B30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"/>
          <p:cNvSpPr txBox="1"/>
          <p:nvPr>
            <p:ph type="title"/>
          </p:nvPr>
        </p:nvSpPr>
        <p:spPr>
          <a:xfrm>
            <a:off x="778823" y="473508"/>
            <a:ext cx="10467109" cy="905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7B30D"/>
              </a:buClr>
              <a:buSzPts val="3600"/>
              <a:buFont typeface="Montserrat"/>
              <a:buNone/>
            </a:pPr>
            <a:r>
              <a:rPr b="1" lang="en-US" sz="3600">
                <a:solidFill>
                  <a:srgbClr val="E7B30D"/>
                </a:solidFill>
                <a:latin typeface="Montserrat"/>
                <a:ea typeface="Montserrat"/>
                <a:cs typeface="Montserrat"/>
                <a:sym typeface="Montserrat"/>
              </a:rPr>
              <a:t>content:</a:t>
            </a:r>
            <a:endParaRPr b="1" sz="3600">
              <a:solidFill>
                <a:srgbClr val="E7B30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7" name="Google Shape;157;p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0740" y="2750328"/>
            <a:ext cx="7349771" cy="413498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"/>
          <p:cNvSpPr txBox="1"/>
          <p:nvPr/>
        </p:nvSpPr>
        <p:spPr>
          <a:xfrm>
            <a:off x="0" y="473495"/>
            <a:ext cx="110253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6992"/>
              </a:buClr>
              <a:buSzPts val="2800"/>
              <a:buFont typeface="Montserrat"/>
              <a:buNone/>
            </a:pPr>
            <a:r>
              <a:rPr b="1" i="0" lang="en-US" sz="2800" u="sng" cap="none" strike="noStrike">
                <a:solidFill>
                  <a:srgbClr val="316992"/>
                </a:solidFill>
                <a:latin typeface="Montserrat"/>
                <a:ea typeface="Montserrat"/>
                <a:cs typeface="Montserrat"/>
                <a:sym typeface="Montserrat"/>
              </a:rPr>
              <a:t>multiple choice</a:t>
            </a:r>
            <a:endParaRPr b="1" i="0" sz="2800" u="sng" cap="none" strike="noStrike">
              <a:solidFill>
                <a:srgbClr val="31699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658F"/>
              </a:buClr>
              <a:buSzPts val="2800"/>
              <a:buFont typeface="Montserrat"/>
              <a:buNone/>
            </a:pPr>
            <a:r>
              <a:rPr b="0" i="0" lang="en-US" sz="2800" u="none" cap="none" strike="noStrike">
                <a:solidFill>
                  <a:srgbClr val="2C658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b="0" i="0" lang="en-US" sz="2400" u="none" cap="none" strike="noStrike">
                <a:solidFill>
                  <a:srgbClr val="2C658F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0" i="0" lang="en-US" sz="2400" u="none" cap="none" strike="noStrike">
                <a:solidFill>
                  <a:srgbClr val="2C658F"/>
                </a:solidFill>
                <a:latin typeface="Consolas"/>
                <a:ea typeface="Consolas"/>
                <a:cs typeface="Consolas"/>
                <a:sym typeface="Consolas"/>
              </a:rPr>
              <a:t>The object code is sent to linker which links it to the library Then it is converted into ……………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File.i</a:t>
            </a:r>
            <a:endParaRPr b="0" i="0" sz="20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658F"/>
              </a:buClr>
              <a:buSzPts val="2400"/>
              <a:buFont typeface="Montserrat"/>
              <a:buNone/>
            </a:pPr>
            <a:r>
              <a:rPr b="0" i="0" lang="en-US" sz="2400" u="none" cap="none" strike="noStrike">
                <a:solidFill>
                  <a:srgbClr val="2C658F"/>
                </a:solidFill>
                <a:latin typeface="Montserrat"/>
                <a:ea typeface="Montserrat"/>
                <a:cs typeface="Montserrat"/>
                <a:sym typeface="Montserrat"/>
              </a:rPr>
              <a:t>2- what is the output ?</a:t>
            </a:r>
            <a:endParaRPr b="0" i="0" sz="2400" u="none" cap="none" strike="noStrike">
              <a:solidFill>
                <a:srgbClr val="2C658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"/>
          <p:cNvSpPr/>
          <p:nvPr/>
        </p:nvSpPr>
        <p:spPr>
          <a:xfrm>
            <a:off x="4809712" y="2492181"/>
            <a:ext cx="163378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File.exe</a:t>
            </a:r>
            <a:endParaRPr b="0" i="0" sz="20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"/>
          <p:cNvSpPr/>
          <p:nvPr/>
        </p:nvSpPr>
        <p:spPr>
          <a:xfrm>
            <a:off x="8641020" y="2492182"/>
            <a:ext cx="15408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File.asm</a:t>
            </a:r>
            <a:endParaRPr b="0" i="0" sz="20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61" name="Google Shape;161;p2"/>
          <p:cNvGraphicFramePr/>
          <p:nvPr/>
        </p:nvGraphicFramePr>
        <p:xfrm>
          <a:off x="1486498" y="24921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{31996733-A3BE-4E87-B21A-1BB0850BEED9}</a:tableStyleId>
              </a:tblPr>
              <a:tblGrid>
                <a:gridCol w="3657600"/>
              </a:tblGrid>
              <a:tr h="3821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31699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#include &lt;stdio.h&gt;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31699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 main()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31699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31699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   char a = '12';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31699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   printf("%d", a);</a:t>
                      </a:r>
                      <a:endParaRPr b="0" i="0" sz="1800" u="none" cap="none" strike="noStrike">
                        <a:solidFill>
                          <a:srgbClr val="31699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31699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   return 0;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31699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2" name="Google Shape;162;p2"/>
          <p:cNvSpPr/>
          <p:nvPr/>
        </p:nvSpPr>
        <p:spPr>
          <a:xfrm>
            <a:off x="583375" y="5465020"/>
            <a:ext cx="26116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Compiler error </a:t>
            </a:r>
            <a:endParaRPr b="0" i="0" sz="20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"/>
          <p:cNvSpPr/>
          <p:nvPr/>
        </p:nvSpPr>
        <p:spPr>
          <a:xfrm>
            <a:off x="4809712" y="5465020"/>
            <a:ext cx="8947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0" i="0" sz="20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9072227" y="5465020"/>
            <a:ext cx="9717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50</a:t>
            </a:r>
            <a:endParaRPr b="0" i="0" sz="20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4F0DA"/>
              </a:buClr>
              <a:buSzPts val="4000"/>
              <a:buFont typeface="Consolas"/>
              <a:buNone/>
            </a:pPr>
            <a:r>
              <a:t/>
            </a:r>
            <a:endParaRPr/>
          </a:p>
        </p:txBody>
      </p:sp>
      <p:sp>
        <p:nvSpPr>
          <p:cNvPr id="170" name="Google Shape;170;p3"/>
          <p:cNvSpPr txBox="1"/>
          <p:nvPr>
            <p:ph idx="1" type="body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1925" lvl="0" marL="411480" rtl="0" algn="l">
              <a:spcBef>
                <a:spcPts val="0"/>
              </a:spcBef>
              <a:spcAft>
                <a:spcPts val="0"/>
              </a:spcAft>
              <a:buSzPts val="2850"/>
              <a:buNone/>
            </a:pPr>
            <a:r>
              <a:t/>
            </a:r>
            <a:endParaRPr/>
          </a:p>
        </p:txBody>
      </p:sp>
      <p:pic>
        <p:nvPicPr>
          <p:cNvPr id="171" name="Google Shape;17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7268" y="3146961"/>
            <a:ext cx="6205532" cy="349123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"/>
          <p:cNvSpPr txBox="1"/>
          <p:nvPr/>
        </p:nvSpPr>
        <p:spPr>
          <a:xfrm>
            <a:off x="778823" y="926276"/>
            <a:ext cx="11025250" cy="42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6992"/>
              </a:buClr>
              <a:buSzPts val="2400"/>
              <a:buFont typeface="Montserrat"/>
              <a:buNone/>
            </a:pPr>
            <a:r>
              <a:rPr b="0" i="0" lang="en-US" sz="2400" u="none" cap="none" strike="noStrike">
                <a:solidFill>
                  <a:srgbClr val="316992"/>
                </a:solidFill>
                <a:latin typeface="Montserrat"/>
                <a:ea typeface="Montserrat"/>
                <a:cs typeface="Montserrat"/>
                <a:sym typeface="Montserrat"/>
              </a:rPr>
              <a:t>3-what is the output ?</a:t>
            </a:r>
            <a:endParaRPr b="0" i="0" sz="2400" u="none" cap="none" strike="noStrike">
              <a:solidFill>
                <a:srgbClr val="31699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nsolas"/>
              <a:buNone/>
            </a:pPr>
            <a:r>
              <a:t/>
            </a:r>
            <a:endParaRPr b="1" i="0" sz="2800" u="sng" cap="none" strike="noStrike">
              <a:solidFill>
                <a:srgbClr val="2C658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3"/>
          <p:cNvSpPr/>
          <p:nvPr/>
        </p:nvSpPr>
        <p:spPr>
          <a:xfrm>
            <a:off x="1020707" y="1102532"/>
            <a:ext cx="609600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16992"/>
                </a:solidFill>
                <a:latin typeface="Corbel"/>
                <a:ea typeface="Corbel"/>
                <a:cs typeface="Corbel"/>
                <a:sym typeface="Corbel"/>
              </a:rPr>
              <a:t>int 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16992"/>
                </a:solidFill>
                <a:latin typeface="Corbel"/>
                <a:ea typeface="Corbel"/>
                <a:cs typeface="Corbel"/>
                <a:sym typeface="Corbe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16992"/>
                </a:solidFill>
                <a:latin typeface="Corbel"/>
                <a:ea typeface="Corbel"/>
                <a:cs typeface="Corbel"/>
                <a:sym typeface="Corbel"/>
              </a:rPr>
              <a:t>    printf(5 + “HelloINNOVA");</a:t>
            </a:r>
            <a:endParaRPr sz="2000">
              <a:solidFill>
                <a:srgbClr val="316992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16992"/>
                </a:solidFill>
                <a:latin typeface="Corbel"/>
                <a:ea typeface="Corbel"/>
                <a:cs typeface="Corbel"/>
                <a:sym typeface="Corbel"/>
              </a:rPr>
              <a:t>    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16992"/>
                </a:solidFill>
                <a:latin typeface="Corbel"/>
                <a:ea typeface="Corbel"/>
                <a:cs typeface="Corbel"/>
                <a:sym typeface="Corbel"/>
              </a:rPr>
              <a:t>}</a:t>
            </a:r>
            <a:endParaRPr sz="2000">
              <a:solidFill>
                <a:srgbClr val="31699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5" name="Google Shape;175;p3"/>
          <p:cNvSpPr/>
          <p:nvPr/>
        </p:nvSpPr>
        <p:spPr>
          <a:xfrm>
            <a:off x="1020707" y="2875002"/>
            <a:ext cx="16930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INNOVA </a:t>
            </a:r>
            <a:endParaRPr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3"/>
          <p:cNvSpPr/>
          <p:nvPr/>
        </p:nvSpPr>
        <p:spPr>
          <a:xfrm>
            <a:off x="4708675" y="2875002"/>
            <a:ext cx="22910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HelloINNOVA </a:t>
            </a:r>
            <a:endParaRPr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3"/>
          <p:cNvSpPr/>
          <p:nvPr/>
        </p:nvSpPr>
        <p:spPr>
          <a:xfrm>
            <a:off x="8323953" y="2875002"/>
            <a:ext cx="29001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Compile-time error</a:t>
            </a:r>
            <a:endParaRPr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"/>
          <p:cNvSpPr/>
          <p:nvPr/>
        </p:nvSpPr>
        <p:spPr>
          <a:xfrm>
            <a:off x="778823" y="3521475"/>
            <a:ext cx="36118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16992"/>
                </a:solidFill>
                <a:latin typeface="Montserrat"/>
                <a:ea typeface="Montserrat"/>
                <a:cs typeface="Montserrat"/>
                <a:sym typeface="Montserrat"/>
              </a:rPr>
              <a:t>4-what is the output ?</a:t>
            </a:r>
            <a:endParaRPr sz="2400">
              <a:solidFill>
                <a:srgbClr val="3169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3"/>
          <p:cNvSpPr/>
          <p:nvPr/>
        </p:nvSpPr>
        <p:spPr>
          <a:xfrm>
            <a:off x="1020707" y="3983140"/>
            <a:ext cx="609600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C658F"/>
                </a:solidFill>
                <a:latin typeface="Corbel"/>
                <a:ea typeface="Corbel"/>
                <a:cs typeface="Corbel"/>
                <a:sym typeface="Corbel"/>
              </a:rPr>
              <a:t>int 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C658F"/>
                </a:solidFill>
                <a:latin typeface="Corbel"/>
                <a:ea typeface="Corbel"/>
                <a:cs typeface="Corbel"/>
                <a:sym typeface="Corbe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C658F"/>
                </a:solidFill>
                <a:latin typeface="Corbel"/>
                <a:ea typeface="Corbel"/>
                <a:cs typeface="Corbel"/>
                <a:sym typeface="Corbel"/>
              </a:rPr>
              <a:t>    printf("%c ", 5["INNOVAQuiz"]);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C658F"/>
                </a:solidFill>
                <a:latin typeface="Corbel"/>
                <a:ea typeface="Corbel"/>
                <a:cs typeface="Corbel"/>
                <a:sym typeface="Corbel"/>
              </a:rPr>
              <a:t>    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C658F"/>
                </a:solidFill>
                <a:latin typeface="Corbel"/>
                <a:ea typeface="Corbel"/>
                <a:cs typeface="Corbel"/>
                <a:sym typeface="Corbel"/>
              </a:rPr>
              <a:t>}</a:t>
            </a:r>
            <a:endParaRPr/>
          </a:p>
        </p:txBody>
      </p:sp>
      <p:sp>
        <p:nvSpPr>
          <p:cNvPr id="180" name="Google Shape;180;p3"/>
          <p:cNvSpPr/>
          <p:nvPr/>
        </p:nvSpPr>
        <p:spPr>
          <a:xfrm>
            <a:off x="778823" y="5640477"/>
            <a:ext cx="1457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INNOVA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1" name="Google Shape;181;p3"/>
          <p:cNvSpPr/>
          <p:nvPr/>
        </p:nvSpPr>
        <p:spPr>
          <a:xfrm>
            <a:off x="5108189" y="5640477"/>
            <a:ext cx="6447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2" name="Google Shape;182;p3"/>
          <p:cNvSpPr/>
          <p:nvPr/>
        </p:nvSpPr>
        <p:spPr>
          <a:xfrm>
            <a:off x="8604191" y="5640477"/>
            <a:ext cx="19880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INNOVAQuiz</a:t>
            </a:r>
            <a:endParaRPr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"/>
          <p:cNvSpPr txBox="1"/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4F0DA"/>
              </a:buClr>
              <a:buSzPts val="4000"/>
              <a:buFont typeface="Consolas"/>
              <a:buNone/>
            </a:pPr>
            <a:r>
              <a:t/>
            </a:r>
            <a:endParaRPr/>
          </a:p>
        </p:txBody>
      </p:sp>
      <p:sp>
        <p:nvSpPr>
          <p:cNvPr id="188" name="Google Shape;188;p4"/>
          <p:cNvSpPr txBox="1"/>
          <p:nvPr>
            <p:ph idx="1" type="body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1925" lvl="0" marL="411480" rtl="0" algn="l">
              <a:spcBef>
                <a:spcPts val="0"/>
              </a:spcBef>
              <a:spcAft>
                <a:spcPts val="0"/>
              </a:spcAft>
              <a:buSzPts val="2850"/>
              <a:buNone/>
            </a:pPr>
            <a:r>
              <a:t/>
            </a:r>
            <a:endParaRPr/>
          </a:p>
        </p:txBody>
      </p:sp>
      <p:pic>
        <p:nvPicPr>
          <p:cNvPr id="189" name="Google Shape;18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0588" y="2318337"/>
            <a:ext cx="7735366" cy="435192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4"/>
          <p:cNvSpPr txBox="1"/>
          <p:nvPr/>
        </p:nvSpPr>
        <p:spPr>
          <a:xfrm>
            <a:off x="778823" y="926276"/>
            <a:ext cx="11025250" cy="6234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16992"/>
              </a:buClr>
              <a:buSzPts val="2380"/>
              <a:buFont typeface="Montserrat"/>
              <a:buNone/>
            </a:pPr>
            <a:r>
              <a:rPr b="1" lang="en-US" sz="2380" u="sng">
                <a:solidFill>
                  <a:srgbClr val="316992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b="1" lang="en-US" sz="2380" u="sng">
                <a:solidFill>
                  <a:srgbClr val="316992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en-US" sz="2380">
                <a:solidFill>
                  <a:srgbClr val="316992"/>
                </a:solidFill>
                <a:latin typeface="Montserrat"/>
                <a:ea typeface="Montserrat"/>
                <a:cs typeface="Montserrat"/>
                <a:sym typeface="Montserrat"/>
              </a:rPr>
              <a:t> Assume size of an integer as 4 bytes. What is the output of above program?</a:t>
            </a:r>
            <a:endParaRPr b="1" sz="2380" u="sng">
              <a:solidFill>
                <a:srgbClr val="31699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607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</a:pPr>
            <a:r>
              <a:t/>
            </a:r>
            <a:endParaRPr b="1" sz="2380" u="sng">
              <a:solidFill>
                <a:srgbClr val="31699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onsolas"/>
              <a:buNone/>
            </a:pPr>
            <a:r>
              <a:t/>
            </a:r>
            <a:endParaRPr b="1" sz="2380" u="sng">
              <a:solidFill>
                <a:srgbClr val="2C658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4"/>
          <p:cNvSpPr/>
          <p:nvPr/>
        </p:nvSpPr>
        <p:spPr>
          <a:xfrm>
            <a:off x="969819" y="1276277"/>
            <a:ext cx="60960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16992"/>
                </a:solidFill>
                <a:latin typeface="Montserrat"/>
                <a:ea typeface="Montserrat"/>
                <a:cs typeface="Montserrat"/>
                <a:sym typeface="Montserrat"/>
              </a:rPr>
              <a:t>int 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16992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16992"/>
                </a:solidFill>
                <a:latin typeface="Montserrat"/>
                <a:ea typeface="Montserrat"/>
                <a:cs typeface="Montserrat"/>
                <a:sym typeface="Montserrat"/>
              </a:rPr>
              <a:t>    int i = 5, j = 10, k = 15;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16992"/>
                </a:solidFill>
                <a:latin typeface="Montserrat"/>
                <a:ea typeface="Montserrat"/>
                <a:cs typeface="Montserrat"/>
                <a:sym typeface="Montserrat"/>
              </a:rPr>
              <a:t>    printf("%d ", sizeof(k /= i + j));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16992"/>
                </a:solidFill>
                <a:latin typeface="Montserrat"/>
                <a:ea typeface="Montserrat"/>
                <a:cs typeface="Montserrat"/>
                <a:sym typeface="Montserrat"/>
              </a:rPr>
              <a:t>    printf("%d", k);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16992"/>
                </a:solidFill>
                <a:latin typeface="Montserrat"/>
                <a:ea typeface="Montserrat"/>
                <a:cs typeface="Montserrat"/>
                <a:sym typeface="Montserrat"/>
              </a:rPr>
              <a:t>    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16992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/>
          </a:p>
        </p:txBody>
      </p:sp>
      <p:sp>
        <p:nvSpPr>
          <p:cNvPr id="193" name="Google Shape;193;p4"/>
          <p:cNvSpPr/>
          <p:nvPr/>
        </p:nvSpPr>
        <p:spPr>
          <a:xfrm>
            <a:off x="1157350" y="3627887"/>
            <a:ext cx="7553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4 1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4" name="Google Shape;194;p4"/>
          <p:cNvSpPr/>
          <p:nvPr/>
        </p:nvSpPr>
        <p:spPr>
          <a:xfrm>
            <a:off x="4962997" y="3649842"/>
            <a:ext cx="888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4 15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5" name="Google Shape;195;p4"/>
          <p:cNvSpPr/>
          <p:nvPr/>
        </p:nvSpPr>
        <p:spPr>
          <a:xfrm>
            <a:off x="9364057" y="3664088"/>
            <a:ext cx="760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2 1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fe97329a5_0_0"/>
          <p:cNvSpPr txBox="1"/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4F0DA"/>
              </a:buClr>
              <a:buSzPts val="4000"/>
              <a:buFont typeface="Consolas"/>
              <a:buNone/>
            </a:pPr>
            <a:r>
              <a:t/>
            </a:r>
            <a:endParaRPr/>
          </a:p>
        </p:txBody>
      </p:sp>
      <p:sp>
        <p:nvSpPr>
          <p:cNvPr id="201" name="Google Shape;201;g7fe97329a5_0_0"/>
          <p:cNvSpPr txBox="1"/>
          <p:nvPr>
            <p:ph idx="1" type="body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1925" lvl="0" marL="411480" rtl="0" algn="l">
              <a:spcBef>
                <a:spcPts val="0"/>
              </a:spcBef>
              <a:spcAft>
                <a:spcPts val="0"/>
              </a:spcAft>
              <a:buSzPts val="2850"/>
              <a:buNone/>
            </a:pPr>
            <a:r>
              <a:t/>
            </a:r>
            <a:endParaRPr/>
          </a:p>
        </p:txBody>
      </p:sp>
      <p:pic>
        <p:nvPicPr>
          <p:cNvPr id="202" name="Google Shape;202;g7fe97329a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7fe97329a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0588" y="2318337"/>
            <a:ext cx="7735367" cy="435192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7fe97329a5_0_0"/>
          <p:cNvSpPr txBox="1"/>
          <p:nvPr/>
        </p:nvSpPr>
        <p:spPr>
          <a:xfrm>
            <a:off x="778823" y="926276"/>
            <a:ext cx="11025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16992"/>
              </a:buClr>
              <a:buSzPts val="2380"/>
              <a:buFont typeface="Montserrat"/>
              <a:buNone/>
            </a:pPr>
            <a:r>
              <a:rPr b="1" lang="en-US" sz="2380" u="sng">
                <a:solidFill>
                  <a:srgbClr val="316992"/>
                </a:solidFill>
                <a:latin typeface="Montserrat"/>
                <a:ea typeface="Montserrat"/>
                <a:cs typeface="Montserrat"/>
                <a:sym typeface="Montserrat"/>
              </a:rPr>
              <a:t>5-</a:t>
            </a:r>
            <a:r>
              <a:rPr lang="en-US" sz="2380">
                <a:solidFill>
                  <a:srgbClr val="316992"/>
                </a:solidFill>
                <a:latin typeface="Montserrat"/>
                <a:ea typeface="Montserrat"/>
                <a:cs typeface="Montserrat"/>
                <a:sym typeface="Montserrat"/>
              </a:rPr>
              <a:t> Assume size of an integer as 4 bytes. What is the output of above program?</a:t>
            </a:r>
            <a:endParaRPr b="1" sz="2380" u="sng">
              <a:solidFill>
                <a:srgbClr val="31699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607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</a:pPr>
            <a:r>
              <a:t/>
            </a:r>
            <a:endParaRPr b="1" sz="2380" u="sng">
              <a:solidFill>
                <a:srgbClr val="31699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Consolas"/>
              <a:buNone/>
            </a:pPr>
            <a:r>
              <a:t/>
            </a:r>
            <a:endParaRPr b="1" sz="2380" u="sng">
              <a:solidFill>
                <a:srgbClr val="2C658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g7fe97329a5_0_0"/>
          <p:cNvSpPr/>
          <p:nvPr/>
        </p:nvSpPr>
        <p:spPr>
          <a:xfrm>
            <a:off x="969819" y="1276277"/>
            <a:ext cx="60960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int 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int y =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int z = y +(y = 10);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printf("%d\n", z);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206" name="Google Shape;206;g7fe97329a5_0_0"/>
          <p:cNvSpPr/>
          <p:nvPr/>
        </p:nvSpPr>
        <p:spPr>
          <a:xfrm>
            <a:off x="1157350" y="3627887"/>
            <a:ext cx="75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4 1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7" name="Google Shape;207;g7fe97329a5_0_0"/>
          <p:cNvSpPr/>
          <p:nvPr/>
        </p:nvSpPr>
        <p:spPr>
          <a:xfrm>
            <a:off x="4962997" y="3649842"/>
            <a:ext cx="88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4 15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8" name="Google Shape;208;g7fe97329a5_0_0"/>
          <p:cNvSpPr/>
          <p:nvPr/>
        </p:nvSpPr>
        <p:spPr>
          <a:xfrm>
            <a:off x="9364057" y="3664088"/>
            <a:ext cx="76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2 1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tr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2019-08-29T01:43:00Z</dcterms:created>
  <dc:creator>Ahmed Fekry</dc:creator>
</cp:coreProperties>
</file>