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8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akKv6eh7FDbMvIdV5uHUIDXK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5787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000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010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468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523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459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965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26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8451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141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9723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4bace6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4bace6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604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96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4bace699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74bace699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9102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0893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92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579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315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080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411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756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21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874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31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35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quiz.geeksforgeeks.org/sizeof-operator-c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ourav.io/blog/setup-vscode-to-run-debug-c-cpp-cod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129825" y="3627442"/>
            <a:ext cx="9144000" cy="235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6105"/>
              <a:buNone/>
            </a:pPr>
            <a:r>
              <a:rPr lang="en-US" sz="6105" b="1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Introducton 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16992"/>
              </a:buClr>
              <a:buSzPts val="6105"/>
              <a:buNone/>
            </a:pPr>
            <a:r>
              <a:rPr lang="en-US" sz="6105" b="1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16992"/>
              </a:buClr>
              <a:buSzPts val="6105"/>
              <a:buNone/>
            </a:pPr>
            <a:r>
              <a:rPr lang="en-US" sz="6105" b="1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C-programming</a:t>
            </a:r>
            <a:endParaRPr sz="6105" b="1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129825" y="2175575"/>
            <a:ext cx="9144000" cy="103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4800"/>
              <a:buFont typeface="Montserrat"/>
              <a:buNone/>
            </a:pPr>
            <a:r>
              <a:rPr lang="en-US" sz="4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Session (1)</a:t>
            </a:r>
            <a:endParaRPr sz="4800" b="1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87410" y="454690"/>
            <a:ext cx="9144000" cy="103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7B30D"/>
              </a:buClr>
              <a:buSzPts val="4440"/>
              <a:buFont typeface="Montserrat"/>
              <a:buNone/>
            </a:pPr>
            <a:r>
              <a:rPr lang="en-US" sz="4440" b="1" i="0" u="none" strike="noStrike" cap="none">
                <a:solidFill>
                  <a:srgbClr val="E7B30D"/>
                </a:solidFill>
                <a:latin typeface="Montserrat"/>
                <a:ea typeface="Montserrat"/>
                <a:cs typeface="Montserrat"/>
                <a:sym typeface="Montserrat"/>
              </a:rPr>
              <a:t>Embedded system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7B30D"/>
              </a:buClr>
              <a:buSzPts val="4440"/>
              <a:buFont typeface="Montserrat"/>
              <a:buNone/>
            </a:pPr>
            <a:r>
              <a:rPr lang="en-US" sz="4440" b="1" i="0" u="none" strike="noStrike" cap="none">
                <a:solidFill>
                  <a:srgbClr val="E7B30D"/>
                </a:solidFill>
                <a:latin typeface="Montserrat"/>
                <a:ea typeface="Montserrat"/>
                <a:cs typeface="Montserrat"/>
                <a:sym typeface="Montserrat"/>
              </a:rPr>
              <a:t>diploma</a:t>
            </a:r>
            <a:endParaRPr sz="4440" b="1" i="0" u="none" strike="noStrike" cap="none">
              <a:solidFill>
                <a:srgbClr val="E7B3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3301" y="2098586"/>
            <a:ext cx="5752216" cy="41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86771" y="494987"/>
            <a:ext cx="1184821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Calibri"/>
                <a:ea typeface="Calibri"/>
                <a:cs typeface="Calibri"/>
                <a:sym typeface="Calibri"/>
              </a:rPr>
              <a:t>     Variables in c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is a part from the memory, used to hold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piece of data.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has 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type, name and value.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types of the variables differs in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  saved.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125426" y="498411"/>
            <a:ext cx="106192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Primary data types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   name 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   name = initial_value ;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140" y="2470186"/>
            <a:ext cx="6828312" cy="36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125426" y="498411"/>
            <a:ext cx="1061927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Primary data types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 types also have different ranges upto which they can store numbers.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ranges may vary from compiler to compiler. Below is list of ranges along with the memory requirement and format specifiers on 32 bit gcc compiler.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 sizeof() operator 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the size of a variable in your compiler.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0448" y="2451648"/>
            <a:ext cx="4144248" cy="270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5426" y="2451648"/>
            <a:ext cx="5985243" cy="405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642752" y="736270"/>
            <a:ext cx="10906496" cy="439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316992"/>
                </a:solidFill>
                <a:latin typeface="Calibri"/>
                <a:ea typeface="Calibri"/>
                <a:cs typeface="Calibri"/>
                <a:sym typeface="Calibri"/>
              </a:rPr>
              <a:t>Naming rules of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3169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name can only have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(both uppercase and lowercase letters),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underscore.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letter of a variable should be either a letter or an underscore.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Special Symbols other than underscore are allowed, ex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?, #, ….. etc 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Blanks &amp; Commas are not allowed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 Should not be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Reserved Word .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name can not be repeated in the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same scope.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5169" y="2885705"/>
            <a:ext cx="7735366" cy="37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058" y="1341912"/>
            <a:ext cx="7306695" cy="400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/>
          <p:nvPr/>
        </p:nvSpPr>
        <p:spPr>
          <a:xfrm>
            <a:off x="1750618" y="394256"/>
            <a:ext cx="8248405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16992"/>
                </a:solidFill>
                <a:latin typeface="Calibri"/>
                <a:ea typeface="Calibri"/>
                <a:cs typeface="Calibri"/>
                <a:sym typeface="Calibri"/>
              </a:rPr>
              <a:t>Hello world program </a:t>
            </a:r>
            <a:endParaRPr sz="3200" b="1" i="0" u="none" strike="noStrike" cap="none">
              <a:solidFill>
                <a:srgbClr val="3169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4037610" y="2116873"/>
            <a:ext cx="4029694" cy="1723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4037610" y="3329145"/>
            <a:ext cx="4029694" cy="1723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8067304" y="1412094"/>
            <a:ext cx="388323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the library which contains the prototypes of all the input output functions used in C 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contains only function type signature not the actual implementation.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8067304" y="3205952"/>
            <a:ext cx="407125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function is the entry point of any C program.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When a C program is executed, the execution control goes directly to the main()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Every C program have only one main()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2263239" y="403763"/>
            <a:ext cx="7308273" cy="6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Printf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756062" y="885150"/>
            <a:ext cx="106798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printf()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used to print the “character, string, float, integer, octal and hexadecimal values” onto the output screen.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printf()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can print a variable inside the string, it could be done by inserting format specifier that will be replaced by the values specified in subsequent additional arguments.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328" y="2516926"/>
            <a:ext cx="6130765" cy="31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8348" y="2442129"/>
            <a:ext cx="4976639" cy="283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838200" y="760021"/>
            <a:ext cx="10906496" cy="79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658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Scanf function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838200" y="1045029"/>
            <a:ext cx="105858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scanf()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used to read character, string, numeric data from user and save it in a variable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683" y="1829033"/>
            <a:ext cx="6361754" cy="39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/>
          <p:nvPr/>
        </p:nvSpPr>
        <p:spPr>
          <a:xfrm>
            <a:off x="3413391" y="2956958"/>
            <a:ext cx="3810269" cy="2375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7375166" y="2593954"/>
            <a:ext cx="46532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‘&amp;’ is used to get the address of the variable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the value scanned from the user will be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Stored 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39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93" y="2191190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838200" y="111817"/>
            <a:ext cx="10515600" cy="7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Comments and strings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838200" y="1000035"/>
            <a:ext cx="104977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non-executable text used to provide documentation for the code. It provide clarity to the C source code allowing others to better understand what the code was intended to accomplish.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838199" y="2384224"/>
            <a:ext cx="400378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Single-line comment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//this is the single line comment </a:t>
            </a:r>
            <a:endParaRPr sz="1800" b="0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838198" y="3735365"/>
            <a:ext cx="229178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Multi-line comment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/* hi,it’s</a:t>
            </a:r>
            <a:endParaRPr sz="1800" b="0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              a multi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              comment */ </a:t>
            </a:r>
            <a:endParaRPr sz="1800" b="0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39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93" y="2191190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838200" y="111817"/>
            <a:ext cx="10515600" cy="7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Comments and strings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838199" y="1109421"/>
            <a:ext cx="1087016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comprised of a set of characters that can also contain spaces, special characters and numbers.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 C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represented between double quotation “ This is string “.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printf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will print the string passed to it as it is.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6965" y="2586749"/>
            <a:ext cx="4205210" cy="182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41054" y="4593319"/>
            <a:ext cx="6563456" cy="7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74bace6996_0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634" y="180356"/>
            <a:ext cx="11871300" cy="6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74bace699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74bace6996_0_0"/>
          <p:cNvSpPr txBox="1"/>
          <p:nvPr/>
        </p:nvSpPr>
        <p:spPr>
          <a:xfrm>
            <a:off x="951510" y="163942"/>
            <a:ext cx="102891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c operations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74bace6996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7470" y="2719449"/>
            <a:ext cx="6817516" cy="383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74bace6996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6691" y="1136073"/>
            <a:ext cx="4138290" cy="398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74bace6996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1912" y="1828800"/>
            <a:ext cx="5581402" cy="45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74bace6996_0_0"/>
          <p:cNvSpPr/>
          <p:nvPr/>
        </p:nvSpPr>
        <p:spPr>
          <a:xfrm>
            <a:off x="1176342" y="1059873"/>
            <a:ext cx="32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Arithmetic operations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634" y="180356"/>
            <a:ext cx="11871366" cy="667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838200" y="662050"/>
            <a:ext cx="10515600" cy="55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Why C programming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is a structured language which allows a complex program to be broken into simpler programs called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language has a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rich library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provides a number of built-in functions.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Why c-programming language is the best choice in embedded systems?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 can be used for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low-level programming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it also supports functions of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high-level programming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languages, such as scripting for software applications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can efficiently work on enterprise applications, games, graphics, and applications requiring calculations, etc.</a:t>
            </a:r>
            <a:endParaRPr sz="2800" b="1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sng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8670" y="2315688"/>
            <a:ext cx="5556318" cy="423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74bace6996_0_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634" y="180356"/>
            <a:ext cx="11871300" cy="6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74bace6996_0_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74bace6996_0_85"/>
          <p:cNvSpPr txBox="1"/>
          <p:nvPr/>
        </p:nvSpPr>
        <p:spPr>
          <a:xfrm>
            <a:off x="671946" y="555830"/>
            <a:ext cx="10515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Char char="•"/>
            </a:pPr>
            <a:r>
              <a:rPr lang="en-US" sz="2590" b="1" i="0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math.h library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74bace6996_0_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0796" y="2755075"/>
            <a:ext cx="6754192" cy="379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74bace6996_0_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4405" y="1496291"/>
            <a:ext cx="4825341" cy="491565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74bace6996_0_85"/>
          <p:cNvSpPr/>
          <p:nvPr/>
        </p:nvSpPr>
        <p:spPr>
          <a:xfrm>
            <a:off x="1284514" y="938152"/>
            <a:ext cx="1029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math.h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header defines various mathematical functions and one macro.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74bace6996_0_85"/>
          <p:cNvSpPr/>
          <p:nvPr/>
        </p:nvSpPr>
        <p:spPr>
          <a:xfrm>
            <a:off x="5929746" y="2120182"/>
            <a:ext cx="6096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ceil(x) returns the smallest integer value greater than or equal to 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floor(x) returns the largest integer value less than or equal to 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fabs(x) returns the absolute value of 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log(x) returns the natural logarithm (base-e logarithm) of 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sqrt(x) returns the square root of 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pow(x, y) returns x raised to the power of y 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1563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93" y="2191190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6"/>
          <p:cNvSpPr txBox="1"/>
          <p:nvPr/>
        </p:nvSpPr>
        <p:spPr>
          <a:xfrm>
            <a:off x="838200" y="128317"/>
            <a:ext cx="10515600" cy="86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658F"/>
              </a:buClr>
              <a:buSzPts val="2800"/>
              <a:buFont typeface="Calibri"/>
              <a:buNone/>
            </a:pPr>
            <a:r>
              <a:rPr lang="en-US" sz="2800" b="1" i="0" u="sng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Exercise time</a:t>
            </a:r>
            <a:endParaRPr sz="2800" b="1" i="0" u="sng" strike="noStrike" cap="none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2937163" y="1412756"/>
            <a:ext cx="631767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Implement a c program to help a company in make an auto online interview For their applicant Using printf() and scanf() functions.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(questions like name,age,excpected salary , ……….)</a:t>
            </a:r>
            <a:endParaRPr sz="2400" b="0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1563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93" y="2191190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/>
        </p:nvSpPr>
        <p:spPr>
          <a:xfrm>
            <a:off x="838200" y="128317"/>
            <a:ext cx="10515600" cy="86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sng" strike="noStrike" cap="none">
              <a:solidFill>
                <a:srgbClr val="2C658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658F"/>
              </a:buClr>
              <a:buSzPts val="2800"/>
              <a:buFont typeface="Calibri"/>
              <a:buNone/>
            </a:pPr>
            <a:r>
              <a:rPr lang="en-US" sz="2800" b="1" i="0" u="sng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Exercise time</a:t>
            </a:r>
            <a:endParaRPr sz="2800" b="1" i="0" u="sng" strike="noStrike" cap="none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sng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3257797" y="1383536"/>
            <a:ext cx="59099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 a c program to calculate the age of a certain person in years, months, days.</a:t>
            </a:r>
            <a:endParaRPr sz="2400" b="0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1563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93" y="2191190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/>
          <p:nvPr/>
        </p:nvSpPr>
        <p:spPr>
          <a:xfrm>
            <a:off x="838200" y="128317"/>
            <a:ext cx="10515600" cy="86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sng" strike="noStrike" cap="none">
              <a:solidFill>
                <a:srgbClr val="2C658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658F"/>
              </a:buClr>
              <a:buSzPts val="2800"/>
              <a:buFont typeface="Calibri"/>
              <a:buNone/>
            </a:pPr>
            <a:r>
              <a:rPr lang="en-US" sz="2800" b="1" i="0" u="sng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Exercise time</a:t>
            </a:r>
            <a:endParaRPr sz="2800" b="1" i="0" u="sng" strike="noStrike" cap="none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sng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57797" y="1383536"/>
            <a:ext cx="590995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 a c program to take two numbers of int data type, two numbers of float data type as input and output :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Quotient.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1563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93" y="2191190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 txBox="1"/>
          <p:nvPr/>
        </p:nvSpPr>
        <p:spPr>
          <a:xfrm>
            <a:off x="838200" y="128317"/>
            <a:ext cx="10515600" cy="86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lang="en-US" sz="2800" b="1" i="0" u="sng" strike="noStrike" cap="non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Excirse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3257797" y="1383536"/>
            <a:ext cx="590995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 a c program to take two numbers: one of int data type and the other of float data type as inputs and output: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Quotient.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441" y="2369319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6448" y="417615"/>
            <a:ext cx="4399360" cy="5273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482929" y="73477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82929" y="705273"/>
            <a:ext cx="60960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preprocessor is responsible to convert preprocessor directives into their respective values and generates an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intermidate code.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simple.i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is generated.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Expanded source code is sent to compiler which compiles the code and converts it into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simple.asm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is generated.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assembly code is sent to assembler which assembles the code and converts it into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simple.obj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generated.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object code is sent to linker which links it to the library such as header files Then it is converted into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executable code .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simple.exe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is generated.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executable code is sent to loader which loads it into memory and then it is executed. After execution, output is sent to console.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985643" y="3523285"/>
            <a:ext cx="261300" cy="1296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1" name="Google Shape;111;p3"/>
          <p:cNvCxnSpPr/>
          <p:nvPr/>
        </p:nvCxnSpPr>
        <p:spPr>
          <a:xfrm>
            <a:off x="973772" y="4753613"/>
            <a:ext cx="261300" cy="1296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2" name="Google Shape;112;p3"/>
          <p:cNvCxnSpPr/>
          <p:nvPr/>
        </p:nvCxnSpPr>
        <p:spPr>
          <a:xfrm>
            <a:off x="985643" y="2663079"/>
            <a:ext cx="261300" cy="1296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3" name="Google Shape;113;p3"/>
          <p:cNvCxnSpPr/>
          <p:nvPr/>
        </p:nvCxnSpPr>
        <p:spPr>
          <a:xfrm>
            <a:off x="973772" y="1706128"/>
            <a:ext cx="261300" cy="1296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4" name="Google Shape;114;p3"/>
          <p:cNvSpPr/>
          <p:nvPr/>
        </p:nvSpPr>
        <p:spPr>
          <a:xfrm>
            <a:off x="2366551" y="258915"/>
            <a:ext cx="34583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compilation stages </a:t>
            </a:r>
            <a:endParaRPr sz="3200" b="1" i="0" u="none" strike="noStrike" cap="none">
              <a:solidFill>
                <a:srgbClr val="2C65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7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441" y="2369319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482929" y="1007595"/>
            <a:ext cx="10243442" cy="107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7940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1600" dirty="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</a:t>
            </a:r>
            <a:r>
              <a:rPr lang="en-US" sz="1600" dirty="0" smtClean="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gourav.io/blog/setup-vscode-to-run-debug-c-cpp-code</a:t>
            </a:r>
            <a:endParaRPr lang="en-US" sz="1600" dirty="0" smtClean="0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7940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1600" dirty="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https://www.youtube.com/watch?v=G9gnSGKYIg4&amp;ab_channel=VisualStudioCode</a:t>
            </a:r>
            <a:endParaRPr sz="1600" b="0" i="0" u="none" strike="noStrike" cap="none" dirty="0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82929" y="73477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470175" y="429783"/>
            <a:ext cx="52516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VSC (Visual Studio Code)</a:t>
            </a:r>
            <a:endParaRPr sz="3200" b="1" i="0" u="none" strike="noStrike" cap="none" dirty="0">
              <a:solidFill>
                <a:srgbClr val="2C65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29" y="2169118"/>
            <a:ext cx="754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441" y="2369319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82929" y="73477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470175" y="429783"/>
            <a:ext cx="52516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VSC (Visual Studio Code)</a:t>
            </a:r>
            <a:endParaRPr sz="3200" b="1" i="0" u="none" strike="noStrike" cap="none" dirty="0">
              <a:solidFill>
                <a:srgbClr val="2C65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53" y="1129353"/>
            <a:ext cx="7343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441" y="2369319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838200" y="760021"/>
            <a:ext cx="10906496" cy="475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82929" y="73477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470175" y="429783"/>
            <a:ext cx="52516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2C658F"/>
                </a:solidFill>
                <a:latin typeface="Calibri"/>
                <a:ea typeface="Calibri"/>
                <a:cs typeface="Calibri"/>
                <a:sym typeface="Calibri"/>
              </a:rPr>
              <a:t>VSC (Visual Studio Code)</a:t>
            </a:r>
            <a:endParaRPr sz="3200" b="1" i="0" u="none" strike="noStrike" cap="none" dirty="0">
              <a:solidFill>
                <a:srgbClr val="2C65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52" y="940297"/>
            <a:ext cx="57435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642752" y="736270"/>
            <a:ext cx="10906496" cy="439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199621" y="551604"/>
            <a:ext cx="37903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16992"/>
                </a:solidFill>
                <a:latin typeface="Calibri"/>
                <a:ea typeface="Calibri"/>
                <a:cs typeface="Calibri"/>
                <a:sym typeface="Calibri"/>
              </a:rPr>
              <a:t>Code blocks installation </a:t>
            </a:r>
            <a:endParaRPr sz="2800" b="1" i="0" u="none" strike="noStrike" cap="none">
              <a:solidFill>
                <a:srgbClr val="3169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52" y="1504733"/>
            <a:ext cx="4686954" cy="362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8137" y="1504733"/>
            <a:ext cx="4658375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642752" y="736270"/>
            <a:ext cx="10906496" cy="439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384" y="720915"/>
            <a:ext cx="4639322" cy="365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21887" y="720915"/>
            <a:ext cx="4658375" cy="35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3578932" y="4749544"/>
            <a:ext cx="50341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destination folder to install codeblocks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621" y="2203065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642752" y="736270"/>
            <a:ext cx="10906496" cy="439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7831" y="999066"/>
            <a:ext cx="4677428" cy="364858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511838" y="5133665"/>
            <a:ext cx="61840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this process have finished the program will be ready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5997" y="999067"/>
            <a:ext cx="5012475" cy="364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716</Words>
  <Application>Microsoft Office PowerPoint</Application>
  <PresentationFormat>Widescreen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Noto Sans Symbols</vt:lpstr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Fekry</dc:creator>
  <cp:lastModifiedBy>Amr Awny</cp:lastModifiedBy>
  <cp:revision>3</cp:revision>
  <dcterms:created xsi:type="dcterms:W3CDTF">2019-08-29T01:43:00Z</dcterms:created>
  <dcterms:modified xsi:type="dcterms:W3CDTF">2022-03-30T19:21:58Z</dcterms:modified>
</cp:coreProperties>
</file>