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8" r:id="rId3"/>
    <p:sldId id="257" r:id="rId4"/>
    <p:sldId id="261" r:id="rId5"/>
    <p:sldId id="265" r:id="rId6"/>
    <p:sldId id="263" r:id="rId7"/>
    <p:sldId id="264" r:id="rId8"/>
    <p:sldId id="266" r:id="rId9"/>
    <p:sldId id="268" r:id="rId10"/>
    <p:sldId id="269" r:id="rId11"/>
    <p:sldId id="267" r:id="rId12"/>
    <p:sldId id="273" r:id="rId13"/>
    <p:sldId id="271" r:id="rId14"/>
    <p:sldId id="270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6E8901-7557-467D-A506-89FD332169F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5B4B926-4564-4602-AB6D-915451947443}">
      <dgm:prSet phldrT="[Text]"/>
      <dgm:spPr/>
      <dgm:t>
        <a:bodyPr/>
        <a:lstStyle/>
        <a:p>
          <a:r>
            <a:rPr lang="en-US" dirty="0" smtClean="0"/>
            <a:t>1</a:t>
          </a:r>
        </a:p>
        <a:p>
          <a:r>
            <a:rPr lang="en-US" dirty="0" smtClean="0"/>
            <a:t>Go to the desired repo on </a:t>
          </a:r>
        </a:p>
        <a:p>
          <a:r>
            <a:rPr lang="en-US" dirty="0" smtClean="0"/>
            <a:t>Gitlab.brightskiesinc.com and copy the SSH key</a:t>
          </a:r>
          <a:endParaRPr lang="en-US" dirty="0"/>
        </a:p>
      </dgm:t>
    </dgm:pt>
    <dgm:pt modelId="{8B66F9C2-8B4A-44CB-AD86-E42C810E73E0}" type="parTrans" cxnId="{4A7FBAA7-E518-4711-AC71-5567B5D8DFFE}">
      <dgm:prSet/>
      <dgm:spPr/>
      <dgm:t>
        <a:bodyPr/>
        <a:lstStyle/>
        <a:p>
          <a:endParaRPr lang="en-US"/>
        </a:p>
      </dgm:t>
    </dgm:pt>
    <dgm:pt modelId="{FAD8CF89-1A8D-40C4-8282-9741B7F8132C}" type="sibTrans" cxnId="{4A7FBAA7-E518-4711-AC71-5567B5D8DFFE}">
      <dgm:prSet/>
      <dgm:spPr/>
      <dgm:t>
        <a:bodyPr/>
        <a:lstStyle/>
        <a:p>
          <a:endParaRPr lang="en-US"/>
        </a:p>
      </dgm:t>
    </dgm:pt>
    <dgm:pt modelId="{ACAE7325-7C2A-4E31-BBDA-163011C340FA}">
      <dgm:prSet phldrT="[Text]"/>
      <dgm:spPr/>
      <dgm:t>
        <a:bodyPr/>
        <a:lstStyle/>
        <a:p>
          <a:r>
            <a:rPr lang="en-US" dirty="0" smtClean="0"/>
            <a:t>2</a:t>
          </a:r>
        </a:p>
        <a:p>
          <a:r>
            <a:rPr lang="en-US" dirty="0" smtClean="0"/>
            <a:t>From GIT extensions </a:t>
          </a:r>
        </a:p>
        <a:p>
          <a:r>
            <a:rPr lang="en-US" dirty="0" smtClean="0"/>
            <a:t>File &gt; Clone </a:t>
          </a:r>
          <a:endParaRPr lang="en-US" dirty="0"/>
        </a:p>
      </dgm:t>
    </dgm:pt>
    <dgm:pt modelId="{D8192BF6-A0DA-48C8-B8C4-94BD566FC5DB}" type="sibTrans" cxnId="{76E162D5-D41E-4DB5-8094-E0FC5E7B3308}">
      <dgm:prSet/>
      <dgm:spPr/>
      <dgm:t>
        <a:bodyPr/>
        <a:lstStyle/>
        <a:p>
          <a:endParaRPr lang="en-US"/>
        </a:p>
      </dgm:t>
    </dgm:pt>
    <dgm:pt modelId="{17919A74-C680-4FCE-924B-20388F66C5E2}" type="parTrans" cxnId="{76E162D5-D41E-4DB5-8094-E0FC5E7B3308}">
      <dgm:prSet/>
      <dgm:spPr/>
      <dgm:t>
        <a:bodyPr/>
        <a:lstStyle/>
        <a:p>
          <a:endParaRPr lang="en-US"/>
        </a:p>
      </dgm:t>
    </dgm:pt>
    <dgm:pt modelId="{0A659C12-015D-467B-ADBB-0130C4D21EE4}">
      <dgm:prSet phldrT="[Text]"/>
      <dgm:spPr/>
      <dgm:t>
        <a:bodyPr/>
        <a:lstStyle/>
        <a:p>
          <a:r>
            <a:rPr lang="en-US" dirty="0" smtClean="0"/>
            <a:t>3</a:t>
          </a:r>
        </a:p>
        <a:p>
          <a:r>
            <a:rPr lang="en-US" dirty="0" smtClean="0"/>
            <a:t>Paste the SSH key and choose the destination folder</a:t>
          </a:r>
          <a:endParaRPr lang="en-US" dirty="0"/>
        </a:p>
      </dgm:t>
    </dgm:pt>
    <dgm:pt modelId="{F1D8E557-1F49-4873-84C4-9F0C3D80A2D0}" type="sibTrans" cxnId="{131E572A-127F-438F-8C50-1E6E26BE65CF}">
      <dgm:prSet/>
      <dgm:spPr/>
      <dgm:t>
        <a:bodyPr/>
        <a:lstStyle/>
        <a:p>
          <a:endParaRPr lang="en-US"/>
        </a:p>
      </dgm:t>
    </dgm:pt>
    <dgm:pt modelId="{2819A396-C2DD-4591-B691-ADBBB5898F9B}" type="parTrans" cxnId="{131E572A-127F-438F-8C50-1E6E26BE65CF}">
      <dgm:prSet/>
      <dgm:spPr/>
      <dgm:t>
        <a:bodyPr/>
        <a:lstStyle/>
        <a:p>
          <a:endParaRPr lang="en-US"/>
        </a:p>
      </dgm:t>
    </dgm:pt>
    <dgm:pt modelId="{DC0DBC83-68C4-4E3F-9CC7-A5CEA70BED7A}" type="pres">
      <dgm:prSet presAssocID="{776E8901-7557-467D-A506-89FD332169F5}" presName="CompostProcess" presStyleCnt="0">
        <dgm:presLayoutVars>
          <dgm:dir/>
          <dgm:resizeHandles val="exact"/>
        </dgm:presLayoutVars>
      </dgm:prSet>
      <dgm:spPr/>
    </dgm:pt>
    <dgm:pt modelId="{03DB671E-14A7-4B11-A7C5-6BE2634E589B}" type="pres">
      <dgm:prSet presAssocID="{776E8901-7557-467D-A506-89FD332169F5}" presName="arrow" presStyleLbl="bgShp" presStyleIdx="0" presStyleCnt="1" custScaleX="117647" custLinFactNeighborX="1128" custLinFactNeighborY="21997"/>
      <dgm:spPr/>
    </dgm:pt>
    <dgm:pt modelId="{65471891-7D25-4D6C-9ACE-E99561797E9A}" type="pres">
      <dgm:prSet presAssocID="{776E8901-7557-467D-A506-89FD332169F5}" presName="linearProcess" presStyleCnt="0"/>
      <dgm:spPr/>
    </dgm:pt>
    <dgm:pt modelId="{23A46A3B-C304-42F2-BF91-588BB27DB85E}" type="pres">
      <dgm:prSet presAssocID="{75B4B926-4564-4602-AB6D-915451947443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EFCAC5-B3F5-4866-90B5-1B248DF2E1FE}" type="pres">
      <dgm:prSet presAssocID="{FAD8CF89-1A8D-40C4-8282-9741B7F8132C}" presName="sibTrans" presStyleCnt="0"/>
      <dgm:spPr/>
    </dgm:pt>
    <dgm:pt modelId="{A38D8ABE-F22A-480D-9F61-F139320CFAD7}" type="pres">
      <dgm:prSet presAssocID="{ACAE7325-7C2A-4E31-BBDA-163011C340FA}" presName="textNode" presStyleLbl="node1" presStyleIdx="1" presStyleCnt="3" custLinFactNeighborX="-50547" custLinFactNeighborY="-6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1EAC32-4E22-4CD1-A175-F332807D175B}" type="pres">
      <dgm:prSet presAssocID="{D8192BF6-A0DA-48C8-B8C4-94BD566FC5DB}" presName="sibTrans" presStyleCnt="0"/>
      <dgm:spPr/>
    </dgm:pt>
    <dgm:pt modelId="{30792CCE-91D0-4626-B606-0EB605242DB6}" type="pres">
      <dgm:prSet presAssocID="{0A659C12-015D-467B-ADBB-0130C4D21EE4}" presName="textNode" presStyleLbl="node1" presStyleIdx="2" presStyleCnt="3" custLinFactNeighborX="-84699" custLinFactNeighborY="2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1E572A-127F-438F-8C50-1E6E26BE65CF}" srcId="{776E8901-7557-467D-A506-89FD332169F5}" destId="{0A659C12-015D-467B-ADBB-0130C4D21EE4}" srcOrd="2" destOrd="0" parTransId="{2819A396-C2DD-4591-B691-ADBBB5898F9B}" sibTransId="{F1D8E557-1F49-4873-84C4-9F0C3D80A2D0}"/>
    <dgm:cxn modelId="{4A7FBAA7-E518-4711-AC71-5567B5D8DFFE}" srcId="{776E8901-7557-467D-A506-89FD332169F5}" destId="{75B4B926-4564-4602-AB6D-915451947443}" srcOrd="0" destOrd="0" parTransId="{8B66F9C2-8B4A-44CB-AD86-E42C810E73E0}" sibTransId="{FAD8CF89-1A8D-40C4-8282-9741B7F8132C}"/>
    <dgm:cxn modelId="{76E162D5-D41E-4DB5-8094-E0FC5E7B3308}" srcId="{776E8901-7557-467D-A506-89FD332169F5}" destId="{ACAE7325-7C2A-4E31-BBDA-163011C340FA}" srcOrd="1" destOrd="0" parTransId="{17919A74-C680-4FCE-924B-20388F66C5E2}" sibTransId="{D8192BF6-A0DA-48C8-B8C4-94BD566FC5DB}"/>
    <dgm:cxn modelId="{E52496F2-B32F-4F31-984B-FE95AA61B3D4}" type="presOf" srcId="{75B4B926-4564-4602-AB6D-915451947443}" destId="{23A46A3B-C304-42F2-BF91-588BB27DB85E}" srcOrd="0" destOrd="0" presId="urn:microsoft.com/office/officeart/2005/8/layout/hProcess9"/>
    <dgm:cxn modelId="{1247DFA7-8180-4141-A339-25634A222939}" type="presOf" srcId="{ACAE7325-7C2A-4E31-BBDA-163011C340FA}" destId="{A38D8ABE-F22A-480D-9F61-F139320CFAD7}" srcOrd="0" destOrd="0" presId="urn:microsoft.com/office/officeart/2005/8/layout/hProcess9"/>
    <dgm:cxn modelId="{2328A710-903A-41B4-811B-CBCE7D034E14}" type="presOf" srcId="{0A659C12-015D-467B-ADBB-0130C4D21EE4}" destId="{30792CCE-91D0-4626-B606-0EB605242DB6}" srcOrd="0" destOrd="0" presId="urn:microsoft.com/office/officeart/2005/8/layout/hProcess9"/>
    <dgm:cxn modelId="{64215C9C-F319-495F-BAF3-855BDE8D54DD}" type="presOf" srcId="{776E8901-7557-467D-A506-89FD332169F5}" destId="{DC0DBC83-68C4-4E3F-9CC7-A5CEA70BED7A}" srcOrd="0" destOrd="0" presId="urn:microsoft.com/office/officeart/2005/8/layout/hProcess9"/>
    <dgm:cxn modelId="{FB3A8118-2333-4D86-AF34-9EC53C1A7E65}" type="presParOf" srcId="{DC0DBC83-68C4-4E3F-9CC7-A5CEA70BED7A}" destId="{03DB671E-14A7-4B11-A7C5-6BE2634E589B}" srcOrd="0" destOrd="0" presId="urn:microsoft.com/office/officeart/2005/8/layout/hProcess9"/>
    <dgm:cxn modelId="{A3FEFC91-537B-4035-9D56-5A6167993612}" type="presParOf" srcId="{DC0DBC83-68C4-4E3F-9CC7-A5CEA70BED7A}" destId="{65471891-7D25-4D6C-9ACE-E99561797E9A}" srcOrd="1" destOrd="0" presId="urn:microsoft.com/office/officeart/2005/8/layout/hProcess9"/>
    <dgm:cxn modelId="{082A6035-7429-4110-BCF5-5CA4EA41F0E5}" type="presParOf" srcId="{65471891-7D25-4D6C-9ACE-E99561797E9A}" destId="{23A46A3B-C304-42F2-BF91-588BB27DB85E}" srcOrd="0" destOrd="0" presId="urn:microsoft.com/office/officeart/2005/8/layout/hProcess9"/>
    <dgm:cxn modelId="{7919B391-F315-49AF-A0A6-755A6E5D861F}" type="presParOf" srcId="{65471891-7D25-4D6C-9ACE-E99561797E9A}" destId="{67EFCAC5-B3F5-4866-90B5-1B248DF2E1FE}" srcOrd="1" destOrd="0" presId="urn:microsoft.com/office/officeart/2005/8/layout/hProcess9"/>
    <dgm:cxn modelId="{7F01F82A-588A-4FCD-BB52-25BC2C4B6148}" type="presParOf" srcId="{65471891-7D25-4D6C-9ACE-E99561797E9A}" destId="{A38D8ABE-F22A-480D-9F61-F139320CFAD7}" srcOrd="2" destOrd="0" presId="urn:microsoft.com/office/officeart/2005/8/layout/hProcess9"/>
    <dgm:cxn modelId="{5527196D-85D2-401C-B2AC-EAC58DBED1AE}" type="presParOf" srcId="{65471891-7D25-4D6C-9ACE-E99561797E9A}" destId="{9F1EAC32-4E22-4CD1-A175-F332807D175B}" srcOrd="3" destOrd="0" presId="urn:microsoft.com/office/officeart/2005/8/layout/hProcess9"/>
    <dgm:cxn modelId="{6785AEAE-0975-487C-822D-59AB4AFF9A93}" type="presParOf" srcId="{65471891-7D25-4D6C-9ACE-E99561797E9A}" destId="{30792CCE-91D0-4626-B606-0EB605242DB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3F315E-4439-40D5-9671-0646270646B4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FE0BC390-0EB5-4A15-8D2D-5549A31089A8}" type="pres">
      <dgm:prSet presAssocID="{293F315E-4439-40D5-9671-0646270646B4}" presName="Name0" presStyleCnt="0">
        <dgm:presLayoutVars>
          <dgm:dir/>
          <dgm:animLvl val="lvl"/>
          <dgm:resizeHandles val="exact"/>
        </dgm:presLayoutVars>
      </dgm:prSet>
      <dgm:spPr/>
    </dgm:pt>
    <dgm:pt modelId="{9CF749B6-8EC9-4B29-8335-87A03670CF3D}" type="pres">
      <dgm:prSet presAssocID="{293F315E-4439-40D5-9671-0646270646B4}" presName="dummy" presStyleCnt="0"/>
      <dgm:spPr/>
    </dgm:pt>
    <dgm:pt modelId="{CBCDBAF8-278D-40FA-A8F0-B7CB35CA6D4A}" type="pres">
      <dgm:prSet presAssocID="{293F315E-4439-40D5-9671-0646270646B4}" presName="linH" presStyleCnt="0"/>
      <dgm:spPr/>
    </dgm:pt>
    <dgm:pt modelId="{8CA922E7-58FC-4192-B0D0-21F37D8F54B9}" type="pres">
      <dgm:prSet presAssocID="{293F315E-4439-40D5-9671-0646270646B4}" presName="padding1" presStyleCnt="0"/>
      <dgm:spPr/>
    </dgm:pt>
    <dgm:pt modelId="{736CADE1-1B24-43E4-9BC7-B28DB7171E00}" type="pres">
      <dgm:prSet presAssocID="{293F315E-4439-40D5-9671-0646270646B4}" presName="padding2" presStyleCnt="0"/>
      <dgm:spPr/>
    </dgm:pt>
    <dgm:pt modelId="{9AD47DD4-7722-4560-AE1C-CCF34D857FC2}" type="pres">
      <dgm:prSet presAssocID="{293F315E-4439-40D5-9671-0646270646B4}" presName="negArrow" presStyleCnt="0"/>
      <dgm:spPr/>
    </dgm:pt>
    <dgm:pt modelId="{3CD42EDB-E938-4B8C-8736-D4F60B35412C}" type="pres">
      <dgm:prSet presAssocID="{293F315E-4439-40D5-9671-0646270646B4}" presName="backgroundArrow" presStyleLbl="node1" presStyleIdx="0" presStyleCnt="1" custLinFactY="-52512" custLinFactNeighborX="-1672" custLinFactNeighborY="-100000"/>
      <dgm:spPr/>
      <dgm:t>
        <a:bodyPr/>
        <a:lstStyle/>
        <a:p>
          <a:endParaRPr lang="en-US"/>
        </a:p>
      </dgm:t>
    </dgm:pt>
  </dgm:ptLst>
  <dgm:cxnLst>
    <dgm:cxn modelId="{49035757-D80B-4018-8D7D-78AF6276E806}" type="presOf" srcId="{293F315E-4439-40D5-9671-0646270646B4}" destId="{FE0BC390-0EB5-4A15-8D2D-5549A31089A8}" srcOrd="0" destOrd="0" presId="urn:microsoft.com/office/officeart/2005/8/layout/hProcess3"/>
    <dgm:cxn modelId="{CB1F1313-111A-4818-850C-8C7CDCC05A0A}" type="presParOf" srcId="{FE0BC390-0EB5-4A15-8D2D-5549A31089A8}" destId="{9CF749B6-8EC9-4B29-8335-87A03670CF3D}" srcOrd="0" destOrd="0" presId="urn:microsoft.com/office/officeart/2005/8/layout/hProcess3"/>
    <dgm:cxn modelId="{8B5DF369-C812-46F2-A3A5-0A09E6C8624D}" type="presParOf" srcId="{FE0BC390-0EB5-4A15-8D2D-5549A31089A8}" destId="{CBCDBAF8-278D-40FA-A8F0-B7CB35CA6D4A}" srcOrd="1" destOrd="0" presId="urn:microsoft.com/office/officeart/2005/8/layout/hProcess3"/>
    <dgm:cxn modelId="{349488C3-4F99-442E-B7E8-F9909DB56DE3}" type="presParOf" srcId="{CBCDBAF8-278D-40FA-A8F0-B7CB35CA6D4A}" destId="{8CA922E7-58FC-4192-B0D0-21F37D8F54B9}" srcOrd="0" destOrd="0" presId="urn:microsoft.com/office/officeart/2005/8/layout/hProcess3"/>
    <dgm:cxn modelId="{B7364CD5-834E-40E8-BF51-53277768D181}" type="presParOf" srcId="{CBCDBAF8-278D-40FA-A8F0-B7CB35CA6D4A}" destId="{736CADE1-1B24-43E4-9BC7-B28DB7171E00}" srcOrd="1" destOrd="0" presId="urn:microsoft.com/office/officeart/2005/8/layout/hProcess3"/>
    <dgm:cxn modelId="{F6C53B0C-1C92-402A-82F0-E9BF628FA7C2}" type="presParOf" srcId="{CBCDBAF8-278D-40FA-A8F0-B7CB35CA6D4A}" destId="{9AD47DD4-7722-4560-AE1C-CCF34D857FC2}" srcOrd="2" destOrd="0" presId="urn:microsoft.com/office/officeart/2005/8/layout/hProcess3"/>
    <dgm:cxn modelId="{B789505F-D9A9-46B1-8468-5E1F4A513205}" type="presParOf" srcId="{CBCDBAF8-278D-40FA-A8F0-B7CB35CA6D4A}" destId="{3CD42EDB-E938-4B8C-8736-D4F60B35412C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B671E-14A7-4B11-A7C5-6BE2634E589B}">
      <dsp:nvSpPr>
        <dsp:cNvPr id="0" name=""/>
        <dsp:cNvSpPr/>
      </dsp:nvSpPr>
      <dsp:spPr>
        <a:xfrm>
          <a:off x="5" y="0"/>
          <a:ext cx="11742815" cy="154079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46A3B-C304-42F2-BF91-588BB27DB85E}">
      <dsp:nvSpPr>
        <dsp:cNvPr id="0" name=""/>
        <dsp:cNvSpPr/>
      </dsp:nvSpPr>
      <dsp:spPr>
        <a:xfrm>
          <a:off x="397925" y="462238"/>
          <a:ext cx="3522846" cy="6163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1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Go to the desired repo on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Gitlab.brightskiesinc.com and copy the SSH key</a:t>
          </a:r>
          <a:endParaRPr lang="en-US" sz="900" kern="1200" dirty="0"/>
        </a:p>
      </dsp:txBody>
      <dsp:txXfrm>
        <a:off x="428011" y="492324"/>
        <a:ext cx="3462674" cy="556146"/>
      </dsp:txXfrm>
    </dsp:sp>
    <dsp:sp modelId="{A38D8ABE-F22A-480D-9F61-F139320CFAD7}">
      <dsp:nvSpPr>
        <dsp:cNvPr id="0" name=""/>
        <dsp:cNvSpPr/>
      </dsp:nvSpPr>
      <dsp:spPr>
        <a:xfrm>
          <a:off x="4014344" y="458152"/>
          <a:ext cx="3522846" cy="6163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2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From GIT extensions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File &gt; Clone </a:t>
          </a:r>
          <a:endParaRPr lang="en-US" sz="900" kern="1200" dirty="0"/>
        </a:p>
      </dsp:txBody>
      <dsp:txXfrm>
        <a:off x="4044430" y="488238"/>
        <a:ext cx="3462674" cy="556146"/>
      </dsp:txXfrm>
    </dsp:sp>
    <dsp:sp modelId="{30792CCE-91D0-4626-B606-0EB605242DB6}">
      <dsp:nvSpPr>
        <dsp:cNvPr id="0" name=""/>
        <dsp:cNvSpPr/>
      </dsp:nvSpPr>
      <dsp:spPr>
        <a:xfrm>
          <a:off x="7661785" y="478398"/>
          <a:ext cx="3522846" cy="6163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3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Paste the SSH key and choose the destination folder</a:t>
          </a:r>
          <a:endParaRPr lang="en-US" sz="900" kern="1200" dirty="0"/>
        </a:p>
      </dsp:txBody>
      <dsp:txXfrm>
        <a:off x="7691871" y="508484"/>
        <a:ext cx="3462674" cy="556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42EDB-E938-4B8C-8736-D4F60B35412C}">
      <dsp:nvSpPr>
        <dsp:cNvPr id="0" name=""/>
        <dsp:cNvSpPr/>
      </dsp:nvSpPr>
      <dsp:spPr>
        <a:xfrm>
          <a:off x="0" y="0"/>
          <a:ext cx="8225311" cy="43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5978"/>
            <a:ext cx="9144000" cy="987509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8B6-C05C-4DBA-92FD-62ECAFD410AC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3D02-244E-4D64-B1D0-2B0CE8F9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8B6-C05C-4DBA-92FD-62ECAFD410AC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3D02-244E-4D64-B1D0-2B0CE8F9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5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478B6-C05C-4DBA-92FD-62ECAFD410AC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93D02-244E-4D64-B1D0-2B0CE8F96E0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9" y="348726"/>
            <a:ext cx="6486797" cy="12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gitextensions/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5978"/>
            <a:ext cx="9144000" cy="1900990"/>
          </a:xfrm>
        </p:spPr>
        <p:txBody>
          <a:bodyPr>
            <a:normAutofit/>
          </a:bodyPr>
          <a:lstStyle/>
          <a:p>
            <a:r>
              <a:rPr lang="en-US" dirty="0" smtClean="0"/>
              <a:t>GIT Training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File:Git-logo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371" y="3416968"/>
            <a:ext cx="6793258" cy="283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2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Branching Strategy </a:t>
            </a:r>
            <a:br>
              <a:rPr lang="en-US" dirty="0"/>
            </a:br>
            <a:r>
              <a:rPr lang="en-US" dirty="0" smtClean="0"/>
              <a:t>[Checkout Branch]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created a branch </a:t>
            </a:r>
          </a:p>
          <a:p>
            <a:r>
              <a:rPr lang="en-US" dirty="0" smtClean="0"/>
              <a:t>We need to work on our local Repo</a:t>
            </a:r>
          </a:p>
          <a:p>
            <a:r>
              <a:rPr lang="en-US" dirty="0" smtClean="0"/>
              <a:t>So we check out on the desired branch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854" y="3395799"/>
            <a:ext cx="7156188" cy="28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0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Branching </a:t>
            </a:r>
            <a:r>
              <a:rPr lang="en-US" dirty="0" smtClean="0"/>
              <a:t>Strategy </a:t>
            </a:r>
            <a:br>
              <a:rPr lang="en-US" dirty="0" smtClean="0"/>
            </a:br>
            <a:r>
              <a:rPr lang="en-US" dirty="0" smtClean="0"/>
              <a:t>[Rebase]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2" y="1690688"/>
            <a:ext cx="5834930" cy="328136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908178" cy="328136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46062237"/>
              </p:ext>
            </p:extLst>
          </p:nvPr>
        </p:nvGraphicFramePr>
        <p:xfrm>
          <a:off x="1841109" y="5197641"/>
          <a:ext cx="8225311" cy="497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8"/>
          <p:cNvSpPr/>
          <p:nvPr/>
        </p:nvSpPr>
        <p:spPr>
          <a:xfrm>
            <a:off x="1435100" y="5694946"/>
            <a:ext cx="10401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Rebasing is done to put the desired branch on the latest updates on the master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Branching </a:t>
            </a:r>
            <a:r>
              <a:rPr lang="en-US" dirty="0" smtClean="0"/>
              <a:t>Strategy </a:t>
            </a:r>
            <a:br>
              <a:rPr lang="en-US" dirty="0" smtClean="0"/>
            </a:br>
            <a:r>
              <a:rPr lang="en-US" dirty="0"/>
              <a:t>[GIT fetch and </a:t>
            </a:r>
            <a:r>
              <a:rPr lang="en-US" dirty="0" smtClean="0"/>
              <a:t>Prune]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5694946"/>
            <a:ext cx="1099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fetch --prune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 best utility for cleaning outdated branches. It will connect to a shared remote repository remote and fetch all remote branch refs. It will then delete remote refs that are no longer in use on the remote repository.</a:t>
            </a:r>
            <a:endParaRPr lang="en-US" dirty="0"/>
          </a:p>
        </p:txBody>
      </p:sp>
      <p:pic>
        <p:nvPicPr>
          <p:cNvPr id="6146" name="Picture 2" descr="git prune explained [Easy Examples] | GoLinux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192" y="1579043"/>
            <a:ext cx="7248525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83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pull the latest updates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/>
              <a:t>the master </a:t>
            </a:r>
            <a:r>
              <a:rPr lang="en-US" dirty="0" smtClean="0"/>
              <a:t>branch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0687"/>
            <a:ext cx="10515600" cy="360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Your local Repo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53" r="13571" b="553"/>
          <a:stretch/>
        </p:blipFill>
        <p:spPr>
          <a:xfrm>
            <a:off x="606835" y="1601559"/>
            <a:ext cx="4978384" cy="2729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00" y="1798972"/>
            <a:ext cx="4321760" cy="242411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715666" y="4477548"/>
            <a:ext cx="8225311" cy="432000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/>
        </p:nvSpPr>
        <p:spPr>
          <a:xfrm>
            <a:off x="177800" y="4909548"/>
            <a:ext cx="1043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Repo Folder structure is organized and created by the master branch owner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is not allowed for an branch owner to change the folder structure , If you have 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Change proposal get back to the Master branch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 you changes in the desired folder/file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28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 dirty="0" smtClean="0"/>
              <a:t>commit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5"/>
          <a:stretch/>
        </p:blipFill>
        <p:spPr>
          <a:xfrm>
            <a:off x="548640" y="1678362"/>
            <a:ext cx="9702943" cy="4998908"/>
          </a:xfrm>
        </p:spPr>
      </p:pic>
    </p:spTree>
    <p:extLst>
      <p:ext uri="{BB962C8B-B14F-4D97-AF65-F5344CB8AC3E}">
        <p14:creationId xmlns:p14="http://schemas.microsoft.com/office/powerpoint/2010/main" val="6632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commit</a:t>
            </a:r>
            <a:br>
              <a:rPr lang="en-US" dirty="0"/>
            </a:br>
            <a:r>
              <a:rPr lang="en-US" dirty="0" smtClean="0"/>
              <a:t>[Commit </a:t>
            </a:r>
            <a:r>
              <a:rPr lang="en-US" dirty="0"/>
              <a:t>Msgs </a:t>
            </a:r>
            <a:r>
              <a:rPr lang="en-US" dirty="0" smtClean="0"/>
              <a:t>guidelines]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part of a commit message is that it should be clear and meaningful.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long run, writing good commit messages shows how much of a collaborator you are.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benefits of writing good commit messages are not only limited to your team but indeed expand to yourself and future contributors.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818424"/>
              </p:ext>
            </p:extLst>
          </p:nvPr>
        </p:nvGraphicFramePr>
        <p:xfrm>
          <a:off x="9235440" y="4903470"/>
          <a:ext cx="2118360" cy="1787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35440" y="4903470"/>
                        <a:ext cx="2118360" cy="1787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74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What is GIT </a:t>
            </a:r>
          </a:p>
          <a:p>
            <a:r>
              <a:rPr lang="en-US" dirty="0"/>
              <a:t>Why GIT is useful </a:t>
            </a:r>
            <a:endParaRPr lang="en-US" dirty="0" smtClean="0"/>
          </a:p>
          <a:p>
            <a:r>
              <a:rPr lang="en-US" dirty="0" smtClean="0"/>
              <a:t>Downloads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is cloning and how to do it </a:t>
            </a:r>
          </a:p>
          <a:p>
            <a:r>
              <a:rPr lang="en-US" dirty="0" smtClean="0"/>
              <a:t>Branching Strategy </a:t>
            </a:r>
          </a:p>
          <a:p>
            <a:pPr lvl="1"/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create a </a:t>
            </a:r>
            <a:r>
              <a:rPr lang="en-US" dirty="0" smtClean="0"/>
              <a:t>Branch</a:t>
            </a:r>
          </a:p>
          <a:p>
            <a:pPr lvl="1"/>
            <a:r>
              <a:rPr lang="en-US" dirty="0"/>
              <a:t>Checkout Branch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Commit and Push</a:t>
            </a:r>
          </a:p>
          <a:p>
            <a:pPr lvl="1"/>
            <a:r>
              <a:rPr lang="en-US" dirty="0" smtClean="0"/>
              <a:t>Pull and rebase  </a:t>
            </a:r>
          </a:p>
          <a:p>
            <a:pPr lvl="1"/>
            <a:r>
              <a:rPr lang="en-US" dirty="0"/>
              <a:t>GIT fetch and </a:t>
            </a:r>
            <a:r>
              <a:rPr lang="en-US" dirty="0" smtClean="0"/>
              <a:t>Prune</a:t>
            </a:r>
          </a:p>
          <a:p>
            <a:r>
              <a:rPr lang="en-US" dirty="0" smtClean="0"/>
              <a:t>How to pull the latest updates on the master branch</a:t>
            </a:r>
          </a:p>
          <a:p>
            <a:r>
              <a:rPr lang="en-US" dirty="0"/>
              <a:t>Access Your local </a:t>
            </a:r>
            <a:r>
              <a:rPr lang="en-US" dirty="0" smtClean="0"/>
              <a:t>Repo</a:t>
            </a:r>
          </a:p>
          <a:p>
            <a:r>
              <a:rPr lang="en-US" dirty="0" smtClean="0"/>
              <a:t>How to commit</a:t>
            </a:r>
          </a:p>
          <a:p>
            <a:pPr lvl="1"/>
            <a:r>
              <a:rPr lang="en-US" dirty="0" smtClean="0"/>
              <a:t>Commit Msgs. guidelines </a:t>
            </a:r>
          </a:p>
        </p:txBody>
      </p:sp>
    </p:spTree>
    <p:extLst>
      <p:ext uri="{BB962C8B-B14F-4D97-AF65-F5344CB8AC3E}">
        <p14:creationId xmlns:p14="http://schemas.microsoft.com/office/powerpoint/2010/main" val="3911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Git</a:t>
            </a:r>
            <a:r>
              <a:rPr lang="en-US" dirty="0"/>
              <a:t> repository is the .</a:t>
            </a:r>
            <a:r>
              <a:rPr lang="en-US" dirty="0" err="1"/>
              <a:t>git</a:t>
            </a:r>
            <a:r>
              <a:rPr lang="en-US" dirty="0"/>
              <a:t>/ folder inside a project.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repository tracks all changes made to files in your project, building a history over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Meaning</a:t>
            </a:r>
            <a:r>
              <a:rPr lang="en-US" dirty="0"/>
              <a:t>, if you delete the .</a:t>
            </a:r>
            <a:r>
              <a:rPr lang="en-US" dirty="0" err="1"/>
              <a:t>git</a:t>
            </a:r>
            <a:r>
              <a:rPr lang="en-US" dirty="0"/>
              <a:t>/ folder, then you delete your project’s history.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98622"/>
            <a:ext cx="5800474" cy="286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0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 is useful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 allows a team of people to work together , all using the same files</a:t>
            </a:r>
          </a:p>
          <a:p>
            <a:r>
              <a:rPr lang="en-US" dirty="0" smtClean="0"/>
              <a:t>It helps the team cope without any confusion which usually occurs when multiple people are editing the same  files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5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https://gitforwindows.org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https://sourceforge.net/projects/gitextensions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47" y="3280610"/>
            <a:ext cx="6865591" cy="2791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0367" y="2919090"/>
            <a:ext cx="3403433" cy="35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cloning and how to do 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Cloning is a process of creating a typical copy of the file on the cloud locally on you machine (PC)</a:t>
            </a:r>
          </a:p>
          <a:p>
            <a:r>
              <a:rPr lang="en-US" dirty="0" smtClean="0"/>
              <a:t>By that way you can edit freely in this file without affecting the original source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2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cloning and how to do 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 that in an easy 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71716"/>
            <a:ext cx="4547936" cy="2119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696" y="2567873"/>
            <a:ext cx="3953800" cy="2123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063" y="2567872"/>
            <a:ext cx="3633537" cy="2142725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090035692"/>
              </p:ext>
            </p:extLst>
          </p:nvPr>
        </p:nvGraphicFramePr>
        <p:xfrm>
          <a:off x="296779" y="4636168"/>
          <a:ext cx="11742821" cy="1540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501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</a:t>
            </a:r>
            <a:r>
              <a:rPr lang="en-US" dirty="0" smtClean="0"/>
              <a:t>Strategy </a:t>
            </a:r>
            <a:br>
              <a:rPr lang="en-US" dirty="0" smtClean="0"/>
            </a:br>
            <a:r>
              <a:rPr lang="en-US" dirty="0" smtClean="0"/>
              <a:t>[Master Branch] </a:t>
            </a:r>
            <a:endParaRPr lang="en-US" dirty="0"/>
          </a:p>
        </p:txBody>
      </p:sp>
      <p:pic>
        <p:nvPicPr>
          <p:cNvPr id="3074" name="Picture 2" descr="https://www.nobledesktop.com/image/gitresources/git-branches-mer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36" y="1825625"/>
            <a:ext cx="84921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5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Strategy </a:t>
            </a:r>
            <a:br>
              <a:rPr lang="en-US" dirty="0"/>
            </a:br>
            <a:r>
              <a:rPr lang="en-US" dirty="0"/>
              <a:t>[How To create a Branch]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63" y="1690688"/>
            <a:ext cx="4207359" cy="329486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99766" y="4985548"/>
            <a:ext cx="8225311" cy="432000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9296400" y="1690688"/>
            <a:ext cx="2751221" cy="2901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Naming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Convention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Writing / creates a new folder in the repo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Accordingly we will create a folder per release named </a:t>
            </a:r>
            <a:endParaRPr lang="en-US" dirty="0" smtClean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Validation_Test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_[Release name]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Then create a branch per each ECU and Sys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Slave_test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Master_test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BMS_test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054" y="1760112"/>
            <a:ext cx="4495481" cy="294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4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otx" id="{81EA5C44-F742-42C8-83FB-BE5376D9DC66}" vid="{2CDDD77C-701A-4033-8CEB-2BF67F0460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451</TotalTime>
  <Words>506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Presentation1</vt:lpstr>
      <vt:lpstr>Microsoft Word Document</vt:lpstr>
      <vt:lpstr>GIT Training </vt:lpstr>
      <vt:lpstr>Agenda </vt:lpstr>
      <vt:lpstr>What is GIT </vt:lpstr>
      <vt:lpstr>Why GIT is useful </vt:lpstr>
      <vt:lpstr>Downloads</vt:lpstr>
      <vt:lpstr>What is cloning and how to do it </vt:lpstr>
      <vt:lpstr>What is cloning and how to do it </vt:lpstr>
      <vt:lpstr>Branching Strategy  [Master Branch] </vt:lpstr>
      <vt:lpstr>Branching Strategy  [How To create a Branch] </vt:lpstr>
      <vt:lpstr>Branching Strategy  [Checkout Branch] </vt:lpstr>
      <vt:lpstr>Branching Strategy  [Rebase] </vt:lpstr>
      <vt:lpstr>Branching Strategy  [GIT fetch and Prune] </vt:lpstr>
      <vt:lpstr>How to pull the latest updates  on the master branch</vt:lpstr>
      <vt:lpstr>Access Your local Repo</vt:lpstr>
      <vt:lpstr>How to commit</vt:lpstr>
      <vt:lpstr>How to commit [Commit Msgs guidelines]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Training B.B</dc:title>
  <dc:creator>Amr Awny</dc:creator>
  <cp:lastModifiedBy>Amr Awny</cp:lastModifiedBy>
  <cp:revision>7</cp:revision>
  <dcterms:created xsi:type="dcterms:W3CDTF">2021-12-19T13:47:17Z</dcterms:created>
  <dcterms:modified xsi:type="dcterms:W3CDTF">2022-03-30T18:18:48Z</dcterms:modified>
</cp:coreProperties>
</file>