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467A"/>
                </a:solidFill>
              </a:defRPr>
            </a:pPr>
            <a:r>
              <a:t>ملخص أهم مفاهيم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🔹 أساسيات اللغة (المتغيرات، الأنواع، الثوابت)</a:t>
            </a:r>
          </a:p>
          <a:p>
            <a:pPr>
              <a:defRPr sz="2000"/>
            </a:pPr>
            <a:r>
              <a:t>🔹 التحكم في التدفق (if، switch، loops)</a:t>
            </a:r>
          </a:p>
          <a:p>
            <a:pPr>
              <a:defRPr sz="2000"/>
            </a:pPr>
            <a:r>
              <a:t>🔹 الدوال (functions)</a:t>
            </a:r>
          </a:p>
          <a:p>
            <a:pPr>
              <a:defRPr sz="2000"/>
            </a:pPr>
            <a:r>
              <a:t>🔹 المصفوفات (arrays)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467A"/>
                </a:solidFill>
              </a:defRPr>
            </a:pPr>
            <a:r>
              <a:t>التعامل مع البيانات والاستعلامات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🔹 $_POST / $_GET</a:t>
            </a:r>
          </a:p>
          <a:p>
            <a:pPr>
              <a:defRPr sz="2000"/>
            </a:pPr>
            <a:r>
              <a:t>🔹 الاتصال بقاعدة البيانات (MySQLi / PDO)</a:t>
            </a:r>
          </a:p>
          <a:p>
            <a:pPr>
              <a:defRPr sz="2000"/>
            </a:pPr>
            <a:r>
              <a:t>🔹 Prepared Statements لأمان أعلى</a:t>
            </a:r>
          </a:p>
          <a:p>
            <a:pPr>
              <a:defRPr sz="2000"/>
            </a:pPr>
            <a:r>
              <a:t>🔹 تنفيذ الاستعلامات وجلب النتائج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467A"/>
                </a:solidFill>
              </a:defRPr>
            </a:pPr>
            <a:r>
              <a:t>العمل مع JSON وAPIs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🔹 header("Content-Type: application/json")</a:t>
            </a:r>
          </a:p>
          <a:p>
            <a:pPr>
              <a:defRPr sz="2000"/>
            </a:pPr>
            <a:r>
              <a:t>🔹 استخدام json_encode للرد على العميل</a:t>
            </a:r>
          </a:p>
          <a:p>
            <a:pPr>
              <a:defRPr sz="2000"/>
            </a:pPr>
            <a:r>
              <a:t>🔹 إنشاء نظام تسجيل دخول / تسجيل جديد</a:t>
            </a:r>
          </a:p>
          <a:p>
            <a:pPr>
              <a:defRPr sz="2000"/>
            </a:pPr>
            <a:r>
              <a:t>🔹 تنظيم ملفات المشروع في مجلدات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467A"/>
                </a:solidFill>
              </a:defRPr>
            </a:pPr>
            <a:r>
              <a:t>تشفير كلمات السر والتحقق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🔹 password_hash لتشفير كلمة المرور</a:t>
            </a:r>
          </a:p>
          <a:p>
            <a:pPr>
              <a:defRPr sz="2000"/>
            </a:pPr>
            <a:r>
              <a:t>🔹 password_verify للتحقق منها</a:t>
            </a:r>
          </a:p>
          <a:p>
            <a:pPr>
              <a:defRPr sz="2000"/>
            </a:pPr>
            <a:r>
              <a:t>❌ تجنب استخدام md5 لأنه غير آمن</a:t>
            </a:r>
          </a:p>
          <a:p>
            <a:pPr>
              <a:defRPr sz="2000"/>
            </a:pPr>
            <a:r>
              <a:t>🔹 التحقق من البريد وكلمة المرور قبل الحفظ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467A"/>
                </a:solidFill>
              </a:defRPr>
            </a:pPr>
            <a:r>
              <a:t>أكواد الاستجابة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✅ 200: OK - تم بنجاح</a:t>
            </a:r>
          </a:p>
          <a:p>
            <a:pPr>
              <a:defRPr sz="2000"/>
            </a:pPr>
            <a:r>
              <a:t>✅ 201: Created - تم الإنشاء</a:t>
            </a:r>
          </a:p>
          <a:p>
            <a:pPr>
              <a:defRPr sz="2000"/>
            </a:pPr>
            <a:r>
              <a:t>⚠️ 400: Bad Request - طلب غير صحيح</a:t>
            </a:r>
          </a:p>
          <a:p>
            <a:pPr>
              <a:defRPr sz="2000"/>
            </a:pPr>
            <a:r>
              <a:t>🔐 401: Unauthorized - غير مصرح</a:t>
            </a:r>
          </a:p>
          <a:p>
            <a:pPr>
              <a:defRPr sz="2000"/>
            </a:pPr>
            <a:r>
              <a:t>❌ 404: Not Found - غير موجود</a:t>
            </a:r>
          </a:p>
          <a:p>
            <a:pPr>
              <a:defRPr sz="2000"/>
            </a:pPr>
            <a:r>
              <a:t>💥 500: Server Error - خطأ داخلي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467A"/>
                </a:solidFill>
              </a:defRPr>
            </a:pPr>
            <a:r>
              <a:t>جلسات المستخدم ورفع الملفات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🔹 session_start() لحفظ بيانات الجلسة</a:t>
            </a:r>
          </a:p>
          <a:p>
            <a:pPr>
              <a:defRPr sz="2000"/>
            </a:pPr>
            <a:r>
              <a:t>🔹 $_SESSION['user'] لتخزين بيانات المستخدم</a:t>
            </a:r>
          </a:p>
          <a:p>
            <a:pPr>
              <a:defRPr sz="2000"/>
            </a:pPr>
            <a:r>
              <a:t>🔹 رفع ملفات باستخدام move_uploaded_file</a:t>
            </a:r>
          </a:p>
          <a:p>
            <a:pPr>
              <a:defRPr sz="2000"/>
            </a:pPr>
            <a:r>
              <a:t>🔒 تأكد من التحقق من نوع الملف قبل الحفظ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467A"/>
                </a:solidFill>
              </a:defRPr>
            </a:pPr>
            <a:r>
              <a:t>تحسين الأمان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🔐 استخدم Prepared Statements</a:t>
            </a:r>
          </a:p>
          <a:p>
            <a:pPr>
              <a:defRPr sz="2000"/>
            </a:pPr>
            <a:r>
              <a:t>🔒 تحقق دائمًا من القيم</a:t>
            </a:r>
          </a:p>
          <a:p>
            <a:pPr>
              <a:defRPr sz="2000"/>
            </a:pPr>
            <a:r>
              <a:t>🚫 لا ترجع كلمة السر في الرد</a:t>
            </a:r>
          </a:p>
          <a:p>
            <a:pPr>
              <a:defRPr sz="2000"/>
            </a:pPr>
            <a:r>
              <a:t>📌 استخدم http_response_code للردود الدقيقة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