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368337-2DBA-4057-9F42-EBAA3862B3E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84D114-6A2E-4770-9DF4-830107629800}">
      <dgm:prSet/>
      <dgm:spPr/>
      <dgm:t>
        <a:bodyPr/>
        <a:lstStyle/>
        <a:p>
          <a:r>
            <a:rPr lang="en-US"/>
            <a:t>Key Relationships:</a:t>
          </a:r>
        </a:p>
      </dgm:t>
    </dgm:pt>
    <dgm:pt modelId="{2EA3B44F-7DA4-4C0F-B202-864BA25D301B}" type="parTrans" cxnId="{C3A18EA9-2985-41E6-B648-1F26E28547D6}">
      <dgm:prSet/>
      <dgm:spPr/>
      <dgm:t>
        <a:bodyPr/>
        <a:lstStyle/>
        <a:p>
          <a:endParaRPr lang="en-US"/>
        </a:p>
      </dgm:t>
    </dgm:pt>
    <dgm:pt modelId="{B28D2D54-8899-4420-BCA6-BDE91D6F461E}" type="sibTrans" cxnId="{C3A18EA9-2985-41E6-B648-1F26E28547D6}">
      <dgm:prSet/>
      <dgm:spPr/>
      <dgm:t>
        <a:bodyPr/>
        <a:lstStyle/>
        <a:p>
          <a:endParaRPr lang="en-US"/>
        </a:p>
      </dgm:t>
    </dgm:pt>
    <dgm:pt modelId="{24255350-0A8B-4AF2-BFC1-04D8B8FD9ACC}">
      <dgm:prSet/>
      <dgm:spPr/>
      <dgm:t>
        <a:bodyPr/>
        <a:lstStyle/>
        <a:p>
          <a:r>
            <a:rPr lang="en-US"/>
            <a:t>Hotel to Room: One-to-many (1..*)</a:t>
          </a:r>
        </a:p>
      </dgm:t>
    </dgm:pt>
    <dgm:pt modelId="{884F9656-57E3-4DDD-9109-90C8E1F2E3D4}" type="parTrans" cxnId="{5C517AE9-CF87-47BE-BC22-57B21DF39B66}">
      <dgm:prSet/>
      <dgm:spPr/>
      <dgm:t>
        <a:bodyPr/>
        <a:lstStyle/>
        <a:p>
          <a:endParaRPr lang="en-US"/>
        </a:p>
      </dgm:t>
    </dgm:pt>
    <dgm:pt modelId="{2CFFE4B2-0464-446D-8646-46A9D324F58D}" type="sibTrans" cxnId="{5C517AE9-CF87-47BE-BC22-57B21DF39B66}">
      <dgm:prSet/>
      <dgm:spPr/>
      <dgm:t>
        <a:bodyPr/>
        <a:lstStyle/>
        <a:p>
          <a:endParaRPr lang="en-US"/>
        </a:p>
      </dgm:t>
    </dgm:pt>
    <dgm:pt modelId="{29409F55-D83C-4C36-9AC0-761458D1F059}">
      <dgm:prSet/>
      <dgm:spPr/>
      <dgm:t>
        <a:bodyPr/>
        <a:lstStyle/>
        <a:p>
          <a:r>
            <a:rPr lang="en-US"/>
            <a:t>A Hotel contains multiple Rooms</a:t>
          </a:r>
        </a:p>
      </dgm:t>
    </dgm:pt>
    <dgm:pt modelId="{FF2F3A50-35E4-4B44-B1CD-44C42E882431}" type="parTrans" cxnId="{C6244E6C-2BF6-475B-93E8-D3BB8E42916C}">
      <dgm:prSet/>
      <dgm:spPr/>
      <dgm:t>
        <a:bodyPr/>
        <a:lstStyle/>
        <a:p>
          <a:endParaRPr lang="en-US"/>
        </a:p>
      </dgm:t>
    </dgm:pt>
    <dgm:pt modelId="{037B390E-B307-48E4-8DA4-D10BF0F5E4BF}" type="sibTrans" cxnId="{C6244E6C-2BF6-475B-93E8-D3BB8E42916C}">
      <dgm:prSet/>
      <dgm:spPr/>
      <dgm:t>
        <a:bodyPr/>
        <a:lstStyle/>
        <a:p>
          <a:endParaRPr lang="en-US"/>
        </a:p>
      </dgm:t>
    </dgm:pt>
    <dgm:pt modelId="{E0F7ACC1-C811-4A7C-8079-90792681773D}">
      <dgm:prSet/>
      <dgm:spPr/>
      <dgm:t>
        <a:bodyPr/>
        <a:lstStyle/>
        <a:p>
          <a:r>
            <a:rPr lang="en-US"/>
            <a:t>Shown with solid line and filled diamond (composition)</a:t>
          </a:r>
        </a:p>
      </dgm:t>
    </dgm:pt>
    <dgm:pt modelId="{96AE5DDB-C744-41FD-B7AB-A3B116E0F6D1}" type="parTrans" cxnId="{D12AC899-00C8-4F6C-AE6C-19D79C5E2E48}">
      <dgm:prSet/>
      <dgm:spPr/>
      <dgm:t>
        <a:bodyPr/>
        <a:lstStyle/>
        <a:p>
          <a:endParaRPr lang="en-US"/>
        </a:p>
      </dgm:t>
    </dgm:pt>
    <dgm:pt modelId="{2D25ECD3-CF84-4F3C-B888-DD3D6632C408}" type="sibTrans" cxnId="{D12AC899-00C8-4F6C-AE6C-19D79C5E2E48}">
      <dgm:prSet/>
      <dgm:spPr/>
      <dgm:t>
        <a:bodyPr/>
        <a:lstStyle/>
        <a:p>
          <a:endParaRPr lang="en-US"/>
        </a:p>
      </dgm:t>
    </dgm:pt>
    <dgm:pt modelId="{3A175403-D7A8-42D6-B585-3072051767A3}">
      <dgm:prSet/>
      <dgm:spPr/>
      <dgm:t>
        <a:bodyPr/>
        <a:lstStyle/>
        <a:p>
          <a:r>
            <a:rPr lang="en-US"/>
            <a:t>Room to Booking: One-to-many (1..*)</a:t>
          </a:r>
        </a:p>
      </dgm:t>
    </dgm:pt>
    <dgm:pt modelId="{CEE56998-AA30-4786-901E-EA1286E95B99}" type="parTrans" cxnId="{B413867D-4388-42B3-A718-DBBCC5E1BEA1}">
      <dgm:prSet/>
      <dgm:spPr/>
      <dgm:t>
        <a:bodyPr/>
        <a:lstStyle/>
        <a:p>
          <a:endParaRPr lang="en-US"/>
        </a:p>
      </dgm:t>
    </dgm:pt>
    <dgm:pt modelId="{4CA5B19D-8379-4382-98D7-574FCAED0EAE}" type="sibTrans" cxnId="{B413867D-4388-42B3-A718-DBBCC5E1BEA1}">
      <dgm:prSet/>
      <dgm:spPr/>
      <dgm:t>
        <a:bodyPr/>
        <a:lstStyle/>
        <a:p>
          <a:endParaRPr lang="en-US"/>
        </a:p>
      </dgm:t>
    </dgm:pt>
    <dgm:pt modelId="{1D47DE83-48E2-4867-A8DC-F23AFF849048}">
      <dgm:prSet/>
      <dgm:spPr/>
      <dgm:t>
        <a:bodyPr/>
        <a:lstStyle/>
        <a:p>
          <a:r>
            <a:rPr lang="en-US"/>
            <a:t>A Room can have multiple Bookings</a:t>
          </a:r>
        </a:p>
      </dgm:t>
    </dgm:pt>
    <dgm:pt modelId="{B0E1FFFE-AC66-4B8C-BF4F-3AB7899D63BF}" type="parTrans" cxnId="{C15505E5-6235-4412-8BD7-93BC8D8F30B4}">
      <dgm:prSet/>
      <dgm:spPr/>
      <dgm:t>
        <a:bodyPr/>
        <a:lstStyle/>
        <a:p>
          <a:endParaRPr lang="en-US"/>
        </a:p>
      </dgm:t>
    </dgm:pt>
    <dgm:pt modelId="{CA831505-A938-4E78-ACE1-6337C8C2FA18}" type="sibTrans" cxnId="{C15505E5-6235-4412-8BD7-93BC8D8F30B4}">
      <dgm:prSet/>
      <dgm:spPr/>
      <dgm:t>
        <a:bodyPr/>
        <a:lstStyle/>
        <a:p>
          <a:endParaRPr lang="en-US"/>
        </a:p>
      </dgm:t>
    </dgm:pt>
    <dgm:pt modelId="{B3B77A24-4E4D-47CE-9D7A-A7D132F7FB5F}">
      <dgm:prSet/>
      <dgm:spPr/>
      <dgm:t>
        <a:bodyPr/>
        <a:lstStyle/>
        <a:p>
          <a:r>
            <a:rPr lang="en-US"/>
            <a:t>Shown with solid line and filled diamond (composition)</a:t>
          </a:r>
        </a:p>
      </dgm:t>
    </dgm:pt>
    <dgm:pt modelId="{4E4DA0BD-7423-4952-ADFD-3539DBD19045}" type="parTrans" cxnId="{784FDDA0-BAF7-4974-9B12-19186BCB70C4}">
      <dgm:prSet/>
      <dgm:spPr/>
      <dgm:t>
        <a:bodyPr/>
        <a:lstStyle/>
        <a:p>
          <a:endParaRPr lang="en-US"/>
        </a:p>
      </dgm:t>
    </dgm:pt>
    <dgm:pt modelId="{E3A7A8DF-EC36-416E-80E8-A2554B18D247}" type="sibTrans" cxnId="{784FDDA0-BAF7-4974-9B12-19186BCB70C4}">
      <dgm:prSet/>
      <dgm:spPr/>
      <dgm:t>
        <a:bodyPr/>
        <a:lstStyle/>
        <a:p>
          <a:endParaRPr lang="en-US"/>
        </a:p>
      </dgm:t>
    </dgm:pt>
    <dgm:pt modelId="{C04A0BC2-5489-4F54-9248-D62F31AD5E85}">
      <dgm:prSet/>
      <dgm:spPr/>
      <dgm:t>
        <a:bodyPr/>
        <a:lstStyle/>
        <a:p>
          <a:r>
            <a:rPr lang="en-US"/>
            <a:t>Guest to Booking: One-to-many (1..*)</a:t>
          </a:r>
        </a:p>
      </dgm:t>
    </dgm:pt>
    <dgm:pt modelId="{F06766EB-03D7-4A9A-B953-07676C9EAC24}" type="parTrans" cxnId="{20856EC6-FFA9-4A66-9FAB-6A5D34C2DBFF}">
      <dgm:prSet/>
      <dgm:spPr/>
      <dgm:t>
        <a:bodyPr/>
        <a:lstStyle/>
        <a:p>
          <a:endParaRPr lang="en-US"/>
        </a:p>
      </dgm:t>
    </dgm:pt>
    <dgm:pt modelId="{3523FA7B-24A3-4581-9D4B-D092DA891C54}" type="sibTrans" cxnId="{20856EC6-FFA9-4A66-9FAB-6A5D34C2DBFF}">
      <dgm:prSet/>
      <dgm:spPr/>
      <dgm:t>
        <a:bodyPr/>
        <a:lstStyle/>
        <a:p>
          <a:endParaRPr lang="en-US"/>
        </a:p>
      </dgm:t>
    </dgm:pt>
    <dgm:pt modelId="{9AC6297B-7D53-4591-A508-ABD93EEFE307}">
      <dgm:prSet/>
      <dgm:spPr/>
      <dgm:t>
        <a:bodyPr/>
        <a:lstStyle/>
        <a:p>
          <a:r>
            <a:rPr lang="en-US"/>
            <a:t>A Guest can make multiple Bookings</a:t>
          </a:r>
        </a:p>
      </dgm:t>
    </dgm:pt>
    <dgm:pt modelId="{EC017626-0B00-4353-B2D7-BDF14385DA67}" type="parTrans" cxnId="{0D932F2B-91A8-4CE3-BDB9-D32E7C6F3413}">
      <dgm:prSet/>
      <dgm:spPr/>
      <dgm:t>
        <a:bodyPr/>
        <a:lstStyle/>
        <a:p>
          <a:endParaRPr lang="en-US"/>
        </a:p>
      </dgm:t>
    </dgm:pt>
    <dgm:pt modelId="{5D54B036-0CB2-4321-9748-B9152C2772A6}" type="sibTrans" cxnId="{0D932F2B-91A8-4CE3-BDB9-D32E7C6F3413}">
      <dgm:prSet/>
      <dgm:spPr/>
      <dgm:t>
        <a:bodyPr/>
        <a:lstStyle/>
        <a:p>
          <a:endParaRPr lang="en-US"/>
        </a:p>
      </dgm:t>
    </dgm:pt>
    <dgm:pt modelId="{22081A4E-D888-4E81-A7AD-737595AF67F7}">
      <dgm:prSet/>
      <dgm:spPr/>
      <dgm:t>
        <a:bodyPr/>
        <a:lstStyle/>
        <a:p>
          <a:r>
            <a:rPr lang="en-US"/>
            <a:t>Shown with solid line and arrow (association)</a:t>
          </a:r>
        </a:p>
      </dgm:t>
    </dgm:pt>
    <dgm:pt modelId="{14D382C3-A239-4F14-9648-4CF9D35FD3FB}" type="parTrans" cxnId="{F09D1F99-83D7-45A4-BC7C-BC94DC3D44E5}">
      <dgm:prSet/>
      <dgm:spPr/>
      <dgm:t>
        <a:bodyPr/>
        <a:lstStyle/>
        <a:p>
          <a:endParaRPr lang="en-US"/>
        </a:p>
      </dgm:t>
    </dgm:pt>
    <dgm:pt modelId="{84F9EF71-BBF3-486E-9627-3BFF435AB224}" type="sibTrans" cxnId="{F09D1F99-83D7-45A4-BC7C-BC94DC3D44E5}">
      <dgm:prSet/>
      <dgm:spPr/>
      <dgm:t>
        <a:bodyPr/>
        <a:lstStyle/>
        <a:p>
          <a:endParaRPr lang="en-US"/>
        </a:p>
      </dgm:t>
    </dgm:pt>
    <dgm:pt modelId="{F160C1C0-985A-4FE6-9194-2973BC0F0BF7}">
      <dgm:prSet/>
      <dgm:spPr/>
      <dgm:t>
        <a:bodyPr/>
        <a:lstStyle/>
        <a:p>
          <a:r>
            <a:rPr lang="en-US"/>
            <a:t>Booking to Payment: One-to-one (0..1)</a:t>
          </a:r>
        </a:p>
      </dgm:t>
    </dgm:pt>
    <dgm:pt modelId="{24D0A75B-0BB7-4108-8FCB-0399D24081AE}" type="parTrans" cxnId="{30D3ED05-ECBC-4CCC-A327-7D075643E304}">
      <dgm:prSet/>
      <dgm:spPr/>
      <dgm:t>
        <a:bodyPr/>
        <a:lstStyle/>
        <a:p>
          <a:endParaRPr lang="en-US"/>
        </a:p>
      </dgm:t>
    </dgm:pt>
    <dgm:pt modelId="{3ECFBE38-2B96-48FC-A7A6-3248053FEB17}" type="sibTrans" cxnId="{30D3ED05-ECBC-4CCC-A327-7D075643E304}">
      <dgm:prSet/>
      <dgm:spPr/>
      <dgm:t>
        <a:bodyPr/>
        <a:lstStyle/>
        <a:p>
          <a:endParaRPr lang="en-US"/>
        </a:p>
      </dgm:t>
    </dgm:pt>
    <dgm:pt modelId="{E2293C84-C5DB-47C2-805D-3A2DD2CD048A}">
      <dgm:prSet/>
      <dgm:spPr/>
      <dgm:t>
        <a:bodyPr/>
        <a:lstStyle/>
        <a:p>
          <a:r>
            <a:rPr lang="en-US"/>
            <a:t>A Booking may have one Payment (optional)</a:t>
          </a:r>
        </a:p>
      </dgm:t>
    </dgm:pt>
    <dgm:pt modelId="{CCBE0AF5-23D8-4575-ABA3-8BD2293875A4}" type="parTrans" cxnId="{88B463B0-BDDA-4F11-8010-139A480A6B14}">
      <dgm:prSet/>
      <dgm:spPr/>
      <dgm:t>
        <a:bodyPr/>
        <a:lstStyle/>
        <a:p>
          <a:endParaRPr lang="en-US"/>
        </a:p>
      </dgm:t>
    </dgm:pt>
    <dgm:pt modelId="{5956BB86-ED1B-4D6D-9609-A4CD8D7AC3E1}" type="sibTrans" cxnId="{88B463B0-BDDA-4F11-8010-139A480A6B14}">
      <dgm:prSet/>
      <dgm:spPr/>
      <dgm:t>
        <a:bodyPr/>
        <a:lstStyle/>
        <a:p>
          <a:endParaRPr lang="en-US"/>
        </a:p>
      </dgm:t>
    </dgm:pt>
    <dgm:pt modelId="{C586A5BC-5920-41DE-A382-0DD264601D51}">
      <dgm:prSet/>
      <dgm:spPr/>
      <dgm:t>
        <a:bodyPr/>
        <a:lstStyle/>
        <a:p>
          <a:r>
            <a:rPr lang="en-US"/>
            <a:t>Shown with dashed line and arrow (dependency)</a:t>
          </a:r>
        </a:p>
      </dgm:t>
    </dgm:pt>
    <dgm:pt modelId="{9794149B-9627-4FEC-8C56-14301BB74270}" type="parTrans" cxnId="{C57B427D-CB10-4E17-A765-CDC5EC531DF1}">
      <dgm:prSet/>
      <dgm:spPr/>
      <dgm:t>
        <a:bodyPr/>
        <a:lstStyle/>
        <a:p>
          <a:endParaRPr lang="en-US"/>
        </a:p>
      </dgm:t>
    </dgm:pt>
    <dgm:pt modelId="{9E8A381E-0E11-465D-ABA4-BC5C489AADA2}" type="sibTrans" cxnId="{C57B427D-CB10-4E17-A765-CDC5EC531DF1}">
      <dgm:prSet/>
      <dgm:spPr/>
      <dgm:t>
        <a:bodyPr/>
        <a:lstStyle/>
        <a:p>
          <a:endParaRPr lang="en-US"/>
        </a:p>
      </dgm:t>
    </dgm:pt>
    <dgm:pt modelId="{2EFD90E6-69F4-4B19-97C1-FFEF1C8A9C5A}" type="pres">
      <dgm:prSet presAssocID="{51368337-2DBA-4057-9F42-EBAA3862B3E2}" presName="diagram" presStyleCnt="0">
        <dgm:presLayoutVars>
          <dgm:dir/>
          <dgm:resizeHandles val="exact"/>
        </dgm:presLayoutVars>
      </dgm:prSet>
      <dgm:spPr/>
    </dgm:pt>
    <dgm:pt modelId="{0D61CA92-672A-4E56-9A79-7347B166F4D8}" type="pres">
      <dgm:prSet presAssocID="{F084D114-6A2E-4770-9DF4-830107629800}" presName="node" presStyleLbl="node1" presStyleIdx="0" presStyleCnt="13">
        <dgm:presLayoutVars>
          <dgm:bulletEnabled val="1"/>
        </dgm:presLayoutVars>
      </dgm:prSet>
      <dgm:spPr/>
    </dgm:pt>
    <dgm:pt modelId="{2030B794-1472-4498-9363-3681E4A48D60}" type="pres">
      <dgm:prSet presAssocID="{B28D2D54-8899-4420-BCA6-BDE91D6F461E}" presName="sibTrans" presStyleCnt="0"/>
      <dgm:spPr/>
    </dgm:pt>
    <dgm:pt modelId="{FEFF22BE-0095-40C5-8897-B2BB5F37A386}" type="pres">
      <dgm:prSet presAssocID="{24255350-0A8B-4AF2-BFC1-04D8B8FD9ACC}" presName="node" presStyleLbl="node1" presStyleIdx="1" presStyleCnt="13">
        <dgm:presLayoutVars>
          <dgm:bulletEnabled val="1"/>
        </dgm:presLayoutVars>
      </dgm:prSet>
      <dgm:spPr/>
    </dgm:pt>
    <dgm:pt modelId="{9C36DDBA-C3A6-4687-9977-B0390259D4D1}" type="pres">
      <dgm:prSet presAssocID="{2CFFE4B2-0464-446D-8646-46A9D324F58D}" presName="sibTrans" presStyleCnt="0"/>
      <dgm:spPr/>
    </dgm:pt>
    <dgm:pt modelId="{BE396C36-E56C-4B31-8F29-7D98AAE0A740}" type="pres">
      <dgm:prSet presAssocID="{29409F55-D83C-4C36-9AC0-761458D1F059}" presName="node" presStyleLbl="node1" presStyleIdx="2" presStyleCnt="13">
        <dgm:presLayoutVars>
          <dgm:bulletEnabled val="1"/>
        </dgm:presLayoutVars>
      </dgm:prSet>
      <dgm:spPr/>
    </dgm:pt>
    <dgm:pt modelId="{D444CE95-6474-45E4-AE3A-EDA2A861760E}" type="pres">
      <dgm:prSet presAssocID="{037B390E-B307-48E4-8DA4-D10BF0F5E4BF}" presName="sibTrans" presStyleCnt="0"/>
      <dgm:spPr/>
    </dgm:pt>
    <dgm:pt modelId="{90CDB9DA-61CD-40AA-A835-19307353909E}" type="pres">
      <dgm:prSet presAssocID="{E0F7ACC1-C811-4A7C-8079-90792681773D}" presName="node" presStyleLbl="node1" presStyleIdx="3" presStyleCnt="13">
        <dgm:presLayoutVars>
          <dgm:bulletEnabled val="1"/>
        </dgm:presLayoutVars>
      </dgm:prSet>
      <dgm:spPr/>
    </dgm:pt>
    <dgm:pt modelId="{06A7A1D0-C145-4A88-9447-D251E99A7660}" type="pres">
      <dgm:prSet presAssocID="{2D25ECD3-CF84-4F3C-B888-DD3D6632C408}" presName="sibTrans" presStyleCnt="0"/>
      <dgm:spPr/>
    </dgm:pt>
    <dgm:pt modelId="{3347518F-4624-4040-BADD-201F65A0046D}" type="pres">
      <dgm:prSet presAssocID="{3A175403-D7A8-42D6-B585-3072051767A3}" presName="node" presStyleLbl="node1" presStyleIdx="4" presStyleCnt="13">
        <dgm:presLayoutVars>
          <dgm:bulletEnabled val="1"/>
        </dgm:presLayoutVars>
      </dgm:prSet>
      <dgm:spPr/>
    </dgm:pt>
    <dgm:pt modelId="{2C53A717-3F4E-4508-82BE-A81CF8B0C28F}" type="pres">
      <dgm:prSet presAssocID="{4CA5B19D-8379-4382-98D7-574FCAED0EAE}" presName="sibTrans" presStyleCnt="0"/>
      <dgm:spPr/>
    </dgm:pt>
    <dgm:pt modelId="{2D205379-D32B-42BE-8E8D-C52FDF0AE803}" type="pres">
      <dgm:prSet presAssocID="{1D47DE83-48E2-4867-A8DC-F23AFF849048}" presName="node" presStyleLbl="node1" presStyleIdx="5" presStyleCnt="13">
        <dgm:presLayoutVars>
          <dgm:bulletEnabled val="1"/>
        </dgm:presLayoutVars>
      </dgm:prSet>
      <dgm:spPr/>
    </dgm:pt>
    <dgm:pt modelId="{40B7DBEA-D518-4F09-B5F4-FB0A7695F71E}" type="pres">
      <dgm:prSet presAssocID="{CA831505-A938-4E78-ACE1-6337C8C2FA18}" presName="sibTrans" presStyleCnt="0"/>
      <dgm:spPr/>
    </dgm:pt>
    <dgm:pt modelId="{57484A42-573F-4AF7-866F-C0D80AFCD5C5}" type="pres">
      <dgm:prSet presAssocID="{B3B77A24-4E4D-47CE-9D7A-A7D132F7FB5F}" presName="node" presStyleLbl="node1" presStyleIdx="6" presStyleCnt="13">
        <dgm:presLayoutVars>
          <dgm:bulletEnabled val="1"/>
        </dgm:presLayoutVars>
      </dgm:prSet>
      <dgm:spPr/>
    </dgm:pt>
    <dgm:pt modelId="{7F8041B3-F0C1-4E25-B78E-E7760A573777}" type="pres">
      <dgm:prSet presAssocID="{E3A7A8DF-EC36-416E-80E8-A2554B18D247}" presName="sibTrans" presStyleCnt="0"/>
      <dgm:spPr/>
    </dgm:pt>
    <dgm:pt modelId="{ADBD008F-4509-4337-A73F-E6DDDCFDECB6}" type="pres">
      <dgm:prSet presAssocID="{C04A0BC2-5489-4F54-9248-D62F31AD5E85}" presName="node" presStyleLbl="node1" presStyleIdx="7" presStyleCnt="13">
        <dgm:presLayoutVars>
          <dgm:bulletEnabled val="1"/>
        </dgm:presLayoutVars>
      </dgm:prSet>
      <dgm:spPr/>
    </dgm:pt>
    <dgm:pt modelId="{B276AA3C-27AF-41B9-827C-03534E739E9F}" type="pres">
      <dgm:prSet presAssocID="{3523FA7B-24A3-4581-9D4B-D092DA891C54}" presName="sibTrans" presStyleCnt="0"/>
      <dgm:spPr/>
    </dgm:pt>
    <dgm:pt modelId="{E52003BF-C5E8-470E-A939-2B3C3F4BCCF9}" type="pres">
      <dgm:prSet presAssocID="{9AC6297B-7D53-4591-A508-ABD93EEFE307}" presName="node" presStyleLbl="node1" presStyleIdx="8" presStyleCnt="13">
        <dgm:presLayoutVars>
          <dgm:bulletEnabled val="1"/>
        </dgm:presLayoutVars>
      </dgm:prSet>
      <dgm:spPr/>
    </dgm:pt>
    <dgm:pt modelId="{817FD01B-AAA3-4012-88F8-2D843F7069F4}" type="pres">
      <dgm:prSet presAssocID="{5D54B036-0CB2-4321-9748-B9152C2772A6}" presName="sibTrans" presStyleCnt="0"/>
      <dgm:spPr/>
    </dgm:pt>
    <dgm:pt modelId="{7FF7A34B-3291-4803-9C7F-C169A38452AA}" type="pres">
      <dgm:prSet presAssocID="{22081A4E-D888-4E81-A7AD-737595AF67F7}" presName="node" presStyleLbl="node1" presStyleIdx="9" presStyleCnt="13">
        <dgm:presLayoutVars>
          <dgm:bulletEnabled val="1"/>
        </dgm:presLayoutVars>
      </dgm:prSet>
      <dgm:spPr/>
    </dgm:pt>
    <dgm:pt modelId="{D79B7500-07C9-4A53-BF22-98676BB6E5A8}" type="pres">
      <dgm:prSet presAssocID="{84F9EF71-BBF3-486E-9627-3BFF435AB224}" presName="sibTrans" presStyleCnt="0"/>
      <dgm:spPr/>
    </dgm:pt>
    <dgm:pt modelId="{9D45EEBA-FDAE-4427-96F7-486771BC965E}" type="pres">
      <dgm:prSet presAssocID="{F160C1C0-985A-4FE6-9194-2973BC0F0BF7}" presName="node" presStyleLbl="node1" presStyleIdx="10" presStyleCnt="13">
        <dgm:presLayoutVars>
          <dgm:bulletEnabled val="1"/>
        </dgm:presLayoutVars>
      </dgm:prSet>
      <dgm:spPr/>
    </dgm:pt>
    <dgm:pt modelId="{51E1B2A6-25FE-4277-B818-7C7F637CDBB9}" type="pres">
      <dgm:prSet presAssocID="{3ECFBE38-2B96-48FC-A7A6-3248053FEB17}" presName="sibTrans" presStyleCnt="0"/>
      <dgm:spPr/>
    </dgm:pt>
    <dgm:pt modelId="{DCAAB53F-386D-4EE8-80D7-4DA12F583AD0}" type="pres">
      <dgm:prSet presAssocID="{E2293C84-C5DB-47C2-805D-3A2DD2CD048A}" presName="node" presStyleLbl="node1" presStyleIdx="11" presStyleCnt="13">
        <dgm:presLayoutVars>
          <dgm:bulletEnabled val="1"/>
        </dgm:presLayoutVars>
      </dgm:prSet>
      <dgm:spPr/>
    </dgm:pt>
    <dgm:pt modelId="{8E6ABD0A-5A35-4436-B9A5-5A88CE59018C}" type="pres">
      <dgm:prSet presAssocID="{5956BB86-ED1B-4D6D-9609-A4CD8D7AC3E1}" presName="sibTrans" presStyleCnt="0"/>
      <dgm:spPr/>
    </dgm:pt>
    <dgm:pt modelId="{5FAA747B-ADE8-4F5B-A331-FEC10E0BBE57}" type="pres">
      <dgm:prSet presAssocID="{C586A5BC-5920-41DE-A382-0DD264601D51}" presName="node" presStyleLbl="node1" presStyleIdx="12" presStyleCnt="13">
        <dgm:presLayoutVars>
          <dgm:bulletEnabled val="1"/>
        </dgm:presLayoutVars>
      </dgm:prSet>
      <dgm:spPr/>
    </dgm:pt>
  </dgm:ptLst>
  <dgm:cxnLst>
    <dgm:cxn modelId="{30D3ED05-ECBC-4CCC-A327-7D075643E304}" srcId="{51368337-2DBA-4057-9F42-EBAA3862B3E2}" destId="{F160C1C0-985A-4FE6-9194-2973BC0F0BF7}" srcOrd="10" destOrd="0" parTransId="{24D0A75B-0BB7-4108-8FCB-0399D24081AE}" sibTransId="{3ECFBE38-2B96-48FC-A7A6-3248053FEB17}"/>
    <dgm:cxn modelId="{85386B25-6CFD-47C2-BF54-7B5F8B41FEEB}" type="presOf" srcId="{24255350-0A8B-4AF2-BFC1-04D8B8FD9ACC}" destId="{FEFF22BE-0095-40C5-8897-B2BB5F37A386}" srcOrd="0" destOrd="0" presId="urn:microsoft.com/office/officeart/2005/8/layout/default"/>
    <dgm:cxn modelId="{47E1BF28-B78E-440E-882E-30DB54402340}" type="presOf" srcId="{9AC6297B-7D53-4591-A508-ABD93EEFE307}" destId="{E52003BF-C5E8-470E-A939-2B3C3F4BCCF9}" srcOrd="0" destOrd="0" presId="urn:microsoft.com/office/officeart/2005/8/layout/default"/>
    <dgm:cxn modelId="{0D932F2B-91A8-4CE3-BDB9-D32E7C6F3413}" srcId="{51368337-2DBA-4057-9F42-EBAA3862B3E2}" destId="{9AC6297B-7D53-4591-A508-ABD93EEFE307}" srcOrd="8" destOrd="0" parTransId="{EC017626-0B00-4353-B2D7-BDF14385DA67}" sibTransId="{5D54B036-0CB2-4321-9748-B9152C2772A6}"/>
    <dgm:cxn modelId="{F8E83444-D40A-4991-A6CE-635965D2C7BB}" type="presOf" srcId="{F160C1C0-985A-4FE6-9194-2973BC0F0BF7}" destId="{9D45EEBA-FDAE-4427-96F7-486771BC965E}" srcOrd="0" destOrd="0" presId="urn:microsoft.com/office/officeart/2005/8/layout/default"/>
    <dgm:cxn modelId="{3AB4C764-2882-49D8-831B-0EC5D4966258}" type="presOf" srcId="{C04A0BC2-5489-4F54-9248-D62F31AD5E85}" destId="{ADBD008F-4509-4337-A73F-E6DDDCFDECB6}" srcOrd="0" destOrd="0" presId="urn:microsoft.com/office/officeart/2005/8/layout/default"/>
    <dgm:cxn modelId="{E6AE854B-6D6F-45D3-B8B8-1FF803D7F42A}" type="presOf" srcId="{C586A5BC-5920-41DE-A382-0DD264601D51}" destId="{5FAA747B-ADE8-4F5B-A331-FEC10E0BBE57}" srcOrd="0" destOrd="0" presId="urn:microsoft.com/office/officeart/2005/8/layout/default"/>
    <dgm:cxn modelId="{C6244E6C-2BF6-475B-93E8-D3BB8E42916C}" srcId="{51368337-2DBA-4057-9F42-EBAA3862B3E2}" destId="{29409F55-D83C-4C36-9AC0-761458D1F059}" srcOrd="2" destOrd="0" parTransId="{FF2F3A50-35E4-4B44-B1CD-44C42E882431}" sibTransId="{037B390E-B307-48E4-8DA4-D10BF0F5E4BF}"/>
    <dgm:cxn modelId="{C57B427D-CB10-4E17-A765-CDC5EC531DF1}" srcId="{51368337-2DBA-4057-9F42-EBAA3862B3E2}" destId="{C586A5BC-5920-41DE-A382-0DD264601D51}" srcOrd="12" destOrd="0" parTransId="{9794149B-9627-4FEC-8C56-14301BB74270}" sibTransId="{9E8A381E-0E11-465D-ABA4-BC5C489AADA2}"/>
    <dgm:cxn modelId="{B413867D-4388-42B3-A718-DBBCC5E1BEA1}" srcId="{51368337-2DBA-4057-9F42-EBAA3862B3E2}" destId="{3A175403-D7A8-42D6-B585-3072051767A3}" srcOrd="4" destOrd="0" parTransId="{CEE56998-AA30-4786-901E-EA1286E95B99}" sibTransId="{4CA5B19D-8379-4382-98D7-574FCAED0EAE}"/>
    <dgm:cxn modelId="{C8156F82-44C4-43C3-AD4A-2C6FF9FBC8EC}" type="presOf" srcId="{1D47DE83-48E2-4867-A8DC-F23AFF849048}" destId="{2D205379-D32B-42BE-8E8D-C52FDF0AE803}" srcOrd="0" destOrd="0" presId="urn:microsoft.com/office/officeart/2005/8/layout/default"/>
    <dgm:cxn modelId="{F09D1F99-83D7-45A4-BC7C-BC94DC3D44E5}" srcId="{51368337-2DBA-4057-9F42-EBAA3862B3E2}" destId="{22081A4E-D888-4E81-A7AD-737595AF67F7}" srcOrd="9" destOrd="0" parTransId="{14D382C3-A239-4F14-9648-4CF9D35FD3FB}" sibTransId="{84F9EF71-BBF3-486E-9627-3BFF435AB224}"/>
    <dgm:cxn modelId="{D12AC899-00C8-4F6C-AE6C-19D79C5E2E48}" srcId="{51368337-2DBA-4057-9F42-EBAA3862B3E2}" destId="{E0F7ACC1-C811-4A7C-8079-90792681773D}" srcOrd="3" destOrd="0" parTransId="{96AE5DDB-C744-41FD-B7AB-A3B116E0F6D1}" sibTransId="{2D25ECD3-CF84-4F3C-B888-DD3D6632C408}"/>
    <dgm:cxn modelId="{B4E0C69D-5324-43CB-9BD6-344D39C2E54E}" type="presOf" srcId="{E2293C84-C5DB-47C2-805D-3A2DD2CD048A}" destId="{DCAAB53F-386D-4EE8-80D7-4DA12F583AD0}" srcOrd="0" destOrd="0" presId="urn:microsoft.com/office/officeart/2005/8/layout/default"/>
    <dgm:cxn modelId="{784FDDA0-BAF7-4974-9B12-19186BCB70C4}" srcId="{51368337-2DBA-4057-9F42-EBAA3862B3E2}" destId="{B3B77A24-4E4D-47CE-9D7A-A7D132F7FB5F}" srcOrd="6" destOrd="0" parTransId="{4E4DA0BD-7423-4952-ADFD-3539DBD19045}" sibTransId="{E3A7A8DF-EC36-416E-80E8-A2554B18D247}"/>
    <dgm:cxn modelId="{87A3D6A5-D1AF-4E28-922A-7F69D112141C}" type="presOf" srcId="{3A175403-D7A8-42D6-B585-3072051767A3}" destId="{3347518F-4624-4040-BADD-201F65A0046D}" srcOrd="0" destOrd="0" presId="urn:microsoft.com/office/officeart/2005/8/layout/default"/>
    <dgm:cxn modelId="{C3A18EA9-2985-41E6-B648-1F26E28547D6}" srcId="{51368337-2DBA-4057-9F42-EBAA3862B3E2}" destId="{F084D114-6A2E-4770-9DF4-830107629800}" srcOrd="0" destOrd="0" parTransId="{2EA3B44F-7DA4-4C0F-B202-864BA25D301B}" sibTransId="{B28D2D54-8899-4420-BCA6-BDE91D6F461E}"/>
    <dgm:cxn modelId="{FA8E18AD-CD9C-4D22-B548-625840BB70A8}" type="presOf" srcId="{E0F7ACC1-C811-4A7C-8079-90792681773D}" destId="{90CDB9DA-61CD-40AA-A835-19307353909E}" srcOrd="0" destOrd="0" presId="urn:microsoft.com/office/officeart/2005/8/layout/default"/>
    <dgm:cxn modelId="{88B463B0-BDDA-4F11-8010-139A480A6B14}" srcId="{51368337-2DBA-4057-9F42-EBAA3862B3E2}" destId="{E2293C84-C5DB-47C2-805D-3A2DD2CD048A}" srcOrd="11" destOrd="0" parTransId="{CCBE0AF5-23D8-4575-ABA3-8BD2293875A4}" sibTransId="{5956BB86-ED1B-4D6D-9609-A4CD8D7AC3E1}"/>
    <dgm:cxn modelId="{EE7589BA-05C9-40AF-933C-A4B19E52CC34}" type="presOf" srcId="{F084D114-6A2E-4770-9DF4-830107629800}" destId="{0D61CA92-672A-4E56-9A79-7347B166F4D8}" srcOrd="0" destOrd="0" presId="urn:microsoft.com/office/officeart/2005/8/layout/default"/>
    <dgm:cxn modelId="{20856EC6-FFA9-4A66-9FAB-6A5D34C2DBFF}" srcId="{51368337-2DBA-4057-9F42-EBAA3862B3E2}" destId="{C04A0BC2-5489-4F54-9248-D62F31AD5E85}" srcOrd="7" destOrd="0" parTransId="{F06766EB-03D7-4A9A-B953-07676C9EAC24}" sibTransId="{3523FA7B-24A3-4581-9D4B-D092DA891C54}"/>
    <dgm:cxn modelId="{67AC45D2-C638-45D2-81DF-92B68AB5DA8E}" type="presOf" srcId="{22081A4E-D888-4E81-A7AD-737595AF67F7}" destId="{7FF7A34B-3291-4803-9C7F-C169A38452AA}" srcOrd="0" destOrd="0" presId="urn:microsoft.com/office/officeart/2005/8/layout/default"/>
    <dgm:cxn modelId="{DD1667D6-D750-4DCD-8FAD-131928B76B8E}" type="presOf" srcId="{29409F55-D83C-4C36-9AC0-761458D1F059}" destId="{BE396C36-E56C-4B31-8F29-7D98AAE0A740}" srcOrd="0" destOrd="0" presId="urn:microsoft.com/office/officeart/2005/8/layout/default"/>
    <dgm:cxn modelId="{C15505E5-6235-4412-8BD7-93BC8D8F30B4}" srcId="{51368337-2DBA-4057-9F42-EBAA3862B3E2}" destId="{1D47DE83-48E2-4867-A8DC-F23AFF849048}" srcOrd="5" destOrd="0" parTransId="{B0E1FFFE-AC66-4B8C-BF4F-3AB7899D63BF}" sibTransId="{CA831505-A938-4E78-ACE1-6337C8C2FA18}"/>
    <dgm:cxn modelId="{5C517AE9-CF87-47BE-BC22-57B21DF39B66}" srcId="{51368337-2DBA-4057-9F42-EBAA3862B3E2}" destId="{24255350-0A8B-4AF2-BFC1-04D8B8FD9ACC}" srcOrd="1" destOrd="0" parTransId="{884F9656-57E3-4DDD-9109-90C8E1F2E3D4}" sibTransId="{2CFFE4B2-0464-446D-8646-46A9D324F58D}"/>
    <dgm:cxn modelId="{019261F7-8E5C-4636-9BA5-881837A4C0E7}" type="presOf" srcId="{B3B77A24-4E4D-47CE-9D7A-A7D132F7FB5F}" destId="{57484A42-573F-4AF7-866F-C0D80AFCD5C5}" srcOrd="0" destOrd="0" presId="urn:microsoft.com/office/officeart/2005/8/layout/default"/>
    <dgm:cxn modelId="{62EBABFA-B313-467B-BA4C-C4720909D3BF}" type="presOf" srcId="{51368337-2DBA-4057-9F42-EBAA3862B3E2}" destId="{2EFD90E6-69F4-4B19-97C1-FFEF1C8A9C5A}" srcOrd="0" destOrd="0" presId="urn:microsoft.com/office/officeart/2005/8/layout/default"/>
    <dgm:cxn modelId="{9CBEF049-5F82-43CA-9149-6FD930BBD556}" type="presParOf" srcId="{2EFD90E6-69F4-4B19-97C1-FFEF1C8A9C5A}" destId="{0D61CA92-672A-4E56-9A79-7347B166F4D8}" srcOrd="0" destOrd="0" presId="urn:microsoft.com/office/officeart/2005/8/layout/default"/>
    <dgm:cxn modelId="{2DF7640C-D468-48FB-8529-7946DD30DC8B}" type="presParOf" srcId="{2EFD90E6-69F4-4B19-97C1-FFEF1C8A9C5A}" destId="{2030B794-1472-4498-9363-3681E4A48D60}" srcOrd="1" destOrd="0" presId="urn:microsoft.com/office/officeart/2005/8/layout/default"/>
    <dgm:cxn modelId="{FAC36F75-8C1A-4F9F-B914-4164355410AA}" type="presParOf" srcId="{2EFD90E6-69F4-4B19-97C1-FFEF1C8A9C5A}" destId="{FEFF22BE-0095-40C5-8897-B2BB5F37A386}" srcOrd="2" destOrd="0" presId="urn:microsoft.com/office/officeart/2005/8/layout/default"/>
    <dgm:cxn modelId="{859A6ABA-7663-4CC7-85F3-1D7ECBFF3293}" type="presParOf" srcId="{2EFD90E6-69F4-4B19-97C1-FFEF1C8A9C5A}" destId="{9C36DDBA-C3A6-4687-9977-B0390259D4D1}" srcOrd="3" destOrd="0" presId="urn:microsoft.com/office/officeart/2005/8/layout/default"/>
    <dgm:cxn modelId="{B7A3D8C2-4F6D-4C89-AACB-24FFDDD822C0}" type="presParOf" srcId="{2EFD90E6-69F4-4B19-97C1-FFEF1C8A9C5A}" destId="{BE396C36-E56C-4B31-8F29-7D98AAE0A740}" srcOrd="4" destOrd="0" presId="urn:microsoft.com/office/officeart/2005/8/layout/default"/>
    <dgm:cxn modelId="{4C62FCA7-B4DF-4928-94CF-8B13BD985687}" type="presParOf" srcId="{2EFD90E6-69F4-4B19-97C1-FFEF1C8A9C5A}" destId="{D444CE95-6474-45E4-AE3A-EDA2A861760E}" srcOrd="5" destOrd="0" presId="urn:microsoft.com/office/officeart/2005/8/layout/default"/>
    <dgm:cxn modelId="{85B9EB0A-BA0E-4934-A8CD-6361D5DDD238}" type="presParOf" srcId="{2EFD90E6-69F4-4B19-97C1-FFEF1C8A9C5A}" destId="{90CDB9DA-61CD-40AA-A835-19307353909E}" srcOrd="6" destOrd="0" presId="urn:microsoft.com/office/officeart/2005/8/layout/default"/>
    <dgm:cxn modelId="{AE6F4497-39AC-4538-8F83-8931785238B4}" type="presParOf" srcId="{2EFD90E6-69F4-4B19-97C1-FFEF1C8A9C5A}" destId="{06A7A1D0-C145-4A88-9447-D251E99A7660}" srcOrd="7" destOrd="0" presId="urn:microsoft.com/office/officeart/2005/8/layout/default"/>
    <dgm:cxn modelId="{E173C0E5-3EB0-4D6E-8E2C-F35177ECE644}" type="presParOf" srcId="{2EFD90E6-69F4-4B19-97C1-FFEF1C8A9C5A}" destId="{3347518F-4624-4040-BADD-201F65A0046D}" srcOrd="8" destOrd="0" presId="urn:microsoft.com/office/officeart/2005/8/layout/default"/>
    <dgm:cxn modelId="{5A9CA07F-234A-493F-B582-7C0A86F68E8F}" type="presParOf" srcId="{2EFD90E6-69F4-4B19-97C1-FFEF1C8A9C5A}" destId="{2C53A717-3F4E-4508-82BE-A81CF8B0C28F}" srcOrd="9" destOrd="0" presId="urn:microsoft.com/office/officeart/2005/8/layout/default"/>
    <dgm:cxn modelId="{05716CD0-6B6F-41B9-AFAC-39AB10E15F86}" type="presParOf" srcId="{2EFD90E6-69F4-4B19-97C1-FFEF1C8A9C5A}" destId="{2D205379-D32B-42BE-8E8D-C52FDF0AE803}" srcOrd="10" destOrd="0" presId="urn:microsoft.com/office/officeart/2005/8/layout/default"/>
    <dgm:cxn modelId="{DEE1809B-7CF2-4DDA-8DE8-DA47CBCAF52F}" type="presParOf" srcId="{2EFD90E6-69F4-4B19-97C1-FFEF1C8A9C5A}" destId="{40B7DBEA-D518-4F09-B5F4-FB0A7695F71E}" srcOrd="11" destOrd="0" presId="urn:microsoft.com/office/officeart/2005/8/layout/default"/>
    <dgm:cxn modelId="{56A9D3A4-FDE1-44F8-B2DA-9D0F47DDBB77}" type="presParOf" srcId="{2EFD90E6-69F4-4B19-97C1-FFEF1C8A9C5A}" destId="{57484A42-573F-4AF7-866F-C0D80AFCD5C5}" srcOrd="12" destOrd="0" presId="urn:microsoft.com/office/officeart/2005/8/layout/default"/>
    <dgm:cxn modelId="{7E022475-3603-475F-B155-8987E929E734}" type="presParOf" srcId="{2EFD90E6-69F4-4B19-97C1-FFEF1C8A9C5A}" destId="{7F8041B3-F0C1-4E25-B78E-E7760A573777}" srcOrd="13" destOrd="0" presId="urn:microsoft.com/office/officeart/2005/8/layout/default"/>
    <dgm:cxn modelId="{059C0E7B-742E-4138-AE4B-DD2BC925AB19}" type="presParOf" srcId="{2EFD90E6-69F4-4B19-97C1-FFEF1C8A9C5A}" destId="{ADBD008F-4509-4337-A73F-E6DDDCFDECB6}" srcOrd="14" destOrd="0" presId="urn:microsoft.com/office/officeart/2005/8/layout/default"/>
    <dgm:cxn modelId="{B5F08D76-A648-4B36-AD7F-550736F85F9B}" type="presParOf" srcId="{2EFD90E6-69F4-4B19-97C1-FFEF1C8A9C5A}" destId="{B276AA3C-27AF-41B9-827C-03534E739E9F}" srcOrd="15" destOrd="0" presId="urn:microsoft.com/office/officeart/2005/8/layout/default"/>
    <dgm:cxn modelId="{75E7042D-CF4E-44E4-B7A0-D75FB11D38D0}" type="presParOf" srcId="{2EFD90E6-69F4-4B19-97C1-FFEF1C8A9C5A}" destId="{E52003BF-C5E8-470E-A939-2B3C3F4BCCF9}" srcOrd="16" destOrd="0" presId="urn:microsoft.com/office/officeart/2005/8/layout/default"/>
    <dgm:cxn modelId="{844476AF-B9ED-49AF-AF49-D7FA3B57D3D4}" type="presParOf" srcId="{2EFD90E6-69F4-4B19-97C1-FFEF1C8A9C5A}" destId="{817FD01B-AAA3-4012-88F8-2D843F7069F4}" srcOrd="17" destOrd="0" presId="urn:microsoft.com/office/officeart/2005/8/layout/default"/>
    <dgm:cxn modelId="{AE21561A-98CF-4EDF-A615-7C7EE9D94A59}" type="presParOf" srcId="{2EFD90E6-69F4-4B19-97C1-FFEF1C8A9C5A}" destId="{7FF7A34B-3291-4803-9C7F-C169A38452AA}" srcOrd="18" destOrd="0" presId="urn:microsoft.com/office/officeart/2005/8/layout/default"/>
    <dgm:cxn modelId="{D125B6A0-A7DC-4B55-942A-EE530BDB7351}" type="presParOf" srcId="{2EFD90E6-69F4-4B19-97C1-FFEF1C8A9C5A}" destId="{D79B7500-07C9-4A53-BF22-98676BB6E5A8}" srcOrd="19" destOrd="0" presId="urn:microsoft.com/office/officeart/2005/8/layout/default"/>
    <dgm:cxn modelId="{6ADC0190-EBA8-4E7D-AA36-22B7A36A6E2E}" type="presParOf" srcId="{2EFD90E6-69F4-4B19-97C1-FFEF1C8A9C5A}" destId="{9D45EEBA-FDAE-4427-96F7-486771BC965E}" srcOrd="20" destOrd="0" presId="urn:microsoft.com/office/officeart/2005/8/layout/default"/>
    <dgm:cxn modelId="{E85A222B-F3B7-4740-BB84-9160272FC9C1}" type="presParOf" srcId="{2EFD90E6-69F4-4B19-97C1-FFEF1C8A9C5A}" destId="{51E1B2A6-25FE-4277-B818-7C7F637CDBB9}" srcOrd="21" destOrd="0" presId="urn:microsoft.com/office/officeart/2005/8/layout/default"/>
    <dgm:cxn modelId="{830B72FE-938A-43F5-B16F-B136FFE4BBD1}" type="presParOf" srcId="{2EFD90E6-69F4-4B19-97C1-FFEF1C8A9C5A}" destId="{DCAAB53F-386D-4EE8-80D7-4DA12F583AD0}" srcOrd="22" destOrd="0" presId="urn:microsoft.com/office/officeart/2005/8/layout/default"/>
    <dgm:cxn modelId="{76C85E3D-6BA7-4FEA-BBDF-C4899642CAC0}" type="presParOf" srcId="{2EFD90E6-69F4-4B19-97C1-FFEF1C8A9C5A}" destId="{8E6ABD0A-5A35-4436-B9A5-5A88CE59018C}" srcOrd="23" destOrd="0" presId="urn:microsoft.com/office/officeart/2005/8/layout/default"/>
    <dgm:cxn modelId="{6D1F879E-674E-46E2-8528-220DB8F55A28}" type="presParOf" srcId="{2EFD90E6-69F4-4B19-97C1-FFEF1C8A9C5A}" destId="{5FAA747B-ADE8-4F5B-A331-FEC10E0BBE57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1CA92-672A-4E56-9A79-7347B166F4D8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Key Relationships:</a:t>
          </a:r>
        </a:p>
      </dsp:txBody>
      <dsp:txXfrm>
        <a:off x="3594" y="229666"/>
        <a:ext cx="1946002" cy="1167601"/>
      </dsp:txXfrm>
    </dsp:sp>
    <dsp:sp modelId="{FEFF22BE-0095-40C5-8897-B2BB5F37A386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Hotel to Room: One-to-many (1..*)</a:t>
          </a:r>
        </a:p>
      </dsp:txBody>
      <dsp:txXfrm>
        <a:off x="2144196" y="229666"/>
        <a:ext cx="1946002" cy="1167601"/>
      </dsp:txXfrm>
    </dsp:sp>
    <dsp:sp modelId="{BE396C36-E56C-4B31-8F29-7D98AAE0A740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Hotel contains multiple Rooms</a:t>
          </a:r>
        </a:p>
      </dsp:txBody>
      <dsp:txXfrm>
        <a:off x="4284798" y="229666"/>
        <a:ext cx="1946002" cy="1167601"/>
      </dsp:txXfrm>
    </dsp:sp>
    <dsp:sp modelId="{90CDB9DA-61CD-40AA-A835-19307353909E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Shown with solid line and filled diamond (composition)</a:t>
          </a:r>
        </a:p>
      </dsp:txBody>
      <dsp:txXfrm>
        <a:off x="6425401" y="229666"/>
        <a:ext cx="1946002" cy="1167601"/>
      </dsp:txXfrm>
    </dsp:sp>
    <dsp:sp modelId="{3347518F-4624-4040-BADD-201F65A0046D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Room to Booking: One-to-many (1..*)</a:t>
          </a:r>
        </a:p>
      </dsp:txBody>
      <dsp:txXfrm>
        <a:off x="8566003" y="229666"/>
        <a:ext cx="1946002" cy="1167601"/>
      </dsp:txXfrm>
    </dsp:sp>
    <dsp:sp modelId="{2D205379-D32B-42BE-8E8D-C52FDF0AE803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Room can have multiple Bookings</a:t>
          </a:r>
        </a:p>
      </dsp:txBody>
      <dsp:txXfrm>
        <a:off x="3594" y="1591868"/>
        <a:ext cx="1946002" cy="1167601"/>
      </dsp:txXfrm>
    </dsp:sp>
    <dsp:sp modelId="{57484A42-573F-4AF7-866F-C0D80AFCD5C5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Shown with solid line and filled diamond (composition)</a:t>
          </a:r>
        </a:p>
      </dsp:txBody>
      <dsp:txXfrm>
        <a:off x="2144196" y="1591868"/>
        <a:ext cx="1946002" cy="1167601"/>
      </dsp:txXfrm>
    </dsp:sp>
    <dsp:sp modelId="{ADBD008F-4509-4337-A73F-E6DDDCFDECB6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Guest to Booking: One-to-many (1..*)</a:t>
          </a:r>
        </a:p>
      </dsp:txBody>
      <dsp:txXfrm>
        <a:off x="4284798" y="1591868"/>
        <a:ext cx="1946002" cy="1167601"/>
      </dsp:txXfrm>
    </dsp:sp>
    <dsp:sp modelId="{E52003BF-C5E8-470E-A939-2B3C3F4BCCF9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Guest can make multiple Bookings</a:t>
          </a:r>
        </a:p>
      </dsp:txBody>
      <dsp:txXfrm>
        <a:off x="6425401" y="1591868"/>
        <a:ext cx="1946002" cy="1167601"/>
      </dsp:txXfrm>
    </dsp:sp>
    <dsp:sp modelId="{7FF7A34B-3291-4803-9C7F-C169A38452AA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Shown with solid line and arrow (association)</a:t>
          </a:r>
        </a:p>
      </dsp:txBody>
      <dsp:txXfrm>
        <a:off x="8566003" y="1591868"/>
        <a:ext cx="1946002" cy="1167601"/>
      </dsp:txXfrm>
    </dsp:sp>
    <dsp:sp modelId="{9D45EEBA-FDAE-4427-96F7-486771BC965E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Booking to Payment: One-to-one (0..1)</a:t>
          </a:r>
        </a:p>
      </dsp:txBody>
      <dsp:txXfrm>
        <a:off x="2144196" y="2954069"/>
        <a:ext cx="1946002" cy="1167601"/>
      </dsp:txXfrm>
    </dsp:sp>
    <dsp:sp modelId="{DCAAB53F-386D-4EE8-80D7-4DA12F583AD0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Booking may have one Payment (optional)</a:t>
          </a:r>
        </a:p>
      </dsp:txBody>
      <dsp:txXfrm>
        <a:off x="4284798" y="2954069"/>
        <a:ext cx="1946002" cy="1167601"/>
      </dsp:txXfrm>
    </dsp:sp>
    <dsp:sp modelId="{5FAA747B-ADE8-4F5B-A331-FEC10E0BBE57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Shown with dashed line and arrow (dependency)</a:t>
          </a:r>
        </a:p>
      </dsp:txBody>
      <dsp:txXfrm>
        <a:off x="6425401" y="2954069"/>
        <a:ext cx="1946002" cy="116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36DE-B23C-2582-EDD7-54A0F0576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AEB0-A1DD-C42B-E28B-6DCB3E418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A3D2-D809-C63C-124B-0BBD33A2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A3AA-FD60-47F7-BDB7-21F28FAB4C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E7DE-78F7-41AA-DA8D-765A2B5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1B9BA-CA7B-C062-4073-DA3B615D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C88B-CA12-4392-9D89-591234C5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2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C55-F306-4325-7471-28864608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67FDB-48A4-7C9A-DC2E-133761D4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79BE-3FC9-7B6C-D354-A153F400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A3AA-FD60-47F7-BDB7-21F28FAB4C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F138-985C-60BE-8A86-B388F39F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5B1E-F86A-7689-7EE3-581A03D9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C88B-CA12-4392-9D89-591234C5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2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260B5-55C2-2320-130B-4EFA61434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390F0-C03F-CD49-9102-8CEC343E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1064-1BD7-3886-17C0-D564B05F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A3AA-FD60-47F7-BDB7-21F28FAB4C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5569-05D5-3994-7866-687A1569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6D84-43B4-3A8A-7E7E-28ECE3A7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C88B-CA12-4392-9D89-591234C5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641F-7F42-8364-0309-3ADC550E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0E54-6B92-91DB-1C84-60020F5A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54C2-6913-C7D1-3497-F3D343FF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A3AA-FD60-47F7-BDB7-21F28FAB4C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7EC7-0823-2C75-A288-CE8ECD72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C54B0-A0D4-470A-5D5D-7E73EA29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C88B-CA12-4392-9D89-591234C5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A69D-4C10-DAC6-FE6E-7C7A9D04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D4FA4-05A9-15CC-2E5A-3BDEDAD51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6CFC-CC78-372B-C60E-C705947A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A3AA-FD60-47F7-BDB7-21F28FAB4C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21C5-3C02-F5EE-8138-503A4603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FB5C-9F23-1724-685E-88BE45E4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C88B-CA12-4392-9D89-591234C5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397B-8194-2654-7358-CCAACAFF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4926-1FE8-19F7-17FC-73A47E377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78CCE-F969-5324-14A0-22CDB173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4830A-A6C7-10C7-680C-80D51F6F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A3AA-FD60-47F7-BDB7-21F28FAB4C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EA02-12B9-661E-DD73-45016A3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02B85-B55A-4678-A351-9A35A774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C88B-CA12-4392-9D89-591234C5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3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F259-CE7B-F32B-EBE6-9A927093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FCEA3-14FE-A3A6-FD70-969223D18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F71B2-60E2-D288-2706-1581A402B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33357-9ADB-CBC1-65B3-B84CB28C9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F863F-493E-11FE-7152-DE7A9D0BE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A8B8E-FA99-152E-C45C-F5C0924D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A3AA-FD60-47F7-BDB7-21F28FAB4C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B78FF-1B8D-3FD4-0E70-6A2DD918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7407A-E969-FE64-A1F2-2F112340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C88B-CA12-4392-9D89-591234C5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3107-1B51-C25F-701B-0B5C06D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96DA3-9B20-0708-2E5A-F1828DF2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A3AA-FD60-47F7-BDB7-21F28FAB4C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CC55-EA14-49D3-4919-5DA84D80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6A0D2-2FA0-7CD4-5034-BE9FBFD1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C88B-CA12-4392-9D89-591234C5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FE3B3-32DE-81D4-545B-6AC933EC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A3AA-FD60-47F7-BDB7-21F28FAB4C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75245-58EC-A592-AE70-CB68B80B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8682-655E-947B-683E-32059C0D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C88B-CA12-4392-9D89-591234C5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6DDA-A321-85F2-8C71-0AAA86A5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128D-5D09-8FE7-C9C9-11E8988FA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52B17-9F1A-6AA2-FB86-1E2FB1964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9755-5193-AC9C-2338-A189F393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A3AA-FD60-47F7-BDB7-21F28FAB4C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02ADB-FC7F-AAF8-1C90-3B9DD221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BC84B-B4CD-FFFD-85AB-A0C83B05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C88B-CA12-4392-9D89-591234C5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4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9CF3-EBFC-A2AF-1570-A00286A9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0BD77-7754-7D73-20BF-0FA0DB4CA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DECAB-4DDF-00DD-B94E-F836D3F46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92E69-C48F-CE2F-3146-ED49BE1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9A3AA-FD60-47F7-BDB7-21F28FAB4C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2501-1D94-2FCE-CD5C-C50ACB48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6FCD4-3F6A-359C-A782-894D0B46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C88B-CA12-4392-9D89-591234C5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95E57-04B1-87DE-9897-187A2B86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7DA24-B2E1-E61C-62AE-156C27A1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A77DE-311F-BE93-407D-A386F75C5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9A3AA-FD60-47F7-BDB7-21F28FAB4C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3C02-9085-C974-ADF1-4DECA1F67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D24EB-85CB-9C6A-1F66-D32599E25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0C88B-CA12-4392-9D89-591234C50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6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7BDBF-2E81-DBBD-A412-A2237DF09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Hotel Booking System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person holding a tablet&#10;&#10;AI-generated content may be incorrect.">
            <a:extLst>
              <a:ext uri="{FF2B5EF4-FFF2-40B4-BE49-F238E27FC236}">
                <a16:creationId xmlns:a16="http://schemas.microsoft.com/office/drawing/2014/main" id="{DC929458-2519-0AAA-DA56-F0584D808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56378"/>
            <a:ext cx="6780700" cy="35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5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F8DE9-F6C6-D9D9-7E95-6FD27D892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11" y="643467"/>
            <a:ext cx="692057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94967-3CD9-FF3E-733C-FEC407D2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867" y="1674341"/>
            <a:ext cx="3240506" cy="4064628"/>
          </a:xfrm>
        </p:spPr>
        <p:txBody>
          <a:bodyPr>
            <a:norm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sz="1800" b="0" i="0" dirty="0">
                <a:solidFill>
                  <a:srgbClr val="F8FAFF"/>
                </a:solidFill>
                <a:effectLst/>
                <a:latin typeface="DeepSeek-CJK-patch"/>
              </a:rPr>
              <a:t>A Dart program simulating a hotel booking system.</a:t>
            </a:r>
            <a:br>
              <a:rPr lang="en-US" sz="1800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sz="1800" b="1" i="0" dirty="0">
                <a:solidFill>
                  <a:srgbClr val="F8FAFF"/>
                </a:solidFill>
                <a:effectLst/>
                <a:latin typeface="DeepSeek-CJK-patch"/>
              </a:rPr>
              <a:t>Key Features:</a:t>
            </a:r>
            <a:br>
              <a:rPr lang="en-US" sz="1800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sz="1800" b="0" i="0" dirty="0">
                <a:solidFill>
                  <a:srgbClr val="F8FAFF"/>
                </a:solidFill>
                <a:effectLst/>
                <a:latin typeface="DeepSeek-CJK-patch"/>
              </a:rPr>
              <a:t>Add hotels and rooms.</a:t>
            </a:r>
            <a:br>
              <a:rPr lang="en-US" sz="1800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sz="1800" b="0" i="0" dirty="0">
                <a:solidFill>
                  <a:srgbClr val="F8FAFF"/>
                </a:solidFill>
                <a:effectLst/>
                <a:latin typeface="DeepSeek-CJK-patch"/>
              </a:rPr>
              <a:t>Guests can book rooms.</a:t>
            </a:r>
            <a:br>
              <a:rPr lang="en-US" sz="1800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sz="1800" b="0" i="0" dirty="0">
                <a:solidFill>
                  <a:srgbClr val="F8FAFF"/>
                </a:solidFill>
                <a:effectLst/>
                <a:latin typeface="DeepSeek-CJK-patch"/>
              </a:rPr>
              <a:t>Check room availability.</a:t>
            </a:r>
            <a:br>
              <a:rPr lang="en-US" sz="1800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sz="1800" b="0" i="0" dirty="0">
                <a:solidFill>
                  <a:srgbClr val="F8FAFF"/>
                </a:solidFill>
                <a:effectLst/>
                <a:latin typeface="DeepSeek-CJK-patch"/>
              </a:rPr>
              <a:t>Process payments.</a:t>
            </a:r>
            <a:br>
              <a:rPr lang="en-US" sz="1800" b="0" i="0" dirty="0">
                <a:solidFill>
                  <a:srgbClr val="F8FAFF"/>
                </a:solidFill>
                <a:effectLst/>
                <a:latin typeface="DeepSeek-CJK-patch"/>
              </a:rPr>
            </a:br>
            <a:br>
              <a:rPr lang="en-US" sz="1800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07FCC-FC8F-1E73-F1BE-14BEFB07F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424" y="1525588"/>
            <a:ext cx="5209789" cy="3935412"/>
          </a:xfrm>
        </p:spPr>
      </p:pic>
    </p:spTree>
    <p:extLst>
      <p:ext uri="{BB962C8B-B14F-4D97-AF65-F5344CB8AC3E}">
        <p14:creationId xmlns:p14="http://schemas.microsoft.com/office/powerpoint/2010/main" val="111336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B9B34-3792-2806-00B9-56A3B49AFF4E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1. Hotel Class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Fields: name, location, List&lt;Room&gt; rooms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Methods: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addRoom(): Adds a room to the hotel.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availableRooms(): Returns rooms free for given dates.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1950DD-2F1B-16D7-4480-8D648F21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376732"/>
            <a:ext cx="6922008" cy="420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0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E0DDA-2CAA-45F8-6E3E-091C44FB3E52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Room Class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Fields: roomNumber, type, price, List&lt;Booking&gt; bookings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Methods: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isAvailable(): Checks if the room is free for a date range.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929C1-702D-85DC-D39C-73B9EC7BC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59060"/>
            <a:ext cx="5458968" cy="43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7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A8B7F-069D-8996-451D-1E2E1C8F8F44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3. Guest Class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Fields: name, email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Methods: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makeBooking(): Books a room if available.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D60D6-C996-4422-833D-09C004A17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76661"/>
            <a:ext cx="6903720" cy="45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3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65040-A119-8457-6CB0-2CB9FA0F3B3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 Booking Class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Fields: guest, room, checkIn, checkOut, Payment? payment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Methods: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overlaps(): Checks date conflicts.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confirmPayment(): Records payment.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B6BFE-AB87-4837-3442-159C5262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05587"/>
            <a:ext cx="6903720" cy="52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8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AFD52-ED17-9B20-65E8-A5CC678896D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5. Payment Class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Fields: amount, paymentDate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37363E-9061-DE8B-1219-E50734EB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68107"/>
            <a:ext cx="6903720" cy="35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5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BBA93-C130-282B-3867-CC049EC915EB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How a Booking Works: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Guest checks room availability (room.isAvailable()).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Guest books a room (guest.makeBooking()).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Payment is confirmed (booking.confirmPayment()).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809A8-9A53-7271-8CF5-3059EBBE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840791"/>
            <a:ext cx="6656832" cy="50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9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548226-A625-045C-25B9-6059FF3758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EC5C401-F744-AA7E-67BB-E5F7F26015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5058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360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DeepSeek-CJK-patch</vt:lpstr>
      <vt:lpstr>Office Theme</vt:lpstr>
      <vt:lpstr>Hotel Booking System</vt:lpstr>
      <vt:lpstr>A Dart program simulating a hotel booking system. Key Features: Add hotels and rooms. Guests can book rooms. Check room availability. Process payments.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 Musad</dc:creator>
  <cp:lastModifiedBy>Amr Musad</cp:lastModifiedBy>
  <cp:revision>1</cp:revision>
  <dcterms:created xsi:type="dcterms:W3CDTF">2025-04-23T19:16:33Z</dcterms:created>
  <dcterms:modified xsi:type="dcterms:W3CDTF">2025-04-23T19:28:03Z</dcterms:modified>
</cp:coreProperties>
</file>