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23"/>
  </p:notesMasterIdLst>
  <p:sldIdLst>
    <p:sldId id="256" r:id="rId2"/>
    <p:sldId id="257" r:id="rId3"/>
    <p:sldId id="258" r:id="rId4"/>
    <p:sldId id="259" r:id="rId5"/>
    <p:sldId id="260" r:id="rId6"/>
    <p:sldId id="261" r:id="rId7"/>
    <p:sldId id="262" r:id="rId8"/>
    <p:sldId id="264" r:id="rId9"/>
    <p:sldId id="284" r:id="rId10"/>
    <p:sldId id="285" r:id="rId11"/>
    <p:sldId id="287" r:id="rId12"/>
    <p:sldId id="288" r:id="rId13"/>
    <p:sldId id="289" r:id="rId14"/>
    <p:sldId id="286" r:id="rId15"/>
    <p:sldId id="265" r:id="rId16"/>
    <p:sldId id="291" r:id="rId17"/>
    <p:sldId id="292" r:id="rId18"/>
    <p:sldId id="294" r:id="rId19"/>
    <p:sldId id="293" r:id="rId20"/>
    <p:sldId id="295" r:id="rId21"/>
    <p:sldId id="263" r:id="rId22"/>
  </p:sldIdLst>
  <p:sldSz cx="9144000" cy="5143500" type="screen16x9"/>
  <p:notesSz cx="6858000" cy="9144000"/>
  <p:embeddedFontLst>
    <p:embeddedFont>
      <p:font typeface="Catamaran Medium" panose="020B0604020202020204" charset="0"/>
      <p:regular r:id="rId24"/>
      <p:bold r:id="rId25"/>
    </p:embeddedFont>
    <p:embeddedFont>
      <p:font typeface="Overpass Mono" panose="020B0604020202020204" charset="0"/>
      <p:regular r:id="rId26"/>
      <p:bold r:id="rId27"/>
    </p:embeddedFont>
    <p:embeddedFont>
      <p:font typeface="Bebas Neue" panose="020B0604020202020204" charset="0"/>
      <p:regular r:id="rId28"/>
    </p:embeddedFont>
    <p:embeddedFont>
      <p:font typeface="Montserrat" panose="020B0604020202020204" charset="0"/>
      <p:regular r:id="rId29"/>
      <p:bold r:id="rId30"/>
      <p:italic r:id="rId31"/>
      <p:boldItalic r:id="rId32"/>
    </p:embeddedFont>
    <p:embeddedFont>
      <p:font typeface="Catamaran" panose="020B0604020202020204" charset="0"/>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31B97DC-C20E-43B2-AD40-24001F38F5B8}">
  <a:tblStyle styleId="{731B97DC-C20E-43B2-AD40-24001F38F5B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27aa86e3c4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27aa86e3c4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7284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27aa86e3c4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27aa86e3c4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2089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27aa86e3c4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27aa86e3c4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41209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27b7977654a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27b7977654a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7782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27aa86e3c4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27aa86e3c4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1418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27aa86e3c49_0_17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27aa86e3c49_0_17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27aa86e3c4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27aa86e3c4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84303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27aa86e3c4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27aa86e3c4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9797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27aa86e3c4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27aa86e3c4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2996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27aa86e3c4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27aa86e3c4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5182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7a64f02167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7a64f02167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27aa86e3c4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27aa86e3c4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5185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5c9f142d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5c9f142d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27b7977654a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27b7977654a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27b7977654a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27b7977654a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27b7977654a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27b7977654a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27a64f02167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27a64f02167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27aa86e3c4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27aa86e3c4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27aa86e3c4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27aa86e3c4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8938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81525" y="1454025"/>
            <a:ext cx="6862500" cy="1873500"/>
          </a:xfrm>
          <a:prstGeom prst="rect">
            <a:avLst/>
          </a:prstGeom>
        </p:spPr>
        <p:txBody>
          <a:bodyPr spcFirstLastPara="1" wrap="square" lIns="91425" tIns="91425" rIns="91425" bIns="91425" anchor="ctr" anchorCtr="0">
            <a:noAutofit/>
          </a:bodyPr>
          <a:lstStyle>
            <a:lvl1pPr lvl="0">
              <a:lnSpc>
                <a:spcPct val="115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grpSp>
        <p:nvGrpSpPr>
          <p:cNvPr id="10" name="Google Shape;10;p2"/>
          <p:cNvGrpSpPr/>
          <p:nvPr/>
        </p:nvGrpSpPr>
        <p:grpSpPr>
          <a:xfrm>
            <a:off x="-32202" y="-50349"/>
            <a:ext cx="10044040" cy="5244181"/>
            <a:chOff x="-32202" y="-50349"/>
            <a:chExt cx="10044040" cy="5244181"/>
          </a:xfrm>
        </p:grpSpPr>
        <p:sp>
          <p:nvSpPr>
            <p:cNvPr id="11" name="Google Shape;11;p2"/>
            <p:cNvSpPr/>
            <p:nvPr/>
          </p:nvSpPr>
          <p:spPr>
            <a:xfrm>
              <a:off x="-32202" y="4894321"/>
              <a:ext cx="502083" cy="238645"/>
            </a:xfrm>
            <a:custGeom>
              <a:avLst/>
              <a:gdLst/>
              <a:ahLst/>
              <a:cxnLst/>
              <a:rect l="l" t="t" r="r" b="b"/>
              <a:pathLst>
                <a:path w="22693" h="10785" extrusionOk="0">
                  <a:moveTo>
                    <a:pt x="0" y="0"/>
                  </a:moveTo>
                  <a:cubicBezTo>
                    <a:pt x="305" y="5992"/>
                    <a:pt x="5250" y="10785"/>
                    <a:pt x="11337" y="10785"/>
                  </a:cubicBezTo>
                  <a:cubicBezTo>
                    <a:pt x="17423" y="10785"/>
                    <a:pt x="22369" y="5992"/>
                    <a:pt x="22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2202" y="4662846"/>
              <a:ext cx="502083" cy="238247"/>
            </a:xfrm>
            <a:custGeom>
              <a:avLst/>
              <a:gdLst/>
              <a:ahLst/>
              <a:cxnLst/>
              <a:rect l="l" t="t" r="r" b="b"/>
              <a:pathLst>
                <a:path w="22693" h="10767" extrusionOk="0">
                  <a:moveTo>
                    <a:pt x="11337" y="1"/>
                  </a:moveTo>
                  <a:cubicBezTo>
                    <a:pt x="5250" y="1"/>
                    <a:pt x="305" y="4794"/>
                    <a:pt x="0" y="10766"/>
                  </a:cubicBezTo>
                  <a:lnTo>
                    <a:pt x="22692" y="10766"/>
                  </a:lnTo>
                  <a:cubicBezTo>
                    <a:pt x="22369" y="4794"/>
                    <a:pt x="17423" y="1"/>
                    <a:pt x="11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5808" y="4221802"/>
              <a:ext cx="238220" cy="501719"/>
            </a:xfrm>
            <a:custGeom>
              <a:avLst/>
              <a:gdLst/>
              <a:ahLst/>
              <a:cxnLst/>
              <a:rect l="l" t="t" r="r" b="b"/>
              <a:pathLst>
                <a:path w="10767" h="22674" extrusionOk="0">
                  <a:moveTo>
                    <a:pt x="1" y="1"/>
                  </a:moveTo>
                  <a:lnTo>
                    <a:pt x="1" y="22674"/>
                  </a:lnTo>
                  <a:cubicBezTo>
                    <a:pt x="5993" y="22369"/>
                    <a:pt x="10767" y="17424"/>
                    <a:pt x="10767" y="11337"/>
                  </a:cubicBezTo>
                  <a:cubicBezTo>
                    <a:pt x="10767" y="5251"/>
                    <a:pt x="5993" y="286"/>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965122" y="-45055"/>
              <a:ext cx="789489" cy="374549"/>
            </a:xfrm>
            <a:custGeom>
              <a:avLst/>
              <a:gdLst/>
              <a:ahLst/>
              <a:cxnLst/>
              <a:rect l="l" t="t" r="r" b="b"/>
              <a:pathLst>
                <a:path w="22693" h="10766" extrusionOk="0">
                  <a:moveTo>
                    <a:pt x="1" y="0"/>
                  </a:moveTo>
                  <a:cubicBezTo>
                    <a:pt x="324" y="5992"/>
                    <a:pt x="5269" y="10766"/>
                    <a:pt x="11356" y="10766"/>
                  </a:cubicBezTo>
                  <a:cubicBezTo>
                    <a:pt x="17443" y="10766"/>
                    <a:pt x="22388" y="5973"/>
                    <a:pt x="226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064980" y="4692126"/>
              <a:ext cx="1003515" cy="501702"/>
            </a:xfrm>
            <a:custGeom>
              <a:avLst/>
              <a:gdLst/>
              <a:ahLst/>
              <a:cxnLst/>
              <a:rect l="l" t="t" r="r" b="b"/>
              <a:pathLst>
                <a:path w="44700" h="22350" extrusionOk="0">
                  <a:moveTo>
                    <a:pt x="22350" y="0"/>
                  </a:moveTo>
                  <a:cubicBezTo>
                    <a:pt x="10025" y="0"/>
                    <a:pt x="1" y="10005"/>
                    <a:pt x="1" y="22350"/>
                  </a:cubicBezTo>
                  <a:lnTo>
                    <a:pt x="44700" y="22350"/>
                  </a:lnTo>
                  <a:cubicBezTo>
                    <a:pt x="44700" y="10005"/>
                    <a:pt x="34695" y="0"/>
                    <a:pt x="223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563295" y="4943183"/>
              <a:ext cx="501757" cy="250649"/>
            </a:xfrm>
            <a:custGeom>
              <a:avLst/>
              <a:gdLst/>
              <a:ahLst/>
              <a:cxnLst/>
              <a:rect l="l" t="t" r="r" b="b"/>
              <a:pathLst>
                <a:path w="22350" h="11166" extrusionOk="0">
                  <a:moveTo>
                    <a:pt x="11185" y="1"/>
                  </a:moveTo>
                  <a:cubicBezTo>
                    <a:pt x="5003" y="1"/>
                    <a:pt x="0" y="4984"/>
                    <a:pt x="0" y="11166"/>
                  </a:cubicBezTo>
                  <a:lnTo>
                    <a:pt x="22350" y="11166"/>
                  </a:lnTo>
                  <a:cubicBezTo>
                    <a:pt x="22350" y="4984"/>
                    <a:pt x="17366" y="1"/>
                    <a:pt x="111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563295" y="4692126"/>
              <a:ext cx="501757" cy="251075"/>
            </a:xfrm>
            <a:custGeom>
              <a:avLst/>
              <a:gdLst/>
              <a:ahLst/>
              <a:cxnLst/>
              <a:rect l="l" t="t" r="r" b="b"/>
              <a:pathLst>
                <a:path w="22350" h="11185" extrusionOk="0">
                  <a:moveTo>
                    <a:pt x="0" y="0"/>
                  </a:moveTo>
                  <a:cubicBezTo>
                    <a:pt x="0" y="6182"/>
                    <a:pt x="5003" y="11185"/>
                    <a:pt x="11185" y="11185"/>
                  </a:cubicBezTo>
                  <a:cubicBezTo>
                    <a:pt x="17366" y="11185"/>
                    <a:pt x="22350" y="6182"/>
                    <a:pt x="22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977866" y="-50349"/>
              <a:ext cx="1247465" cy="623733"/>
            </a:xfrm>
            <a:custGeom>
              <a:avLst/>
              <a:gdLst/>
              <a:ahLst/>
              <a:cxnLst/>
              <a:rect l="l" t="t" r="r" b="b"/>
              <a:pathLst>
                <a:path w="44700" h="22350" extrusionOk="0">
                  <a:moveTo>
                    <a:pt x="1" y="0"/>
                  </a:moveTo>
                  <a:cubicBezTo>
                    <a:pt x="1" y="12344"/>
                    <a:pt x="10005" y="22349"/>
                    <a:pt x="22350" y="22349"/>
                  </a:cubicBezTo>
                  <a:cubicBezTo>
                    <a:pt x="34675" y="22349"/>
                    <a:pt x="44699" y="12344"/>
                    <a:pt x="446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536291" y="-50349"/>
              <a:ext cx="311615" cy="623733"/>
            </a:xfrm>
            <a:custGeom>
              <a:avLst/>
              <a:gdLst/>
              <a:ahLst/>
              <a:cxnLst/>
              <a:rect l="l" t="t" r="r" b="b"/>
              <a:pathLst>
                <a:path w="11166" h="22350" extrusionOk="0">
                  <a:moveTo>
                    <a:pt x="11166" y="0"/>
                  </a:moveTo>
                  <a:cubicBezTo>
                    <a:pt x="4984" y="0"/>
                    <a:pt x="1" y="5002"/>
                    <a:pt x="1" y="11184"/>
                  </a:cubicBezTo>
                  <a:cubicBezTo>
                    <a:pt x="1" y="17366"/>
                    <a:pt x="4984" y="22349"/>
                    <a:pt x="11166" y="22349"/>
                  </a:cubicBezTo>
                  <a:lnTo>
                    <a:pt x="111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24188" y="-50349"/>
              <a:ext cx="312145" cy="623733"/>
            </a:xfrm>
            <a:custGeom>
              <a:avLst/>
              <a:gdLst/>
              <a:ahLst/>
              <a:cxnLst/>
              <a:rect l="l" t="t" r="r" b="b"/>
              <a:pathLst>
                <a:path w="11185" h="22350" extrusionOk="0">
                  <a:moveTo>
                    <a:pt x="0" y="0"/>
                  </a:moveTo>
                  <a:lnTo>
                    <a:pt x="0" y="22349"/>
                  </a:lnTo>
                  <a:cubicBezTo>
                    <a:pt x="6182" y="22349"/>
                    <a:pt x="11185" y="17366"/>
                    <a:pt x="11185" y="11184"/>
                  </a:cubicBezTo>
                  <a:cubicBezTo>
                    <a:pt x="11185" y="5002"/>
                    <a:pt x="6182"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7431818" y="1229669"/>
              <a:ext cx="735875" cy="224360"/>
              <a:chOff x="961850" y="630864"/>
              <a:chExt cx="780025" cy="237821"/>
            </a:xfrm>
          </p:grpSpPr>
          <p:sp>
            <p:nvSpPr>
              <p:cNvPr id="22" name="Google Shape;22;p2"/>
              <p:cNvSpPr/>
              <p:nvPr/>
            </p:nvSpPr>
            <p:spPr>
              <a:xfrm>
                <a:off x="961850" y="630864"/>
                <a:ext cx="47019" cy="47056"/>
              </a:xfrm>
              <a:custGeom>
                <a:avLst/>
                <a:gdLst/>
                <a:ahLst/>
                <a:cxnLst/>
                <a:rect l="l" t="t" r="r" b="b"/>
                <a:pathLst>
                  <a:path w="1275" h="1276" extrusionOk="0">
                    <a:moveTo>
                      <a:pt x="647" y="1"/>
                    </a:moveTo>
                    <a:cubicBezTo>
                      <a:pt x="286" y="1"/>
                      <a:pt x="1" y="286"/>
                      <a:pt x="1" y="648"/>
                    </a:cubicBezTo>
                    <a:cubicBezTo>
                      <a:pt x="1" y="990"/>
                      <a:pt x="286" y="1275"/>
                      <a:pt x="647" y="1275"/>
                    </a:cubicBezTo>
                    <a:cubicBezTo>
                      <a:pt x="990" y="1275"/>
                      <a:pt x="1275" y="990"/>
                      <a:pt x="1275" y="648"/>
                    </a:cubicBezTo>
                    <a:cubicBezTo>
                      <a:pt x="1275" y="286"/>
                      <a:pt x="990"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206640" y="630864"/>
                <a:ext cx="47056" cy="47056"/>
              </a:xfrm>
              <a:custGeom>
                <a:avLst/>
                <a:gdLst/>
                <a:ahLst/>
                <a:cxnLst/>
                <a:rect l="l" t="t" r="r" b="b"/>
                <a:pathLst>
                  <a:path w="1276" h="1276" extrusionOk="0">
                    <a:moveTo>
                      <a:pt x="628" y="1"/>
                    </a:moveTo>
                    <a:cubicBezTo>
                      <a:pt x="286" y="1"/>
                      <a:pt x="1" y="286"/>
                      <a:pt x="1" y="648"/>
                    </a:cubicBezTo>
                    <a:cubicBezTo>
                      <a:pt x="1" y="990"/>
                      <a:pt x="286" y="1275"/>
                      <a:pt x="628" y="1275"/>
                    </a:cubicBezTo>
                    <a:cubicBezTo>
                      <a:pt x="990" y="1275"/>
                      <a:pt x="1275" y="990"/>
                      <a:pt x="1275" y="648"/>
                    </a:cubicBezTo>
                    <a:cubicBezTo>
                      <a:pt x="1275" y="286"/>
                      <a:pt x="99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450767" y="630864"/>
                <a:ext cx="47719" cy="47056"/>
              </a:xfrm>
              <a:custGeom>
                <a:avLst/>
                <a:gdLst/>
                <a:ahLst/>
                <a:cxnLst/>
                <a:rect l="l" t="t" r="r" b="b"/>
                <a:pathLst>
                  <a:path w="1294" h="1276" extrusionOk="0">
                    <a:moveTo>
                      <a:pt x="647" y="1"/>
                    </a:moveTo>
                    <a:cubicBezTo>
                      <a:pt x="285" y="1"/>
                      <a:pt x="0" y="286"/>
                      <a:pt x="0" y="648"/>
                    </a:cubicBezTo>
                    <a:cubicBezTo>
                      <a:pt x="0" y="990"/>
                      <a:pt x="285" y="1275"/>
                      <a:pt x="647" y="1275"/>
                    </a:cubicBezTo>
                    <a:cubicBezTo>
                      <a:pt x="1008" y="1275"/>
                      <a:pt x="1293" y="990"/>
                      <a:pt x="1293" y="648"/>
                    </a:cubicBezTo>
                    <a:cubicBezTo>
                      <a:pt x="1293" y="286"/>
                      <a:pt x="1008"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694856" y="630864"/>
                <a:ext cx="47019" cy="47056"/>
              </a:xfrm>
              <a:custGeom>
                <a:avLst/>
                <a:gdLst/>
                <a:ahLst/>
                <a:cxnLst/>
                <a:rect l="l" t="t" r="r" b="b"/>
                <a:pathLst>
                  <a:path w="1275" h="1276" extrusionOk="0">
                    <a:moveTo>
                      <a:pt x="647" y="1"/>
                    </a:moveTo>
                    <a:cubicBezTo>
                      <a:pt x="286" y="1"/>
                      <a:pt x="0" y="286"/>
                      <a:pt x="0" y="648"/>
                    </a:cubicBezTo>
                    <a:cubicBezTo>
                      <a:pt x="0" y="990"/>
                      <a:pt x="286" y="1275"/>
                      <a:pt x="647" y="1275"/>
                    </a:cubicBezTo>
                    <a:cubicBezTo>
                      <a:pt x="989" y="1275"/>
                      <a:pt x="1275" y="990"/>
                      <a:pt x="1275" y="648"/>
                    </a:cubicBezTo>
                    <a:cubicBezTo>
                      <a:pt x="1275" y="286"/>
                      <a:pt x="989"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961850" y="820965"/>
                <a:ext cx="47019" cy="47719"/>
              </a:xfrm>
              <a:custGeom>
                <a:avLst/>
                <a:gdLst/>
                <a:ahLst/>
                <a:cxnLst/>
                <a:rect l="l" t="t" r="r" b="b"/>
                <a:pathLst>
                  <a:path w="1275" h="1294" extrusionOk="0">
                    <a:moveTo>
                      <a:pt x="647" y="1"/>
                    </a:moveTo>
                    <a:cubicBezTo>
                      <a:pt x="286" y="1"/>
                      <a:pt x="1" y="286"/>
                      <a:pt x="1" y="647"/>
                    </a:cubicBezTo>
                    <a:cubicBezTo>
                      <a:pt x="1" y="1009"/>
                      <a:pt x="286" y="1294"/>
                      <a:pt x="647" y="1294"/>
                    </a:cubicBezTo>
                    <a:cubicBezTo>
                      <a:pt x="990" y="1294"/>
                      <a:pt x="1275" y="1009"/>
                      <a:pt x="1275" y="647"/>
                    </a:cubicBezTo>
                    <a:cubicBezTo>
                      <a:pt x="1275" y="286"/>
                      <a:pt x="990"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206640" y="820965"/>
                <a:ext cx="47056" cy="47719"/>
              </a:xfrm>
              <a:custGeom>
                <a:avLst/>
                <a:gdLst/>
                <a:ahLst/>
                <a:cxnLst/>
                <a:rect l="l" t="t" r="r" b="b"/>
                <a:pathLst>
                  <a:path w="1276" h="1294" extrusionOk="0">
                    <a:moveTo>
                      <a:pt x="628" y="1"/>
                    </a:moveTo>
                    <a:cubicBezTo>
                      <a:pt x="286" y="1"/>
                      <a:pt x="1" y="286"/>
                      <a:pt x="1" y="647"/>
                    </a:cubicBezTo>
                    <a:cubicBezTo>
                      <a:pt x="1" y="1009"/>
                      <a:pt x="286" y="1294"/>
                      <a:pt x="628" y="1294"/>
                    </a:cubicBezTo>
                    <a:cubicBezTo>
                      <a:pt x="990" y="1294"/>
                      <a:pt x="1275" y="1009"/>
                      <a:pt x="1275" y="647"/>
                    </a:cubicBezTo>
                    <a:cubicBezTo>
                      <a:pt x="1275" y="286"/>
                      <a:pt x="99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450767" y="820965"/>
                <a:ext cx="47719" cy="47719"/>
              </a:xfrm>
              <a:custGeom>
                <a:avLst/>
                <a:gdLst/>
                <a:ahLst/>
                <a:cxnLst/>
                <a:rect l="l" t="t" r="r" b="b"/>
                <a:pathLst>
                  <a:path w="1294" h="1294" extrusionOk="0">
                    <a:moveTo>
                      <a:pt x="647" y="1"/>
                    </a:moveTo>
                    <a:cubicBezTo>
                      <a:pt x="285" y="1"/>
                      <a:pt x="0" y="286"/>
                      <a:pt x="0" y="647"/>
                    </a:cubicBezTo>
                    <a:cubicBezTo>
                      <a:pt x="0" y="1009"/>
                      <a:pt x="285" y="1294"/>
                      <a:pt x="647" y="1294"/>
                    </a:cubicBezTo>
                    <a:cubicBezTo>
                      <a:pt x="1008" y="1294"/>
                      <a:pt x="1293" y="1009"/>
                      <a:pt x="1293" y="647"/>
                    </a:cubicBezTo>
                    <a:cubicBezTo>
                      <a:pt x="1293" y="286"/>
                      <a:pt x="1008"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694856" y="820965"/>
                <a:ext cx="47019" cy="47719"/>
              </a:xfrm>
              <a:custGeom>
                <a:avLst/>
                <a:gdLst/>
                <a:ahLst/>
                <a:cxnLst/>
                <a:rect l="l" t="t" r="r" b="b"/>
                <a:pathLst>
                  <a:path w="1275" h="1294" extrusionOk="0">
                    <a:moveTo>
                      <a:pt x="647" y="1"/>
                    </a:moveTo>
                    <a:cubicBezTo>
                      <a:pt x="286" y="1"/>
                      <a:pt x="0" y="286"/>
                      <a:pt x="0" y="647"/>
                    </a:cubicBezTo>
                    <a:cubicBezTo>
                      <a:pt x="0" y="1009"/>
                      <a:pt x="286" y="1294"/>
                      <a:pt x="647" y="1294"/>
                    </a:cubicBezTo>
                    <a:cubicBezTo>
                      <a:pt x="989" y="1294"/>
                      <a:pt x="1275" y="1009"/>
                      <a:pt x="1275" y="647"/>
                    </a:cubicBezTo>
                    <a:cubicBezTo>
                      <a:pt x="1275" y="286"/>
                      <a:pt x="989"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881533" y="3998112"/>
              <a:ext cx="737197" cy="223699"/>
              <a:chOff x="1060054" y="3979524"/>
              <a:chExt cx="781426" cy="237120"/>
            </a:xfrm>
          </p:grpSpPr>
          <p:sp>
            <p:nvSpPr>
              <p:cNvPr id="31" name="Google Shape;31;p2"/>
              <p:cNvSpPr/>
              <p:nvPr/>
            </p:nvSpPr>
            <p:spPr>
              <a:xfrm>
                <a:off x="1060054" y="3979524"/>
                <a:ext cx="47019" cy="47019"/>
              </a:xfrm>
              <a:custGeom>
                <a:avLst/>
                <a:gdLst/>
                <a:ahLst/>
                <a:cxnLst/>
                <a:rect l="l" t="t" r="r" b="b"/>
                <a:pathLst>
                  <a:path w="1275" h="1275" extrusionOk="0">
                    <a:moveTo>
                      <a:pt x="647" y="0"/>
                    </a:moveTo>
                    <a:cubicBezTo>
                      <a:pt x="286" y="0"/>
                      <a:pt x="0" y="286"/>
                      <a:pt x="0" y="628"/>
                    </a:cubicBezTo>
                    <a:cubicBezTo>
                      <a:pt x="0" y="989"/>
                      <a:pt x="286" y="1275"/>
                      <a:pt x="647" y="1275"/>
                    </a:cubicBezTo>
                    <a:cubicBezTo>
                      <a:pt x="990" y="1275"/>
                      <a:pt x="1275" y="989"/>
                      <a:pt x="1275" y="628"/>
                    </a:cubicBezTo>
                    <a:cubicBezTo>
                      <a:pt x="1275" y="286"/>
                      <a:pt x="990"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304844" y="3979524"/>
                <a:ext cx="47056" cy="47019"/>
              </a:xfrm>
              <a:custGeom>
                <a:avLst/>
                <a:gdLst/>
                <a:ahLst/>
                <a:cxnLst/>
                <a:rect l="l" t="t" r="r" b="b"/>
                <a:pathLst>
                  <a:path w="1276" h="1275" extrusionOk="0">
                    <a:moveTo>
                      <a:pt x="628" y="0"/>
                    </a:moveTo>
                    <a:cubicBezTo>
                      <a:pt x="286" y="0"/>
                      <a:pt x="1" y="286"/>
                      <a:pt x="1" y="628"/>
                    </a:cubicBezTo>
                    <a:cubicBezTo>
                      <a:pt x="1" y="989"/>
                      <a:pt x="286" y="1275"/>
                      <a:pt x="628" y="1275"/>
                    </a:cubicBezTo>
                    <a:cubicBezTo>
                      <a:pt x="990" y="1275"/>
                      <a:pt x="1275" y="989"/>
                      <a:pt x="1275" y="628"/>
                    </a:cubicBezTo>
                    <a:cubicBezTo>
                      <a:pt x="1275" y="286"/>
                      <a:pt x="990" y="0"/>
                      <a:pt x="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548933" y="3979524"/>
                <a:ext cx="47756" cy="47019"/>
              </a:xfrm>
              <a:custGeom>
                <a:avLst/>
                <a:gdLst/>
                <a:ahLst/>
                <a:cxnLst/>
                <a:rect l="l" t="t" r="r" b="b"/>
                <a:pathLst>
                  <a:path w="1295" h="1275" extrusionOk="0">
                    <a:moveTo>
                      <a:pt x="648" y="0"/>
                    </a:moveTo>
                    <a:cubicBezTo>
                      <a:pt x="286" y="0"/>
                      <a:pt x="1" y="286"/>
                      <a:pt x="1" y="628"/>
                    </a:cubicBezTo>
                    <a:cubicBezTo>
                      <a:pt x="1" y="989"/>
                      <a:pt x="286" y="1275"/>
                      <a:pt x="648" y="1275"/>
                    </a:cubicBezTo>
                    <a:cubicBezTo>
                      <a:pt x="1009" y="1275"/>
                      <a:pt x="1294" y="989"/>
                      <a:pt x="1294" y="628"/>
                    </a:cubicBezTo>
                    <a:cubicBezTo>
                      <a:pt x="1294" y="286"/>
                      <a:pt x="1009" y="0"/>
                      <a:pt x="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793760" y="3979524"/>
                <a:ext cx="47719" cy="47019"/>
              </a:xfrm>
              <a:custGeom>
                <a:avLst/>
                <a:gdLst/>
                <a:ahLst/>
                <a:cxnLst/>
                <a:rect l="l" t="t" r="r" b="b"/>
                <a:pathLst>
                  <a:path w="1294" h="1275" extrusionOk="0">
                    <a:moveTo>
                      <a:pt x="647" y="0"/>
                    </a:moveTo>
                    <a:cubicBezTo>
                      <a:pt x="286" y="0"/>
                      <a:pt x="0" y="286"/>
                      <a:pt x="0" y="628"/>
                    </a:cubicBezTo>
                    <a:cubicBezTo>
                      <a:pt x="0" y="989"/>
                      <a:pt x="286" y="1275"/>
                      <a:pt x="647" y="1275"/>
                    </a:cubicBezTo>
                    <a:cubicBezTo>
                      <a:pt x="1008" y="1275"/>
                      <a:pt x="1294" y="989"/>
                      <a:pt x="1294" y="628"/>
                    </a:cubicBezTo>
                    <a:cubicBezTo>
                      <a:pt x="1294" y="286"/>
                      <a:pt x="970"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060054" y="4169588"/>
                <a:ext cx="47019" cy="47056"/>
              </a:xfrm>
              <a:custGeom>
                <a:avLst/>
                <a:gdLst/>
                <a:ahLst/>
                <a:cxnLst/>
                <a:rect l="l" t="t" r="r" b="b"/>
                <a:pathLst>
                  <a:path w="1275" h="1276" extrusionOk="0">
                    <a:moveTo>
                      <a:pt x="647" y="1"/>
                    </a:moveTo>
                    <a:cubicBezTo>
                      <a:pt x="286" y="1"/>
                      <a:pt x="0" y="286"/>
                      <a:pt x="0" y="629"/>
                    </a:cubicBezTo>
                    <a:cubicBezTo>
                      <a:pt x="0" y="990"/>
                      <a:pt x="286" y="1275"/>
                      <a:pt x="647" y="1275"/>
                    </a:cubicBezTo>
                    <a:cubicBezTo>
                      <a:pt x="990" y="1275"/>
                      <a:pt x="1275" y="990"/>
                      <a:pt x="1275" y="629"/>
                    </a:cubicBezTo>
                    <a:cubicBezTo>
                      <a:pt x="1275" y="286"/>
                      <a:pt x="990"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304844" y="4169588"/>
                <a:ext cx="47056" cy="47056"/>
              </a:xfrm>
              <a:custGeom>
                <a:avLst/>
                <a:gdLst/>
                <a:ahLst/>
                <a:cxnLst/>
                <a:rect l="l" t="t" r="r" b="b"/>
                <a:pathLst>
                  <a:path w="1276" h="1276" extrusionOk="0">
                    <a:moveTo>
                      <a:pt x="628" y="1"/>
                    </a:moveTo>
                    <a:cubicBezTo>
                      <a:pt x="286" y="1"/>
                      <a:pt x="1" y="286"/>
                      <a:pt x="1" y="629"/>
                    </a:cubicBezTo>
                    <a:cubicBezTo>
                      <a:pt x="1" y="990"/>
                      <a:pt x="286" y="1275"/>
                      <a:pt x="628" y="1275"/>
                    </a:cubicBezTo>
                    <a:cubicBezTo>
                      <a:pt x="990" y="1275"/>
                      <a:pt x="1275" y="990"/>
                      <a:pt x="1275" y="629"/>
                    </a:cubicBezTo>
                    <a:cubicBezTo>
                      <a:pt x="1275" y="286"/>
                      <a:pt x="99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548933" y="4169588"/>
                <a:ext cx="47756" cy="47056"/>
              </a:xfrm>
              <a:custGeom>
                <a:avLst/>
                <a:gdLst/>
                <a:ahLst/>
                <a:cxnLst/>
                <a:rect l="l" t="t" r="r" b="b"/>
                <a:pathLst>
                  <a:path w="1295" h="1276" extrusionOk="0">
                    <a:moveTo>
                      <a:pt x="648" y="1"/>
                    </a:moveTo>
                    <a:cubicBezTo>
                      <a:pt x="286" y="1"/>
                      <a:pt x="1" y="286"/>
                      <a:pt x="1" y="629"/>
                    </a:cubicBezTo>
                    <a:cubicBezTo>
                      <a:pt x="1" y="990"/>
                      <a:pt x="286" y="1275"/>
                      <a:pt x="648" y="1275"/>
                    </a:cubicBezTo>
                    <a:cubicBezTo>
                      <a:pt x="1009" y="1275"/>
                      <a:pt x="1294" y="990"/>
                      <a:pt x="1294" y="629"/>
                    </a:cubicBezTo>
                    <a:cubicBezTo>
                      <a:pt x="1294" y="286"/>
                      <a:pt x="1009"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793760" y="4169588"/>
                <a:ext cx="47719" cy="47056"/>
              </a:xfrm>
              <a:custGeom>
                <a:avLst/>
                <a:gdLst/>
                <a:ahLst/>
                <a:cxnLst/>
                <a:rect l="l" t="t" r="r" b="b"/>
                <a:pathLst>
                  <a:path w="1294" h="1276" extrusionOk="0">
                    <a:moveTo>
                      <a:pt x="647" y="1"/>
                    </a:moveTo>
                    <a:cubicBezTo>
                      <a:pt x="286" y="1"/>
                      <a:pt x="0" y="286"/>
                      <a:pt x="0" y="629"/>
                    </a:cubicBezTo>
                    <a:cubicBezTo>
                      <a:pt x="0" y="990"/>
                      <a:pt x="286" y="1275"/>
                      <a:pt x="647" y="1275"/>
                    </a:cubicBezTo>
                    <a:cubicBezTo>
                      <a:pt x="1008" y="1275"/>
                      <a:pt x="1294" y="990"/>
                      <a:pt x="1294" y="629"/>
                    </a:cubicBezTo>
                    <a:cubicBezTo>
                      <a:pt x="1294" y="286"/>
                      <a:pt x="970"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2"/>
            <p:cNvSpPr/>
            <p:nvPr/>
          </p:nvSpPr>
          <p:spPr>
            <a:xfrm>
              <a:off x="7431826" y="4565313"/>
              <a:ext cx="1247959" cy="624265"/>
            </a:xfrm>
            <a:custGeom>
              <a:avLst/>
              <a:gdLst/>
              <a:ahLst/>
              <a:cxnLst/>
              <a:rect l="l" t="t" r="r" b="b"/>
              <a:pathLst>
                <a:path w="43654" h="21837" extrusionOk="0">
                  <a:moveTo>
                    <a:pt x="21817" y="1"/>
                  </a:moveTo>
                  <a:cubicBezTo>
                    <a:pt x="9777" y="1"/>
                    <a:pt x="0" y="9777"/>
                    <a:pt x="0" y="21837"/>
                  </a:cubicBezTo>
                  <a:lnTo>
                    <a:pt x="43653" y="21837"/>
                  </a:lnTo>
                  <a:cubicBezTo>
                    <a:pt x="43653" y="9777"/>
                    <a:pt x="33877" y="1"/>
                    <a:pt x="218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056587" y="3942722"/>
              <a:ext cx="311604" cy="623722"/>
            </a:xfrm>
            <a:custGeom>
              <a:avLst/>
              <a:gdLst/>
              <a:ahLst/>
              <a:cxnLst/>
              <a:rect l="l" t="t" r="r" b="b"/>
              <a:pathLst>
                <a:path w="10900" h="21818" extrusionOk="0">
                  <a:moveTo>
                    <a:pt x="0" y="1"/>
                  </a:moveTo>
                  <a:lnTo>
                    <a:pt x="0" y="21818"/>
                  </a:lnTo>
                  <a:cubicBezTo>
                    <a:pt x="6011" y="21818"/>
                    <a:pt x="10899" y="16948"/>
                    <a:pt x="10899" y="10919"/>
                  </a:cubicBezTo>
                  <a:cubicBezTo>
                    <a:pt x="10899" y="4908"/>
                    <a:pt x="6030"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743935" y="4567486"/>
              <a:ext cx="311604" cy="623722"/>
            </a:xfrm>
            <a:custGeom>
              <a:avLst/>
              <a:gdLst/>
              <a:ahLst/>
              <a:cxnLst/>
              <a:rect l="l" t="t" r="r" b="b"/>
              <a:pathLst>
                <a:path w="10900" h="21818" extrusionOk="0">
                  <a:moveTo>
                    <a:pt x="10899" y="1"/>
                  </a:moveTo>
                  <a:cubicBezTo>
                    <a:pt x="4889" y="1"/>
                    <a:pt x="0" y="4870"/>
                    <a:pt x="0" y="10900"/>
                  </a:cubicBezTo>
                  <a:cubicBezTo>
                    <a:pt x="0" y="16929"/>
                    <a:pt x="4870" y="21818"/>
                    <a:pt x="10899" y="21818"/>
                  </a:cubicBezTo>
                  <a:lnTo>
                    <a:pt x="108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056587" y="3941636"/>
              <a:ext cx="623722" cy="1247959"/>
            </a:xfrm>
            <a:custGeom>
              <a:avLst/>
              <a:gdLst/>
              <a:ahLst/>
              <a:cxnLst/>
              <a:rect l="l" t="t" r="r" b="b"/>
              <a:pathLst>
                <a:path w="21818" h="43654" fill="none" extrusionOk="0">
                  <a:moveTo>
                    <a:pt x="0" y="43654"/>
                  </a:moveTo>
                  <a:cubicBezTo>
                    <a:pt x="12041" y="43654"/>
                    <a:pt x="21817" y="33877"/>
                    <a:pt x="21817" y="21818"/>
                  </a:cubicBezTo>
                  <a:cubicBezTo>
                    <a:pt x="21817" y="9759"/>
                    <a:pt x="12041" y="1"/>
                    <a:pt x="0" y="1"/>
                  </a:cubicBezTo>
                </a:path>
              </a:pathLst>
            </a:custGeom>
            <a:noFill/>
            <a:ln w="9525" cap="flat" cmpd="sng">
              <a:solidFill>
                <a:schemeClr val="dk1"/>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609782" y="-50343"/>
              <a:ext cx="1518723" cy="759674"/>
            </a:xfrm>
            <a:custGeom>
              <a:avLst/>
              <a:gdLst/>
              <a:ahLst/>
              <a:cxnLst/>
              <a:rect l="l" t="t" r="r" b="b"/>
              <a:pathLst>
                <a:path w="43654" h="21836" fill="none" extrusionOk="0">
                  <a:moveTo>
                    <a:pt x="0" y="0"/>
                  </a:moveTo>
                  <a:cubicBezTo>
                    <a:pt x="0" y="12059"/>
                    <a:pt x="9777" y="21836"/>
                    <a:pt x="21817" y="21836"/>
                  </a:cubicBezTo>
                  <a:cubicBezTo>
                    <a:pt x="33877" y="21836"/>
                    <a:pt x="43653" y="12059"/>
                    <a:pt x="43653" y="0"/>
                  </a:cubicBezTo>
                </a:path>
              </a:pathLst>
            </a:custGeom>
            <a:noFill/>
            <a:ln w="9525" cap="flat" cmpd="sng">
              <a:solidFill>
                <a:schemeClr val="dk1"/>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0354" y="328068"/>
              <a:ext cx="384325" cy="768599"/>
            </a:xfrm>
            <a:custGeom>
              <a:avLst/>
              <a:gdLst/>
              <a:ahLst/>
              <a:cxnLst/>
              <a:rect l="l" t="t" r="r" b="b"/>
              <a:pathLst>
                <a:path w="22351" h="44699" extrusionOk="0">
                  <a:moveTo>
                    <a:pt x="1" y="0"/>
                  </a:moveTo>
                  <a:lnTo>
                    <a:pt x="1" y="44699"/>
                  </a:lnTo>
                  <a:cubicBezTo>
                    <a:pt x="12345" y="44699"/>
                    <a:pt x="22350" y="34675"/>
                    <a:pt x="22350" y="22349"/>
                  </a:cubicBezTo>
                  <a:cubicBezTo>
                    <a:pt x="22350" y="10005"/>
                    <a:pt x="12345"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0354" y="1"/>
              <a:ext cx="375161" cy="750287"/>
            </a:xfrm>
            <a:custGeom>
              <a:avLst/>
              <a:gdLst/>
              <a:ahLst/>
              <a:cxnLst/>
              <a:rect l="l" t="t" r="r" b="b"/>
              <a:pathLst>
                <a:path w="21818" h="43634" fill="none" extrusionOk="0">
                  <a:moveTo>
                    <a:pt x="1" y="43634"/>
                  </a:moveTo>
                  <a:cubicBezTo>
                    <a:pt x="12060" y="43634"/>
                    <a:pt x="21818" y="33857"/>
                    <a:pt x="21818" y="21798"/>
                  </a:cubicBezTo>
                  <a:cubicBezTo>
                    <a:pt x="21818" y="9739"/>
                    <a:pt x="12060" y="0"/>
                    <a:pt x="1" y="0"/>
                  </a:cubicBezTo>
                </a:path>
              </a:pathLst>
            </a:custGeom>
            <a:noFill/>
            <a:ln w="9525" cap="flat" cmpd="sng">
              <a:solidFill>
                <a:schemeClr val="dk1"/>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266738" y="1699250"/>
              <a:ext cx="1745100" cy="1745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03"/>
        <p:cNvGrpSpPr/>
        <p:nvPr/>
      </p:nvGrpSpPr>
      <p:grpSpPr>
        <a:xfrm>
          <a:off x="0" y="0"/>
          <a:ext cx="0" cy="0"/>
          <a:chOff x="0" y="0"/>
          <a:chExt cx="0" cy="0"/>
        </a:xfrm>
      </p:grpSpPr>
      <p:sp>
        <p:nvSpPr>
          <p:cNvPr id="204" name="Google Shape;204;p11"/>
          <p:cNvSpPr txBox="1">
            <a:spLocks noGrp="1"/>
          </p:cNvSpPr>
          <p:nvPr>
            <p:ph type="title" hasCustomPrompt="1"/>
          </p:nvPr>
        </p:nvSpPr>
        <p:spPr>
          <a:xfrm>
            <a:off x="1284000" y="1952850"/>
            <a:ext cx="6576000" cy="79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6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205" name="Google Shape;205;p11"/>
          <p:cNvSpPr txBox="1">
            <a:spLocks noGrp="1"/>
          </p:cNvSpPr>
          <p:nvPr>
            <p:ph type="subTitle" idx="1"/>
          </p:nvPr>
        </p:nvSpPr>
        <p:spPr>
          <a:xfrm>
            <a:off x="1284000" y="2816250"/>
            <a:ext cx="6576000" cy="374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06" name="Google Shape;206;p11"/>
          <p:cNvSpPr/>
          <p:nvPr/>
        </p:nvSpPr>
        <p:spPr>
          <a:xfrm rot="-5400000" flipH="1">
            <a:off x="8773634" y="131711"/>
            <a:ext cx="502083" cy="238645"/>
          </a:xfrm>
          <a:custGeom>
            <a:avLst/>
            <a:gdLst/>
            <a:ahLst/>
            <a:cxnLst/>
            <a:rect l="l" t="t" r="r" b="b"/>
            <a:pathLst>
              <a:path w="22693" h="10785" extrusionOk="0">
                <a:moveTo>
                  <a:pt x="0" y="0"/>
                </a:moveTo>
                <a:cubicBezTo>
                  <a:pt x="305" y="5992"/>
                  <a:pt x="5250" y="10785"/>
                  <a:pt x="11337" y="10785"/>
                </a:cubicBezTo>
                <a:cubicBezTo>
                  <a:pt x="17423" y="10785"/>
                  <a:pt x="22369" y="5992"/>
                  <a:pt x="22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rot="-5400000" flipH="1">
            <a:off x="8541961" y="131911"/>
            <a:ext cx="502083" cy="238247"/>
          </a:xfrm>
          <a:custGeom>
            <a:avLst/>
            <a:gdLst/>
            <a:ahLst/>
            <a:cxnLst/>
            <a:rect l="l" t="t" r="r" b="b"/>
            <a:pathLst>
              <a:path w="22693" h="10767" extrusionOk="0">
                <a:moveTo>
                  <a:pt x="11337" y="1"/>
                </a:moveTo>
                <a:cubicBezTo>
                  <a:pt x="5250" y="1"/>
                  <a:pt x="305" y="4794"/>
                  <a:pt x="0" y="10766"/>
                </a:cubicBezTo>
                <a:lnTo>
                  <a:pt x="22692" y="10766"/>
                </a:lnTo>
                <a:cubicBezTo>
                  <a:pt x="22369" y="4794"/>
                  <a:pt x="17423" y="1"/>
                  <a:pt x="11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rot="-5400000" flipH="1">
            <a:off x="8364584" y="-115362"/>
            <a:ext cx="238220" cy="501719"/>
          </a:xfrm>
          <a:custGeom>
            <a:avLst/>
            <a:gdLst/>
            <a:ahLst/>
            <a:cxnLst/>
            <a:rect l="l" t="t" r="r" b="b"/>
            <a:pathLst>
              <a:path w="10767" h="22674" extrusionOk="0">
                <a:moveTo>
                  <a:pt x="1" y="1"/>
                </a:moveTo>
                <a:lnTo>
                  <a:pt x="1" y="22674"/>
                </a:lnTo>
                <a:cubicBezTo>
                  <a:pt x="5993" y="22369"/>
                  <a:pt x="10767" y="17424"/>
                  <a:pt x="10767" y="11337"/>
                </a:cubicBezTo>
                <a:cubicBezTo>
                  <a:pt x="10767" y="5251"/>
                  <a:pt x="5993" y="286"/>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1"/>
          <p:cNvSpPr/>
          <p:nvPr/>
        </p:nvSpPr>
        <p:spPr>
          <a:xfrm rot="5400000">
            <a:off x="8298560" y="2980668"/>
            <a:ext cx="1164321" cy="552377"/>
          </a:xfrm>
          <a:custGeom>
            <a:avLst/>
            <a:gdLst/>
            <a:ahLst/>
            <a:cxnLst/>
            <a:rect l="l" t="t" r="r" b="b"/>
            <a:pathLst>
              <a:path w="22693" h="10766" extrusionOk="0">
                <a:moveTo>
                  <a:pt x="1" y="0"/>
                </a:moveTo>
                <a:cubicBezTo>
                  <a:pt x="324" y="5992"/>
                  <a:pt x="5269" y="10766"/>
                  <a:pt x="11356" y="10766"/>
                </a:cubicBezTo>
                <a:cubicBezTo>
                  <a:pt x="17443" y="10766"/>
                  <a:pt x="22388" y="5973"/>
                  <a:pt x="226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rot="10800000">
            <a:off x="7420623" y="4509233"/>
            <a:ext cx="311615" cy="623733"/>
          </a:xfrm>
          <a:custGeom>
            <a:avLst/>
            <a:gdLst/>
            <a:ahLst/>
            <a:cxnLst/>
            <a:rect l="l" t="t" r="r" b="b"/>
            <a:pathLst>
              <a:path w="11166" h="22350" extrusionOk="0">
                <a:moveTo>
                  <a:pt x="11166" y="0"/>
                </a:moveTo>
                <a:cubicBezTo>
                  <a:pt x="4984" y="0"/>
                  <a:pt x="1" y="5002"/>
                  <a:pt x="1" y="11184"/>
                </a:cubicBezTo>
                <a:cubicBezTo>
                  <a:pt x="1" y="17366"/>
                  <a:pt x="4984" y="22349"/>
                  <a:pt x="11166" y="22349"/>
                </a:cubicBezTo>
                <a:lnTo>
                  <a:pt x="111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rot="10800000">
            <a:off x="7732196" y="4509233"/>
            <a:ext cx="312145" cy="623733"/>
          </a:xfrm>
          <a:custGeom>
            <a:avLst/>
            <a:gdLst/>
            <a:ahLst/>
            <a:cxnLst/>
            <a:rect l="l" t="t" r="r" b="b"/>
            <a:pathLst>
              <a:path w="11185" h="22350" extrusionOk="0">
                <a:moveTo>
                  <a:pt x="0" y="0"/>
                </a:moveTo>
                <a:lnTo>
                  <a:pt x="0" y="22349"/>
                </a:lnTo>
                <a:cubicBezTo>
                  <a:pt x="6182" y="22349"/>
                  <a:pt x="11185" y="17366"/>
                  <a:pt x="11185" y="11184"/>
                </a:cubicBezTo>
                <a:cubicBezTo>
                  <a:pt x="11185" y="5002"/>
                  <a:pt x="6182"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rot="5400000">
            <a:off x="7484643" y="2710350"/>
            <a:ext cx="2239778" cy="1120351"/>
          </a:xfrm>
          <a:custGeom>
            <a:avLst/>
            <a:gdLst/>
            <a:ahLst/>
            <a:cxnLst/>
            <a:rect l="l" t="t" r="r" b="b"/>
            <a:pathLst>
              <a:path w="43654" h="21836" fill="none" extrusionOk="0">
                <a:moveTo>
                  <a:pt x="0" y="0"/>
                </a:moveTo>
                <a:cubicBezTo>
                  <a:pt x="0" y="12059"/>
                  <a:pt x="9777" y="21836"/>
                  <a:pt x="21817" y="21836"/>
                </a:cubicBezTo>
                <a:cubicBezTo>
                  <a:pt x="33877" y="21836"/>
                  <a:pt x="43653" y="12059"/>
                  <a:pt x="43653" y="0"/>
                </a:cubicBezTo>
              </a:path>
            </a:pathLst>
          </a:custGeom>
          <a:noFill/>
          <a:ln w="9525" cap="flat" cmpd="sng">
            <a:solidFill>
              <a:schemeClr val="dk1"/>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rot="-5400000" flipH="1">
            <a:off x="4531237" y="-159943"/>
            <a:ext cx="384325" cy="768599"/>
          </a:xfrm>
          <a:custGeom>
            <a:avLst/>
            <a:gdLst/>
            <a:ahLst/>
            <a:cxnLst/>
            <a:rect l="l" t="t" r="r" b="b"/>
            <a:pathLst>
              <a:path w="22351" h="44699" extrusionOk="0">
                <a:moveTo>
                  <a:pt x="1" y="0"/>
                </a:moveTo>
                <a:lnTo>
                  <a:pt x="1" y="44699"/>
                </a:lnTo>
                <a:cubicBezTo>
                  <a:pt x="12345" y="44699"/>
                  <a:pt x="22350" y="34675"/>
                  <a:pt x="22350" y="22349"/>
                </a:cubicBezTo>
                <a:cubicBezTo>
                  <a:pt x="22350" y="10005"/>
                  <a:pt x="12345"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1"/>
          <p:cNvSpPr/>
          <p:nvPr/>
        </p:nvSpPr>
        <p:spPr>
          <a:xfrm rot="-5400000" flipH="1">
            <a:off x="4198596" y="-155369"/>
            <a:ext cx="375161" cy="750287"/>
          </a:xfrm>
          <a:custGeom>
            <a:avLst/>
            <a:gdLst/>
            <a:ahLst/>
            <a:cxnLst/>
            <a:rect l="l" t="t" r="r" b="b"/>
            <a:pathLst>
              <a:path w="21818" h="43634" fill="none" extrusionOk="0">
                <a:moveTo>
                  <a:pt x="1" y="43634"/>
                </a:moveTo>
                <a:cubicBezTo>
                  <a:pt x="12060" y="43634"/>
                  <a:pt x="21818" y="33857"/>
                  <a:pt x="21818" y="21798"/>
                </a:cubicBezTo>
                <a:cubicBezTo>
                  <a:pt x="21818" y="9739"/>
                  <a:pt x="12060" y="0"/>
                  <a:pt x="1" y="0"/>
                </a:cubicBezTo>
              </a:path>
            </a:pathLst>
          </a:custGeom>
          <a:noFill/>
          <a:ln w="9525" cap="flat" cmpd="sng">
            <a:solidFill>
              <a:schemeClr val="dk1"/>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rot="5400000">
            <a:off x="-205582" y="2891111"/>
            <a:ext cx="822145" cy="411017"/>
          </a:xfrm>
          <a:custGeom>
            <a:avLst/>
            <a:gdLst/>
            <a:ahLst/>
            <a:cxnLst/>
            <a:rect l="l" t="t" r="r" b="b"/>
            <a:pathLst>
              <a:path w="44700" h="22350" extrusionOk="0">
                <a:moveTo>
                  <a:pt x="22350" y="0"/>
                </a:moveTo>
                <a:cubicBezTo>
                  <a:pt x="10025" y="0"/>
                  <a:pt x="1" y="10005"/>
                  <a:pt x="1" y="22350"/>
                </a:cubicBezTo>
                <a:lnTo>
                  <a:pt x="44700" y="22350"/>
                </a:lnTo>
                <a:cubicBezTo>
                  <a:pt x="44700" y="10005"/>
                  <a:pt x="34695" y="0"/>
                  <a:pt x="223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rot="5400000">
            <a:off x="-102872" y="2377415"/>
            <a:ext cx="411072" cy="205343"/>
          </a:xfrm>
          <a:custGeom>
            <a:avLst/>
            <a:gdLst/>
            <a:ahLst/>
            <a:cxnLst/>
            <a:rect l="l" t="t" r="r" b="b"/>
            <a:pathLst>
              <a:path w="22350" h="11166" extrusionOk="0">
                <a:moveTo>
                  <a:pt x="11185" y="1"/>
                </a:moveTo>
                <a:cubicBezTo>
                  <a:pt x="5003" y="1"/>
                  <a:pt x="0" y="4984"/>
                  <a:pt x="0" y="11166"/>
                </a:cubicBezTo>
                <a:lnTo>
                  <a:pt x="22350" y="11166"/>
                </a:lnTo>
                <a:cubicBezTo>
                  <a:pt x="22350" y="4984"/>
                  <a:pt x="17366" y="1"/>
                  <a:pt x="111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rot="5400000">
            <a:off x="102617" y="2377240"/>
            <a:ext cx="411072" cy="205692"/>
          </a:xfrm>
          <a:custGeom>
            <a:avLst/>
            <a:gdLst/>
            <a:ahLst/>
            <a:cxnLst/>
            <a:rect l="l" t="t" r="r" b="b"/>
            <a:pathLst>
              <a:path w="22350" h="11185" extrusionOk="0">
                <a:moveTo>
                  <a:pt x="0" y="0"/>
                </a:moveTo>
                <a:cubicBezTo>
                  <a:pt x="0" y="6182"/>
                  <a:pt x="5003" y="11185"/>
                  <a:pt x="11185" y="11185"/>
                </a:cubicBezTo>
                <a:cubicBezTo>
                  <a:pt x="17366" y="11185"/>
                  <a:pt x="22350" y="6182"/>
                  <a:pt x="22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11"/>
          <p:cNvGrpSpPr/>
          <p:nvPr/>
        </p:nvGrpSpPr>
        <p:grpSpPr>
          <a:xfrm>
            <a:off x="7420633" y="954262"/>
            <a:ext cx="737197" cy="223699"/>
            <a:chOff x="1060054" y="3979524"/>
            <a:chExt cx="781426" cy="237120"/>
          </a:xfrm>
        </p:grpSpPr>
        <p:sp>
          <p:nvSpPr>
            <p:cNvPr id="219" name="Google Shape;219;p11"/>
            <p:cNvSpPr/>
            <p:nvPr/>
          </p:nvSpPr>
          <p:spPr>
            <a:xfrm>
              <a:off x="1060054" y="3979524"/>
              <a:ext cx="47019" cy="47019"/>
            </a:xfrm>
            <a:custGeom>
              <a:avLst/>
              <a:gdLst/>
              <a:ahLst/>
              <a:cxnLst/>
              <a:rect l="l" t="t" r="r" b="b"/>
              <a:pathLst>
                <a:path w="1275" h="1275" extrusionOk="0">
                  <a:moveTo>
                    <a:pt x="647" y="0"/>
                  </a:moveTo>
                  <a:cubicBezTo>
                    <a:pt x="286" y="0"/>
                    <a:pt x="0" y="286"/>
                    <a:pt x="0" y="628"/>
                  </a:cubicBezTo>
                  <a:cubicBezTo>
                    <a:pt x="0" y="989"/>
                    <a:pt x="286" y="1275"/>
                    <a:pt x="647" y="1275"/>
                  </a:cubicBezTo>
                  <a:cubicBezTo>
                    <a:pt x="990" y="1275"/>
                    <a:pt x="1275" y="989"/>
                    <a:pt x="1275" y="628"/>
                  </a:cubicBezTo>
                  <a:cubicBezTo>
                    <a:pt x="1275" y="286"/>
                    <a:pt x="990"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1"/>
            <p:cNvSpPr/>
            <p:nvPr/>
          </p:nvSpPr>
          <p:spPr>
            <a:xfrm>
              <a:off x="1304844" y="3979524"/>
              <a:ext cx="47056" cy="47019"/>
            </a:xfrm>
            <a:custGeom>
              <a:avLst/>
              <a:gdLst/>
              <a:ahLst/>
              <a:cxnLst/>
              <a:rect l="l" t="t" r="r" b="b"/>
              <a:pathLst>
                <a:path w="1276" h="1275" extrusionOk="0">
                  <a:moveTo>
                    <a:pt x="628" y="0"/>
                  </a:moveTo>
                  <a:cubicBezTo>
                    <a:pt x="286" y="0"/>
                    <a:pt x="1" y="286"/>
                    <a:pt x="1" y="628"/>
                  </a:cubicBezTo>
                  <a:cubicBezTo>
                    <a:pt x="1" y="989"/>
                    <a:pt x="286" y="1275"/>
                    <a:pt x="628" y="1275"/>
                  </a:cubicBezTo>
                  <a:cubicBezTo>
                    <a:pt x="990" y="1275"/>
                    <a:pt x="1275" y="989"/>
                    <a:pt x="1275" y="628"/>
                  </a:cubicBezTo>
                  <a:cubicBezTo>
                    <a:pt x="1275" y="286"/>
                    <a:pt x="990" y="0"/>
                    <a:pt x="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a:off x="1548933" y="3979524"/>
              <a:ext cx="47756" cy="47019"/>
            </a:xfrm>
            <a:custGeom>
              <a:avLst/>
              <a:gdLst/>
              <a:ahLst/>
              <a:cxnLst/>
              <a:rect l="l" t="t" r="r" b="b"/>
              <a:pathLst>
                <a:path w="1295" h="1275" extrusionOk="0">
                  <a:moveTo>
                    <a:pt x="648" y="0"/>
                  </a:moveTo>
                  <a:cubicBezTo>
                    <a:pt x="286" y="0"/>
                    <a:pt x="1" y="286"/>
                    <a:pt x="1" y="628"/>
                  </a:cubicBezTo>
                  <a:cubicBezTo>
                    <a:pt x="1" y="989"/>
                    <a:pt x="286" y="1275"/>
                    <a:pt x="648" y="1275"/>
                  </a:cubicBezTo>
                  <a:cubicBezTo>
                    <a:pt x="1009" y="1275"/>
                    <a:pt x="1294" y="989"/>
                    <a:pt x="1294" y="628"/>
                  </a:cubicBezTo>
                  <a:cubicBezTo>
                    <a:pt x="1294" y="286"/>
                    <a:pt x="1009" y="0"/>
                    <a:pt x="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a:off x="1793760" y="3979524"/>
              <a:ext cx="47719" cy="47019"/>
            </a:xfrm>
            <a:custGeom>
              <a:avLst/>
              <a:gdLst/>
              <a:ahLst/>
              <a:cxnLst/>
              <a:rect l="l" t="t" r="r" b="b"/>
              <a:pathLst>
                <a:path w="1294" h="1275" extrusionOk="0">
                  <a:moveTo>
                    <a:pt x="647" y="0"/>
                  </a:moveTo>
                  <a:cubicBezTo>
                    <a:pt x="286" y="0"/>
                    <a:pt x="0" y="286"/>
                    <a:pt x="0" y="628"/>
                  </a:cubicBezTo>
                  <a:cubicBezTo>
                    <a:pt x="0" y="989"/>
                    <a:pt x="286" y="1275"/>
                    <a:pt x="647" y="1275"/>
                  </a:cubicBezTo>
                  <a:cubicBezTo>
                    <a:pt x="1008" y="1275"/>
                    <a:pt x="1294" y="989"/>
                    <a:pt x="1294" y="628"/>
                  </a:cubicBezTo>
                  <a:cubicBezTo>
                    <a:pt x="1294" y="286"/>
                    <a:pt x="970"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1"/>
            <p:cNvSpPr/>
            <p:nvPr/>
          </p:nvSpPr>
          <p:spPr>
            <a:xfrm>
              <a:off x="1060054" y="4169588"/>
              <a:ext cx="47019" cy="47056"/>
            </a:xfrm>
            <a:custGeom>
              <a:avLst/>
              <a:gdLst/>
              <a:ahLst/>
              <a:cxnLst/>
              <a:rect l="l" t="t" r="r" b="b"/>
              <a:pathLst>
                <a:path w="1275" h="1276" extrusionOk="0">
                  <a:moveTo>
                    <a:pt x="647" y="1"/>
                  </a:moveTo>
                  <a:cubicBezTo>
                    <a:pt x="286" y="1"/>
                    <a:pt x="0" y="286"/>
                    <a:pt x="0" y="629"/>
                  </a:cubicBezTo>
                  <a:cubicBezTo>
                    <a:pt x="0" y="990"/>
                    <a:pt x="286" y="1275"/>
                    <a:pt x="647" y="1275"/>
                  </a:cubicBezTo>
                  <a:cubicBezTo>
                    <a:pt x="990" y="1275"/>
                    <a:pt x="1275" y="990"/>
                    <a:pt x="1275" y="629"/>
                  </a:cubicBezTo>
                  <a:cubicBezTo>
                    <a:pt x="1275" y="286"/>
                    <a:pt x="990"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1"/>
            <p:cNvSpPr/>
            <p:nvPr/>
          </p:nvSpPr>
          <p:spPr>
            <a:xfrm>
              <a:off x="1304844" y="4169588"/>
              <a:ext cx="47056" cy="47056"/>
            </a:xfrm>
            <a:custGeom>
              <a:avLst/>
              <a:gdLst/>
              <a:ahLst/>
              <a:cxnLst/>
              <a:rect l="l" t="t" r="r" b="b"/>
              <a:pathLst>
                <a:path w="1276" h="1276" extrusionOk="0">
                  <a:moveTo>
                    <a:pt x="628" y="1"/>
                  </a:moveTo>
                  <a:cubicBezTo>
                    <a:pt x="286" y="1"/>
                    <a:pt x="1" y="286"/>
                    <a:pt x="1" y="629"/>
                  </a:cubicBezTo>
                  <a:cubicBezTo>
                    <a:pt x="1" y="990"/>
                    <a:pt x="286" y="1275"/>
                    <a:pt x="628" y="1275"/>
                  </a:cubicBezTo>
                  <a:cubicBezTo>
                    <a:pt x="990" y="1275"/>
                    <a:pt x="1275" y="990"/>
                    <a:pt x="1275" y="629"/>
                  </a:cubicBezTo>
                  <a:cubicBezTo>
                    <a:pt x="1275" y="286"/>
                    <a:pt x="99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a:off x="1548933" y="4169588"/>
              <a:ext cx="47756" cy="47056"/>
            </a:xfrm>
            <a:custGeom>
              <a:avLst/>
              <a:gdLst/>
              <a:ahLst/>
              <a:cxnLst/>
              <a:rect l="l" t="t" r="r" b="b"/>
              <a:pathLst>
                <a:path w="1295" h="1276" extrusionOk="0">
                  <a:moveTo>
                    <a:pt x="648" y="1"/>
                  </a:moveTo>
                  <a:cubicBezTo>
                    <a:pt x="286" y="1"/>
                    <a:pt x="1" y="286"/>
                    <a:pt x="1" y="629"/>
                  </a:cubicBezTo>
                  <a:cubicBezTo>
                    <a:pt x="1" y="990"/>
                    <a:pt x="286" y="1275"/>
                    <a:pt x="648" y="1275"/>
                  </a:cubicBezTo>
                  <a:cubicBezTo>
                    <a:pt x="1009" y="1275"/>
                    <a:pt x="1294" y="990"/>
                    <a:pt x="1294" y="629"/>
                  </a:cubicBezTo>
                  <a:cubicBezTo>
                    <a:pt x="1294" y="286"/>
                    <a:pt x="1009"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a:off x="1793760" y="4169588"/>
              <a:ext cx="47719" cy="47056"/>
            </a:xfrm>
            <a:custGeom>
              <a:avLst/>
              <a:gdLst/>
              <a:ahLst/>
              <a:cxnLst/>
              <a:rect l="l" t="t" r="r" b="b"/>
              <a:pathLst>
                <a:path w="1294" h="1276" extrusionOk="0">
                  <a:moveTo>
                    <a:pt x="647" y="1"/>
                  </a:moveTo>
                  <a:cubicBezTo>
                    <a:pt x="286" y="1"/>
                    <a:pt x="0" y="286"/>
                    <a:pt x="0" y="629"/>
                  </a:cubicBezTo>
                  <a:cubicBezTo>
                    <a:pt x="0" y="990"/>
                    <a:pt x="286" y="1275"/>
                    <a:pt x="647" y="1275"/>
                  </a:cubicBezTo>
                  <a:cubicBezTo>
                    <a:pt x="1008" y="1275"/>
                    <a:pt x="1294" y="990"/>
                    <a:pt x="1294" y="629"/>
                  </a:cubicBezTo>
                  <a:cubicBezTo>
                    <a:pt x="1294" y="286"/>
                    <a:pt x="970"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1">
  <p:cSld name="TITLE_AND_BODY_1">
    <p:spTree>
      <p:nvGrpSpPr>
        <p:cNvPr id="1" name="Shape 228"/>
        <p:cNvGrpSpPr/>
        <p:nvPr/>
      </p:nvGrpSpPr>
      <p:grpSpPr>
        <a:xfrm>
          <a:off x="0" y="0"/>
          <a:ext cx="0" cy="0"/>
          <a:chOff x="0" y="0"/>
          <a:chExt cx="0" cy="0"/>
        </a:xfrm>
      </p:grpSpPr>
      <p:sp>
        <p:nvSpPr>
          <p:cNvPr id="229" name="Google Shape;229;p13"/>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30" name="Google Shape;230;p13"/>
          <p:cNvSpPr txBox="1">
            <a:spLocks noGrp="1"/>
          </p:cNvSpPr>
          <p:nvPr>
            <p:ph type="body" idx="1"/>
          </p:nvPr>
        </p:nvSpPr>
        <p:spPr>
          <a:xfrm>
            <a:off x="720000" y="1381075"/>
            <a:ext cx="7704000" cy="1575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Darker Grotesque SemiBold"/>
              <a:buChar char="●"/>
              <a:defRPr>
                <a:latin typeface="Catamaran Medium"/>
                <a:ea typeface="Catamaran Medium"/>
                <a:cs typeface="Catamaran Medium"/>
                <a:sym typeface="Catamaran Medium"/>
              </a:defRPr>
            </a:lvl1pPr>
            <a:lvl2pPr marL="914400" lvl="1" indent="-317500" rtl="0">
              <a:lnSpc>
                <a:spcPct val="115000"/>
              </a:lnSpc>
              <a:spcBef>
                <a:spcPts val="0"/>
              </a:spcBef>
              <a:spcAft>
                <a:spcPts val="0"/>
              </a:spcAft>
              <a:buSzPts val="1400"/>
              <a:buFont typeface="Darker Grotesque SemiBold"/>
              <a:buChar char="○"/>
              <a:defRPr/>
            </a:lvl2pPr>
            <a:lvl3pPr marL="1371600" lvl="2" indent="-317500" rtl="0">
              <a:lnSpc>
                <a:spcPct val="115000"/>
              </a:lnSpc>
              <a:spcBef>
                <a:spcPts val="0"/>
              </a:spcBef>
              <a:spcAft>
                <a:spcPts val="0"/>
              </a:spcAft>
              <a:buSzPts val="1400"/>
              <a:buFont typeface="Darker Grotesque SemiBold"/>
              <a:buChar char="■"/>
              <a:defRPr/>
            </a:lvl3pPr>
            <a:lvl4pPr marL="1828800" lvl="3" indent="-317500" rtl="0">
              <a:lnSpc>
                <a:spcPct val="115000"/>
              </a:lnSpc>
              <a:spcBef>
                <a:spcPts val="0"/>
              </a:spcBef>
              <a:spcAft>
                <a:spcPts val="0"/>
              </a:spcAft>
              <a:buSzPts val="1400"/>
              <a:buFont typeface="Darker Grotesque SemiBold"/>
              <a:buChar char="●"/>
              <a:defRPr/>
            </a:lvl4pPr>
            <a:lvl5pPr marL="2286000" lvl="4" indent="-317500" rtl="0">
              <a:lnSpc>
                <a:spcPct val="115000"/>
              </a:lnSpc>
              <a:spcBef>
                <a:spcPts val="0"/>
              </a:spcBef>
              <a:spcAft>
                <a:spcPts val="0"/>
              </a:spcAft>
              <a:buSzPts val="1400"/>
              <a:buFont typeface="Darker Grotesque SemiBold"/>
              <a:buChar char="○"/>
              <a:defRPr/>
            </a:lvl5pPr>
            <a:lvl6pPr marL="2743200" lvl="5" indent="-317500" rtl="0">
              <a:lnSpc>
                <a:spcPct val="115000"/>
              </a:lnSpc>
              <a:spcBef>
                <a:spcPts val="0"/>
              </a:spcBef>
              <a:spcAft>
                <a:spcPts val="0"/>
              </a:spcAft>
              <a:buSzPts val="1400"/>
              <a:buFont typeface="Darker Grotesque SemiBold"/>
              <a:buChar char="■"/>
              <a:defRPr/>
            </a:lvl6pPr>
            <a:lvl7pPr marL="3200400" lvl="6" indent="-317500" rtl="0">
              <a:lnSpc>
                <a:spcPct val="115000"/>
              </a:lnSpc>
              <a:spcBef>
                <a:spcPts val="0"/>
              </a:spcBef>
              <a:spcAft>
                <a:spcPts val="0"/>
              </a:spcAft>
              <a:buSzPts val="1400"/>
              <a:buFont typeface="Darker Grotesque SemiBold"/>
              <a:buChar char="●"/>
              <a:defRPr/>
            </a:lvl7pPr>
            <a:lvl8pPr marL="3657600" lvl="7" indent="-317500" rtl="0">
              <a:lnSpc>
                <a:spcPct val="115000"/>
              </a:lnSpc>
              <a:spcBef>
                <a:spcPts val="0"/>
              </a:spcBef>
              <a:spcAft>
                <a:spcPts val="0"/>
              </a:spcAft>
              <a:buSzPts val="1400"/>
              <a:buFont typeface="Darker Grotesque SemiBold"/>
              <a:buChar char="○"/>
              <a:defRPr/>
            </a:lvl8pPr>
            <a:lvl9pPr marL="4114800" lvl="8" indent="-317500" rtl="0">
              <a:lnSpc>
                <a:spcPct val="115000"/>
              </a:lnSpc>
              <a:spcBef>
                <a:spcPts val="0"/>
              </a:spcBef>
              <a:spcAft>
                <a:spcPts val="0"/>
              </a:spcAft>
              <a:buSzPts val="1400"/>
              <a:buFont typeface="Darker Grotesque SemiBold"/>
              <a:buChar char="■"/>
              <a:defRPr/>
            </a:lvl9pPr>
          </a:lstStyle>
          <a:p>
            <a:endParaRPr/>
          </a:p>
        </p:txBody>
      </p:sp>
      <p:grpSp>
        <p:nvGrpSpPr>
          <p:cNvPr id="231" name="Google Shape;231;p13"/>
          <p:cNvGrpSpPr/>
          <p:nvPr/>
        </p:nvGrpSpPr>
        <p:grpSpPr>
          <a:xfrm>
            <a:off x="-14664" y="-42800"/>
            <a:ext cx="9195780" cy="5169956"/>
            <a:chOff x="-14664" y="-42800"/>
            <a:chExt cx="9195780" cy="5169956"/>
          </a:xfrm>
        </p:grpSpPr>
        <p:sp>
          <p:nvSpPr>
            <p:cNvPr id="232" name="Google Shape;232;p13"/>
            <p:cNvSpPr/>
            <p:nvPr/>
          </p:nvSpPr>
          <p:spPr>
            <a:xfrm rot="10800000" flipH="1">
              <a:off x="8832391" y="1857010"/>
              <a:ext cx="311615" cy="623733"/>
            </a:xfrm>
            <a:custGeom>
              <a:avLst/>
              <a:gdLst/>
              <a:ahLst/>
              <a:cxnLst/>
              <a:rect l="l" t="t" r="r" b="b"/>
              <a:pathLst>
                <a:path w="11166" h="22350" extrusionOk="0">
                  <a:moveTo>
                    <a:pt x="11166" y="0"/>
                  </a:moveTo>
                  <a:cubicBezTo>
                    <a:pt x="4984" y="0"/>
                    <a:pt x="1" y="5002"/>
                    <a:pt x="1" y="11184"/>
                  </a:cubicBezTo>
                  <a:cubicBezTo>
                    <a:pt x="1" y="17366"/>
                    <a:pt x="4984" y="22349"/>
                    <a:pt x="11166" y="22349"/>
                  </a:cubicBezTo>
                  <a:lnTo>
                    <a:pt x="111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rot="10800000" flipH="1">
              <a:off x="8520288" y="1857010"/>
              <a:ext cx="312145" cy="623733"/>
            </a:xfrm>
            <a:custGeom>
              <a:avLst/>
              <a:gdLst/>
              <a:ahLst/>
              <a:cxnLst/>
              <a:rect l="l" t="t" r="r" b="b"/>
              <a:pathLst>
                <a:path w="11185" h="22350" extrusionOk="0">
                  <a:moveTo>
                    <a:pt x="0" y="0"/>
                  </a:moveTo>
                  <a:lnTo>
                    <a:pt x="0" y="22349"/>
                  </a:lnTo>
                  <a:cubicBezTo>
                    <a:pt x="6182" y="22349"/>
                    <a:pt x="11185" y="17366"/>
                    <a:pt x="11185" y="11184"/>
                  </a:cubicBezTo>
                  <a:cubicBezTo>
                    <a:pt x="11185" y="5002"/>
                    <a:pt x="6182"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rot="10800000" flipH="1">
              <a:off x="-10354" y="4030489"/>
              <a:ext cx="384325" cy="768599"/>
            </a:xfrm>
            <a:custGeom>
              <a:avLst/>
              <a:gdLst/>
              <a:ahLst/>
              <a:cxnLst/>
              <a:rect l="l" t="t" r="r" b="b"/>
              <a:pathLst>
                <a:path w="22351" h="44699" extrusionOk="0">
                  <a:moveTo>
                    <a:pt x="1" y="0"/>
                  </a:moveTo>
                  <a:lnTo>
                    <a:pt x="1" y="44699"/>
                  </a:lnTo>
                  <a:cubicBezTo>
                    <a:pt x="12345" y="44699"/>
                    <a:pt x="22350" y="34675"/>
                    <a:pt x="22350" y="22349"/>
                  </a:cubicBezTo>
                  <a:cubicBezTo>
                    <a:pt x="22350" y="10005"/>
                    <a:pt x="12345"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rot="10800000" flipH="1">
              <a:off x="-10354" y="4376869"/>
              <a:ext cx="375161" cy="750287"/>
            </a:xfrm>
            <a:custGeom>
              <a:avLst/>
              <a:gdLst/>
              <a:ahLst/>
              <a:cxnLst/>
              <a:rect l="l" t="t" r="r" b="b"/>
              <a:pathLst>
                <a:path w="21818" h="43634" fill="none" extrusionOk="0">
                  <a:moveTo>
                    <a:pt x="1" y="43634"/>
                  </a:moveTo>
                  <a:cubicBezTo>
                    <a:pt x="12060" y="43634"/>
                    <a:pt x="21818" y="33857"/>
                    <a:pt x="21818" y="21798"/>
                  </a:cubicBezTo>
                  <a:cubicBezTo>
                    <a:pt x="21818" y="9739"/>
                    <a:pt x="12060" y="0"/>
                    <a:pt x="1" y="0"/>
                  </a:cubicBezTo>
                </a:path>
              </a:pathLst>
            </a:custGeom>
            <a:noFill/>
            <a:ln w="9525" cap="flat" cmpd="sng">
              <a:solidFill>
                <a:schemeClr val="dk1"/>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
            <p:cNvSpPr/>
            <p:nvPr/>
          </p:nvSpPr>
          <p:spPr>
            <a:xfrm rot="10800000" flipH="1">
              <a:off x="-10352" y="2"/>
              <a:ext cx="502083" cy="238645"/>
            </a:xfrm>
            <a:custGeom>
              <a:avLst/>
              <a:gdLst/>
              <a:ahLst/>
              <a:cxnLst/>
              <a:rect l="l" t="t" r="r" b="b"/>
              <a:pathLst>
                <a:path w="22693" h="10785" extrusionOk="0">
                  <a:moveTo>
                    <a:pt x="0" y="0"/>
                  </a:moveTo>
                  <a:cubicBezTo>
                    <a:pt x="305" y="5992"/>
                    <a:pt x="5250" y="10785"/>
                    <a:pt x="11337" y="10785"/>
                  </a:cubicBezTo>
                  <a:cubicBezTo>
                    <a:pt x="17423" y="10785"/>
                    <a:pt x="22369" y="5992"/>
                    <a:pt x="22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3"/>
            <p:cNvSpPr/>
            <p:nvPr/>
          </p:nvSpPr>
          <p:spPr>
            <a:xfrm rot="10800000" flipH="1">
              <a:off x="-10352" y="231875"/>
              <a:ext cx="502083" cy="238247"/>
            </a:xfrm>
            <a:custGeom>
              <a:avLst/>
              <a:gdLst/>
              <a:ahLst/>
              <a:cxnLst/>
              <a:rect l="l" t="t" r="r" b="b"/>
              <a:pathLst>
                <a:path w="22693" h="10767" extrusionOk="0">
                  <a:moveTo>
                    <a:pt x="11337" y="1"/>
                  </a:moveTo>
                  <a:cubicBezTo>
                    <a:pt x="5250" y="1"/>
                    <a:pt x="305" y="4794"/>
                    <a:pt x="0" y="10766"/>
                  </a:cubicBezTo>
                  <a:lnTo>
                    <a:pt x="22692" y="10766"/>
                  </a:lnTo>
                  <a:cubicBezTo>
                    <a:pt x="22369" y="4794"/>
                    <a:pt x="17423" y="1"/>
                    <a:pt x="11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3"/>
            <p:cNvSpPr/>
            <p:nvPr/>
          </p:nvSpPr>
          <p:spPr>
            <a:xfrm rot="10800000" flipH="1">
              <a:off x="-14664" y="388740"/>
              <a:ext cx="238220" cy="501719"/>
            </a:xfrm>
            <a:custGeom>
              <a:avLst/>
              <a:gdLst/>
              <a:ahLst/>
              <a:cxnLst/>
              <a:rect l="l" t="t" r="r" b="b"/>
              <a:pathLst>
                <a:path w="10767" h="22674" extrusionOk="0">
                  <a:moveTo>
                    <a:pt x="1" y="1"/>
                  </a:moveTo>
                  <a:lnTo>
                    <a:pt x="1" y="22674"/>
                  </a:lnTo>
                  <a:cubicBezTo>
                    <a:pt x="5993" y="22369"/>
                    <a:pt x="10767" y="17424"/>
                    <a:pt x="10767" y="11337"/>
                  </a:cubicBezTo>
                  <a:cubicBezTo>
                    <a:pt x="10767" y="5251"/>
                    <a:pt x="5993" y="286"/>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3"/>
            <p:cNvSpPr/>
            <p:nvPr/>
          </p:nvSpPr>
          <p:spPr>
            <a:xfrm>
              <a:off x="7954771" y="-32236"/>
              <a:ext cx="1226344" cy="613172"/>
            </a:xfrm>
            <a:custGeom>
              <a:avLst/>
              <a:gdLst/>
              <a:ahLst/>
              <a:cxnLst/>
              <a:rect l="l" t="t" r="r" b="b"/>
              <a:pathLst>
                <a:path w="44700" h="22350" extrusionOk="0">
                  <a:moveTo>
                    <a:pt x="1" y="0"/>
                  </a:moveTo>
                  <a:cubicBezTo>
                    <a:pt x="1" y="12344"/>
                    <a:pt x="10005" y="22349"/>
                    <a:pt x="22350" y="22349"/>
                  </a:cubicBezTo>
                  <a:cubicBezTo>
                    <a:pt x="34675" y="22349"/>
                    <a:pt x="44699" y="12344"/>
                    <a:pt x="44699"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3"/>
            <p:cNvSpPr/>
            <p:nvPr/>
          </p:nvSpPr>
          <p:spPr>
            <a:xfrm>
              <a:off x="8058183" y="-42800"/>
              <a:ext cx="1019495" cy="509748"/>
            </a:xfrm>
            <a:custGeom>
              <a:avLst/>
              <a:gdLst/>
              <a:ahLst/>
              <a:cxnLst/>
              <a:rect l="l" t="t" r="r" b="b"/>
              <a:pathLst>
                <a:path w="44700" h="22350" extrusionOk="0">
                  <a:moveTo>
                    <a:pt x="1" y="0"/>
                  </a:moveTo>
                  <a:cubicBezTo>
                    <a:pt x="1" y="12344"/>
                    <a:pt x="10005" y="22349"/>
                    <a:pt x="22350" y="22349"/>
                  </a:cubicBezTo>
                  <a:cubicBezTo>
                    <a:pt x="34675" y="22349"/>
                    <a:pt x="44699" y="12344"/>
                    <a:pt x="446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41"/>
        <p:cNvGrpSpPr/>
        <p:nvPr/>
      </p:nvGrpSpPr>
      <p:grpSpPr>
        <a:xfrm>
          <a:off x="0" y="0"/>
          <a:ext cx="0" cy="0"/>
          <a:chOff x="0" y="0"/>
          <a:chExt cx="0" cy="0"/>
        </a:xfrm>
      </p:grpSpPr>
      <p:sp>
        <p:nvSpPr>
          <p:cNvPr id="242" name="Google Shape;242;p1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243" name="Google Shape;243;p14"/>
          <p:cNvSpPr/>
          <p:nvPr/>
        </p:nvSpPr>
        <p:spPr>
          <a:xfrm rot="10800000" flipH="1">
            <a:off x="7984276" y="11"/>
            <a:ext cx="1247959" cy="624265"/>
          </a:xfrm>
          <a:custGeom>
            <a:avLst/>
            <a:gdLst/>
            <a:ahLst/>
            <a:cxnLst/>
            <a:rect l="l" t="t" r="r" b="b"/>
            <a:pathLst>
              <a:path w="43654" h="21837" extrusionOk="0">
                <a:moveTo>
                  <a:pt x="21817" y="1"/>
                </a:moveTo>
                <a:cubicBezTo>
                  <a:pt x="9777" y="1"/>
                  <a:pt x="0" y="9777"/>
                  <a:pt x="0" y="21837"/>
                </a:cubicBezTo>
                <a:lnTo>
                  <a:pt x="43653" y="21837"/>
                </a:lnTo>
                <a:cubicBezTo>
                  <a:pt x="43653" y="9777"/>
                  <a:pt x="33877" y="1"/>
                  <a:pt x="218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rot="-5400000" flipH="1">
            <a:off x="134482" y="4717646"/>
            <a:ext cx="275968" cy="552380"/>
          </a:xfrm>
          <a:custGeom>
            <a:avLst/>
            <a:gdLst/>
            <a:ahLst/>
            <a:cxnLst/>
            <a:rect l="l" t="t" r="r" b="b"/>
            <a:pathLst>
              <a:path w="11166" h="22350" extrusionOk="0">
                <a:moveTo>
                  <a:pt x="11166" y="0"/>
                </a:moveTo>
                <a:cubicBezTo>
                  <a:pt x="4984" y="0"/>
                  <a:pt x="1" y="5002"/>
                  <a:pt x="1" y="11184"/>
                </a:cubicBezTo>
                <a:cubicBezTo>
                  <a:pt x="1" y="17366"/>
                  <a:pt x="4984" y="22349"/>
                  <a:pt x="11166" y="22349"/>
                </a:cubicBezTo>
                <a:lnTo>
                  <a:pt x="111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rot="-5400000" flipH="1">
            <a:off x="134247" y="4441477"/>
            <a:ext cx="276437" cy="552380"/>
          </a:xfrm>
          <a:custGeom>
            <a:avLst/>
            <a:gdLst/>
            <a:ahLst/>
            <a:cxnLst/>
            <a:rect l="l" t="t" r="r" b="b"/>
            <a:pathLst>
              <a:path w="11185" h="22350" extrusionOk="0">
                <a:moveTo>
                  <a:pt x="0" y="0"/>
                </a:moveTo>
                <a:lnTo>
                  <a:pt x="0" y="22349"/>
                </a:lnTo>
                <a:cubicBezTo>
                  <a:pt x="6182" y="22349"/>
                  <a:pt x="11185" y="17366"/>
                  <a:pt x="11185" y="11184"/>
                </a:cubicBezTo>
                <a:cubicBezTo>
                  <a:pt x="11185" y="5002"/>
                  <a:pt x="6182"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rot="5400000">
            <a:off x="4249127" y="-192144"/>
            <a:ext cx="384325" cy="768599"/>
          </a:xfrm>
          <a:custGeom>
            <a:avLst/>
            <a:gdLst/>
            <a:ahLst/>
            <a:cxnLst/>
            <a:rect l="l" t="t" r="r" b="b"/>
            <a:pathLst>
              <a:path w="22351" h="44699" extrusionOk="0">
                <a:moveTo>
                  <a:pt x="1" y="0"/>
                </a:moveTo>
                <a:lnTo>
                  <a:pt x="1" y="44699"/>
                </a:lnTo>
                <a:cubicBezTo>
                  <a:pt x="12345" y="44699"/>
                  <a:pt x="22350" y="34675"/>
                  <a:pt x="22350" y="22349"/>
                </a:cubicBezTo>
                <a:cubicBezTo>
                  <a:pt x="22350" y="10005"/>
                  <a:pt x="12345"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4"/>
          <p:cNvSpPr/>
          <p:nvPr/>
        </p:nvSpPr>
        <p:spPr>
          <a:xfrm rot="5400000">
            <a:off x="4590933" y="-187570"/>
            <a:ext cx="375161" cy="750287"/>
          </a:xfrm>
          <a:custGeom>
            <a:avLst/>
            <a:gdLst/>
            <a:ahLst/>
            <a:cxnLst/>
            <a:rect l="l" t="t" r="r" b="b"/>
            <a:pathLst>
              <a:path w="21818" h="43634" fill="none" extrusionOk="0">
                <a:moveTo>
                  <a:pt x="1" y="43634"/>
                </a:moveTo>
                <a:cubicBezTo>
                  <a:pt x="12060" y="43634"/>
                  <a:pt x="21818" y="33857"/>
                  <a:pt x="21818" y="21798"/>
                </a:cubicBezTo>
                <a:cubicBezTo>
                  <a:pt x="21818" y="9739"/>
                  <a:pt x="12060" y="0"/>
                  <a:pt x="1" y="0"/>
                </a:cubicBezTo>
              </a:path>
            </a:pathLst>
          </a:custGeom>
          <a:noFill/>
          <a:ln w="9525" cap="flat" cmpd="sng">
            <a:solidFill>
              <a:schemeClr val="dk1"/>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4"/>
          <p:cNvSpPr/>
          <p:nvPr/>
        </p:nvSpPr>
        <p:spPr>
          <a:xfrm rot="5400000" flipH="1">
            <a:off x="-215935" y="1685881"/>
            <a:ext cx="822145" cy="411017"/>
          </a:xfrm>
          <a:custGeom>
            <a:avLst/>
            <a:gdLst/>
            <a:ahLst/>
            <a:cxnLst/>
            <a:rect l="l" t="t" r="r" b="b"/>
            <a:pathLst>
              <a:path w="44700" h="22350" extrusionOk="0">
                <a:moveTo>
                  <a:pt x="22350" y="0"/>
                </a:moveTo>
                <a:cubicBezTo>
                  <a:pt x="10025" y="0"/>
                  <a:pt x="1" y="10005"/>
                  <a:pt x="1" y="22350"/>
                </a:cubicBezTo>
                <a:lnTo>
                  <a:pt x="44700" y="22350"/>
                </a:lnTo>
                <a:cubicBezTo>
                  <a:pt x="44700" y="10005"/>
                  <a:pt x="34695" y="0"/>
                  <a:pt x="223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rot="5400000" flipH="1">
            <a:off x="-113225" y="2405251"/>
            <a:ext cx="411072" cy="205343"/>
          </a:xfrm>
          <a:custGeom>
            <a:avLst/>
            <a:gdLst/>
            <a:ahLst/>
            <a:cxnLst/>
            <a:rect l="l" t="t" r="r" b="b"/>
            <a:pathLst>
              <a:path w="22350" h="11166" extrusionOk="0">
                <a:moveTo>
                  <a:pt x="11185" y="1"/>
                </a:moveTo>
                <a:cubicBezTo>
                  <a:pt x="5003" y="1"/>
                  <a:pt x="0" y="4984"/>
                  <a:pt x="0" y="11166"/>
                </a:cubicBezTo>
                <a:lnTo>
                  <a:pt x="22350" y="11166"/>
                </a:lnTo>
                <a:cubicBezTo>
                  <a:pt x="22350" y="4984"/>
                  <a:pt x="17366" y="1"/>
                  <a:pt x="111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rot="5400000" flipH="1">
            <a:off x="92263" y="2405076"/>
            <a:ext cx="411072" cy="205692"/>
          </a:xfrm>
          <a:custGeom>
            <a:avLst/>
            <a:gdLst/>
            <a:ahLst/>
            <a:cxnLst/>
            <a:rect l="l" t="t" r="r" b="b"/>
            <a:pathLst>
              <a:path w="22350" h="11185" extrusionOk="0">
                <a:moveTo>
                  <a:pt x="0" y="0"/>
                </a:moveTo>
                <a:cubicBezTo>
                  <a:pt x="0" y="6182"/>
                  <a:pt x="5003" y="11185"/>
                  <a:pt x="11185" y="11185"/>
                </a:cubicBezTo>
                <a:cubicBezTo>
                  <a:pt x="17366" y="11185"/>
                  <a:pt x="22350" y="6182"/>
                  <a:pt x="22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flipH="1">
            <a:off x="8827156" y="47168"/>
            <a:ext cx="311604" cy="623722"/>
          </a:xfrm>
          <a:custGeom>
            <a:avLst/>
            <a:gdLst/>
            <a:ahLst/>
            <a:cxnLst/>
            <a:rect l="l" t="t" r="r" b="b"/>
            <a:pathLst>
              <a:path w="10900" h="21818" extrusionOk="0">
                <a:moveTo>
                  <a:pt x="0" y="1"/>
                </a:moveTo>
                <a:lnTo>
                  <a:pt x="0" y="21818"/>
                </a:lnTo>
                <a:cubicBezTo>
                  <a:pt x="6011" y="21818"/>
                  <a:pt x="10899" y="16948"/>
                  <a:pt x="10899" y="10919"/>
                </a:cubicBezTo>
                <a:cubicBezTo>
                  <a:pt x="10899" y="4908"/>
                  <a:pt x="6030"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4"/>
          <p:cNvSpPr/>
          <p:nvPr/>
        </p:nvSpPr>
        <p:spPr>
          <a:xfrm flipH="1">
            <a:off x="8515038" y="46082"/>
            <a:ext cx="623722" cy="1247959"/>
          </a:xfrm>
          <a:custGeom>
            <a:avLst/>
            <a:gdLst/>
            <a:ahLst/>
            <a:cxnLst/>
            <a:rect l="l" t="t" r="r" b="b"/>
            <a:pathLst>
              <a:path w="21818" h="43654" fill="none" extrusionOk="0">
                <a:moveTo>
                  <a:pt x="0" y="43654"/>
                </a:moveTo>
                <a:cubicBezTo>
                  <a:pt x="12041" y="43654"/>
                  <a:pt x="21817" y="33877"/>
                  <a:pt x="21817" y="21818"/>
                </a:cubicBezTo>
                <a:cubicBezTo>
                  <a:pt x="21817" y="9759"/>
                  <a:pt x="12041" y="1"/>
                  <a:pt x="0" y="1"/>
                </a:cubicBezTo>
              </a:path>
            </a:pathLst>
          </a:custGeom>
          <a:noFill/>
          <a:ln w="9525" cap="flat" cmpd="sng">
            <a:solidFill>
              <a:schemeClr val="dk1"/>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4"/>
          <p:cNvSpPr/>
          <p:nvPr/>
        </p:nvSpPr>
        <p:spPr>
          <a:xfrm rot="10800000">
            <a:off x="7138766" y="4604008"/>
            <a:ext cx="1164321" cy="552377"/>
          </a:xfrm>
          <a:custGeom>
            <a:avLst/>
            <a:gdLst/>
            <a:ahLst/>
            <a:cxnLst/>
            <a:rect l="l" t="t" r="r" b="b"/>
            <a:pathLst>
              <a:path w="22693" h="10766" extrusionOk="0">
                <a:moveTo>
                  <a:pt x="1" y="0"/>
                </a:moveTo>
                <a:cubicBezTo>
                  <a:pt x="324" y="5992"/>
                  <a:pt x="5269" y="10766"/>
                  <a:pt x="11356" y="10766"/>
                </a:cubicBezTo>
                <a:cubicBezTo>
                  <a:pt x="17443" y="10766"/>
                  <a:pt x="22388" y="5973"/>
                  <a:pt x="226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ONE_COLUMN_TEXT_1">
    <p:spTree>
      <p:nvGrpSpPr>
        <p:cNvPr id="1" name="Shape 254"/>
        <p:cNvGrpSpPr/>
        <p:nvPr/>
      </p:nvGrpSpPr>
      <p:grpSpPr>
        <a:xfrm>
          <a:off x="0" y="0"/>
          <a:ext cx="0" cy="0"/>
          <a:chOff x="0" y="0"/>
          <a:chExt cx="0" cy="0"/>
        </a:xfrm>
      </p:grpSpPr>
      <p:sp>
        <p:nvSpPr>
          <p:cNvPr id="255" name="Google Shape;255;p15"/>
          <p:cNvSpPr txBox="1">
            <a:spLocks noGrp="1"/>
          </p:cNvSpPr>
          <p:nvPr>
            <p:ph type="title"/>
          </p:nvPr>
        </p:nvSpPr>
        <p:spPr>
          <a:xfrm>
            <a:off x="720000" y="954525"/>
            <a:ext cx="5425500" cy="1157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6" name="Google Shape;256;p15"/>
          <p:cNvSpPr txBox="1">
            <a:spLocks noGrp="1"/>
          </p:cNvSpPr>
          <p:nvPr>
            <p:ph type="body" idx="1"/>
          </p:nvPr>
        </p:nvSpPr>
        <p:spPr>
          <a:xfrm>
            <a:off x="726450" y="2264475"/>
            <a:ext cx="5425500" cy="19245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AutoNum type="arabicPeriod"/>
              <a:defRPr sz="1400">
                <a:latin typeface="Catamaran Medium"/>
                <a:ea typeface="Catamaran Medium"/>
                <a:cs typeface="Catamaran Medium"/>
                <a:sym typeface="Catamaran Medium"/>
              </a:defRPr>
            </a:lvl1pPr>
            <a:lvl2pPr marL="914400" lvl="1" indent="-317500" rtl="0">
              <a:lnSpc>
                <a:spcPct val="115000"/>
              </a:lnSpc>
              <a:spcBef>
                <a:spcPts val="1600"/>
              </a:spcBef>
              <a:spcAft>
                <a:spcPts val="0"/>
              </a:spcAft>
              <a:buSzPts val="1400"/>
              <a:buAutoNum type="alphaLcPeriod"/>
              <a:defRPr/>
            </a:lvl2pPr>
            <a:lvl3pPr marL="1371600" lvl="2" indent="-317500" rtl="0">
              <a:lnSpc>
                <a:spcPct val="115000"/>
              </a:lnSpc>
              <a:spcBef>
                <a:spcPts val="0"/>
              </a:spcBef>
              <a:spcAft>
                <a:spcPts val="0"/>
              </a:spcAft>
              <a:buSzPts val="1400"/>
              <a:buAutoNum type="romanLcPeriod"/>
              <a:defRPr/>
            </a:lvl3pPr>
            <a:lvl4pPr marL="1828800" lvl="3" indent="-317500" rtl="0">
              <a:lnSpc>
                <a:spcPct val="115000"/>
              </a:lnSpc>
              <a:spcBef>
                <a:spcPts val="0"/>
              </a:spcBef>
              <a:spcAft>
                <a:spcPts val="0"/>
              </a:spcAft>
              <a:buSzPts val="1400"/>
              <a:buAutoNum type="arabicPeriod"/>
              <a:defRPr/>
            </a:lvl4pPr>
            <a:lvl5pPr marL="2286000" lvl="4" indent="-317500" rtl="0">
              <a:lnSpc>
                <a:spcPct val="115000"/>
              </a:lnSpc>
              <a:spcBef>
                <a:spcPts val="0"/>
              </a:spcBef>
              <a:spcAft>
                <a:spcPts val="0"/>
              </a:spcAft>
              <a:buSzPts val="1400"/>
              <a:buAutoNum type="alphaLcPeriod"/>
              <a:defRPr/>
            </a:lvl5pPr>
            <a:lvl6pPr marL="2743200" lvl="5" indent="-317500" rtl="0">
              <a:lnSpc>
                <a:spcPct val="115000"/>
              </a:lnSpc>
              <a:spcBef>
                <a:spcPts val="0"/>
              </a:spcBef>
              <a:spcAft>
                <a:spcPts val="0"/>
              </a:spcAft>
              <a:buSzPts val="1400"/>
              <a:buAutoNum type="romanLcPeriod"/>
              <a:defRPr/>
            </a:lvl6pPr>
            <a:lvl7pPr marL="3200400" lvl="6" indent="-317500" rtl="0">
              <a:lnSpc>
                <a:spcPct val="115000"/>
              </a:lnSpc>
              <a:spcBef>
                <a:spcPts val="0"/>
              </a:spcBef>
              <a:spcAft>
                <a:spcPts val="0"/>
              </a:spcAft>
              <a:buSzPts val="1400"/>
              <a:buAutoNum type="arabicPeriod"/>
              <a:defRPr/>
            </a:lvl7pPr>
            <a:lvl8pPr marL="3657600" lvl="7" indent="-317500" rtl="0">
              <a:lnSpc>
                <a:spcPct val="115000"/>
              </a:lnSpc>
              <a:spcBef>
                <a:spcPts val="0"/>
              </a:spcBef>
              <a:spcAft>
                <a:spcPts val="0"/>
              </a:spcAft>
              <a:buSzPts val="1400"/>
              <a:buAutoNum type="alphaLcPeriod"/>
              <a:defRPr/>
            </a:lvl8pPr>
            <a:lvl9pPr marL="4114800" lvl="8" indent="-317500" rtl="0">
              <a:lnSpc>
                <a:spcPct val="115000"/>
              </a:lnSpc>
              <a:spcBef>
                <a:spcPts val="0"/>
              </a:spcBef>
              <a:spcAft>
                <a:spcPts val="0"/>
              </a:spcAft>
              <a:buSzPts val="1400"/>
              <a:buAutoNum type="romanLcPeriod"/>
              <a:defRPr/>
            </a:lvl9pPr>
          </a:lstStyle>
          <a:p>
            <a:endParaRPr/>
          </a:p>
        </p:txBody>
      </p:sp>
      <p:sp>
        <p:nvSpPr>
          <p:cNvPr id="257" name="Google Shape;257;p15"/>
          <p:cNvSpPr/>
          <p:nvPr/>
        </p:nvSpPr>
        <p:spPr>
          <a:xfrm rot="10800000">
            <a:off x="7896051" y="1641"/>
            <a:ext cx="1247959" cy="624265"/>
          </a:xfrm>
          <a:custGeom>
            <a:avLst/>
            <a:gdLst/>
            <a:ahLst/>
            <a:cxnLst/>
            <a:rect l="l" t="t" r="r" b="b"/>
            <a:pathLst>
              <a:path w="43654" h="21837" extrusionOk="0">
                <a:moveTo>
                  <a:pt x="21817" y="1"/>
                </a:moveTo>
                <a:cubicBezTo>
                  <a:pt x="9777" y="1"/>
                  <a:pt x="0" y="9777"/>
                  <a:pt x="0" y="21837"/>
                </a:cubicBezTo>
                <a:lnTo>
                  <a:pt x="43653" y="21837"/>
                </a:lnTo>
                <a:cubicBezTo>
                  <a:pt x="43653" y="9777"/>
                  <a:pt x="33877" y="1"/>
                  <a:pt x="218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p:nvPr/>
        </p:nvSpPr>
        <p:spPr>
          <a:xfrm rot="10800000">
            <a:off x="8207644" y="624775"/>
            <a:ext cx="311604" cy="623722"/>
          </a:xfrm>
          <a:custGeom>
            <a:avLst/>
            <a:gdLst/>
            <a:ahLst/>
            <a:cxnLst/>
            <a:rect l="l" t="t" r="r" b="b"/>
            <a:pathLst>
              <a:path w="10900" h="21818" extrusionOk="0">
                <a:moveTo>
                  <a:pt x="0" y="1"/>
                </a:moveTo>
                <a:lnTo>
                  <a:pt x="0" y="21818"/>
                </a:lnTo>
                <a:cubicBezTo>
                  <a:pt x="6011" y="21818"/>
                  <a:pt x="10899" y="16948"/>
                  <a:pt x="10899" y="10919"/>
                </a:cubicBezTo>
                <a:cubicBezTo>
                  <a:pt x="10899" y="4908"/>
                  <a:pt x="6030"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5"/>
          <p:cNvSpPr/>
          <p:nvPr/>
        </p:nvSpPr>
        <p:spPr>
          <a:xfrm rot="10800000">
            <a:off x="8520296" y="11"/>
            <a:ext cx="311604" cy="623722"/>
          </a:xfrm>
          <a:custGeom>
            <a:avLst/>
            <a:gdLst/>
            <a:ahLst/>
            <a:cxnLst/>
            <a:rect l="l" t="t" r="r" b="b"/>
            <a:pathLst>
              <a:path w="10900" h="21818" extrusionOk="0">
                <a:moveTo>
                  <a:pt x="10899" y="1"/>
                </a:moveTo>
                <a:cubicBezTo>
                  <a:pt x="4889" y="1"/>
                  <a:pt x="0" y="4870"/>
                  <a:pt x="0" y="10900"/>
                </a:cubicBezTo>
                <a:cubicBezTo>
                  <a:pt x="0" y="16929"/>
                  <a:pt x="4870" y="21818"/>
                  <a:pt x="10899" y="21818"/>
                </a:cubicBezTo>
                <a:lnTo>
                  <a:pt x="108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5"/>
          <p:cNvSpPr/>
          <p:nvPr/>
        </p:nvSpPr>
        <p:spPr>
          <a:xfrm rot="10800000">
            <a:off x="7895526" y="1624"/>
            <a:ext cx="623722" cy="1247959"/>
          </a:xfrm>
          <a:custGeom>
            <a:avLst/>
            <a:gdLst/>
            <a:ahLst/>
            <a:cxnLst/>
            <a:rect l="l" t="t" r="r" b="b"/>
            <a:pathLst>
              <a:path w="21818" h="43654" fill="none" extrusionOk="0">
                <a:moveTo>
                  <a:pt x="0" y="43654"/>
                </a:moveTo>
                <a:cubicBezTo>
                  <a:pt x="12041" y="43654"/>
                  <a:pt x="21817" y="33877"/>
                  <a:pt x="21817" y="21818"/>
                </a:cubicBezTo>
                <a:cubicBezTo>
                  <a:pt x="21817" y="9759"/>
                  <a:pt x="12041" y="1"/>
                  <a:pt x="0" y="1"/>
                </a:cubicBezTo>
              </a:path>
            </a:pathLst>
          </a:custGeom>
          <a:noFill/>
          <a:ln w="9525" cap="flat" cmpd="sng">
            <a:solidFill>
              <a:schemeClr val="dk1"/>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5"/>
          <p:cNvSpPr/>
          <p:nvPr/>
        </p:nvSpPr>
        <p:spPr>
          <a:xfrm>
            <a:off x="322925" y="-30061"/>
            <a:ext cx="762712" cy="361845"/>
          </a:xfrm>
          <a:custGeom>
            <a:avLst/>
            <a:gdLst/>
            <a:ahLst/>
            <a:cxnLst/>
            <a:rect l="l" t="t" r="r" b="b"/>
            <a:pathLst>
              <a:path w="22693" h="10766" extrusionOk="0">
                <a:moveTo>
                  <a:pt x="1" y="0"/>
                </a:moveTo>
                <a:cubicBezTo>
                  <a:pt x="324" y="5992"/>
                  <a:pt x="5269" y="10766"/>
                  <a:pt x="11356" y="10766"/>
                </a:cubicBezTo>
                <a:cubicBezTo>
                  <a:pt x="17443" y="10766"/>
                  <a:pt x="22388" y="5973"/>
                  <a:pt x="226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5"/>
          <p:cNvSpPr/>
          <p:nvPr/>
        </p:nvSpPr>
        <p:spPr>
          <a:xfrm>
            <a:off x="-20382" y="-35170"/>
            <a:ext cx="1467211" cy="733908"/>
          </a:xfrm>
          <a:custGeom>
            <a:avLst/>
            <a:gdLst/>
            <a:ahLst/>
            <a:cxnLst/>
            <a:rect l="l" t="t" r="r" b="b"/>
            <a:pathLst>
              <a:path w="43654" h="21836" fill="none" extrusionOk="0">
                <a:moveTo>
                  <a:pt x="0" y="0"/>
                </a:moveTo>
                <a:cubicBezTo>
                  <a:pt x="0" y="12059"/>
                  <a:pt x="9777" y="21836"/>
                  <a:pt x="21817" y="21836"/>
                </a:cubicBezTo>
                <a:cubicBezTo>
                  <a:pt x="33877" y="21836"/>
                  <a:pt x="43653" y="12059"/>
                  <a:pt x="43653" y="0"/>
                </a:cubicBezTo>
              </a:path>
            </a:pathLst>
          </a:custGeom>
          <a:noFill/>
          <a:ln w="9525" cap="flat" cmpd="sng">
            <a:solidFill>
              <a:schemeClr val="dk1"/>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5"/>
          <p:cNvSpPr/>
          <p:nvPr/>
        </p:nvSpPr>
        <p:spPr>
          <a:xfrm flipH="1">
            <a:off x="6925570" y="4692126"/>
            <a:ext cx="1003515" cy="501702"/>
          </a:xfrm>
          <a:custGeom>
            <a:avLst/>
            <a:gdLst/>
            <a:ahLst/>
            <a:cxnLst/>
            <a:rect l="l" t="t" r="r" b="b"/>
            <a:pathLst>
              <a:path w="44700" h="22350" extrusionOk="0">
                <a:moveTo>
                  <a:pt x="22350" y="0"/>
                </a:moveTo>
                <a:cubicBezTo>
                  <a:pt x="10025" y="0"/>
                  <a:pt x="1" y="10005"/>
                  <a:pt x="1" y="22350"/>
                </a:cubicBezTo>
                <a:lnTo>
                  <a:pt x="44700" y="22350"/>
                </a:lnTo>
                <a:cubicBezTo>
                  <a:pt x="44700" y="10005"/>
                  <a:pt x="34695" y="0"/>
                  <a:pt x="223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5"/>
          <p:cNvSpPr/>
          <p:nvPr/>
        </p:nvSpPr>
        <p:spPr>
          <a:xfrm flipH="1">
            <a:off x="7929012" y="4943183"/>
            <a:ext cx="501757" cy="250649"/>
          </a:xfrm>
          <a:custGeom>
            <a:avLst/>
            <a:gdLst/>
            <a:ahLst/>
            <a:cxnLst/>
            <a:rect l="l" t="t" r="r" b="b"/>
            <a:pathLst>
              <a:path w="22350" h="11166" extrusionOk="0">
                <a:moveTo>
                  <a:pt x="11185" y="1"/>
                </a:moveTo>
                <a:cubicBezTo>
                  <a:pt x="5003" y="1"/>
                  <a:pt x="0" y="4984"/>
                  <a:pt x="0" y="11166"/>
                </a:cubicBezTo>
                <a:lnTo>
                  <a:pt x="22350" y="11166"/>
                </a:lnTo>
                <a:cubicBezTo>
                  <a:pt x="22350" y="4984"/>
                  <a:pt x="17366" y="1"/>
                  <a:pt x="11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p:nvPr/>
        </p:nvSpPr>
        <p:spPr>
          <a:xfrm flipH="1">
            <a:off x="7929012" y="4692126"/>
            <a:ext cx="501757" cy="251075"/>
          </a:xfrm>
          <a:custGeom>
            <a:avLst/>
            <a:gdLst/>
            <a:ahLst/>
            <a:cxnLst/>
            <a:rect l="l" t="t" r="r" b="b"/>
            <a:pathLst>
              <a:path w="22350" h="11185" extrusionOk="0">
                <a:moveTo>
                  <a:pt x="0" y="0"/>
                </a:moveTo>
                <a:cubicBezTo>
                  <a:pt x="0" y="6182"/>
                  <a:pt x="5003" y="11185"/>
                  <a:pt x="11185" y="11185"/>
                </a:cubicBezTo>
                <a:cubicBezTo>
                  <a:pt x="17366" y="11185"/>
                  <a:pt x="22350" y="6182"/>
                  <a:pt x="223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5"/>
          <p:cNvSpPr/>
          <p:nvPr/>
        </p:nvSpPr>
        <p:spPr>
          <a:xfrm rot="-5400000">
            <a:off x="530454" y="4792589"/>
            <a:ext cx="502083" cy="238645"/>
          </a:xfrm>
          <a:custGeom>
            <a:avLst/>
            <a:gdLst/>
            <a:ahLst/>
            <a:cxnLst/>
            <a:rect l="l" t="t" r="r" b="b"/>
            <a:pathLst>
              <a:path w="22693" h="10785" extrusionOk="0">
                <a:moveTo>
                  <a:pt x="0" y="0"/>
                </a:moveTo>
                <a:cubicBezTo>
                  <a:pt x="305" y="5992"/>
                  <a:pt x="5250" y="10785"/>
                  <a:pt x="11337" y="10785"/>
                </a:cubicBezTo>
                <a:cubicBezTo>
                  <a:pt x="17423" y="10785"/>
                  <a:pt x="22369" y="5992"/>
                  <a:pt x="22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p:nvPr/>
        </p:nvSpPr>
        <p:spPr>
          <a:xfrm rot="-5400000">
            <a:off x="298780" y="4792788"/>
            <a:ext cx="502083" cy="238247"/>
          </a:xfrm>
          <a:custGeom>
            <a:avLst/>
            <a:gdLst/>
            <a:ahLst/>
            <a:cxnLst/>
            <a:rect l="l" t="t" r="r" b="b"/>
            <a:pathLst>
              <a:path w="22693" h="10767" extrusionOk="0">
                <a:moveTo>
                  <a:pt x="11337" y="1"/>
                </a:moveTo>
                <a:cubicBezTo>
                  <a:pt x="5250" y="1"/>
                  <a:pt x="305" y="4794"/>
                  <a:pt x="0" y="10766"/>
                </a:cubicBezTo>
                <a:lnTo>
                  <a:pt x="22692" y="10766"/>
                </a:lnTo>
                <a:cubicBezTo>
                  <a:pt x="22369" y="4794"/>
                  <a:pt x="17423" y="1"/>
                  <a:pt x="11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5"/>
          <p:cNvSpPr/>
          <p:nvPr/>
        </p:nvSpPr>
        <p:spPr>
          <a:xfrm rot="-5400000">
            <a:off x="121404" y="4776589"/>
            <a:ext cx="238220" cy="501719"/>
          </a:xfrm>
          <a:custGeom>
            <a:avLst/>
            <a:gdLst/>
            <a:ahLst/>
            <a:cxnLst/>
            <a:rect l="l" t="t" r="r" b="b"/>
            <a:pathLst>
              <a:path w="10767" h="22674" extrusionOk="0">
                <a:moveTo>
                  <a:pt x="1" y="1"/>
                </a:moveTo>
                <a:lnTo>
                  <a:pt x="1" y="22674"/>
                </a:lnTo>
                <a:cubicBezTo>
                  <a:pt x="5993" y="22369"/>
                  <a:pt x="10767" y="17424"/>
                  <a:pt x="10767" y="11337"/>
                </a:cubicBezTo>
                <a:cubicBezTo>
                  <a:pt x="10767" y="5251"/>
                  <a:pt x="5993" y="286"/>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15"/>
          <p:cNvGrpSpPr/>
          <p:nvPr/>
        </p:nvGrpSpPr>
        <p:grpSpPr>
          <a:xfrm rot="10800000">
            <a:off x="8151435" y="1532322"/>
            <a:ext cx="737197" cy="223699"/>
            <a:chOff x="1060054" y="3979524"/>
            <a:chExt cx="781426" cy="237120"/>
          </a:xfrm>
        </p:grpSpPr>
        <p:sp>
          <p:nvSpPr>
            <p:cNvPr id="270" name="Google Shape;270;p15"/>
            <p:cNvSpPr/>
            <p:nvPr/>
          </p:nvSpPr>
          <p:spPr>
            <a:xfrm>
              <a:off x="1060054" y="3979524"/>
              <a:ext cx="47019" cy="47019"/>
            </a:xfrm>
            <a:custGeom>
              <a:avLst/>
              <a:gdLst/>
              <a:ahLst/>
              <a:cxnLst/>
              <a:rect l="l" t="t" r="r" b="b"/>
              <a:pathLst>
                <a:path w="1275" h="1275" extrusionOk="0">
                  <a:moveTo>
                    <a:pt x="647" y="0"/>
                  </a:moveTo>
                  <a:cubicBezTo>
                    <a:pt x="286" y="0"/>
                    <a:pt x="0" y="286"/>
                    <a:pt x="0" y="628"/>
                  </a:cubicBezTo>
                  <a:cubicBezTo>
                    <a:pt x="0" y="989"/>
                    <a:pt x="286" y="1275"/>
                    <a:pt x="647" y="1275"/>
                  </a:cubicBezTo>
                  <a:cubicBezTo>
                    <a:pt x="990" y="1275"/>
                    <a:pt x="1275" y="989"/>
                    <a:pt x="1275" y="628"/>
                  </a:cubicBezTo>
                  <a:cubicBezTo>
                    <a:pt x="1275" y="286"/>
                    <a:pt x="990"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5"/>
            <p:cNvSpPr/>
            <p:nvPr/>
          </p:nvSpPr>
          <p:spPr>
            <a:xfrm>
              <a:off x="1304844" y="3979524"/>
              <a:ext cx="47056" cy="47019"/>
            </a:xfrm>
            <a:custGeom>
              <a:avLst/>
              <a:gdLst/>
              <a:ahLst/>
              <a:cxnLst/>
              <a:rect l="l" t="t" r="r" b="b"/>
              <a:pathLst>
                <a:path w="1276" h="1275" extrusionOk="0">
                  <a:moveTo>
                    <a:pt x="628" y="0"/>
                  </a:moveTo>
                  <a:cubicBezTo>
                    <a:pt x="286" y="0"/>
                    <a:pt x="1" y="286"/>
                    <a:pt x="1" y="628"/>
                  </a:cubicBezTo>
                  <a:cubicBezTo>
                    <a:pt x="1" y="989"/>
                    <a:pt x="286" y="1275"/>
                    <a:pt x="628" y="1275"/>
                  </a:cubicBezTo>
                  <a:cubicBezTo>
                    <a:pt x="990" y="1275"/>
                    <a:pt x="1275" y="989"/>
                    <a:pt x="1275" y="628"/>
                  </a:cubicBezTo>
                  <a:cubicBezTo>
                    <a:pt x="1275" y="286"/>
                    <a:pt x="990" y="0"/>
                    <a:pt x="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5"/>
            <p:cNvSpPr/>
            <p:nvPr/>
          </p:nvSpPr>
          <p:spPr>
            <a:xfrm>
              <a:off x="1548933" y="3979524"/>
              <a:ext cx="47756" cy="47019"/>
            </a:xfrm>
            <a:custGeom>
              <a:avLst/>
              <a:gdLst/>
              <a:ahLst/>
              <a:cxnLst/>
              <a:rect l="l" t="t" r="r" b="b"/>
              <a:pathLst>
                <a:path w="1295" h="1275" extrusionOk="0">
                  <a:moveTo>
                    <a:pt x="648" y="0"/>
                  </a:moveTo>
                  <a:cubicBezTo>
                    <a:pt x="286" y="0"/>
                    <a:pt x="1" y="286"/>
                    <a:pt x="1" y="628"/>
                  </a:cubicBezTo>
                  <a:cubicBezTo>
                    <a:pt x="1" y="989"/>
                    <a:pt x="286" y="1275"/>
                    <a:pt x="648" y="1275"/>
                  </a:cubicBezTo>
                  <a:cubicBezTo>
                    <a:pt x="1009" y="1275"/>
                    <a:pt x="1294" y="989"/>
                    <a:pt x="1294" y="628"/>
                  </a:cubicBezTo>
                  <a:cubicBezTo>
                    <a:pt x="1294" y="286"/>
                    <a:pt x="1009" y="0"/>
                    <a:pt x="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5"/>
            <p:cNvSpPr/>
            <p:nvPr/>
          </p:nvSpPr>
          <p:spPr>
            <a:xfrm>
              <a:off x="1793760" y="3979524"/>
              <a:ext cx="47719" cy="47019"/>
            </a:xfrm>
            <a:custGeom>
              <a:avLst/>
              <a:gdLst/>
              <a:ahLst/>
              <a:cxnLst/>
              <a:rect l="l" t="t" r="r" b="b"/>
              <a:pathLst>
                <a:path w="1294" h="1275" extrusionOk="0">
                  <a:moveTo>
                    <a:pt x="647" y="0"/>
                  </a:moveTo>
                  <a:cubicBezTo>
                    <a:pt x="286" y="0"/>
                    <a:pt x="0" y="286"/>
                    <a:pt x="0" y="628"/>
                  </a:cubicBezTo>
                  <a:cubicBezTo>
                    <a:pt x="0" y="989"/>
                    <a:pt x="286" y="1275"/>
                    <a:pt x="647" y="1275"/>
                  </a:cubicBezTo>
                  <a:cubicBezTo>
                    <a:pt x="1008" y="1275"/>
                    <a:pt x="1294" y="989"/>
                    <a:pt x="1294" y="628"/>
                  </a:cubicBezTo>
                  <a:cubicBezTo>
                    <a:pt x="1294" y="286"/>
                    <a:pt x="970"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5"/>
            <p:cNvSpPr/>
            <p:nvPr/>
          </p:nvSpPr>
          <p:spPr>
            <a:xfrm>
              <a:off x="1060054" y="4169588"/>
              <a:ext cx="47019" cy="47056"/>
            </a:xfrm>
            <a:custGeom>
              <a:avLst/>
              <a:gdLst/>
              <a:ahLst/>
              <a:cxnLst/>
              <a:rect l="l" t="t" r="r" b="b"/>
              <a:pathLst>
                <a:path w="1275" h="1276" extrusionOk="0">
                  <a:moveTo>
                    <a:pt x="647" y="1"/>
                  </a:moveTo>
                  <a:cubicBezTo>
                    <a:pt x="286" y="1"/>
                    <a:pt x="0" y="286"/>
                    <a:pt x="0" y="629"/>
                  </a:cubicBezTo>
                  <a:cubicBezTo>
                    <a:pt x="0" y="990"/>
                    <a:pt x="286" y="1275"/>
                    <a:pt x="647" y="1275"/>
                  </a:cubicBezTo>
                  <a:cubicBezTo>
                    <a:pt x="990" y="1275"/>
                    <a:pt x="1275" y="990"/>
                    <a:pt x="1275" y="629"/>
                  </a:cubicBezTo>
                  <a:cubicBezTo>
                    <a:pt x="1275" y="286"/>
                    <a:pt x="990"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5"/>
            <p:cNvSpPr/>
            <p:nvPr/>
          </p:nvSpPr>
          <p:spPr>
            <a:xfrm>
              <a:off x="1304844" y="4169588"/>
              <a:ext cx="47056" cy="47056"/>
            </a:xfrm>
            <a:custGeom>
              <a:avLst/>
              <a:gdLst/>
              <a:ahLst/>
              <a:cxnLst/>
              <a:rect l="l" t="t" r="r" b="b"/>
              <a:pathLst>
                <a:path w="1276" h="1276" extrusionOk="0">
                  <a:moveTo>
                    <a:pt x="628" y="1"/>
                  </a:moveTo>
                  <a:cubicBezTo>
                    <a:pt x="286" y="1"/>
                    <a:pt x="1" y="286"/>
                    <a:pt x="1" y="629"/>
                  </a:cubicBezTo>
                  <a:cubicBezTo>
                    <a:pt x="1" y="990"/>
                    <a:pt x="286" y="1275"/>
                    <a:pt x="628" y="1275"/>
                  </a:cubicBezTo>
                  <a:cubicBezTo>
                    <a:pt x="990" y="1275"/>
                    <a:pt x="1275" y="990"/>
                    <a:pt x="1275" y="629"/>
                  </a:cubicBezTo>
                  <a:cubicBezTo>
                    <a:pt x="1275" y="286"/>
                    <a:pt x="99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5"/>
            <p:cNvSpPr/>
            <p:nvPr/>
          </p:nvSpPr>
          <p:spPr>
            <a:xfrm>
              <a:off x="1548933" y="4169588"/>
              <a:ext cx="47756" cy="47056"/>
            </a:xfrm>
            <a:custGeom>
              <a:avLst/>
              <a:gdLst/>
              <a:ahLst/>
              <a:cxnLst/>
              <a:rect l="l" t="t" r="r" b="b"/>
              <a:pathLst>
                <a:path w="1295" h="1276" extrusionOk="0">
                  <a:moveTo>
                    <a:pt x="648" y="1"/>
                  </a:moveTo>
                  <a:cubicBezTo>
                    <a:pt x="286" y="1"/>
                    <a:pt x="1" y="286"/>
                    <a:pt x="1" y="629"/>
                  </a:cubicBezTo>
                  <a:cubicBezTo>
                    <a:pt x="1" y="990"/>
                    <a:pt x="286" y="1275"/>
                    <a:pt x="648" y="1275"/>
                  </a:cubicBezTo>
                  <a:cubicBezTo>
                    <a:pt x="1009" y="1275"/>
                    <a:pt x="1294" y="990"/>
                    <a:pt x="1294" y="629"/>
                  </a:cubicBezTo>
                  <a:cubicBezTo>
                    <a:pt x="1294" y="286"/>
                    <a:pt x="1009"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5"/>
            <p:cNvSpPr/>
            <p:nvPr/>
          </p:nvSpPr>
          <p:spPr>
            <a:xfrm>
              <a:off x="1793760" y="4169588"/>
              <a:ext cx="47719" cy="47056"/>
            </a:xfrm>
            <a:custGeom>
              <a:avLst/>
              <a:gdLst/>
              <a:ahLst/>
              <a:cxnLst/>
              <a:rect l="l" t="t" r="r" b="b"/>
              <a:pathLst>
                <a:path w="1294" h="1276" extrusionOk="0">
                  <a:moveTo>
                    <a:pt x="647" y="1"/>
                  </a:moveTo>
                  <a:cubicBezTo>
                    <a:pt x="286" y="1"/>
                    <a:pt x="0" y="286"/>
                    <a:pt x="0" y="629"/>
                  </a:cubicBezTo>
                  <a:cubicBezTo>
                    <a:pt x="0" y="990"/>
                    <a:pt x="286" y="1275"/>
                    <a:pt x="647" y="1275"/>
                  </a:cubicBezTo>
                  <a:cubicBezTo>
                    <a:pt x="1008" y="1275"/>
                    <a:pt x="1294" y="990"/>
                    <a:pt x="1294" y="629"/>
                  </a:cubicBezTo>
                  <a:cubicBezTo>
                    <a:pt x="1294" y="286"/>
                    <a:pt x="970"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78"/>
        <p:cNvGrpSpPr/>
        <p:nvPr/>
      </p:nvGrpSpPr>
      <p:grpSpPr>
        <a:xfrm>
          <a:off x="0" y="0"/>
          <a:ext cx="0" cy="0"/>
          <a:chOff x="0" y="0"/>
          <a:chExt cx="0" cy="0"/>
        </a:xfrm>
      </p:grpSpPr>
      <p:sp>
        <p:nvSpPr>
          <p:cNvPr id="279" name="Google Shape;279;p16"/>
          <p:cNvSpPr txBox="1">
            <a:spLocks noGrp="1"/>
          </p:cNvSpPr>
          <p:nvPr>
            <p:ph type="subTitle" idx="1"/>
          </p:nvPr>
        </p:nvSpPr>
        <p:spPr>
          <a:xfrm>
            <a:off x="2347900" y="1689050"/>
            <a:ext cx="4448100" cy="1231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600">
                <a:latin typeface="Catamaran Medium"/>
                <a:ea typeface="Catamaran Medium"/>
                <a:cs typeface="Catamaran Medium"/>
                <a:sym typeface="Catamaran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0" name="Google Shape;280;p16"/>
          <p:cNvSpPr txBox="1"/>
          <p:nvPr/>
        </p:nvSpPr>
        <p:spPr>
          <a:xfrm>
            <a:off x="1836675" y="3611950"/>
            <a:ext cx="5470800" cy="6750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hlink"/>
                </a:solidFill>
                <a:latin typeface="Catamaran"/>
                <a:ea typeface="Catamaran"/>
                <a:cs typeface="Catamaran"/>
                <a:sym typeface="Catamaran"/>
              </a:rPr>
              <a:t>CREDITS: This presentation template was created by </a:t>
            </a:r>
            <a:r>
              <a:rPr lang="en" sz="1200" b="1">
                <a:solidFill>
                  <a:schemeClr val="hlink"/>
                </a:solidFill>
                <a:uFill>
                  <a:noFill/>
                </a:uFill>
                <a:latin typeface="Catamaran"/>
                <a:ea typeface="Catamaran"/>
                <a:cs typeface="Catamaran"/>
                <a:sym typeface="Catamaran"/>
                <a:hlinkClick r:id="rId2"/>
              </a:rPr>
              <a:t>Slidesgo</a:t>
            </a:r>
            <a:r>
              <a:rPr lang="en" sz="1200">
                <a:solidFill>
                  <a:schemeClr val="hlink"/>
                </a:solidFill>
                <a:latin typeface="Catamaran"/>
                <a:ea typeface="Catamaran"/>
                <a:cs typeface="Catamaran"/>
                <a:sym typeface="Catamaran"/>
              </a:rPr>
              <a:t>, and includes icons by </a:t>
            </a:r>
            <a:r>
              <a:rPr lang="en" sz="1200" b="1">
                <a:solidFill>
                  <a:schemeClr val="hlink"/>
                </a:solidFill>
                <a:uFill>
                  <a:noFill/>
                </a:uFill>
                <a:latin typeface="Catamaran"/>
                <a:ea typeface="Catamaran"/>
                <a:cs typeface="Catamaran"/>
                <a:sym typeface="Catamaran"/>
                <a:hlinkClick r:id="rId3"/>
              </a:rPr>
              <a:t>Flaticon</a:t>
            </a:r>
            <a:r>
              <a:rPr lang="en" sz="1200">
                <a:solidFill>
                  <a:schemeClr val="hlink"/>
                </a:solidFill>
                <a:latin typeface="Catamaran"/>
                <a:ea typeface="Catamaran"/>
                <a:cs typeface="Catamaran"/>
                <a:sym typeface="Catamaran"/>
              </a:rPr>
              <a:t>, infographics &amp; images by </a:t>
            </a:r>
            <a:r>
              <a:rPr lang="en" sz="1200" b="1">
                <a:solidFill>
                  <a:schemeClr val="hlink"/>
                </a:solidFill>
                <a:uFill>
                  <a:noFill/>
                </a:uFill>
                <a:latin typeface="Catamaran"/>
                <a:ea typeface="Catamaran"/>
                <a:cs typeface="Catamaran"/>
                <a:sym typeface="Catamaran"/>
                <a:hlinkClick r:id="rId4"/>
              </a:rPr>
              <a:t>Freepik</a:t>
            </a:r>
            <a:r>
              <a:rPr lang="en" sz="1200">
                <a:solidFill>
                  <a:schemeClr val="dk1"/>
                </a:solidFill>
                <a:latin typeface="Catamaran"/>
                <a:ea typeface="Catamaran"/>
                <a:cs typeface="Catamaran"/>
                <a:sym typeface="Catamaran"/>
              </a:rPr>
              <a:t> and content by </a:t>
            </a:r>
            <a:r>
              <a:rPr lang="en" sz="1200" b="1">
                <a:solidFill>
                  <a:schemeClr val="dk1"/>
                </a:solidFill>
                <a:latin typeface="Catamaran"/>
                <a:ea typeface="Catamaran"/>
                <a:cs typeface="Catamaran"/>
                <a:sym typeface="Catamaran"/>
              </a:rPr>
              <a:t>Swetha Tandri</a:t>
            </a:r>
            <a:endParaRPr sz="1200" b="1">
              <a:solidFill>
                <a:schemeClr val="dk1"/>
              </a:solidFill>
              <a:latin typeface="Catamaran"/>
              <a:ea typeface="Catamaran"/>
              <a:cs typeface="Catamaran"/>
              <a:sym typeface="Catamaran"/>
            </a:endParaRPr>
          </a:p>
        </p:txBody>
      </p:sp>
      <p:sp>
        <p:nvSpPr>
          <p:cNvPr id="281" name="Google Shape;281;p16"/>
          <p:cNvSpPr txBox="1">
            <a:spLocks noGrp="1"/>
          </p:cNvSpPr>
          <p:nvPr>
            <p:ph type="title"/>
          </p:nvPr>
        </p:nvSpPr>
        <p:spPr>
          <a:xfrm>
            <a:off x="1597425" y="768600"/>
            <a:ext cx="5949000" cy="1058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3500"/>
              <a:buNone/>
              <a:defRPr sz="6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82" name="Google Shape;282;p16"/>
          <p:cNvGrpSpPr/>
          <p:nvPr/>
        </p:nvGrpSpPr>
        <p:grpSpPr>
          <a:xfrm>
            <a:off x="-870402" y="-50349"/>
            <a:ext cx="10044607" cy="5185495"/>
            <a:chOff x="-870402" y="-50349"/>
            <a:chExt cx="10044607" cy="5185495"/>
          </a:xfrm>
        </p:grpSpPr>
        <p:sp>
          <p:nvSpPr>
            <p:cNvPr id="283" name="Google Shape;283;p16"/>
            <p:cNvSpPr/>
            <p:nvPr/>
          </p:nvSpPr>
          <p:spPr>
            <a:xfrm flipH="1">
              <a:off x="8671555" y="4894321"/>
              <a:ext cx="502083" cy="238645"/>
            </a:xfrm>
            <a:custGeom>
              <a:avLst/>
              <a:gdLst/>
              <a:ahLst/>
              <a:cxnLst/>
              <a:rect l="l" t="t" r="r" b="b"/>
              <a:pathLst>
                <a:path w="22693" h="10785" extrusionOk="0">
                  <a:moveTo>
                    <a:pt x="0" y="0"/>
                  </a:moveTo>
                  <a:cubicBezTo>
                    <a:pt x="305" y="5992"/>
                    <a:pt x="5250" y="10785"/>
                    <a:pt x="11337" y="10785"/>
                  </a:cubicBezTo>
                  <a:cubicBezTo>
                    <a:pt x="17423" y="10785"/>
                    <a:pt x="22369" y="5992"/>
                    <a:pt x="22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flipH="1">
              <a:off x="8671555" y="4662846"/>
              <a:ext cx="502083" cy="238247"/>
            </a:xfrm>
            <a:custGeom>
              <a:avLst/>
              <a:gdLst/>
              <a:ahLst/>
              <a:cxnLst/>
              <a:rect l="l" t="t" r="r" b="b"/>
              <a:pathLst>
                <a:path w="22693" h="10767" extrusionOk="0">
                  <a:moveTo>
                    <a:pt x="11337" y="1"/>
                  </a:moveTo>
                  <a:cubicBezTo>
                    <a:pt x="5250" y="1"/>
                    <a:pt x="305" y="4794"/>
                    <a:pt x="0" y="10766"/>
                  </a:cubicBezTo>
                  <a:lnTo>
                    <a:pt x="22692" y="10766"/>
                  </a:lnTo>
                  <a:cubicBezTo>
                    <a:pt x="22369" y="4794"/>
                    <a:pt x="17423" y="1"/>
                    <a:pt x="11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flipH="1">
              <a:off x="8919024" y="4221802"/>
              <a:ext cx="238220" cy="501719"/>
            </a:xfrm>
            <a:custGeom>
              <a:avLst/>
              <a:gdLst/>
              <a:ahLst/>
              <a:cxnLst/>
              <a:rect l="l" t="t" r="r" b="b"/>
              <a:pathLst>
                <a:path w="10767" h="22674" extrusionOk="0">
                  <a:moveTo>
                    <a:pt x="1" y="1"/>
                  </a:moveTo>
                  <a:lnTo>
                    <a:pt x="1" y="22674"/>
                  </a:lnTo>
                  <a:cubicBezTo>
                    <a:pt x="5993" y="22369"/>
                    <a:pt x="10767" y="17424"/>
                    <a:pt x="10767" y="11337"/>
                  </a:cubicBezTo>
                  <a:cubicBezTo>
                    <a:pt x="10767" y="5251"/>
                    <a:pt x="5993" y="286"/>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flipH="1">
              <a:off x="916105" y="-50349"/>
              <a:ext cx="1247465" cy="623733"/>
            </a:xfrm>
            <a:custGeom>
              <a:avLst/>
              <a:gdLst/>
              <a:ahLst/>
              <a:cxnLst/>
              <a:rect l="l" t="t" r="r" b="b"/>
              <a:pathLst>
                <a:path w="44700" h="22350" extrusionOk="0">
                  <a:moveTo>
                    <a:pt x="1" y="0"/>
                  </a:moveTo>
                  <a:cubicBezTo>
                    <a:pt x="1" y="12344"/>
                    <a:pt x="10005" y="22349"/>
                    <a:pt x="22350" y="22349"/>
                  </a:cubicBezTo>
                  <a:cubicBezTo>
                    <a:pt x="34675" y="22349"/>
                    <a:pt x="44699" y="12344"/>
                    <a:pt x="446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flipH="1">
              <a:off x="293529" y="-50349"/>
              <a:ext cx="311615" cy="623733"/>
            </a:xfrm>
            <a:custGeom>
              <a:avLst/>
              <a:gdLst/>
              <a:ahLst/>
              <a:cxnLst/>
              <a:rect l="l" t="t" r="r" b="b"/>
              <a:pathLst>
                <a:path w="11166" h="22350" extrusionOk="0">
                  <a:moveTo>
                    <a:pt x="11166" y="0"/>
                  </a:moveTo>
                  <a:cubicBezTo>
                    <a:pt x="4984" y="0"/>
                    <a:pt x="1" y="5002"/>
                    <a:pt x="1" y="11184"/>
                  </a:cubicBezTo>
                  <a:cubicBezTo>
                    <a:pt x="1" y="17366"/>
                    <a:pt x="4984" y="22349"/>
                    <a:pt x="11166" y="22349"/>
                  </a:cubicBezTo>
                  <a:lnTo>
                    <a:pt x="111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flipH="1">
              <a:off x="605103" y="-50349"/>
              <a:ext cx="312145" cy="623733"/>
            </a:xfrm>
            <a:custGeom>
              <a:avLst/>
              <a:gdLst/>
              <a:ahLst/>
              <a:cxnLst/>
              <a:rect l="l" t="t" r="r" b="b"/>
              <a:pathLst>
                <a:path w="11185" h="22350" extrusionOk="0">
                  <a:moveTo>
                    <a:pt x="0" y="0"/>
                  </a:moveTo>
                  <a:lnTo>
                    <a:pt x="0" y="22349"/>
                  </a:lnTo>
                  <a:cubicBezTo>
                    <a:pt x="6182" y="22349"/>
                    <a:pt x="11185" y="17366"/>
                    <a:pt x="11185" y="11184"/>
                  </a:cubicBezTo>
                  <a:cubicBezTo>
                    <a:pt x="11185" y="5002"/>
                    <a:pt x="6182"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oogle Shape;289;p16"/>
            <p:cNvGrpSpPr/>
            <p:nvPr/>
          </p:nvGrpSpPr>
          <p:grpSpPr>
            <a:xfrm flipH="1">
              <a:off x="973743" y="1229669"/>
              <a:ext cx="735875" cy="224360"/>
              <a:chOff x="961850" y="630864"/>
              <a:chExt cx="780025" cy="237821"/>
            </a:xfrm>
          </p:grpSpPr>
          <p:sp>
            <p:nvSpPr>
              <p:cNvPr id="290" name="Google Shape;290;p16"/>
              <p:cNvSpPr/>
              <p:nvPr/>
            </p:nvSpPr>
            <p:spPr>
              <a:xfrm>
                <a:off x="961850" y="630864"/>
                <a:ext cx="47019" cy="47056"/>
              </a:xfrm>
              <a:custGeom>
                <a:avLst/>
                <a:gdLst/>
                <a:ahLst/>
                <a:cxnLst/>
                <a:rect l="l" t="t" r="r" b="b"/>
                <a:pathLst>
                  <a:path w="1275" h="1276" extrusionOk="0">
                    <a:moveTo>
                      <a:pt x="647" y="1"/>
                    </a:moveTo>
                    <a:cubicBezTo>
                      <a:pt x="286" y="1"/>
                      <a:pt x="1" y="286"/>
                      <a:pt x="1" y="648"/>
                    </a:cubicBezTo>
                    <a:cubicBezTo>
                      <a:pt x="1" y="990"/>
                      <a:pt x="286" y="1275"/>
                      <a:pt x="647" y="1275"/>
                    </a:cubicBezTo>
                    <a:cubicBezTo>
                      <a:pt x="990" y="1275"/>
                      <a:pt x="1275" y="990"/>
                      <a:pt x="1275" y="648"/>
                    </a:cubicBezTo>
                    <a:cubicBezTo>
                      <a:pt x="1275" y="286"/>
                      <a:pt x="990"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1206640" y="630864"/>
                <a:ext cx="47056" cy="47056"/>
              </a:xfrm>
              <a:custGeom>
                <a:avLst/>
                <a:gdLst/>
                <a:ahLst/>
                <a:cxnLst/>
                <a:rect l="l" t="t" r="r" b="b"/>
                <a:pathLst>
                  <a:path w="1276" h="1276" extrusionOk="0">
                    <a:moveTo>
                      <a:pt x="628" y="1"/>
                    </a:moveTo>
                    <a:cubicBezTo>
                      <a:pt x="286" y="1"/>
                      <a:pt x="1" y="286"/>
                      <a:pt x="1" y="648"/>
                    </a:cubicBezTo>
                    <a:cubicBezTo>
                      <a:pt x="1" y="990"/>
                      <a:pt x="286" y="1275"/>
                      <a:pt x="628" y="1275"/>
                    </a:cubicBezTo>
                    <a:cubicBezTo>
                      <a:pt x="990" y="1275"/>
                      <a:pt x="1275" y="990"/>
                      <a:pt x="1275" y="648"/>
                    </a:cubicBezTo>
                    <a:cubicBezTo>
                      <a:pt x="1275" y="286"/>
                      <a:pt x="99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1450767" y="630864"/>
                <a:ext cx="47719" cy="47056"/>
              </a:xfrm>
              <a:custGeom>
                <a:avLst/>
                <a:gdLst/>
                <a:ahLst/>
                <a:cxnLst/>
                <a:rect l="l" t="t" r="r" b="b"/>
                <a:pathLst>
                  <a:path w="1294" h="1276" extrusionOk="0">
                    <a:moveTo>
                      <a:pt x="647" y="1"/>
                    </a:moveTo>
                    <a:cubicBezTo>
                      <a:pt x="285" y="1"/>
                      <a:pt x="0" y="286"/>
                      <a:pt x="0" y="648"/>
                    </a:cubicBezTo>
                    <a:cubicBezTo>
                      <a:pt x="0" y="990"/>
                      <a:pt x="285" y="1275"/>
                      <a:pt x="647" y="1275"/>
                    </a:cubicBezTo>
                    <a:cubicBezTo>
                      <a:pt x="1008" y="1275"/>
                      <a:pt x="1293" y="990"/>
                      <a:pt x="1293" y="648"/>
                    </a:cubicBezTo>
                    <a:cubicBezTo>
                      <a:pt x="1293" y="286"/>
                      <a:pt x="1008"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1694856" y="630864"/>
                <a:ext cx="47019" cy="47056"/>
              </a:xfrm>
              <a:custGeom>
                <a:avLst/>
                <a:gdLst/>
                <a:ahLst/>
                <a:cxnLst/>
                <a:rect l="l" t="t" r="r" b="b"/>
                <a:pathLst>
                  <a:path w="1275" h="1276" extrusionOk="0">
                    <a:moveTo>
                      <a:pt x="647" y="1"/>
                    </a:moveTo>
                    <a:cubicBezTo>
                      <a:pt x="286" y="1"/>
                      <a:pt x="0" y="286"/>
                      <a:pt x="0" y="648"/>
                    </a:cubicBezTo>
                    <a:cubicBezTo>
                      <a:pt x="0" y="990"/>
                      <a:pt x="286" y="1275"/>
                      <a:pt x="647" y="1275"/>
                    </a:cubicBezTo>
                    <a:cubicBezTo>
                      <a:pt x="989" y="1275"/>
                      <a:pt x="1275" y="990"/>
                      <a:pt x="1275" y="648"/>
                    </a:cubicBezTo>
                    <a:cubicBezTo>
                      <a:pt x="1275" y="286"/>
                      <a:pt x="989"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961850" y="820965"/>
                <a:ext cx="47019" cy="47719"/>
              </a:xfrm>
              <a:custGeom>
                <a:avLst/>
                <a:gdLst/>
                <a:ahLst/>
                <a:cxnLst/>
                <a:rect l="l" t="t" r="r" b="b"/>
                <a:pathLst>
                  <a:path w="1275" h="1294" extrusionOk="0">
                    <a:moveTo>
                      <a:pt x="647" y="1"/>
                    </a:moveTo>
                    <a:cubicBezTo>
                      <a:pt x="286" y="1"/>
                      <a:pt x="1" y="286"/>
                      <a:pt x="1" y="647"/>
                    </a:cubicBezTo>
                    <a:cubicBezTo>
                      <a:pt x="1" y="1009"/>
                      <a:pt x="286" y="1294"/>
                      <a:pt x="647" y="1294"/>
                    </a:cubicBezTo>
                    <a:cubicBezTo>
                      <a:pt x="990" y="1294"/>
                      <a:pt x="1275" y="1009"/>
                      <a:pt x="1275" y="647"/>
                    </a:cubicBezTo>
                    <a:cubicBezTo>
                      <a:pt x="1275" y="286"/>
                      <a:pt x="990"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1206640" y="820965"/>
                <a:ext cx="47056" cy="47719"/>
              </a:xfrm>
              <a:custGeom>
                <a:avLst/>
                <a:gdLst/>
                <a:ahLst/>
                <a:cxnLst/>
                <a:rect l="l" t="t" r="r" b="b"/>
                <a:pathLst>
                  <a:path w="1276" h="1294" extrusionOk="0">
                    <a:moveTo>
                      <a:pt x="628" y="1"/>
                    </a:moveTo>
                    <a:cubicBezTo>
                      <a:pt x="286" y="1"/>
                      <a:pt x="1" y="286"/>
                      <a:pt x="1" y="647"/>
                    </a:cubicBezTo>
                    <a:cubicBezTo>
                      <a:pt x="1" y="1009"/>
                      <a:pt x="286" y="1294"/>
                      <a:pt x="628" y="1294"/>
                    </a:cubicBezTo>
                    <a:cubicBezTo>
                      <a:pt x="990" y="1294"/>
                      <a:pt x="1275" y="1009"/>
                      <a:pt x="1275" y="647"/>
                    </a:cubicBezTo>
                    <a:cubicBezTo>
                      <a:pt x="1275" y="286"/>
                      <a:pt x="99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1450767" y="820965"/>
                <a:ext cx="47719" cy="47719"/>
              </a:xfrm>
              <a:custGeom>
                <a:avLst/>
                <a:gdLst/>
                <a:ahLst/>
                <a:cxnLst/>
                <a:rect l="l" t="t" r="r" b="b"/>
                <a:pathLst>
                  <a:path w="1294" h="1294" extrusionOk="0">
                    <a:moveTo>
                      <a:pt x="647" y="1"/>
                    </a:moveTo>
                    <a:cubicBezTo>
                      <a:pt x="285" y="1"/>
                      <a:pt x="0" y="286"/>
                      <a:pt x="0" y="647"/>
                    </a:cubicBezTo>
                    <a:cubicBezTo>
                      <a:pt x="0" y="1009"/>
                      <a:pt x="285" y="1294"/>
                      <a:pt x="647" y="1294"/>
                    </a:cubicBezTo>
                    <a:cubicBezTo>
                      <a:pt x="1008" y="1294"/>
                      <a:pt x="1293" y="1009"/>
                      <a:pt x="1293" y="647"/>
                    </a:cubicBezTo>
                    <a:cubicBezTo>
                      <a:pt x="1293" y="286"/>
                      <a:pt x="1008"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a:off x="1694856" y="820965"/>
                <a:ext cx="47019" cy="47719"/>
              </a:xfrm>
              <a:custGeom>
                <a:avLst/>
                <a:gdLst/>
                <a:ahLst/>
                <a:cxnLst/>
                <a:rect l="l" t="t" r="r" b="b"/>
                <a:pathLst>
                  <a:path w="1275" h="1294" extrusionOk="0">
                    <a:moveTo>
                      <a:pt x="647" y="1"/>
                    </a:moveTo>
                    <a:cubicBezTo>
                      <a:pt x="286" y="1"/>
                      <a:pt x="0" y="286"/>
                      <a:pt x="0" y="647"/>
                    </a:cubicBezTo>
                    <a:cubicBezTo>
                      <a:pt x="0" y="1009"/>
                      <a:pt x="286" y="1294"/>
                      <a:pt x="647" y="1294"/>
                    </a:cubicBezTo>
                    <a:cubicBezTo>
                      <a:pt x="989" y="1294"/>
                      <a:pt x="1275" y="1009"/>
                      <a:pt x="1275" y="647"/>
                    </a:cubicBezTo>
                    <a:cubicBezTo>
                      <a:pt x="1275" y="286"/>
                      <a:pt x="989"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16"/>
            <p:cNvGrpSpPr/>
            <p:nvPr/>
          </p:nvGrpSpPr>
          <p:grpSpPr>
            <a:xfrm flipH="1">
              <a:off x="8062181" y="3130262"/>
              <a:ext cx="737197" cy="223699"/>
              <a:chOff x="1060054" y="3979524"/>
              <a:chExt cx="781426" cy="237120"/>
            </a:xfrm>
          </p:grpSpPr>
          <p:sp>
            <p:nvSpPr>
              <p:cNvPr id="299" name="Google Shape;299;p16"/>
              <p:cNvSpPr/>
              <p:nvPr/>
            </p:nvSpPr>
            <p:spPr>
              <a:xfrm>
                <a:off x="1060054" y="3979524"/>
                <a:ext cx="47019" cy="47019"/>
              </a:xfrm>
              <a:custGeom>
                <a:avLst/>
                <a:gdLst/>
                <a:ahLst/>
                <a:cxnLst/>
                <a:rect l="l" t="t" r="r" b="b"/>
                <a:pathLst>
                  <a:path w="1275" h="1275" extrusionOk="0">
                    <a:moveTo>
                      <a:pt x="647" y="0"/>
                    </a:moveTo>
                    <a:cubicBezTo>
                      <a:pt x="286" y="0"/>
                      <a:pt x="0" y="286"/>
                      <a:pt x="0" y="628"/>
                    </a:cubicBezTo>
                    <a:cubicBezTo>
                      <a:pt x="0" y="989"/>
                      <a:pt x="286" y="1275"/>
                      <a:pt x="647" y="1275"/>
                    </a:cubicBezTo>
                    <a:cubicBezTo>
                      <a:pt x="990" y="1275"/>
                      <a:pt x="1275" y="989"/>
                      <a:pt x="1275" y="628"/>
                    </a:cubicBezTo>
                    <a:cubicBezTo>
                      <a:pt x="1275" y="286"/>
                      <a:pt x="990"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6"/>
              <p:cNvSpPr/>
              <p:nvPr/>
            </p:nvSpPr>
            <p:spPr>
              <a:xfrm>
                <a:off x="1304844" y="3979524"/>
                <a:ext cx="47056" cy="47019"/>
              </a:xfrm>
              <a:custGeom>
                <a:avLst/>
                <a:gdLst/>
                <a:ahLst/>
                <a:cxnLst/>
                <a:rect l="l" t="t" r="r" b="b"/>
                <a:pathLst>
                  <a:path w="1276" h="1275" extrusionOk="0">
                    <a:moveTo>
                      <a:pt x="628" y="0"/>
                    </a:moveTo>
                    <a:cubicBezTo>
                      <a:pt x="286" y="0"/>
                      <a:pt x="1" y="286"/>
                      <a:pt x="1" y="628"/>
                    </a:cubicBezTo>
                    <a:cubicBezTo>
                      <a:pt x="1" y="989"/>
                      <a:pt x="286" y="1275"/>
                      <a:pt x="628" y="1275"/>
                    </a:cubicBezTo>
                    <a:cubicBezTo>
                      <a:pt x="990" y="1275"/>
                      <a:pt x="1275" y="989"/>
                      <a:pt x="1275" y="628"/>
                    </a:cubicBezTo>
                    <a:cubicBezTo>
                      <a:pt x="1275" y="286"/>
                      <a:pt x="990" y="0"/>
                      <a:pt x="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6"/>
              <p:cNvSpPr/>
              <p:nvPr/>
            </p:nvSpPr>
            <p:spPr>
              <a:xfrm>
                <a:off x="1548933" y="3979524"/>
                <a:ext cx="47756" cy="47019"/>
              </a:xfrm>
              <a:custGeom>
                <a:avLst/>
                <a:gdLst/>
                <a:ahLst/>
                <a:cxnLst/>
                <a:rect l="l" t="t" r="r" b="b"/>
                <a:pathLst>
                  <a:path w="1295" h="1275" extrusionOk="0">
                    <a:moveTo>
                      <a:pt x="648" y="0"/>
                    </a:moveTo>
                    <a:cubicBezTo>
                      <a:pt x="286" y="0"/>
                      <a:pt x="1" y="286"/>
                      <a:pt x="1" y="628"/>
                    </a:cubicBezTo>
                    <a:cubicBezTo>
                      <a:pt x="1" y="989"/>
                      <a:pt x="286" y="1275"/>
                      <a:pt x="648" y="1275"/>
                    </a:cubicBezTo>
                    <a:cubicBezTo>
                      <a:pt x="1009" y="1275"/>
                      <a:pt x="1294" y="989"/>
                      <a:pt x="1294" y="628"/>
                    </a:cubicBezTo>
                    <a:cubicBezTo>
                      <a:pt x="1294" y="286"/>
                      <a:pt x="1009" y="0"/>
                      <a:pt x="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6"/>
              <p:cNvSpPr/>
              <p:nvPr/>
            </p:nvSpPr>
            <p:spPr>
              <a:xfrm>
                <a:off x="1793760" y="3979524"/>
                <a:ext cx="47719" cy="47019"/>
              </a:xfrm>
              <a:custGeom>
                <a:avLst/>
                <a:gdLst/>
                <a:ahLst/>
                <a:cxnLst/>
                <a:rect l="l" t="t" r="r" b="b"/>
                <a:pathLst>
                  <a:path w="1294" h="1275" extrusionOk="0">
                    <a:moveTo>
                      <a:pt x="647" y="0"/>
                    </a:moveTo>
                    <a:cubicBezTo>
                      <a:pt x="286" y="0"/>
                      <a:pt x="0" y="286"/>
                      <a:pt x="0" y="628"/>
                    </a:cubicBezTo>
                    <a:cubicBezTo>
                      <a:pt x="0" y="989"/>
                      <a:pt x="286" y="1275"/>
                      <a:pt x="647" y="1275"/>
                    </a:cubicBezTo>
                    <a:cubicBezTo>
                      <a:pt x="1008" y="1275"/>
                      <a:pt x="1294" y="989"/>
                      <a:pt x="1294" y="628"/>
                    </a:cubicBezTo>
                    <a:cubicBezTo>
                      <a:pt x="1294" y="286"/>
                      <a:pt x="970"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6"/>
              <p:cNvSpPr/>
              <p:nvPr/>
            </p:nvSpPr>
            <p:spPr>
              <a:xfrm>
                <a:off x="1060054" y="4169588"/>
                <a:ext cx="47019" cy="47056"/>
              </a:xfrm>
              <a:custGeom>
                <a:avLst/>
                <a:gdLst/>
                <a:ahLst/>
                <a:cxnLst/>
                <a:rect l="l" t="t" r="r" b="b"/>
                <a:pathLst>
                  <a:path w="1275" h="1276" extrusionOk="0">
                    <a:moveTo>
                      <a:pt x="647" y="1"/>
                    </a:moveTo>
                    <a:cubicBezTo>
                      <a:pt x="286" y="1"/>
                      <a:pt x="0" y="286"/>
                      <a:pt x="0" y="629"/>
                    </a:cubicBezTo>
                    <a:cubicBezTo>
                      <a:pt x="0" y="990"/>
                      <a:pt x="286" y="1275"/>
                      <a:pt x="647" y="1275"/>
                    </a:cubicBezTo>
                    <a:cubicBezTo>
                      <a:pt x="990" y="1275"/>
                      <a:pt x="1275" y="990"/>
                      <a:pt x="1275" y="629"/>
                    </a:cubicBezTo>
                    <a:cubicBezTo>
                      <a:pt x="1275" y="286"/>
                      <a:pt x="990"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a:off x="1304844" y="4169588"/>
                <a:ext cx="47056" cy="47056"/>
              </a:xfrm>
              <a:custGeom>
                <a:avLst/>
                <a:gdLst/>
                <a:ahLst/>
                <a:cxnLst/>
                <a:rect l="l" t="t" r="r" b="b"/>
                <a:pathLst>
                  <a:path w="1276" h="1276" extrusionOk="0">
                    <a:moveTo>
                      <a:pt x="628" y="1"/>
                    </a:moveTo>
                    <a:cubicBezTo>
                      <a:pt x="286" y="1"/>
                      <a:pt x="1" y="286"/>
                      <a:pt x="1" y="629"/>
                    </a:cubicBezTo>
                    <a:cubicBezTo>
                      <a:pt x="1" y="990"/>
                      <a:pt x="286" y="1275"/>
                      <a:pt x="628" y="1275"/>
                    </a:cubicBezTo>
                    <a:cubicBezTo>
                      <a:pt x="990" y="1275"/>
                      <a:pt x="1275" y="990"/>
                      <a:pt x="1275" y="629"/>
                    </a:cubicBezTo>
                    <a:cubicBezTo>
                      <a:pt x="1275" y="286"/>
                      <a:pt x="99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6"/>
              <p:cNvSpPr/>
              <p:nvPr/>
            </p:nvSpPr>
            <p:spPr>
              <a:xfrm>
                <a:off x="1548933" y="4169588"/>
                <a:ext cx="47756" cy="47056"/>
              </a:xfrm>
              <a:custGeom>
                <a:avLst/>
                <a:gdLst/>
                <a:ahLst/>
                <a:cxnLst/>
                <a:rect l="l" t="t" r="r" b="b"/>
                <a:pathLst>
                  <a:path w="1295" h="1276" extrusionOk="0">
                    <a:moveTo>
                      <a:pt x="648" y="1"/>
                    </a:moveTo>
                    <a:cubicBezTo>
                      <a:pt x="286" y="1"/>
                      <a:pt x="1" y="286"/>
                      <a:pt x="1" y="629"/>
                    </a:cubicBezTo>
                    <a:cubicBezTo>
                      <a:pt x="1" y="990"/>
                      <a:pt x="286" y="1275"/>
                      <a:pt x="648" y="1275"/>
                    </a:cubicBezTo>
                    <a:cubicBezTo>
                      <a:pt x="1009" y="1275"/>
                      <a:pt x="1294" y="990"/>
                      <a:pt x="1294" y="629"/>
                    </a:cubicBezTo>
                    <a:cubicBezTo>
                      <a:pt x="1294" y="286"/>
                      <a:pt x="1009"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6"/>
              <p:cNvSpPr/>
              <p:nvPr/>
            </p:nvSpPr>
            <p:spPr>
              <a:xfrm>
                <a:off x="1793760" y="4169588"/>
                <a:ext cx="47719" cy="47056"/>
              </a:xfrm>
              <a:custGeom>
                <a:avLst/>
                <a:gdLst/>
                <a:ahLst/>
                <a:cxnLst/>
                <a:rect l="l" t="t" r="r" b="b"/>
                <a:pathLst>
                  <a:path w="1294" h="1276" extrusionOk="0">
                    <a:moveTo>
                      <a:pt x="647" y="1"/>
                    </a:moveTo>
                    <a:cubicBezTo>
                      <a:pt x="286" y="1"/>
                      <a:pt x="0" y="286"/>
                      <a:pt x="0" y="629"/>
                    </a:cubicBezTo>
                    <a:cubicBezTo>
                      <a:pt x="0" y="990"/>
                      <a:pt x="286" y="1275"/>
                      <a:pt x="647" y="1275"/>
                    </a:cubicBezTo>
                    <a:cubicBezTo>
                      <a:pt x="1008" y="1275"/>
                      <a:pt x="1294" y="990"/>
                      <a:pt x="1294" y="629"/>
                    </a:cubicBezTo>
                    <a:cubicBezTo>
                      <a:pt x="1294" y="286"/>
                      <a:pt x="970"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7" name="Google Shape;307;p16"/>
            <p:cNvSpPr/>
            <p:nvPr/>
          </p:nvSpPr>
          <p:spPr>
            <a:xfrm rot="-5400000" flipH="1">
              <a:off x="8236463" y="517377"/>
              <a:ext cx="1247959" cy="624265"/>
            </a:xfrm>
            <a:custGeom>
              <a:avLst/>
              <a:gdLst/>
              <a:ahLst/>
              <a:cxnLst/>
              <a:rect l="l" t="t" r="r" b="b"/>
              <a:pathLst>
                <a:path w="43654" h="21837" extrusionOk="0">
                  <a:moveTo>
                    <a:pt x="21817" y="1"/>
                  </a:moveTo>
                  <a:cubicBezTo>
                    <a:pt x="9777" y="1"/>
                    <a:pt x="0" y="9777"/>
                    <a:pt x="0" y="21837"/>
                  </a:cubicBezTo>
                  <a:lnTo>
                    <a:pt x="43653" y="21837"/>
                  </a:lnTo>
                  <a:cubicBezTo>
                    <a:pt x="43653" y="9777"/>
                    <a:pt x="33877" y="1"/>
                    <a:pt x="218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6"/>
            <p:cNvSpPr/>
            <p:nvPr/>
          </p:nvSpPr>
          <p:spPr>
            <a:xfrm rot="-5400000">
              <a:off x="8081778" y="361589"/>
              <a:ext cx="311604" cy="623722"/>
            </a:xfrm>
            <a:custGeom>
              <a:avLst/>
              <a:gdLst/>
              <a:ahLst/>
              <a:cxnLst/>
              <a:rect l="l" t="t" r="r" b="b"/>
              <a:pathLst>
                <a:path w="10900" h="21818" extrusionOk="0">
                  <a:moveTo>
                    <a:pt x="0" y="1"/>
                  </a:moveTo>
                  <a:lnTo>
                    <a:pt x="0" y="21818"/>
                  </a:lnTo>
                  <a:cubicBezTo>
                    <a:pt x="6011" y="21818"/>
                    <a:pt x="10899" y="16948"/>
                    <a:pt x="10899" y="10919"/>
                  </a:cubicBezTo>
                  <a:cubicBezTo>
                    <a:pt x="10899" y="4908"/>
                    <a:pt x="6030"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6"/>
            <p:cNvSpPr/>
            <p:nvPr/>
          </p:nvSpPr>
          <p:spPr>
            <a:xfrm rot="-5400000" flipH="1">
              <a:off x="8706541" y="361580"/>
              <a:ext cx="311604" cy="623722"/>
            </a:xfrm>
            <a:custGeom>
              <a:avLst/>
              <a:gdLst/>
              <a:ahLst/>
              <a:cxnLst/>
              <a:rect l="l" t="t" r="r" b="b"/>
              <a:pathLst>
                <a:path w="10900" h="21818" extrusionOk="0">
                  <a:moveTo>
                    <a:pt x="10899" y="1"/>
                  </a:moveTo>
                  <a:cubicBezTo>
                    <a:pt x="4889" y="1"/>
                    <a:pt x="0" y="4870"/>
                    <a:pt x="0" y="10900"/>
                  </a:cubicBezTo>
                  <a:cubicBezTo>
                    <a:pt x="0" y="16929"/>
                    <a:pt x="4870" y="21818"/>
                    <a:pt x="10899" y="21818"/>
                  </a:cubicBezTo>
                  <a:lnTo>
                    <a:pt x="108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6"/>
            <p:cNvSpPr/>
            <p:nvPr/>
          </p:nvSpPr>
          <p:spPr>
            <a:xfrm rot="-5400000" flipH="1">
              <a:off x="8236751" y="518173"/>
              <a:ext cx="623722" cy="1247959"/>
            </a:xfrm>
            <a:custGeom>
              <a:avLst/>
              <a:gdLst/>
              <a:ahLst/>
              <a:cxnLst/>
              <a:rect l="l" t="t" r="r" b="b"/>
              <a:pathLst>
                <a:path w="21818" h="43654" fill="none" extrusionOk="0">
                  <a:moveTo>
                    <a:pt x="0" y="43654"/>
                  </a:moveTo>
                  <a:cubicBezTo>
                    <a:pt x="12041" y="43654"/>
                    <a:pt x="21817" y="33877"/>
                    <a:pt x="21817" y="21818"/>
                  </a:cubicBezTo>
                  <a:cubicBezTo>
                    <a:pt x="21817" y="9759"/>
                    <a:pt x="12041" y="1"/>
                    <a:pt x="0" y="1"/>
                  </a:cubicBezTo>
                </a:path>
              </a:pathLst>
            </a:custGeom>
            <a:noFill/>
            <a:ln w="9525" cap="flat" cmpd="sng">
              <a:solidFill>
                <a:schemeClr val="dk1"/>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6"/>
            <p:cNvSpPr/>
            <p:nvPr/>
          </p:nvSpPr>
          <p:spPr>
            <a:xfrm rot="5400000" flipH="1">
              <a:off x="357030" y="4558684"/>
              <a:ext cx="384325" cy="768599"/>
            </a:xfrm>
            <a:custGeom>
              <a:avLst/>
              <a:gdLst/>
              <a:ahLst/>
              <a:cxnLst/>
              <a:rect l="l" t="t" r="r" b="b"/>
              <a:pathLst>
                <a:path w="22351" h="44699" extrusionOk="0">
                  <a:moveTo>
                    <a:pt x="1" y="0"/>
                  </a:moveTo>
                  <a:lnTo>
                    <a:pt x="1" y="44699"/>
                  </a:lnTo>
                  <a:cubicBezTo>
                    <a:pt x="12345" y="44699"/>
                    <a:pt x="22350" y="34675"/>
                    <a:pt x="22350" y="22349"/>
                  </a:cubicBezTo>
                  <a:cubicBezTo>
                    <a:pt x="22350" y="10005"/>
                    <a:pt x="12345"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6"/>
            <p:cNvSpPr/>
            <p:nvPr/>
          </p:nvSpPr>
          <p:spPr>
            <a:xfrm rot="5400000" flipH="1">
              <a:off x="698837" y="4572423"/>
              <a:ext cx="375161" cy="750287"/>
            </a:xfrm>
            <a:custGeom>
              <a:avLst/>
              <a:gdLst/>
              <a:ahLst/>
              <a:cxnLst/>
              <a:rect l="l" t="t" r="r" b="b"/>
              <a:pathLst>
                <a:path w="21818" h="43634" fill="none" extrusionOk="0">
                  <a:moveTo>
                    <a:pt x="1" y="43634"/>
                  </a:moveTo>
                  <a:cubicBezTo>
                    <a:pt x="12060" y="43634"/>
                    <a:pt x="21818" y="33857"/>
                    <a:pt x="21818" y="21798"/>
                  </a:cubicBezTo>
                  <a:cubicBezTo>
                    <a:pt x="21818" y="9739"/>
                    <a:pt x="12060" y="0"/>
                    <a:pt x="1" y="0"/>
                  </a:cubicBezTo>
                </a:path>
              </a:pathLst>
            </a:custGeom>
            <a:noFill/>
            <a:ln w="9525" cap="flat" cmpd="sng">
              <a:solidFill>
                <a:schemeClr val="dk1"/>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flipH="1">
              <a:off x="-870402" y="2154775"/>
              <a:ext cx="1745100" cy="1745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14"/>
        <p:cNvGrpSpPr/>
        <p:nvPr/>
      </p:nvGrpSpPr>
      <p:grpSpPr>
        <a:xfrm>
          <a:off x="0" y="0"/>
          <a:ext cx="0" cy="0"/>
          <a:chOff x="0" y="0"/>
          <a:chExt cx="0" cy="0"/>
        </a:xfrm>
      </p:grpSpPr>
      <p:grpSp>
        <p:nvGrpSpPr>
          <p:cNvPr id="315" name="Google Shape;315;p17"/>
          <p:cNvGrpSpPr/>
          <p:nvPr/>
        </p:nvGrpSpPr>
        <p:grpSpPr>
          <a:xfrm>
            <a:off x="-32202" y="-50349"/>
            <a:ext cx="10044040" cy="5244181"/>
            <a:chOff x="-32202" y="-50349"/>
            <a:chExt cx="10044040" cy="5244181"/>
          </a:xfrm>
        </p:grpSpPr>
        <p:sp>
          <p:nvSpPr>
            <p:cNvPr id="316" name="Google Shape;316;p17"/>
            <p:cNvSpPr/>
            <p:nvPr/>
          </p:nvSpPr>
          <p:spPr>
            <a:xfrm>
              <a:off x="-32202" y="4894321"/>
              <a:ext cx="502083" cy="238645"/>
            </a:xfrm>
            <a:custGeom>
              <a:avLst/>
              <a:gdLst/>
              <a:ahLst/>
              <a:cxnLst/>
              <a:rect l="l" t="t" r="r" b="b"/>
              <a:pathLst>
                <a:path w="22693" h="10785" extrusionOk="0">
                  <a:moveTo>
                    <a:pt x="0" y="0"/>
                  </a:moveTo>
                  <a:cubicBezTo>
                    <a:pt x="305" y="5992"/>
                    <a:pt x="5250" y="10785"/>
                    <a:pt x="11337" y="10785"/>
                  </a:cubicBezTo>
                  <a:cubicBezTo>
                    <a:pt x="17423" y="10785"/>
                    <a:pt x="22369" y="5992"/>
                    <a:pt x="22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7"/>
            <p:cNvSpPr/>
            <p:nvPr/>
          </p:nvSpPr>
          <p:spPr>
            <a:xfrm>
              <a:off x="-32202" y="4662846"/>
              <a:ext cx="502083" cy="238247"/>
            </a:xfrm>
            <a:custGeom>
              <a:avLst/>
              <a:gdLst/>
              <a:ahLst/>
              <a:cxnLst/>
              <a:rect l="l" t="t" r="r" b="b"/>
              <a:pathLst>
                <a:path w="22693" h="10767" extrusionOk="0">
                  <a:moveTo>
                    <a:pt x="11337" y="1"/>
                  </a:moveTo>
                  <a:cubicBezTo>
                    <a:pt x="5250" y="1"/>
                    <a:pt x="305" y="4794"/>
                    <a:pt x="0" y="10766"/>
                  </a:cubicBezTo>
                  <a:lnTo>
                    <a:pt x="22692" y="10766"/>
                  </a:lnTo>
                  <a:cubicBezTo>
                    <a:pt x="22369" y="4794"/>
                    <a:pt x="17423" y="1"/>
                    <a:pt x="11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7"/>
            <p:cNvSpPr/>
            <p:nvPr/>
          </p:nvSpPr>
          <p:spPr>
            <a:xfrm>
              <a:off x="-15808" y="4221802"/>
              <a:ext cx="238220" cy="501719"/>
            </a:xfrm>
            <a:custGeom>
              <a:avLst/>
              <a:gdLst/>
              <a:ahLst/>
              <a:cxnLst/>
              <a:rect l="l" t="t" r="r" b="b"/>
              <a:pathLst>
                <a:path w="10767" h="22674" extrusionOk="0">
                  <a:moveTo>
                    <a:pt x="1" y="1"/>
                  </a:moveTo>
                  <a:lnTo>
                    <a:pt x="1" y="22674"/>
                  </a:lnTo>
                  <a:cubicBezTo>
                    <a:pt x="5993" y="22369"/>
                    <a:pt x="10767" y="17424"/>
                    <a:pt x="10767" y="11337"/>
                  </a:cubicBezTo>
                  <a:cubicBezTo>
                    <a:pt x="10767" y="5251"/>
                    <a:pt x="5993" y="286"/>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7"/>
            <p:cNvSpPr/>
            <p:nvPr/>
          </p:nvSpPr>
          <p:spPr>
            <a:xfrm>
              <a:off x="2965122" y="-45055"/>
              <a:ext cx="789489" cy="374549"/>
            </a:xfrm>
            <a:custGeom>
              <a:avLst/>
              <a:gdLst/>
              <a:ahLst/>
              <a:cxnLst/>
              <a:rect l="l" t="t" r="r" b="b"/>
              <a:pathLst>
                <a:path w="22693" h="10766" extrusionOk="0">
                  <a:moveTo>
                    <a:pt x="1" y="0"/>
                  </a:moveTo>
                  <a:cubicBezTo>
                    <a:pt x="324" y="5992"/>
                    <a:pt x="5269" y="10766"/>
                    <a:pt x="11356" y="10766"/>
                  </a:cubicBezTo>
                  <a:cubicBezTo>
                    <a:pt x="17443" y="10766"/>
                    <a:pt x="22388" y="5973"/>
                    <a:pt x="226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7"/>
            <p:cNvSpPr/>
            <p:nvPr/>
          </p:nvSpPr>
          <p:spPr>
            <a:xfrm>
              <a:off x="4064980" y="4692126"/>
              <a:ext cx="1003515" cy="501702"/>
            </a:xfrm>
            <a:custGeom>
              <a:avLst/>
              <a:gdLst/>
              <a:ahLst/>
              <a:cxnLst/>
              <a:rect l="l" t="t" r="r" b="b"/>
              <a:pathLst>
                <a:path w="44700" h="22350" extrusionOk="0">
                  <a:moveTo>
                    <a:pt x="22350" y="0"/>
                  </a:moveTo>
                  <a:cubicBezTo>
                    <a:pt x="10025" y="0"/>
                    <a:pt x="1" y="10005"/>
                    <a:pt x="1" y="22350"/>
                  </a:cubicBezTo>
                  <a:lnTo>
                    <a:pt x="44700" y="22350"/>
                  </a:lnTo>
                  <a:cubicBezTo>
                    <a:pt x="44700" y="10005"/>
                    <a:pt x="34695" y="0"/>
                    <a:pt x="223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7"/>
            <p:cNvSpPr/>
            <p:nvPr/>
          </p:nvSpPr>
          <p:spPr>
            <a:xfrm>
              <a:off x="3563295" y="4943183"/>
              <a:ext cx="501757" cy="250649"/>
            </a:xfrm>
            <a:custGeom>
              <a:avLst/>
              <a:gdLst/>
              <a:ahLst/>
              <a:cxnLst/>
              <a:rect l="l" t="t" r="r" b="b"/>
              <a:pathLst>
                <a:path w="22350" h="11166" extrusionOk="0">
                  <a:moveTo>
                    <a:pt x="11185" y="1"/>
                  </a:moveTo>
                  <a:cubicBezTo>
                    <a:pt x="5003" y="1"/>
                    <a:pt x="0" y="4984"/>
                    <a:pt x="0" y="11166"/>
                  </a:cubicBezTo>
                  <a:lnTo>
                    <a:pt x="22350" y="11166"/>
                  </a:lnTo>
                  <a:cubicBezTo>
                    <a:pt x="22350" y="4984"/>
                    <a:pt x="17366" y="1"/>
                    <a:pt x="111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7"/>
            <p:cNvSpPr/>
            <p:nvPr/>
          </p:nvSpPr>
          <p:spPr>
            <a:xfrm>
              <a:off x="3563295" y="4692126"/>
              <a:ext cx="501757" cy="251075"/>
            </a:xfrm>
            <a:custGeom>
              <a:avLst/>
              <a:gdLst/>
              <a:ahLst/>
              <a:cxnLst/>
              <a:rect l="l" t="t" r="r" b="b"/>
              <a:pathLst>
                <a:path w="22350" h="11185" extrusionOk="0">
                  <a:moveTo>
                    <a:pt x="0" y="0"/>
                  </a:moveTo>
                  <a:cubicBezTo>
                    <a:pt x="0" y="6182"/>
                    <a:pt x="5003" y="11185"/>
                    <a:pt x="11185" y="11185"/>
                  </a:cubicBezTo>
                  <a:cubicBezTo>
                    <a:pt x="17366" y="11185"/>
                    <a:pt x="22350" y="6182"/>
                    <a:pt x="22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7"/>
            <p:cNvSpPr/>
            <p:nvPr/>
          </p:nvSpPr>
          <p:spPr>
            <a:xfrm>
              <a:off x="6977866" y="-50349"/>
              <a:ext cx="1247465" cy="623733"/>
            </a:xfrm>
            <a:custGeom>
              <a:avLst/>
              <a:gdLst/>
              <a:ahLst/>
              <a:cxnLst/>
              <a:rect l="l" t="t" r="r" b="b"/>
              <a:pathLst>
                <a:path w="44700" h="22350" extrusionOk="0">
                  <a:moveTo>
                    <a:pt x="1" y="0"/>
                  </a:moveTo>
                  <a:cubicBezTo>
                    <a:pt x="1" y="12344"/>
                    <a:pt x="10005" y="22349"/>
                    <a:pt x="22350" y="22349"/>
                  </a:cubicBezTo>
                  <a:cubicBezTo>
                    <a:pt x="34675" y="22349"/>
                    <a:pt x="44699" y="12344"/>
                    <a:pt x="446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7"/>
            <p:cNvSpPr/>
            <p:nvPr/>
          </p:nvSpPr>
          <p:spPr>
            <a:xfrm>
              <a:off x="8536291" y="-50349"/>
              <a:ext cx="311615" cy="623733"/>
            </a:xfrm>
            <a:custGeom>
              <a:avLst/>
              <a:gdLst/>
              <a:ahLst/>
              <a:cxnLst/>
              <a:rect l="l" t="t" r="r" b="b"/>
              <a:pathLst>
                <a:path w="11166" h="22350" extrusionOk="0">
                  <a:moveTo>
                    <a:pt x="11166" y="0"/>
                  </a:moveTo>
                  <a:cubicBezTo>
                    <a:pt x="4984" y="0"/>
                    <a:pt x="1" y="5002"/>
                    <a:pt x="1" y="11184"/>
                  </a:cubicBezTo>
                  <a:cubicBezTo>
                    <a:pt x="1" y="17366"/>
                    <a:pt x="4984" y="22349"/>
                    <a:pt x="11166" y="22349"/>
                  </a:cubicBezTo>
                  <a:lnTo>
                    <a:pt x="111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7"/>
            <p:cNvSpPr/>
            <p:nvPr/>
          </p:nvSpPr>
          <p:spPr>
            <a:xfrm>
              <a:off x="8224188" y="-50349"/>
              <a:ext cx="312145" cy="623733"/>
            </a:xfrm>
            <a:custGeom>
              <a:avLst/>
              <a:gdLst/>
              <a:ahLst/>
              <a:cxnLst/>
              <a:rect l="l" t="t" r="r" b="b"/>
              <a:pathLst>
                <a:path w="11185" h="22350" extrusionOk="0">
                  <a:moveTo>
                    <a:pt x="0" y="0"/>
                  </a:moveTo>
                  <a:lnTo>
                    <a:pt x="0" y="22349"/>
                  </a:lnTo>
                  <a:cubicBezTo>
                    <a:pt x="6182" y="22349"/>
                    <a:pt x="11185" y="17366"/>
                    <a:pt x="11185" y="11184"/>
                  </a:cubicBezTo>
                  <a:cubicBezTo>
                    <a:pt x="11185" y="5002"/>
                    <a:pt x="6182"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17"/>
            <p:cNvGrpSpPr/>
            <p:nvPr/>
          </p:nvGrpSpPr>
          <p:grpSpPr>
            <a:xfrm>
              <a:off x="7431818" y="1229669"/>
              <a:ext cx="735875" cy="224360"/>
              <a:chOff x="961850" y="630864"/>
              <a:chExt cx="780025" cy="237821"/>
            </a:xfrm>
          </p:grpSpPr>
          <p:sp>
            <p:nvSpPr>
              <p:cNvPr id="327" name="Google Shape;327;p17"/>
              <p:cNvSpPr/>
              <p:nvPr/>
            </p:nvSpPr>
            <p:spPr>
              <a:xfrm>
                <a:off x="961850" y="630864"/>
                <a:ext cx="47019" cy="47056"/>
              </a:xfrm>
              <a:custGeom>
                <a:avLst/>
                <a:gdLst/>
                <a:ahLst/>
                <a:cxnLst/>
                <a:rect l="l" t="t" r="r" b="b"/>
                <a:pathLst>
                  <a:path w="1275" h="1276" extrusionOk="0">
                    <a:moveTo>
                      <a:pt x="647" y="1"/>
                    </a:moveTo>
                    <a:cubicBezTo>
                      <a:pt x="286" y="1"/>
                      <a:pt x="1" y="286"/>
                      <a:pt x="1" y="648"/>
                    </a:cubicBezTo>
                    <a:cubicBezTo>
                      <a:pt x="1" y="990"/>
                      <a:pt x="286" y="1275"/>
                      <a:pt x="647" y="1275"/>
                    </a:cubicBezTo>
                    <a:cubicBezTo>
                      <a:pt x="990" y="1275"/>
                      <a:pt x="1275" y="990"/>
                      <a:pt x="1275" y="648"/>
                    </a:cubicBezTo>
                    <a:cubicBezTo>
                      <a:pt x="1275" y="286"/>
                      <a:pt x="990"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7"/>
              <p:cNvSpPr/>
              <p:nvPr/>
            </p:nvSpPr>
            <p:spPr>
              <a:xfrm>
                <a:off x="1206640" y="630864"/>
                <a:ext cx="47056" cy="47056"/>
              </a:xfrm>
              <a:custGeom>
                <a:avLst/>
                <a:gdLst/>
                <a:ahLst/>
                <a:cxnLst/>
                <a:rect l="l" t="t" r="r" b="b"/>
                <a:pathLst>
                  <a:path w="1276" h="1276" extrusionOk="0">
                    <a:moveTo>
                      <a:pt x="628" y="1"/>
                    </a:moveTo>
                    <a:cubicBezTo>
                      <a:pt x="286" y="1"/>
                      <a:pt x="1" y="286"/>
                      <a:pt x="1" y="648"/>
                    </a:cubicBezTo>
                    <a:cubicBezTo>
                      <a:pt x="1" y="990"/>
                      <a:pt x="286" y="1275"/>
                      <a:pt x="628" y="1275"/>
                    </a:cubicBezTo>
                    <a:cubicBezTo>
                      <a:pt x="990" y="1275"/>
                      <a:pt x="1275" y="990"/>
                      <a:pt x="1275" y="648"/>
                    </a:cubicBezTo>
                    <a:cubicBezTo>
                      <a:pt x="1275" y="286"/>
                      <a:pt x="99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7"/>
              <p:cNvSpPr/>
              <p:nvPr/>
            </p:nvSpPr>
            <p:spPr>
              <a:xfrm>
                <a:off x="1450767" y="630864"/>
                <a:ext cx="47719" cy="47056"/>
              </a:xfrm>
              <a:custGeom>
                <a:avLst/>
                <a:gdLst/>
                <a:ahLst/>
                <a:cxnLst/>
                <a:rect l="l" t="t" r="r" b="b"/>
                <a:pathLst>
                  <a:path w="1294" h="1276" extrusionOk="0">
                    <a:moveTo>
                      <a:pt x="647" y="1"/>
                    </a:moveTo>
                    <a:cubicBezTo>
                      <a:pt x="285" y="1"/>
                      <a:pt x="0" y="286"/>
                      <a:pt x="0" y="648"/>
                    </a:cubicBezTo>
                    <a:cubicBezTo>
                      <a:pt x="0" y="990"/>
                      <a:pt x="285" y="1275"/>
                      <a:pt x="647" y="1275"/>
                    </a:cubicBezTo>
                    <a:cubicBezTo>
                      <a:pt x="1008" y="1275"/>
                      <a:pt x="1293" y="990"/>
                      <a:pt x="1293" y="648"/>
                    </a:cubicBezTo>
                    <a:cubicBezTo>
                      <a:pt x="1293" y="286"/>
                      <a:pt x="1008"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7"/>
              <p:cNvSpPr/>
              <p:nvPr/>
            </p:nvSpPr>
            <p:spPr>
              <a:xfrm>
                <a:off x="1694856" y="630864"/>
                <a:ext cx="47019" cy="47056"/>
              </a:xfrm>
              <a:custGeom>
                <a:avLst/>
                <a:gdLst/>
                <a:ahLst/>
                <a:cxnLst/>
                <a:rect l="l" t="t" r="r" b="b"/>
                <a:pathLst>
                  <a:path w="1275" h="1276" extrusionOk="0">
                    <a:moveTo>
                      <a:pt x="647" y="1"/>
                    </a:moveTo>
                    <a:cubicBezTo>
                      <a:pt x="286" y="1"/>
                      <a:pt x="0" y="286"/>
                      <a:pt x="0" y="648"/>
                    </a:cubicBezTo>
                    <a:cubicBezTo>
                      <a:pt x="0" y="990"/>
                      <a:pt x="286" y="1275"/>
                      <a:pt x="647" y="1275"/>
                    </a:cubicBezTo>
                    <a:cubicBezTo>
                      <a:pt x="989" y="1275"/>
                      <a:pt x="1275" y="990"/>
                      <a:pt x="1275" y="648"/>
                    </a:cubicBezTo>
                    <a:cubicBezTo>
                      <a:pt x="1275" y="286"/>
                      <a:pt x="989"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7"/>
              <p:cNvSpPr/>
              <p:nvPr/>
            </p:nvSpPr>
            <p:spPr>
              <a:xfrm>
                <a:off x="961850" y="820965"/>
                <a:ext cx="47019" cy="47719"/>
              </a:xfrm>
              <a:custGeom>
                <a:avLst/>
                <a:gdLst/>
                <a:ahLst/>
                <a:cxnLst/>
                <a:rect l="l" t="t" r="r" b="b"/>
                <a:pathLst>
                  <a:path w="1275" h="1294" extrusionOk="0">
                    <a:moveTo>
                      <a:pt x="647" y="1"/>
                    </a:moveTo>
                    <a:cubicBezTo>
                      <a:pt x="286" y="1"/>
                      <a:pt x="1" y="286"/>
                      <a:pt x="1" y="647"/>
                    </a:cubicBezTo>
                    <a:cubicBezTo>
                      <a:pt x="1" y="1009"/>
                      <a:pt x="286" y="1294"/>
                      <a:pt x="647" y="1294"/>
                    </a:cubicBezTo>
                    <a:cubicBezTo>
                      <a:pt x="990" y="1294"/>
                      <a:pt x="1275" y="1009"/>
                      <a:pt x="1275" y="647"/>
                    </a:cubicBezTo>
                    <a:cubicBezTo>
                      <a:pt x="1275" y="286"/>
                      <a:pt x="990"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7"/>
              <p:cNvSpPr/>
              <p:nvPr/>
            </p:nvSpPr>
            <p:spPr>
              <a:xfrm>
                <a:off x="1206640" y="820965"/>
                <a:ext cx="47056" cy="47719"/>
              </a:xfrm>
              <a:custGeom>
                <a:avLst/>
                <a:gdLst/>
                <a:ahLst/>
                <a:cxnLst/>
                <a:rect l="l" t="t" r="r" b="b"/>
                <a:pathLst>
                  <a:path w="1276" h="1294" extrusionOk="0">
                    <a:moveTo>
                      <a:pt x="628" y="1"/>
                    </a:moveTo>
                    <a:cubicBezTo>
                      <a:pt x="286" y="1"/>
                      <a:pt x="1" y="286"/>
                      <a:pt x="1" y="647"/>
                    </a:cubicBezTo>
                    <a:cubicBezTo>
                      <a:pt x="1" y="1009"/>
                      <a:pt x="286" y="1294"/>
                      <a:pt x="628" y="1294"/>
                    </a:cubicBezTo>
                    <a:cubicBezTo>
                      <a:pt x="990" y="1294"/>
                      <a:pt x="1275" y="1009"/>
                      <a:pt x="1275" y="647"/>
                    </a:cubicBezTo>
                    <a:cubicBezTo>
                      <a:pt x="1275" y="286"/>
                      <a:pt x="99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a:off x="1450767" y="820965"/>
                <a:ext cx="47719" cy="47719"/>
              </a:xfrm>
              <a:custGeom>
                <a:avLst/>
                <a:gdLst/>
                <a:ahLst/>
                <a:cxnLst/>
                <a:rect l="l" t="t" r="r" b="b"/>
                <a:pathLst>
                  <a:path w="1294" h="1294" extrusionOk="0">
                    <a:moveTo>
                      <a:pt x="647" y="1"/>
                    </a:moveTo>
                    <a:cubicBezTo>
                      <a:pt x="285" y="1"/>
                      <a:pt x="0" y="286"/>
                      <a:pt x="0" y="647"/>
                    </a:cubicBezTo>
                    <a:cubicBezTo>
                      <a:pt x="0" y="1009"/>
                      <a:pt x="285" y="1294"/>
                      <a:pt x="647" y="1294"/>
                    </a:cubicBezTo>
                    <a:cubicBezTo>
                      <a:pt x="1008" y="1294"/>
                      <a:pt x="1293" y="1009"/>
                      <a:pt x="1293" y="647"/>
                    </a:cubicBezTo>
                    <a:cubicBezTo>
                      <a:pt x="1293" y="286"/>
                      <a:pt x="1008"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1694856" y="820965"/>
                <a:ext cx="47019" cy="47719"/>
              </a:xfrm>
              <a:custGeom>
                <a:avLst/>
                <a:gdLst/>
                <a:ahLst/>
                <a:cxnLst/>
                <a:rect l="l" t="t" r="r" b="b"/>
                <a:pathLst>
                  <a:path w="1275" h="1294" extrusionOk="0">
                    <a:moveTo>
                      <a:pt x="647" y="1"/>
                    </a:moveTo>
                    <a:cubicBezTo>
                      <a:pt x="286" y="1"/>
                      <a:pt x="0" y="286"/>
                      <a:pt x="0" y="647"/>
                    </a:cubicBezTo>
                    <a:cubicBezTo>
                      <a:pt x="0" y="1009"/>
                      <a:pt x="286" y="1294"/>
                      <a:pt x="647" y="1294"/>
                    </a:cubicBezTo>
                    <a:cubicBezTo>
                      <a:pt x="989" y="1294"/>
                      <a:pt x="1275" y="1009"/>
                      <a:pt x="1275" y="647"/>
                    </a:cubicBezTo>
                    <a:cubicBezTo>
                      <a:pt x="1275" y="286"/>
                      <a:pt x="989"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17"/>
            <p:cNvGrpSpPr/>
            <p:nvPr/>
          </p:nvGrpSpPr>
          <p:grpSpPr>
            <a:xfrm>
              <a:off x="881533" y="3998112"/>
              <a:ext cx="737197" cy="223699"/>
              <a:chOff x="1060054" y="3979524"/>
              <a:chExt cx="781426" cy="237120"/>
            </a:xfrm>
          </p:grpSpPr>
          <p:sp>
            <p:nvSpPr>
              <p:cNvPr id="336" name="Google Shape;336;p17"/>
              <p:cNvSpPr/>
              <p:nvPr/>
            </p:nvSpPr>
            <p:spPr>
              <a:xfrm>
                <a:off x="1060054" y="3979524"/>
                <a:ext cx="47019" cy="47019"/>
              </a:xfrm>
              <a:custGeom>
                <a:avLst/>
                <a:gdLst/>
                <a:ahLst/>
                <a:cxnLst/>
                <a:rect l="l" t="t" r="r" b="b"/>
                <a:pathLst>
                  <a:path w="1275" h="1275" extrusionOk="0">
                    <a:moveTo>
                      <a:pt x="647" y="0"/>
                    </a:moveTo>
                    <a:cubicBezTo>
                      <a:pt x="286" y="0"/>
                      <a:pt x="0" y="286"/>
                      <a:pt x="0" y="628"/>
                    </a:cubicBezTo>
                    <a:cubicBezTo>
                      <a:pt x="0" y="989"/>
                      <a:pt x="286" y="1275"/>
                      <a:pt x="647" y="1275"/>
                    </a:cubicBezTo>
                    <a:cubicBezTo>
                      <a:pt x="990" y="1275"/>
                      <a:pt x="1275" y="989"/>
                      <a:pt x="1275" y="628"/>
                    </a:cubicBezTo>
                    <a:cubicBezTo>
                      <a:pt x="1275" y="286"/>
                      <a:pt x="990"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7"/>
              <p:cNvSpPr/>
              <p:nvPr/>
            </p:nvSpPr>
            <p:spPr>
              <a:xfrm>
                <a:off x="1304844" y="3979524"/>
                <a:ext cx="47056" cy="47019"/>
              </a:xfrm>
              <a:custGeom>
                <a:avLst/>
                <a:gdLst/>
                <a:ahLst/>
                <a:cxnLst/>
                <a:rect l="l" t="t" r="r" b="b"/>
                <a:pathLst>
                  <a:path w="1276" h="1275" extrusionOk="0">
                    <a:moveTo>
                      <a:pt x="628" y="0"/>
                    </a:moveTo>
                    <a:cubicBezTo>
                      <a:pt x="286" y="0"/>
                      <a:pt x="1" y="286"/>
                      <a:pt x="1" y="628"/>
                    </a:cubicBezTo>
                    <a:cubicBezTo>
                      <a:pt x="1" y="989"/>
                      <a:pt x="286" y="1275"/>
                      <a:pt x="628" y="1275"/>
                    </a:cubicBezTo>
                    <a:cubicBezTo>
                      <a:pt x="990" y="1275"/>
                      <a:pt x="1275" y="989"/>
                      <a:pt x="1275" y="628"/>
                    </a:cubicBezTo>
                    <a:cubicBezTo>
                      <a:pt x="1275" y="286"/>
                      <a:pt x="990" y="0"/>
                      <a:pt x="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7"/>
              <p:cNvSpPr/>
              <p:nvPr/>
            </p:nvSpPr>
            <p:spPr>
              <a:xfrm>
                <a:off x="1548933" y="3979524"/>
                <a:ext cx="47756" cy="47019"/>
              </a:xfrm>
              <a:custGeom>
                <a:avLst/>
                <a:gdLst/>
                <a:ahLst/>
                <a:cxnLst/>
                <a:rect l="l" t="t" r="r" b="b"/>
                <a:pathLst>
                  <a:path w="1295" h="1275" extrusionOk="0">
                    <a:moveTo>
                      <a:pt x="648" y="0"/>
                    </a:moveTo>
                    <a:cubicBezTo>
                      <a:pt x="286" y="0"/>
                      <a:pt x="1" y="286"/>
                      <a:pt x="1" y="628"/>
                    </a:cubicBezTo>
                    <a:cubicBezTo>
                      <a:pt x="1" y="989"/>
                      <a:pt x="286" y="1275"/>
                      <a:pt x="648" y="1275"/>
                    </a:cubicBezTo>
                    <a:cubicBezTo>
                      <a:pt x="1009" y="1275"/>
                      <a:pt x="1294" y="989"/>
                      <a:pt x="1294" y="628"/>
                    </a:cubicBezTo>
                    <a:cubicBezTo>
                      <a:pt x="1294" y="286"/>
                      <a:pt x="1009" y="0"/>
                      <a:pt x="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a:off x="1793760" y="3979524"/>
                <a:ext cx="47719" cy="47019"/>
              </a:xfrm>
              <a:custGeom>
                <a:avLst/>
                <a:gdLst/>
                <a:ahLst/>
                <a:cxnLst/>
                <a:rect l="l" t="t" r="r" b="b"/>
                <a:pathLst>
                  <a:path w="1294" h="1275" extrusionOk="0">
                    <a:moveTo>
                      <a:pt x="647" y="0"/>
                    </a:moveTo>
                    <a:cubicBezTo>
                      <a:pt x="286" y="0"/>
                      <a:pt x="0" y="286"/>
                      <a:pt x="0" y="628"/>
                    </a:cubicBezTo>
                    <a:cubicBezTo>
                      <a:pt x="0" y="989"/>
                      <a:pt x="286" y="1275"/>
                      <a:pt x="647" y="1275"/>
                    </a:cubicBezTo>
                    <a:cubicBezTo>
                      <a:pt x="1008" y="1275"/>
                      <a:pt x="1294" y="989"/>
                      <a:pt x="1294" y="628"/>
                    </a:cubicBezTo>
                    <a:cubicBezTo>
                      <a:pt x="1294" y="286"/>
                      <a:pt x="970"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a:off x="1060054" y="4169588"/>
                <a:ext cx="47019" cy="47056"/>
              </a:xfrm>
              <a:custGeom>
                <a:avLst/>
                <a:gdLst/>
                <a:ahLst/>
                <a:cxnLst/>
                <a:rect l="l" t="t" r="r" b="b"/>
                <a:pathLst>
                  <a:path w="1275" h="1276" extrusionOk="0">
                    <a:moveTo>
                      <a:pt x="647" y="1"/>
                    </a:moveTo>
                    <a:cubicBezTo>
                      <a:pt x="286" y="1"/>
                      <a:pt x="0" y="286"/>
                      <a:pt x="0" y="629"/>
                    </a:cubicBezTo>
                    <a:cubicBezTo>
                      <a:pt x="0" y="990"/>
                      <a:pt x="286" y="1275"/>
                      <a:pt x="647" y="1275"/>
                    </a:cubicBezTo>
                    <a:cubicBezTo>
                      <a:pt x="990" y="1275"/>
                      <a:pt x="1275" y="990"/>
                      <a:pt x="1275" y="629"/>
                    </a:cubicBezTo>
                    <a:cubicBezTo>
                      <a:pt x="1275" y="286"/>
                      <a:pt x="990"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1304844" y="4169588"/>
                <a:ext cx="47056" cy="47056"/>
              </a:xfrm>
              <a:custGeom>
                <a:avLst/>
                <a:gdLst/>
                <a:ahLst/>
                <a:cxnLst/>
                <a:rect l="l" t="t" r="r" b="b"/>
                <a:pathLst>
                  <a:path w="1276" h="1276" extrusionOk="0">
                    <a:moveTo>
                      <a:pt x="628" y="1"/>
                    </a:moveTo>
                    <a:cubicBezTo>
                      <a:pt x="286" y="1"/>
                      <a:pt x="1" y="286"/>
                      <a:pt x="1" y="629"/>
                    </a:cubicBezTo>
                    <a:cubicBezTo>
                      <a:pt x="1" y="990"/>
                      <a:pt x="286" y="1275"/>
                      <a:pt x="628" y="1275"/>
                    </a:cubicBezTo>
                    <a:cubicBezTo>
                      <a:pt x="990" y="1275"/>
                      <a:pt x="1275" y="990"/>
                      <a:pt x="1275" y="629"/>
                    </a:cubicBezTo>
                    <a:cubicBezTo>
                      <a:pt x="1275" y="286"/>
                      <a:pt x="99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1548933" y="4169588"/>
                <a:ext cx="47756" cy="47056"/>
              </a:xfrm>
              <a:custGeom>
                <a:avLst/>
                <a:gdLst/>
                <a:ahLst/>
                <a:cxnLst/>
                <a:rect l="l" t="t" r="r" b="b"/>
                <a:pathLst>
                  <a:path w="1295" h="1276" extrusionOk="0">
                    <a:moveTo>
                      <a:pt x="648" y="1"/>
                    </a:moveTo>
                    <a:cubicBezTo>
                      <a:pt x="286" y="1"/>
                      <a:pt x="1" y="286"/>
                      <a:pt x="1" y="629"/>
                    </a:cubicBezTo>
                    <a:cubicBezTo>
                      <a:pt x="1" y="990"/>
                      <a:pt x="286" y="1275"/>
                      <a:pt x="648" y="1275"/>
                    </a:cubicBezTo>
                    <a:cubicBezTo>
                      <a:pt x="1009" y="1275"/>
                      <a:pt x="1294" y="990"/>
                      <a:pt x="1294" y="629"/>
                    </a:cubicBezTo>
                    <a:cubicBezTo>
                      <a:pt x="1294" y="286"/>
                      <a:pt x="1009"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1793760" y="4169588"/>
                <a:ext cx="47719" cy="47056"/>
              </a:xfrm>
              <a:custGeom>
                <a:avLst/>
                <a:gdLst/>
                <a:ahLst/>
                <a:cxnLst/>
                <a:rect l="l" t="t" r="r" b="b"/>
                <a:pathLst>
                  <a:path w="1294" h="1276" extrusionOk="0">
                    <a:moveTo>
                      <a:pt x="647" y="1"/>
                    </a:moveTo>
                    <a:cubicBezTo>
                      <a:pt x="286" y="1"/>
                      <a:pt x="0" y="286"/>
                      <a:pt x="0" y="629"/>
                    </a:cubicBezTo>
                    <a:cubicBezTo>
                      <a:pt x="0" y="990"/>
                      <a:pt x="286" y="1275"/>
                      <a:pt x="647" y="1275"/>
                    </a:cubicBezTo>
                    <a:cubicBezTo>
                      <a:pt x="1008" y="1275"/>
                      <a:pt x="1294" y="990"/>
                      <a:pt x="1294" y="629"/>
                    </a:cubicBezTo>
                    <a:cubicBezTo>
                      <a:pt x="1294" y="286"/>
                      <a:pt x="970"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 name="Google Shape;344;p17"/>
            <p:cNvSpPr/>
            <p:nvPr/>
          </p:nvSpPr>
          <p:spPr>
            <a:xfrm>
              <a:off x="7431826" y="4565313"/>
              <a:ext cx="1247959" cy="624265"/>
            </a:xfrm>
            <a:custGeom>
              <a:avLst/>
              <a:gdLst/>
              <a:ahLst/>
              <a:cxnLst/>
              <a:rect l="l" t="t" r="r" b="b"/>
              <a:pathLst>
                <a:path w="43654" h="21837" extrusionOk="0">
                  <a:moveTo>
                    <a:pt x="21817" y="1"/>
                  </a:moveTo>
                  <a:cubicBezTo>
                    <a:pt x="9777" y="1"/>
                    <a:pt x="0" y="9777"/>
                    <a:pt x="0" y="21837"/>
                  </a:cubicBezTo>
                  <a:lnTo>
                    <a:pt x="43653" y="21837"/>
                  </a:lnTo>
                  <a:cubicBezTo>
                    <a:pt x="43653" y="9777"/>
                    <a:pt x="33877" y="1"/>
                    <a:pt x="218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056587" y="3942722"/>
              <a:ext cx="311604" cy="623722"/>
            </a:xfrm>
            <a:custGeom>
              <a:avLst/>
              <a:gdLst/>
              <a:ahLst/>
              <a:cxnLst/>
              <a:rect l="l" t="t" r="r" b="b"/>
              <a:pathLst>
                <a:path w="10900" h="21818" extrusionOk="0">
                  <a:moveTo>
                    <a:pt x="0" y="1"/>
                  </a:moveTo>
                  <a:lnTo>
                    <a:pt x="0" y="21818"/>
                  </a:lnTo>
                  <a:cubicBezTo>
                    <a:pt x="6011" y="21818"/>
                    <a:pt x="10899" y="16948"/>
                    <a:pt x="10899" y="10919"/>
                  </a:cubicBezTo>
                  <a:cubicBezTo>
                    <a:pt x="10899" y="4908"/>
                    <a:pt x="6030"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7743935" y="4567486"/>
              <a:ext cx="311604" cy="623722"/>
            </a:xfrm>
            <a:custGeom>
              <a:avLst/>
              <a:gdLst/>
              <a:ahLst/>
              <a:cxnLst/>
              <a:rect l="l" t="t" r="r" b="b"/>
              <a:pathLst>
                <a:path w="10900" h="21818" extrusionOk="0">
                  <a:moveTo>
                    <a:pt x="10899" y="1"/>
                  </a:moveTo>
                  <a:cubicBezTo>
                    <a:pt x="4889" y="1"/>
                    <a:pt x="0" y="4870"/>
                    <a:pt x="0" y="10900"/>
                  </a:cubicBezTo>
                  <a:cubicBezTo>
                    <a:pt x="0" y="16929"/>
                    <a:pt x="4870" y="21818"/>
                    <a:pt x="10899" y="21818"/>
                  </a:cubicBezTo>
                  <a:lnTo>
                    <a:pt x="108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056587" y="3941636"/>
              <a:ext cx="623722" cy="1247959"/>
            </a:xfrm>
            <a:custGeom>
              <a:avLst/>
              <a:gdLst/>
              <a:ahLst/>
              <a:cxnLst/>
              <a:rect l="l" t="t" r="r" b="b"/>
              <a:pathLst>
                <a:path w="21818" h="43654" fill="none" extrusionOk="0">
                  <a:moveTo>
                    <a:pt x="0" y="43654"/>
                  </a:moveTo>
                  <a:cubicBezTo>
                    <a:pt x="12041" y="43654"/>
                    <a:pt x="21817" y="33877"/>
                    <a:pt x="21817" y="21818"/>
                  </a:cubicBezTo>
                  <a:cubicBezTo>
                    <a:pt x="21817" y="9759"/>
                    <a:pt x="12041" y="1"/>
                    <a:pt x="0" y="1"/>
                  </a:cubicBezTo>
                </a:path>
              </a:pathLst>
            </a:custGeom>
            <a:noFill/>
            <a:ln w="9525" cap="flat" cmpd="sng">
              <a:solidFill>
                <a:schemeClr val="dk1"/>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2609782" y="-50343"/>
              <a:ext cx="1518723" cy="759674"/>
            </a:xfrm>
            <a:custGeom>
              <a:avLst/>
              <a:gdLst/>
              <a:ahLst/>
              <a:cxnLst/>
              <a:rect l="l" t="t" r="r" b="b"/>
              <a:pathLst>
                <a:path w="43654" h="21836" fill="none" extrusionOk="0">
                  <a:moveTo>
                    <a:pt x="0" y="0"/>
                  </a:moveTo>
                  <a:cubicBezTo>
                    <a:pt x="0" y="12059"/>
                    <a:pt x="9777" y="21836"/>
                    <a:pt x="21817" y="21836"/>
                  </a:cubicBezTo>
                  <a:cubicBezTo>
                    <a:pt x="33877" y="21836"/>
                    <a:pt x="43653" y="12059"/>
                    <a:pt x="43653" y="0"/>
                  </a:cubicBezTo>
                </a:path>
              </a:pathLst>
            </a:custGeom>
            <a:noFill/>
            <a:ln w="9525" cap="flat" cmpd="sng">
              <a:solidFill>
                <a:schemeClr val="dk1"/>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10354" y="328068"/>
              <a:ext cx="384325" cy="768599"/>
            </a:xfrm>
            <a:custGeom>
              <a:avLst/>
              <a:gdLst/>
              <a:ahLst/>
              <a:cxnLst/>
              <a:rect l="l" t="t" r="r" b="b"/>
              <a:pathLst>
                <a:path w="22351" h="44699" extrusionOk="0">
                  <a:moveTo>
                    <a:pt x="1" y="0"/>
                  </a:moveTo>
                  <a:lnTo>
                    <a:pt x="1" y="44699"/>
                  </a:lnTo>
                  <a:cubicBezTo>
                    <a:pt x="12345" y="44699"/>
                    <a:pt x="22350" y="34675"/>
                    <a:pt x="22350" y="22349"/>
                  </a:cubicBezTo>
                  <a:cubicBezTo>
                    <a:pt x="22350" y="10005"/>
                    <a:pt x="12345"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10354" y="1"/>
              <a:ext cx="375161" cy="750287"/>
            </a:xfrm>
            <a:custGeom>
              <a:avLst/>
              <a:gdLst/>
              <a:ahLst/>
              <a:cxnLst/>
              <a:rect l="l" t="t" r="r" b="b"/>
              <a:pathLst>
                <a:path w="21818" h="43634" fill="none" extrusionOk="0">
                  <a:moveTo>
                    <a:pt x="1" y="43634"/>
                  </a:moveTo>
                  <a:cubicBezTo>
                    <a:pt x="12060" y="43634"/>
                    <a:pt x="21818" y="33857"/>
                    <a:pt x="21818" y="21798"/>
                  </a:cubicBezTo>
                  <a:cubicBezTo>
                    <a:pt x="21818" y="9739"/>
                    <a:pt x="12060" y="0"/>
                    <a:pt x="1" y="0"/>
                  </a:cubicBezTo>
                </a:path>
              </a:pathLst>
            </a:custGeom>
            <a:noFill/>
            <a:ln w="9525" cap="flat" cmpd="sng">
              <a:solidFill>
                <a:schemeClr val="dk1"/>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8266738" y="1699250"/>
              <a:ext cx="1745100" cy="1745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52"/>
        <p:cNvGrpSpPr/>
        <p:nvPr/>
      </p:nvGrpSpPr>
      <p:grpSpPr>
        <a:xfrm>
          <a:off x="0" y="0"/>
          <a:ext cx="0" cy="0"/>
          <a:chOff x="0" y="0"/>
          <a:chExt cx="0" cy="0"/>
        </a:xfrm>
      </p:grpSpPr>
      <p:grpSp>
        <p:nvGrpSpPr>
          <p:cNvPr id="353" name="Google Shape;353;p18"/>
          <p:cNvGrpSpPr/>
          <p:nvPr/>
        </p:nvGrpSpPr>
        <p:grpSpPr>
          <a:xfrm>
            <a:off x="-14664" y="-42800"/>
            <a:ext cx="9195780" cy="5169956"/>
            <a:chOff x="-14664" y="-42800"/>
            <a:chExt cx="9195780" cy="5169956"/>
          </a:xfrm>
        </p:grpSpPr>
        <p:sp>
          <p:nvSpPr>
            <p:cNvPr id="354" name="Google Shape;354;p18"/>
            <p:cNvSpPr/>
            <p:nvPr/>
          </p:nvSpPr>
          <p:spPr>
            <a:xfrm rot="10800000" flipH="1">
              <a:off x="8832391" y="1857010"/>
              <a:ext cx="311615" cy="623733"/>
            </a:xfrm>
            <a:custGeom>
              <a:avLst/>
              <a:gdLst/>
              <a:ahLst/>
              <a:cxnLst/>
              <a:rect l="l" t="t" r="r" b="b"/>
              <a:pathLst>
                <a:path w="11166" h="22350" extrusionOk="0">
                  <a:moveTo>
                    <a:pt x="11166" y="0"/>
                  </a:moveTo>
                  <a:cubicBezTo>
                    <a:pt x="4984" y="0"/>
                    <a:pt x="1" y="5002"/>
                    <a:pt x="1" y="11184"/>
                  </a:cubicBezTo>
                  <a:cubicBezTo>
                    <a:pt x="1" y="17366"/>
                    <a:pt x="4984" y="22349"/>
                    <a:pt x="11166" y="22349"/>
                  </a:cubicBezTo>
                  <a:lnTo>
                    <a:pt x="111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8"/>
            <p:cNvSpPr/>
            <p:nvPr/>
          </p:nvSpPr>
          <p:spPr>
            <a:xfrm rot="10800000" flipH="1">
              <a:off x="8520288" y="1857010"/>
              <a:ext cx="312145" cy="623733"/>
            </a:xfrm>
            <a:custGeom>
              <a:avLst/>
              <a:gdLst/>
              <a:ahLst/>
              <a:cxnLst/>
              <a:rect l="l" t="t" r="r" b="b"/>
              <a:pathLst>
                <a:path w="11185" h="22350" extrusionOk="0">
                  <a:moveTo>
                    <a:pt x="0" y="0"/>
                  </a:moveTo>
                  <a:lnTo>
                    <a:pt x="0" y="22349"/>
                  </a:lnTo>
                  <a:cubicBezTo>
                    <a:pt x="6182" y="22349"/>
                    <a:pt x="11185" y="17366"/>
                    <a:pt x="11185" y="11184"/>
                  </a:cubicBezTo>
                  <a:cubicBezTo>
                    <a:pt x="11185" y="5002"/>
                    <a:pt x="6182"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8"/>
            <p:cNvSpPr/>
            <p:nvPr/>
          </p:nvSpPr>
          <p:spPr>
            <a:xfrm rot="10800000" flipH="1">
              <a:off x="-10354" y="4030489"/>
              <a:ext cx="384325" cy="768599"/>
            </a:xfrm>
            <a:custGeom>
              <a:avLst/>
              <a:gdLst/>
              <a:ahLst/>
              <a:cxnLst/>
              <a:rect l="l" t="t" r="r" b="b"/>
              <a:pathLst>
                <a:path w="22351" h="44699" extrusionOk="0">
                  <a:moveTo>
                    <a:pt x="1" y="0"/>
                  </a:moveTo>
                  <a:lnTo>
                    <a:pt x="1" y="44699"/>
                  </a:lnTo>
                  <a:cubicBezTo>
                    <a:pt x="12345" y="44699"/>
                    <a:pt x="22350" y="34675"/>
                    <a:pt x="22350" y="22349"/>
                  </a:cubicBezTo>
                  <a:cubicBezTo>
                    <a:pt x="22350" y="10005"/>
                    <a:pt x="12345"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8"/>
            <p:cNvSpPr/>
            <p:nvPr/>
          </p:nvSpPr>
          <p:spPr>
            <a:xfrm rot="10800000" flipH="1">
              <a:off x="-10354" y="4376869"/>
              <a:ext cx="375161" cy="750287"/>
            </a:xfrm>
            <a:custGeom>
              <a:avLst/>
              <a:gdLst/>
              <a:ahLst/>
              <a:cxnLst/>
              <a:rect l="l" t="t" r="r" b="b"/>
              <a:pathLst>
                <a:path w="21818" h="43634" fill="none" extrusionOk="0">
                  <a:moveTo>
                    <a:pt x="1" y="43634"/>
                  </a:moveTo>
                  <a:cubicBezTo>
                    <a:pt x="12060" y="43634"/>
                    <a:pt x="21818" y="33857"/>
                    <a:pt x="21818" y="21798"/>
                  </a:cubicBezTo>
                  <a:cubicBezTo>
                    <a:pt x="21818" y="9739"/>
                    <a:pt x="12060" y="0"/>
                    <a:pt x="1" y="0"/>
                  </a:cubicBezTo>
                </a:path>
              </a:pathLst>
            </a:custGeom>
            <a:noFill/>
            <a:ln w="9525" cap="flat" cmpd="sng">
              <a:solidFill>
                <a:schemeClr val="dk1"/>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8"/>
            <p:cNvSpPr/>
            <p:nvPr/>
          </p:nvSpPr>
          <p:spPr>
            <a:xfrm rot="10800000" flipH="1">
              <a:off x="-10352" y="2"/>
              <a:ext cx="502083" cy="238645"/>
            </a:xfrm>
            <a:custGeom>
              <a:avLst/>
              <a:gdLst/>
              <a:ahLst/>
              <a:cxnLst/>
              <a:rect l="l" t="t" r="r" b="b"/>
              <a:pathLst>
                <a:path w="22693" h="10785" extrusionOk="0">
                  <a:moveTo>
                    <a:pt x="0" y="0"/>
                  </a:moveTo>
                  <a:cubicBezTo>
                    <a:pt x="305" y="5992"/>
                    <a:pt x="5250" y="10785"/>
                    <a:pt x="11337" y="10785"/>
                  </a:cubicBezTo>
                  <a:cubicBezTo>
                    <a:pt x="17423" y="10785"/>
                    <a:pt x="22369" y="5992"/>
                    <a:pt x="22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8"/>
            <p:cNvSpPr/>
            <p:nvPr/>
          </p:nvSpPr>
          <p:spPr>
            <a:xfrm rot="10800000" flipH="1">
              <a:off x="-10352" y="231875"/>
              <a:ext cx="502083" cy="238247"/>
            </a:xfrm>
            <a:custGeom>
              <a:avLst/>
              <a:gdLst/>
              <a:ahLst/>
              <a:cxnLst/>
              <a:rect l="l" t="t" r="r" b="b"/>
              <a:pathLst>
                <a:path w="22693" h="10767" extrusionOk="0">
                  <a:moveTo>
                    <a:pt x="11337" y="1"/>
                  </a:moveTo>
                  <a:cubicBezTo>
                    <a:pt x="5250" y="1"/>
                    <a:pt x="305" y="4794"/>
                    <a:pt x="0" y="10766"/>
                  </a:cubicBezTo>
                  <a:lnTo>
                    <a:pt x="22692" y="10766"/>
                  </a:lnTo>
                  <a:cubicBezTo>
                    <a:pt x="22369" y="4794"/>
                    <a:pt x="17423" y="1"/>
                    <a:pt x="11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8"/>
            <p:cNvSpPr/>
            <p:nvPr/>
          </p:nvSpPr>
          <p:spPr>
            <a:xfrm rot="10800000" flipH="1">
              <a:off x="-14664" y="388740"/>
              <a:ext cx="238220" cy="501719"/>
            </a:xfrm>
            <a:custGeom>
              <a:avLst/>
              <a:gdLst/>
              <a:ahLst/>
              <a:cxnLst/>
              <a:rect l="l" t="t" r="r" b="b"/>
              <a:pathLst>
                <a:path w="10767" h="22674" extrusionOk="0">
                  <a:moveTo>
                    <a:pt x="1" y="1"/>
                  </a:moveTo>
                  <a:lnTo>
                    <a:pt x="1" y="22674"/>
                  </a:lnTo>
                  <a:cubicBezTo>
                    <a:pt x="5993" y="22369"/>
                    <a:pt x="10767" y="17424"/>
                    <a:pt x="10767" y="11337"/>
                  </a:cubicBezTo>
                  <a:cubicBezTo>
                    <a:pt x="10767" y="5251"/>
                    <a:pt x="5993" y="286"/>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8"/>
            <p:cNvSpPr/>
            <p:nvPr/>
          </p:nvSpPr>
          <p:spPr>
            <a:xfrm>
              <a:off x="7954771" y="-32236"/>
              <a:ext cx="1226344" cy="613172"/>
            </a:xfrm>
            <a:custGeom>
              <a:avLst/>
              <a:gdLst/>
              <a:ahLst/>
              <a:cxnLst/>
              <a:rect l="l" t="t" r="r" b="b"/>
              <a:pathLst>
                <a:path w="44700" h="22350" extrusionOk="0">
                  <a:moveTo>
                    <a:pt x="1" y="0"/>
                  </a:moveTo>
                  <a:cubicBezTo>
                    <a:pt x="1" y="12344"/>
                    <a:pt x="10005" y="22349"/>
                    <a:pt x="22350" y="22349"/>
                  </a:cubicBezTo>
                  <a:cubicBezTo>
                    <a:pt x="34675" y="22349"/>
                    <a:pt x="44699" y="12344"/>
                    <a:pt x="44699"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8"/>
            <p:cNvSpPr/>
            <p:nvPr/>
          </p:nvSpPr>
          <p:spPr>
            <a:xfrm>
              <a:off x="8058183" y="-42800"/>
              <a:ext cx="1019495" cy="509748"/>
            </a:xfrm>
            <a:custGeom>
              <a:avLst/>
              <a:gdLst/>
              <a:ahLst/>
              <a:cxnLst/>
              <a:rect l="l" t="t" r="r" b="b"/>
              <a:pathLst>
                <a:path w="44700" h="22350" extrusionOk="0">
                  <a:moveTo>
                    <a:pt x="1" y="0"/>
                  </a:moveTo>
                  <a:cubicBezTo>
                    <a:pt x="1" y="12344"/>
                    <a:pt x="10005" y="22349"/>
                    <a:pt x="22350" y="22349"/>
                  </a:cubicBezTo>
                  <a:cubicBezTo>
                    <a:pt x="34675" y="22349"/>
                    <a:pt x="44699" y="12344"/>
                    <a:pt x="446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3"/>
          <p:cNvSpPr txBox="1">
            <a:spLocks noGrp="1"/>
          </p:cNvSpPr>
          <p:nvPr>
            <p:ph type="title"/>
          </p:nvPr>
        </p:nvSpPr>
        <p:spPr>
          <a:xfrm>
            <a:off x="2152350" y="2556363"/>
            <a:ext cx="4839300" cy="841800"/>
          </a:xfrm>
          <a:prstGeom prst="rect">
            <a:avLst/>
          </a:prstGeom>
          <a:ln>
            <a:noFill/>
          </a:ln>
        </p:spPr>
        <p:txBody>
          <a:bodyPr spcFirstLastPara="1" wrap="square" lIns="91425" tIns="91425" rIns="91425" bIns="91425" anchor="b" anchorCtr="0">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9" name="Google Shape;49;p3"/>
          <p:cNvSpPr txBox="1">
            <a:spLocks noGrp="1"/>
          </p:cNvSpPr>
          <p:nvPr>
            <p:ph type="title" idx="2" hasCustomPrompt="1"/>
          </p:nvPr>
        </p:nvSpPr>
        <p:spPr>
          <a:xfrm>
            <a:off x="3925875" y="1271038"/>
            <a:ext cx="1268400" cy="12696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0" name="Google Shape;50;p3"/>
          <p:cNvSpPr/>
          <p:nvPr/>
        </p:nvSpPr>
        <p:spPr>
          <a:xfrm rot="10800000" flipH="1">
            <a:off x="7984276" y="11"/>
            <a:ext cx="1247959" cy="624265"/>
          </a:xfrm>
          <a:custGeom>
            <a:avLst/>
            <a:gdLst/>
            <a:ahLst/>
            <a:cxnLst/>
            <a:rect l="l" t="t" r="r" b="b"/>
            <a:pathLst>
              <a:path w="43654" h="21837" extrusionOk="0">
                <a:moveTo>
                  <a:pt x="21817" y="1"/>
                </a:moveTo>
                <a:cubicBezTo>
                  <a:pt x="9777" y="1"/>
                  <a:pt x="0" y="9777"/>
                  <a:pt x="0" y="21837"/>
                </a:cubicBezTo>
                <a:lnTo>
                  <a:pt x="43653" y="21837"/>
                </a:lnTo>
                <a:cubicBezTo>
                  <a:pt x="43653" y="9777"/>
                  <a:pt x="33877" y="1"/>
                  <a:pt x="218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rot="-5400000" flipH="1">
            <a:off x="134482" y="4717646"/>
            <a:ext cx="275968" cy="552380"/>
          </a:xfrm>
          <a:custGeom>
            <a:avLst/>
            <a:gdLst/>
            <a:ahLst/>
            <a:cxnLst/>
            <a:rect l="l" t="t" r="r" b="b"/>
            <a:pathLst>
              <a:path w="11166" h="22350" extrusionOk="0">
                <a:moveTo>
                  <a:pt x="11166" y="0"/>
                </a:moveTo>
                <a:cubicBezTo>
                  <a:pt x="4984" y="0"/>
                  <a:pt x="1" y="5002"/>
                  <a:pt x="1" y="11184"/>
                </a:cubicBezTo>
                <a:cubicBezTo>
                  <a:pt x="1" y="17366"/>
                  <a:pt x="4984" y="22349"/>
                  <a:pt x="11166" y="22349"/>
                </a:cubicBezTo>
                <a:lnTo>
                  <a:pt x="111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rot="-5400000" flipH="1">
            <a:off x="134247" y="4441477"/>
            <a:ext cx="276437" cy="552380"/>
          </a:xfrm>
          <a:custGeom>
            <a:avLst/>
            <a:gdLst/>
            <a:ahLst/>
            <a:cxnLst/>
            <a:rect l="l" t="t" r="r" b="b"/>
            <a:pathLst>
              <a:path w="11185" h="22350" extrusionOk="0">
                <a:moveTo>
                  <a:pt x="0" y="0"/>
                </a:moveTo>
                <a:lnTo>
                  <a:pt x="0" y="22349"/>
                </a:lnTo>
                <a:cubicBezTo>
                  <a:pt x="6182" y="22349"/>
                  <a:pt x="11185" y="17366"/>
                  <a:pt x="11185" y="11184"/>
                </a:cubicBezTo>
                <a:cubicBezTo>
                  <a:pt x="11185" y="5002"/>
                  <a:pt x="6182"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5400000">
            <a:off x="4249127" y="-192144"/>
            <a:ext cx="384325" cy="768599"/>
          </a:xfrm>
          <a:custGeom>
            <a:avLst/>
            <a:gdLst/>
            <a:ahLst/>
            <a:cxnLst/>
            <a:rect l="l" t="t" r="r" b="b"/>
            <a:pathLst>
              <a:path w="22351" h="44699" extrusionOk="0">
                <a:moveTo>
                  <a:pt x="1" y="0"/>
                </a:moveTo>
                <a:lnTo>
                  <a:pt x="1" y="44699"/>
                </a:lnTo>
                <a:cubicBezTo>
                  <a:pt x="12345" y="44699"/>
                  <a:pt x="22350" y="34675"/>
                  <a:pt x="22350" y="22349"/>
                </a:cubicBezTo>
                <a:cubicBezTo>
                  <a:pt x="22350" y="10005"/>
                  <a:pt x="12345"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5400000">
            <a:off x="4590933" y="-187570"/>
            <a:ext cx="375161" cy="750287"/>
          </a:xfrm>
          <a:custGeom>
            <a:avLst/>
            <a:gdLst/>
            <a:ahLst/>
            <a:cxnLst/>
            <a:rect l="l" t="t" r="r" b="b"/>
            <a:pathLst>
              <a:path w="21818" h="43634" fill="none" extrusionOk="0">
                <a:moveTo>
                  <a:pt x="1" y="43634"/>
                </a:moveTo>
                <a:cubicBezTo>
                  <a:pt x="12060" y="43634"/>
                  <a:pt x="21818" y="33857"/>
                  <a:pt x="21818" y="21798"/>
                </a:cubicBezTo>
                <a:cubicBezTo>
                  <a:pt x="21818" y="9739"/>
                  <a:pt x="12060" y="0"/>
                  <a:pt x="1" y="0"/>
                </a:cubicBezTo>
              </a:path>
            </a:pathLst>
          </a:custGeom>
          <a:noFill/>
          <a:ln w="9525" cap="flat" cmpd="sng">
            <a:solidFill>
              <a:schemeClr val="dk1"/>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5400000" flipH="1">
            <a:off x="-215935" y="1685881"/>
            <a:ext cx="822145" cy="411017"/>
          </a:xfrm>
          <a:custGeom>
            <a:avLst/>
            <a:gdLst/>
            <a:ahLst/>
            <a:cxnLst/>
            <a:rect l="l" t="t" r="r" b="b"/>
            <a:pathLst>
              <a:path w="44700" h="22350" extrusionOk="0">
                <a:moveTo>
                  <a:pt x="22350" y="0"/>
                </a:moveTo>
                <a:cubicBezTo>
                  <a:pt x="10025" y="0"/>
                  <a:pt x="1" y="10005"/>
                  <a:pt x="1" y="22350"/>
                </a:cubicBezTo>
                <a:lnTo>
                  <a:pt x="44700" y="22350"/>
                </a:lnTo>
                <a:cubicBezTo>
                  <a:pt x="44700" y="10005"/>
                  <a:pt x="34695" y="0"/>
                  <a:pt x="223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5400000" flipH="1">
            <a:off x="-113225" y="2405251"/>
            <a:ext cx="411072" cy="205343"/>
          </a:xfrm>
          <a:custGeom>
            <a:avLst/>
            <a:gdLst/>
            <a:ahLst/>
            <a:cxnLst/>
            <a:rect l="l" t="t" r="r" b="b"/>
            <a:pathLst>
              <a:path w="22350" h="11166" extrusionOk="0">
                <a:moveTo>
                  <a:pt x="11185" y="1"/>
                </a:moveTo>
                <a:cubicBezTo>
                  <a:pt x="5003" y="1"/>
                  <a:pt x="0" y="4984"/>
                  <a:pt x="0" y="11166"/>
                </a:cubicBezTo>
                <a:lnTo>
                  <a:pt x="22350" y="11166"/>
                </a:lnTo>
                <a:cubicBezTo>
                  <a:pt x="22350" y="4984"/>
                  <a:pt x="17366" y="1"/>
                  <a:pt x="111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5400000" flipH="1">
            <a:off x="92263" y="2405076"/>
            <a:ext cx="411072" cy="205692"/>
          </a:xfrm>
          <a:custGeom>
            <a:avLst/>
            <a:gdLst/>
            <a:ahLst/>
            <a:cxnLst/>
            <a:rect l="l" t="t" r="r" b="b"/>
            <a:pathLst>
              <a:path w="22350" h="11185" extrusionOk="0">
                <a:moveTo>
                  <a:pt x="0" y="0"/>
                </a:moveTo>
                <a:cubicBezTo>
                  <a:pt x="0" y="6182"/>
                  <a:pt x="5003" y="11185"/>
                  <a:pt x="11185" y="11185"/>
                </a:cubicBezTo>
                <a:cubicBezTo>
                  <a:pt x="17366" y="11185"/>
                  <a:pt x="22350" y="6182"/>
                  <a:pt x="22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flipH="1">
            <a:off x="8827156" y="47168"/>
            <a:ext cx="311604" cy="623722"/>
          </a:xfrm>
          <a:custGeom>
            <a:avLst/>
            <a:gdLst/>
            <a:ahLst/>
            <a:cxnLst/>
            <a:rect l="l" t="t" r="r" b="b"/>
            <a:pathLst>
              <a:path w="10900" h="21818" extrusionOk="0">
                <a:moveTo>
                  <a:pt x="0" y="1"/>
                </a:moveTo>
                <a:lnTo>
                  <a:pt x="0" y="21818"/>
                </a:lnTo>
                <a:cubicBezTo>
                  <a:pt x="6011" y="21818"/>
                  <a:pt x="10899" y="16948"/>
                  <a:pt x="10899" y="10919"/>
                </a:cubicBezTo>
                <a:cubicBezTo>
                  <a:pt x="10899" y="4908"/>
                  <a:pt x="6030"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flipH="1">
            <a:off x="8515038" y="46082"/>
            <a:ext cx="623722" cy="1247959"/>
          </a:xfrm>
          <a:custGeom>
            <a:avLst/>
            <a:gdLst/>
            <a:ahLst/>
            <a:cxnLst/>
            <a:rect l="l" t="t" r="r" b="b"/>
            <a:pathLst>
              <a:path w="21818" h="43654" fill="none" extrusionOk="0">
                <a:moveTo>
                  <a:pt x="0" y="43654"/>
                </a:moveTo>
                <a:cubicBezTo>
                  <a:pt x="12041" y="43654"/>
                  <a:pt x="21817" y="33877"/>
                  <a:pt x="21817" y="21818"/>
                </a:cubicBezTo>
                <a:cubicBezTo>
                  <a:pt x="21817" y="9759"/>
                  <a:pt x="12041" y="1"/>
                  <a:pt x="0" y="1"/>
                </a:cubicBezTo>
              </a:path>
            </a:pathLst>
          </a:custGeom>
          <a:noFill/>
          <a:ln w="9525" cap="flat" cmpd="sng">
            <a:solidFill>
              <a:schemeClr val="dk1"/>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7138766" y="4604008"/>
            <a:ext cx="1164321" cy="552377"/>
          </a:xfrm>
          <a:custGeom>
            <a:avLst/>
            <a:gdLst/>
            <a:ahLst/>
            <a:cxnLst/>
            <a:rect l="l" t="t" r="r" b="b"/>
            <a:pathLst>
              <a:path w="22693" h="10766" extrusionOk="0">
                <a:moveTo>
                  <a:pt x="1" y="0"/>
                </a:moveTo>
                <a:cubicBezTo>
                  <a:pt x="324" y="5992"/>
                  <a:pt x="5269" y="10766"/>
                  <a:pt x="11356" y="10766"/>
                </a:cubicBezTo>
                <a:cubicBezTo>
                  <a:pt x="17443" y="10766"/>
                  <a:pt x="22388" y="5973"/>
                  <a:pt x="226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4"/>
          <p:cNvSpPr txBox="1">
            <a:spLocks noGrp="1"/>
          </p:cNvSpPr>
          <p:nvPr>
            <p:ph type="title"/>
          </p:nvPr>
        </p:nvSpPr>
        <p:spPr>
          <a:xfrm>
            <a:off x="720000" y="539500"/>
            <a:ext cx="5566500" cy="12342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3" name="Google Shape;63;p4"/>
          <p:cNvSpPr txBox="1">
            <a:spLocks noGrp="1"/>
          </p:cNvSpPr>
          <p:nvPr>
            <p:ph type="body" idx="1"/>
          </p:nvPr>
        </p:nvSpPr>
        <p:spPr>
          <a:xfrm>
            <a:off x="720000" y="1790100"/>
            <a:ext cx="4836900" cy="2322600"/>
          </a:xfrm>
          <a:prstGeom prst="rect">
            <a:avLst/>
          </a:prstGeom>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1"/>
              </a:buClr>
              <a:buSzPts val="1800"/>
              <a:buFont typeface="Darker Grotesque SemiBold"/>
              <a:buChar char="●"/>
              <a:defRPr>
                <a:latin typeface="Catamaran Medium"/>
                <a:ea typeface="Catamaran Medium"/>
                <a:cs typeface="Catamaran Medium"/>
                <a:sym typeface="Catamaran Medium"/>
              </a:defRPr>
            </a:lvl1pPr>
            <a:lvl2pPr marL="914400" lvl="1" indent="-317500" rtl="0">
              <a:lnSpc>
                <a:spcPct val="115000"/>
              </a:lnSpc>
              <a:spcBef>
                <a:spcPts val="0"/>
              </a:spcBef>
              <a:spcAft>
                <a:spcPts val="0"/>
              </a:spcAft>
              <a:buClr>
                <a:srgbClr val="15325B"/>
              </a:buClr>
              <a:buSzPts val="1400"/>
              <a:buFont typeface="Darker Grotesque SemiBold"/>
              <a:buChar char="○"/>
              <a:defRPr>
                <a:solidFill>
                  <a:srgbClr val="434343"/>
                </a:solidFill>
              </a:defRPr>
            </a:lvl2pPr>
            <a:lvl3pPr marL="1371600" lvl="2" indent="-317500" rtl="0">
              <a:lnSpc>
                <a:spcPct val="115000"/>
              </a:lnSpc>
              <a:spcBef>
                <a:spcPts val="0"/>
              </a:spcBef>
              <a:spcAft>
                <a:spcPts val="0"/>
              </a:spcAft>
              <a:buClr>
                <a:srgbClr val="15325B"/>
              </a:buClr>
              <a:buSzPts val="1400"/>
              <a:buFont typeface="Darker Grotesque SemiBold"/>
              <a:buChar char="■"/>
              <a:defRPr>
                <a:solidFill>
                  <a:srgbClr val="434343"/>
                </a:solidFill>
              </a:defRPr>
            </a:lvl3pPr>
            <a:lvl4pPr marL="1828800" lvl="3" indent="-317500" rtl="0">
              <a:lnSpc>
                <a:spcPct val="115000"/>
              </a:lnSpc>
              <a:spcBef>
                <a:spcPts val="0"/>
              </a:spcBef>
              <a:spcAft>
                <a:spcPts val="0"/>
              </a:spcAft>
              <a:buClr>
                <a:srgbClr val="15325B"/>
              </a:buClr>
              <a:buSzPts val="1400"/>
              <a:buFont typeface="Darker Grotesque SemiBold"/>
              <a:buChar char="●"/>
              <a:defRPr>
                <a:solidFill>
                  <a:srgbClr val="434343"/>
                </a:solidFill>
              </a:defRPr>
            </a:lvl4pPr>
            <a:lvl5pPr marL="2286000" lvl="4" indent="-317500" rtl="0">
              <a:lnSpc>
                <a:spcPct val="115000"/>
              </a:lnSpc>
              <a:spcBef>
                <a:spcPts val="0"/>
              </a:spcBef>
              <a:spcAft>
                <a:spcPts val="0"/>
              </a:spcAft>
              <a:buClr>
                <a:srgbClr val="15325B"/>
              </a:buClr>
              <a:buSzPts val="1400"/>
              <a:buFont typeface="Darker Grotesque SemiBold"/>
              <a:buChar char="○"/>
              <a:defRPr>
                <a:solidFill>
                  <a:srgbClr val="434343"/>
                </a:solidFill>
              </a:defRPr>
            </a:lvl5pPr>
            <a:lvl6pPr marL="2743200" lvl="5" indent="-317500" rtl="0">
              <a:lnSpc>
                <a:spcPct val="115000"/>
              </a:lnSpc>
              <a:spcBef>
                <a:spcPts val="0"/>
              </a:spcBef>
              <a:spcAft>
                <a:spcPts val="0"/>
              </a:spcAft>
              <a:buClr>
                <a:srgbClr val="15325B"/>
              </a:buClr>
              <a:buSzPts val="1400"/>
              <a:buFont typeface="Darker Grotesque SemiBold"/>
              <a:buChar char="■"/>
              <a:defRPr>
                <a:solidFill>
                  <a:srgbClr val="434343"/>
                </a:solidFill>
              </a:defRPr>
            </a:lvl6pPr>
            <a:lvl7pPr marL="3200400" lvl="6" indent="-317500" rtl="0">
              <a:lnSpc>
                <a:spcPct val="115000"/>
              </a:lnSpc>
              <a:spcBef>
                <a:spcPts val="0"/>
              </a:spcBef>
              <a:spcAft>
                <a:spcPts val="0"/>
              </a:spcAft>
              <a:buClr>
                <a:srgbClr val="15325B"/>
              </a:buClr>
              <a:buSzPts val="1400"/>
              <a:buFont typeface="Darker Grotesque SemiBold"/>
              <a:buChar char="●"/>
              <a:defRPr>
                <a:solidFill>
                  <a:srgbClr val="434343"/>
                </a:solidFill>
              </a:defRPr>
            </a:lvl7pPr>
            <a:lvl8pPr marL="3657600" lvl="7" indent="-317500" rtl="0">
              <a:lnSpc>
                <a:spcPct val="115000"/>
              </a:lnSpc>
              <a:spcBef>
                <a:spcPts val="0"/>
              </a:spcBef>
              <a:spcAft>
                <a:spcPts val="0"/>
              </a:spcAft>
              <a:buClr>
                <a:srgbClr val="15325B"/>
              </a:buClr>
              <a:buSzPts val="1400"/>
              <a:buFont typeface="Darker Grotesque SemiBold"/>
              <a:buChar char="○"/>
              <a:defRPr>
                <a:solidFill>
                  <a:srgbClr val="434343"/>
                </a:solidFill>
              </a:defRPr>
            </a:lvl8pPr>
            <a:lvl9pPr marL="4114800" lvl="8" indent="-317500" rtl="0">
              <a:lnSpc>
                <a:spcPct val="115000"/>
              </a:lnSpc>
              <a:spcBef>
                <a:spcPts val="0"/>
              </a:spcBef>
              <a:spcAft>
                <a:spcPts val="0"/>
              </a:spcAft>
              <a:buClr>
                <a:srgbClr val="15325B"/>
              </a:buClr>
              <a:buSzPts val="1400"/>
              <a:buFont typeface="Darker Grotesque SemiBold"/>
              <a:buChar char="■"/>
              <a:defRPr>
                <a:solidFill>
                  <a:srgbClr val="434343"/>
                </a:solidFill>
              </a:defRPr>
            </a:lvl9pPr>
          </a:lstStyle>
          <a:p>
            <a:endParaRPr/>
          </a:p>
        </p:txBody>
      </p:sp>
      <p:sp>
        <p:nvSpPr>
          <p:cNvPr id="64" name="Google Shape;64;p4"/>
          <p:cNvSpPr/>
          <p:nvPr/>
        </p:nvSpPr>
        <p:spPr>
          <a:xfrm rot="-5400000" flipH="1">
            <a:off x="8773634" y="131711"/>
            <a:ext cx="502083" cy="238645"/>
          </a:xfrm>
          <a:custGeom>
            <a:avLst/>
            <a:gdLst/>
            <a:ahLst/>
            <a:cxnLst/>
            <a:rect l="l" t="t" r="r" b="b"/>
            <a:pathLst>
              <a:path w="22693" h="10785" extrusionOk="0">
                <a:moveTo>
                  <a:pt x="0" y="0"/>
                </a:moveTo>
                <a:cubicBezTo>
                  <a:pt x="305" y="5992"/>
                  <a:pt x="5250" y="10785"/>
                  <a:pt x="11337" y="10785"/>
                </a:cubicBezTo>
                <a:cubicBezTo>
                  <a:pt x="17423" y="10785"/>
                  <a:pt x="22369" y="5992"/>
                  <a:pt x="22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rot="-5400000" flipH="1">
            <a:off x="8541961" y="131911"/>
            <a:ext cx="502083" cy="238247"/>
          </a:xfrm>
          <a:custGeom>
            <a:avLst/>
            <a:gdLst/>
            <a:ahLst/>
            <a:cxnLst/>
            <a:rect l="l" t="t" r="r" b="b"/>
            <a:pathLst>
              <a:path w="22693" h="10767" extrusionOk="0">
                <a:moveTo>
                  <a:pt x="11337" y="1"/>
                </a:moveTo>
                <a:cubicBezTo>
                  <a:pt x="5250" y="1"/>
                  <a:pt x="305" y="4794"/>
                  <a:pt x="0" y="10766"/>
                </a:cubicBezTo>
                <a:lnTo>
                  <a:pt x="22692" y="10766"/>
                </a:lnTo>
                <a:cubicBezTo>
                  <a:pt x="22369" y="4794"/>
                  <a:pt x="17423" y="1"/>
                  <a:pt x="11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rot="-5400000" flipH="1">
            <a:off x="8364584" y="-115362"/>
            <a:ext cx="238220" cy="501719"/>
          </a:xfrm>
          <a:custGeom>
            <a:avLst/>
            <a:gdLst/>
            <a:ahLst/>
            <a:cxnLst/>
            <a:rect l="l" t="t" r="r" b="b"/>
            <a:pathLst>
              <a:path w="10767" h="22674" extrusionOk="0">
                <a:moveTo>
                  <a:pt x="1" y="1"/>
                </a:moveTo>
                <a:lnTo>
                  <a:pt x="1" y="22674"/>
                </a:lnTo>
                <a:cubicBezTo>
                  <a:pt x="5993" y="22369"/>
                  <a:pt x="10767" y="17424"/>
                  <a:pt x="10767" y="11337"/>
                </a:cubicBezTo>
                <a:cubicBezTo>
                  <a:pt x="10767" y="5251"/>
                  <a:pt x="5993" y="286"/>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rot="5400000">
            <a:off x="8298560" y="2980668"/>
            <a:ext cx="1164321" cy="552377"/>
          </a:xfrm>
          <a:custGeom>
            <a:avLst/>
            <a:gdLst/>
            <a:ahLst/>
            <a:cxnLst/>
            <a:rect l="l" t="t" r="r" b="b"/>
            <a:pathLst>
              <a:path w="22693" h="10766" extrusionOk="0">
                <a:moveTo>
                  <a:pt x="1" y="0"/>
                </a:moveTo>
                <a:cubicBezTo>
                  <a:pt x="324" y="5992"/>
                  <a:pt x="5269" y="10766"/>
                  <a:pt x="11356" y="10766"/>
                </a:cubicBezTo>
                <a:cubicBezTo>
                  <a:pt x="17443" y="10766"/>
                  <a:pt x="22388" y="5973"/>
                  <a:pt x="226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rot="10800000">
            <a:off x="7420623" y="4509233"/>
            <a:ext cx="311615" cy="623733"/>
          </a:xfrm>
          <a:custGeom>
            <a:avLst/>
            <a:gdLst/>
            <a:ahLst/>
            <a:cxnLst/>
            <a:rect l="l" t="t" r="r" b="b"/>
            <a:pathLst>
              <a:path w="11166" h="22350" extrusionOk="0">
                <a:moveTo>
                  <a:pt x="11166" y="0"/>
                </a:moveTo>
                <a:cubicBezTo>
                  <a:pt x="4984" y="0"/>
                  <a:pt x="1" y="5002"/>
                  <a:pt x="1" y="11184"/>
                </a:cubicBezTo>
                <a:cubicBezTo>
                  <a:pt x="1" y="17366"/>
                  <a:pt x="4984" y="22349"/>
                  <a:pt x="11166" y="22349"/>
                </a:cubicBezTo>
                <a:lnTo>
                  <a:pt x="111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rot="10800000">
            <a:off x="7732196" y="4509233"/>
            <a:ext cx="312145" cy="623733"/>
          </a:xfrm>
          <a:custGeom>
            <a:avLst/>
            <a:gdLst/>
            <a:ahLst/>
            <a:cxnLst/>
            <a:rect l="l" t="t" r="r" b="b"/>
            <a:pathLst>
              <a:path w="11185" h="22350" extrusionOk="0">
                <a:moveTo>
                  <a:pt x="0" y="0"/>
                </a:moveTo>
                <a:lnTo>
                  <a:pt x="0" y="22349"/>
                </a:lnTo>
                <a:cubicBezTo>
                  <a:pt x="6182" y="22349"/>
                  <a:pt x="11185" y="17366"/>
                  <a:pt x="11185" y="11184"/>
                </a:cubicBezTo>
                <a:cubicBezTo>
                  <a:pt x="11185" y="5002"/>
                  <a:pt x="6182"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rot="5400000">
            <a:off x="7484643" y="2710350"/>
            <a:ext cx="2239778" cy="1120351"/>
          </a:xfrm>
          <a:custGeom>
            <a:avLst/>
            <a:gdLst/>
            <a:ahLst/>
            <a:cxnLst/>
            <a:rect l="l" t="t" r="r" b="b"/>
            <a:pathLst>
              <a:path w="43654" h="21836" fill="none" extrusionOk="0">
                <a:moveTo>
                  <a:pt x="0" y="0"/>
                </a:moveTo>
                <a:cubicBezTo>
                  <a:pt x="0" y="12059"/>
                  <a:pt x="9777" y="21836"/>
                  <a:pt x="21817" y="21836"/>
                </a:cubicBezTo>
                <a:cubicBezTo>
                  <a:pt x="33877" y="21836"/>
                  <a:pt x="43653" y="12059"/>
                  <a:pt x="43653" y="0"/>
                </a:cubicBezTo>
              </a:path>
            </a:pathLst>
          </a:custGeom>
          <a:noFill/>
          <a:ln w="9525" cap="flat" cmpd="sng">
            <a:solidFill>
              <a:schemeClr val="dk1"/>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rot="-5400000" flipH="1">
            <a:off x="4531237" y="-159943"/>
            <a:ext cx="384325" cy="768599"/>
          </a:xfrm>
          <a:custGeom>
            <a:avLst/>
            <a:gdLst/>
            <a:ahLst/>
            <a:cxnLst/>
            <a:rect l="l" t="t" r="r" b="b"/>
            <a:pathLst>
              <a:path w="22351" h="44699" extrusionOk="0">
                <a:moveTo>
                  <a:pt x="1" y="0"/>
                </a:moveTo>
                <a:lnTo>
                  <a:pt x="1" y="44699"/>
                </a:lnTo>
                <a:cubicBezTo>
                  <a:pt x="12345" y="44699"/>
                  <a:pt x="22350" y="34675"/>
                  <a:pt x="22350" y="22349"/>
                </a:cubicBezTo>
                <a:cubicBezTo>
                  <a:pt x="22350" y="10005"/>
                  <a:pt x="12345"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rot="-5400000" flipH="1">
            <a:off x="4198596" y="-155369"/>
            <a:ext cx="375161" cy="750287"/>
          </a:xfrm>
          <a:custGeom>
            <a:avLst/>
            <a:gdLst/>
            <a:ahLst/>
            <a:cxnLst/>
            <a:rect l="l" t="t" r="r" b="b"/>
            <a:pathLst>
              <a:path w="21818" h="43634" fill="none" extrusionOk="0">
                <a:moveTo>
                  <a:pt x="1" y="43634"/>
                </a:moveTo>
                <a:cubicBezTo>
                  <a:pt x="12060" y="43634"/>
                  <a:pt x="21818" y="33857"/>
                  <a:pt x="21818" y="21798"/>
                </a:cubicBezTo>
                <a:cubicBezTo>
                  <a:pt x="21818" y="9739"/>
                  <a:pt x="12060" y="0"/>
                  <a:pt x="1" y="0"/>
                </a:cubicBezTo>
              </a:path>
            </a:pathLst>
          </a:custGeom>
          <a:noFill/>
          <a:ln w="9525" cap="flat" cmpd="sng">
            <a:solidFill>
              <a:schemeClr val="dk1"/>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rot="5400000">
            <a:off x="-205582" y="2891111"/>
            <a:ext cx="822145" cy="411017"/>
          </a:xfrm>
          <a:custGeom>
            <a:avLst/>
            <a:gdLst/>
            <a:ahLst/>
            <a:cxnLst/>
            <a:rect l="l" t="t" r="r" b="b"/>
            <a:pathLst>
              <a:path w="44700" h="22350" extrusionOk="0">
                <a:moveTo>
                  <a:pt x="22350" y="0"/>
                </a:moveTo>
                <a:cubicBezTo>
                  <a:pt x="10025" y="0"/>
                  <a:pt x="1" y="10005"/>
                  <a:pt x="1" y="22350"/>
                </a:cubicBezTo>
                <a:lnTo>
                  <a:pt x="44700" y="22350"/>
                </a:lnTo>
                <a:cubicBezTo>
                  <a:pt x="44700" y="10005"/>
                  <a:pt x="34695" y="0"/>
                  <a:pt x="223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rot="5400000">
            <a:off x="-102872" y="2377415"/>
            <a:ext cx="411072" cy="205343"/>
          </a:xfrm>
          <a:custGeom>
            <a:avLst/>
            <a:gdLst/>
            <a:ahLst/>
            <a:cxnLst/>
            <a:rect l="l" t="t" r="r" b="b"/>
            <a:pathLst>
              <a:path w="22350" h="11166" extrusionOk="0">
                <a:moveTo>
                  <a:pt x="11185" y="1"/>
                </a:moveTo>
                <a:cubicBezTo>
                  <a:pt x="5003" y="1"/>
                  <a:pt x="0" y="4984"/>
                  <a:pt x="0" y="11166"/>
                </a:cubicBezTo>
                <a:lnTo>
                  <a:pt x="22350" y="11166"/>
                </a:lnTo>
                <a:cubicBezTo>
                  <a:pt x="22350" y="4984"/>
                  <a:pt x="17366" y="1"/>
                  <a:pt x="111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rot="5400000">
            <a:off x="102617" y="2377240"/>
            <a:ext cx="411072" cy="205692"/>
          </a:xfrm>
          <a:custGeom>
            <a:avLst/>
            <a:gdLst/>
            <a:ahLst/>
            <a:cxnLst/>
            <a:rect l="l" t="t" r="r" b="b"/>
            <a:pathLst>
              <a:path w="22350" h="11185" extrusionOk="0">
                <a:moveTo>
                  <a:pt x="0" y="0"/>
                </a:moveTo>
                <a:cubicBezTo>
                  <a:pt x="0" y="6182"/>
                  <a:pt x="5003" y="11185"/>
                  <a:pt x="11185" y="11185"/>
                </a:cubicBezTo>
                <a:cubicBezTo>
                  <a:pt x="17366" y="11185"/>
                  <a:pt x="22350" y="6182"/>
                  <a:pt x="22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4"/>
          <p:cNvGrpSpPr/>
          <p:nvPr/>
        </p:nvGrpSpPr>
        <p:grpSpPr>
          <a:xfrm>
            <a:off x="7420633" y="954262"/>
            <a:ext cx="737197" cy="223699"/>
            <a:chOff x="1060054" y="3979524"/>
            <a:chExt cx="781426" cy="237120"/>
          </a:xfrm>
        </p:grpSpPr>
        <p:sp>
          <p:nvSpPr>
            <p:cNvPr id="77" name="Google Shape;77;p4"/>
            <p:cNvSpPr/>
            <p:nvPr/>
          </p:nvSpPr>
          <p:spPr>
            <a:xfrm>
              <a:off x="1060054" y="3979524"/>
              <a:ext cx="47019" cy="47019"/>
            </a:xfrm>
            <a:custGeom>
              <a:avLst/>
              <a:gdLst/>
              <a:ahLst/>
              <a:cxnLst/>
              <a:rect l="l" t="t" r="r" b="b"/>
              <a:pathLst>
                <a:path w="1275" h="1275" extrusionOk="0">
                  <a:moveTo>
                    <a:pt x="647" y="0"/>
                  </a:moveTo>
                  <a:cubicBezTo>
                    <a:pt x="286" y="0"/>
                    <a:pt x="0" y="286"/>
                    <a:pt x="0" y="628"/>
                  </a:cubicBezTo>
                  <a:cubicBezTo>
                    <a:pt x="0" y="989"/>
                    <a:pt x="286" y="1275"/>
                    <a:pt x="647" y="1275"/>
                  </a:cubicBezTo>
                  <a:cubicBezTo>
                    <a:pt x="990" y="1275"/>
                    <a:pt x="1275" y="989"/>
                    <a:pt x="1275" y="628"/>
                  </a:cubicBezTo>
                  <a:cubicBezTo>
                    <a:pt x="1275" y="286"/>
                    <a:pt x="990"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1304844" y="3979524"/>
              <a:ext cx="47056" cy="47019"/>
            </a:xfrm>
            <a:custGeom>
              <a:avLst/>
              <a:gdLst/>
              <a:ahLst/>
              <a:cxnLst/>
              <a:rect l="l" t="t" r="r" b="b"/>
              <a:pathLst>
                <a:path w="1276" h="1275" extrusionOk="0">
                  <a:moveTo>
                    <a:pt x="628" y="0"/>
                  </a:moveTo>
                  <a:cubicBezTo>
                    <a:pt x="286" y="0"/>
                    <a:pt x="1" y="286"/>
                    <a:pt x="1" y="628"/>
                  </a:cubicBezTo>
                  <a:cubicBezTo>
                    <a:pt x="1" y="989"/>
                    <a:pt x="286" y="1275"/>
                    <a:pt x="628" y="1275"/>
                  </a:cubicBezTo>
                  <a:cubicBezTo>
                    <a:pt x="990" y="1275"/>
                    <a:pt x="1275" y="989"/>
                    <a:pt x="1275" y="628"/>
                  </a:cubicBezTo>
                  <a:cubicBezTo>
                    <a:pt x="1275" y="286"/>
                    <a:pt x="990" y="0"/>
                    <a:pt x="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1548933" y="3979524"/>
              <a:ext cx="47756" cy="47019"/>
            </a:xfrm>
            <a:custGeom>
              <a:avLst/>
              <a:gdLst/>
              <a:ahLst/>
              <a:cxnLst/>
              <a:rect l="l" t="t" r="r" b="b"/>
              <a:pathLst>
                <a:path w="1295" h="1275" extrusionOk="0">
                  <a:moveTo>
                    <a:pt x="648" y="0"/>
                  </a:moveTo>
                  <a:cubicBezTo>
                    <a:pt x="286" y="0"/>
                    <a:pt x="1" y="286"/>
                    <a:pt x="1" y="628"/>
                  </a:cubicBezTo>
                  <a:cubicBezTo>
                    <a:pt x="1" y="989"/>
                    <a:pt x="286" y="1275"/>
                    <a:pt x="648" y="1275"/>
                  </a:cubicBezTo>
                  <a:cubicBezTo>
                    <a:pt x="1009" y="1275"/>
                    <a:pt x="1294" y="989"/>
                    <a:pt x="1294" y="628"/>
                  </a:cubicBezTo>
                  <a:cubicBezTo>
                    <a:pt x="1294" y="286"/>
                    <a:pt x="1009" y="0"/>
                    <a:pt x="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1793760" y="3979524"/>
              <a:ext cx="47719" cy="47019"/>
            </a:xfrm>
            <a:custGeom>
              <a:avLst/>
              <a:gdLst/>
              <a:ahLst/>
              <a:cxnLst/>
              <a:rect l="l" t="t" r="r" b="b"/>
              <a:pathLst>
                <a:path w="1294" h="1275" extrusionOk="0">
                  <a:moveTo>
                    <a:pt x="647" y="0"/>
                  </a:moveTo>
                  <a:cubicBezTo>
                    <a:pt x="286" y="0"/>
                    <a:pt x="0" y="286"/>
                    <a:pt x="0" y="628"/>
                  </a:cubicBezTo>
                  <a:cubicBezTo>
                    <a:pt x="0" y="989"/>
                    <a:pt x="286" y="1275"/>
                    <a:pt x="647" y="1275"/>
                  </a:cubicBezTo>
                  <a:cubicBezTo>
                    <a:pt x="1008" y="1275"/>
                    <a:pt x="1294" y="989"/>
                    <a:pt x="1294" y="628"/>
                  </a:cubicBezTo>
                  <a:cubicBezTo>
                    <a:pt x="1294" y="286"/>
                    <a:pt x="970"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1060054" y="4169588"/>
              <a:ext cx="47019" cy="47056"/>
            </a:xfrm>
            <a:custGeom>
              <a:avLst/>
              <a:gdLst/>
              <a:ahLst/>
              <a:cxnLst/>
              <a:rect l="l" t="t" r="r" b="b"/>
              <a:pathLst>
                <a:path w="1275" h="1276" extrusionOk="0">
                  <a:moveTo>
                    <a:pt x="647" y="1"/>
                  </a:moveTo>
                  <a:cubicBezTo>
                    <a:pt x="286" y="1"/>
                    <a:pt x="0" y="286"/>
                    <a:pt x="0" y="629"/>
                  </a:cubicBezTo>
                  <a:cubicBezTo>
                    <a:pt x="0" y="990"/>
                    <a:pt x="286" y="1275"/>
                    <a:pt x="647" y="1275"/>
                  </a:cubicBezTo>
                  <a:cubicBezTo>
                    <a:pt x="990" y="1275"/>
                    <a:pt x="1275" y="990"/>
                    <a:pt x="1275" y="629"/>
                  </a:cubicBezTo>
                  <a:cubicBezTo>
                    <a:pt x="1275" y="286"/>
                    <a:pt x="990"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1304844" y="4169588"/>
              <a:ext cx="47056" cy="47056"/>
            </a:xfrm>
            <a:custGeom>
              <a:avLst/>
              <a:gdLst/>
              <a:ahLst/>
              <a:cxnLst/>
              <a:rect l="l" t="t" r="r" b="b"/>
              <a:pathLst>
                <a:path w="1276" h="1276" extrusionOk="0">
                  <a:moveTo>
                    <a:pt x="628" y="1"/>
                  </a:moveTo>
                  <a:cubicBezTo>
                    <a:pt x="286" y="1"/>
                    <a:pt x="1" y="286"/>
                    <a:pt x="1" y="629"/>
                  </a:cubicBezTo>
                  <a:cubicBezTo>
                    <a:pt x="1" y="990"/>
                    <a:pt x="286" y="1275"/>
                    <a:pt x="628" y="1275"/>
                  </a:cubicBezTo>
                  <a:cubicBezTo>
                    <a:pt x="990" y="1275"/>
                    <a:pt x="1275" y="990"/>
                    <a:pt x="1275" y="629"/>
                  </a:cubicBezTo>
                  <a:cubicBezTo>
                    <a:pt x="1275" y="286"/>
                    <a:pt x="99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1548933" y="4169588"/>
              <a:ext cx="47756" cy="47056"/>
            </a:xfrm>
            <a:custGeom>
              <a:avLst/>
              <a:gdLst/>
              <a:ahLst/>
              <a:cxnLst/>
              <a:rect l="l" t="t" r="r" b="b"/>
              <a:pathLst>
                <a:path w="1295" h="1276" extrusionOk="0">
                  <a:moveTo>
                    <a:pt x="648" y="1"/>
                  </a:moveTo>
                  <a:cubicBezTo>
                    <a:pt x="286" y="1"/>
                    <a:pt x="1" y="286"/>
                    <a:pt x="1" y="629"/>
                  </a:cubicBezTo>
                  <a:cubicBezTo>
                    <a:pt x="1" y="990"/>
                    <a:pt x="286" y="1275"/>
                    <a:pt x="648" y="1275"/>
                  </a:cubicBezTo>
                  <a:cubicBezTo>
                    <a:pt x="1009" y="1275"/>
                    <a:pt x="1294" y="990"/>
                    <a:pt x="1294" y="629"/>
                  </a:cubicBezTo>
                  <a:cubicBezTo>
                    <a:pt x="1294" y="286"/>
                    <a:pt x="1009"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1793760" y="4169588"/>
              <a:ext cx="47719" cy="47056"/>
            </a:xfrm>
            <a:custGeom>
              <a:avLst/>
              <a:gdLst/>
              <a:ahLst/>
              <a:cxnLst/>
              <a:rect l="l" t="t" r="r" b="b"/>
              <a:pathLst>
                <a:path w="1294" h="1276" extrusionOk="0">
                  <a:moveTo>
                    <a:pt x="647" y="1"/>
                  </a:moveTo>
                  <a:cubicBezTo>
                    <a:pt x="286" y="1"/>
                    <a:pt x="0" y="286"/>
                    <a:pt x="0" y="629"/>
                  </a:cubicBezTo>
                  <a:cubicBezTo>
                    <a:pt x="0" y="990"/>
                    <a:pt x="286" y="1275"/>
                    <a:pt x="647" y="1275"/>
                  </a:cubicBezTo>
                  <a:cubicBezTo>
                    <a:pt x="1008" y="1275"/>
                    <a:pt x="1294" y="990"/>
                    <a:pt x="1294" y="629"/>
                  </a:cubicBezTo>
                  <a:cubicBezTo>
                    <a:pt x="1294" y="286"/>
                    <a:pt x="970"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5"/>
        <p:cNvGrpSpPr/>
        <p:nvPr/>
      </p:nvGrpSpPr>
      <p:grpSpPr>
        <a:xfrm>
          <a:off x="0" y="0"/>
          <a:ext cx="0" cy="0"/>
          <a:chOff x="0" y="0"/>
          <a:chExt cx="0" cy="0"/>
        </a:xfrm>
      </p:grpSpPr>
      <p:sp>
        <p:nvSpPr>
          <p:cNvPr id="86" name="Google Shape;86;p5"/>
          <p:cNvSpPr txBox="1">
            <a:spLocks noGrp="1"/>
          </p:cNvSpPr>
          <p:nvPr>
            <p:ph type="subTitle" idx="1"/>
          </p:nvPr>
        </p:nvSpPr>
        <p:spPr>
          <a:xfrm>
            <a:off x="1290750" y="2672122"/>
            <a:ext cx="2907600" cy="4257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7" name="Google Shape;87;p5"/>
          <p:cNvSpPr txBox="1">
            <a:spLocks noGrp="1"/>
          </p:cNvSpPr>
          <p:nvPr>
            <p:ph type="subTitle" idx="2"/>
          </p:nvPr>
        </p:nvSpPr>
        <p:spPr>
          <a:xfrm>
            <a:off x="4945625" y="2672122"/>
            <a:ext cx="2907600" cy="42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Bebas Neue"/>
                <a:ea typeface="Bebas Neue"/>
                <a:cs typeface="Bebas Neue"/>
                <a:sym typeface="Bebas Neu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8" name="Google Shape;88;p5"/>
          <p:cNvSpPr txBox="1">
            <a:spLocks noGrp="1"/>
          </p:cNvSpPr>
          <p:nvPr>
            <p:ph type="subTitle" idx="3"/>
          </p:nvPr>
        </p:nvSpPr>
        <p:spPr>
          <a:xfrm>
            <a:off x="1290750" y="3037934"/>
            <a:ext cx="2907600" cy="10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 name="Google Shape;89;p5"/>
          <p:cNvSpPr txBox="1">
            <a:spLocks noGrp="1"/>
          </p:cNvSpPr>
          <p:nvPr>
            <p:ph type="subTitle" idx="4"/>
          </p:nvPr>
        </p:nvSpPr>
        <p:spPr>
          <a:xfrm>
            <a:off x="4945625" y="3037934"/>
            <a:ext cx="2907600" cy="101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1" name="Google Shape;91;p5"/>
          <p:cNvSpPr/>
          <p:nvPr/>
        </p:nvSpPr>
        <p:spPr>
          <a:xfrm rot="10800000" flipH="1">
            <a:off x="7984276" y="11"/>
            <a:ext cx="1247959" cy="624265"/>
          </a:xfrm>
          <a:custGeom>
            <a:avLst/>
            <a:gdLst/>
            <a:ahLst/>
            <a:cxnLst/>
            <a:rect l="l" t="t" r="r" b="b"/>
            <a:pathLst>
              <a:path w="43654" h="21837" extrusionOk="0">
                <a:moveTo>
                  <a:pt x="21817" y="1"/>
                </a:moveTo>
                <a:cubicBezTo>
                  <a:pt x="9777" y="1"/>
                  <a:pt x="0" y="9777"/>
                  <a:pt x="0" y="21837"/>
                </a:cubicBezTo>
                <a:lnTo>
                  <a:pt x="43653" y="21837"/>
                </a:lnTo>
                <a:cubicBezTo>
                  <a:pt x="43653" y="9777"/>
                  <a:pt x="33877" y="1"/>
                  <a:pt x="218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rot="-5400000" flipH="1">
            <a:off x="134482" y="4717646"/>
            <a:ext cx="275968" cy="552380"/>
          </a:xfrm>
          <a:custGeom>
            <a:avLst/>
            <a:gdLst/>
            <a:ahLst/>
            <a:cxnLst/>
            <a:rect l="l" t="t" r="r" b="b"/>
            <a:pathLst>
              <a:path w="11166" h="22350" extrusionOk="0">
                <a:moveTo>
                  <a:pt x="11166" y="0"/>
                </a:moveTo>
                <a:cubicBezTo>
                  <a:pt x="4984" y="0"/>
                  <a:pt x="1" y="5002"/>
                  <a:pt x="1" y="11184"/>
                </a:cubicBezTo>
                <a:cubicBezTo>
                  <a:pt x="1" y="17366"/>
                  <a:pt x="4984" y="22349"/>
                  <a:pt x="11166" y="22349"/>
                </a:cubicBezTo>
                <a:lnTo>
                  <a:pt x="111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rot="-5400000" flipH="1">
            <a:off x="134247" y="4441477"/>
            <a:ext cx="276437" cy="552380"/>
          </a:xfrm>
          <a:custGeom>
            <a:avLst/>
            <a:gdLst/>
            <a:ahLst/>
            <a:cxnLst/>
            <a:rect l="l" t="t" r="r" b="b"/>
            <a:pathLst>
              <a:path w="11185" h="22350" extrusionOk="0">
                <a:moveTo>
                  <a:pt x="0" y="0"/>
                </a:moveTo>
                <a:lnTo>
                  <a:pt x="0" y="22349"/>
                </a:lnTo>
                <a:cubicBezTo>
                  <a:pt x="6182" y="22349"/>
                  <a:pt x="11185" y="17366"/>
                  <a:pt x="11185" y="11184"/>
                </a:cubicBezTo>
                <a:cubicBezTo>
                  <a:pt x="11185" y="5002"/>
                  <a:pt x="6182"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4249127" y="-192144"/>
            <a:ext cx="384325" cy="768599"/>
          </a:xfrm>
          <a:custGeom>
            <a:avLst/>
            <a:gdLst/>
            <a:ahLst/>
            <a:cxnLst/>
            <a:rect l="l" t="t" r="r" b="b"/>
            <a:pathLst>
              <a:path w="22351" h="44699" extrusionOk="0">
                <a:moveTo>
                  <a:pt x="1" y="0"/>
                </a:moveTo>
                <a:lnTo>
                  <a:pt x="1" y="44699"/>
                </a:lnTo>
                <a:cubicBezTo>
                  <a:pt x="12345" y="44699"/>
                  <a:pt x="22350" y="34675"/>
                  <a:pt x="22350" y="22349"/>
                </a:cubicBezTo>
                <a:cubicBezTo>
                  <a:pt x="22350" y="10005"/>
                  <a:pt x="12345"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rot="5400000">
            <a:off x="4590933" y="-187570"/>
            <a:ext cx="375161" cy="750287"/>
          </a:xfrm>
          <a:custGeom>
            <a:avLst/>
            <a:gdLst/>
            <a:ahLst/>
            <a:cxnLst/>
            <a:rect l="l" t="t" r="r" b="b"/>
            <a:pathLst>
              <a:path w="21818" h="43634" fill="none" extrusionOk="0">
                <a:moveTo>
                  <a:pt x="1" y="43634"/>
                </a:moveTo>
                <a:cubicBezTo>
                  <a:pt x="12060" y="43634"/>
                  <a:pt x="21818" y="33857"/>
                  <a:pt x="21818" y="21798"/>
                </a:cubicBezTo>
                <a:cubicBezTo>
                  <a:pt x="21818" y="9739"/>
                  <a:pt x="12060" y="0"/>
                  <a:pt x="1" y="0"/>
                </a:cubicBezTo>
              </a:path>
            </a:pathLst>
          </a:custGeom>
          <a:noFill/>
          <a:ln w="9525" cap="flat" cmpd="sng">
            <a:solidFill>
              <a:schemeClr val="dk1"/>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rot="5400000" flipH="1">
            <a:off x="-215935" y="1685881"/>
            <a:ext cx="822145" cy="411017"/>
          </a:xfrm>
          <a:custGeom>
            <a:avLst/>
            <a:gdLst/>
            <a:ahLst/>
            <a:cxnLst/>
            <a:rect l="l" t="t" r="r" b="b"/>
            <a:pathLst>
              <a:path w="44700" h="22350" extrusionOk="0">
                <a:moveTo>
                  <a:pt x="22350" y="0"/>
                </a:moveTo>
                <a:cubicBezTo>
                  <a:pt x="10025" y="0"/>
                  <a:pt x="1" y="10005"/>
                  <a:pt x="1" y="22350"/>
                </a:cubicBezTo>
                <a:lnTo>
                  <a:pt x="44700" y="22350"/>
                </a:lnTo>
                <a:cubicBezTo>
                  <a:pt x="44700" y="10005"/>
                  <a:pt x="34695" y="0"/>
                  <a:pt x="223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rot="5400000" flipH="1">
            <a:off x="-113225" y="2405251"/>
            <a:ext cx="411072" cy="205343"/>
          </a:xfrm>
          <a:custGeom>
            <a:avLst/>
            <a:gdLst/>
            <a:ahLst/>
            <a:cxnLst/>
            <a:rect l="l" t="t" r="r" b="b"/>
            <a:pathLst>
              <a:path w="22350" h="11166" extrusionOk="0">
                <a:moveTo>
                  <a:pt x="11185" y="1"/>
                </a:moveTo>
                <a:cubicBezTo>
                  <a:pt x="5003" y="1"/>
                  <a:pt x="0" y="4984"/>
                  <a:pt x="0" y="11166"/>
                </a:cubicBezTo>
                <a:lnTo>
                  <a:pt x="22350" y="11166"/>
                </a:lnTo>
                <a:cubicBezTo>
                  <a:pt x="22350" y="4984"/>
                  <a:pt x="17366" y="1"/>
                  <a:pt x="111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rot="5400000" flipH="1">
            <a:off x="92263" y="2405076"/>
            <a:ext cx="411072" cy="205692"/>
          </a:xfrm>
          <a:custGeom>
            <a:avLst/>
            <a:gdLst/>
            <a:ahLst/>
            <a:cxnLst/>
            <a:rect l="l" t="t" r="r" b="b"/>
            <a:pathLst>
              <a:path w="22350" h="11185" extrusionOk="0">
                <a:moveTo>
                  <a:pt x="0" y="0"/>
                </a:moveTo>
                <a:cubicBezTo>
                  <a:pt x="0" y="6182"/>
                  <a:pt x="5003" y="11185"/>
                  <a:pt x="11185" y="11185"/>
                </a:cubicBezTo>
                <a:cubicBezTo>
                  <a:pt x="17366" y="11185"/>
                  <a:pt x="22350" y="6182"/>
                  <a:pt x="22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flipH="1">
            <a:off x="8827156" y="47168"/>
            <a:ext cx="311604" cy="623722"/>
          </a:xfrm>
          <a:custGeom>
            <a:avLst/>
            <a:gdLst/>
            <a:ahLst/>
            <a:cxnLst/>
            <a:rect l="l" t="t" r="r" b="b"/>
            <a:pathLst>
              <a:path w="10900" h="21818" extrusionOk="0">
                <a:moveTo>
                  <a:pt x="0" y="1"/>
                </a:moveTo>
                <a:lnTo>
                  <a:pt x="0" y="21818"/>
                </a:lnTo>
                <a:cubicBezTo>
                  <a:pt x="6011" y="21818"/>
                  <a:pt x="10899" y="16948"/>
                  <a:pt x="10899" y="10919"/>
                </a:cubicBezTo>
                <a:cubicBezTo>
                  <a:pt x="10899" y="4908"/>
                  <a:pt x="6030"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flipH="1">
            <a:off x="8515038" y="46082"/>
            <a:ext cx="623722" cy="1247959"/>
          </a:xfrm>
          <a:custGeom>
            <a:avLst/>
            <a:gdLst/>
            <a:ahLst/>
            <a:cxnLst/>
            <a:rect l="l" t="t" r="r" b="b"/>
            <a:pathLst>
              <a:path w="21818" h="43654" fill="none" extrusionOk="0">
                <a:moveTo>
                  <a:pt x="0" y="43654"/>
                </a:moveTo>
                <a:cubicBezTo>
                  <a:pt x="12041" y="43654"/>
                  <a:pt x="21817" y="33877"/>
                  <a:pt x="21817" y="21818"/>
                </a:cubicBezTo>
                <a:cubicBezTo>
                  <a:pt x="21817" y="9759"/>
                  <a:pt x="12041" y="1"/>
                  <a:pt x="0" y="1"/>
                </a:cubicBezTo>
              </a:path>
            </a:pathLst>
          </a:custGeom>
          <a:noFill/>
          <a:ln w="9525" cap="flat" cmpd="sng">
            <a:solidFill>
              <a:schemeClr val="dk1"/>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rot="10800000">
            <a:off x="7138766" y="4604008"/>
            <a:ext cx="1164321" cy="552377"/>
          </a:xfrm>
          <a:custGeom>
            <a:avLst/>
            <a:gdLst/>
            <a:ahLst/>
            <a:cxnLst/>
            <a:rect l="l" t="t" r="r" b="b"/>
            <a:pathLst>
              <a:path w="22693" h="10766" extrusionOk="0">
                <a:moveTo>
                  <a:pt x="1" y="0"/>
                </a:moveTo>
                <a:cubicBezTo>
                  <a:pt x="324" y="5992"/>
                  <a:pt x="5269" y="10766"/>
                  <a:pt x="11356" y="10766"/>
                </a:cubicBezTo>
                <a:cubicBezTo>
                  <a:pt x="17443" y="10766"/>
                  <a:pt x="22388" y="5973"/>
                  <a:pt x="226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2"/>
        <p:cNvGrpSpPr/>
        <p:nvPr/>
      </p:nvGrpSpPr>
      <p:grpSpPr>
        <a:xfrm>
          <a:off x="0" y="0"/>
          <a:ext cx="0" cy="0"/>
          <a:chOff x="0" y="0"/>
          <a:chExt cx="0" cy="0"/>
        </a:xfrm>
      </p:grpSpPr>
      <p:sp>
        <p:nvSpPr>
          <p:cNvPr id="103" name="Google Shape;103;p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4" name="Google Shape;104;p6"/>
          <p:cNvSpPr/>
          <p:nvPr/>
        </p:nvSpPr>
        <p:spPr>
          <a:xfrm rot="10800000" flipH="1">
            <a:off x="8832391" y="4553773"/>
            <a:ext cx="311615" cy="623733"/>
          </a:xfrm>
          <a:custGeom>
            <a:avLst/>
            <a:gdLst/>
            <a:ahLst/>
            <a:cxnLst/>
            <a:rect l="l" t="t" r="r" b="b"/>
            <a:pathLst>
              <a:path w="11166" h="22350" extrusionOk="0">
                <a:moveTo>
                  <a:pt x="11166" y="0"/>
                </a:moveTo>
                <a:cubicBezTo>
                  <a:pt x="4984" y="0"/>
                  <a:pt x="1" y="5002"/>
                  <a:pt x="1" y="11184"/>
                </a:cubicBezTo>
                <a:cubicBezTo>
                  <a:pt x="1" y="17366"/>
                  <a:pt x="4984" y="22349"/>
                  <a:pt x="11166" y="22349"/>
                </a:cubicBezTo>
                <a:lnTo>
                  <a:pt x="11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rot="10800000" flipH="1">
            <a:off x="8520288" y="4553773"/>
            <a:ext cx="312145" cy="623733"/>
          </a:xfrm>
          <a:custGeom>
            <a:avLst/>
            <a:gdLst/>
            <a:ahLst/>
            <a:cxnLst/>
            <a:rect l="l" t="t" r="r" b="b"/>
            <a:pathLst>
              <a:path w="11185" h="22350" extrusionOk="0">
                <a:moveTo>
                  <a:pt x="0" y="0"/>
                </a:moveTo>
                <a:lnTo>
                  <a:pt x="0" y="22349"/>
                </a:lnTo>
                <a:cubicBezTo>
                  <a:pt x="6182" y="22349"/>
                  <a:pt x="11185" y="17366"/>
                  <a:pt x="11185" y="11184"/>
                </a:cubicBezTo>
                <a:cubicBezTo>
                  <a:pt x="11185" y="5002"/>
                  <a:pt x="6182"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rot="10800000" flipH="1">
            <a:off x="-10354" y="4030489"/>
            <a:ext cx="384325" cy="768599"/>
          </a:xfrm>
          <a:custGeom>
            <a:avLst/>
            <a:gdLst/>
            <a:ahLst/>
            <a:cxnLst/>
            <a:rect l="l" t="t" r="r" b="b"/>
            <a:pathLst>
              <a:path w="22351" h="44699" extrusionOk="0">
                <a:moveTo>
                  <a:pt x="1" y="0"/>
                </a:moveTo>
                <a:lnTo>
                  <a:pt x="1" y="44699"/>
                </a:lnTo>
                <a:cubicBezTo>
                  <a:pt x="12345" y="44699"/>
                  <a:pt x="22350" y="34675"/>
                  <a:pt x="22350" y="22349"/>
                </a:cubicBezTo>
                <a:cubicBezTo>
                  <a:pt x="22350" y="10005"/>
                  <a:pt x="12345"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rot="10800000" flipH="1">
            <a:off x="-10354" y="4376869"/>
            <a:ext cx="375161" cy="750287"/>
          </a:xfrm>
          <a:custGeom>
            <a:avLst/>
            <a:gdLst/>
            <a:ahLst/>
            <a:cxnLst/>
            <a:rect l="l" t="t" r="r" b="b"/>
            <a:pathLst>
              <a:path w="21818" h="43634" fill="none" extrusionOk="0">
                <a:moveTo>
                  <a:pt x="1" y="43634"/>
                </a:moveTo>
                <a:cubicBezTo>
                  <a:pt x="12060" y="43634"/>
                  <a:pt x="21818" y="33857"/>
                  <a:pt x="21818" y="21798"/>
                </a:cubicBezTo>
                <a:cubicBezTo>
                  <a:pt x="21818" y="9739"/>
                  <a:pt x="12060" y="0"/>
                  <a:pt x="1" y="0"/>
                </a:cubicBezTo>
              </a:path>
            </a:pathLst>
          </a:custGeom>
          <a:noFill/>
          <a:ln w="9525" cap="flat" cmpd="sng">
            <a:solidFill>
              <a:schemeClr val="dk1"/>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rot="10800000" flipH="1">
            <a:off x="-10352" y="2"/>
            <a:ext cx="502083" cy="238645"/>
          </a:xfrm>
          <a:custGeom>
            <a:avLst/>
            <a:gdLst/>
            <a:ahLst/>
            <a:cxnLst/>
            <a:rect l="l" t="t" r="r" b="b"/>
            <a:pathLst>
              <a:path w="22693" h="10785" extrusionOk="0">
                <a:moveTo>
                  <a:pt x="0" y="0"/>
                </a:moveTo>
                <a:cubicBezTo>
                  <a:pt x="305" y="5992"/>
                  <a:pt x="5250" y="10785"/>
                  <a:pt x="11337" y="10785"/>
                </a:cubicBezTo>
                <a:cubicBezTo>
                  <a:pt x="17423" y="10785"/>
                  <a:pt x="22369" y="5992"/>
                  <a:pt x="22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p:nvPr/>
        </p:nvSpPr>
        <p:spPr>
          <a:xfrm rot="10800000" flipH="1">
            <a:off x="-10352" y="231875"/>
            <a:ext cx="502083" cy="238247"/>
          </a:xfrm>
          <a:custGeom>
            <a:avLst/>
            <a:gdLst/>
            <a:ahLst/>
            <a:cxnLst/>
            <a:rect l="l" t="t" r="r" b="b"/>
            <a:pathLst>
              <a:path w="22693" h="10767" extrusionOk="0">
                <a:moveTo>
                  <a:pt x="11337" y="1"/>
                </a:moveTo>
                <a:cubicBezTo>
                  <a:pt x="5250" y="1"/>
                  <a:pt x="305" y="4794"/>
                  <a:pt x="0" y="10766"/>
                </a:cubicBezTo>
                <a:lnTo>
                  <a:pt x="22692" y="10766"/>
                </a:lnTo>
                <a:cubicBezTo>
                  <a:pt x="22369" y="4794"/>
                  <a:pt x="17423" y="1"/>
                  <a:pt x="11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rot="10800000" flipH="1">
            <a:off x="-14664" y="388740"/>
            <a:ext cx="238220" cy="501719"/>
          </a:xfrm>
          <a:custGeom>
            <a:avLst/>
            <a:gdLst/>
            <a:ahLst/>
            <a:cxnLst/>
            <a:rect l="l" t="t" r="r" b="b"/>
            <a:pathLst>
              <a:path w="10767" h="22674" extrusionOk="0">
                <a:moveTo>
                  <a:pt x="1" y="1"/>
                </a:moveTo>
                <a:lnTo>
                  <a:pt x="1" y="22674"/>
                </a:lnTo>
                <a:cubicBezTo>
                  <a:pt x="5993" y="22369"/>
                  <a:pt x="10767" y="17424"/>
                  <a:pt x="10767" y="11337"/>
                </a:cubicBezTo>
                <a:cubicBezTo>
                  <a:pt x="10767" y="5251"/>
                  <a:pt x="5993" y="286"/>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a:off x="7954771" y="-32236"/>
            <a:ext cx="1226344" cy="613172"/>
          </a:xfrm>
          <a:custGeom>
            <a:avLst/>
            <a:gdLst/>
            <a:ahLst/>
            <a:cxnLst/>
            <a:rect l="l" t="t" r="r" b="b"/>
            <a:pathLst>
              <a:path w="44700" h="22350" extrusionOk="0">
                <a:moveTo>
                  <a:pt x="1" y="0"/>
                </a:moveTo>
                <a:cubicBezTo>
                  <a:pt x="1" y="12344"/>
                  <a:pt x="10005" y="22349"/>
                  <a:pt x="22350" y="22349"/>
                </a:cubicBezTo>
                <a:cubicBezTo>
                  <a:pt x="34675" y="22349"/>
                  <a:pt x="44699" y="12344"/>
                  <a:pt x="44699"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a:off x="8058183" y="-42800"/>
            <a:ext cx="1019495" cy="509748"/>
          </a:xfrm>
          <a:custGeom>
            <a:avLst/>
            <a:gdLst/>
            <a:ahLst/>
            <a:cxnLst/>
            <a:rect l="l" t="t" r="r" b="b"/>
            <a:pathLst>
              <a:path w="44700" h="22350" extrusionOk="0">
                <a:moveTo>
                  <a:pt x="1" y="0"/>
                </a:moveTo>
                <a:cubicBezTo>
                  <a:pt x="1" y="12344"/>
                  <a:pt x="10005" y="22349"/>
                  <a:pt x="22350" y="22349"/>
                </a:cubicBezTo>
                <a:cubicBezTo>
                  <a:pt x="34675" y="22349"/>
                  <a:pt x="44699" y="12344"/>
                  <a:pt x="446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3"/>
        <p:cNvGrpSpPr/>
        <p:nvPr/>
      </p:nvGrpSpPr>
      <p:grpSpPr>
        <a:xfrm>
          <a:off x="0" y="0"/>
          <a:ext cx="0" cy="0"/>
          <a:chOff x="0" y="0"/>
          <a:chExt cx="0" cy="0"/>
        </a:xfrm>
      </p:grpSpPr>
      <p:sp>
        <p:nvSpPr>
          <p:cNvPr id="114" name="Google Shape;114;p7"/>
          <p:cNvSpPr txBox="1">
            <a:spLocks noGrp="1"/>
          </p:cNvSpPr>
          <p:nvPr>
            <p:ph type="title"/>
          </p:nvPr>
        </p:nvSpPr>
        <p:spPr>
          <a:xfrm>
            <a:off x="713225" y="539500"/>
            <a:ext cx="5425500" cy="11577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5" name="Google Shape;115;p7"/>
          <p:cNvSpPr txBox="1">
            <a:spLocks noGrp="1"/>
          </p:cNvSpPr>
          <p:nvPr>
            <p:ph type="body" idx="1"/>
          </p:nvPr>
        </p:nvSpPr>
        <p:spPr>
          <a:xfrm>
            <a:off x="719675" y="1849450"/>
            <a:ext cx="5425500" cy="27546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AutoNum type="arabicPeriod"/>
              <a:defRPr sz="1600">
                <a:latin typeface="Catamaran Medium"/>
                <a:ea typeface="Catamaran Medium"/>
                <a:cs typeface="Catamaran Medium"/>
                <a:sym typeface="Catamaran Medium"/>
              </a:defRPr>
            </a:lvl1pPr>
            <a:lvl2pPr marL="914400" lvl="1" indent="-317500" rtl="0">
              <a:lnSpc>
                <a:spcPct val="115000"/>
              </a:lnSpc>
              <a:spcBef>
                <a:spcPts val="1600"/>
              </a:spcBef>
              <a:spcAft>
                <a:spcPts val="0"/>
              </a:spcAft>
              <a:buSzPts val="1400"/>
              <a:buAutoNum type="alphaLcPeriod"/>
              <a:defRPr/>
            </a:lvl2pPr>
            <a:lvl3pPr marL="1371600" lvl="2" indent="-317500" rtl="0">
              <a:lnSpc>
                <a:spcPct val="115000"/>
              </a:lnSpc>
              <a:spcBef>
                <a:spcPts val="0"/>
              </a:spcBef>
              <a:spcAft>
                <a:spcPts val="0"/>
              </a:spcAft>
              <a:buSzPts val="1400"/>
              <a:buAutoNum type="romanLcPeriod"/>
              <a:defRPr/>
            </a:lvl3pPr>
            <a:lvl4pPr marL="1828800" lvl="3" indent="-317500" rtl="0">
              <a:lnSpc>
                <a:spcPct val="115000"/>
              </a:lnSpc>
              <a:spcBef>
                <a:spcPts val="0"/>
              </a:spcBef>
              <a:spcAft>
                <a:spcPts val="0"/>
              </a:spcAft>
              <a:buSzPts val="1400"/>
              <a:buAutoNum type="arabicPeriod"/>
              <a:defRPr/>
            </a:lvl4pPr>
            <a:lvl5pPr marL="2286000" lvl="4" indent="-317500" rtl="0">
              <a:lnSpc>
                <a:spcPct val="115000"/>
              </a:lnSpc>
              <a:spcBef>
                <a:spcPts val="0"/>
              </a:spcBef>
              <a:spcAft>
                <a:spcPts val="0"/>
              </a:spcAft>
              <a:buSzPts val="1400"/>
              <a:buAutoNum type="alphaLcPeriod"/>
              <a:defRPr/>
            </a:lvl5pPr>
            <a:lvl6pPr marL="2743200" lvl="5" indent="-317500" rtl="0">
              <a:lnSpc>
                <a:spcPct val="115000"/>
              </a:lnSpc>
              <a:spcBef>
                <a:spcPts val="0"/>
              </a:spcBef>
              <a:spcAft>
                <a:spcPts val="0"/>
              </a:spcAft>
              <a:buSzPts val="1400"/>
              <a:buAutoNum type="romanLcPeriod"/>
              <a:defRPr/>
            </a:lvl6pPr>
            <a:lvl7pPr marL="3200400" lvl="6" indent="-317500" rtl="0">
              <a:lnSpc>
                <a:spcPct val="115000"/>
              </a:lnSpc>
              <a:spcBef>
                <a:spcPts val="0"/>
              </a:spcBef>
              <a:spcAft>
                <a:spcPts val="0"/>
              </a:spcAft>
              <a:buSzPts val="1400"/>
              <a:buAutoNum type="arabicPeriod"/>
              <a:defRPr/>
            </a:lvl7pPr>
            <a:lvl8pPr marL="3657600" lvl="7" indent="-317500" rtl="0">
              <a:lnSpc>
                <a:spcPct val="115000"/>
              </a:lnSpc>
              <a:spcBef>
                <a:spcPts val="0"/>
              </a:spcBef>
              <a:spcAft>
                <a:spcPts val="0"/>
              </a:spcAft>
              <a:buSzPts val="1400"/>
              <a:buAutoNum type="alphaLcPeriod"/>
              <a:defRPr/>
            </a:lvl8pPr>
            <a:lvl9pPr marL="4114800" lvl="8" indent="-317500" rtl="0">
              <a:lnSpc>
                <a:spcPct val="115000"/>
              </a:lnSpc>
              <a:spcBef>
                <a:spcPts val="0"/>
              </a:spcBef>
              <a:spcAft>
                <a:spcPts val="0"/>
              </a:spcAft>
              <a:buSzPts val="1400"/>
              <a:buAutoNum type="romanLcPeriod"/>
              <a:defRPr/>
            </a:lvl9pPr>
          </a:lstStyle>
          <a:p>
            <a:endParaRPr/>
          </a:p>
        </p:txBody>
      </p:sp>
      <p:sp>
        <p:nvSpPr>
          <p:cNvPr id="116" name="Google Shape;116;p7"/>
          <p:cNvSpPr/>
          <p:nvPr/>
        </p:nvSpPr>
        <p:spPr>
          <a:xfrm rot="10800000">
            <a:off x="7896051" y="1641"/>
            <a:ext cx="1247959" cy="624265"/>
          </a:xfrm>
          <a:custGeom>
            <a:avLst/>
            <a:gdLst/>
            <a:ahLst/>
            <a:cxnLst/>
            <a:rect l="l" t="t" r="r" b="b"/>
            <a:pathLst>
              <a:path w="43654" h="21837" extrusionOk="0">
                <a:moveTo>
                  <a:pt x="21817" y="1"/>
                </a:moveTo>
                <a:cubicBezTo>
                  <a:pt x="9777" y="1"/>
                  <a:pt x="0" y="9777"/>
                  <a:pt x="0" y="21837"/>
                </a:cubicBezTo>
                <a:lnTo>
                  <a:pt x="43653" y="21837"/>
                </a:lnTo>
                <a:cubicBezTo>
                  <a:pt x="43653" y="9777"/>
                  <a:pt x="33877" y="1"/>
                  <a:pt x="218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rot="10800000">
            <a:off x="8207644" y="624775"/>
            <a:ext cx="311604" cy="623722"/>
          </a:xfrm>
          <a:custGeom>
            <a:avLst/>
            <a:gdLst/>
            <a:ahLst/>
            <a:cxnLst/>
            <a:rect l="l" t="t" r="r" b="b"/>
            <a:pathLst>
              <a:path w="10900" h="21818" extrusionOk="0">
                <a:moveTo>
                  <a:pt x="0" y="1"/>
                </a:moveTo>
                <a:lnTo>
                  <a:pt x="0" y="21818"/>
                </a:lnTo>
                <a:cubicBezTo>
                  <a:pt x="6011" y="21818"/>
                  <a:pt x="10899" y="16948"/>
                  <a:pt x="10899" y="10919"/>
                </a:cubicBezTo>
                <a:cubicBezTo>
                  <a:pt x="10899" y="4908"/>
                  <a:pt x="6030"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rot="10800000">
            <a:off x="8520296" y="11"/>
            <a:ext cx="311604" cy="623722"/>
          </a:xfrm>
          <a:custGeom>
            <a:avLst/>
            <a:gdLst/>
            <a:ahLst/>
            <a:cxnLst/>
            <a:rect l="l" t="t" r="r" b="b"/>
            <a:pathLst>
              <a:path w="10900" h="21818" extrusionOk="0">
                <a:moveTo>
                  <a:pt x="10899" y="1"/>
                </a:moveTo>
                <a:cubicBezTo>
                  <a:pt x="4889" y="1"/>
                  <a:pt x="0" y="4870"/>
                  <a:pt x="0" y="10900"/>
                </a:cubicBezTo>
                <a:cubicBezTo>
                  <a:pt x="0" y="16929"/>
                  <a:pt x="4870" y="21818"/>
                  <a:pt x="10899" y="21818"/>
                </a:cubicBezTo>
                <a:lnTo>
                  <a:pt x="108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rot="10800000">
            <a:off x="7895526" y="1624"/>
            <a:ext cx="623722" cy="1247959"/>
          </a:xfrm>
          <a:custGeom>
            <a:avLst/>
            <a:gdLst/>
            <a:ahLst/>
            <a:cxnLst/>
            <a:rect l="l" t="t" r="r" b="b"/>
            <a:pathLst>
              <a:path w="21818" h="43654" fill="none" extrusionOk="0">
                <a:moveTo>
                  <a:pt x="0" y="43654"/>
                </a:moveTo>
                <a:cubicBezTo>
                  <a:pt x="12041" y="43654"/>
                  <a:pt x="21817" y="33877"/>
                  <a:pt x="21817" y="21818"/>
                </a:cubicBezTo>
                <a:cubicBezTo>
                  <a:pt x="21817" y="9759"/>
                  <a:pt x="12041" y="1"/>
                  <a:pt x="0" y="1"/>
                </a:cubicBezTo>
              </a:path>
            </a:pathLst>
          </a:custGeom>
          <a:noFill/>
          <a:ln w="9525" cap="flat" cmpd="sng">
            <a:solidFill>
              <a:schemeClr val="dk1"/>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322925" y="-30061"/>
            <a:ext cx="762712" cy="361845"/>
          </a:xfrm>
          <a:custGeom>
            <a:avLst/>
            <a:gdLst/>
            <a:ahLst/>
            <a:cxnLst/>
            <a:rect l="l" t="t" r="r" b="b"/>
            <a:pathLst>
              <a:path w="22693" h="10766" extrusionOk="0">
                <a:moveTo>
                  <a:pt x="1" y="0"/>
                </a:moveTo>
                <a:cubicBezTo>
                  <a:pt x="324" y="5992"/>
                  <a:pt x="5269" y="10766"/>
                  <a:pt x="11356" y="10766"/>
                </a:cubicBezTo>
                <a:cubicBezTo>
                  <a:pt x="17443" y="10766"/>
                  <a:pt x="22388" y="5973"/>
                  <a:pt x="226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20382" y="-35170"/>
            <a:ext cx="1467211" cy="733908"/>
          </a:xfrm>
          <a:custGeom>
            <a:avLst/>
            <a:gdLst/>
            <a:ahLst/>
            <a:cxnLst/>
            <a:rect l="l" t="t" r="r" b="b"/>
            <a:pathLst>
              <a:path w="43654" h="21836" fill="none" extrusionOk="0">
                <a:moveTo>
                  <a:pt x="0" y="0"/>
                </a:moveTo>
                <a:cubicBezTo>
                  <a:pt x="0" y="12059"/>
                  <a:pt x="9777" y="21836"/>
                  <a:pt x="21817" y="21836"/>
                </a:cubicBezTo>
                <a:cubicBezTo>
                  <a:pt x="33877" y="21836"/>
                  <a:pt x="43653" y="12059"/>
                  <a:pt x="43653" y="0"/>
                </a:cubicBezTo>
              </a:path>
            </a:pathLst>
          </a:custGeom>
          <a:noFill/>
          <a:ln w="9525" cap="flat" cmpd="sng">
            <a:solidFill>
              <a:schemeClr val="dk1"/>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flipH="1">
            <a:off x="6925570" y="4692126"/>
            <a:ext cx="1003515" cy="501702"/>
          </a:xfrm>
          <a:custGeom>
            <a:avLst/>
            <a:gdLst/>
            <a:ahLst/>
            <a:cxnLst/>
            <a:rect l="l" t="t" r="r" b="b"/>
            <a:pathLst>
              <a:path w="44700" h="22350" extrusionOk="0">
                <a:moveTo>
                  <a:pt x="22350" y="0"/>
                </a:moveTo>
                <a:cubicBezTo>
                  <a:pt x="10025" y="0"/>
                  <a:pt x="1" y="10005"/>
                  <a:pt x="1" y="22350"/>
                </a:cubicBezTo>
                <a:lnTo>
                  <a:pt x="44700" y="22350"/>
                </a:lnTo>
                <a:cubicBezTo>
                  <a:pt x="44700" y="10005"/>
                  <a:pt x="34695" y="0"/>
                  <a:pt x="223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flipH="1">
            <a:off x="7929012" y="4943183"/>
            <a:ext cx="501757" cy="250649"/>
          </a:xfrm>
          <a:custGeom>
            <a:avLst/>
            <a:gdLst/>
            <a:ahLst/>
            <a:cxnLst/>
            <a:rect l="l" t="t" r="r" b="b"/>
            <a:pathLst>
              <a:path w="22350" h="11166" extrusionOk="0">
                <a:moveTo>
                  <a:pt x="11185" y="1"/>
                </a:moveTo>
                <a:cubicBezTo>
                  <a:pt x="5003" y="1"/>
                  <a:pt x="0" y="4984"/>
                  <a:pt x="0" y="11166"/>
                </a:cubicBezTo>
                <a:lnTo>
                  <a:pt x="22350" y="11166"/>
                </a:lnTo>
                <a:cubicBezTo>
                  <a:pt x="22350" y="4984"/>
                  <a:pt x="17366" y="1"/>
                  <a:pt x="11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flipH="1">
            <a:off x="7929012" y="4692126"/>
            <a:ext cx="501757" cy="251075"/>
          </a:xfrm>
          <a:custGeom>
            <a:avLst/>
            <a:gdLst/>
            <a:ahLst/>
            <a:cxnLst/>
            <a:rect l="l" t="t" r="r" b="b"/>
            <a:pathLst>
              <a:path w="22350" h="11185" extrusionOk="0">
                <a:moveTo>
                  <a:pt x="0" y="0"/>
                </a:moveTo>
                <a:cubicBezTo>
                  <a:pt x="0" y="6182"/>
                  <a:pt x="5003" y="11185"/>
                  <a:pt x="11185" y="11185"/>
                </a:cubicBezTo>
                <a:cubicBezTo>
                  <a:pt x="17366" y="11185"/>
                  <a:pt x="22350" y="6182"/>
                  <a:pt x="223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rot="-5400000">
            <a:off x="530454" y="4792589"/>
            <a:ext cx="502083" cy="238645"/>
          </a:xfrm>
          <a:custGeom>
            <a:avLst/>
            <a:gdLst/>
            <a:ahLst/>
            <a:cxnLst/>
            <a:rect l="l" t="t" r="r" b="b"/>
            <a:pathLst>
              <a:path w="22693" h="10785" extrusionOk="0">
                <a:moveTo>
                  <a:pt x="0" y="0"/>
                </a:moveTo>
                <a:cubicBezTo>
                  <a:pt x="305" y="5992"/>
                  <a:pt x="5250" y="10785"/>
                  <a:pt x="11337" y="10785"/>
                </a:cubicBezTo>
                <a:cubicBezTo>
                  <a:pt x="17423" y="10785"/>
                  <a:pt x="22369" y="5992"/>
                  <a:pt x="22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rot="-5400000">
            <a:off x="298780" y="4792788"/>
            <a:ext cx="502083" cy="238247"/>
          </a:xfrm>
          <a:custGeom>
            <a:avLst/>
            <a:gdLst/>
            <a:ahLst/>
            <a:cxnLst/>
            <a:rect l="l" t="t" r="r" b="b"/>
            <a:pathLst>
              <a:path w="22693" h="10767" extrusionOk="0">
                <a:moveTo>
                  <a:pt x="11337" y="1"/>
                </a:moveTo>
                <a:cubicBezTo>
                  <a:pt x="5250" y="1"/>
                  <a:pt x="305" y="4794"/>
                  <a:pt x="0" y="10766"/>
                </a:cubicBezTo>
                <a:lnTo>
                  <a:pt x="22692" y="10766"/>
                </a:lnTo>
                <a:cubicBezTo>
                  <a:pt x="22369" y="4794"/>
                  <a:pt x="17423" y="1"/>
                  <a:pt x="11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rot="-5400000">
            <a:off x="121404" y="4776589"/>
            <a:ext cx="238220" cy="501719"/>
          </a:xfrm>
          <a:custGeom>
            <a:avLst/>
            <a:gdLst/>
            <a:ahLst/>
            <a:cxnLst/>
            <a:rect l="l" t="t" r="r" b="b"/>
            <a:pathLst>
              <a:path w="10767" h="22674" extrusionOk="0">
                <a:moveTo>
                  <a:pt x="1" y="1"/>
                </a:moveTo>
                <a:lnTo>
                  <a:pt x="1" y="22674"/>
                </a:lnTo>
                <a:cubicBezTo>
                  <a:pt x="5993" y="22369"/>
                  <a:pt x="10767" y="17424"/>
                  <a:pt x="10767" y="11337"/>
                </a:cubicBezTo>
                <a:cubicBezTo>
                  <a:pt x="10767" y="5251"/>
                  <a:pt x="5993" y="286"/>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 name="Google Shape;128;p7"/>
          <p:cNvGrpSpPr/>
          <p:nvPr/>
        </p:nvGrpSpPr>
        <p:grpSpPr>
          <a:xfrm rot="10800000">
            <a:off x="8151435" y="1532322"/>
            <a:ext cx="737197" cy="223699"/>
            <a:chOff x="1060054" y="3979524"/>
            <a:chExt cx="781426" cy="237120"/>
          </a:xfrm>
        </p:grpSpPr>
        <p:sp>
          <p:nvSpPr>
            <p:cNvPr id="129" name="Google Shape;129;p7"/>
            <p:cNvSpPr/>
            <p:nvPr/>
          </p:nvSpPr>
          <p:spPr>
            <a:xfrm>
              <a:off x="1060054" y="3979524"/>
              <a:ext cx="47019" cy="47019"/>
            </a:xfrm>
            <a:custGeom>
              <a:avLst/>
              <a:gdLst/>
              <a:ahLst/>
              <a:cxnLst/>
              <a:rect l="l" t="t" r="r" b="b"/>
              <a:pathLst>
                <a:path w="1275" h="1275" extrusionOk="0">
                  <a:moveTo>
                    <a:pt x="647" y="0"/>
                  </a:moveTo>
                  <a:cubicBezTo>
                    <a:pt x="286" y="0"/>
                    <a:pt x="0" y="286"/>
                    <a:pt x="0" y="628"/>
                  </a:cubicBezTo>
                  <a:cubicBezTo>
                    <a:pt x="0" y="989"/>
                    <a:pt x="286" y="1275"/>
                    <a:pt x="647" y="1275"/>
                  </a:cubicBezTo>
                  <a:cubicBezTo>
                    <a:pt x="990" y="1275"/>
                    <a:pt x="1275" y="989"/>
                    <a:pt x="1275" y="628"/>
                  </a:cubicBezTo>
                  <a:cubicBezTo>
                    <a:pt x="1275" y="286"/>
                    <a:pt x="990"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1304844" y="3979524"/>
              <a:ext cx="47056" cy="47019"/>
            </a:xfrm>
            <a:custGeom>
              <a:avLst/>
              <a:gdLst/>
              <a:ahLst/>
              <a:cxnLst/>
              <a:rect l="l" t="t" r="r" b="b"/>
              <a:pathLst>
                <a:path w="1276" h="1275" extrusionOk="0">
                  <a:moveTo>
                    <a:pt x="628" y="0"/>
                  </a:moveTo>
                  <a:cubicBezTo>
                    <a:pt x="286" y="0"/>
                    <a:pt x="1" y="286"/>
                    <a:pt x="1" y="628"/>
                  </a:cubicBezTo>
                  <a:cubicBezTo>
                    <a:pt x="1" y="989"/>
                    <a:pt x="286" y="1275"/>
                    <a:pt x="628" y="1275"/>
                  </a:cubicBezTo>
                  <a:cubicBezTo>
                    <a:pt x="990" y="1275"/>
                    <a:pt x="1275" y="989"/>
                    <a:pt x="1275" y="628"/>
                  </a:cubicBezTo>
                  <a:cubicBezTo>
                    <a:pt x="1275" y="286"/>
                    <a:pt x="990" y="0"/>
                    <a:pt x="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1548933" y="3979524"/>
              <a:ext cx="47756" cy="47019"/>
            </a:xfrm>
            <a:custGeom>
              <a:avLst/>
              <a:gdLst/>
              <a:ahLst/>
              <a:cxnLst/>
              <a:rect l="l" t="t" r="r" b="b"/>
              <a:pathLst>
                <a:path w="1295" h="1275" extrusionOk="0">
                  <a:moveTo>
                    <a:pt x="648" y="0"/>
                  </a:moveTo>
                  <a:cubicBezTo>
                    <a:pt x="286" y="0"/>
                    <a:pt x="1" y="286"/>
                    <a:pt x="1" y="628"/>
                  </a:cubicBezTo>
                  <a:cubicBezTo>
                    <a:pt x="1" y="989"/>
                    <a:pt x="286" y="1275"/>
                    <a:pt x="648" y="1275"/>
                  </a:cubicBezTo>
                  <a:cubicBezTo>
                    <a:pt x="1009" y="1275"/>
                    <a:pt x="1294" y="989"/>
                    <a:pt x="1294" y="628"/>
                  </a:cubicBezTo>
                  <a:cubicBezTo>
                    <a:pt x="1294" y="286"/>
                    <a:pt x="1009" y="0"/>
                    <a:pt x="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1793760" y="3979524"/>
              <a:ext cx="47719" cy="47019"/>
            </a:xfrm>
            <a:custGeom>
              <a:avLst/>
              <a:gdLst/>
              <a:ahLst/>
              <a:cxnLst/>
              <a:rect l="l" t="t" r="r" b="b"/>
              <a:pathLst>
                <a:path w="1294" h="1275" extrusionOk="0">
                  <a:moveTo>
                    <a:pt x="647" y="0"/>
                  </a:moveTo>
                  <a:cubicBezTo>
                    <a:pt x="286" y="0"/>
                    <a:pt x="0" y="286"/>
                    <a:pt x="0" y="628"/>
                  </a:cubicBezTo>
                  <a:cubicBezTo>
                    <a:pt x="0" y="989"/>
                    <a:pt x="286" y="1275"/>
                    <a:pt x="647" y="1275"/>
                  </a:cubicBezTo>
                  <a:cubicBezTo>
                    <a:pt x="1008" y="1275"/>
                    <a:pt x="1294" y="989"/>
                    <a:pt x="1294" y="628"/>
                  </a:cubicBezTo>
                  <a:cubicBezTo>
                    <a:pt x="1294" y="286"/>
                    <a:pt x="970"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1060054" y="4169588"/>
              <a:ext cx="47019" cy="47056"/>
            </a:xfrm>
            <a:custGeom>
              <a:avLst/>
              <a:gdLst/>
              <a:ahLst/>
              <a:cxnLst/>
              <a:rect l="l" t="t" r="r" b="b"/>
              <a:pathLst>
                <a:path w="1275" h="1276" extrusionOk="0">
                  <a:moveTo>
                    <a:pt x="647" y="1"/>
                  </a:moveTo>
                  <a:cubicBezTo>
                    <a:pt x="286" y="1"/>
                    <a:pt x="0" y="286"/>
                    <a:pt x="0" y="629"/>
                  </a:cubicBezTo>
                  <a:cubicBezTo>
                    <a:pt x="0" y="990"/>
                    <a:pt x="286" y="1275"/>
                    <a:pt x="647" y="1275"/>
                  </a:cubicBezTo>
                  <a:cubicBezTo>
                    <a:pt x="990" y="1275"/>
                    <a:pt x="1275" y="990"/>
                    <a:pt x="1275" y="629"/>
                  </a:cubicBezTo>
                  <a:cubicBezTo>
                    <a:pt x="1275" y="286"/>
                    <a:pt x="990"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1304844" y="4169588"/>
              <a:ext cx="47056" cy="47056"/>
            </a:xfrm>
            <a:custGeom>
              <a:avLst/>
              <a:gdLst/>
              <a:ahLst/>
              <a:cxnLst/>
              <a:rect l="l" t="t" r="r" b="b"/>
              <a:pathLst>
                <a:path w="1276" h="1276" extrusionOk="0">
                  <a:moveTo>
                    <a:pt x="628" y="1"/>
                  </a:moveTo>
                  <a:cubicBezTo>
                    <a:pt x="286" y="1"/>
                    <a:pt x="1" y="286"/>
                    <a:pt x="1" y="629"/>
                  </a:cubicBezTo>
                  <a:cubicBezTo>
                    <a:pt x="1" y="990"/>
                    <a:pt x="286" y="1275"/>
                    <a:pt x="628" y="1275"/>
                  </a:cubicBezTo>
                  <a:cubicBezTo>
                    <a:pt x="990" y="1275"/>
                    <a:pt x="1275" y="990"/>
                    <a:pt x="1275" y="629"/>
                  </a:cubicBezTo>
                  <a:cubicBezTo>
                    <a:pt x="1275" y="286"/>
                    <a:pt x="99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1548933" y="4169588"/>
              <a:ext cx="47756" cy="47056"/>
            </a:xfrm>
            <a:custGeom>
              <a:avLst/>
              <a:gdLst/>
              <a:ahLst/>
              <a:cxnLst/>
              <a:rect l="l" t="t" r="r" b="b"/>
              <a:pathLst>
                <a:path w="1295" h="1276" extrusionOk="0">
                  <a:moveTo>
                    <a:pt x="648" y="1"/>
                  </a:moveTo>
                  <a:cubicBezTo>
                    <a:pt x="286" y="1"/>
                    <a:pt x="1" y="286"/>
                    <a:pt x="1" y="629"/>
                  </a:cubicBezTo>
                  <a:cubicBezTo>
                    <a:pt x="1" y="990"/>
                    <a:pt x="286" y="1275"/>
                    <a:pt x="648" y="1275"/>
                  </a:cubicBezTo>
                  <a:cubicBezTo>
                    <a:pt x="1009" y="1275"/>
                    <a:pt x="1294" y="990"/>
                    <a:pt x="1294" y="629"/>
                  </a:cubicBezTo>
                  <a:cubicBezTo>
                    <a:pt x="1294" y="286"/>
                    <a:pt x="1009"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1793760" y="4169588"/>
              <a:ext cx="47719" cy="47056"/>
            </a:xfrm>
            <a:custGeom>
              <a:avLst/>
              <a:gdLst/>
              <a:ahLst/>
              <a:cxnLst/>
              <a:rect l="l" t="t" r="r" b="b"/>
              <a:pathLst>
                <a:path w="1294" h="1276" extrusionOk="0">
                  <a:moveTo>
                    <a:pt x="647" y="1"/>
                  </a:moveTo>
                  <a:cubicBezTo>
                    <a:pt x="286" y="1"/>
                    <a:pt x="0" y="286"/>
                    <a:pt x="0" y="629"/>
                  </a:cubicBezTo>
                  <a:cubicBezTo>
                    <a:pt x="0" y="990"/>
                    <a:pt x="286" y="1275"/>
                    <a:pt x="647" y="1275"/>
                  </a:cubicBezTo>
                  <a:cubicBezTo>
                    <a:pt x="1008" y="1275"/>
                    <a:pt x="1294" y="990"/>
                    <a:pt x="1294" y="629"/>
                  </a:cubicBezTo>
                  <a:cubicBezTo>
                    <a:pt x="1294" y="286"/>
                    <a:pt x="970"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7"/>
        <p:cNvGrpSpPr/>
        <p:nvPr/>
      </p:nvGrpSpPr>
      <p:grpSpPr>
        <a:xfrm>
          <a:off x="0" y="0"/>
          <a:ext cx="0" cy="0"/>
          <a:chOff x="0" y="0"/>
          <a:chExt cx="0" cy="0"/>
        </a:xfrm>
      </p:grpSpPr>
      <p:sp>
        <p:nvSpPr>
          <p:cNvPr id="138" name="Google Shape;138;p8"/>
          <p:cNvSpPr txBox="1">
            <a:spLocks noGrp="1"/>
          </p:cNvSpPr>
          <p:nvPr>
            <p:ph type="title"/>
          </p:nvPr>
        </p:nvSpPr>
        <p:spPr>
          <a:xfrm>
            <a:off x="1388100" y="1307100"/>
            <a:ext cx="6367800" cy="25293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139" name="Google Shape;139;p8"/>
          <p:cNvGrpSpPr/>
          <p:nvPr/>
        </p:nvGrpSpPr>
        <p:grpSpPr>
          <a:xfrm>
            <a:off x="-32202" y="-50349"/>
            <a:ext cx="10044040" cy="5244181"/>
            <a:chOff x="-32202" y="-50349"/>
            <a:chExt cx="10044040" cy="5244181"/>
          </a:xfrm>
        </p:grpSpPr>
        <p:sp>
          <p:nvSpPr>
            <p:cNvPr id="140" name="Google Shape;140;p8"/>
            <p:cNvSpPr/>
            <p:nvPr/>
          </p:nvSpPr>
          <p:spPr>
            <a:xfrm>
              <a:off x="-32202" y="4894321"/>
              <a:ext cx="502083" cy="238645"/>
            </a:xfrm>
            <a:custGeom>
              <a:avLst/>
              <a:gdLst/>
              <a:ahLst/>
              <a:cxnLst/>
              <a:rect l="l" t="t" r="r" b="b"/>
              <a:pathLst>
                <a:path w="22693" h="10785" extrusionOk="0">
                  <a:moveTo>
                    <a:pt x="0" y="0"/>
                  </a:moveTo>
                  <a:cubicBezTo>
                    <a:pt x="305" y="5992"/>
                    <a:pt x="5250" y="10785"/>
                    <a:pt x="11337" y="10785"/>
                  </a:cubicBezTo>
                  <a:cubicBezTo>
                    <a:pt x="17423" y="10785"/>
                    <a:pt x="22369" y="5992"/>
                    <a:pt x="22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32202" y="4662846"/>
              <a:ext cx="502083" cy="238247"/>
            </a:xfrm>
            <a:custGeom>
              <a:avLst/>
              <a:gdLst/>
              <a:ahLst/>
              <a:cxnLst/>
              <a:rect l="l" t="t" r="r" b="b"/>
              <a:pathLst>
                <a:path w="22693" h="10767" extrusionOk="0">
                  <a:moveTo>
                    <a:pt x="11337" y="1"/>
                  </a:moveTo>
                  <a:cubicBezTo>
                    <a:pt x="5250" y="1"/>
                    <a:pt x="305" y="4794"/>
                    <a:pt x="0" y="10766"/>
                  </a:cubicBezTo>
                  <a:lnTo>
                    <a:pt x="22692" y="10766"/>
                  </a:lnTo>
                  <a:cubicBezTo>
                    <a:pt x="22369" y="4794"/>
                    <a:pt x="17423" y="1"/>
                    <a:pt x="11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15808" y="4221802"/>
              <a:ext cx="238220" cy="501719"/>
            </a:xfrm>
            <a:custGeom>
              <a:avLst/>
              <a:gdLst/>
              <a:ahLst/>
              <a:cxnLst/>
              <a:rect l="l" t="t" r="r" b="b"/>
              <a:pathLst>
                <a:path w="10767" h="22674" extrusionOk="0">
                  <a:moveTo>
                    <a:pt x="1" y="1"/>
                  </a:moveTo>
                  <a:lnTo>
                    <a:pt x="1" y="22674"/>
                  </a:lnTo>
                  <a:cubicBezTo>
                    <a:pt x="5993" y="22369"/>
                    <a:pt x="10767" y="17424"/>
                    <a:pt x="10767" y="11337"/>
                  </a:cubicBezTo>
                  <a:cubicBezTo>
                    <a:pt x="10767" y="5251"/>
                    <a:pt x="5993" y="286"/>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965122" y="-45055"/>
              <a:ext cx="789489" cy="374549"/>
            </a:xfrm>
            <a:custGeom>
              <a:avLst/>
              <a:gdLst/>
              <a:ahLst/>
              <a:cxnLst/>
              <a:rect l="l" t="t" r="r" b="b"/>
              <a:pathLst>
                <a:path w="22693" h="10766" extrusionOk="0">
                  <a:moveTo>
                    <a:pt x="1" y="0"/>
                  </a:moveTo>
                  <a:cubicBezTo>
                    <a:pt x="324" y="5992"/>
                    <a:pt x="5269" y="10766"/>
                    <a:pt x="11356" y="10766"/>
                  </a:cubicBezTo>
                  <a:cubicBezTo>
                    <a:pt x="17443" y="10766"/>
                    <a:pt x="22388" y="5973"/>
                    <a:pt x="226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4064980" y="4692126"/>
              <a:ext cx="1003515" cy="501702"/>
            </a:xfrm>
            <a:custGeom>
              <a:avLst/>
              <a:gdLst/>
              <a:ahLst/>
              <a:cxnLst/>
              <a:rect l="l" t="t" r="r" b="b"/>
              <a:pathLst>
                <a:path w="44700" h="22350" extrusionOk="0">
                  <a:moveTo>
                    <a:pt x="22350" y="0"/>
                  </a:moveTo>
                  <a:cubicBezTo>
                    <a:pt x="10025" y="0"/>
                    <a:pt x="1" y="10005"/>
                    <a:pt x="1" y="22350"/>
                  </a:cubicBezTo>
                  <a:lnTo>
                    <a:pt x="44700" y="22350"/>
                  </a:lnTo>
                  <a:cubicBezTo>
                    <a:pt x="44700" y="10005"/>
                    <a:pt x="34695" y="0"/>
                    <a:pt x="223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563295" y="4943183"/>
              <a:ext cx="501757" cy="250649"/>
            </a:xfrm>
            <a:custGeom>
              <a:avLst/>
              <a:gdLst/>
              <a:ahLst/>
              <a:cxnLst/>
              <a:rect l="l" t="t" r="r" b="b"/>
              <a:pathLst>
                <a:path w="22350" h="11166" extrusionOk="0">
                  <a:moveTo>
                    <a:pt x="11185" y="1"/>
                  </a:moveTo>
                  <a:cubicBezTo>
                    <a:pt x="5003" y="1"/>
                    <a:pt x="0" y="4984"/>
                    <a:pt x="0" y="11166"/>
                  </a:cubicBezTo>
                  <a:lnTo>
                    <a:pt x="22350" y="11166"/>
                  </a:lnTo>
                  <a:cubicBezTo>
                    <a:pt x="22350" y="4984"/>
                    <a:pt x="17366" y="1"/>
                    <a:pt x="111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8"/>
            <p:cNvSpPr/>
            <p:nvPr/>
          </p:nvSpPr>
          <p:spPr>
            <a:xfrm>
              <a:off x="3563295" y="4692126"/>
              <a:ext cx="501757" cy="251075"/>
            </a:xfrm>
            <a:custGeom>
              <a:avLst/>
              <a:gdLst/>
              <a:ahLst/>
              <a:cxnLst/>
              <a:rect l="l" t="t" r="r" b="b"/>
              <a:pathLst>
                <a:path w="22350" h="11185" extrusionOk="0">
                  <a:moveTo>
                    <a:pt x="0" y="0"/>
                  </a:moveTo>
                  <a:cubicBezTo>
                    <a:pt x="0" y="6182"/>
                    <a:pt x="5003" y="11185"/>
                    <a:pt x="11185" y="11185"/>
                  </a:cubicBezTo>
                  <a:cubicBezTo>
                    <a:pt x="17366" y="11185"/>
                    <a:pt x="22350" y="6182"/>
                    <a:pt x="22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8"/>
            <p:cNvSpPr/>
            <p:nvPr/>
          </p:nvSpPr>
          <p:spPr>
            <a:xfrm>
              <a:off x="6977866" y="-50349"/>
              <a:ext cx="1247465" cy="623733"/>
            </a:xfrm>
            <a:custGeom>
              <a:avLst/>
              <a:gdLst/>
              <a:ahLst/>
              <a:cxnLst/>
              <a:rect l="l" t="t" r="r" b="b"/>
              <a:pathLst>
                <a:path w="44700" h="22350" extrusionOk="0">
                  <a:moveTo>
                    <a:pt x="1" y="0"/>
                  </a:moveTo>
                  <a:cubicBezTo>
                    <a:pt x="1" y="12344"/>
                    <a:pt x="10005" y="22349"/>
                    <a:pt x="22350" y="22349"/>
                  </a:cubicBezTo>
                  <a:cubicBezTo>
                    <a:pt x="34675" y="22349"/>
                    <a:pt x="44699" y="12344"/>
                    <a:pt x="446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8536291" y="-50349"/>
              <a:ext cx="311615" cy="623733"/>
            </a:xfrm>
            <a:custGeom>
              <a:avLst/>
              <a:gdLst/>
              <a:ahLst/>
              <a:cxnLst/>
              <a:rect l="l" t="t" r="r" b="b"/>
              <a:pathLst>
                <a:path w="11166" h="22350" extrusionOk="0">
                  <a:moveTo>
                    <a:pt x="11166" y="0"/>
                  </a:moveTo>
                  <a:cubicBezTo>
                    <a:pt x="4984" y="0"/>
                    <a:pt x="1" y="5002"/>
                    <a:pt x="1" y="11184"/>
                  </a:cubicBezTo>
                  <a:cubicBezTo>
                    <a:pt x="1" y="17366"/>
                    <a:pt x="4984" y="22349"/>
                    <a:pt x="11166" y="22349"/>
                  </a:cubicBezTo>
                  <a:lnTo>
                    <a:pt x="111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8224188" y="-50349"/>
              <a:ext cx="312145" cy="623733"/>
            </a:xfrm>
            <a:custGeom>
              <a:avLst/>
              <a:gdLst/>
              <a:ahLst/>
              <a:cxnLst/>
              <a:rect l="l" t="t" r="r" b="b"/>
              <a:pathLst>
                <a:path w="11185" h="22350" extrusionOk="0">
                  <a:moveTo>
                    <a:pt x="0" y="0"/>
                  </a:moveTo>
                  <a:lnTo>
                    <a:pt x="0" y="22349"/>
                  </a:lnTo>
                  <a:cubicBezTo>
                    <a:pt x="6182" y="22349"/>
                    <a:pt x="11185" y="17366"/>
                    <a:pt x="11185" y="11184"/>
                  </a:cubicBezTo>
                  <a:cubicBezTo>
                    <a:pt x="11185" y="5002"/>
                    <a:pt x="6182"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 name="Google Shape;150;p8"/>
            <p:cNvGrpSpPr/>
            <p:nvPr/>
          </p:nvGrpSpPr>
          <p:grpSpPr>
            <a:xfrm>
              <a:off x="7431818" y="1229669"/>
              <a:ext cx="735875" cy="224360"/>
              <a:chOff x="961850" y="630864"/>
              <a:chExt cx="780025" cy="237821"/>
            </a:xfrm>
          </p:grpSpPr>
          <p:sp>
            <p:nvSpPr>
              <p:cNvPr id="151" name="Google Shape;151;p8"/>
              <p:cNvSpPr/>
              <p:nvPr/>
            </p:nvSpPr>
            <p:spPr>
              <a:xfrm>
                <a:off x="961850" y="630864"/>
                <a:ext cx="47019" cy="47056"/>
              </a:xfrm>
              <a:custGeom>
                <a:avLst/>
                <a:gdLst/>
                <a:ahLst/>
                <a:cxnLst/>
                <a:rect l="l" t="t" r="r" b="b"/>
                <a:pathLst>
                  <a:path w="1275" h="1276" extrusionOk="0">
                    <a:moveTo>
                      <a:pt x="647" y="1"/>
                    </a:moveTo>
                    <a:cubicBezTo>
                      <a:pt x="286" y="1"/>
                      <a:pt x="1" y="286"/>
                      <a:pt x="1" y="648"/>
                    </a:cubicBezTo>
                    <a:cubicBezTo>
                      <a:pt x="1" y="990"/>
                      <a:pt x="286" y="1275"/>
                      <a:pt x="647" y="1275"/>
                    </a:cubicBezTo>
                    <a:cubicBezTo>
                      <a:pt x="990" y="1275"/>
                      <a:pt x="1275" y="990"/>
                      <a:pt x="1275" y="648"/>
                    </a:cubicBezTo>
                    <a:cubicBezTo>
                      <a:pt x="1275" y="286"/>
                      <a:pt x="990"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a:off x="1206640" y="630864"/>
                <a:ext cx="47056" cy="47056"/>
              </a:xfrm>
              <a:custGeom>
                <a:avLst/>
                <a:gdLst/>
                <a:ahLst/>
                <a:cxnLst/>
                <a:rect l="l" t="t" r="r" b="b"/>
                <a:pathLst>
                  <a:path w="1276" h="1276" extrusionOk="0">
                    <a:moveTo>
                      <a:pt x="628" y="1"/>
                    </a:moveTo>
                    <a:cubicBezTo>
                      <a:pt x="286" y="1"/>
                      <a:pt x="1" y="286"/>
                      <a:pt x="1" y="648"/>
                    </a:cubicBezTo>
                    <a:cubicBezTo>
                      <a:pt x="1" y="990"/>
                      <a:pt x="286" y="1275"/>
                      <a:pt x="628" y="1275"/>
                    </a:cubicBezTo>
                    <a:cubicBezTo>
                      <a:pt x="990" y="1275"/>
                      <a:pt x="1275" y="990"/>
                      <a:pt x="1275" y="648"/>
                    </a:cubicBezTo>
                    <a:cubicBezTo>
                      <a:pt x="1275" y="286"/>
                      <a:pt x="99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1450767" y="630864"/>
                <a:ext cx="47719" cy="47056"/>
              </a:xfrm>
              <a:custGeom>
                <a:avLst/>
                <a:gdLst/>
                <a:ahLst/>
                <a:cxnLst/>
                <a:rect l="l" t="t" r="r" b="b"/>
                <a:pathLst>
                  <a:path w="1294" h="1276" extrusionOk="0">
                    <a:moveTo>
                      <a:pt x="647" y="1"/>
                    </a:moveTo>
                    <a:cubicBezTo>
                      <a:pt x="285" y="1"/>
                      <a:pt x="0" y="286"/>
                      <a:pt x="0" y="648"/>
                    </a:cubicBezTo>
                    <a:cubicBezTo>
                      <a:pt x="0" y="990"/>
                      <a:pt x="285" y="1275"/>
                      <a:pt x="647" y="1275"/>
                    </a:cubicBezTo>
                    <a:cubicBezTo>
                      <a:pt x="1008" y="1275"/>
                      <a:pt x="1293" y="990"/>
                      <a:pt x="1293" y="648"/>
                    </a:cubicBezTo>
                    <a:cubicBezTo>
                      <a:pt x="1293" y="286"/>
                      <a:pt x="1008"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a:off x="1694856" y="630864"/>
                <a:ext cx="47019" cy="47056"/>
              </a:xfrm>
              <a:custGeom>
                <a:avLst/>
                <a:gdLst/>
                <a:ahLst/>
                <a:cxnLst/>
                <a:rect l="l" t="t" r="r" b="b"/>
                <a:pathLst>
                  <a:path w="1275" h="1276" extrusionOk="0">
                    <a:moveTo>
                      <a:pt x="647" y="1"/>
                    </a:moveTo>
                    <a:cubicBezTo>
                      <a:pt x="286" y="1"/>
                      <a:pt x="0" y="286"/>
                      <a:pt x="0" y="648"/>
                    </a:cubicBezTo>
                    <a:cubicBezTo>
                      <a:pt x="0" y="990"/>
                      <a:pt x="286" y="1275"/>
                      <a:pt x="647" y="1275"/>
                    </a:cubicBezTo>
                    <a:cubicBezTo>
                      <a:pt x="989" y="1275"/>
                      <a:pt x="1275" y="990"/>
                      <a:pt x="1275" y="648"/>
                    </a:cubicBezTo>
                    <a:cubicBezTo>
                      <a:pt x="1275" y="286"/>
                      <a:pt x="989"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a:off x="961850" y="820965"/>
                <a:ext cx="47019" cy="47719"/>
              </a:xfrm>
              <a:custGeom>
                <a:avLst/>
                <a:gdLst/>
                <a:ahLst/>
                <a:cxnLst/>
                <a:rect l="l" t="t" r="r" b="b"/>
                <a:pathLst>
                  <a:path w="1275" h="1294" extrusionOk="0">
                    <a:moveTo>
                      <a:pt x="647" y="1"/>
                    </a:moveTo>
                    <a:cubicBezTo>
                      <a:pt x="286" y="1"/>
                      <a:pt x="1" y="286"/>
                      <a:pt x="1" y="647"/>
                    </a:cubicBezTo>
                    <a:cubicBezTo>
                      <a:pt x="1" y="1009"/>
                      <a:pt x="286" y="1294"/>
                      <a:pt x="647" y="1294"/>
                    </a:cubicBezTo>
                    <a:cubicBezTo>
                      <a:pt x="990" y="1294"/>
                      <a:pt x="1275" y="1009"/>
                      <a:pt x="1275" y="647"/>
                    </a:cubicBezTo>
                    <a:cubicBezTo>
                      <a:pt x="1275" y="286"/>
                      <a:pt x="990"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1206640" y="820965"/>
                <a:ext cx="47056" cy="47719"/>
              </a:xfrm>
              <a:custGeom>
                <a:avLst/>
                <a:gdLst/>
                <a:ahLst/>
                <a:cxnLst/>
                <a:rect l="l" t="t" r="r" b="b"/>
                <a:pathLst>
                  <a:path w="1276" h="1294" extrusionOk="0">
                    <a:moveTo>
                      <a:pt x="628" y="1"/>
                    </a:moveTo>
                    <a:cubicBezTo>
                      <a:pt x="286" y="1"/>
                      <a:pt x="1" y="286"/>
                      <a:pt x="1" y="647"/>
                    </a:cubicBezTo>
                    <a:cubicBezTo>
                      <a:pt x="1" y="1009"/>
                      <a:pt x="286" y="1294"/>
                      <a:pt x="628" y="1294"/>
                    </a:cubicBezTo>
                    <a:cubicBezTo>
                      <a:pt x="990" y="1294"/>
                      <a:pt x="1275" y="1009"/>
                      <a:pt x="1275" y="647"/>
                    </a:cubicBezTo>
                    <a:cubicBezTo>
                      <a:pt x="1275" y="286"/>
                      <a:pt x="99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8"/>
              <p:cNvSpPr/>
              <p:nvPr/>
            </p:nvSpPr>
            <p:spPr>
              <a:xfrm>
                <a:off x="1450767" y="820965"/>
                <a:ext cx="47719" cy="47719"/>
              </a:xfrm>
              <a:custGeom>
                <a:avLst/>
                <a:gdLst/>
                <a:ahLst/>
                <a:cxnLst/>
                <a:rect l="l" t="t" r="r" b="b"/>
                <a:pathLst>
                  <a:path w="1294" h="1294" extrusionOk="0">
                    <a:moveTo>
                      <a:pt x="647" y="1"/>
                    </a:moveTo>
                    <a:cubicBezTo>
                      <a:pt x="285" y="1"/>
                      <a:pt x="0" y="286"/>
                      <a:pt x="0" y="647"/>
                    </a:cubicBezTo>
                    <a:cubicBezTo>
                      <a:pt x="0" y="1009"/>
                      <a:pt x="285" y="1294"/>
                      <a:pt x="647" y="1294"/>
                    </a:cubicBezTo>
                    <a:cubicBezTo>
                      <a:pt x="1008" y="1294"/>
                      <a:pt x="1293" y="1009"/>
                      <a:pt x="1293" y="647"/>
                    </a:cubicBezTo>
                    <a:cubicBezTo>
                      <a:pt x="1293" y="286"/>
                      <a:pt x="1008"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p:nvPr/>
            </p:nvSpPr>
            <p:spPr>
              <a:xfrm>
                <a:off x="1694856" y="820965"/>
                <a:ext cx="47019" cy="47719"/>
              </a:xfrm>
              <a:custGeom>
                <a:avLst/>
                <a:gdLst/>
                <a:ahLst/>
                <a:cxnLst/>
                <a:rect l="l" t="t" r="r" b="b"/>
                <a:pathLst>
                  <a:path w="1275" h="1294" extrusionOk="0">
                    <a:moveTo>
                      <a:pt x="647" y="1"/>
                    </a:moveTo>
                    <a:cubicBezTo>
                      <a:pt x="286" y="1"/>
                      <a:pt x="0" y="286"/>
                      <a:pt x="0" y="647"/>
                    </a:cubicBezTo>
                    <a:cubicBezTo>
                      <a:pt x="0" y="1009"/>
                      <a:pt x="286" y="1294"/>
                      <a:pt x="647" y="1294"/>
                    </a:cubicBezTo>
                    <a:cubicBezTo>
                      <a:pt x="989" y="1294"/>
                      <a:pt x="1275" y="1009"/>
                      <a:pt x="1275" y="647"/>
                    </a:cubicBezTo>
                    <a:cubicBezTo>
                      <a:pt x="1275" y="286"/>
                      <a:pt x="989"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8"/>
            <p:cNvGrpSpPr/>
            <p:nvPr/>
          </p:nvGrpSpPr>
          <p:grpSpPr>
            <a:xfrm>
              <a:off x="881533" y="3998112"/>
              <a:ext cx="737197" cy="223699"/>
              <a:chOff x="1060054" y="3979524"/>
              <a:chExt cx="781426" cy="237120"/>
            </a:xfrm>
          </p:grpSpPr>
          <p:sp>
            <p:nvSpPr>
              <p:cNvPr id="160" name="Google Shape;160;p8"/>
              <p:cNvSpPr/>
              <p:nvPr/>
            </p:nvSpPr>
            <p:spPr>
              <a:xfrm>
                <a:off x="1060054" y="3979524"/>
                <a:ext cx="47019" cy="47019"/>
              </a:xfrm>
              <a:custGeom>
                <a:avLst/>
                <a:gdLst/>
                <a:ahLst/>
                <a:cxnLst/>
                <a:rect l="l" t="t" r="r" b="b"/>
                <a:pathLst>
                  <a:path w="1275" h="1275" extrusionOk="0">
                    <a:moveTo>
                      <a:pt x="647" y="0"/>
                    </a:moveTo>
                    <a:cubicBezTo>
                      <a:pt x="286" y="0"/>
                      <a:pt x="0" y="286"/>
                      <a:pt x="0" y="628"/>
                    </a:cubicBezTo>
                    <a:cubicBezTo>
                      <a:pt x="0" y="989"/>
                      <a:pt x="286" y="1275"/>
                      <a:pt x="647" y="1275"/>
                    </a:cubicBezTo>
                    <a:cubicBezTo>
                      <a:pt x="990" y="1275"/>
                      <a:pt x="1275" y="989"/>
                      <a:pt x="1275" y="628"/>
                    </a:cubicBezTo>
                    <a:cubicBezTo>
                      <a:pt x="1275" y="286"/>
                      <a:pt x="990"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8"/>
              <p:cNvSpPr/>
              <p:nvPr/>
            </p:nvSpPr>
            <p:spPr>
              <a:xfrm>
                <a:off x="1304844" y="3979524"/>
                <a:ext cx="47056" cy="47019"/>
              </a:xfrm>
              <a:custGeom>
                <a:avLst/>
                <a:gdLst/>
                <a:ahLst/>
                <a:cxnLst/>
                <a:rect l="l" t="t" r="r" b="b"/>
                <a:pathLst>
                  <a:path w="1276" h="1275" extrusionOk="0">
                    <a:moveTo>
                      <a:pt x="628" y="0"/>
                    </a:moveTo>
                    <a:cubicBezTo>
                      <a:pt x="286" y="0"/>
                      <a:pt x="1" y="286"/>
                      <a:pt x="1" y="628"/>
                    </a:cubicBezTo>
                    <a:cubicBezTo>
                      <a:pt x="1" y="989"/>
                      <a:pt x="286" y="1275"/>
                      <a:pt x="628" y="1275"/>
                    </a:cubicBezTo>
                    <a:cubicBezTo>
                      <a:pt x="990" y="1275"/>
                      <a:pt x="1275" y="989"/>
                      <a:pt x="1275" y="628"/>
                    </a:cubicBezTo>
                    <a:cubicBezTo>
                      <a:pt x="1275" y="286"/>
                      <a:pt x="990" y="0"/>
                      <a:pt x="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8"/>
              <p:cNvSpPr/>
              <p:nvPr/>
            </p:nvSpPr>
            <p:spPr>
              <a:xfrm>
                <a:off x="1548933" y="3979524"/>
                <a:ext cx="47756" cy="47019"/>
              </a:xfrm>
              <a:custGeom>
                <a:avLst/>
                <a:gdLst/>
                <a:ahLst/>
                <a:cxnLst/>
                <a:rect l="l" t="t" r="r" b="b"/>
                <a:pathLst>
                  <a:path w="1295" h="1275" extrusionOk="0">
                    <a:moveTo>
                      <a:pt x="648" y="0"/>
                    </a:moveTo>
                    <a:cubicBezTo>
                      <a:pt x="286" y="0"/>
                      <a:pt x="1" y="286"/>
                      <a:pt x="1" y="628"/>
                    </a:cubicBezTo>
                    <a:cubicBezTo>
                      <a:pt x="1" y="989"/>
                      <a:pt x="286" y="1275"/>
                      <a:pt x="648" y="1275"/>
                    </a:cubicBezTo>
                    <a:cubicBezTo>
                      <a:pt x="1009" y="1275"/>
                      <a:pt x="1294" y="989"/>
                      <a:pt x="1294" y="628"/>
                    </a:cubicBezTo>
                    <a:cubicBezTo>
                      <a:pt x="1294" y="286"/>
                      <a:pt x="1009" y="0"/>
                      <a:pt x="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1793760" y="3979524"/>
                <a:ext cx="47719" cy="47019"/>
              </a:xfrm>
              <a:custGeom>
                <a:avLst/>
                <a:gdLst/>
                <a:ahLst/>
                <a:cxnLst/>
                <a:rect l="l" t="t" r="r" b="b"/>
                <a:pathLst>
                  <a:path w="1294" h="1275" extrusionOk="0">
                    <a:moveTo>
                      <a:pt x="647" y="0"/>
                    </a:moveTo>
                    <a:cubicBezTo>
                      <a:pt x="286" y="0"/>
                      <a:pt x="0" y="286"/>
                      <a:pt x="0" y="628"/>
                    </a:cubicBezTo>
                    <a:cubicBezTo>
                      <a:pt x="0" y="989"/>
                      <a:pt x="286" y="1275"/>
                      <a:pt x="647" y="1275"/>
                    </a:cubicBezTo>
                    <a:cubicBezTo>
                      <a:pt x="1008" y="1275"/>
                      <a:pt x="1294" y="989"/>
                      <a:pt x="1294" y="628"/>
                    </a:cubicBezTo>
                    <a:cubicBezTo>
                      <a:pt x="1294" y="286"/>
                      <a:pt x="970"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8"/>
              <p:cNvSpPr/>
              <p:nvPr/>
            </p:nvSpPr>
            <p:spPr>
              <a:xfrm>
                <a:off x="1060054" y="4169588"/>
                <a:ext cx="47019" cy="47056"/>
              </a:xfrm>
              <a:custGeom>
                <a:avLst/>
                <a:gdLst/>
                <a:ahLst/>
                <a:cxnLst/>
                <a:rect l="l" t="t" r="r" b="b"/>
                <a:pathLst>
                  <a:path w="1275" h="1276" extrusionOk="0">
                    <a:moveTo>
                      <a:pt x="647" y="1"/>
                    </a:moveTo>
                    <a:cubicBezTo>
                      <a:pt x="286" y="1"/>
                      <a:pt x="0" y="286"/>
                      <a:pt x="0" y="629"/>
                    </a:cubicBezTo>
                    <a:cubicBezTo>
                      <a:pt x="0" y="990"/>
                      <a:pt x="286" y="1275"/>
                      <a:pt x="647" y="1275"/>
                    </a:cubicBezTo>
                    <a:cubicBezTo>
                      <a:pt x="990" y="1275"/>
                      <a:pt x="1275" y="990"/>
                      <a:pt x="1275" y="629"/>
                    </a:cubicBezTo>
                    <a:cubicBezTo>
                      <a:pt x="1275" y="286"/>
                      <a:pt x="990"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8"/>
              <p:cNvSpPr/>
              <p:nvPr/>
            </p:nvSpPr>
            <p:spPr>
              <a:xfrm>
                <a:off x="1304844" y="4169588"/>
                <a:ext cx="47056" cy="47056"/>
              </a:xfrm>
              <a:custGeom>
                <a:avLst/>
                <a:gdLst/>
                <a:ahLst/>
                <a:cxnLst/>
                <a:rect l="l" t="t" r="r" b="b"/>
                <a:pathLst>
                  <a:path w="1276" h="1276" extrusionOk="0">
                    <a:moveTo>
                      <a:pt x="628" y="1"/>
                    </a:moveTo>
                    <a:cubicBezTo>
                      <a:pt x="286" y="1"/>
                      <a:pt x="1" y="286"/>
                      <a:pt x="1" y="629"/>
                    </a:cubicBezTo>
                    <a:cubicBezTo>
                      <a:pt x="1" y="990"/>
                      <a:pt x="286" y="1275"/>
                      <a:pt x="628" y="1275"/>
                    </a:cubicBezTo>
                    <a:cubicBezTo>
                      <a:pt x="990" y="1275"/>
                      <a:pt x="1275" y="990"/>
                      <a:pt x="1275" y="629"/>
                    </a:cubicBezTo>
                    <a:cubicBezTo>
                      <a:pt x="1275" y="286"/>
                      <a:pt x="99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1548933" y="4169588"/>
                <a:ext cx="47756" cy="47056"/>
              </a:xfrm>
              <a:custGeom>
                <a:avLst/>
                <a:gdLst/>
                <a:ahLst/>
                <a:cxnLst/>
                <a:rect l="l" t="t" r="r" b="b"/>
                <a:pathLst>
                  <a:path w="1295" h="1276" extrusionOk="0">
                    <a:moveTo>
                      <a:pt x="648" y="1"/>
                    </a:moveTo>
                    <a:cubicBezTo>
                      <a:pt x="286" y="1"/>
                      <a:pt x="1" y="286"/>
                      <a:pt x="1" y="629"/>
                    </a:cubicBezTo>
                    <a:cubicBezTo>
                      <a:pt x="1" y="990"/>
                      <a:pt x="286" y="1275"/>
                      <a:pt x="648" y="1275"/>
                    </a:cubicBezTo>
                    <a:cubicBezTo>
                      <a:pt x="1009" y="1275"/>
                      <a:pt x="1294" y="990"/>
                      <a:pt x="1294" y="629"/>
                    </a:cubicBezTo>
                    <a:cubicBezTo>
                      <a:pt x="1294" y="286"/>
                      <a:pt x="1009"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8"/>
              <p:cNvSpPr/>
              <p:nvPr/>
            </p:nvSpPr>
            <p:spPr>
              <a:xfrm>
                <a:off x="1793760" y="4169588"/>
                <a:ext cx="47719" cy="47056"/>
              </a:xfrm>
              <a:custGeom>
                <a:avLst/>
                <a:gdLst/>
                <a:ahLst/>
                <a:cxnLst/>
                <a:rect l="l" t="t" r="r" b="b"/>
                <a:pathLst>
                  <a:path w="1294" h="1276" extrusionOk="0">
                    <a:moveTo>
                      <a:pt x="647" y="1"/>
                    </a:moveTo>
                    <a:cubicBezTo>
                      <a:pt x="286" y="1"/>
                      <a:pt x="0" y="286"/>
                      <a:pt x="0" y="629"/>
                    </a:cubicBezTo>
                    <a:cubicBezTo>
                      <a:pt x="0" y="990"/>
                      <a:pt x="286" y="1275"/>
                      <a:pt x="647" y="1275"/>
                    </a:cubicBezTo>
                    <a:cubicBezTo>
                      <a:pt x="1008" y="1275"/>
                      <a:pt x="1294" y="990"/>
                      <a:pt x="1294" y="629"/>
                    </a:cubicBezTo>
                    <a:cubicBezTo>
                      <a:pt x="1294" y="286"/>
                      <a:pt x="970"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8"/>
            <p:cNvSpPr/>
            <p:nvPr/>
          </p:nvSpPr>
          <p:spPr>
            <a:xfrm>
              <a:off x="7431826" y="4565313"/>
              <a:ext cx="1247959" cy="624265"/>
            </a:xfrm>
            <a:custGeom>
              <a:avLst/>
              <a:gdLst/>
              <a:ahLst/>
              <a:cxnLst/>
              <a:rect l="l" t="t" r="r" b="b"/>
              <a:pathLst>
                <a:path w="43654" h="21837" extrusionOk="0">
                  <a:moveTo>
                    <a:pt x="21817" y="1"/>
                  </a:moveTo>
                  <a:cubicBezTo>
                    <a:pt x="9777" y="1"/>
                    <a:pt x="0" y="9777"/>
                    <a:pt x="0" y="21837"/>
                  </a:cubicBezTo>
                  <a:lnTo>
                    <a:pt x="43653" y="21837"/>
                  </a:lnTo>
                  <a:cubicBezTo>
                    <a:pt x="43653" y="9777"/>
                    <a:pt x="33877" y="1"/>
                    <a:pt x="218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8"/>
            <p:cNvSpPr/>
            <p:nvPr/>
          </p:nvSpPr>
          <p:spPr>
            <a:xfrm>
              <a:off x="8056587" y="3942722"/>
              <a:ext cx="311604" cy="623722"/>
            </a:xfrm>
            <a:custGeom>
              <a:avLst/>
              <a:gdLst/>
              <a:ahLst/>
              <a:cxnLst/>
              <a:rect l="l" t="t" r="r" b="b"/>
              <a:pathLst>
                <a:path w="10900" h="21818" extrusionOk="0">
                  <a:moveTo>
                    <a:pt x="0" y="1"/>
                  </a:moveTo>
                  <a:lnTo>
                    <a:pt x="0" y="21818"/>
                  </a:lnTo>
                  <a:cubicBezTo>
                    <a:pt x="6011" y="21818"/>
                    <a:pt x="10899" y="16948"/>
                    <a:pt x="10899" y="10919"/>
                  </a:cubicBezTo>
                  <a:cubicBezTo>
                    <a:pt x="10899" y="4908"/>
                    <a:pt x="6030"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8"/>
            <p:cNvSpPr/>
            <p:nvPr/>
          </p:nvSpPr>
          <p:spPr>
            <a:xfrm>
              <a:off x="7743935" y="4567486"/>
              <a:ext cx="311604" cy="623722"/>
            </a:xfrm>
            <a:custGeom>
              <a:avLst/>
              <a:gdLst/>
              <a:ahLst/>
              <a:cxnLst/>
              <a:rect l="l" t="t" r="r" b="b"/>
              <a:pathLst>
                <a:path w="10900" h="21818" extrusionOk="0">
                  <a:moveTo>
                    <a:pt x="10899" y="1"/>
                  </a:moveTo>
                  <a:cubicBezTo>
                    <a:pt x="4889" y="1"/>
                    <a:pt x="0" y="4870"/>
                    <a:pt x="0" y="10900"/>
                  </a:cubicBezTo>
                  <a:cubicBezTo>
                    <a:pt x="0" y="16929"/>
                    <a:pt x="4870" y="21818"/>
                    <a:pt x="10899" y="21818"/>
                  </a:cubicBezTo>
                  <a:lnTo>
                    <a:pt x="108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8"/>
            <p:cNvSpPr/>
            <p:nvPr/>
          </p:nvSpPr>
          <p:spPr>
            <a:xfrm>
              <a:off x="8056587" y="3941636"/>
              <a:ext cx="623722" cy="1247959"/>
            </a:xfrm>
            <a:custGeom>
              <a:avLst/>
              <a:gdLst/>
              <a:ahLst/>
              <a:cxnLst/>
              <a:rect l="l" t="t" r="r" b="b"/>
              <a:pathLst>
                <a:path w="21818" h="43654" fill="none" extrusionOk="0">
                  <a:moveTo>
                    <a:pt x="0" y="43654"/>
                  </a:moveTo>
                  <a:cubicBezTo>
                    <a:pt x="12041" y="43654"/>
                    <a:pt x="21817" y="33877"/>
                    <a:pt x="21817" y="21818"/>
                  </a:cubicBezTo>
                  <a:cubicBezTo>
                    <a:pt x="21817" y="9759"/>
                    <a:pt x="12041" y="1"/>
                    <a:pt x="0" y="1"/>
                  </a:cubicBezTo>
                </a:path>
              </a:pathLst>
            </a:custGeom>
            <a:noFill/>
            <a:ln w="9525" cap="flat" cmpd="sng">
              <a:solidFill>
                <a:schemeClr val="dk1"/>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8"/>
            <p:cNvSpPr/>
            <p:nvPr/>
          </p:nvSpPr>
          <p:spPr>
            <a:xfrm>
              <a:off x="2609782" y="-50343"/>
              <a:ext cx="1518723" cy="759674"/>
            </a:xfrm>
            <a:custGeom>
              <a:avLst/>
              <a:gdLst/>
              <a:ahLst/>
              <a:cxnLst/>
              <a:rect l="l" t="t" r="r" b="b"/>
              <a:pathLst>
                <a:path w="43654" h="21836" fill="none" extrusionOk="0">
                  <a:moveTo>
                    <a:pt x="0" y="0"/>
                  </a:moveTo>
                  <a:cubicBezTo>
                    <a:pt x="0" y="12059"/>
                    <a:pt x="9777" y="21836"/>
                    <a:pt x="21817" y="21836"/>
                  </a:cubicBezTo>
                  <a:cubicBezTo>
                    <a:pt x="33877" y="21836"/>
                    <a:pt x="43653" y="12059"/>
                    <a:pt x="43653" y="0"/>
                  </a:cubicBezTo>
                </a:path>
              </a:pathLst>
            </a:custGeom>
            <a:noFill/>
            <a:ln w="9525" cap="flat" cmpd="sng">
              <a:solidFill>
                <a:schemeClr val="dk1"/>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a:off x="-10354" y="328068"/>
              <a:ext cx="384325" cy="768599"/>
            </a:xfrm>
            <a:custGeom>
              <a:avLst/>
              <a:gdLst/>
              <a:ahLst/>
              <a:cxnLst/>
              <a:rect l="l" t="t" r="r" b="b"/>
              <a:pathLst>
                <a:path w="22351" h="44699" extrusionOk="0">
                  <a:moveTo>
                    <a:pt x="1" y="0"/>
                  </a:moveTo>
                  <a:lnTo>
                    <a:pt x="1" y="44699"/>
                  </a:lnTo>
                  <a:cubicBezTo>
                    <a:pt x="12345" y="44699"/>
                    <a:pt x="22350" y="34675"/>
                    <a:pt x="22350" y="22349"/>
                  </a:cubicBezTo>
                  <a:cubicBezTo>
                    <a:pt x="22350" y="10005"/>
                    <a:pt x="12345"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8"/>
            <p:cNvSpPr/>
            <p:nvPr/>
          </p:nvSpPr>
          <p:spPr>
            <a:xfrm>
              <a:off x="-10354" y="1"/>
              <a:ext cx="375161" cy="750287"/>
            </a:xfrm>
            <a:custGeom>
              <a:avLst/>
              <a:gdLst/>
              <a:ahLst/>
              <a:cxnLst/>
              <a:rect l="l" t="t" r="r" b="b"/>
              <a:pathLst>
                <a:path w="21818" h="43634" fill="none" extrusionOk="0">
                  <a:moveTo>
                    <a:pt x="1" y="43634"/>
                  </a:moveTo>
                  <a:cubicBezTo>
                    <a:pt x="12060" y="43634"/>
                    <a:pt x="21818" y="33857"/>
                    <a:pt x="21818" y="21798"/>
                  </a:cubicBezTo>
                  <a:cubicBezTo>
                    <a:pt x="21818" y="9739"/>
                    <a:pt x="12060" y="0"/>
                    <a:pt x="1" y="0"/>
                  </a:cubicBezTo>
                </a:path>
              </a:pathLst>
            </a:custGeom>
            <a:noFill/>
            <a:ln w="9525" cap="flat" cmpd="sng">
              <a:solidFill>
                <a:schemeClr val="dk1"/>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8"/>
            <p:cNvSpPr/>
            <p:nvPr/>
          </p:nvSpPr>
          <p:spPr>
            <a:xfrm>
              <a:off x="8266738" y="1699250"/>
              <a:ext cx="1745100" cy="1745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6"/>
        <p:cNvGrpSpPr/>
        <p:nvPr/>
      </p:nvGrpSpPr>
      <p:grpSpPr>
        <a:xfrm>
          <a:off x="0" y="0"/>
          <a:ext cx="0" cy="0"/>
          <a:chOff x="0" y="0"/>
          <a:chExt cx="0" cy="0"/>
        </a:xfrm>
      </p:grpSpPr>
      <p:sp>
        <p:nvSpPr>
          <p:cNvPr id="177" name="Google Shape;177;p9"/>
          <p:cNvSpPr txBox="1">
            <a:spLocks noGrp="1"/>
          </p:cNvSpPr>
          <p:nvPr>
            <p:ph type="subTitle" idx="1"/>
          </p:nvPr>
        </p:nvSpPr>
        <p:spPr>
          <a:xfrm>
            <a:off x="720064" y="1732525"/>
            <a:ext cx="3597000" cy="238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8" name="Google Shape;178;p9"/>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9" name="Google Shape;179;p9"/>
          <p:cNvSpPr txBox="1">
            <a:spLocks noGrp="1"/>
          </p:cNvSpPr>
          <p:nvPr>
            <p:ph type="subTitle" idx="2"/>
          </p:nvPr>
        </p:nvSpPr>
        <p:spPr>
          <a:xfrm>
            <a:off x="4826936" y="1732525"/>
            <a:ext cx="3597000" cy="238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0" name="Google Shape;180;p9"/>
          <p:cNvSpPr/>
          <p:nvPr/>
        </p:nvSpPr>
        <p:spPr>
          <a:xfrm rot="-5400000" flipH="1">
            <a:off x="8773634" y="131711"/>
            <a:ext cx="502083" cy="238645"/>
          </a:xfrm>
          <a:custGeom>
            <a:avLst/>
            <a:gdLst/>
            <a:ahLst/>
            <a:cxnLst/>
            <a:rect l="l" t="t" r="r" b="b"/>
            <a:pathLst>
              <a:path w="22693" h="10785" extrusionOk="0">
                <a:moveTo>
                  <a:pt x="0" y="0"/>
                </a:moveTo>
                <a:cubicBezTo>
                  <a:pt x="305" y="5992"/>
                  <a:pt x="5250" y="10785"/>
                  <a:pt x="11337" y="10785"/>
                </a:cubicBezTo>
                <a:cubicBezTo>
                  <a:pt x="17423" y="10785"/>
                  <a:pt x="22369" y="5992"/>
                  <a:pt x="22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9"/>
          <p:cNvSpPr/>
          <p:nvPr/>
        </p:nvSpPr>
        <p:spPr>
          <a:xfrm rot="-5400000" flipH="1">
            <a:off x="8541961" y="131911"/>
            <a:ext cx="502083" cy="238247"/>
          </a:xfrm>
          <a:custGeom>
            <a:avLst/>
            <a:gdLst/>
            <a:ahLst/>
            <a:cxnLst/>
            <a:rect l="l" t="t" r="r" b="b"/>
            <a:pathLst>
              <a:path w="22693" h="10767" extrusionOk="0">
                <a:moveTo>
                  <a:pt x="11337" y="1"/>
                </a:moveTo>
                <a:cubicBezTo>
                  <a:pt x="5250" y="1"/>
                  <a:pt x="305" y="4794"/>
                  <a:pt x="0" y="10766"/>
                </a:cubicBezTo>
                <a:lnTo>
                  <a:pt x="22692" y="10766"/>
                </a:lnTo>
                <a:cubicBezTo>
                  <a:pt x="22369" y="4794"/>
                  <a:pt x="17423" y="1"/>
                  <a:pt x="11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9"/>
          <p:cNvSpPr/>
          <p:nvPr/>
        </p:nvSpPr>
        <p:spPr>
          <a:xfrm rot="-5400000" flipH="1">
            <a:off x="8364584" y="-115362"/>
            <a:ext cx="238220" cy="501719"/>
          </a:xfrm>
          <a:custGeom>
            <a:avLst/>
            <a:gdLst/>
            <a:ahLst/>
            <a:cxnLst/>
            <a:rect l="l" t="t" r="r" b="b"/>
            <a:pathLst>
              <a:path w="10767" h="22674" extrusionOk="0">
                <a:moveTo>
                  <a:pt x="1" y="1"/>
                </a:moveTo>
                <a:lnTo>
                  <a:pt x="1" y="22674"/>
                </a:lnTo>
                <a:cubicBezTo>
                  <a:pt x="5993" y="22369"/>
                  <a:pt x="10767" y="17424"/>
                  <a:pt x="10767" y="11337"/>
                </a:cubicBezTo>
                <a:cubicBezTo>
                  <a:pt x="10767" y="5251"/>
                  <a:pt x="5993" y="286"/>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9"/>
          <p:cNvSpPr/>
          <p:nvPr/>
        </p:nvSpPr>
        <p:spPr>
          <a:xfrm rot="5400000">
            <a:off x="8298560" y="2980668"/>
            <a:ext cx="1164321" cy="552377"/>
          </a:xfrm>
          <a:custGeom>
            <a:avLst/>
            <a:gdLst/>
            <a:ahLst/>
            <a:cxnLst/>
            <a:rect l="l" t="t" r="r" b="b"/>
            <a:pathLst>
              <a:path w="22693" h="10766" extrusionOk="0">
                <a:moveTo>
                  <a:pt x="1" y="0"/>
                </a:moveTo>
                <a:cubicBezTo>
                  <a:pt x="324" y="5992"/>
                  <a:pt x="5269" y="10766"/>
                  <a:pt x="11356" y="10766"/>
                </a:cubicBezTo>
                <a:cubicBezTo>
                  <a:pt x="17443" y="10766"/>
                  <a:pt x="22388" y="5973"/>
                  <a:pt x="226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9"/>
          <p:cNvSpPr/>
          <p:nvPr/>
        </p:nvSpPr>
        <p:spPr>
          <a:xfrm rot="10800000">
            <a:off x="7420623" y="4509233"/>
            <a:ext cx="311615" cy="623733"/>
          </a:xfrm>
          <a:custGeom>
            <a:avLst/>
            <a:gdLst/>
            <a:ahLst/>
            <a:cxnLst/>
            <a:rect l="l" t="t" r="r" b="b"/>
            <a:pathLst>
              <a:path w="11166" h="22350" extrusionOk="0">
                <a:moveTo>
                  <a:pt x="11166" y="0"/>
                </a:moveTo>
                <a:cubicBezTo>
                  <a:pt x="4984" y="0"/>
                  <a:pt x="1" y="5002"/>
                  <a:pt x="1" y="11184"/>
                </a:cubicBezTo>
                <a:cubicBezTo>
                  <a:pt x="1" y="17366"/>
                  <a:pt x="4984" y="22349"/>
                  <a:pt x="11166" y="22349"/>
                </a:cubicBezTo>
                <a:lnTo>
                  <a:pt x="111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9"/>
          <p:cNvSpPr/>
          <p:nvPr/>
        </p:nvSpPr>
        <p:spPr>
          <a:xfrm rot="10800000">
            <a:off x="7732196" y="4509233"/>
            <a:ext cx="312145" cy="623733"/>
          </a:xfrm>
          <a:custGeom>
            <a:avLst/>
            <a:gdLst/>
            <a:ahLst/>
            <a:cxnLst/>
            <a:rect l="l" t="t" r="r" b="b"/>
            <a:pathLst>
              <a:path w="11185" h="22350" extrusionOk="0">
                <a:moveTo>
                  <a:pt x="0" y="0"/>
                </a:moveTo>
                <a:lnTo>
                  <a:pt x="0" y="22349"/>
                </a:lnTo>
                <a:cubicBezTo>
                  <a:pt x="6182" y="22349"/>
                  <a:pt x="11185" y="17366"/>
                  <a:pt x="11185" y="11184"/>
                </a:cubicBezTo>
                <a:cubicBezTo>
                  <a:pt x="11185" y="5002"/>
                  <a:pt x="6182"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9"/>
          <p:cNvSpPr/>
          <p:nvPr/>
        </p:nvSpPr>
        <p:spPr>
          <a:xfrm rot="5400000">
            <a:off x="7484643" y="2710350"/>
            <a:ext cx="2239778" cy="1120351"/>
          </a:xfrm>
          <a:custGeom>
            <a:avLst/>
            <a:gdLst/>
            <a:ahLst/>
            <a:cxnLst/>
            <a:rect l="l" t="t" r="r" b="b"/>
            <a:pathLst>
              <a:path w="43654" h="21836" fill="none" extrusionOk="0">
                <a:moveTo>
                  <a:pt x="0" y="0"/>
                </a:moveTo>
                <a:cubicBezTo>
                  <a:pt x="0" y="12059"/>
                  <a:pt x="9777" y="21836"/>
                  <a:pt x="21817" y="21836"/>
                </a:cubicBezTo>
                <a:cubicBezTo>
                  <a:pt x="33877" y="21836"/>
                  <a:pt x="43653" y="12059"/>
                  <a:pt x="43653" y="0"/>
                </a:cubicBezTo>
              </a:path>
            </a:pathLst>
          </a:custGeom>
          <a:noFill/>
          <a:ln w="9525" cap="flat" cmpd="sng">
            <a:solidFill>
              <a:schemeClr val="dk1"/>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9"/>
          <p:cNvSpPr/>
          <p:nvPr/>
        </p:nvSpPr>
        <p:spPr>
          <a:xfrm rot="-5400000" flipH="1">
            <a:off x="4531237" y="-159943"/>
            <a:ext cx="384325" cy="768599"/>
          </a:xfrm>
          <a:custGeom>
            <a:avLst/>
            <a:gdLst/>
            <a:ahLst/>
            <a:cxnLst/>
            <a:rect l="l" t="t" r="r" b="b"/>
            <a:pathLst>
              <a:path w="22351" h="44699" extrusionOk="0">
                <a:moveTo>
                  <a:pt x="1" y="0"/>
                </a:moveTo>
                <a:lnTo>
                  <a:pt x="1" y="44699"/>
                </a:lnTo>
                <a:cubicBezTo>
                  <a:pt x="12345" y="44699"/>
                  <a:pt x="22350" y="34675"/>
                  <a:pt x="22350" y="22349"/>
                </a:cubicBezTo>
                <a:cubicBezTo>
                  <a:pt x="22350" y="10005"/>
                  <a:pt x="12345"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9"/>
          <p:cNvSpPr/>
          <p:nvPr/>
        </p:nvSpPr>
        <p:spPr>
          <a:xfrm rot="-5400000" flipH="1">
            <a:off x="4198596" y="-155369"/>
            <a:ext cx="375161" cy="750287"/>
          </a:xfrm>
          <a:custGeom>
            <a:avLst/>
            <a:gdLst/>
            <a:ahLst/>
            <a:cxnLst/>
            <a:rect l="l" t="t" r="r" b="b"/>
            <a:pathLst>
              <a:path w="21818" h="43634" fill="none" extrusionOk="0">
                <a:moveTo>
                  <a:pt x="1" y="43634"/>
                </a:moveTo>
                <a:cubicBezTo>
                  <a:pt x="12060" y="43634"/>
                  <a:pt x="21818" y="33857"/>
                  <a:pt x="21818" y="21798"/>
                </a:cubicBezTo>
                <a:cubicBezTo>
                  <a:pt x="21818" y="9739"/>
                  <a:pt x="12060" y="0"/>
                  <a:pt x="1" y="0"/>
                </a:cubicBezTo>
              </a:path>
            </a:pathLst>
          </a:custGeom>
          <a:noFill/>
          <a:ln w="9525" cap="flat" cmpd="sng">
            <a:solidFill>
              <a:schemeClr val="dk1"/>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9"/>
          <p:cNvSpPr/>
          <p:nvPr/>
        </p:nvSpPr>
        <p:spPr>
          <a:xfrm rot="5400000">
            <a:off x="-205582" y="2891111"/>
            <a:ext cx="822145" cy="411017"/>
          </a:xfrm>
          <a:custGeom>
            <a:avLst/>
            <a:gdLst/>
            <a:ahLst/>
            <a:cxnLst/>
            <a:rect l="l" t="t" r="r" b="b"/>
            <a:pathLst>
              <a:path w="44700" h="22350" extrusionOk="0">
                <a:moveTo>
                  <a:pt x="22350" y="0"/>
                </a:moveTo>
                <a:cubicBezTo>
                  <a:pt x="10025" y="0"/>
                  <a:pt x="1" y="10005"/>
                  <a:pt x="1" y="22350"/>
                </a:cubicBezTo>
                <a:lnTo>
                  <a:pt x="44700" y="22350"/>
                </a:lnTo>
                <a:cubicBezTo>
                  <a:pt x="44700" y="10005"/>
                  <a:pt x="34695" y="0"/>
                  <a:pt x="223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9"/>
          <p:cNvSpPr/>
          <p:nvPr/>
        </p:nvSpPr>
        <p:spPr>
          <a:xfrm rot="5400000">
            <a:off x="-102872" y="2377415"/>
            <a:ext cx="411072" cy="205343"/>
          </a:xfrm>
          <a:custGeom>
            <a:avLst/>
            <a:gdLst/>
            <a:ahLst/>
            <a:cxnLst/>
            <a:rect l="l" t="t" r="r" b="b"/>
            <a:pathLst>
              <a:path w="22350" h="11166" extrusionOk="0">
                <a:moveTo>
                  <a:pt x="11185" y="1"/>
                </a:moveTo>
                <a:cubicBezTo>
                  <a:pt x="5003" y="1"/>
                  <a:pt x="0" y="4984"/>
                  <a:pt x="0" y="11166"/>
                </a:cubicBezTo>
                <a:lnTo>
                  <a:pt x="22350" y="11166"/>
                </a:lnTo>
                <a:cubicBezTo>
                  <a:pt x="22350" y="4984"/>
                  <a:pt x="17366" y="1"/>
                  <a:pt x="111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9"/>
          <p:cNvSpPr/>
          <p:nvPr/>
        </p:nvSpPr>
        <p:spPr>
          <a:xfrm rot="5400000">
            <a:off x="102617" y="2377240"/>
            <a:ext cx="411072" cy="205692"/>
          </a:xfrm>
          <a:custGeom>
            <a:avLst/>
            <a:gdLst/>
            <a:ahLst/>
            <a:cxnLst/>
            <a:rect l="l" t="t" r="r" b="b"/>
            <a:pathLst>
              <a:path w="22350" h="11185" extrusionOk="0">
                <a:moveTo>
                  <a:pt x="0" y="0"/>
                </a:moveTo>
                <a:cubicBezTo>
                  <a:pt x="0" y="6182"/>
                  <a:pt x="5003" y="11185"/>
                  <a:pt x="11185" y="11185"/>
                </a:cubicBezTo>
                <a:cubicBezTo>
                  <a:pt x="17366" y="11185"/>
                  <a:pt x="22350" y="6182"/>
                  <a:pt x="22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 name="Google Shape;192;p9"/>
          <p:cNvGrpSpPr/>
          <p:nvPr/>
        </p:nvGrpSpPr>
        <p:grpSpPr>
          <a:xfrm>
            <a:off x="7420633" y="954262"/>
            <a:ext cx="737197" cy="223699"/>
            <a:chOff x="1060054" y="3979524"/>
            <a:chExt cx="781426" cy="237120"/>
          </a:xfrm>
        </p:grpSpPr>
        <p:sp>
          <p:nvSpPr>
            <p:cNvPr id="193" name="Google Shape;193;p9"/>
            <p:cNvSpPr/>
            <p:nvPr/>
          </p:nvSpPr>
          <p:spPr>
            <a:xfrm>
              <a:off x="1060054" y="3979524"/>
              <a:ext cx="47019" cy="47019"/>
            </a:xfrm>
            <a:custGeom>
              <a:avLst/>
              <a:gdLst/>
              <a:ahLst/>
              <a:cxnLst/>
              <a:rect l="l" t="t" r="r" b="b"/>
              <a:pathLst>
                <a:path w="1275" h="1275" extrusionOk="0">
                  <a:moveTo>
                    <a:pt x="647" y="0"/>
                  </a:moveTo>
                  <a:cubicBezTo>
                    <a:pt x="286" y="0"/>
                    <a:pt x="0" y="286"/>
                    <a:pt x="0" y="628"/>
                  </a:cubicBezTo>
                  <a:cubicBezTo>
                    <a:pt x="0" y="989"/>
                    <a:pt x="286" y="1275"/>
                    <a:pt x="647" y="1275"/>
                  </a:cubicBezTo>
                  <a:cubicBezTo>
                    <a:pt x="990" y="1275"/>
                    <a:pt x="1275" y="989"/>
                    <a:pt x="1275" y="628"/>
                  </a:cubicBezTo>
                  <a:cubicBezTo>
                    <a:pt x="1275" y="286"/>
                    <a:pt x="990"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9"/>
            <p:cNvSpPr/>
            <p:nvPr/>
          </p:nvSpPr>
          <p:spPr>
            <a:xfrm>
              <a:off x="1304844" y="3979524"/>
              <a:ext cx="47056" cy="47019"/>
            </a:xfrm>
            <a:custGeom>
              <a:avLst/>
              <a:gdLst/>
              <a:ahLst/>
              <a:cxnLst/>
              <a:rect l="l" t="t" r="r" b="b"/>
              <a:pathLst>
                <a:path w="1276" h="1275" extrusionOk="0">
                  <a:moveTo>
                    <a:pt x="628" y="0"/>
                  </a:moveTo>
                  <a:cubicBezTo>
                    <a:pt x="286" y="0"/>
                    <a:pt x="1" y="286"/>
                    <a:pt x="1" y="628"/>
                  </a:cubicBezTo>
                  <a:cubicBezTo>
                    <a:pt x="1" y="989"/>
                    <a:pt x="286" y="1275"/>
                    <a:pt x="628" y="1275"/>
                  </a:cubicBezTo>
                  <a:cubicBezTo>
                    <a:pt x="990" y="1275"/>
                    <a:pt x="1275" y="989"/>
                    <a:pt x="1275" y="628"/>
                  </a:cubicBezTo>
                  <a:cubicBezTo>
                    <a:pt x="1275" y="286"/>
                    <a:pt x="990" y="0"/>
                    <a:pt x="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9"/>
            <p:cNvSpPr/>
            <p:nvPr/>
          </p:nvSpPr>
          <p:spPr>
            <a:xfrm>
              <a:off x="1548933" y="3979524"/>
              <a:ext cx="47756" cy="47019"/>
            </a:xfrm>
            <a:custGeom>
              <a:avLst/>
              <a:gdLst/>
              <a:ahLst/>
              <a:cxnLst/>
              <a:rect l="l" t="t" r="r" b="b"/>
              <a:pathLst>
                <a:path w="1295" h="1275" extrusionOk="0">
                  <a:moveTo>
                    <a:pt x="648" y="0"/>
                  </a:moveTo>
                  <a:cubicBezTo>
                    <a:pt x="286" y="0"/>
                    <a:pt x="1" y="286"/>
                    <a:pt x="1" y="628"/>
                  </a:cubicBezTo>
                  <a:cubicBezTo>
                    <a:pt x="1" y="989"/>
                    <a:pt x="286" y="1275"/>
                    <a:pt x="648" y="1275"/>
                  </a:cubicBezTo>
                  <a:cubicBezTo>
                    <a:pt x="1009" y="1275"/>
                    <a:pt x="1294" y="989"/>
                    <a:pt x="1294" y="628"/>
                  </a:cubicBezTo>
                  <a:cubicBezTo>
                    <a:pt x="1294" y="286"/>
                    <a:pt x="1009" y="0"/>
                    <a:pt x="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9"/>
            <p:cNvSpPr/>
            <p:nvPr/>
          </p:nvSpPr>
          <p:spPr>
            <a:xfrm>
              <a:off x="1793760" y="3979524"/>
              <a:ext cx="47719" cy="47019"/>
            </a:xfrm>
            <a:custGeom>
              <a:avLst/>
              <a:gdLst/>
              <a:ahLst/>
              <a:cxnLst/>
              <a:rect l="l" t="t" r="r" b="b"/>
              <a:pathLst>
                <a:path w="1294" h="1275" extrusionOk="0">
                  <a:moveTo>
                    <a:pt x="647" y="0"/>
                  </a:moveTo>
                  <a:cubicBezTo>
                    <a:pt x="286" y="0"/>
                    <a:pt x="0" y="286"/>
                    <a:pt x="0" y="628"/>
                  </a:cubicBezTo>
                  <a:cubicBezTo>
                    <a:pt x="0" y="989"/>
                    <a:pt x="286" y="1275"/>
                    <a:pt x="647" y="1275"/>
                  </a:cubicBezTo>
                  <a:cubicBezTo>
                    <a:pt x="1008" y="1275"/>
                    <a:pt x="1294" y="989"/>
                    <a:pt x="1294" y="628"/>
                  </a:cubicBezTo>
                  <a:cubicBezTo>
                    <a:pt x="1294" y="286"/>
                    <a:pt x="970"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9"/>
            <p:cNvSpPr/>
            <p:nvPr/>
          </p:nvSpPr>
          <p:spPr>
            <a:xfrm>
              <a:off x="1060054" y="4169588"/>
              <a:ext cx="47019" cy="47056"/>
            </a:xfrm>
            <a:custGeom>
              <a:avLst/>
              <a:gdLst/>
              <a:ahLst/>
              <a:cxnLst/>
              <a:rect l="l" t="t" r="r" b="b"/>
              <a:pathLst>
                <a:path w="1275" h="1276" extrusionOk="0">
                  <a:moveTo>
                    <a:pt x="647" y="1"/>
                  </a:moveTo>
                  <a:cubicBezTo>
                    <a:pt x="286" y="1"/>
                    <a:pt x="0" y="286"/>
                    <a:pt x="0" y="629"/>
                  </a:cubicBezTo>
                  <a:cubicBezTo>
                    <a:pt x="0" y="990"/>
                    <a:pt x="286" y="1275"/>
                    <a:pt x="647" y="1275"/>
                  </a:cubicBezTo>
                  <a:cubicBezTo>
                    <a:pt x="990" y="1275"/>
                    <a:pt x="1275" y="990"/>
                    <a:pt x="1275" y="629"/>
                  </a:cubicBezTo>
                  <a:cubicBezTo>
                    <a:pt x="1275" y="286"/>
                    <a:pt x="990"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9"/>
            <p:cNvSpPr/>
            <p:nvPr/>
          </p:nvSpPr>
          <p:spPr>
            <a:xfrm>
              <a:off x="1304844" y="4169588"/>
              <a:ext cx="47056" cy="47056"/>
            </a:xfrm>
            <a:custGeom>
              <a:avLst/>
              <a:gdLst/>
              <a:ahLst/>
              <a:cxnLst/>
              <a:rect l="l" t="t" r="r" b="b"/>
              <a:pathLst>
                <a:path w="1276" h="1276" extrusionOk="0">
                  <a:moveTo>
                    <a:pt x="628" y="1"/>
                  </a:moveTo>
                  <a:cubicBezTo>
                    <a:pt x="286" y="1"/>
                    <a:pt x="1" y="286"/>
                    <a:pt x="1" y="629"/>
                  </a:cubicBezTo>
                  <a:cubicBezTo>
                    <a:pt x="1" y="990"/>
                    <a:pt x="286" y="1275"/>
                    <a:pt x="628" y="1275"/>
                  </a:cubicBezTo>
                  <a:cubicBezTo>
                    <a:pt x="990" y="1275"/>
                    <a:pt x="1275" y="990"/>
                    <a:pt x="1275" y="629"/>
                  </a:cubicBezTo>
                  <a:cubicBezTo>
                    <a:pt x="1275" y="286"/>
                    <a:pt x="99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9"/>
            <p:cNvSpPr/>
            <p:nvPr/>
          </p:nvSpPr>
          <p:spPr>
            <a:xfrm>
              <a:off x="1548933" y="4169588"/>
              <a:ext cx="47756" cy="47056"/>
            </a:xfrm>
            <a:custGeom>
              <a:avLst/>
              <a:gdLst/>
              <a:ahLst/>
              <a:cxnLst/>
              <a:rect l="l" t="t" r="r" b="b"/>
              <a:pathLst>
                <a:path w="1295" h="1276" extrusionOk="0">
                  <a:moveTo>
                    <a:pt x="648" y="1"/>
                  </a:moveTo>
                  <a:cubicBezTo>
                    <a:pt x="286" y="1"/>
                    <a:pt x="1" y="286"/>
                    <a:pt x="1" y="629"/>
                  </a:cubicBezTo>
                  <a:cubicBezTo>
                    <a:pt x="1" y="990"/>
                    <a:pt x="286" y="1275"/>
                    <a:pt x="648" y="1275"/>
                  </a:cubicBezTo>
                  <a:cubicBezTo>
                    <a:pt x="1009" y="1275"/>
                    <a:pt x="1294" y="990"/>
                    <a:pt x="1294" y="629"/>
                  </a:cubicBezTo>
                  <a:cubicBezTo>
                    <a:pt x="1294" y="286"/>
                    <a:pt x="1009"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9"/>
            <p:cNvSpPr/>
            <p:nvPr/>
          </p:nvSpPr>
          <p:spPr>
            <a:xfrm>
              <a:off x="1793760" y="4169588"/>
              <a:ext cx="47719" cy="47056"/>
            </a:xfrm>
            <a:custGeom>
              <a:avLst/>
              <a:gdLst/>
              <a:ahLst/>
              <a:cxnLst/>
              <a:rect l="l" t="t" r="r" b="b"/>
              <a:pathLst>
                <a:path w="1294" h="1276" extrusionOk="0">
                  <a:moveTo>
                    <a:pt x="647" y="1"/>
                  </a:moveTo>
                  <a:cubicBezTo>
                    <a:pt x="286" y="1"/>
                    <a:pt x="0" y="286"/>
                    <a:pt x="0" y="629"/>
                  </a:cubicBezTo>
                  <a:cubicBezTo>
                    <a:pt x="0" y="990"/>
                    <a:pt x="286" y="1275"/>
                    <a:pt x="647" y="1275"/>
                  </a:cubicBezTo>
                  <a:cubicBezTo>
                    <a:pt x="1008" y="1275"/>
                    <a:pt x="1294" y="990"/>
                    <a:pt x="1294" y="629"/>
                  </a:cubicBezTo>
                  <a:cubicBezTo>
                    <a:pt x="1294" y="286"/>
                    <a:pt x="970"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1"/>
        <p:cNvGrpSpPr/>
        <p:nvPr/>
      </p:nvGrpSpPr>
      <p:grpSpPr>
        <a:xfrm>
          <a:off x="0" y="0"/>
          <a:ext cx="0" cy="0"/>
          <a:chOff x="0" y="0"/>
          <a:chExt cx="0" cy="0"/>
        </a:xfrm>
      </p:grpSpPr>
      <p:sp>
        <p:nvSpPr>
          <p:cNvPr id="202" name="Google Shape;202;p10"/>
          <p:cNvSpPr txBox="1">
            <a:spLocks noGrp="1"/>
          </p:cNvSpPr>
          <p:nvPr>
            <p:ph type="title"/>
          </p:nvPr>
        </p:nvSpPr>
        <p:spPr>
          <a:xfrm>
            <a:off x="740550" y="3910025"/>
            <a:ext cx="7662900" cy="693900"/>
          </a:xfrm>
          <a:prstGeom prst="rect">
            <a:avLst/>
          </a:prstGeom>
          <a:solidFill>
            <a:schemeClr val="accent2"/>
          </a:solidFill>
          <a:ln>
            <a:noFill/>
          </a:ln>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marL="914400" lvl="1"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18" Type="http://schemas.openxmlformats.org/officeDocument/2006/relationships/image" Target="../media/image28.PNG"/><Relationship Id="rId3" Type="http://schemas.openxmlformats.org/officeDocument/2006/relationships/image" Target="../media/image13.PNG"/><Relationship Id="rId21" Type="http://schemas.openxmlformats.org/officeDocument/2006/relationships/image" Target="../media/image31.PN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notesSlide" Target="../notesSlides/notesSlide20.xml"/><Relationship Id="rId16" Type="http://schemas.openxmlformats.org/officeDocument/2006/relationships/image" Target="../media/image26.PNG"/><Relationship Id="rId20" Type="http://schemas.openxmlformats.org/officeDocument/2006/relationships/image" Target="../media/image30.PNG"/><Relationship Id="rId1" Type="http://schemas.openxmlformats.org/officeDocument/2006/relationships/slideLayout" Target="../slideLayouts/slideLayout5.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23" Type="http://schemas.openxmlformats.org/officeDocument/2006/relationships/image" Target="../media/image33.PNG"/><Relationship Id="rId10" Type="http://schemas.openxmlformats.org/officeDocument/2006/relationships/image" Target="../media/image20.PNG"/><Relationship Id="rId19" Type="http://schemas.openxmlformats.org/officeDocument/2006/relationships/image" Target="../media/image29.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 Id="rId22" Type="http://schemas.openxmlformats.org/officeDocument/2006/relationships/image" Target="../media/image3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2"/>
          <p:cNvSpPr txBox="1">
            <a:spLocks noGrp="1"/>
          </p:cNvSpPr>
          <p:nvPr>
            <p:ph type="ctrTitle"/>
          </p:nvPr>
        </p:nvSpPr>
        <p:spPr>
          <a:xfrm>
            <a:off x="510005" y="448872"/>
            <a:ext cx="7144631" cy="1873500"/>
          </a:xfrm>
          <a:prstGeom prst="rect">
            <a:avLst/>
          </a:prstGeom>
        </p:spPr>
        <p:txBody>
          <a:bodyPr spcFirstLastPara="1" wrap="square" lIns="91425" tIns="91425" rIns="91425" bIns="91425" anchor="ctr" anchorCtr="0">
            <a:noAutofit/>
          </a:bodyPr>
          <a:lstStyle/>
          <a:p>
            <a:r>
              <a:rPr lang="ar-EG" sz="3200" dirty="0">
                <a:solidFill>
                  <a:srgbClr val="002060"/>
                </a:solidFill>
              </a:rPr>
              <a:t/>
            </a:r>
            <a:br>
              <a:rPr lang="ar-EG" sz="3200" dirty="0">
                <a:solidFill>
                  <a:srgbClr val="002060"/>
                </a:solidFill>
              </a:rPr>
            </a:br>
            <a:r>
              <a:rPr lang="en-US" sz="3200" dirty="0" smtClean="0">
                <a:solidFill>
                  <a:srgbClr val="002060"/>
                </a:solidFill>
              </a:rPr>
              <a:t>PWM </a:t>
            </a:r>
            <a:r>
              <a:rPr lang="en-US" sz="3200" dirty="0">
                <a:solidFill>
                  <a:srgbClr val="002060"/>
                </a:solidFill>
              </a:rPr>
              <a:t>Drawer using Graphical LCD and ATmega32A</a:t>
            </a:r>
            <a:endParaRPr sz="4400" dirty="0">
              <a:solidFill>
                <a:srgbClr val="002060"/>
              </a:solidFill>
              <a:cs typeface="+mj-cs"/>
            </a:endParaRPr>
          </a:p>
        </p:txBody>
      </p:sp>
      <p:sp>
        <p:nvSpPr>
          <p:cNvPr id="3" name="Google Shape;373;p22"/>
          <p:cNvSpPr txBox="1">
            <a:spLocks/>
          </p:cNvSpPr>
          <p:nvPr/>
        </p:nvSpPr>
        <p:spPr>
          <a:xfrm>
            <a:off x="655482" y="2426281"/>
            <a:ext cx="7439888" cy="17912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191919"/>
              </a:buClr>
              <a:buSzPts val="5200"/>
              <a:buFont typeface="Montserrat"/>
              <a:buNone/>
              <a:defRPr sz="40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2pPr>
            <a:lvl3pPr marR="0" lvl="2"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3pPr>
            <a:lvl4pPr marR="0" lvl="3"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4pPr>
            <a:lvl5pPr marR="0" lvl="4"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5pPr>
            <a:lvl6pPr marR="0" lvl="5"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6pPr>
            <a:lvl7pPr marR="0" lvl="6"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7pPr>
            <a:lvl8pPr marR="0" lvl="7"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8pPr>
            <a:lvl9pPr marR="0" lvl="8"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9pPr>
          </a:lstStyle>
          <a:p>
            <a:pPr algn="ctr"/>
            <a:r>
              <a:rPr lang="en-US" sz="2400" b="0" dirty="0" smtClean="0">
                <a:cs typeface="+mj-cs"/>
              </a:rPr>
              <a:t>Eng. Amr </a:t>
            </a:r>
            <a:r>
              <a:rPr lang="en-US" sz="2400" b="0" dirty="0" err="1" smtClean="0">
                <a:cs typeface="+mj-cs"/>
              </a:rPr>
              <a:t>Helmy</a:t>
            </a:r>
            <a:r>
              <a:rPr lang="en-US" sz="2400" b="0" dirty="0" smtClean="0">
                <a:cs typeface="+mj-cs"/>
              </a:rPr>
              <a:t> Mohamed </a:t>
            </a:r>
            <a:r>
              <a:rPr lang="en-US" sz="2400" b="0" dirty="0" err="1" smtClean="0">
                <a:cs typeface="+mj-cs"/>
              </a:rPr>
              <a:t>Diab</a:t>
            </a:r>
            <a:endParaRPr lang="en-US" sz="2400" b="0" dirty="0" smtClean="0">
              <a:cs typeface="+mj-cs"/>
            </a:endParaRPr>
          </a:p>
          <a:p>
            <a:pPr algn="ctr"/>
            <a:r>
              <a:rPr lang="en-US" sz="2400" b="0" dirty="0" smtClean="0">
                <a:cs typeface="+mj-cs"/>
              </a:rPr>
              <a:t>Group: Nasr 58</a:t>
            </a:r>
          </a:p>
          <a:p>
            <a:pPr algn="ctr"/>
            <a:r>
              <a:rPr lang="en-US" sz="2400" b="0" dirty="0" smtClean="0">
                <a:cs typeface="+mj-cs"/>
              </a:rPr>
              <a:t>AMIT Graduation Project</a:t>
            </a:r>
            <a:endParaRPr lang="en-US" sz="2400" b="0" dirty="0">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5" name="Google Shape;479;p30"/>
          <p:cNvSpPr txBox="1">
            <a:spLocks noGrp="1"/>
          </p:cNvSpPr>
          <p:nvPr>
            <p:ph type="title"/>
          </p:nvPr>
        </p:nvSpPr>
        <p:spPr>
          <a:xfrm>
            <a:off x="720000" y="220553"/>
            <a:ext cx="7704000" cy="572700"/>
          </a:xfrm>
          <a:prstGeom prst="rect">
            <a:avLst/>
          </a:prstGeom>
        </p:spPr>
        <p:txBody>
          <a:bodyPr spcFirstLastPara="1" wrap="square" lIns="91425" tIns="91425" rIns="91425" bIns="91425" anchor="t" anchorCtr="0">
            <a:noAutofit/>
          </a:bodyPr>
          <a:lstStyle/>
          <a:p>
            <a:pPr lvl="0">
              <a:lnSpc>
                <a:spcPct val="115000"/>
              </a:lnSpc>
            </a:pPr>
            <a:r>
              <a:rPr lang="en-US" dirty="0"/>
              <a:t>PWM Drawer </a:t>
            </a:r>
            <a:r>
              <a:rPr lang="en-US" dirty="0" smtClean="0"/>
              <a:t>Program:</a:t>
            </a:r>
            <a:endParaRPr dirty="0"/>
          </a:p>
        </p:txBody>
      </p:sp>
      <p:sp>
        <p:nvSpPr>
          <p:cNvPr id="6" name="Google Shape;664;p43"/>
          <p:cNvSpPr txBox="1">
            <a:spLocks/>
          </p:cNvSpPr>
          <p:nvPr/>
        </p:nvSpPr>
        <p:spPr>
          <a:xfrm>
            <a:off x="907182" y="1664845"/>
            <a:ext cx="2424590" cy="520558"/>
          </a:xfrm>
          <a:prstGeom prst="rect">
            <a:avLst/>
          </a:prstGeom>
          <a:solidFill>
            <a:schemeClr val="tx1"/>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000" dirty="0" smtClean="0">
                <a:solidFill>
                  <a:schemeClr val="accent2"/>
                </a:solidFill>
              </a:rPr>
              <a:t>Clear Input capture Flag</a:t>
            </a:r>
            <a:br>
              <a:rPr lang="en-US" sz="1000" dirty="0" smtClean="0">
                <a:solidFill>
                  <a:schemeClr val="accent2"/>
                </a:solidFill>
              </a:rPr>
            </a:br>
            <a:r>
              <a:rPr lang="en-US" sz="1000" dirty="0" smtClean="0">
                <a:solidFill>
                  <a:schemeClr val="accent2"/>
                </a:solidFill>
              </a:rPr>
              <a:t>Set Triggering Edge : Rising Edge</a:t>
            </a:r>
            <a:endParaRPr lang="en-US" sz="1000" dirty="0">
              <a:solidFill>
                <a:schemeClr val="accent2"/>
              </a:solidFill>
            </a:endParaRPr>
          </a:p>
        </p:txBody>
      </p:sp>
      <p:sp>
        <p:nvSpPr>
          <p:cNvPr id="7" name="Google Shape;664;p43">
            <a:extLst>
              <a:ext uri="{FF2B5EF4-FFF2-40B4-BE49-F238E27FC236}">
                <a16:creationId xmlns:a16="http://schemas.microsoft.com/office/drawing/2014/main" id="{3539A26B-5FEF-C137-4357-7CE59C8CC269}"/>
              </a:ext>
            </a:extLst>
          </p:cNvPr>
          <p:cNvSpPr txBox="1">
            <a:spLocks/>
          </p:cNvSpPr>
          <p:nvPr/>
        </p:nvSpPr>
        <p:spPr>
          <a:xfrm>
            <a:off x="826667" y="2798427"/>
            <a:ext cx="2585620" cy="517135"/>
          </a:xfrm>
          <a:prstGeom prst="rect">
            <a:avLst/>
          </a:prstGeom>
          <a:solidFill>
            <a:schemeClr val="tx2"/>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200"/>
              <a:buFont typeface="Overpass Mono"/>
              <a:buNone/>
              <a:defRPr sz="2200" b="1" i="0" u="none" strike="noStrike" cap="none">
                <a:solidFill>
                  <a:schemeClr val="dk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2pPr>
            <a:lvl3pPr marR="0" lvl="2"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3pPr>
            <a:lvl4pPr marR="0" lvl="3"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4pPr>
            <a:lvl5pPr marR="0" lvl="4"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5pPr>
            <a:lvl6pPr marR="0" lvl="5"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6pPr>
            <a:lvl7pPr marR="0" lvl="6"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7pPr>
            <a:lvl8pPr marR="0" lvl="7"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8pPr>
            <a:lvl9pPr marR="0" lvl="8"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9pPr>
          </a:lstStyle>
          <a:p>
            <a:r>
              <a:rPr lang="en-US" sz="1050" dirty="0">
                <a:solidFill>
                  <a:schemeClr val="bg1"/>
                </a:solidFill>
              </a:rPr>
              <a:t>Wait for Input Capture</a:t>
            </a:r>
          </a:p>
          <a:p>
            <a:r>
              <a:rPr lang="en-US" sz="1050" dirty="0">
                <a:solidFill>
                  <a:schemeClr val="bg1"/>
                </a:solidFill>
              </a:rPr>
              <a:t>(Start)</a:t>
            </a:r>
          </a:p>
        </p:txBody>
      </p:sp>
      <p:sp>
        <p:nvSpPr>
          <p:cNvPr id="8" name="Google Shape;664;p43">
            <a:extLst>
              <a:ext uri="{FF2B5EF4-FFF2-40B4-BE49-F238E27FC236}">
                <a16:creationId xmlns:a16="http://schemas.microsoft.com/office/drawing/2014/main" id="{79304F3E-87BD-A412-B71A-81D01A9A87B6}"/>
              </a:ext>
            </a:extLst>
          </p:cNvPr>
          <p:cNvSpPr txBox="1">
            <a:spLocks/>
          </p:cNvSpPr>
          <p:nvPr/>
        </p:nvSpPr>
        <p:spPr>
          <a:xfrm>
            <a:off x="826667" y="3986529"/>
            <a:ext cx="2585620" cy="727440"/>
          </a:xfrm>
          <a:prstGeom prst="rect">
            <a:avLst/>
          </a:prstGeom>
          <a:solidFill>
            <a:schemeClr val="tx1"/>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200"/>
              <a:buFont typeface="Overpass Mono"/>
              <a:buNone/>
              <a:defRPr sz="2200" b="1" i="0" u="none" strike="noStrike" cap="none">
                <a:solidFill>
                  <a:schemeClr val="dk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2pPr>
            <a:lvl3pPr marR="0" lvl="2"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3pPr>
            <a:lvl4pPr marR="0" lvl="3"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4pPr>
            <a:lvl5pPr marR="0" lvl="4"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5pPr>
            <a:lvl6pPr marR="0" lvl="5"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6pPr>
            <a:lvl7pPr marR="0" lvl="6"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7pPr>
            <a:lvl8pPr marR="0" lvl="7"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8pPr>
            <a:lvl9pPr marR="0" lvl="8"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9pPr>
          </a:lstStyle>
          <a:p>
            <a:pPr marL="0" lvl="0" indent="0" algn="ctr" rtl="0">
              <a:spcBef>
                <a:spcPts val="0"/>
              </a:spcBef>
              <a:spcAft>
                <a:spcPts val="0"/>
              </a:spcAft>
              <a:buNone/>
            </a:pPr>
            <a:r>
              <a:rPr lang="en-US" sz="1000" dirty="0">
                <a:solidFill>
                  <a:schemeClr val="accent2"/>
                </a:solidFill>
              </a:rPr>
              <a:t>Clear Input capture Flag and Timer </a:t>
            </a:r>
            <a:r>
              <a:rPr lang="en-US" sz="1000" dirty="0" smtClean="0">
                <a:solidFill>
                  <a:schemeClr val="accent2"/>
                </a:solidFill>
              </a:rPr>
              <a:t>Counter</a:t>
            </a:r>
          </a:p>
          <a:p>
            <a:pPr marL="0" lvl="0" indent="0" algn="ctr" rtl="0">
              <a:spcBef>
                <a:spcPts val="0"/>
              </a:spcBef>
              <a:spcAft>
                <a:spcPts val="0"/>
              </a:spcAft>
              <a:buNone/>
            </a:pPr>
            <a:r>
              <a:rPr lang="en-US" sz="1000" dirty="0" smtClean="0">
                <a:solidFill>
                  <a:schemeClr val="accent2"/>
                </a:solidFill>
              </a:rPr>
              <a:t>Set </a:t>
            </a:r>
            <a:r>
              <a:rPr lang="en-US" sz="1000" dirty="0">
                <a:solidFill>
                  <a:schemeClr val="accent2"/>
                </a:solidFill>
              </a:rPr>
              <a:t>Triggering Edge : </a:t>
            </a:r>
            <a:r>
              <a:rPr lang="en-US" sz="1000" dirty="0" smtClean="0">
                <a:solidFill>
                  <a:schemeClr val="accent2"/>
                </a:solidFill>
              </a:rPr>
              <a:t>Falling </a:t>
            </a:r>
            <a:r>
              <a:rPr lang="en-US" sz="1000" dirty="0">
                <a:solidFill>
                  <a:schemeClr val="accent2"/>
                </a:solidFill>
              </a:rPr>
              <a:t>Edge</a:t>
            </a:r>
          </a:p>
        </p:txBody>
      </p:sp>
      <p:cxnSp>
        <p:nvCxnSpPr>
          <p:cNvPr id="9" name="Straight Arrow Connector 8">
            <a:extLst>
              <a:ext uri="{FF2B5EF4-FFF2-40B4-BE49-F238E27FC236}">
                <a16:creationId xmlns:a16="http://schemas.microsoft.com/office/drawing/2014/main" id="{55A16228-4292-80DE-C5F8-87F45FC09FBF}"/>
              </a:ext>
            </a:extLst>
          </p:cNvPr>
          <p:cNvCxnSpPr>
            <a:cxnSpLocks/>
            <a:stCxn id="6" idx="2"/>
            <a:endCxn id="7" idx="0"/>
          </p:cNvCxnSpPr>
          <p:nvPr/>
        </p:nvCxnSpPr>
        <p:spPr>
          <a:xfrm>
            <a:off x="2119477" y="2185403"/>
            <a:ext cx="0" cy="61302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03C5D35-7AAC-4B7B-FE11-FE6D3DB3A8C1}"/>
              </a:ext>
            </a:extLst>
          </p:cNvPr>
          <p:cNvCxnSpPr>
            <a:cxnSpLocks/>
            <a:stCxn id="7" idx="2"/>
            <a:endCxn id="8" idx="0"/>
          </p:cNvCxnSpPr>
          <p:nvPr/>
        </p:nvCxnSpPr>
        <p:spPr>
          <a:xfrm>
            <a:off x="2119477" y="3315562"/>
            <a:ext cx="0" cy="670967"/>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 name="Google Shape;664;p43">
            <a:extLst>
              <a:ext uri="{FF2B5EF4-FFF2-40B4-BE49-F238E27FC236}">
                <a16:creationId xmlns:a16="http://schemas.microsoft.com/office/drawing/2014/main" id="{3322D6A5-794F-4785-2961-46C1947FB5A1}"/>
              </a:ext>
            </a:extLst>
          </p:cNvPr>
          <p:cNvSpPr txBox="1">
            <a:spLocks/>
          </p:cNvSpPr>
          <p:nvPr/>
        </p:nvSpPr>
        <p:spPr>
          <a:xfrm>
            <a:off x="318079" y="846784"/>
            <a:ext cx="2585620" cy="558403"/>
          </a:xfrm>
          <a:prstGeom prst="rect">
            <a:avLst/>
          </a:prstGeom>
          <a:solidFill>
            <a:srgbClr val="0070C0"/>
          </a:solidFill>
          <a:ln>
            <a:solidFill>
              <a:schemeClr val="bg1"/>
            </a:solid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200"/>
              <a:buFont typeface="Overpass Mono"/>
              <a:buNone/>
              <a:defRPr sz="2200" b="1" i="0" u="none" strike="noStrike" cap="none">
                <a:solidFill>
                  <a:schemeClr val="dk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2pPr>
            <a:lvl3pPr marR="0" lvl="2"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3pPr>
            <a:lvl4pPr marR="0" lvl="3"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4pPr>
            <a:lvl5pPr marR="0" lvl="4"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5pPr>
            <a:lvl6pPr marR="0" lvl="5"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6pPr>
            <a:lvl7pPr marR="0" lvl="6"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7pPr>
            <a:lvl8pPr marR="0" lvl="7"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8pPr>
            <a:lvl9pPr marR="0" lvl="8"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9pPr>
          </a:lstStyle>
          <a:p>
            <a:r>
              <a:rPr lang="en-US" dirty="0">
                <a:solidFill>
                  <a:schemeClr val="bg1"/>
                </a:solidFill>
              </a:rPr>
              <a:t>Measure Signal</a:t>
            </a:r>
          </a:p>
        </p:txBody>
      </p:sp>
      <p:sp>
        <p:nvSpPr>
          <p:cNvPr id="12" name="Google Shape;664;p43">
            <a:extLst>
              <a:ext uri="{FF2B5EF4-FFF2-40B4-BE49-F238E27FC236}">
                <a16:creationId xmlns:a16="http://schemas.microsoft.com/office/drawing/2014/main" id="{50403A34-9584-59F4-7A6E-E480B7FD1349}"/>
              </a:ext>
            </a:extLst>
          </p:cNvPr>
          <p:cNvSpPr txBox="1">
            <a:spLocks/>
          </p:cNvSpPr>
          <p:nvPr/>
        </p:nvSpPr>
        <p:spPr>
          <a:xfrm>
            <a:off x="5079011" y="1433790"/>
            <a:ext cx="2585620" cy="517135"/>
          </a:xfrm>
          <a:prstGeom prst="rect">
            <a:avLst/>
          </a:prstGeom>
          <a:solidFill>
            <a:schemeClr val="tx2"/>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200"/>
              <a:buFont typeface="Overpass Mono"/>
              <a:buNone/>
              <a:defRPr sz="2200" b="1" i="0" u="none" strike="noStrike" cap="none">
                <a:solidFill>
                  <a:schemeClr val="dk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2pPr>
            <a:lvl3pPr marR="0" lvl="2"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3pPr>
            <a:lvl4pPr marR="0" lvl="3"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4pPr>
            <a:lvl5pPr marR="0" lvl="4"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5pPr>
            <a:lvl6pPr marR="0" lvl="5"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6pPr>
            <a:lvl7pPr marR="0" lvl="6"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7pPr>
            <a:lvl8pPr marR="0" lvl="7"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8pPr>
            <a:lvl9pPr marR="0" lvl="8"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9pPr>
          </a:lstStyle>
          <a:p>
            <a:r>
              <a:rPr lang="en-US" sz="1050" dirty="0">
                <a:solidFill>
                  <a:schemeClr val="bg1"/>
                </a:solidFill>
              </a:rPr>
              <a:t>Wait for Input Capture</a:t>
            </a:r>
          </a:p>
          <a:p>
            <a:r>
              <a:rPr lang="en-US" sz="1050" dirty="0">
                <a:solidFill>
                  <a:schemeClr val="bg1"/>
                </a:solidFill>
              </a:rPr>
              <a:t>(High Count)</a:t>
            </a:r>
          </a:p>
        </p:txBody>
      </p:sp>
      <p:sp>
        <p:nvSpPr>
          <p:cNvPr id="13" name="Google Shape;664;p43">
            <a:extLst>
              <a:ext uri="{FF2B5EF4-FFF2-40B4-BE49-F238E27FC236}">
                <a16:creationId xmlns:a16="http://schemas.microsoft.com/office/drawing/2014/main" id="{4102C3CA-AC28-857D-38C0-006022D94918}"/>
              </a:ext>
            </a:extLst>
          </p:cNvPr>
          <p:cNvSpPr txBox="1">
            <a:spLocks/>
          </p:cNvSpPr>
          <p:nvPr/>
        </p:nvSpPr>
        <p:spPr>
          <a:xfrm>
            <a:off x="5079010" y="2504092"/>
            <a:ext cx="2585620" cy="727440"/>
          </a:xfrm>
          <a:prstGeom prst="rect">
            <a:avLst/>
          </a:prstGeom>
          <a:solidFill>
            <a:schemeClr val="tx1"/>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200"/>
              <a:buFont typeface="Overpass Mono"/>
              <a:buNone/>
              <a:defRPr sz="2200" b="1" i="0" u="none" strike="noStrike" cap="none">
                <a:solidFill>
                  <a:schemeClr val="dk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2pPr>
            <a:lvl3pPr marR="0" lvl="2"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3pPr>
            <a:lvl4pPr marR="0" lvl="3"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4pPr>
            <a:lvl5pPr marR="0" lvl="4"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5pPr>
            <a:lvl6pPr marR="0" lvl="5"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6pPr>
            <a:lvl7pPr marR="0" lvl="6"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7pPr>
            <a:lvl8pPr marR="0" lvl="7"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8pPr>
            <a:lvl9pPr marR="0" lvl="8"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9pPr>
          </a:lstStyle>
          <a:p>
            <a:pPr marL="0" lvl="0" indent="0" algn="ctr" rtl="0">
              <a:spcBef>
                <a:spcPts val="0"/>
              </a:spcBef>
              <a:spcAft>
                <a:spcPts val="0"/>
              </a:spcAft>
              <a:buNone/>
            </a:pPr>
            <a:r>
              <a:rPr lang="en-US" sz="1000" dirty="0">
                <a:solidFill>
                  <a:schemeClr val="accent2"/>
                </a:solidFill>
              </a:rPr>
              <a:t>Clear Input capture Flag and Timer Counter</a:t>
            </a:r>
            <a:br>
              <a:rPr lang="en-US" sz="1000" dirty="0">
                <a:solidFill>
                  <a:schemeClr val="accent2"/>
                </a:solidFill>
              </a:rPr>
            </a:br>
            <a:r>
              <a:rPr lang="en-US" sz="1000" dirty="0">
                <a:solidFill>
                  <a:schemeClr val="accent2"/>
                </a:solidFill>
              </a:rPr>
              <a:t>Set Triggering Edge : </a:t>
            </a:r>
            <a:r>
              <a:rPr lang="en-US" sz="1000" dirty="0" smtClean="0">
                <a:solidFill>
                  <a:schemeClr val="accent2"/>
                </a:solidFill>
              </a:rPr>
              <a:t>Rising </a:t>
            </a:r>
            <a:r>
              <a:rPr lang="en-US" sz="1000" dirty="0">
                <a:solidFill>
                  <a:schemeClr val="accent2"/>
                </a:solidFill>
              </a:rPr>
              <a:t>Edge</a:t>
            </a:r>
          </a:p>
        </p:txBody>
      </p:sp>
      <p:sp>
        <p:nvSpPr>
          <p:cNvPr id="14" name="Google Shape;664;p43">
            <a:extLst>
              <a:ext uri="{FF2B5EF4-FFF2-40B4-BE49-F238E27FC236}">
                <a16:creationId xmlns:a16="http://schemas.microsoft.com/office/drawing/2014/main" id="{F261C89C-3CA6-1DD9-A2F6-1009935BDB33}"/>
              </a:ext>
            </a:extLst>
          </p:cNvPr>
          <p:cNvSpPr txBox="1">
            <a:spLocks/>
          </p:cNvSpPr>
          <p:nvPr/>
        </p:nvSpPr>
        <p:spPr>
          <a:xfrm>
            <a:off x="5079010" y="3938266"/>
            <a:ext cx="2585620" cy="517135"/>
          </a:xfrm>
          <a:prstGeom prst="rect">
            <a:avLst/>
          </a:prstGeom>
          <a:solidFill>
            <a:schemeClr val="tx2"/>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200"/>
              <a:buFont typeface="Overpass Mono"/>
              <a:buNone/>
              <a:defRPr sz="2200" b="1" i="0" u="none" strike="noStrike" cap="none">
                <a:solidFill>
                  <a:schemeClr val="dk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2pPr>
            <a:lvl3pPr marR="0" lvl="2"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3pPr>
            <a:lvl4pPr marR="0" lvl="3"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4pPr>
            <a:lvl5pPr marR="0" lvl="4"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5pPr>
            <a:lvl6pPr marR="0" lvl="5"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6pPr>
            <a:lvl7pPr marR="0" lvl="6"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7pPr>
            <a:lvl8pPr marR="0" lvl="7"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8pPr>
            <a:lvl9pPr marR="0" lvl="8"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9pPr>
          </a:lstStyle>
          <a:p>
            <a:r>
              <a:rPr lang="en-US" sz="1050" dirty="0">
                <a:solidFill>
                  <a:schemeClr val="bg1"/>
                </a:solidFill>
              </a:rPr>
              <a:t>Wait for Input Capture</a:t>
            </a:r>
          </a:p>
          <a:p>
            <a:r>
              <a:rPr lang="en-US" sz="1050" dirty="0">
                <a:solidFill>
                  <a:schemeClr val="bg1"/>
                </a:solidFill>
              </a:rPr>
              <a:t>(Low Count)</a:t>
            </a:r>
          </a:p>
        </p:txBody>
      </p:sp>
      <p:cxnSp>
        <p:nvCxnSpPr>
          <p:cNvPr id="15" name="Connector: Elbow 16">
            <a:extLst>
              <a:ext uri="{FF2B5EF4-FFF2-40B4-BE49-F238E27FC236}">
                <a16:creationId xmlns:a16="http://schemas.microsoft.com/office/drawing/2014/main" id="{C06B2B00-28FF-CC43-2109-438393F9C5CF}"/>
              </a:ext>
            </a:extLst>
          </p:cNvPr>
          <p:cNvCxnSpPr>
            <a:stCxn id="8" idx="3"/>
            <a:endCxn id="12" idx="1"/>
          </p:cNvCxnSpPr>
          <p:nvPr/>
        </p:nvCxnSpPr>
        <p:spPr>
          <a:xfrm flipV="1">
            <a:off x="3412287" y="1692358"/>
            <a:ext cx="1666724" cy="2657891"/>
          </a:xfrm>
          <a:prstGeom prst="bentConnector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DDAC1E7-1248-5EDB-4134-398E5648CDF4}"/>
              </a:ext>
            </a:extLst>
          </p:cNvPr>
          <p:cNvCxnSpPr>
            <a:cxnSpLocks/>
            <a:stCxn id="12" idx="2"/>
            <a:endCxn id="13" idx="0"/>
          </p:cNvCxnSpPr>
          <p:nvPr/>
        </p:nvCxnSpPr>
        <p:spPr>
          <a:xfrm flipH="1">
            <a:off x="6371820" y="1950925"/>
            <a:ext cx="1" cy="553167"/>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8B3FE9-C5D9-0BCD-AB0D-7D5DAED40740}"/>
              </a:ext>
            </a:extLst>
          </p:cNvPr>
          <p:cNvCxnSpPr>
            <a:cxnSpLocks/>
            <a:stCxn id="13" idx="2"/>
            <a:endCxn id="14" idx="0"/>
          </p:cNvCxnSpPr>
          <p:nvPr/>
        </p:nvCxnSpPr>
        <p:spPr>
          <a:xfrm>
            <a:off x="6371820" y="3231532"/>
            <a:ext cx="0" cy="70673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6" idx="2"/>
            <a:endCxn id="7" idx="0"/>
          </p:cNvCxnSpPr>
          <p:nvPr/>
        </p:nvCxnSpPr>
        <p:spPr>
          <a:xfrm>
            <a:off x="2119477" y="2185403"/>
            <a:ext cx="0" cy="613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a:endCxn id="8" idx="0"/>
          </p:cNvCxnSpPr>
          <p:nvPr/>
        </p:nvCxnSpPr>
        <p:spPr>
          <a:xfrm>
            <a:off x="2119477" y="3387664"/>
            <a:ext cx="0" cy="5988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Elbow Connector 39"/>
          <p:cNvCxnSpPr>
            <a:stCxn id="8" idx="3"/>
            <a:endCxn id="12" idx="1"/>
          </p:cNvCxnSpPr>
          <p:nvPr/>
        </p:nvCxnSpPr>
        <p:spPr>
          <a:xfrm flipV="1">
            <a:off x="3412287" y="1692358"/>
            <a:ext cx="1666724" cy="265789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a:stCxn id="12" idx="2"/>
            <a:endCxn id="13" idx="0"/>
          </p:cNvCxnSpPr>
          <p:nvPr/>
        </p:nvCxnSpPr>
        <p:spPr>
          <a:xfrm flipH="1">
            <a:off x="6371820" y="1950925"/>
            <a:ext cx="1" cy="5531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p:cNvCxnSpPr>
            <a:stCxn id="13" idx="2"/>
            <a:endCxn id="14" idx="0"/>
          </p:cNvCxnSpPr>
          <p:nvPr/>
        </p:nvCxnSpPr>
        <p:spPr>
          <a:xfrm>
            <a:off x="6371820" y="3231532"/>
            <a:ext cx="0" cy="7067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46835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5" name="Google Shape;479;p30"/>
          <p:cNvSpPr txBox="1">
            <a:spLocks noGrp="1"/>
          </p:cNvSpPr>
          <p:nvPr>
            <p:ph type="title"/>
          </p:nvPr>
        </p:nvSpPr>
        <p:spPr>
          <a:xfrm>
            <a:off x="720000" y="220553"/>
            <a:ext cx="7704000" cy="572700"/>
          </a:xfrm>
          <a:prstGeom prst="rect">
            <a:avLst/>
          </a:prstGeom>
        </p:spPr>
        <p:txBody>
          <a:bodyPr spcFirstLastPara="1" wrap="square" lIns="91425" tIns="91425" rIns="91425" bIns="91425" anchor="t" anchorCtr="0">
            <a:noAutofit/>
          </a:bodyPr>
          <a:lstStyle/>
          <a:p>
            <a:pPr lvl="0">
              <a:lnSpc>
                <a:spcPct val="115000"/>
              </a:lnSpc>
            </a:pPr>
            <a:r>
              <a:rPr lang="en-US" dirty="0"/>
              <a:t>PWM Drawer </a:t>
            </a:r>
            <a:r>
              <a:rPr lang="en-US" dirty="0" smtClean="0"/>
              <a:t>Program:</a:t>
            </a:r>
            <a:endParaRPr dirty="0"/>
          </a:p>
        </p:txBody>
      </p:sp>
      <p:sp>
        <p:nvSpPr>
          <p:cNvPr id="6" name="Google Shape;664;p43"/>
          <p:cNvSpPr txBox="1">
            <a:spLocks/>
          </p:cNvSpPr>
          <p:nvPr/>
        </p:nvSpPr>
        <p:spPr>
          <a:xfrm>
            <a:off x="852340" y="1859524"/>
            <a:ext cx="2585621" cy="381451"/>
          </a:xfrm>
          <a:prstGeom prst="rect">
            <a:avLst/>
          </a:prstGeom>
          <a:solidFill>
            <a:schemeClr val="tx1"/>
          </a:solid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r>
              <a:rPr lang="en-US" sz="1000" dirty="0">
                <a:solidFill>
                  <a:schemeClr val="accent2"/>
                </a:solidFill>
              </a:rPr>
              <a:t>Display Pattern until max pixel width (128)</a:t>
            </a:r>
          </a:p>
        </p:txBody>
      </p:sp>
      <p:sp>
        <p:nvSpPr>
          <p:cNvPr id="7" name="Google Shape;664;p43">
            <a:extLst>
              <a:ext uri="{FF2B5EF4-FFF2-40B4-BE49-F238E27FC236}">
                <a16:creationId xmlns:a16="http://schemas.microsoft.com/office/drawing/2014/main" id="{3539A26B-5FEF-C137-4357-7CE59C8CC269}"/>
              </a:ext>
            </a:extLst>
          </p:cNvPr>
          <p:cNvSpPr txBox="1">
            <a:spLocks/>
          </p:cNvSpPr>
          <p:nvPr/>
        </p:nvSpPr>
        <p:spPr>
          <a:xfrm>
            <a:off x="852341" y="2695312"/>
            <a:ext cx="2585620" cy="357729"/>
          </a:xfrm>
          <a:prstGeom prst="rect">
            <a:avLst/>
          </a:prstGeom>
          <a:solidFill>
            <a:schemeClr val="tx2"/>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200"/>
              <a:buFont typeface="Overpass Mono"/>
              <a:buNone/>
              <a:defRPr sz="2200" b="1" i="0" u="none" strike="noStrike" cap="none">
                <a:solidFill>
                  <a:schemeClr val="dk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2pPr>
            <a:lvl3pPr marR="0" lvl="2"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3pPr>
            <a:lvl4pPr marR="0" lvl="3"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4pPr>
            <a:lvl5pPr marR="0" lvl="4"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5pPr>
            <a:lvl6pPr marR="0" lvl="5"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6pPr>
            <a:lvl7pPr marR="0" lvl="6"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7pPr>
            <a:lvl8pPr marR="0" lvl="7"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8pPr>
            <a:lvl9pPr marR="0" lvl="8"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9pPr>
          </a:lstStyle>
          <a:p>
            <a:r>
              <a:rPr lang="en-US" sz="1050" dirty="0">
                <a:solidFill>
                  <a:schemeClr val="bg1"/>
                </a:solidFill>
              </a:rPr>
              <a:t>Display Rising Edge</a:t>
            </a:r>
          </a:p>
        </p:txBody>
      </p:sp>
      <p:sp>
        <p:nvSpPr>
          <p:cNvPr id="8" name="Google Shape;664;p43">
            <a:extLst>
              <a:ext uri="{FF2B5EF4-FFF2-40B4-BE49-F238E27FC236}">
                <a16:creationId xmlns:a16="http://schemas.microsoft.com/office/drawing/2014/main" id="{79304F3E-87BD-A412-B71A-81D01A9A87B6}"/>
              </a:ext>
            </a:extLst>
          </p:cNvPr>
          <p:cNvSpPr txBox="1">
            <a:spLocks/>
          </p:cNvSpPr>
          <p:nvPr/>
        </p:nvSpPr>
        <p:spPr>
          <a:xfrm>
            <a:off x="851281" y="4292500"/>
            <a:ext cx="2586680" cy="403060"/>
          </a:xfrm>
          <a:prstGeom prst="rect">
            <a:avLst/>
          </a:prstGeom>
          <a:solidFill>
            <a:schemeClr val="tx2"/>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200"/>
              <a:buFont typeface="Overpass Mono"/>
              <a:buNone/>
              <a:defRPr sz="2200" b="1" i="0" u="none" strike="noStrike" cap="none">
                <a:solidFill>
                  <a:schemeClr val="dk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2pPr>
            <a:lvl3pPr marR="0" lvl="2"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3pPr>
            <a:lvl4pPr marR="0" lvl="3"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4pPr>
            <a:lvl5pPr marR="0" lvl="4"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5pPr>
            <a:lvl6pPr marR="0" lvl="5"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6pPr>
            <a:lvl7pPr marR="0" lvl="6"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7pPr>
            <a:lvl8pPr marR="0" lvl="7"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8pPr>
            <a:lvl9pPr marR="0" lvl="8"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9pPr>
          </a:lstStyle>
          <a:p>
            <a:r>
              <a:rPr lang="en-US" sz="1000" dirty="0" smtClean="0">
                <a:solidFill>
                  <a:schemeClr val="bg1"/>
                </a:solidFill>
              </a:rPr>
              <a:t>Display High Line Pattern</a:t>
            </a:r>
          </a:p>
        </p:txBody>
      </p:sp>
      <p:sp>
        <p:nvSpPr>
          <p:cNvPr id="11" name="Google Shape;664;p43">
            <a:extLst>
              <a:ext uri="{FF2B5EF4-FFF2-40B4-BE49-F238E27FC236}">
                <a16:creationId xmlns:a16="http://schemas.microsoft.com/office/drawing/2014/main" id="{3322D6A5-794F-4785-2961-46C1947FB5A1}"/>
              </a:ext>
            </a:extLst>
          </p:cNvPr>
          <p:cNvSpPr txBox="1">
            <a:spLocks/>
          </p:cNvSpPr>
          <p:nvPr/>
        </p:nvSpPr>
        <p:spPr>
          <a:xfrm>
            <a:off x="318079" y="846784"/>
            <a:ext cx="3094208" cy="558403"/>
          </a:xfrm>
          <a:prstGeom prst="rect">
            <a:avLst/>
          </a:prstGeom>
          <a:solidFill>
            <a:srgbClr val="0070C0"/>
          </a:solidFill>
          <a:ln>
            <a:solidFill>
              <a:schemeClr val="bg1"/>
            </a:solid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200"/>
              <a:buFont typeface="Overpass Mono"/>
              <a:buNone/>
              <a:defRPr sz="2200" b="1" i="0" u="none" strike="noStrike" cap="none">
                <a:solidFill>
                  <a:schemeClr val="dk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2pPr>
            <a:lvl3pPr marR="0" lvl="2"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3pPr>
            <a:lvl4pPr marR="0" lvl="3"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4pPr>
            <a:lvl5pPr marR="0" lvl="4"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5pPr>
            <a:lvl6pPr marR="0" lvl="5"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6pPr>
            <a:lvl7pPr marR="0" lvl="6"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7pPr>
            <a:lvl8pPr marR="0" lvl="7"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8pPr>
            <a:lvl9pPr marR="0" lvl="8"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9pPr>
          </a:lstStyle>
          <a:p>
            <a:r>
              <a:rPr lang="en-US" sz="2400" dirty="0">
                <a:solidFill>
                  <a:schemeClr val="bg1"/>
                </a:solidFill>
              </a:rPr>
              <a:t>Draw Signal Shape</a:t>
            </a:r>
          </a:p>
        </p:txBody>
      </p:sp>
      <p:sp>
        <p:nvSpPr>
          <p:cNvPr id="12" name="Google Shape;664;p43">
            <a:extLst>
              <a:ext uri="{FF2B5EF4-FFF2-40B4-BE49-F238E27FC236}">
                <a16:creationId xmlns:a16="http://schemas.microsoft.com/office/drawing/2014/main" id="{50403A34-9584-59F4-7A6E-E480B7FD1349}"/>
              </a:ext>
            </a:extLst>
          </p:cNvPr>
          <p:cNvSpPr txBox="1">
            <a:spLocks/>
          </p:cNvSpPr>
          <p:nvPr/>
        </p:nvSpPr>
        <p:spPr>
          <a:xfrm>
            <a:off x="4926611" y="1660275"/>
            <a:ext cx="2585620" cy="517135"/>
          </a:xfrm>
          <a:prstGeom prst="rect">
            <a:avLst/>
          </a:prstGeom>
          <a:solidFill>
            <a:schemeClr val="tx1"/>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200"/>
              <a:buFont typeface="Overpass Mono"/>
              <a:buNone/>
              <a:defRPr sz="2200" b="1" i="0" u="none" strike="noStrike" cap="none">
                <a:solidFill>
                  <a:schemeClr val="dk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2pPr>
            <a:lvl3pPr marR="0" lvl="2"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3pPr>
            <a:lvl4pPr marR="0" lvl="3"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4pPr>
            <a:lvl5pPr marR="0" lvl="4"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5pPr>
            <a:lvl6pPr marR="0" lvl="5"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6pPr>
            <a:lvl7pPr marR="0" lvl="6"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7pPr>
            <a:lvl8pPr marR="0" lvl="7"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8pPr>
            <a:lvl9pPr marR="0" lvl="8"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9pPr>
          </a:lstStyle>
          <a:p>
            <a:pPr lvl="0"/>
            <a:r>
              <a:rPr lang="en" sz="1050" dirty="0">
                <a:solidFill>
                  <a:schemeClr val="accent2"/>
                </a:solidFill>
              </a:rPr>
              <a:t>Display Falling Edge</a:t>
            </a:r>
          </a:p>
        </p:txBody>
      </p:sp>
      <p:sp>
        <p:nvSpPr>
          <p:cNvPr id="13" name="Google Shape;664;p43">
            <a:extLst>
              <a:ext uri="{FF2B5EF4-FFF2-40B4-BE49-F238E27FC236}">
                <a16:creationId xmlns:a16="http://schemas.microsoft.com/office/drawing/2014/main" id="{4102C3CA-AC28-857D-38C0-006022D94918}"/>
              </a:ext>
            </a:extLst>
          </p:cNvPr>
          <p:cNvSpPr txBox="1">
            <a:spLocks/>
          </p:cNvSpPr>
          <p:nvPr/>
        </p:nvSpPr>
        <p:spPr>
          <a:xfrm>
            <a:off x="4926611" y="2868291"/>
            <a:ext cx="2585620" cy="501384"/>
          </a:xfrm>
          <a:prstGeom prst="rect">
            <a:avLst/>
          </a:prstGeom>
          <a:solidFill>
            <a:schemeClr val="tx2"/>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200"/>
              <a:buFont typeface="Overpass Mono"/>
              <a:buNone/>
              <a:defRPr sz="2200" b="1" i="0" u="none" strike="noStrike" cap="none">
                <a:solidFill>
                  <a:schemeClr val="dk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2pPr>
            <a:lvl3pPr marR="0" lvl="2"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3pPr>
            <a:lvl4pPr marR="0" lvl="3"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4pPr>
            <a:lvl5pPr marR="0" lvl="4"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5pPr>
            <a:lvl6pPr marR="0" lvl="5"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6pPr>
            <a:lvl7pPr marR="0" lvl="6"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7pPr>
            <a:lvl8pPr marR="0" lvl="7"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8pPr>
            <a:lvl9pPr marR="0" lvl="8"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9pPr>
          </a:lstStyle>
          <a:p>
            <a:pPr lvl="0"/>
            <a:r>
              <a:rPr lang="en" sz="1000" dirty="0">
                <a:solidFill>
                  <a:schemeClr val="bg1"/>
                </a:solidFill>
              </a:rPr>
              <a:t>Display Pattern For </a:t>
            </a:r>
          </a:p>
          <a:p>
            <a:pPr lvl="0"/>
            <a:r>
              <a:rPr lang="en" sz="1000" dirty="0" smtClean="0">
                <a:solidFill>
                  <a:schemeClr val="bg1"/>
                </a:solidFill>
              </a:rPr>
              <a:t>Low Time</a:t>
            </a:r>
            <a:endParaRPr lang="en-US" sz="1000" dirty="0">
              <a:solidFill>
                <a:schemeClr val="bg1"/>
              </a:solidFill>
            </a:endParaRPr>
          </a:p>
        </p:txBody>
      </p:sp>
      <p:sp>
        <p:nvSpPr>
          <p:cNvPr id="14" name="Google Shape;664;p43">
            <a:extLst>
              <a:ext uri="{FF2B5EF4-FFF2-40B4-BE49-F238E27FC236}">
                <a16:creationId xmlns:a16="http://schemas.microsoft.com/office/drawing/2014/main" id="{F261C89C-3CA6-1DD9-A2F6-1009935BDB33}"/>
              </a:ext>
            </a:extLst>
          </p:cNvPr>
          <p:cNvSpPr txBox="1">
            <a:spLocks/>
          </p:cNvSpPr>
          <p:nvPr/>
        </p:nvSpPr>
        <p:spPr>
          <a:xfrm>
            <a:off x="4926611" y="4125399"/>
            <a:ext cx="2585620" cy="379435"/>
          </a:xfrm>
          <a:prstGeom prst="rect">
            <a:avLst/>
          </a:prstGeom>
          <a:solidFill>
            <a:schemeClr val="tx1"/>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200"/>
              <a:buFont typeface="Overpass Mono"/>
              <a:buNone/>
              <a:defRPr sz="2200" b="1" i="0" u="none" strike="noStrike" cap="none">
                <a:solidFill>
                  <a:schemeClr val="dk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2pPr>
            <a:lvl3pPr marR="0" lvl="2"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3pPr>
            <a:lvl4pPr marR="0" lvl="3"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4pPr>
            <a:lvl5pPr marR="0" lvl="4"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5pPr>
            <a:lvl6pPr marR="0" lvl="5"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6pPr>
            <a:lvl7pPr marR="0" lvl="6"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7pPr>
            <a:lvl8pPr marR="0" lvl="7"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8pPr>
            <a:lvl9pPr marR="0" lvl="8"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9pPr>
          </a:lstStyle>
          <a:p>
            <a:pPr lvl="0"/>
            <a:r>
              <a:rPr lang="en" sz="1050" dirty="0">
                <a:solidFill>
                  <a:schemeClr val="accent2"/>
                </a:solidFill>
              </a:rPr>
              <a:t>Display Low Line Pattern</a:t>
            </a:r>
          </a:p>
        </p:txBody>
      </p:sp>
      <p:sp>
        <p:nvSpPr>
          <p:cNvPr id="18" name="Google Shape;664;p43">
            <a:extLst>
              <a:ext uri="{FF2B5EF4-FFF2-40B4-BE49-F238E27FC236}">
                <a16:creationId xmlns:a16="http://schemas.microsoft.com/office/drawing/2014/main" id="{3539A26B-5FEF-C137-4357-7CE59C8CC269}"/>
              </a:ext>
            </a:extLst>
          </p:cNvPr>
          <p:cNvSpPr txBox="1">
            <a:spLocks/>
          </p:cNvSpPr>
          <p:nvPr/>
        </p:nvSpPr>
        <p:spPr>
          <a:xfrm>
            <a:off x="838444" y="3464829"/>
            <a:ext cx="2612353" cy="442422"/>
          </a:xfrm>
          <a:prstGeom prst="rect">
            <a:avLst/>
          </a:prstGeom>
          <a:solidFill>
            <a:schemeClr val="tx1"/>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200"/>
              <a:buFont typeface="Overpass Mono"/>
              <a:buNone/>
              <a:defRPr sz="2200" b="1" i="0" u="none" strike="noStrike" cap="none">
                <a:solidFill>
                  <a:schemeClr val="dk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2pPr>
            <a:lvl3pPr marR="0" lvl="2"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3pPr>
            <a:lvl4pPr marR="0" lvl="3"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4pPr>
            <a:lvl5pPr marR="0" lvl="4"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5pPr>
            <a:lvl6pPr marR="0" lvl="5"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6pPr>
            <a:lvl7pPr marR="0" lvl="6"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7pPr>
            <a:lvl8pPr marR="0" lvl="7"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8pPr>
            <a:lvl9pPr marR="0" lvl="8"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9pPr>
          </a:lstStyle>
          <a:p>
            <a:pPr lvl="0"/>
            <a:r>
              <a:rPr lang="en" sz="1050" dirty="0">
                <a:solidFill>
                  <a:schemeClr val="accent2"/>
                </a:solidFill>
              </a:rPr>
              <a:t>Display Pattern for </a:t>
            </a:r>
          </a:p>
          <a:p>
            <a:pPr lvl="0"/>
            <a:r>
              <a:rPr lang="en" sz="1050" dirty="0">
                <a:solidFill>
                  <a:schemeClr val="accent2"/>
                </a:solidFill>
              </a:rPr>
              <a:t>High Time</a:t>
            </a:r>
            <a:endParaRPr lang="en-US" sz="1050" dirty="0">
              <a:solidFill>
                <a:schemeClr val="accent2"/>
              </a:solidFill>
            </a:endParaRPr>
          </a:p>
        </p:txBody>
      </p:sp>
      <p:cxnSp>
        <p:nvCxnSpPr>
          <p:cNvPr id="4" name="Straight Arrow Connector 3"/>
          <p:cNvCxnSpPr>
            <a:stCxn id="6" idx="2"/>
            <a:endCxn id="7" idx="0"/>
          </p:cNvCxnSpPr>
          <p:nvPr/>
        </p:nvCxnSpPr>
        <p:spPr>
          <a:xfrm>
            <a:off x="2145151" y="2240975"/>
            <a:ext cx="0" cy="4543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7" idx="2"/>
            <a:endCxn id="18" idx="0"/>
          </p:cNvCxnSpPr>
          <p:nvPr/>
        </p:nvCxnSpPr>
        <p:spPr>
          <a:xfrm flipH="1">
            <a:off x="2144621" y="3053041"/>
            <a:ext cx="530" cy="4117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18" idx="2"/>
            <a:endCxn id="8" idx="0"/>
          </p:cNvCxnSpPr>
          <p:nvPr/>
        </p:nvCxnSpPr>
        <p:spPr>
          <a:xfrm>
            <a:off x="2144621" y="3907251"/>
            <a:ext cx="0" cy="3852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Elbow Connector 36"/>
          <p:cNvCxnSpPr>
            <a:stCxn id="8" idx="1"/>
            <a:endCxn id="18" idx="1"/>
          </p:cNvCxnSpPr>
          <p:nvPr/>
        </p:nvCxnSpPr>
        <p:spPr>
          <a:xfrm rot="10800000">
            <a:off x="838445" y="3686040"/>
            <a:ext cx="12837" cy="807990"/>
          </a:xfrm>
          <a:prstGeom prst="bentConnector3">
            <a:avLst>
              <a:gd name="adj1" fmla="val 1880790"/>
            </a:avLst>
          </a:prstGeom>
          <a:ln>
            <a:tailEnd type="triangle"/>
          </a:ln>
        </p:spPr>
        <p:style>
          <a:lnRef idx="1">
            <a:schemeClr val="dk1"/>
          </a:lnRef>
          <a:fillRef idx="0">
            <a:schemeClr val="dk1"/>
          </a:fillRef>
          <a:effectRef idx="0">
            <a:schemeClr val="dk1"/>
          </a:effectRef>
          <a:fontRef idx="minor">
            <a:schemeClr val="tx1"/>
          </a:fontRef>
        </p:style>
      </p:cxnSp>
      <p:cxnSp>
        <p:nvCxnSpPr>
          <p:cNvPr id="46" name="Elbow Connector 45"/>
          <p:cNvCxnSpPr>
            <a:stCxn id="14" idx="2"/>
            <a:endCxn id="6" idx="1"/>
          </p:cNvCxnSpPr>
          <p:nvPr/>
        </p:nvCxnSpPr>
        <p:spPr>
          <a:xfrm rot="5400000" flipH="1">
            <a:off x="2308589" y="594002"/>
            <a:ext cx="2454584" cy="5367081"/>
          </a:xfrm>
          <a:prstGeom prst="bentConnector4">
            <a:avLst>
              <a:gd name="adj1" fmla="val -23706"/>
              <a:gd name="adj2" fmla="val 107615"/>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12" idx="2"/>
            <a:endCxn id="13" idx="0"/>
          </p:cNvCxnSpPr>
          <p:nvPr/>
        </p:nvCxnSpPr>
        <p:spPr>
          <a:xfrm>
            <a:off x="6219421" y="2177410"/>
            <a:ext cx="0" cy="6908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p:cNvCxnSpPr>
            <a:stCxn id="13" idx="2"/>
            <a:endCxn id="14" idx="0"/>
          </p:cNvCxnSpPr>
          <p:nvPr/>
        </p:nvCxnSpPr>
        <p:spPr>
          <a:xfrm>
            <a:off x="6219421" y="3369675"/>
            <a:ext cx="0" cy="7557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Elbow Connector 56"/>
          <p:cNvCxnSpPr>
            <a:stCxn id="14" idx="1"/>
            <a:endCxn id="13" idx="1"/>
          </p:cNvCxnSpPr>
          <p:nvPr/>
        </p:nvCxnSpPr>
        <p:spPr>
          <a:xfrm rot="10800000">
            <a:off x="4926611" y="3118983"/>
            <a:ext cx="12700" cy="1196134"/>
          </a:xfrm>
          <a:prstGeom prst="bentConnector3">
            <a:avLst>
              <a:gd name="adj1" fmla="val 4254551"/>
            </a:avLst>
          </a:prstGeom>
          <a:ln>
            <a:tailEnd type="triangle"/>
          </a:ln>
        </p:spPr>
        <p:style>
          <a:lnRef idx="1">
            <a:schemeClr val="dk1"/>
          </a:lnRef>
          <a:fillRef idx="0">
            <a:schemeClr val="dk1"/>
          </a:fillRef>
          <a:effectRef idx="0">
            <a:schemeClr val="dk1"/>
          </a:effectRef>
          <a:fontRef idx="minor">
            <a:schemeClr val="tx1"/>
          </a:fontRef>
        </p:style>
      </p:cxnSp>
      <p:cxnSp>
        <p:nvCxnSpPr>
          <p:cNvPr id="62" name="Elbow Connector 61"/>
          <p:cNvCxnSpPr>
            <a:stCxn id="8" idx="3"/>
            <a:endCxn id="12" idx="1"/>
          </p:cNvCxnSpPr>
          <p:nvPr/>
        </p:nvCxnSpPr>
        <p:spPr>
          <a:xfrm flipV="1">
            <a:off x="3437961" y="1918843"/>
            <a:ext cx="1488650" cy="2575187"/>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446734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5" name="Google Shape;479;p30"/>
          <p:cNvSpPr txBox="1">
            <a:spLocks noGrp="1"/>
          </p:cNvSpPr>
          <p:nvPr>
            <p:ph type="title"/>
          </p:nvPr>
        </p:nvSpPr>
        <p:spPr>
          <a:xfrm>
            <a:off x="2541872" y="2031369"/>
            <a:ext cx="4149874" cy="1508466"/>
          </a:xfrm>
          <a:prstGeom prst="rect">
            <a:avLst/>
          </a:prstGeom>
        </p:spPr>
        <p:txBody>
          <a:bodyPr spcFirstLastPara="1" wrap="square" lIns="91425" tIns="91425" rIns="91425" bIns="91425" anchor="t" anchorCtr="0">
            <a:noAutofit/>
          </a:bodyPr>
          <a:lstStyle/>
          <a:p>
            <a:pPr lvl="0" algn="ctr">
              <a:lnSpc>
                <a:spcPct val="115000"/>
              </a:lnSpc>
            </a:pPr>
            <a:r>
              <a:rPr lang="en-US" sz="4000" dirty="0" smtClean="0">
                <a:solidFill>
                  <a:srgbClr val="002060"/>
                </a:solidFill>
              </a:rPr>
              <a:t>4:Calculations</a:t>
            </a:r>
            <a:endParaRPr sz="4000" dirty="0">
              <a:solidFill>
                <a:srgbClr val="002060"/>
              </a:solidFill>
            </a:endParaRPr>
          </a:p>
        </p:txBody>
      </p:sp>
    </p:spTree>
    <p:extLst>
      <p:ext uri="{BB962C8B-B14F-4D97-AF65-F5344CB8AC3E}">
        <p14:creationId xmlns:p14="http://schemas.microsoft.com/office/powerpoint/2010/main" val="32970407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25"/>
          <p:cNvSpPr txBox="1">
            <a:spLocks noGrp="1"/>
          </p:cNvSpPr>
          <p:nvPr>
            <p:ph type="title"/>
          </p:nvPr>
        </p:nvSpPr>
        <p:spPr>
          <a:xfrm>
            <a:off x="720010" y="195643"/>
            <a:ext cx="7704000" cy="572700"/>
          </a:xfrm>
          <a:prstGeom prst="rect">
            <a:avLst/>
          </a:prstGeom>
        </p:spPr>
        <p:txBody>
          <a:bodyPr spcFirstLastPara="1" wrap="square" lIns="91425" tIns="91425" rIns="91425" bIns="91425" anchor="t" anchorCtr="0">
            <a:noAutofit/>
          </a:bodyPr>
          <a:lstStyle/>
          <a:p>
            <a:pPr lvl="0">
              <a:lnSpc>
                <a:spcPct val="115000"/>
              </a:lnSpc>
            </a:pPr>
            <a:r>
              <a:rPr lang="en-US" dirty="0" err="1" smtClean="0">
                <a:solidFill>
                  <a:schemeClr val="dk2"/>
                </a:solidFill>
              </a:rPr>
              <a:t>Calcualtions</a:t>
            </a:r>
            <a:r>
              <a:rPr lang="en-US" dirty="0" smtClean="0">
                <a:solidFill>
                  <a:schemeClr val="dk2"/>
                </a:solidFill>
              </a:rPr>
              <a:t> U</a:t>
            </a:r>
            <a:r>
              <a:rPr lang="en" dirty="0" smtClean="0">
                <a:solidFill>
                  <a:schemeClr val="dk2"/>
                </a:solidFill>
              </a:rPr>
              <a:t>sing Fast Pwm:</a:t>
            </a:r>
            <a:endParaRPr dirty="0"/>
          </a:p>
        </p:txBody>
      </p:sp>
      <p:grpSp>
        <p:nvGrpSpPr>
          <p:cNvPr id="392" name="Google Shape;392;p25"/>
          <p:cNvGrpSpPr/>
          <p:nvPr/>
        </p:nvGrpSpPr>
        <p:grpSpPr>
          <a:xfrm rot="10800000">
            <a:off x="720010" y="4553772"/>
            <a:ext cx="737197" cy="223699"/>
            <a:chOff x="1060054" y="3979524"/>
            <a:chExt cx="781426" cy="237120"/>
          </a:xfrm>
        </p:grpSpPr>
        <p:sp>
          <p:nvSpPr>
            <p:cNvPr id="393" name="Google Shape;393;p25"/>
            <p:cNvSpPr/>
            <p:nvPr/>
          </p:nvSpPr>
          <p:spPr>
            <a:xfrm>
              <a:off x="1060054" y="3979524"/>
              <a:ext cx="47019" cy="47019"/>
            </a:xfrm>
            <a:custGeom>
              <a:avLst/>
              <a:gdLst/>
              <a:ahLst/>
              <a:cxnLst/>
              <a:rect l="l" t="t" r="r" b="b"/>
              <a:pathLst>
                <a:path w="1275" h="1275" extrusionOk="0">
                  <a:moveTo>
                    <a:pt x="647" y="0"/>
                  </a:moveTo>
                  <a:cubicBezTo>
                    <a:pt x="286" y="0"/>
                    <a:pt x="0" y="286"/>
                    <a:pt x="0" y="628"/>
                  </a:cubicBezTo>
                  <a:cubicBezTo>
                    <a:pt x="0" y="989"/>
                    <a:pt x="286" y="1275"/>
                    <a:pt x="647" y="1275"/>
                  </a:cubicBezTo>
                  <a:cubicBezTo>
                    <a:pt x="990" y="1275"/>
                    <a:pt x="1275" y="989"/>
                    <a:pt x="1275" y="628"/>
                  </a:cubicBezTo>
                  <a:cubicBezTo>
                    <a:pt x="1275" y="286"/>
                    <a:pt x="990"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5"/>
            <p:cNvSpPr/>
            <p:nvPr/>
          </p:nvSpPr>
          <p:spPr>
            <a:xfrm>
              <a:off x="1304844" y="3979524"/>
              <a:ext cx="47056" cy="47019"/>
            </a:xfrm>
            <a:custGeom>
              <a:avLst/>
              <a:gdLst/>
              <a:ahLst/>
              <a:cxnLst/>
              <a:rect l="l" t="t" r="r" b="b"/>
              <a:pathLst>
                <a:path w="1276" h="1275" extrusionOk="0">
                  <a:moveTo>
                    <a:pt x="628" y="0"/>
                  </a:moveTo>
                  <a:cubicBezTo>
                    <a:pt x="286" y="0"/>
                    <a:pt x="1" y="286"/>
                    <a:pt x="1" y="628"/>
                  </a:cubicBezTo>
                  <a:cubicBezTo>
                    <a:pt x="1" y="989"/>
                    <a:pt x="286" y="1275"/>
                    <a:pt x="628" y="1275"/>
                  </a:cubicBezTo>
                  <a:cubicBezTo>
                    <a:pt x="990" y="1275"/>
                    <a:pt x="1275" y="989"/>
                    <a:pt x="1275" y="628"/>
                  </a:cubicBezTo>
                  <a:cubicBezTo>
                    <a:pt x="1275" y="286"/>
                    <a:pt x="990" y="0"/>
                    <a:pt x="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5"/>
            <p:cNvSpPr/>
            <p:nvPr/>
          </p:nvSpPr>
          <p:spPr>
            <a:xfrm>
              <a:off x="1548933" y="3979524"/>
              <a:ext cx="47756" cy="47019"/>
            </a:xfrm>
            <a:custGeom>
              <a:avLst/>
              <a:gdLst/>
              <a:ahLst/>
              <a:cxnLst/>
              <a:rect l="l" t="t" r="r" b="b"/>
              <a:pathLst>
                <a:path w="1295" h="1275" extrusionOk="0">
                  <a:moveTo>
                    <a:pt x="648" y="0"/>
                  </a:moveTo>
                  <a:cubicBezTo>
                    <a:pt x="286" y="0"/>
                    <a:pt x="1" y="286"/>
                    <a:pt x="1" y="628"/>
                  </a:cubicBezTo>
                  <a:cubicBezTo>
                    <a:pt x="1" y="989"/>
                    <a:pt x="286" y="1275"/>
                    <a:pt x="648" y="1275"/>
                  </a:cubicBezTo>
                  <a:cubicBezTo>
                    <a:pt x="1009" y="1275"/>
                    <a:pt x="1294" y="989"/>
                    <a:pt x="1294" y="628"/>
                  </a:cubicBezTo>
                  <a:cubicBezTo>
                    <a:pt x="1294" y="286"/>
                    <a:pt x="1009" y="0"/>
                    <a:pt x="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5"/>
            <p:cNvSpPr/>
            <p:nvPr/>
          </p:nvSpPr>
          <p:spPr>
            <a:xfrm>
              <a:off x="1793760" y="3979524"/>
              <a:ext cx="47719" cy="47019"/>
            </a:xfrm>
            <a:custGeom>
              <a:avLst/>
              <a:gdLst/>
              <a:ahLst/>
              <a:cxnLst/>
              <a:rect l="l" t="t" r="r" b="b"/>
              <a:pathLst>
                <a:path w="1294" h="1275" extrusionOk="0">
                  <a:moveTo>
                    <a:pt x="647" y="0"/>
                  </a:moveTo>
                  <a:cubicBezTo>
                    <a:pt x="286" y="0"/>
                    <a:pt x="0" y="286"/>
                    <a:pt x="0" y="628"/>
                  </a:cubicBezTo>
                  <a:cubicBezTo>
                    <a:pt x="0" y="989"/>
                    <a:pt x="286" y="1275"/>
                    <a:pt x="647" y="1275"/>
                  </a:cubicBezTo>
                  <a:cubicBezTo>
                    <a:pt x="1008" y="1275"/>
                    <a:pt x="1294" y="989"/>
                    <a:pt x="1294" y="628"/>
                  </a:cubicBezTo>
                  <a:cubicBezTo>
                    <a:pt x="1294" y="286"/>
                    <a:pt x="970"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5"/>
            <p:cNvSpPr/>
            <p:nvPr/>
          </p:nvSpPr>
          <p:spPr>
            <a:xfrm>
              <a:off x="1060054" y="4169588"/>
              <a:ext cx="47019" cy="47056"/>
            </a:xfrm>
            <a:custGeom>
              <a:avLst/>
              <a:gdLst/>
              <a:ahLst/>
              <a:cxnLst/>
              <a:rect l="l" t="t" r="r" b="b"/>
              <a:pathLst>
                <a:path w="1275" h="1276" extrusionOk="0">
                  <a:moveTo>
                    <a:pt x="647" y="1"/>
                  </a:moveTo>
                  <a:cubicBezTo>
                    <a:pt x="286" y="1"/>
                    <a:pt x="0" y="286"/>
                    <a:pt x="0" y="629"/>
                  </a:cubicBezTo>
                  <a:cubicBezTo>
                    <a:pt x="0" y="990"/>
                    <a:pt x="286" y="1275"/>
                    <a:pt x="647" y="1275"/>
                  </a:cubicBezTo>
                  <a:cubicBezTo>
                    <a:pt x="990" y="1275"/>
                    <a:pt x="1275" y="990"/>
                    <a:pt x="1275" y="629"/>
                  </a:cubicBezTo>
                  <a:cubicBezTo>
                    <a:pt x="1275" y="286"/>
                    <a:pt x="990"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5"/>
            <p:cNvSpPr/>
            <p:nvPr/>
          </p:nvSpPr>
          <p:spPr>
            <a:xfrm>
              <a:off x="1304844" y="4169588"/>
              <a:ext cx="47056" cy="47056"/>
            </a:xfrm>
            <a:custGeom>
              <a:avLst/>
              <a:gdLst/>
              <a:ahLst/>
              <a:cxnLst/>
              <a:rect l="l" t="t" r="r" b="b"/>
              <a:pathLst>
                <a:path w="1276" h="1276" extrusionOk="0">
                  <a:moveTo>
                    <a:pt x="628" y="1"/>
                  </a:moveTo>
                  <a:cubicBezTo>
                    <a:pt x="286" y="1"/>
                    <a:pt x="1" y="286"/>
                    <a:pt x="1" y="629"/>
                  </a:cubicBezTo>
                  <a:cubicBezTo>
                    <a:pt x="1" y="990"/>
                    <a:pt x="286" y="1275"/>
                    <a:pt x="628" y="1275"/>
                  </a:cubicBezTo>
                  <a:cubicBezTo>
                    <a:pt x="990" y="1275"/>
                    <a:pt x="1275" y="990"/>
                    <a:pt x="1275" y="629"/>
                  </a:cubicBezTo>
                  <a:cubicBezTo>
                    <a:pt x="1275" y="286"/>
                    <a:pt x="99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5"/>
            <p:cNvSpPr/>
            <p:nvPr/>
          </p:nvSpPr>
          <p:spPr>
            <a:xfrm>
              <a:off x="1548933" y="4169588"/>
              <a:ext cx="47756" cy="47056"/>
            </a:xfrm>
            <a:custGeom>
              <a:avLst/>
              <a:gdLst/>
              <a:ahLst/>
              <a:cxnLst/>
              <a:rect l="l" t="t" r="r" b="b"/>
              <a:pathLst>
                <a:path w="1295" h="1276" extrusionOk="0">
                  <a:moveTo>
                    <a:pt x="648" y="1"/>
                  </a:moveTo>
                  <a:cubicBezTo>
                    <a:pt x="286" y="1"/>
                    <a:pt x="1" y="286"/>
                    <a:pt x="1" y="629"/>
                  </a:cubicBezTo>
                  <a:cubicBezTo>
                    <a:pt x="1" y="990"/>
                    <a:pt x="286" y="1275"/>
                    <a:pt x="648" y="1275"/>
                  </a:cubicBezTo>
                  <a:cubicBezTo>
                    <a:pt x="1009" y="1275"/>
                    <a:pt x="1294" y="990"/>
                    <a:pt x="1294" y="629"/>
                  </a:cubicBezTo>
                  <a:cubicBezTo>
                    <a:pt x="1294" y="286"/>
                    <a:pt x="1009"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5"/>
            <p:cNvSpPr/>
            <p:nvPr/>
          </p:nvSpPr>
          <p:spPr>
            <a:xfrm>
              <a:off x="1793760" y="4169588"/>
              <a:ext cx="47719" cy="47056"/>
            </a:xfrm>
            <a:custGeom>
              <a:avLst/>
              <a:gdLst/>
              <a:ahLst/>
              <a:cxnLst/>
              <a:rect l="l" t="t" r="r" b="b"/>
              <a:pathLst>
                <a:path w="1294" h="1276" extrusionOk="0">
                  <a:moveTo>
                    <a:pt x="647" y="1"/>
                  </a:moveTo>
                  <a:cubicBezTo>
                    <a:pt x="286" y="1"/>
                    <a:pt x="0" y="286"/>
                    <a:pt x="0" y="629"/>
                  </a:cubicBezTo>
                  <a:cubicBezTo>
                    <a:pt x="0" y="990"/>
                    <a:pt x="286" y="1275"/>
                    <a:pt x="647" y="1275"/>
                  </a:cubicBezTo>
                  <a:cubicBezTo>
                    <a:pt x="1008" y="1275"/>
                    <a:pt x="1294" y="990"/>
                    <a:pt x="1294" y="629"/>
                  </a:cubicBezTo>
                  <a:cubicBezTo>
                    <a:pt x="1294" y="286"/>
                    <a:pt x="970"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p:cNvPicPr>
            <a:picLocks noChangeAspect="1"/>
          </p:cNvPicPr>
          <p:nvPr/>
        </p:nvPicPr>
        <p:blipFill>
          <a:blip r:embed="rId3"/>
          <a:stretch>
            <a:fillRect/>
          </a:stretch>
        </p:blipFill>
        <p:spPr>
          <a:xfrm>
            <a:off x="78110" y="957933"/>
            <a:ext cx="4784836" cy="3460891"/>
          </a:xfrm>
          <a:prstGeom prst="rect">
            <a:avLst/>
          </a:prstGeom>
        </p:spPr>
      </p:pic>
      <p:pic>
        <p:nvPicPr>
          <p:cNvPr id="5" name="Picture 4"/>
          <p:cNvPicPr>
            <a:picLocks noChangeAspect="1"/>
          </p:cNvPicPr>
          <p:nvPr/>
        </p:nvPicPr>
        <p:blipFill>
          <a:blip r:embed="rId4"/>
          <a:stretch>
            <a:fillRect/>
          </a:stretch>
        </p:blipFill>
        <p:spPr>
          <a:xfrm>
            <a:off x="4994565" y="957933"/>
            <a:ext cx="3719945" cy="2436228"/>
          </a:xfrm>
          <a:prstGeom prst="rect">
            <a:avLst/>
          </a:prstGeom>
        </p:spPr>
      </p:pic>
      <p:pic>
        <p:nvPicPr>
          <p:cNvPr id="6" name="Picture 5"/>
          <p:cNvPicPr>
            <a:picLocks noChangeAspect="1"/>
          </p:cNvPicPr>
          <p:nvPr/>
        </p:nvPicPr>
        <p:blipFill>
          <a:blip r:embed="rId5"/>
          <a:stretch>
            <a:fillRect/>
          </a:stretch>
        </p:blipFill>
        <p:spPr>
          <a:xfrm>
            <a:off x="4994565" y="3417513"/>
            <a:ext cx="2704563" cy="460443"/>
          </a:xfrm>
          <a:prstGeom prst="rect">
            <a:avLst/>
          </a:prstGeom>
        </p:spPr>
      </p:pic>
      <p:pic>
        <p:nvPicPr>
          <p:cNvPr id="7" name="Picture 6"/>
          <p:cNvPicPr>
            <a:picLocks noChangeAspect="1"/>
          </p:cNvPicPr>
          <p:nvPr/>
        </p:nvPicPr>
        <p:blipFill>
          <a:blip r:embed="rId6"/>
          <a:stretch>
            <a:fillRect/>
          </a:stretch>
        </p:blipFill>
        <p:spPr>
          <a:xfrm>
            <a:off x="4994565" y="3959683"/>
            <a:ext cx="3657600" cy="486383"/>
          </a:xfrm>
          <a:prstGeom prst="rect">
            <a:avLst/>
          </a:prstGeom>
        </p:spPr>
      </p:pic>
      <p:pic>
        <p:nvPicPr>
          <p:cNvPr id="8" name="Picture 7"/>
          <p:cNvPicPr>
            <a:picLocks noChangeAspect="1"/>
          </p:cNvPicPr>
          <p:nvPr/>
        </p:nvPicPr>
        <p:blipFill>
          <a:blip r:embed="rId7"/>
          <a:stretch>
            <a:fillRect/>
          </a:stretch>
        </p:blipFill>
        <p:spPr>
          <a:xfrm>
            <a:off x="2163660" y="4527794"/>
            <a:ext cx="4816699" cy="499353"/>
          </a:xfrm>
          <a:prstGeom prst="rect">
            <a:avLst/>
          </a:prstGeom>
        </p:spPr>
      </p:pic>
    </p:spTree>
    <p:extLst>
      <p:ext uri="{BB962C8B-B14F-4D97-AF65-F5344CB8AC3E}">
        <p14:creationId xmlns:p14="http://schemas.microsoft.com/office/powerpoint/2010/main" val="40391350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5" name="Google Shape;479;p30"/>
          <p:cNvSpPr txBox="1">
            <a:spLocks noGrp="1"/>
          </p:cNvSpPr>
          <p:nvPr>
            <p:ph type="title"/>
          </p:nvPr>
        </p:nvSpPr>
        <p:spPr>
          <a:xfrm>
            <a:off x="2541872" y="2031369"/>
            <a:ext cx="4149874" cy="1508466"/>
          </a:xfrm>
          <a:prstGeom prst="rect">
            <a:avLst/>
          </a:prstGeom>
        </p:spPr>
        <p:txBody>
          <a:bodyPr spcFirstLastPara="1" wrap="square" lIns="91425" tIns="91425" rIns="91425" bIns="91425" anchor="t" anchorCtr="0">
            <a:noAutofit/>
          </a:bodyPr>
          <a:lstStyle/>
          <a:p>
            <a:pPr lvl="0" algn="ctr">
              <a:lnSpc>
                <a:spcPct val="115000"/>
              </a:lnSpc>
            </a:pPr>
            <a:r>
              <a:rPr lang="en-US" sz="4000" dirty="0">
                <a:solidFill>
                  <a:srgbClr val="002060"/>
                </a:solidFill>
              </a:rPr>
              <a:t>5</a:t>
            </a:r>
            <a:r>
              <a:rPr lang="en-US" sz="4000" dirty="0" smtClean="0">
                <a:solidFill>
                  <a:srgbClr val="002060"/>
                </a:solidFill>
              </a:rPr>
              <a:t>:Test </a:t>
            </a:r>
            <a:r>
              <a:rPr lang="en-US" sz="4000" dirty="0">
                <a:solidFill>
                  <a:srgbClr val="002060"/>
                </a:solidFill>
              </a:rPr>
              <a:t>Results</a:t>
            </a:r>
            <a:endParaRPr sz="4000" dirty="0">
              <a:solidFill>
                <a:srgbClr val="002060"/>
              </a:solidFill>
            </a:endParaRPr>
          </a:p>
        </p:txBody>
      </p:sp>
    </p:spTree>
    <p:extLst>
      <p:ext uri="{BB962C8B-B14F-4D97-AF65-F5344CB8AC3E}">
        <p14:creationId xmlns:p14="http://schemas.microsoft.com/office/powerpoint/2010/main" val="26750282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31"/>
          <p:cNvSpPr txBox="1">
            <a:spLocks noGrp="1"/>
          </p:cNvSpPr>
          <p:nvPr>
            <p:ph type="title"/>
          </p:nvPr>
        </p:nvSpPr>
        <p:spPr>
          <a:xfrm>
            <a:off x="575571" y="42244"/>
            <a:ext cx="7704000" cy="572700"/>
          </a:xfrm>
          <a:prstGeom prst="rect">
            <a:avLst/>
          </a:prstGeom>
        </p:spPr>
        <p:txBody>
          <a:bodyPr spcFirstLastPara="1" wrap="square" lIns="91425" tIns="91425" rIns="91425" bIns="91425" anchor="t" anchorCtr="0">
            <a:noAutofit/>
          </a:bodyPr>
          <a:lstStyle/>
          <a:p>
            <a:pPr lvl="0">
              <a:lnSpc>
                <a:spcPct val="115000"/>
              </a:lnSpc>
            </a:pPr>
            <a:r>
              <a:rPr lang="en-US" dirty="0">
                <a:solidFill>
                  <a:srgbClr val="002060"/>
                </a:solidFill>
              </a:rPr>
              <a:t>Expected Program </a:t>
            </a:r>
            <a:r>
              <a:rPr lang="en-US" dirty="0" smtClean="0">
                <a:solidFill>
                  <a:srgbClr val="002060"/>
                </a:solidFill>
              </a:rPr>
              <a:t>Output:</a:t>
            </a:r>
            <a:endParaRPr dirty="0">
              <a:solidFill>
                <a:srgbClr val="002060"/>
              </a:solidFill>
            </a:endParaRPr>
          </a:p>
        </p:txBody>
      </p:sp>
      <p:sp>
        <p:nvSpPr>
          <p:cNvPr id="494" name="Google Shape;494;p31"/>
          <p:cNvSpPr txBox="1">
            <a:spLocks noGrp="1"/>
          </p:cNvSpPr>
          <p:nvPr>
            <p:ph type="body" idx="1"/>
          </p:nvPr>
        </p:nvSpPr>
        <p:spPr>
          <a:xfrm>
            <a:off x="598097" y="2713949"/>
            <a:ext cx="7704000" cy="1873633"/>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smtClean="0">
                <a:solidFill>
                  <a:schemeClr val="hlink"/>
                </a:solidFill>
              </a:rPr>
              <a:t>At the code assume the clock frequency = 16 MHz so in the calculations for the fast </a:t>
            </a:r>
            <a:r>
              <a:rPr lang="en-US" dirty="0" err="1" smtClean="0">
                <a:solidFill>
                  <a:schemeClr val="hlink"/>
                </a:solidFill>
              </a:rPr>
              <a:t>pwm</a:t>
            </a:r>
            <a:r>
              <a:rPr lang="en-US" dirty="0" smtClean="0">
                <a:solidFill>
                  <a:schemeClr val="hlink"/>
                </a:solidFill>
              </a:rPr>
              <a:t> in the last table is according for this frequency and the following rule:</a:t>
            </a:r>
          </a:p>
          <a:p>
            <a:pPr marL="0" lvl="0" indent="0" algn="l" rtl="0">
              <a:lnSpc>
                <a:spcPct val="115000"/>
              </a:lnSpc>
              <a:spcBef>
                <a:spcPts val="0"/>
              </a:spcBef>
              <a:spcAft>
                <a:spcPts val="0"/>
              </a:spcAft>
              <a:buNone/>
            </a:pPr>
            <a:endParaRPr lang="en-US" dirty="0">
              <a:solidFill>
                <a:schemeClr val="hlink"/>
              </a:solidFill>
            </a:endParaRPr>
          </a:p>
          <a:p>
            <a:pPr marL="0" lvl="0" indent="0" algn="l" rtl="0">
              <a:lnSpc>
                <a:spcPct val="115000"/>
              </a:lnSpc>
              <a:spcBef>
                <a:spcPts val="0"/>
              </a:spcBef>
              <a:spcAft>
                <a:spcPts val="0"/>
              </a:spcAft>
              <a:buNone/>
            </a:pPr>
            <a:endParaRPr lang="en-US" dirty="0" smtClean="0">
              <a:solidFill>
                <a:schemeClr val="hlink"/>
              </a:solidFill>
            </a:endParaRPr>
          </a:p>
          <a:p>
            <a:pPr marL="0" lvl="0" indent="0" algn="l" rtl="0">
              <a:lnSpc>
                <a:spcPct val="115000"/>
              </a:lnSpc>
              <a:spcBef>
                <a:spcPts val="0"/>
              </a:spcBef>
              <a:spcAft>
                <a:spcPts val="0"/>
              </a:spcAft>
              <a:buNone/>
            </a:pPr>
            <a:r>
              <a:rPr lang="en-US" dirty="0" smtClean="0">
                <a:solidFill>
                  <a:schemeClr val="hlink"/>
                </a:solidFill>
              </a:rPr>
              <a:t>The calculations in counts assumed 256 in timer 0 and timer 2 </a:t>
            </a:r>
          </a:p>
          <a:p>
            <a:pPr marL="0" lvl="0" indent="0">
              <a:lnSpc>
                <a:spcPct val="115000"/>
              </a:lnSpc>
              <a:buNone/>
            </a:pPr>
            <a:r>
              <a:rPr lang="en-US" dirty="0" smtClean="0">
                <a:solidFill>
                  <a:schemeClr val="hlink"/>
                </a:solidFill>
              </a:rPr>
              <a:t>The calculations in phas</a:t>
            </a:r>
            <a:r>
              <a:rPr lang="en-US" dirty="0" smtClean="0">
                <a:solidFill>
                  <a:schemeClr val="hlink"/>
                </a:solidFill>
              </a:rPr>
              <a:t>e correct PWM like </a:t>
            </a:r>
            <a:r>
              <a:rPr lang="en-US" dirty="0">
                <a:solidFill>
                  <a:schemeClr val="hlink"/>
                </a:solidFill>
              </a:rPr>
              <a:t>F</a:t>
            </a:r>
            <a:r>
              <a:rPr lang="en-US" dirty="0" smtClean="0">
                <a:solidFill>
                  <a:schemeClr val="hlink"/>
                </a:solidFill>
              </a:rPr>
              <a:t>ast PWM but in </a:t>
            </a:r>
            <a:r>
              <a:rPr lang="en-US" dirty="0">
                <a:solidFill>
                  <a:schemeClr val="hlink"/>
                </a:solidFill>
              </a:rPr>
              <a:t>the </a:t>
            </a:r>
            <a:r>
              <a:rPr lang="en-US" dirty="0" smtClean="0">
                <a:solidFill>
                  <a:schemeClr val="hlink"/>
                </a:solidFill>
              </a:rPr>
              <a:t>denominator multiply in 2 and the counts will be replaced by top.</a:t>
            </a:r>
            <a:endParaRPr lang="en-US" dirty="0" smtClean="0">
              <a:solidFill>
                <a:schemeClr val="hlink"/>
              </a:solidFill>
            </a:endParaRPr>
          </a:p>
          <a:p>
            <a:pPr marL="0" lvl="0" indent="0" algn="l" rtl="0">
              <a:lnSpc>
                <a:spcPct val="115000"/>
              </a:lnSpc>
              <a:spcBef>
                <a:spcPts val="0"/>
              </a:spcBef>
              <a:spcAft>
                <a:spcPts val="0"/>
              </a:spcAft>
              <a:buNone/>
            </a:pPr>
            <a:r>
              <a:rPr lang="en-US" dirty="0" smtClean="0">
                <a:solidFill>
                  <a:schemeClr val="hlink"/>
                </a:solidFill>
              </a:rPr>
              <a:t>Note: the </a:t>
            </a:r>
            <a:r>
              <a:rPr lang="en-US" dirty="0" err="1" smtClean="0">
                <a:solidFill>
                  <a:schemeClr val="hlink"/>
                </a:solidFill>
              </a:rPr>
              <a:t>P</a:t>
            </a:r>
            <a:r>
              <a:rPr lang="en-US" dirty="0" err="1" smtClean="0">
                <a:solidFill>
                  <a:schemeClr val="hlink"/>
                </a:solidFill>
              </a:rPr>
              <a:t>rescaler</a:t>
            </a:r>
            <a:r>
              <a:rPr lang="en-US" dirty="0" smtClean="0">
                <a:solidFill>
                  <a:schemeClr val="hlink"/>
                </a:solidFill>
              </a:rPr>
              <a:t> (32 , 128 ) value exist in timer 2 only so the Calculations that applied in this cases on timer 2.   </a:t>
            </a:r>
            <a:endParaRPr dirty="0">
              <a:solidFill>
                <a:schemeClr val="hlink"/>
              </a:solidFill>
            </a:endParaRPr>
          </a:p>
        </p:txBody>
      </p:sp>
      <p:grpSp>
        <p:nvGrpSpPr>
          <p:cNvPr id="499" name="Google Shape;499;p31"/>
          <p:cNvGrpSpPr/>
          <p:nvPr/>
        </p:nvGrpSpPr>
        <p:grpSpPr>
          <a:xfrm flipH="1">
            <a:off x="344635" y="3554936"/>
            <a:ext cx="737197" cy="223699"/>
            <a:chOff x="1060054" y="3979524"/>
            <a:chExt cx="781426" cy="237120"/>
          </a:xfrm>
        </p:grpSpPr>
        <p:sp>
          <p:nvSpPr>
            <p:cNvPr id="500" name="Google Shape;500;p31"/>
            <p:cNvSpPr/>
            <p:nvPr/>
          </p:nvSpPr>
          <p:spPr>
            <a:xfrm>
              <a:off x="1060054" y="3979524"/>
              <a:ext cx="47019" cy="47019"/>
            </a:xfrm>
            <a:custGeom>
              <a:avLst/>
              <a:gdLst/>
              <a:ahLst/>
              <a:cxnLst/>
              <a:rect l="l" t="t" r="r" b="b"/>
              <a:pathLst>
                <a:path w="1275" h="1275" extrusionOk="0">
                  <a:moveTo>
                    <a:pt x="647" y="0"/>
                  </a:moveTo>
                  <a:cubicBezTo>
                    <a:pt x="286" y="0"/>
                    <a:pt x="0" y="286"/>
                    <a:pt x="0" y="628"/>
                  </a:cubicBezTo>
                  <a:cubicBezTo>
                    <a:pt x="0" y="989"/>
                    <a:pt x="286" y="1275"/>
                    <a:pt x="647" y="1275"/>
                  </a:cubicBezTo>
                  <a:cubicBezTo>
                    <a:pt x="990" y="1275"/>
                    <a:pt x="1275" y="989"/>
                    <a:pt x="1275" y="628"/>
                  </a:cubicBezTo>
                  <a:cubicBezTo>
                    <a:pt x="1275" y="286"/>
                    <a:pt x="990"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1"/>
            <p:cNvSpPr/>
            <p:nvPr/>
          </p:nvSpPr>
          <p:spPr>
            <a:xfrm>
              <a:off x="1304844" y="3979524"/>
              <a:ext cx="47056" cy="47019"/>
            </a:xfrm>
            <a:custGeom>
              <a:avLst/>
              <a:gdLst/>
              <a:ahLst/>
              <a:cxnLst/>
              <a:rect l="l" t="t" r="r" b="b"/>
              <a:pathLst>
                <a:path w="1276" h="1275" extrusionOk="0">
                  <a:moveTo>
                    <a:pt x="628" y="0"/>
                  </a:moveTo>
                  <a:cubicBezTo>
                    <a:pt x="286" y="0"/>
                    <a:pt x="1" y="286"/>
                    <a:pt x="1" y="628"/>
                  </a:cubicBezTo>
                  <a:cubicBezTo>
                    <a:pt x="1" y="989"/>
                    <a:pt x="286" y="1275"/>
                    <a:pt x="628" y="1275"/>
                  </a:cubicBezTo>
                  <a:cubicBezTo>
                    <a:pt x="990" y="1275"/>
                    <a:pt x="1275" y="989"/>
                    <a:pt x="1275" y="628"/>
                  </a:cubicBezTo>
                  <a:cubicBezTo>
                    <a:pt x="1275" y="286"/>
                    <a:pt x="990" y="0"/>
                    <a:pt x="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1"/>
            <p:cNvSpPr/>
            <p:nvPr/>
          </p:nvSpPr>
          <p:spPr>
            <a:xfrm>
              <a:off x="1548933" y="3979524"/>
              <a:ext cx="47756" cy="47019"/>
            </a:xfrm>
            <a:custGeom>
              <a:avLst/>
              <a:gdLst/>
              <a:ahLst/>
              <a:cxnLst/>
              <a:rect l="l" t="t" r="r" b="b"/>
              <a:pathLst>
                <a:path w="1295" h="1275" extrusionOk="0">
                  <a:moveTo>
                    <a:pt x="648" y="0"/>
                  </a:moveTo>
                  <a:cubicBezTo>
                    <a:pt x="286" y="0"/>
                    <a:pt x="1" y="286"/>
                    <a:pt x="1" y="628"/>
                  </a:cubicBezTo>
                  <a:cubicBezTo>
                    <a:pt x="1" y="989"/>
                    <a:pt x="286" y="1275"/>
                    <a:pt x="648" y="1275"/>
                  </a:cubicBezTo>
                  <a:cubicBezTo>
                    <a:pt x="1009" y="1275"/>
                    <a:pt x="1294" y="989"/>
                    <a:pt x="1294" y="628"/>
                  </a:cubicBezTo>
                  <a:cubicBezTo>
                    <a:pt x="1294" y="286"/>
                    <a:pt x="1009" y="0"/>
                    <a:pt x="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1"/>
            <p:cNvSpPr/>
            <p:nvPr/>
          </p:nvSpPr>
          <p:spPr>
            <a:xfrm>
              <a:off x="1793760" y="3979524"/>
              <a:ext cx="47719" cy="47019"/>
            </a:xfrm>
            <a:custGeom>
              <a:avLst/>
              <a:gdLst/>
              <a:ahLst/>
              <a:cxnLst/>
              <a:rect l="l" t="t" r="r" b="b"/>
              <a:pathLst>
                <a:path w="1294" h="1275" extrusionOk="0">
                  <a:moveTo>
                    <a:pt x="647" y="0"/>
                  </a:moveTo>
                  <a:cubicBezTo>
                    <a:pt x="286" y="0"/>
                    <a:pt x="0" y="286"/>
                    <a:pt x="0" y="628"/>
                  </a:cubicBezTo>
                  <a:cubicBezTo>
                    <a:pt x="0" y="989"/>
                    <a:pt x="286" y="1275"/>
                    <a:pt x="647" y="1275"/>
                  </a:cubicBezTo>
                  <a:cubicBezTo>
                    <a:pt x="1008" y="1275"/>
                    <a:pt x="1294" y="989"/>
                    <a:pt x="1294" y="628"/>
                  </a:cubicBezTo>
                  <a:cubicBezTo>
                    <a:pt x="1294" y="286"/>
                    <a:pt x="970"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1"/>
            <p:cNvSpPr/>
            <p:nvPr/>
          </p:nvSpPr>
          <p:spPr>
            <a:xfrm>
              <a:off x="1060054" y="4169588"/>
              <a:ext cx="47019" cy="47056"/>
            </a:xfrm>
            <a:custGeom>
              <a:avLst/>
              <a:gdLst/>
              <a:ahLst/>
              <a:cxnLst/>
              <a:rect l="l" t="t" r="r" b="b"/>
              <a:pathLst>
                <a:path w="1275" h="1276" extrusionOk="0">
                  <a:moveTo>
                    <a:pt x="647" y="1"/>
                  </a:moveTo>
                  <a:cubicBezTo>
                    <a:pt x="286" y="1"/>
                    <a:pt x="0" y="286"/>
                    <a:pt x="0" y="629"/>
                  </a:cubicBezTo>
                  <a:cubicBezTo>
                    <a:pt x="0" y="990"/>
                    <a:pt x="286" y="1275"/>
                    <a:pt x="647" y="1275"/>
                  </a:cubicBezTo>
                  <a:cubicBezTo>
                    <a:pt x="990" y="1275"/>
                    <a:pt x="1275" y="990"/>
                    <a:pt x="1275" y="629"/>
                  </a:cubicBezTo>
                  <a:cubicBezTo>
                    <a:pt x="1275" y="286"/>
                    <a:pt x="990"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1"/>
            <p:cNvSpPr/>
            <p:nvPr/>
          </p:nvSpPr>
          <p:spPr>
            <a:xfrm>
              <a:off x="1304844" y="4169588"/>
              <a:ext cx="47056" cy="47056"/>
            </a:xfrm>
            <a:custGeom>
              <a:avLst/>
              <a:gdLst/>
              <a:ahLst/>
              <a:cxnLst/>
              <a:rect l="l" t="t" r="r" b="b"/>
              <a:pathLst>
                <a:path w="1276" h="1276" extrusionOk="0">
                  <a:moveTo>
                    <a:pt x="628" y="1"/>
                  </a:moveTo>
                  <a:cubicBezTo>
                    <a:pt x="286" y="1"/>
                    <a:pt x="1" y="286"/>
                    <a:pt x="1" y="629"/>
                  </a:cubicBezTo>
                  <a:cubicBezTo>
                    <a:pt x="1" y="990"/>
                    <a:pt x="286" y="1275"/>
                    <a:pt x="628" y="1275"/>
                  </a:cubicBezTo>
                  <a:cubicBezTo>
                    <a:pt x="990" y="1275"/>
                    <a:pt x="1275" y="990"/>
                    <a:pt x="1275" y="629"/>
                  </a:cubicBezTo>
                  <a:cubicBezTo>
                    <a:pt x="1275" y="286"/>
                    <a:pt x="99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1"/>
            <p:cNvSpPr/>
            <p:nvPr/>
          </p:nvSpPr>
          <p:spPr>
            <a:xfrm>
              <a:off x="1548933" y="4169588"/>
              <a:ext cx="47756" cy="47056"/>
            </a:xfrm>
            <a:custGeom>
              <a:avLst/>
              <a:gdLst/>
              <a:ahLst/>
              <a:cxnLst/>
              <a:rect l="l" t="t" r="r" b="b"/>
              <a:pathLst>
                <a:path w="1295" h="1276" extrusionOk="0">
                  <a:moveTo>
                    <a:pt x="648" y="1"/>
                  </a:moveTo>
                  <a:cubicBezTo>
                    <a:pt x="286" y="1"/>
                    <a:pt x="1" y="286"/>
                    <a:pt x="1" y="629"/>
                  </a:cubicBezTo>
                  <a:cubicBezTo>
                    <a:pt x="1" y="990"/>
                    <a:pt x="286" y="1275"/>
                    <a:pt x="648" y="1275"/>
                  </a:cubicBezTo>
                  <a:cubicBezTo>
                    <a:pt x="1009" y="1275"/>
                    <a:pt x="1294" y="990"/>
                    <a:pt x="1294" y="629"/>
                  </a:cubicBezTo>
                  <a:cubicBezTo>
                    <a:pt x="1294" y="286"/>
                    <a:pt x="1009"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1"/>
            <p:cNvSpPr/>
            <p:nvPr/>
          </p:nvSpPr>
          <p:spPr>
            <a:xfrm>
              <a:off x="1793760" y="4169588"/>
              <a:ext cx="47719" cy="47056"/>
            </a:xfrm>
            <a:custGeom>
              <a:avLst/>
              <a:gdLst/>
              <a:ahLst/>
              <a:cxnLst/>
              <a:rect l="l" t="t" r="r" b="b"/>
              <a:pathLst>
                <a:path w="1294" h="1276" extrusionOk="0">
                  <a:moveTo>
                    <a:pt x="647" y="1"/>
                  </a:moveTo>
                  <a:cubicBezTo>
                    <a:pt x="286" y="1"/>
                    <a:pt x="0" y="286"/>
                    <a:pt x="0" y="629"/>
                  </a:cubicBezTo>
                  <a:cubicBezTo>
                    <a:pt x="0" y="990"/>
                    <a:pt x="286" y="1275"/>
                    <a:pt x="647" y="1275"/>
                  </a:cubicBezTo>
                  <a:cubicBezTo>
                    <a:pt x="1008" y="1275"/>
                    <a:pt x="1294" y="990"/>
                    <a:pt x="1294" y="629"/>
                  </a:cubicBezTo>
                  <a:cubicBezTo>
                    <a:pt x="1294" y="286"/>
                    <a:pt x="970"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 name="Picture 16">
            <a:extLst>
              <a:ext uri="{FF2B5EF4-FFF2-40B4-BE49-F238E27FC236}">
                <a16:creationId xmlns:a16="http://schemas.microsoft.com/office/drawing/2014/main" id="{19ED264E-27FD-8D54-2AF3-02404ABD21C5}"/>
              </a:ext>
            </a:extLst>
          </p:cNvPr>
          <p:cNvPicPr>
            <a:picLocks noChangeAspect="1"/>
          </p:cNvPicPr>
          <p:nvPr/>
        </p:nvPicPr>
        <p:blipFill>
          <a:blip r:embed="rId3"/>
          <a:stretch>
            <a:fillRect/>
          </a:stretch>
        </p:blipFill>
        <p:spPr>
          <a:xfrm>
            <a:off x="344636" y="714797"/>
            <a:ext cx="3573573" cy="1977788"/>
          </a:xfrm>
          <a:prstGeom prst="rect">
            <a:avLst/>
          </a:prstGeom>
        </p:spPr>
      </p:pic>
      <p:pic>
        <p:nvPicPr>
          <p:cNvPr id="18" name="Picture 17">
            <a:extLst>
              <a:ext uri="{FF2B5EF4-FFF2-40B4-BE49-F238E27FC236}">
                <a16:creationId xmlns:a16="http://schemas.microsoft.com/office/drawing/2014/main" id="{A8F344EF-2EE5-4E67-19CD-FF4B74A4CF2B}"/>
              </a:ext>
            </a:extLst>
          </p:cNvPr>
          <p:cNvPicPr>
            <a:picLocks noChangeAspect="1"/>
          </p:cNvPicPr>
          <p:nvPr/>
        </p:nvPicPr>
        <p:blipFill>
          <a:blip r:embed="rId4"/>
          <a:stretch>
            <a:fillRect/>
          </a:stretch>
        </p:blipFill>
        <p:spPr>
          <a:xfrm>
            <a:off x="4003118" y="756380"/>
            <a:ext cx="4826811" cy="1940775"/>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79516" y="3086836"/>
            <a:ext cx="3696020" cy="563929"/>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 name="Google Shape;493;p31"/>
          <p:cNvSpPr txBox="1">
            <a:spLocks noGrp="1"/>
          </p:cNvSpPr>
          <p:nvPr>
            <p:ph type="title"/>
          </p:nvPr>
        </p:nvSpPr>
        <p:spPr>
          <a:xfrm>
            <a:off x="582498" y="208499"/>
            <a:ext cx="7704000" cy="572700"/>
          </a:xfrm>
          <a:prstGeom prst="rect">
            <a:avLst/>
          </a:prstGeom>
        </p:spPr>
        <p:txBody>
          <a:bodyPr spcFirstLastPara="1" wrap="square" lIns="91425" tIns="91425" rIns="91425" bIns="91425" anchor="t" anchorCtr="0">
            <a:noAutofit/>
          </a:bodyPr>
          <a:lstStyle/>
          <a:p>
            <a:pPr lvl="0">
              <a:lnSpc>
                <a:spcPct val="115000"/>
              </a:lnSpc>
            </a:pPr>
            <a:r>
              <a:rPr lang="en-US" dirty="0">
                <a:solidFill>
                  <a:srgbClr val="002060"/>
                </a:solidFill>
              </a:rPr>
              <a:t>Expected Program </a:t>
            </a:r>
            <a:r>
              <a:rPr lang="en-US" dirty="0" smtClean="0">
                <a:solidFill>
                  <a:srgbClr val="002060"/>
                </a:solidFill>
              </a:rPr>
              <a:t>Output:</a:t>
            </a:r>
            <a:endParaRPr dirty="0">
              <a:solidFill>
                <a:srgbClr val="002060"/>
              </a:solidFill>
            </a:endParaRPr>
          </a:p>
        </p:txBody>
      </p:sp>
      <p:pic>
        <p:nvPicPr>
          <p:cNvPr id="6" name="Picture 5">
            <a:extLst>
              <a:ext uri="{FF2B5EF4-FFF2-40B4-BE49-F238E27FC236}">
                <a16:creationId xmlns:a16="http://schemas.microsoft.com/office/drawing/2014/main" id="{DEC82E1F-9E43-2DF9-8283-76120C0599E1}"/>
              </a:ext>
            </a:extLst>
          </p:cNvPr>
          <p:cNvPicPr>
            <a:picLocks noChangeAspect="1"/>
          </p:cNvPicPr>
          <p:nvPr/>
        </p:nvPicPr>
        <p:blipFill>
          <a:blip r:embed="rId3"/>
          <a:stretch>
            <a:fillRect/>
          </a:stretch>
        </p:blipFill>
        <p:spPr>
          <a:xfrm>
            <a:off x="1067123" y="1037036"/>
            <a:ext cx="3052287" cy="3637464"/>
          </a:xfrm>
          <a:prstGeom prst="rect">
            <a:avLst/>
          </a:prstGeom>
        </p:spPr>
      </p:pic>
      <p:sp>
        <p:nvSpPr>
          <p:cNvPr id="7" name="Google Shape;775;p49"/>
          <p:cNvSpPr txBox="1">
            <a:spLocks/>
          </p:cNvSpPr>
          <p:nvPr/>
        </p:nvSpPr>
        <p:spPr>
          <a:xfrm>
            <a:off x="4939759" y="1140616"/>
            <a:ext cx="3346739"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r>
              <a:rPr lang="en-US" dirty="0" smtClean="0"/>
              <a:t>Test Case 1 </a:t>
            </a:r>
            <a:endParaRPr lang="en-US" dirty="0"/>
          </a:p>
        </p:txBody>
      </p:sp>
      <p:sp>
        <p:nvSpPr>
          <p:cNvPr id="8" name="Google Shape;774;p49"/>
          <p:cNvSpPr txBox="1">
            <a:spLocks/>
          </p:cNvSpPr>
          <p:nvPr/>
        </p:nvSpPr>
        <p:spPr>
          <a:xfrm>
            <a:off x="4603633" y="1958305"/>
            <a:ext cx="4413987" cy="2130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err="1" smtClean="0"/>
              <a:t>Prescaler</a:t>
            </a:r>
            <a:r>
              <a:rPr lang="en-US" sz="2000" dirty="0" smtClean="0"/>
              <a:t> : 8</a:t>
            </a:r>
          </a:p>
          <a:p>
            <a:r>
              <a:rPr lang="en-US" sz="2000" dirty="0" smtClean="0"/>
              <a:t>Duty : 60%</a:t>
            </a:r>
          </a:p>
          <a:p>
            <a:r>
              <a:rPr lang="en-US" sz="2000" dirty="0" smtClean="0"/>
              <a:t>Expected output Frequency : 7.8125 KHz </a:t>
            </a:r>
          </a:p>
          <a:p>
            <a:endParaRPr lang="en-US" sz="2000" dirty="0" smtClean="0"/>
          </a:p>
          <a:p>
            <a:r>
              <a:rPr lang="en-US" sz="2000" dirty="0" smtClean="0"/>
              <a:t>Output Frequency : 8.298 KHz</a:t>
            </a:r>
          </a:p>
          <a:p>
            <a:endParaRPr lang="en-US" dirty="0"/>
          </a:p>
        </p:txBody>
      </p:sp>
    </p:spTree>
    <p:extLst>
      <p:ext uri="{BB962C8B-B14F-4D97-AF65-F5344CB8AC3E}">
        <p14:creationId xmlns:p14="http://schemas.microsoft.com/office/powerpoint/2010/main" val="16730032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 name="Google Shape;493;p31"/>
          <p:cNvSpPr txBox="1">
            <a:spLocks noGrp="1"/>
          </p:cNvSpPr>
          <p:nvPr>
            <p:ph type="title"/>
          </p:nvPr>
        </p:nvSpPr>
        <p:spPr>
          <a:xfrm>
            <a:off x="582498" y="208499"/>
            <a:ext cx="7704000" cy="572700"/>
          </a:xfrm>
          <a:prstGeom prst="rect">
            <a:avLst/>
          </a:prstGeom>
        </p:spPr>
        <p:txBody>
          <a:bodyPr spcFirstLastPara="1" wrap="square" lIns="91425" tIns="91425" rIns="91425" bIns="91425" anchor="t" anchorCtr="0">
            <a:noAutofit/>
          </a:bodyPr>
          <a:lstStyle/>
          <a:p>
            <a:pPr lvl="0">
              <a:lnSpc>
                <a:spcPct val="115000"/>
              </a:lnSpc>
            </a:pPr>
            <a:r>
              <a:rPr lang="en-US" dirty="0">
                <a:solidFill>
                  <a:srgbClr val="002060"/>
                </a:solidFill>
              </a:rPr>
              <a:t>Expected Program </a:t>
            </a:r>
            <a:r>
              <a:rPr lang="en-US" dirty="0" smtClean="0">
                <a:solidFill>
                  <a:srgbClr val="002060"/>
                </a:solidFill>
              </a:rPr>
              <a:t>Output:</a:t>
            </a:r>
            <a:endParaRPr dirty="0">
              <a:solidFill>
                <a:srgbClr val="002060"/>
              </a:solidFill>
            </a:endParaRPr>
          </a:p>
        </p:txBody>
      </p:sp>
      <p:pic>
        <p:nvPicPr>
          <p:cNvPr id="3" name="Picture 2">
            <a:extLst>
              <a:ext uri="{FF2B5EF4-FFF2-40B4-BE49-F238E27FC236}">
                <a16:creationId xmlns:a16="http://schemas.microsoft.com/office/drawing/2014/main" id="{3963A043-9769-08DA-6384-61040AC07391}"/>
              </a:ext>
            </a:extLst>
          </p:cNvPr>
          <p:cNvPicPr>
            <a:picLocks noChangeAspect="1"/>
          </p:cNvPicPr>
          <p:nvPr/>
        </p:nvPicPr>
        <p:blipFill>
          <a:blip r:embed="rId3"/>
          <a:stretch>
            <a:fillRect/>
          </a:stretch>
        </p:blipFill>
        <p:spPr>
          <a:xfrm>
            <a:off x="880588" y="1051690"/>
            <a:ext cx="3265490" cy="3525030"/>
          </a:xfrm>
          <a:prstGeom prst="rect">
            <a:avLst/>
          </a:prstGeom>
        </p:spPr>
      </p:pic>
      <p:sp>
        <p:nvSpPr>
          <p:cNvPr id="5" name="Google Shape;775;p49"/>
          <p:cNvSpPr txBox="1">
            <a:spLocks/>
          </p:cNvSpPr>
          <p:nvPr/>
        </p:nvSpPr>
        <p:spPr>
          <a:xfrm>
            <a:off x="4988502" y="1133689"/>
            <a:ext cx="3124200"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r>
              <a:rPr lang="en-US" dirty="0" smtClean="0"/>
              <a:t>Test Case 2 </a:t>
            </a:r>
            <a:endParaRPr lang="en-US" dirty="0"/>
          </a:p>
        </p:txBody>
      </p:sp>
      <p:sp>
        <p:nvSpPr>
          <p:cNvPr id="6" name="Google Shape;774;p49"/>
          <p:cNvSpPr txBox="1">
            <a:spLocks/>
          </p:cNvSpPr>
          <p:nvPr/>
        </p:nvSpPr>
        <p:spPr>
          <a:xfrm>
            <a:off x="4603633" y="1958305"/>
            <a:ext cx="4413987" cy="2130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err="1" smtClean="0"/>
              <a:t>Prescaler</a:t>
            </a:r>
            <a:r>
              <a:rPr lang="en-US" sz="2000" dirty="0" smtClean="0"/>
              <a:t> : 64</a:t>
            </a:r>
          </a:p>
          <a:p>
            <a:r>
              <a:rPr lang="en-US" sz="2000" dirty="0" smtClean="0"/>
              <a:t>Duty : 60%</a:t>
            </a:r>
          </a:p>
          <a:p>
            <a:r>
              <a:rPr lang="en-US" sz="2000" dirty="0" smtClean="0"/>
              <a:t>Expected output Frequency : 0.9765 KHz </a:t>
            </a:r>
          </a:p>
          <a:p>
            <a:endParaRPr lang="en-US" sz="2000" dirty="0" smtClean="0"/>
          </a:p>
          <a:p>
            <a:r>
              <a:rPr lang="en-US" sz="2000" dirty="0" smtClean="0"/>
              <a:t>Output Frequency : 0.982 KHz</a:t>
            </a:r>
          </a:p>
          <a:p>
            <a:endParaRPr lang="en-US" dirty="0"/>
          </a:p>
        </p:txBody>
      </p:sp>
    </p:spTree>
    <p:extLst>
      <p:ext uri="{BB962C8B-B14F-4D97-AF65-F5344CB8AC3E}">
        <p14:creationId xmlns:p14="http://schemas.microsoft.com/office/powerpoint/2010/main" val="40717640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5" name="Google Shape;479;p30"/>
          <p:cNvSpPr txBox="1">
            <a:spLocks noGrp="1"/>
          </p:cNvSpPr>
          <p:nvPr>
            <p:ph type="title"/>
          </p:nvPr>
        </p:nvSpPr>
        <p:spPr>
          <a:xfrm>
            <a:off x="1724891" y="2031369"/>
            <a:ext cx="6019799" cy="1508466"/>
          </a:xfrm>
          <a:prstGeom prst="rect">
            <a:avLst/>
          </a:prstGeom>
        </p:spPr>
        <p:txBody>
          <a:bodyPr spcFirstLastPara="1" wrap="square" lIns="91425" tIns="91425" rIns="91425" bIns="91425" anchor="t" anchorCtr="0">
            <a:noAutofit/>
          </a:bodyPr>
          <a:lstStyle/>
          <a:p>
            <a:r>
              <a:rPr lang="en-US" sz="4000" dirty="0"/>
              <a:t>6: Representation for patterns on GLCD</a:t>
            </a:r>
          </a:p>
        </p:txBody>
      </p:sp>
    </p:spTree>
    <p:extLst>
      <p:ext uri="{BB962C8B-B14F-4D97-AF65-F5344CB8AC3E}">
        <p14:creationId xmlns:p14="http://schemas.microsoft.com/office/powerpoint/2010/main" val="36904491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 name="Google Shape;493;p31"/>
          <p:cNvSpPr txBox="1">
            <a:spLocks noGrp="1"/>
          </p:cNvSpPr>
          <p:nvPr>
            <p:ph type="title"/>
          </p:nvPr>
        </p:nvSpPr>
        <p:spPr>
          <a:xfrm>
            <a:off x="614447" y="114982"/>
            <a:ext cx="7704000" cy="572700"/>
          </a:xfrm>
          <a:prstGeom prst="rect">
            <a:avLst/>
          </a:prstGeom>
        </p:spPr>
        <p:txBody>
          <a:bodyPr spcFirstLastPara="1" wrap="square" lIns="91425" tIns="91425" rIns="91425" bIns="91425" anchor="t" anchorCtr="0">
            <a:noAutofit/>
          </a:bodyPr>
          <a:lstStyle/>
          <a:p>
            <a:pPr lvl="0">
              <a:lnSpc>
                <a:spcPct val="115000"/>
              </a:lnSpc>
            </a:pPr>
            <a:r>
              <a:rPr lang="en-US" dirty="0" smtClean="0">
                <a:solidFill>
                  <a:srgbClr val="002060"/>
                </a:solidFill>
              </a:rPr>
              <a:t>Letters presentation on GLCD:</a:t>
            </a:r>
            <a:endParaRPr dirty="0">
              <a:solidFill>
                <a:srgbClr val="00206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447" y="1534390"/>
            <a:ext cx="7640101" cy="3296889"/>
          </a:xfrm>
          <a:prstGeom prst="rect">
            <a:avLst/>
          </a:prstGeom>
        </p:spPr>
      </p:pic>
      <p:sp>
        <p:nvSpPr>
          <p:cNvPr id="9" name="Google Shape;774;p49"/>
          <p:cNvSpPr txBox="1">
            <a:spLocks/>
          </p:cNvSpPr>
          <p:nvPr/>
        </p:nvSpPr>
        <p:spPr>
          <a:xfrm>
            <a:off x="734292" y="781199"/>
            <a:ext cx="8188036" cy="6596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t>Representations of the Words </a:t>
            </a:r>
            <a:r>
              <a:rPr lang="en-US" sz="2000" dirty="0" smtClean="0"/>
              <a:t>in 5x8 pixels ( 8 in row , 5 in column) in hexadecimal and the rest of letters </a:t>
            </a:r>
            <a:r>
              <a:rPr lang="en-US" sz="2000" smtClean="0"/>
              <a:t>like that.</a:t>
            </a:r>
            <a:endParaRPr lang="en-US" sz="2000" dirty="0" smtClean="0"/>
          </a:p>
          <a:p>
            <a:endParaRPr lang="en-US" sz="2000" dirty="0" smtClean="0"/>
          </a:p>
        </p:txBody>
      </p:sp>
    </p:spTree>
    <p:extLst>
      <p:ext uri="{BB962C8B-B14F-4D97-AF65-F5344CB8AC3E}">
        <p14:creationId xmlns:p14="http://schemas.microsoft.com/office/powerpoint/2010/main" val="41316844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3"/>
          <p:cNvSpPr txBox="1">
            <a:spLocks noGrp="1"/>
          </p:cNvSpPr>
          <p:nvPr>
            <p:ph type="title"/>
          </p:nvPr>
        </p:nvSpPr>
        <p:spPr>
          <a:xfrm>
            <a:off x="720000" y="532572"/>
            <a:ext cx="5078127" cy="748973"/>
          </a:xfrm>
          <a:prstGeom prst="rect">
            <a:avLst/>
          </a:prstGeom>
        </p:spPr>
        <p:txBody>
          <a:bodyPr spcFirstLastPara="1" wrap="square" lIns="91425" tIns="91425" rIns="91425" bIns="91425" anchor="t" anchorCtr="0">
            <a:noAutofit/>
          </a:bodyPr>
          <a:lstStyle/>
          <a:p>
            <a:pPr lvl="0"/>
            <a:r>
              <a:rPr lang="en" dirty="0"/>
              <a:t>TABLE OF </a:t>
            </a:r>
            <a:r>
              <a:rPr lang="en" dirty="0" smtClean="0"/>
              <a:t>CONTENTS:</a:t>
            </a:r>
            <a:endParaRPr dirty="0"/>
          </a:p>
        </p:txBody>
      </p:sp>
      <p:sp>
        <p:nvSpPr>
          <p:cNvPr id="379" name="Google Shape;379;p23"/>
          <p:cNvSpPr txBox="1">
            <a:spLocks noGrp="1"/>
          </p:cNvSpPr>
          <p:nvPr>
            <p:ph type="body" idx="1"/>
          </p:nvPr>
        </p:nvSpPr>
        <p:spPr>
          <a:xfrm>
            <a:off x="719999" y="1374462"/>
            <a:ext cx="6525928" cy="3308373"/>
          </a:xfrm>
          <a:prstGeom prst="rect">
            <a:avLst/>
          </a:prstGeom>
        </p:spPr>
        <p:txBody>
          <a:bodyPr spcFirstLastPara="1" wrap="square" lIns="91425" tIns="91425" rIns="91425" bIns="91425" anchor="t" anchorCtr="0">
            <a:noAutofit/>
          </a:bodyPr>
          <a:lstStyle/>
          <a:p>
            <a:pPr marL="0" indent="0">
              <a:buNone/>
            </a:pPr>
            <a:r>
              <a:rPr lang="en" sz="2800" b="1" dirty="0" smtClean="0">
                <a:cs typeface="+mj-cs"/>
              </a:rPr>
              <a:t>1: </a:t>
            </a:r>
            <a:r>
              <a:rPr lang="en-US" sz="2800" b="1" dirty="0">
                <a:latin typeface="Overpass Mono"/>
                <a:ea typeface="Overpass Mono"/>
                <a:cs typeface="+mj-cs"/>
                <a:sym typeface="Overpass Mono"/>
              </a:rPr>
              <a:t>Overview</a:t>
            </a:r>
          </a:p>
          <a:p>
            <a:pPr marL="0" indent="0">
              <a:buNone/>
            </a:pPr>
            <a:r>
              <a:rPr lang="en" sz="2800" b="1" dirty="0" smtClean="0">
                <a:cs typeface="+mj-cs"/>
              </a:rPr>
              <a:t>2: </a:t>
            </a:r>
            <a:r>
              <a:rPr lang="en-US" sz="2800" b="1" dirty="0">
                <a:cs typeface="+mj-cs"/>
              </a:rPr>
              <a:t>Program Architecture and Modules</a:t>
            </a:r>
          </a:p>
          <a:p>
            <a:pPr marL="0" indent="0">
              <a:buNone/>
            </a:pPr>
            <a:r>
              <a:rPr lang="en" sz="2800" b="1" dirty="0" smtClean="0">
                <a:cs typeface="+mj-cs"/>
              </a:rPr>
              <a:t>3: </a:t>
            </a:r>
            <a:r>
              <a:rPr lang="en-US" sz="2800" b="1" dirty="0" smtClean="0">
                <a:latin typeface="Overpass Mono"/>
                <a:ea typeface="Overpass Mono"/>
                <a:cs typeface="+mj-cs"/>
                <a:sym typeface="Overpass Mono"/>
              </a:rPr>
              <a:t>Program</a:t>
            </a:r>
          </a:p>
          <a:p>
            <a:pPr marL="0" indent="0">
              <a:buNone/>
            </a:pPr>
            <a:r>
              <a:rPr lang="en-US" sz="2800" b="1" dirty="0" smtClean="0">
                <a:latin typeface="Overpass Mono"/>
                <a:ea typeface="Overpass Mono"/>
                <a:cs typeface="+mj-cs"/>
                <a:sym typeface="Overpass Mono"/>
              </a:rPr>
              <a:t>4:calculations</a:t>
            </a:r>
            <a:endParaRPr lang="en-US" sz="2800" b="1" dirty="0">
              <a:latin typeface="Overpass Mono"/>
              <a:ea typeface="Overpass Mono"/>
              <a:cs typeface="+mj-cs"/>
              <a:sym typeface="Overpass Mono"/>
            </a:endParaRPr>
          </a:p>
          <a:p>
            <a:pPr marL="0" indent="0">
              <a:buNone/>
            </a:pPr>
            <a:r>
              <a:rPr lang="en" sz="2800" b="1" dirty="0">
                <a:cs typeface="+mj-cs"/>
              </a:rPr>
              <a:t>5</a:t>
            </a:r>
            <a:r>
              <a:rPr lang="en" sz="2800" b="1" dirty="0" smtClean="0">
                <a:cs typeface="+mj-cs"/>
              </a:rPr>
              <a:t>: </a:t>
            </a:r>
            <a:r>
              <a:rPr lang="en-US" sz="2800" b="1" dirty="0">
                <a:cs typeface="+mj-cs"/>
              </a:rPr>
              <a:t>Test </a:t>
            </a:r>
            <a:r>
              <a:rPr lang="en-US" sz="2800" b="1" dirty="0" smtClean="0">
                <a:cs typeface="+mj-cs"/>
              </a:rPr>
              <a:t>Results</a:t>
            </a:r>
          </a:p>
          <a:p>
            <a:pPr marL="0" indent="0">
              <a:buNone/>
            </a:pPr>
            <a:r>
              <a:rPr lang="en-US" sz="2800" b="1" dirty="0" smtClean="0">
                <a:cs typeface="+mj-cs"/>
              </a:rPr>
              <a:t>6: Representation for patterns on GLCD</a:t>
            </a:r>
            <a:endParaRPr lang="en-US" sz="2800" b="1" dirty="0">
              <a:cs typeface="+mj-cs"/>
            </a:endParaRPr>
          </a:p>
          <a:p>
            <a:pPr marL="0" lvl="0" indent="0">
              <a:buNone/>
            </a:pPr>
            <a:endParaRPr lang="en"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 name="Google Shape;493;p31"/>
          <p:cNvSpPr txBox="1">
            <a:spLocks noGrp="1"/>
          </p:cNvSpPr>
          <p:nvPr>
            <p:ph type="title"/>
          </p:nvPr>
        </p:nvSpPr>
        <p:spPr>
          <a:xfrm>
            <a:off x="614446" y="114981"/>
            <a:ext cx="7809117" cy="924109"/>
          </a:xfrm>
          <a:prstGeom prst="rect">
            <a:avLst/>
          </a:prstGeom>
        </p:spPr>
        <p:txBody>
          <a:bodyPr spcFirstLastPara="1" wrap="square" lIns="91425" tIns="91425" rIns="91425" bIns="91425" anchor="t" anchorCtr="0">
            <a:noAutofit/>
          </a:bodyPr>
          <a:lstStyle/>
          <a:p>
            <a:pPr lvl="0">
              <a:lnSpc>
                <a:spcPct val="115000"/>
              </a:lnSpc>
            </a:pPr>
            <a:r>
              <a:rPr lang="en-US" sz="2800" dirty="0" smtClean="0">
                <a:solidFill>
                  <a:srgbClr val="002060"/>
                </a:solidFill>
              </a:rPr>
              <a:t>Numbers , signs and special characters  presentation on GLCD:</a:t>
            </a:r>
            <a:endParaRPr sz="2800" dirty="0">
              <a:solidFill>
                <a:srgbClr val="00206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800" y="1170162"/>
            <a:ext cx="1181202" cy="129551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5247" y="1177785"/>
            <a:ext cx="1249788" cy="1295512"/>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2694" y="1185404"/>
            <a:ext cx="1127858" cy="1257409"/>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00552" y="1185405"/>
            <a:ext cx="1112616" cy="1272650"/>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09655" y="1171751"/>
            <a:ext cx="1158340" cy="1303133"/>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46816" y="1171751"/>
            <a:ext cx="1143099" cy="1301546"/>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78813" y="2412330"/>
            <a:ext cx="1143099" cy="1325995"/>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04887" y="2452871"/>
            <a:ext cx="1097375" cy="1303133"/>
          </a:xfrm>
          <a:prstGeom prst="rect">
            <a:avLst/>
          </a:prstGeom>
        </p:spPr>
      </p:pic>
      <p:pic>
        <p:nvPicPr>
          <p:cNvPr id="13" name="Picture 1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80464" y="1170162"/>
            <a:ext cx="1143099" cy="1287892"/>
          </a:xfrm>
          <a:prstGeom prst="rect">
            <a:avLst/>
          </a:prstGeom>
        </p:spPr>
      </p:pic>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64436" y="2458054"/>
            <a:ext cx="1135478" cy="1272650"/>
          </a:xfrm>
          <a:prstGeom prst="rect">
            <a:avLst/>
          </a:prstGeom>
        </p:spPr>
      </p:pic>
      <p:pic>
        <p:nvPicPr>
          <p:cNvPr id="15" name="Picture 1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027386" y="2454264"/>
            <a:ext cx="1089754" cy="1362662"/>
          </a:xfrm>
          <a:prstGeom prst="rect">
            <a:avLst/>
          </a:prstGeom>
        </p:spPr>
      </p:pic>
      <p:pic>
        <p:nvPicPr>
          <p:cNvPr id="16" name="Picture 1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701552" y="2450433"/>
            <a:ext cx="1097375" cy="1305572"/>
          </a:xfrm>
          <a:prstGeom prst="rect">
            <a:avLst/>
          </a:prstGeom>
        </p:spPr>
      </p:pic>
      <p:pic>
        <p:nvPicPr>
          <p:cNvPr id="17" name="Picture 1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807235" y="2458053"/>
            <a:ext cx="1135478" cy="1358873"/>
          </a:xfrm>
          <a:prstGeom prst="rect">
            <a:avLst/>
          </a:prstGeom>
        </p:spPr>
      </p:pic>
      <p:pic>
        <p:nvPicPr>
          <p:cNvPr id="18" name="Picture 1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924444" y="2454243"/>
            <a:ext cx="1120237" cy="1301761"/>
          </a:xfrm>
          <a:prstGeom prst="rect">
            <a:avLst/>
          </a:prstGeom>
        </p:spPr>
      </p:pic>
      <p:pic>
        <p:nvPicPr>
          <p:cNvPr id="19" name="Picture 1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62043" y="3730704"/>
            <a:ext cx="1112616" cy="1219306"/>
          </a:xfrm>
          <a:prstGeom prst="rect">
            <a:avLst/>
          </a:prstGeom>
        </p:spPr>
      </p:pic>
      <p:pic>
        <p:nvPicPr>
          <p:cNvPr id="20" name="Picture 1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478714" y="3738324"/>
            <a:ext cx="1143198" cy="1234547"/>
          </a:xfrm>
          <a:prstGeom prst="rect">
            <a:avLst/>
          </a:prstGeom>
        </p:spPr>
      </p:pic>
      <p:pic>
        <p:nvPicPr>
          <p:cNvPr id="21" name="Picture 2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606198" y="3763624"/>
            <a:ext cx="1095354" cy="1272650"/>
          </a:xfrm>
          <a:prstGeom prst="rect">
            <a:avLst/>
          </a:prstGeom>
        </p:spPr>
      </p:pic>
      <p:pic>
        <p:nvPicPr>
          <p:cNvPr id="22" name="Picture 2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703165" y="3759813"/>
            <a:ext cx="1095762" cy="1280271"/>
          </a:xfrm>
          <a:prstGeom prst="rect">
            <a:avLst/>
          </a:prstGeom>
        </p:spPr>
      </p:pic>
      <p:pic>
        <p:nvPicPr>
          <p:cNvPr id="23" name="Picture 22"/>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4816808" y="3763624"/>
            <a:ext cx="1107636" cy="1257409"/>
          </a:xfrm>
          <a:prstGeom prst="rect">
            <a:avLst/>
          </a:prstGeom>
        </p:spPr>
      </p:pic>
      <p:pic>
        <p:nvPicPr>
          <p:cNvPr id="24" name="Picture 23"/>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920564" y="3763624"/>
            <a:ext cx="1124118" cy="1287892"/>
          </a:xfrm>
          <a:prstGeom prst="rect">
            <a:avLst/>
          </a:prstGeom>
        </p:spPr>
      </p:pic>
      <p:pic>
        <p:nvPicPr>
          <p:cNvPr id="25" name="Picture 24"/>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7044681" y="3763624"/>
            <a:ext cx="1155147" cy="1287892"/>
          </a:xfrm>
          <a:prstGeom prst="rect">
            <a:avLst/>
          </a:prstGeom>
        </p:spPr>
      </p:pic>
    </p:spTree>
    <p:extLst>
      <p:ext uri="{BB962C8B-B14F-4D97-AF65-F5344CB8AC3E}">
        <p14:creationId xmlns:p14="http://schemas.microsoft.com/office/powerpoint/2010/main" val="29090582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29"/>
          <p:cNvSpPr txBox="1">
            <a:spLocks noGrp="1"/>
          </p:cNvSpPr>
          <p:nvPr>
            <p:ph type="title"/>
          </p:nvPr>
        </p:nvSpPr>
        <p:spPr>
          <a:xfrm>
            <a:off x="1597425" y="768600"/>
            <a:ext cx="5949000" cy="105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a:t>
            </a:r>
            <a:endParaRPr dirty="0"/>
          </a:p>
        </p:txBody>
      </p:sp>
      <p:sp>
        <p:nvSpPr>
          <p:cNvPr id="458" name="Google Shape;458;p29"/>
          <p:cNvSpPr txBox="1">
            <a:spLocks noGrp="1"/>
          </p:cNvSpPr>
          <p:nvPr>
            <p:ph type="subTitle" idx="1"/>
          </p:nvPr>
        </p:nvSpPr>
        <p:spPr>
          <a:xfrm>
            <a:off x="2347900" y="1689050"/>
            <a:ext cx="4448100" cy="12318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dirty="0"/>
              <a:t>Do you have any questions?</a:t>
            </a:r>
            <a:endParaRPr dirty="0"/>
          </a:p>
          <a:p>
            <a:pPr marL="0" lvl="0" indent="0" algn="ctr" rtl="0">
              <a:lnSpc>
                <a:spcPct val="115000"/>
              </a:lnSpc>
              <a:spcBef>
                <a:spcPts val="0"/>
              </a:spcBef>
              <a:spcAft>
                <a:spcPts val="0"/>
              </a:spcAft>
              <a:buNone/>
            </a:pPr>
            <a:r>
              <a:rPr lang="en" dirty="0"/>
              <a:t>youremail@freepik.com </a:t>
            </a:r>
            <a:endParaRPr dirty="0"/>
          </a:p>
          <a:p>
            <a:pPr marL="0" lvl="0" indent="0" algn="ctr" rtl="0">
              <a:lnSpc>
                <a:spcPct val="115000"/>
              </a:lnSpc>
              <a:spcBef>
                <a:spcPts val="0"/>
              </a:spcBef>
              <a:spcAft>
                <a:spcPts val="0"/>
              </a:spcAft>
              <a:buNone/>
            </a:pPr>
            <a:r>
              <a:rPr lang="en" dirty="0"/>
              <a:t>+91  620 421 838 </a:t>
            </a:r>
            <a:endParaRPr dirty="0"/>
          </a:p>
          <a:p>
            <a:pPr marL="0" lvl="0" indent="0" algn="ctr" rtl="0">
              <a:lnSpc>
                <a:spcPct val="115000"/>
              </a:lnSpc>
              <a:spcBef>
                <a:spcPts val="0"/>
              </a:spcBef>
              <a:spcAft>
                <a:spcPts val="0"/>
              </a:spcAft>
              <a:buNone/>
            </a:pPr>
            <a:r>
              <a:rPr lang="en" dirty="0"/>
              <a:t>yourwebsite.com</a:t>
            </a:r>
            <a:endParaRPr dirty="0"/>
          </a:p>
        </p:txBody>
      </p:sp>
      <p:sp>
        <p:nvSpPr>
          <p:cNvPr id="459" name="Google Shape;459;p29"/>
          <p:cNvSpPr txBox="1"/>
          <p:nvPr/>
        </p:nvSpPr>
        <p:spPr>
          <a:xfrm>
            <a:off x="2496150" y="4343600"/>
            <a:ext cx="4151700" cy="26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Catamaran Medium"/>
                <a:ea typeface="Catamaran Medium"/>
                <a:cs typeface="Catamaran Medium"/>
                <a:sym typeface="Catamaran Medium"/>
              </a:rPr>
              <a:t>Please keep this slide for attribution</a:t>
            </a:r>
            <a:endParaRPr sz="1200" dirty="0">
              <a:solidFill>
                <a:schemeClr val="dk1"/>
              </a:solidFill>
              <a:latin typeface="Catamaran Medium"/>
              <a:ea typeface="Catamaran Medium"/>
              <a:cs typeface="Catamaran Medium"/>
              <a:sym typeface="Catamaran Medium"/>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24"/>
          <p:cNvSpPr txBox="1">
            <a:spLocks noGrp="1"/>
          </p:cNvSpPr>
          <p:nvPr>
            <p:ph type="title"/>
          </p:nvPr>
        </p:nvSpPr>
        <p:spPr>
          <a:xfrm>
            <a:off x="1468580" y="1627909"/>
            <a:ext cx="6248399" cy="1711053"/>
          </a:xfrm>
          <a:prstGeom prst="rect">
            <a:avLst/>
          </a:prstGeom>
        </p:spPr>
        <p:txBody>
          <a:bodyPr spcFirstLastPara="1" wrap="square" lIns="91425" tIns="91425" rIns="91425" bIns="91425" anchor="t" anchorCtr="0">
            <a:noAutofit/>
          </a:bodyPr>
          <a:lstStyle/>
          <a:p>
            <a:pPr algn="ctr"/>
            <a:r>
              <a:rPr lang="en" sz="6000" dirty="0">
                <a:solidFill>
                  <a:srgbClr val="002060"/>
                </a:solidFill>
              </a:rPr>
              <a:t>1: </a:t>
            </a:r>
            <a:r>
              <a:rPr lang="en-US" sz="6000" dirty="0">
                <a:solidFill>
                  <a:srgbClr val="002060"/>
                </a:solidFill>
                <a:latin typeface="Overpass Mono"/>
                <a:ea typeface="Overpass Mono"/>
                <a:sym typeface="Overpass Mono"/>
              </a:rPr>
              <a:t>Overview</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lnSpc>
                <a:spcPct val="115000"/>
              </a:lnSpc>
            </a:pPr>
            <a:r>
              <a:rPr lang="en" dirty="0" smtClean="0">
                <a:solidFill>
                  <a:schemeClr val="dk2"/>
                </a:solidFill>
              </a:rPr>
              <a:t>INTRODUCTION: </a:t>
            </a:r>
            <a:endParaRPr dirty="0"/>
          </a:p>
        </p:txBody>
      </p:sp>
      <p:sp>
        <p:nvSpPr>
          <p:cNvPr id="391" name="Google Shape;391;p25"/>
          <p:cNvSpPr txBox="1">
            <a:spLocks noGrp="1"/>
          </p:cNvSpPr>
          <p:nvPr>
            <p:ph type="body" idx="4294967295"/>
          </p:nvPr>
        </p:nvSpPr>
        <p:spPr>
          <a:xfrm>
            <a:off x="726449" y="1111950"/>
            <a:ext cx="4198841" cy="3492000"/>
          </a:xfrm>
          <a:prstGeom prst="rect">
            <a:avLst/>
          </a:prstGeom>
        </p:spPr>
        <p:txBody>
          <a:bodyPr spcFirstLastPara="1" wrap="square" lIns="91425" tIns="91425" rIns="91425" bIns="91425" anchor="t" anchorCtr="0">
            <a:noAutofit/>
          </a:bodyPr>
          <a:lstStyle/>
          <a:p>
            <a:pPr marL="0" lvl="0" indent="0">
              <a:lnSpc>
                <a:spcPct val="115000"/>
              </a:lnSpc>
              <a:buNone/>
            </a:pPr>
            <a:r>
              <a:rPr lang="en-US" dirty="0"/>
              <a:t>Pulse Width Modulation (PWM) is a modulation technique used to encode analog signals into digital form. It's widely used in various applications, including controlling the brightness of LEDs, the speed of motors, and the position of servo motors. </a:t>
            </a:r>
            <a:endParaRPr lang="en-US" dirty="0" smtClean="0"/>
          </a:p>
          <a:p>
            <a:pPr marL="0" lvl="0" indent="0">
              <a:lnSpc>
                <a:spcPct val="115000"/>
              </a:lnSpc>
              <a:buNone/>
            </a:pPr>
            <a:endParaRPr lang="en-US" dirty="0"/>
          </a:p>
          <a:p>
            <a:pPr marL="0" lvl="0" indent="0">
              <a:lnSpc>
                <a:spcPct val="115000"/>
              </a:lnSpc>
              <a:buNone/>
            </a:pPr>
            <a:r>
              <a:rPr lang="en-US" dirty="0" smtClean="0"/>
              <a:t>The </a:t>
            </a:r>
            <a:r>
              <a:rPr lang="en-US" dirty="0"/>
              <a:t>basic principle of PWM involves varying the duty cycle of a digital signal to simulate an analog signal. </a:t>
            </a:r>
            <a:endParaRPr lang="en-US" dirty="0" smtClean="0"/>
          </a:p>
          <a:p>
            <a:pPr marL="0" lvl="0" indent="0">
              <a:lnSpc>
                <a:spcPct val="115000"/>
              </a:lnSpc>
              <a:buNone/>
            </a:pPr>
            <a:endParaRPr lang="en-US" dirty="0"/>
          </a:p>
          <a:p>
            <a:pPr marL="0" lvl="0" indent="0">
              <a:lnSpc>
                <a:spcPct val="115000"/>
              </a:lnSpc>
              <a:buNone/>
            </a:pPr>
            <a:r>
              <a:rPr lang="en-US" dirty="0" smtClean="0"/>
              <a:t>The </a:t>
            </a:r>
            <a:r>
              <a:rPr lang="en-US" dirty="0"/>
              <a:t>duty cycle is the percentage of one period in which a signal is active. By adjusting this percentage, you can control the average power delivered to a load.</a:t>
            </a:r>
            <a:endParaRPr dirty="0">
              <a:latin typeface="Catamaran Medium"/>
              <a:ea typeface="Catamaran Medium"/>
              <a:cs typeface="Catamaran Medium"/>
              <a:sym typeface="Catamaran Medium"/>
            </a:endParaRPr>
          </a:p>
        </p:txBody>
      </p:sp>
      <p:grpSp>
        <p:nvGrpSpPr>
          <p:cNvPr id="392" name="Google Shape;392;p25"/>
          <p:cNvGrpSpPr/>
          <p:nvPr/>
        </p:nvGrpSpPr>
        <p:grpSpPr>
          <a:xfrm rot="10800000">
            <a:off x="720010" y="4553772"/>
            <a:ext cx="737197" cy="223699"/>
            <a:chOff x="1060054" y="3979524"/>
            <a:chExt cx="781426" cy="237120"/>
          </a:xfrm>
        </p:grpSpPr>
        <p:sp>
          <p:nvSpPr>
            <p:cNvPr id="393" name="Google Shape;393;p25"/>
            <p:cNvSpPr/>
            <p:nvPr/>
          </p:nvSpPr>
          <p:spPr>
            <a:xfrm>
              <a:off x="1060054" y="3979524"/>
              <a:ext cx="47019" cy="47019"/>
            </a:xfrm>
            <a:custGeom>
              <a:avLst/>
              <a:gdLst/>
              <a:ahLst/>
              <a:cxnLst/>
              <a:rect l="l" t="t" r="r" b="b"/>
              <a:pathLst>
                <a:path w="1275" h="1275" extrusionOk="0">
                  <a:moveTo>
                    <a:pt x="647" y="0"/>
                  </a:moveTo>
                  <a:cubicBezTo>
                    <a:pt x="286" y="0"/>
                    <a:pt x="0" y="286"/>
                    <a:pt x="0" y="628"/>
                  </a:cubicBezTo>
                  <a:cubicBezTo>
                    <a:pt x="0" y="989"/>
                    <a:pt x="286" y="1275"/>
                    <a:pt x="647" y="1275"/>
                  </a:cubicBezTo>
                  <a:cubicBezTo>
                    <a:pt x="990" y="1275"/>
                    <a:pt x="1275" y="989"/>
                    <a:pt x="1275" y="628"/>
                  </a:cubicBezTo>
                  <a:cubicBezTo>
                    <a:pt x="1275" y="286"/>
                    <a:pt x="990"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5"/>
            <p:cNvSpPr/>
            <p:nvPr/>
          </p:nvSpPr>
          <p:spPr>
            <a:xfrm>
              <a:off x="1304844" y="3979524"/>
              <a:ext cx="47056" cy="47019"/>
            </a:xfrm>
            <a:custGeom>
              <a:avLst/>
              <a:gdLst/>
              <a:ahLst/>
              <a:cxnLst/>
              <a:rect l="l" t="t" r="r" b="b"/>
              <a:pathLst>
                <a:path w="1276" h="1275" extrusionOk="0">
                  <a:moveTo>
                    <a:pt x="628" y="0"/>
                  </a:moveTo>
                  <a:cubicBezTo>
                    <a:pt x="286" y="0"/>
                    <a:pt x="1" y="286"/>
                    <a:pt x="1" y="628"/>
                  </a:cubicBezTo>
                  <a:cubicBezTo>
                    <a:pt x="1" y="989"/>
                    <a:pt x="286" y="1275"/>
                    <a:pt x="628" y="1275"/>
                  </a:cubicBezTo>
                  <a:cubicBezTo>
                    <a:pt x="990" y="1275"/>
                    <a:pt x="1275" y="989"/>
                    <a:pt x="1275" y="628"/>
                  </a:cubicBezTo>
                  <a:cubicBezTo>
                    <a:pt x="1275" y="286"/>
                    <a:pt x="990" y="0"/>
                    <a:pt x="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5"/>
            <p:cNvSpPr/>
            <p:nvPr/>
          </p:nvSpPr>
          <p:spPr>
            <a:xfrm>
              <a:off x="1548933" y="3979524"/>
              <a:ext cx="47756" cy="47019"/>
            </a:xfrm>
            <a:custGeom>
              <a:avLst/>
              <a:gdLst/>
              <a:ahLst/>
              <a:cxnLst/>
              <a:rect l="l" t="t" r="r" b="b"/>
              <a:pathLst>
                <a:path w="1295" h="1275" extrusionOk="0">
                  <a:moveTo>
                    <a:pt x="648" y="0"/>
                  </a:moveTo>
                  <a:cubicBezTo>
                    <a:pt x="286" y="0"/>
                    <a:pt x="1" y="286"/>
                    <a:pt x="1" y="628"/>
                  </a:cubicBezTo>
                  <a:cubicBezTo>
                    <a:pt x="1" y="989"/>
                    <a:pt x="286" y="1275"/>
                    <a:pt x="648" y="1275"/>
                  </a:cubicBezTo>
                  <a:cubicBezTo>
                    <a:pt x="1009" y="1275"/>
                    <a:pt x="1294" y="989"/>
                    <a:pt x="1294" y="628"/>
                  </a:cubicBezTo>
                  <a:cubicBezTo>
                    <a:pt x="1294" y="286"/>
                    <a:pt x="1009" y="0"/>
                    <a:pt x="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5"/>
            <p:cNvSpPr/>
            <p:nvPr/>
          </p:nvSpPr>
          <p:spPr>
            <a:xfrm>
              <a:off x="1793760" y="3979524"/>
              <a:ext cx="47719" cy="47019"/>
            </a:xfrm>
            <a:custGeom>
              <a:avLst/>
              <a:gdLst/>
              <a:ahLst/>
              <a:cxnLst/>
              <a:rect l="l" t="t" r="r" b="b"/>
              <a:pathLst>
                <a:path w="1294" h="1275" extrusionOk="0">
                  <a:moveTo>
                    <a:pt x="647" y="0"/>
                  </a:moveTo>
                  <a:cubicBezTo>
                    <a:pt x="286" y="0"/>
                    <a:pt x="0" y="286"/>
                    <a:pt x="0" y="628"/>
                  </a:cubicBezTo>
                  <a:cubicBezTo>
                    <a:pt x="0" y="989"/>
                    <a:pt x="286" y="1275"/>
                    <a:pt x="647" y="1275"/>
                  </a:cubicBezTo>
                  <a:cubicBezTo>
                    <a:pt x="1008" y="1275"/>
                    <a:pt x="1294" y="989"/>
                    <a:pt x="1294" y="628"/>
                  </a:cubicBezTo>
                  <a:cubicBezTo>
                    <a:pt x="1294" y="286"/>
                    <a:pt x="970"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5"/>
            <p:cNvSpPr/>
            <p:nvPr/>
          </p:nvSpPr>
          <p:spPr>
            <a:xfrm>
              <a:off x="1060054" y="4169588"/>
              <a:ext cx="47019" cy="47056"/>
            </a:xfrm>
            <a:custGeom>
              <a:avLst/>
              <a:gdLst/>
              <a:ahLst/>
              <a:cxnLst/>
              <a:rect l="l" t="t" r="r" b="b"/>
              <a:pathLst>
                <a:path w="1275" h="1276" extrusionOk="0">
                  <a:moveTo>
                    <a:pt x="647" y="1"/>
                  </a:moveTo>
                  <a:cubicBezTo>
                    <a:pt x="286" y="1"/>
                    <a:pt x="0" y="286"/>
                    <a:pt x="0" y="629"/>
                  </a:cubicBezTo>
                  <a:cubicBezTo>
                    <a:pt x="0" y="990"/>
                    <a:pt x="286" y="1275"/>
                    <a:pt x="647" y="1275"/>
                  </a:cubicBezTo>
                  <a:cubicBezTo>
                    <a:pt x="990" y="1275"/>
                    <a:pt x="1275" y="990"/>
                    <a:pt x="1275" y="629"/>
                  </a:cubicBezTo>
                  <a:cubicBezTo>
                    <a:pt x="1275" y="286"/>
                    <a:pt x="990"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5"/>
            <p:cNvSpPr/>
            <p:nvPr/>
          </p:nvSpPr>
          <p:spPr>
            <a:xfrm>
              <a:off x="1304844" y="4169588"/>
              <a:ext cx="47056" cy="47056"/>
            </a:xfrm>
            <a:custGeom>
              <a:avLst/>
              <a:gdLst/>
              <a:ahLst/>
              <a:cxnLst/>
              <a:rect l="l" t="t" r="r" b="b"/>
              <a:pathLst>
                <a:path w="1276" h="1276" extrusionOk="0">
                  <a:moveTo>
                    <a:pt x="628" y="1"/>
                  </a:moveTo>
                  <a:cubicBezTo>
                    <a:pt x="286" y="1"/>
                    <a:pt x="1" y="286"/>
                    <a:pt x="1" y="629"/>
                  </a:cubicBezTo>
                  <a:cubicBezTo>
                    <a:pt x="1" y="990"/>
                    <a:pt x="286" y="1275"/>
                    <a:pt x="628" y="1275"/>
                  </a:cubicBezTo>
                  <a:cubicBezTo>
                    <a:pt x="990" y="1275"/>
                    <a:pt x="1275" y="990"/>
                    <a:pt x="1275" y="629"/>
                  </a:cubicBezTo>
                  <a:cubicBezTo>
                    <a:pt x="1275" y="286"/>
                    <a:pt x="99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5"/>
            <p:cNvSpPr/>
            <p:nvPr/>
          </p:nvSpPr>
          <p:spPr>
            <a:xfrm>
              <a:off x="1548933" y="4169588"/>
              <a:ext cx="47756" cy="47056"/>
            </a:xfrm>
            <a:custGeom>
              <a:avLst/>
              <a:gdLst/>
              <a:ahLst/>
              <a:cxnLst/>
              <a:rect l="l" t="t" r="r" b="b"/>
              <a:pathLst>
                <a:path w="1295" h="1276" extrusionOk="0">
                  <a:moveTo>
                    <a:pt x="648" y="1"/>
                  </a:moveTo>
                  <a:cubicBezTo>
                    <a:pt x="286" y="1"/>
                    <a:pt x="1" y="286"/>
                    <a:pt x="1" y="629"/>
                  </a:cubicBezTo>
                  <a:cubicBezTo>
                    <a:pt x="1" y="990"/>
                    <a:pt x="286" y="1275"/>
                    <a:pt x="648" y="1275"/>
                  </a:cubicBezTo>
                  <a:cubicBezTo>
                    <a:pt x="1009" y="1275"/>
                    <a:pt x="1294" y="990"/>
                    <a:pt x="1294" y="629"/>
                  </a:cubicBezTo>
                  <a:cubicBezTo>
                    <a:pt x="1294" y="286"/>
                    <a:pt x="1009"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5"/>
            <p:cNvSpPr/>
            <p:nvPr/>
          </p:nvSpPr>
          <p:spPr>
            <a:xfrm>
              <a:off x="1793760" y="4169588"/>
              <a:ext cx="47719" cy="47056"/>
            </a:xfrm>
            <a:custGeom>
              <a:avLst/>
              <a:gdLst/>
              <a:ahLst/>
              <a:cxnLst/>
              <a:rect l="l" t="t" r="r" b="b"/>
              <a:pathLst>
                <a:path w="1294" h="1276" extrusionOk="0">
                  <a:moveTo>
                    <a:pt x="647" y="1"/>
                  </a:moveTo>
                  <a:cubicBezTo>
                    <a:pt x="286" y="1"/>
                    <a:pt x="0" y="286"/>
                    <a:pt x="0" y="629"/>
                  </a:cubicBezTo>
                  <a:cubicBezTo>
                    <a:pt x="0" y="990"/>
                    <a:pt x="286" y="1275"/>
                    <a:pt x="647" y="1275"/>
                  </a:cubicBezTo>
                  <a:cubicBezTo>
                    <a:pt x="1008" y="1275"/>
                    <a:pt x="1294" y="990"/>
                    <a:pt x="1294" y="629"/>
                  </a:cubicBezTo>
                  <a:cubicBezTo>
                    <a:pt x="1294" y="286"/>
                    <a:pt x="970"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1729" y="1017725"/>
            <a:ext cx="3935299" cy="317411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26"/>
          <p:cNvSpPr txBox="1">
            <a:spLocks noGrp="1"/>
          </p:cNvSpPr>
          <p:nvPr>
            <p:ph type="title"/>
          </p:nvPr>
        </p:nvSpPr>
        <p:spPr>
          <a:xfrm>
            <a:off x="995999" y="417316"/>
            <a:ext cx="7704000" cy="572700"/>
          </a:xfrm>
          <a:prstGeom prst="rect">
            <a:avLst/>
          </a:prstGeom>
        </p:spPr>
        <p:txBody>
          <a:bodyPr spcFirstLastPara="1" wrap="square" lIns="91425" tIns="91425" rIns="91425" bIns="91425" anchor="t" anchorCtr="0">
            <a:noAutofit/>
          </a:bodyPr>
          <a:lstStyle/>
          <a:p>
            <a:r>
              <a:rPr lang="en-US" b="0" dirty="0"/>
              <a:t>Applications of </a:t>
            </a:r>
            <a:r>
              <a:rPr lang="en-US" b="0" dirty="0" smtClean="0"/>
              <a:t>PWM:</a:t>
            </a:r>
            <a:endParaRPr lang="en-US" b="0" dirty="0"/>
          </a:p>
        </p:txBody>
      </p:sp>
      <p:sp>
        <p:nvSpPr>
          <p:cNvPr id="407" name="Google Shape;407;p26"/>
          <p:cNvSpPr txBox="1">
            <a:spLocks noGrp="1"/>
          </p:cNvSpPr>
          <p:nvPr>
            <p:ph type="body" idx="4294967295"/>
          </p:nvPr>
        </p:nvSpPr>
        <p:spPr>
          <a:xfrm>
            <a:off x="995999" y="1124964"/>
            <a:ext cx="6159874" cy="2827236"/>
          </a:xfrm>
          <a:prstGeom prst="rect">
            <a:avLst/>
          </a:prstGeom>
        </p:spPr>
        <p:txBody>
          <a:bodyPr spcFirstLastPara="1" wrap="square" lIns="91425" tIns="91425" rIns="91425" bIns="91425" anchor="t" anchorCtr="0">
            <a:noAutofit/>
          </a:bodyPr>
          <a:lstStyle/>
          <a:p>
            <a:r>
              <a:rPr lang="en-US" dirty="0"/>
              <a:t>LED Brightness Control: By varying the duty cycle of a PWM signal, you can control the brightness of an LED. This is useful in applications where you need to adjust the light intensity.</a:t>
            </a:r>
          </a:p>
          <a:p>
            <a:r>
              <a:rPr lang="en-US" dirty="0"/>
              <a:t/>
            </a:r>
            <a:br>
              <a:rPr lang="en-US" dirty="0"/>
            </a:br>
            <a:r>
              <a:rPr lang="en-US" dirty="0"/>
              <a:t>Motor Speed Control: PWM is used to control the speed of DC motors. By varying the duty cycle, you can control how fast the motor spins.</a:t>
            </a:r>
          </a:p>
          <a:p>
            <a:r>
              <a:rPr lang="en-US" dirty="0"/>
              <a:t/>
            </a:r>
            <a:br>
              <a:rPr lang="en-US" dirty="0"/>
            </a:br>
            <a:r>
              <a:rPr lang="en-US" dirty="0"/>
              <a:t>Servo Motor Position Control: Servo motors use PWM signals to precisely control their position. By adjusting the duty cycle, you can make the motor move to specific positions</a:t>
            </a:r>
            <a:r>
              <a:rPr lang="en-US" dirty="0" smtClean="0"/>
              <a:t>.</a:t>
            </a:r>
            <a:endParaRPr lang="en-US" dirty="0"/>
          </a:p>
        </p:txBody>
      </p:sp>
      <p:grpSp>
        <p:nvGrpSpPr>
          <p:cNvPr id="408" name="Google Shape;408;p26"/>
          <p:cNvGrpSpPr/>
          <p:nvPr/>
        </p:nvGrpSpPr>
        <p:grpSpPr>
          <a:xfrm rot="10800000">
            <a:off x="720010" y="4553772"/>
            <a:ext cx="737197" cy="223699"/>
            <a:chOff x="1060054" y="3979524"/>
            <a:chExt cx="781426" cy="237120"/>
          </a:xfrm>
        </p:grpSpPr>
        <p:sp>
          <p:nvSpPr>
            <p:cNvPr id="409" name="Google Shape;409;p26"/>
            <p:cNvSpPr/>
            <p:nvPr/>
          </p:nvSpPr>
          <p:spPr>
            <a:xfrm>
              <a:off x="1060054" y="3979524"/>
              <a:ext cx="47019" cy="47019"/>
            </a:xfrm>
            <a:custGeom>
              <a:avLst/>
              <a:gdLst/>
              <a:ahLst/>
              <a:cxnLst/>
              <a:rect l="l" t="t" r="r" b="b"/>
              <a:pathLst>
                <a:path w="1275" h="1275" extrusionOk="0">
                  <a:moveTo>
                    <a:pt x="647" y="0"/>
                  </a:moveTo>
                  <a:cubicBezTo>
                    <a:pt x="286" y="0"/>
                    <a:pt x="0" y="286"/>
                    <a:pt x="0" y="628"/>
                  </a:cubicBezTo>
                  <a:cubicBezTo>
                    <a:pt x="0" y="989"/>
                    <a:pt x="286" y="1275"/>
                    <a:pt x="647" y="1275"/>
                  </a:cubicBezTo>
                  <a:cubicBezTo>
                    <a:pt x="990" y="1275"/>
                    <a:pt x="1275" y="989"/>
                    <a:pt x="1275" y="628"/>
                  </a:cubicBezTo>
                  <a:cubicBezTo>
                    <a:pt x="1275" y="286"/>
                    <a:pt x="990"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6"/>
            <p:cNvSpPr/>
            <p:nvPr/>
          </p:nvSpPr>
          <p:spPr>
            <a:xfrm>
              <a:off x="1304844" y="3979524"/>
              <a:ext cx="47056" cy="47019"/>
            </a:xfrm>
            <a:custGeom>
              <a:avLst/>
              <a:gdLst/>
              <a:ahLst/>
              <a:cxnLst/>
              <a:rect l="l" t="t" r="r" b="b"/>
              <a:pathLst>
                <a:path w="1276" h="1275" extrusionOk="0">
                  <a:moveTo>
                    <a:pt x="628" y="0"/>
                  </a:moveTo>
                  <a:cubicBezTo>
                    <a:pt x="286" y="0"/>
                    <a:pt x="1" y="286"/>
                    <a:pt x="1" y="628"/>
                  </a:cubicBezTo>
                  <a:cubicBezTo>
                    <a:pt x="1" y="989"/>
                    <a:pt x="286" y="1275"/>
                    <a:pt x="628" y="1275"/>
                  </a:cubicBezTo>
                  <a:cubicBezTo>
                    <a:pt x="990" y="1275"/>
                    <a:pt x="1275" y="989"/>
                    <a:pt x="1275" y="628"/>
                  </a:cubicBezTo>
                  <a:cubicBezTo>
                    <a:pt x="1275" y="286"/>
                    <a:pt x="990" y="0"/>
                    <a:pt x="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6"/>
            <p:cNvSpPr/>
            <p:nvPr/>
          </p:nvSpPr>
          <p:spPr>
            <a:xfrm>
              <a:off x="1548933" y="3979524"/>
              <a:ext cx="47756" cy="47019"/>
            </a:xfrm>
            <a:custGeom>
              <a:avLst/>
              <a:gdLst/>
              <a:ahLst/>
              <a:cxnLst/>
              <a:rect l="l" t="t" r="r" b="b"/>
              <a:pathLst>
                <a:path w="1295" h="1275" extrusionOk="0">
                  <a:moveTo>
                    <a:pt x="648" y="0"/>
                  </a:moveTo>
                  <a:cubicBezTo>
                    <a:pt x="286" y="0"/>
                    <a:pt x="1" y="286"/>
                    <a:pt x="1" y="628"/>
                  </a:cubicBezTo>
                  <a:cubicBezTo>
                    <a:pt x="1" y="989"/>
                    <a:pt x="286" y="1275"/>
                    <a:pt x="648" y="1275"/>
                  </a:cubicBezTo>
                  <a:cubicBezTo>
                    <a:pt x="1009" y="1275"/>
                    <a:pt x="1294" y="989"/>
                    <a:pt x="1294" y="628"/>
                  </a:cubicBezTo>
                  <a:cubicBezTo>
                    <a:pt x="1294" y="286"/>
                    <a:pt x="1009" y="0"/>
                    <a:pt x="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6"/>
            <p:cNvSpPr/>
            <p:nvPr/>
          </p:nvSpPr>
          <p:spPr>
            <a:xfrm>
              <a:off x="1793760" y="3979524"/>
              <a:ext cx="47719" cy="47019"/>
            </a:xfrm>
            <a:custGeom>
              <a:avLst/>
              <a:gdLst/>
              <a:ahLst/>
              <a:cxnLst/>
              <a:rect l="l" t="t" r="r" b="b"/>
              <a:pathLst>
                <a:path w="1294" h="1275" extrusionOk="0">
                  <a:moveTo>
                    <a:pt x="647" y="0"/>
                  </a:moveTo>
                  <a:cubicBezTo>
                    <a:pt x="286" y="0"/>
                    <a:pt x="0" y="286"/>
                    <a:pt x="0" y="628"/>
                  </a:cubicBezTo>
                  <a:cubicBezTo>
                    <a:pt x="0" y="989"/>
                    <a:pt x="286" y="1275"/>
                    <a:pt x="647" y="1275"/>
                  </a:cubicBezTo>
                  <a:cubicBezTo>
                    <a:pt x="1008" y="1275"/>
                    <a:pt x="1294" y="989"/>
                    <a:pt x="1294" y="628"/>
                  </a:cubicBezTo>
                  <a:cubicBezTo>
                    <a:pt x="1294" y="286"/>
                    <a:pt x="970"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6"/>
            <p:cNvSpPr/>
            <p:nvPr/>
          </p:nvSpPr>
          <p:spPr>
            <a:xfrm>
              <a:off x="1060054" y="4169588"/>
              <a:ext cx="47019" cy="47056"/>
            </a:xfrm>
            <a:custGeom>
              <a:avLst/>
              <a:gdLst/>
              <a:ahLst/>
              <a:cxnLst/>
              <a:rect l="l" t="t" r="r" b="b"/>
              <a:pathLst>
                <a:path w="1275" h="1276" extrusionOk="0">
                  <a:moveTo>
                    <a:pt x="647" y="1"/>
                  </a:moveTo>
                  <a:cubicBezTo>
                    <a:pt x="286" y="1"/>
                    <a:pt x="0" y="286"/>
                    <a:pt x="0" y="629"/>
                  </a:cubicBezTo>
                  <a:cubicBezTo>
                    <a:pt x="0" y="990"/>
                    <a:pt x="286" y="1275"/>
                    <a:pt x="647" y="1275"/>
                  </a:cubicBezTo>
                  <a:cubicBezTo>
                    <a:pt x="990" y="1275"/>
                    <a:pt x="1275" y="990"/>
                    <a:pt x="1275" y="629"/>
                  </a:cubicBezTo>
                  <a:cubicBezTo>
                    <a:pt x="1275" y="286"/>
                    <a:pt x="990"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6"/>
            <p:cNvSpPr/>
            <p:nvPr/>
          </p:nvSpPr>
          <p:spPr>
            <a:xfrm>
              <a:off x="1304844" y="4169588"/>
              <a:ext cx="47056" cy="47056"/>
            </a:xfrm>
            <a:custGeom>
              <a:avLst/>
              <a:gdLst/>
              <a:ahLst/>
              <a:cxnLst/>
              <a:rect l="l" t="t" r="r" b="b"/>
              <a:pathLst>
                <a:path w="1276" h="1276" extrusionOk="0">
                  <a:moveTo>
                    <a:pt x="628" y="1"/>
                  </a:moveTo>
                  <a:cubicBezTo>
                    <a:pt x="286" y="1"/>
                    <a:pt x="1" y="286"/>
                    <a:pt x="1" y="629"/>
                  </a:cubicBezTo>
                  <a:cubicBezTo>
                    <a:pt x="1" y="990"/>
                    <a:pt x="286" y="1275"/>
                    <a:pt x="628" y="1275"/>
                  </a:cubicBezTo>
                  <a:cubicBezTo>
                    <a:pt x="990" y="1275"/>
                    <a:pt x="1275" y="990"/>
                    <a:pt x="1275" y="629"/>
                  </a:cubicBezTo>
                  <a:cubicBezTo>
                    <a:pt x="1275" y="286"/>
                    <a:pt x="99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6"/>
            <p:cNvSpPr/>
            <p:nvPr/>
          </p:nvSpPr>
          <p:spPr>
            <a:xfrm>
              <a:off x="1548933" y="4169588"/>
              <a:ext cx="47756" cy="47056"/>
            </a:xfrm>
            <a:custGeom>
              <a:avLst/>
              <a:gdLst/>
              <a:ahLst/>
              <a:cxnLst/>
              <a:rect l="l" t="t" r="r" b="b"/>
              <a:pathLst>
                <a:path w="1295" h="1276" extrusionOk="0">
                  <a:moveTo>
                    <a:pt x="648" y="1"/>
                  </a:moveTo>
                  <a:cubicBezTo>
                    <a:pt x="286" y="1"/>
                    <a:pt x="1" y="286"/>
                    <a:pt x="1" y="629"/>
                  </a:cubicBezTo>
                  <a:cubicBezTo>
                    <a:pt x="1" y="990"/>
                    <a:pt x="286" y="1275"/>
                    <a:pt x="648" y="1275"/>
                  </a:cubicBezTo>
                  <a:cubicBezTo>
                    <a:pt x="1009" y="1275"/>
                    <a:pt x="1294" y="990"/>
                    <a:pt x="1294" y="629"/>
                  </a:cubicBezTo>
                  <a:cubicBezTo>
                    <a:pt x="1294" y="286"/>
                    <a:pt x="1009"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1793760" y="4169588"/>
              <a:ext cx="47719" cy="47056"/>
            </a:xfrm>
            <a:custGeom>
              <a:avLst/>
              <a:gdLst/>
              <a:ahLst/>
              <a:cxnLst/>
              <a:rect l="l" t="t" r="r" b="b"/>
              <a:pathLst>
                <a:path w="1294" h="1276" extrusionOk="0">
                  <a:moveTo>
                    <a:pt x="647" y="1"/>
                  </a:moveTo>
                  <a:cubicBezTo>
                    <a:pt x="286" y="1"/>
                    <a:pt x="0" y="286"/>
                    <a:pt x="0" y="629"/>
                  </a:cubicBezTo>
                  <a:cubicBezTo>
                    <a:pt x="0" y="990"/>
                    <a:pt x="286" y="1275"/>
                    <a:pt x="647" y="1275"/>
                  </a:cubicBezTo>
                  <a:cubicBezTo>
                    <a:pt x="1008" y="1275"/>
                    <a:pt x="1294" y="990"/>
                    <a:pt x="1294" y="629"/>
                  </a:cubicBezTo>
                  <a:cubicBezTo>
                    <a:pt x="1294" y="286"/>
                    <a:pt x="970"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27"/>
          <p:cNvSpPr txBox="1">
            <a:spLocks noGrp="1"/>
          </p:cNvSpPr>
          <p:nvPr>
            <p:ph type="title"/>
          </p:nvPr>
        </p:nvSpPr>
        <p:spPr>
          <a:xfrm>
            <a:off x="995999" y="1744421"/>
            <a:ext cx="6821455" cy="1940888"/>
          </a:xfrm>
          <a:prstGeom prst="rect">
            <a:avLst/>
          </a:prstGeom>
        </p:spPr>
        <p:txBody>
          <a:bodyPr spcFirstLastPara="1" wrap="square" lIns="91425" tIns="91425" rIns="91425" bIns="91425" anchor="t" anchorCtr="0">
            <a:noAutofit/>
          </a:bodyPr>
          <a:lstStyle/>
          <a:p>
            <a:pPr lvl="0" algn="ctr">
              <a:lnSpc>
                <a:spcPct val="115000"/>
              </a:lnSpc>
            </a:pPr>
            <a:r>
              <a:rPr lang="en-US" sz="4000" dirty="0" smtClean="0">
                <a:solidFill>
                  <a:srgbClr val="002060"/>
                </a:solidFill>
              </a:rPr>
              <a:t>2:Program </a:t>
            </a:r>
            <a:r>
              <a:rPr lang="en-US" sz="4000" dirty="0">
                <a:solidFill>
                  <a:srgbClr val="002060"/>
                </a:solidFill>
              </a:rPr>
              <a:t>Architecture and Modules</a:t>
            </a:r>
            <a:endParaRPr sz="4000" dirty="0">
              <a:solidFill>
                <a:srgbClr val="002060"/>
              </a:solidFill>
            </a:endParaRPr>
          </a:p>
        </p:txBody>
      </p:sp>
      <p:grpSp>
        <p:nvGrpSpPr>
          <p:cNvPr id="425" name="Google Shape;425;p27"/>
          <p:cNvGrpSpPr/>
          <p:nvPr/>
        </p:nvGrpSpPr>
        <p:grpSpPr>
          <a:xfrm rot="10800000">
            <a:off x="720010" y="4553772"/>
            <a:ext cx="737197" cy="223699"/>
            <a:chOff x="1060054" y="3979524"/>
            <a:chExt cx="781426" cy="237120"/>
          </a:xfrm>
        </p:grpSpPr>
        <p:sp>
          <p:nvSpPr>
            <p:cNvPr id="426" name="Google Shape;426;p27"/>
            <p:cNvSpPr/>
            <p:nvPr/>
          </p:nvSpPr>
          <p:spPr>
            <a:xfrm>
              <a:off x="1060054" y="3979524"/>
              <a:ext cx="47019" cy="47019"/>
            </a:xfrm>
            <a:custGeom>
              <a:avLst/>
              <a:gdLst/>
              <a:ahLst/>
              <a:cxnLst/>
              <a:rect l="l" t="t" r="r" b="b"/>
              <a:pathLst>
                <a:path w="1275" h="1275" extrusionOk="0">
                  <a:moveTo>
                    <a:pt x="647" y="0"/>
                  </a:moveTo>
                  <a:cubicBezTo>
                    <a:pt x="286" y="0"/>
                    <a:pt x="0" y="286"/>
                    <a:pt x="0" y="628"/>
                  </a:cubicBezTo>
                  <a:cubicBezTo>
                    <a:pt x="0" y="989"/>
                    <a:pt x="286" y="1275"/>
                    <a:pt x="647" y="1275"/>
                  </a:cubicBezTo>
                  <a:cubicBezTo>
                    <a:pt x="990" y="1275"/>
                    <a:pt x="1275" y="989"/>
                    <a:pt x="1275" y="628"/>
                  </a:cubicBezTo>
                  <a:cubicBezTo>
                    <a:pt x="1275" y="286"/>
                    <a:pt x="990"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7"/>
            <p:cNvSpPr/>
            <p:nvPr/>
          </p:nvSpPr>
          <p:spPr>
            <a:xfrm>
              <a:off x="1304844" y="3979524"/>
              <a:ext cx="47056" cy="47019"/>
            </a:xfrm>
            <a:custGeom>
              <a:avLst/>
              <a:gdLst/>
              <a:ahLst/>
              <a:cxnLst/>
              <a:rect l="l" t="t" r="r" b="b"/>
              <a:pathLst>
                <a:path w="1276" h="1275" extrusionOk="0">
                  <a:moveTo>
                    <a:pt x="628" y="0"/>
                  </a:moveTo>
                  <a:cubicBezTo>
                    <a:pt x="286" y="0"/>
                    <a:pt x="1" y="286"/>
                    <a:pt x="1" y="628"/>
                  </a:cubicBezTo>
                  <a:cubicBezTo>
                    <a:pt x="1" y="989"/>
                    <a:pt x="286" y="1275"/>
                    <a:pt x="628" y="1275"/>
                  </a:cubicBezTo>
                  <a:cubicBezTo>
                    <a:pt x="990" y="1275"/>
                    <a:pt x="1275" y="989"/>
                    <a:pt x="1275" y="628"/>
                  </a:cubicBezTo>
                  <a:cubicBezTo>
                    <a:pt x="1275" y="286"/>
                    <a:pt x="990" y="0"/>
                    <a:pt x="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7"/>
            <p:cNvSpPr/>
            <p:nvPr/>
          </p:nvSpPr>
          <p:spPr>
            <a:xfrm>
              <a:off x="1548933" y="3979524"/>
              <a:ext cx="47756" cy="47019"/>
            </a:xfrm>
            <a:custGeom>
              <a:avLst/>
              <a:gdLst/>
              <a:ahLst/>
              <a:cxnLst/>
              <a:rect l="l" t="t" r="r" b="b"/>
              <a:pathLst>
                <a:path w="1295" h="1275" extrusionOk="0">
                  <a:moveTo>
                    <a:pt x="648" y="0"/>
                  </a:moveTo>
                  <a:cubicBezTo>
                    <a:pt x="286" y="0"/>
                    <a:pt x="1" y="286"/>
                    <a:pt x="1" y="628"/>
                  </a:cubicBezTo>
                  <a:cubicBezTo>
                    <a:pt x="1" y="989"/>
                    <a:pt x="286" y="1275"/>
                    <a:pt x="648" y="1275"/>
                  </a:cubicBezTo>
                  <a:cubicBezTo>
                    <a:pt x="1009" y="1275"/>
                    <a:pt x="1294" y="989"/>
                    <a:pt x="1294" y="628"/>
                  </a:cubicBezTo>
                  <a:cubicBezTo>
                    <a:pt x="1294" y="286"/>
                    <a:pt x="1009" y="0"/>
                    <a:pt x="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7"/>
            <p:cNvSpPr/>
            <p:nvPr/>
          </p:nvSpPr>
          <p:spPr>
            <a:xfrm>
              <a:off x="1793760" y="3979524"/>
              <a:ext cx="47719" cy="47019"/>
            </a:xfrm>
            <a:custGeom>
              <a:avLst/>
              <a:gdLst/>
              <a:ahLst/>
              <a:cxnLst/>
              <a:rect l="l" t="t" r="r" b="b"/>
              <a:pathLst>
                <a:path w="1294" h="1275" extrusionOk="0">
                  <a:moveTo>
                    <a:pt x="647" y="0"/>
                  </a:moveTo>
                  <a:cubicBezTo>
                    <a:pt x="286" y="0"/>
                    <a:pt x="0" y="286"/>
                    <a:pt x="0" y="628"/>
                  </a:cubicBezTo>
                  <a:cubicBezTo>
                    <a:pt x="0" y="989"/>
                    <a:pt x="286" y="1275"/>
                    <a:pt x="647" y="1275"/>
                  </a:cubicBezTo>
                  <a:cubicBezTo>
                    <a:pt x="1008" y="1275"/>
                    <a:pt x="1294" y="989"/>
                    <a:pt x="1294" y="628"/>
                  </a:cubicBezTo>
                  <a:cubicBezTo>
                    <a:pt x="1294" y="286"/>
                    <a:pt x="970"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7"/>
            <p:cNvSpPr/>
            <p:nvPr/>
          </p:nvSpPr>
          <p:spPr>
            <a:xfrm>
              <a:off x="1060054" y="4169588"/>
              <a:ext cx="47019" cy="47056"/>
            </a:xfrm>
            <a:custGeom>
              <a:avLst/>
              <a:gdLst/>
              <a:ahLst/>
              <a:cxnLst/>
              <a:rect l="l" t="t" r="r" b="b"/>
              <a:pathLst>
                <a:path w="1275" h="1276" extrusionOk="0">
                  <a:moveTo>
                    <a:pt x="647" y="1"/>
                  </a:moveTo>
                  <a:cubicBezTo>
                    <a:pt x="286" y="1"/>
                    <a:pt x="0" y="286"/>
                    <a:pt x="0" y="629"/>
                  </a:cubicBezTo>
                  <a:cubicBezTo>
                    <a:pt x="0" y="990"/>
                    <a:pt x="286" y="1275"/>
                    <a:pt x="647" y="1275"/>
                  </a:cubicBezTo>
                  <a:cubicBezTo>
                    <a:pt x="990" y="1275"/>
                    <a:pt x="1275" y="990"/>
                    <a:pt x="1275" y="629"/>
                  </a:cubicBezTo>
                  <a:cubicBezTo>
                    <a:pt x="1275" y="286"/>
                    <a:pt x="990"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7"/>
            <p:cNvSpPr/>
            <p:nvPr/>
          </p:nvSpPr>
          <p:spPr>
            <a:xfrm>
              <a:off x="1304844" y="4169588"/>
              <a:ext cx="47056" cy="47056"/>
            </a:xfrm>
            <a:custGeom>
              <a:avLst/>
              <a:gdLst/>
              <a:ahLst/>
              <a:cxnLst/>
              <a:rect l="l" t="t" r="r" b="b"/>
              <a:pathLst>
                <a:path w="1276" h="1276" extrusionOk="0">
                  <a:moveTo>
                    <a:pt x="628" y="1"/>
                  </a:moveTo>
                  <a:cubicBezTo>
                    <a:pt x="286" y="1"/>
                    <a:pt x="1" y="286"/>
                    <a:pt x="1" y="629"/>
                  </a:cubicBezTo>
                  <a:cubicBezTo>
                    <a:pt x="1" y="990"/>
                    <a:pt x="286" y="1275"/>
                    <a:pt x="628" y="1275"/>
                  </a:cubicBezTo>
                  <a:cubicBezTo>
                    <a:pt x="990" y="1275"/>
                    <a:pt x="1275" y="990"/>
                    <a:pt x="1275" y="629"/>
                  </a:cubicBezTo>
                  <a:cubicBezTo>
                    <a:pt x="1275" y="286"/>
                    <a:pt x="99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7"/>
            <p:cNvSpPr/>
            <p:nvPr/>
          </p:nvSpPr>
          <p:spPr>
            <a:xfrm>
              <a:off x="1548933" y="4169588"/>
              <a:ext cx="47756" cy="47056"/>
            </a:xfrm>
            <a:custGeom>
              <a:avLst/>
              <a:gdLst/>
              <a:ahLst/>
              <a:cxnLst/>
              <a:rect l="l" t="t" r="r" b="b"/>
              <a:pathLst>
                <a:path w="1295" h="1276" extrusionOk="0">
                  <a:moveTo>
                    <a:pt x="648" y="1"/>
                  </a:moveTo>
                  <a:cubicBezTo>
                    <a:pt x="286" y="1"/>
                    <a:pt x="1" y="286"/>
                    <a:pt x="1" y="629"/>
                  </a:cubicBezTo>
                  <a:cubicBezTo>
                    <a:pt x="1" y="990"/>
                    <a:pt x="286" y="1275"/>
                    <a:pt x="648" y="1275"/>
                  </a:cubicBezTo>
                  <a:cubicBezTo>
                    <a:pt x="1009" y="1275"/>
                    <a:pt x="1294" y="990"/>
                    <a:pt x="1294" y="629"/>
                  </a:cubicBezTo>
                  <a:cubicBezTo>
                    <a:pt x="1294" y="286"/>
                    <a:pt x="1009"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7"/>
            <p:cNvSpPr/>
            <p:nvPr/>
          </p:nvSpPr>
          <p:spPr>
            <a:xfrm>
              <a:off x="1793760" y="4169588"/>
              <a:ext cx="47719" cy="47056"/>
            </a:xfrm>
            <a:custGeom>
              <a:avLst/>
              <a:gdLst/>
              <a:ahLst/>
              <a:cxnLst/>
              <a:rect l="l" t="t" r="r" b="b"/>
              <a:pathLst>
                <a:path w="1294" h="1276" extrusionOk="0">
                  <a:moveTo>
                    <a:pt x="647" y="1"/>
                  </a:moveTo>
                  <a:cubicBezTo>
                    <a:pt x="286" y="1"/>
                    <a:pt x="0" y="286"/>
                    <a:pt x="0" y="629"/>
                  </a:cubicBezTo>
                  <a:cubicBezTo>
                    <a:pt x="0" y="990"/>
                    <a:pt x="286" y="1275"/>
                    <a:pt x="647" y="1275"/>
                  </a:cubicBezTo>
                  <a:cubicBezTo>
                    <a:pt x="1008" y="1275"/>
                    <a:pt x="1294" y="990"/>
                    <a:pt x="1294" y="629"/>
                  </a:cubicBezTo>
                  <a:cubicBezTo>
                    <a:pt x="1294" y="286"/>
                    <a:pt x="970"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3" name="Google Shape;443;p28"/>
          <p:cNvSpPr/>
          <p:nvPr/>
        </p:nvSpPr>
        <p:spPr>
          <a:xfrm rot="10800000">
            <a:off x="6587368" y="4043832"/>
            <a:ext cx="2239778" cy="1120351"/>
          </a:xfrm>
          <a:custGeom>
            <a:avLst/>
            <a:gdLst/>
            <a:ahLst/>
            <a:cxnLst/>
            <a:rect l="l" t="t" r="r" b="b"/>
            <a:pathLst>
              <a:path w="43654" h="21836" fill="none" extrusionOk="0">
                <a:moveTo>
                  <a:pt x="0" y="0"/>
                </a:moveTo>
                <a:cubicBezTo>
                  <a:pt x="0" y="12059"/>
                  <a:pt x="9777" y="21836"/>
                  <a:pt x="21817" y="21836"/>
                </a:cubicBezTo>
                <a:cubicBezTo>
                  <a:pt x="33877" y="21836"/>
                  <a:pt x="43653" y="12059"/>
                  <a:pt x="43653" y="0"/>
                </a:cubicBezTo>
              </a:path>
            </a:pathLst>
          </a:custGeom>
          <a:noFill/>
          <a:ln w="9525" cap="flat" cmpd="sng">
            <a:solidFill>
              <a:schemeClr val="dk1"/>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4" name="Google Shape;444;p28"/>
          <p:cNvGrpSpPr/>
          <p:nvPr/>
        </p:nvGrpSpPr>
        <p:grpSpPr>
          <a:xfrm rot="10800000">
            <a:off x="8062185" y="3727222"/>
            <a:ext cx="737197" cy="223699"/>
            <a:chOff x="1060054" y="3979524"/>
            <a:chExt cx="781426" cy="237120"/>
          </a:xfrm>
        </p:grpSpPr>
        <p:sp>
          <p:nvSpPr>
            <p:cNvPr id="445" name="Google Shape;445;p28"/>
            <p:cNvSpPr/>
            <p:nvPr/>
          </p:nvSpPr>
          <p:spPr>
            <a:xfrm>
              <a:off x="1060054" y="3979524"/>
              <a:ext cx="47019" cy="47019"/>
            </a:xfrm>
            <a:custGeom>
              <a:avLst/>
              <a:gdLst/>
              <a:ahLst/>
              <a:cxnLst/>
              <a:rect l="l" t="t" r="r" b="b"/>
              <a:pathLst>
                <a:path w="1275" h="1275" extrusionOk="0">
                  <a:moveTo>
                    <a:pt x="647" y="0"/>
                  </a:moveTo>
                  <a:cubicBezTo>
                    <a:pt x="286" y="0"/>
                    <a:pt x="0" y="286"/>
                    <a:pt x="0" y="628"/>
                  </a:cubicBezTo>
                  <a:cubicBezTo>
                    <a:pt x="0" y="989"/>
                    <a:pt x="286" y="1275"/>
                    <a:pt x="647" y="1275"/>
                  </a:cubicBezTo>
                  <a:cubicBezTo>
                    <a:pt x="990" y="1275"/>
                    <a:pt x="1275" y="989"/>
                    <a:pt x="1275" y="628"/>
                  </a:cubicBezTo>
                  <a:cubicBezTo>
                    <a:pt x="1275" y="286"/>
                    <a:pt x="990"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8"/>
            <p:cNvSpPr/>
            <p:nvPr/>
          </p:nvSpPr>
          <p:spPr>
            <a:xfrm>
              <a:off x="1304844" y="3979524"/>
              <a:ext cx="47056" cy="47019"/>
            </a:xfrm>
            <a:custGeom>
              <a:avLst/>
              <a:gdLst/>
              <a:ahLst/>
              <a:cxnLst/>
              <a:rect l="l" t="t" r="r" b="b"/>
              <a:pathLst>
                <a:path w="1276" h="1275" extrusionOk="0">
                  <a:moveTo>
                    <a:pt x="628" y="0"/>
                  </a:moveTo>
                  <a:cubicBezTo>
                    <a:pt x="286" y="0"/>
                    <a:pt x="1" y="286"/>
                    <a:pt x="1" y="628"/>
                  </a:cubicBezTo>
                  <a:cubicBezTo>
                    <a:pt x="1" y="989"/>
                    <a:pt x="286" y="1275"/>
                    <a:pt x="628" y="1275"/>
                  </a:cubicBezTo>
                  <a:cubicBezTo>
                    <a:pt x="990" y="1275"/>
                    <a:pt x="1275" y="989"/>
                    <a:pt x="1275" y="628"/>
                  </a:cubicBezTo>
                  <a:cubicBezTo>
                    <a:pt x="1275" y="286"/>
                    <a:pt x="990" y="0"/>
                    <a:pt x="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8"/>
            <p:cNvSpPr/>
            <p:nvPr/>
          </p:nvSpPr>
          <p:spPr>
            <a:xfrm>
              <a:off x="1548933" y="3979524"/>
              <a:ext cx="47756" cy="47019"/>
            </a:xfrm>
            <a:custGeom>
              <a:avLst/>
              <a:gdLst/>
              <a:ahLst/>
              <a:cxnLst/>
              <a:rect l="l" t="t" r="r" b="b"/>
              <a:pathLst>
                <a:path w="1295" h="1275" extrusionOk="0">
                  <a:moveTo>
                    <a:pt x="648" y="0"/>
                  </a:moveTo>
                  <a:cubicBezTo>
                    <a:pt x="286" y="0"/>
                    <a:pt x="1" y="286"/>
                    <a:pt x="1" y="628"/>
                  </a:cubicBezTo>
                  <a:cubicBezTo>
                    <a:pt x="1" y="989"/>
                    <a:pt x="286" y="1275"/>
                    <a:pt x="648" y="1275"/>
                  </a:cubicBezTo>
                  <a:cubicBezTo>
                    <a:pt x="1009" y="1275"/>
                    <a:pt x="1294" y="989"/>
                    <a:pt x="1294" y="628"/>
                  </a:cubicBezTo>
                  <a:cubicBezTo>
                    <a:pt x="1294" y="286"/>
                    <a:pt x="1009" y="0"/>
                    <a:pt x="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8"/>
            <p:cNvSpPr/>
            <p:nvPr/>
          </p:nvSpPr>
          <p:spPr>
            <a:xfrm>
              <a:off x="1793760" y="3979524"/>
              <a:ext cx="47719" cy="47019"/>
            </a:xfrm>
            <a:custGeom>
              <a:avLst/>
              <a:gdLst/>
              <a:ahLst/>
              <a:cxnLst/>
              <a:rect l="l" t="t" r="r" b="b"/>
              <a:pathLst>
                <a:path w="1294" h="1275" extrusionOk="0">
                  <a:moveTo>
                    <a:pt x="647" y="0"/>
                  </a:moveTo>
                  <a:cubicBezTo>
                    <a:pt x="286" y="0"/>
                    <a:pt x="0" y="286"/>
                    <a:pt x="0" y="628"/>
                  </a:cubicBezTo>
                  <a:cubicBezTo>
                    <a:pt x="0" y="989"/>
                    <a:pt x="286" y="1275"/>
                    <a:pt x="647" y="1275"/>
                  </a:cubicBezTo>
                  <a:cubicBezTo>
                    <a:pt x="1008" y="1275"/>
                    <a:pt x="1294" y="989"/>
                    <a:pt x="1294" y="628"/>
                  </a:cubicBezTo>
                  <a:cubicBezTo>
                    <a:pt x="1294" y="286"/>
                    <a:pt x="970" y="0"/>
                    <a:pt x="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8"/>
            <p:cNvSpPr/>
            <p:nvPr/>
          </p:nvSpPr>
          <p:spPr>
            <a:xfrm>
              <a:off x="1060054" y="4169588"/>
              <a:ext cx="47019" cy="47056"/>
            </a:xfrm>
            <a:custGeom>
              <a:avLst/>
              <a:gdLst/>
              <a:ahLst/>
              <a:cxnLst/>
              <a:rect l="l" t="t" r="r" b="b"/>
              <a:pathLst>
                <a:path w="1275" h="1276" extrusionOk="0">
                  <a:moveTo>
                    <a:pt x="647" y="1"/>
                  </a:moveTo>
                  <a:cubicBezTo>
                    <a:pt x="286" y="1"/>
                    <a:pt x="0" y="286"/>
                    <a:pt x="0" y="629"/>
                  </a:cubicBezTo>
                  <a:cubicBezTo>
                    <a:pt x="0" y="990"/>
                    <a:pt x="286" y="1275"/>
                    <a:pt x="647" y="1275"/>
                  </a:cubicBezTo>
                  <a:cubicBezTo>
                    <a:pt x="990" y="1275"/>
                    <a:pt x="1275" y="990"/>
                    <a:pt x="1275" y="629"/>
                  </a:cubicBezTo>
                  <a:cubicBezTo>
                    <a:pt x="1275" y="286"/>
                    <a:pt x="990"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8"/>
            <p:cNvSpPr/>
            <p:nvPr/>
          </p:nvSpPr>
          <p:spPr>
            <a:xfrm>
              <a:off x="1304844" y="4169588"/>
              <a:ext cx="47056" cy="47056"/>
            </a:xfrm>
            <a:custGeom>
              <a:avLst/>
              <a:gdLst/>
              <a:ahLst/>
              <a:cxnLst/>
              <a:rect l="l" t="t" r="r" b="b"/>
              <a:pathLst>
                <a:path w="1276" h="1276" extrusionOk="0">
                  <a:moveTo>
                    <a:pt x="628" y="1"/>
                  </a:moveTo>
                  <a:cubicBezTo>
                    <a:pt x="286" y="1"/>
                    <a:pt x="1" y="286"/>
                    <a:pt x="1" y="629"/>
                  </a:cubicBezTo>
                  <a:cubicBezTo>
                    <a:pt x="1" y="990"/>
                    <a:pt x="286" y="1275"/>
                    <a:pt x="628" y="1275"/>
                  </a:cubicBezTo>
                  <a:cubicBezTo>
                    <a:pt x="990" y="1275"/>
                    <a:pt x="1275" y="990"/>
                    <a:pt x="1275" y="629"/>
                  </a:cubicBezTo>
                  <a:cubicBezTo>
                    <a:pt x="1275" y="286"/>
                    <a:pt x="99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8"/>
            <p:cNvSpPr/>
            <p:nvPr/>
          </p:nvSpPr>
          <p:spPr>
            <a:xfrm>
              <a:off x="1548933" y="4169588"/>
              <a:ext cx="47756" cy="47056"/>
            </a:xfrm>
            <a:custGeom>
              <a:avLst/>
              <a:gdLst/>
              <a:ahLst/>
              <a:cxnLst/>
              <a:rect l="l" t="t" r="r" b="b"/>
              <a:pathLst>
                <a:path w="1295" h="1276" extrusionOk="0">
                  <a:moveTo>
                    <a:pt x="648" y="1"/>
                  </a:moveTo>
                  <a:cubicBezTo>
                    <a:pt x="286" y="1"/>
                    <a:pt x="1" y="286"/>
                    <a:pt x="1" y="629"/>
                  </a:cubicBezTo>
                  <a:cubicBezTo>
                    <a:pt x="1" y="990"/>
                    <a:pt x="286" y="1275"/>
                    <a:pt x="648" y="1275"/>
                  </a:cubicBezTo>
                  <a:cubicBezTo>
                    <a:pt x="1009" y="1275"/>
                    <a:pt x="1294" y="990"/>
                    <a:pt x="1294" y="629"/>
                  </a:cubicBezTo>
                  <a:cubicBezTo>
                    <a:pt x="1294" y="286"/>
                    <a:pt x="1009" y="1"/>
                    <a:pt x="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8"/>
            <p:cNvSpPr/>
            <p:nvPr/>
          </p:nvSpPr>
          <p:spPr>
            <a:xfrm>
              <a:off x="1793760" y="4169588"/>
              <a:ext cx="47719" cy="47056"/>
            </a:xfrm>
            <a:custGeom>
              <a:avLst/>
              <a:gdLst/>
              <a:ahLst/>
              <a:cxnLst/>
              <a:rect l="l" t="t" r="r" b="b"/>
              <a:pathLst>
                <a:path w="1294" h="1276" extrusionOk="0">
                  <a:moveTo>
                    <a:pt x="647" y="1"/>
                  </a:moveTo>
                  <a:cubicBezTo>
                    <a:pt x="286" y="1"/>
                    <a:pt x="0" y="286"/>
                    <a:pt x="0" y="629"/>
                  </a:cubicBezTo>
                  <a:cubicBezTo>
                    <a:pt x="0" y="990"/>
                    <a:pt x="286" y="1275"/>
                    <a:pt x="647" y="1275"/>
                  </a:cubicBezTo>
                  <a:cubicBezTo>
                    <a:pt x="1008" y="1275"/>
                    <a:pt x="1294" y="990"/>
                    <a:pt x="1294" y="629"/>
                  </a:cubicBezTo>
                  <a:cubicBezTo>
                    <a:pt x="1294" y="286"/>
                    <a:pt x="970"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693;p46"/>
          <p:cNvSpPr txBox="1">
            <a:spLocks noGrp="1"/>
          </p:cNvSpPr>
          <p:nvPr>
            <p:ph type="title"/>
          </p:nvPr>
        </p:nvSpPr>
        <p:spPr>
          <a:xfrm>
            <a:off x="1275139" y="349737"/>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Layerd Architecture</a:t>
            </a:r>
            <a:endParaRPr dirty="0"/>
          </a:p>
        </p:txBody>
      </p:sp>
      <p:sp>
        <p:nvSpPr>
          <p:cNvPr id="17" name="Google Shape;695;p46"/>
          <p:cNvSpPr txBox="1">
            <a:spLocks/>
          </p:cNvSpPr>
          <p:nvPr/>
        </p:nvSpPr>
        <p:spPr>
          <a:xfrm flipH="1">
            <a:off x="4494070" y="1284336"/>
            <a:ext cx="3186366" cy="273000"/>
          </a:xfrm>
          <a:prstGeom prst="rect">
            <a:avLst/>
          </a:prstGeom>
          <a:noFill/>
          <a:ln>
            <a:noFill/>
          </a:ln>
        </p:spPr>
        <p:txBody>
          <a:bodyPr spcFirstLastPara="1" wrap="square" lIns="91425" tIns="0" rIns="91425"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9pPr>
          </a:lstStyle>
          <a:p>
            <a:r>
              <a:rPr lang="en-US" sz="2200" dirty="0" smtClean="0">
                <a:solidFill>
                  <a:schemeClr val="dk2"/>
                </a:solidFill>
              </a:rPr>
              <a:t>Application Layer</a:t>
            </a:r>
            <a:endParaRPr lang="en-US" sz="2200" dirty="0">
              <a:solidFill>
                <a:schemeClr val="dk2"/>
              </a:solidFill>
            </a:endParaRPr>
          </a:p>
        </p:txBody>
      </p:sp>
      <p:sp>
        <p:nvSpPr>
          <p:cNvPr id="18" name="Google Shape;696;p46"/>
          <p:cNvSpPr txBox="1">
            <a:spLocks/>
          </p:cNvSpPr>
          <p:nvPr/>
        </p:nvSpPr>
        <p:spPr>
          <a:xfrm flipH="1">
            <a:off x="4569139" y="1688994"/>
            <a:ext cx="2698800" cy="2730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1pPr>
            <a:lvl2pPr marL="914400" marR="0" lvl="1" indent="-317500" algn="l" rtl="0">
              <a:lnSpc>
                <a:spcPct val="100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2pPr>
            <a:lvl3pPr marL="1371600" marR="0" lvl="2" indent="-317500" algn="l" rtl="0">
              <a:lnSpc>
                <a:spcPct val="100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3pPr>
            <a:lvl4pPr marL="1828800" marR="0" lvl="3" indent="-317500" algn="l" rtl="0">
              <a:lnSpc>
                <a:spcPct val="100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4pPr>
            <a:lvl5pPr marL="2286000" marR="0" lvl="4" indent="-317500" algn="l" rtl="0">
              <a:lnSpc>
                <a:spcPct val="100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5pPr>
            <a:lvl6pPr marL="2743200" marR="0" lvl="5" indent="-317500" algn="l" rtl="0">
              <a:lnSpc>
                <a:spcPct val="100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6pPr>
            <a:lvl7pPr marL="3200400" marR="0" lvl="6" indent="-317500" algn="l" rtl="0">
              <a:lnSpc>
                <a:spcPct val="100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7pPr>
            <a:lvl8pPr marL="3657600" marR="0" lvl="7" indent="-317500" algn="l" rtl="0">
              <a:lnSpc>
                <a:spcPct val="100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8pPr>
            <a:lvl9pPr marL="4114800" marR="0" lvl="8" indent="-317500" algn="l" rtl="0">
              <a:lnSpc>
                <a:spcPct val="100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9pPr>
          </a:lstStyle>
          <a:p>
            <a:pPr marL="0" indent="0">
              <a:buFont typeface="Catamaran"/>
              <a:buNone/>
            </a:pPr>
            <a:r>
              <a:rPr lang="en-US" dirty="0" err="1" smtClean="0"/>
              <a:t>PWM_Drawer</a:t>
            </a:r>
            <a:endParaRPr lang="en-US" dirty="0" smtClean="0"/>
          </a:p>
          <a:p>
            <a:pPr marL="0" indent="0">
              <a:spcBef>
                <a:spcPts val="1600"/>
              </a:spcBef>
              <a:spcAft>
                <a:spcPts val="1600"/>
              </a:spcAft>
              <a:buFont typeface="Catamaran"/>
              <a:buNone/>
            </a:pPr>
            <a:endParaRPr lang="en-US" dirty="0"/>
          </a:p>
        </p:txBody>
      </p:sp>
      <p:sp>
        <p:nvSpPr>
          <p:cNvPr id="19" name="Google Shape;698;p46"/>
          <p:cNvSpPr txBox="1">
            <a:spLocks/>
          </p:cNvSpPr>
          <p:nvPr/>
        </p:nvSpPr>
        <p:spPr>
          <a:xfrm flipH="1">
            <a:off x="4569139" y="2769165"/>
            <a:ext cx="2698800" cy="2742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1pPr>
            <a:lvl2pPr marL="914400" marR="0" lvl="1" indent="-317500" algn="l" rtl="0">
              <a:lnSpc>
                <a:spcPct val="100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2pPr>
            <a:lvl3pPr marL="1371600" marR="0" lvl="2" indent="-317500" algn="l" rtl="0">
              <a:lnSpc>
                <a:spcPct val="100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3pPr>
            <a:lvl4pPr marL="1828800" marR="0" lvl="3" indent="-317500" algn="l" rtl="0">
              <a:lnSpc>
                <a:spcPct val="100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4pPr>
            <a:lvl5pPr marL="2286000" marR="0" lvl="4" indent="-317500" algn="l" rtl="0">
              <a:lnSpc>
                <a:spcPct val="100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5pPr>
            <a:lvl6pPr marL="2743200" marR="0" lvl="5" indent="-317500" algn="l" rtl="0">
              <a:lnSpc>
                <a:spcPct val="100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6pPr>
            <a:lvl7pPr marL="3200400" marR="0" lvl="6" indent="-317500" algn="l" rtl="0">
              <a:lnSpc>
                <a:spcPct val="100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7pPr>
            <a:lvl8pPr marL="3657600" marR="0" lvl="7" indent="-317500" algn="l" rtl="0">
              <a:lnSpc>
                <a:spcPct val="100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8pPr>
            <a:lvl9pPr marL="4114800" marR="0" lvl="8" indent="-317500" algn="l" rtl="0">
              <a:lnSpc>
                <a:spcPct val="100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9pPr>
          </a:lstStyle>
          <a:p>
            <a:pPr marL="0" indent="0">
              <a:buFont typeface="Catamaran"/>
              <a:buNone/>
            </a:pPr>
            <a:r>
              <a:rPr lang="en-US" dirty="0" smtClean="0"/>
              <a:t>GLCD</a:t>
            </a:r>
          </a:p>
          <a:p>
            <a:pPr marL="0" indent="0">
              <a:spcBef>
                <a:spcPts val="1600"/>
              </a:spcBef>
              <a:buFont typeface="Catamaran"/>
              <a:buNone/>
            </a:pPr>
            <a:endParaRPr lang="en-US" dirty="0" smtClean="0"/>
          </a:p>
          <a:p>
            <a:pPr marL="0" indent="0">
              <a:spcBef>
                <a:spcPts val="1600"/>
              </a:spcBef>
              <a:buFont typeface="Catamaran"/>
              <a:buNone/>
            </a:pPr>
            <a:endParaRPr lang="en-US" dirty="0" smtClean="0"/>
          </a:p>
          <a:p>
            <a:pPr marL="0" indent="0">
              <a:spcBef>
                <a:spcPts val="1600"/>
              </a:spcBef>
              <a:spcAft>
                <a:spcPts val="1600"/>
              </a:spcAft>
              <a:buFont typeface="Catamaran"/>
              <a:buNone/>
            </a:pPr>
            <a:endParaRPr lang="en-US" dirty="0"/>
          </a:p>
        </p:txBody>
      </p:sp>
      <p:sp>
        <p:nvSpPr>
          <p:cNvPr id="20" name="Google Shape;702;p46"/>
          <p:cNvSpPr txBox="1">
            <a:spLocks/>
          </p:cNvSpPr>
          <p:nvPr/>
        </p:nvSpPr>
        <p:spPr>
          <a:xfrm flipH="1">
            <a:off x="4569139" y="4015195"/>
            <a:ext cx="2698800" cy="2742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1pPr>
            <a:lvl2pPr marL="914400" marR="0" lvl="1" indent="-317500" algn="l" rtl="0">
              <a:lnSpc>
                <a:spcPct val="100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2pPr>
            <a:lvl3pPr marL="1371600" marR="0" lvl="2" indent="-317500" algn="l" rtl="0">
              <a:lnSpc>
                <a:spcPct val="100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3pPr>
            <a:lvl4pPr marL="1828800" marR="0" lvl="3" indent="-317500" algn="l" rtl="0">
              <a:lnSpc>
                <a:spcPct val="100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4pPr>
            <a:lvl5pPr marL="2286000" marR="0" lvl="4" indent="-317500" algn="l" rtl="0">
              <a:lnSpc>
                <a:spcPct val="100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5pPr>
            <a:lvl6pPr marL="2743200" marR="0" lvl="5" indent="-317500" algn="l" rtl="0">
              <a:lnSpc>
                <a:spcPct val="100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6pPr>
            <a:lvl7pPr marL="3200400" marR="0" lvl="6" indent="-317500" algn="l" rtl="0">
              <a:lnSpc>
                <a:spcPct val="100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7pPr>
            <a:lvl8pPr marL="3657600" marR="0" lvl="7" indent="-317500" algn="l" rtl="0">
              <a:lnSpc>
                <a:spcPct val="100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8pPr>
            <a:lvl9pPr marL="4114800" marR="0" lvl="8" indent="-317500" algn="l" rtl="0">
              <a:lnSpc>
                <a:spcPct val="100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9pPr>
          </a:lstStyle>
          <a:p>
            <a:pPr marL="0" indent="0">
              <a:buFont typeface="Catamaran"/>
              <a:buNone/>
            </a:pPr>
            <a:r>
              <a:rPr lang="en-US" dirty="0" smtClean="0"/>
              <a:t>DIO   PWM   ICU</a:t>
            </a:r>
          </a:p>
          <a:p>
            <a:pPr marL="0" indent="0">
              <a:spcBef>
                <a:spcPts val="1600"/>
              </a:spcBef>
              <a:spcAft>
                <a:spcPts val="1600"/>
              </a:spcAft>
              <a:buFont typeface="Catamaran"/>
              <a:buNone/>
            </a:pPr>
            <a:endParaRPr lang="en-US" dirty="0"/>
          </a:p>
        </p:txBody>
      </p:sp>
      <p:sp>
        <p:nvSpPr>
          <p:cNvPr id="22" name="Google Shape;707;p46"/>
          <p:cNvSpPr/>
          <p:nvPr/>
        </p:nvSpPr>
        <p:spPr>
          <a:xfrm flipH="1">
            <a:off x="1195806" y="4043832"/>
            <a:ext cx="1710557" cy="13389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 name="Google Shape;717;p46"/>
          <p:cNvCxnSpPr/>
          <p:nvPr/>
        </p:nvCxnSpPr>
        <p:spPr>
          <a:xfrm>
            <a:off x="3348963" y="2904050"/>
            <a:ext cx="1879500" cy="1326900"/>
          </a:xfrm>
          <a:prstGeom prst="bentConnector3">
            <a:avLst>
              <a:gd name="adj1" fmla="val 50000"/>
            </a:avLst>
          </a:prstGeom>
          <a:noFill/>
          <a:ln w="28575" cap="flat" cmpd="sng">
            <a:solidFill>
              <a:schemeClr val="lt1"/>
            </a:solidFill>
            <a:prstDash val="solid"/>
            <a:round/>
            <a:headEnd type="none" w="med" len="med"/>
            <a:tailEnd type="oval" w="med" len="med"/>
          </a:ln>
        </p:spPr>
      </p:cxnSp>
      <p:sp>
        <p:nvSpPr>
          <p:cNvPr id="27" name="Google Shape;697;p46"/>
          <p:cNvSpPr txBox="1">
            <a:spLocks/>
          </p:cNvSpPr>
          <p:nvPr/>
        </p:nvSpPr>
        <p:spPr>
          <a:xfrm flipH="1">
            <a:off x="4494070" y="2267203"/>
            <a:ext cx="3691888" cy="274200"/>
          </a:xfrm>
          <a:prstGeom prst="rect">
            <a:avLst/>
          </a:prstGeom>
          <a:noFill/>
          <a:ln>
            <a:noFill/>
          </a:ln>
        </p:spPr>
        <p:txBody>
          <a:bodyPr spcFirstLastPara="1" wrap="square" lIns="91425" tIns="0" rIns="91425"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9pPr>
          </a:lstStyle>
          <a:p>
            <a:r>
              <a:rPr lang="en-US" sz="2200" dirty="0" smtClean="0">
                <a:solidFill>
                  <a:schemeClr val="dk2"/>
                </a:solidFill>
              </a:rPr>
              <a:t>Hardware Abstraction Layer (HAL)</a:t>
            </a:r>
            <a:endParaRPr lang="en-US" sz="2200" dirty="0">
              <a:solidFill>
                <a:schemeClr val="dk2"/>
              </a:solidFill>
            </a:endParaRPr>
          </a:p>
        </p:txBody>
      </p:sp>
      <p:sp>
        <p:nvSpPr>
          <p:cNvPr id="28" name="Google Shape;701;p46"/>
          <p:cNvSpPr txBox="1">
            <a:spLocks/>
          </p:cNvSpPr>
          <p:nvPr/>
        </p:nvSpPr>
        <p:spPr>
          <a:xfrm flipH="1">
            <a:off x="4467014" y="3378541"/>
            <a:ext cx="4448385" cy="274200"/>
          </a:xfrm>
          <a:prstGeom prst="rect">
            <a:avLst/>
          </a:prstGeom>
          <a:noFill/>
          <a:ln>
            <a:noFill/>
          </a:ln>
        </p:spPr>
        <p:txBody>
          <a:bodyPr spcFirstLastPara="1" wrap="square" lIns="91425" tIns="0" rIns="91425"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9pPr>
          </a:lstStyle>
          <a:p>
            <a:r>
              <a:rPr lang="en-US" sz="2200" dirty="0" smtClean="0">
                <a:solidFill>
                  <a:schemeClr val="dk2"/>
                </a:solidFill>
              </a:rPr>
              <a:t>Microcontroller Abstraction Layer (MCAL)</a:t>
            </a:r>
            <a:endParaRPr lang="en-US" sz="2200" dirty="0">
              <a:solidFill>
                <a:schemeClr val="dk2"/>
              </a:solidFill>
            </a:endParaRPr>
          </a:p>
        </p:txBody>
      </p:sp>
      <p:sp>
        <p:nvSpPr>
          <p:cNvPr id="29" name="Google Shape;704;p46"/>
          <p:cNvSpPr txBox="1">
            <a:spLocks/>
          </p:cNvSpPr>
          <p:nvPr/>
        </p:nvSpPr>
        <p:spPr>
          <a:xfrm flipH="1">
            <a:off x="470663" y="2226306"/>
            <a:ext cx="2729737" cy="419911"/>
          </a:xfrm>
          <a:prstGeom prst="rect">
            <a:avLst/>
          </a:prstGeom>
          <a:noFill/>
          <a:ln>
            <a:noFill/>
          </a:ln>
        </p:spPr>
        <p:txBody>
          <a:bodyPr spcFirstLastPara="1" wrap="square" lIns="91425" tIns="0" rIns="91425"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9pPr>
          </a:lstStyle>
          <a:p>
            <a:pPr algn="ctr"/>
            <a:r>
              <a:rPr lang="en-US" sz="2800" dirty="0" smtClean="0">
                <a:solidFill>
                  <a:srgbClr val="002060"/>
                </a:solidFill>
              </a:rPr>
              <a:t>PWM Drawer</a:t>
            </a:r>
            <a:endParaRPr lang="en-US" sz="2800" dirty="0">
              <a:solidFill>
                <a:srgbClr val="002060"/>
              </a:solidFill>
            </a:endParaRPr>
          </a:p>
        </p:txBody>
      </p:sp>
      <p:cxnSp>
        <p:nvCxnSpPr>
          <p:cNvPr id="5" name="Straight Arrow Connector 4"/>
          <p:cNvCxnSpPr/>
          <p:nvPr/>
        </p:nvCxnSpPr>
        <p:spPr>
          <a:xfrm>
            <a:off x="3464996" y="2431646"/>
            <a:ext cx="10020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a:endCxn id="17" idx="3"/>
          </p:cNvCxnSpPr>
          <p:nvPr/>
        </p:nvCxnSpPr>
        <p:spPr>
          <a:xfrm flipV="1">
            <a:off x="3464996" y="1420836"/>
            <a:ext cx="1029074" cy="92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3464996" y="1420836"/>
            <a:ext cx="0" cy="1010810"/>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flipV="1">
            <a:off x="3464996" y="3502371"/>
            <a:ext cx="1029074" cy="92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3464996" y="2431646"/>
            <a:ext cx="0" cy="1079954"/>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Arrow Connector 48"/>
          <p:cNvCxnSpPr>
            <a:stCxn id="29" idx="1"/>
          </p:cNvCxnSpPr>
          <p:nvPr/>
        </p:nvCxnSpPr>
        <p:spPr>
          <a:xfrm flipV="1">
            <a:off x="3200400" y="2435605"/>
            <a:ext cx="237540" cy="6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30"/>
          <p:cNvSpPr txBox="1">
            <a:spLocks noGrp="1"/>
          </p:cNvSpPr>
          <p:nvPr>
            <p:ph type="title"/>
          </p:nvPr>
        </p:nvSpPr>
        <p:spPr>
          <a:xfrm>
            <a:off x="2915944" y="1906679"/>
            <a:ext cx="3124637" cy="1508466"/>
          </a:xfrm>
          <a:prstGeom prst="rect">
            <a:avLst/>
          </a:prstGeom>
        </p:spPr>
        <p:txBody>
          <a:bodyPr spcFirstLastPara="1" wrap="square" lIns="91425" tIns="91425" rIns="91425" bIns="91425" anchor="t" anchorCtr="0">
            <a:noAutofit/>
          </a:bodyPr>
          <a:lstStyle/>
          <a:p>
            <a:pPr lvl="0" algn="ctr">
              <a:lnSpc>
                <a:spcPct val="115000"/>
              </a:lnSpc>
            </a:pPr>
            <a:r>
              <a:rPr lang="en-US" sz="4000" dirty="0" smtClean="0">
                <a:solidFill>
                  <a:srgbClr val="002060"/>
                </a:solidFill>
              </a:rPr>
              <a:t>3:Program</a:t>
            </a:r>
            <a:endParaRPr sz="4000" dirty="0">
              <a:solidFill>
                <a:srgbClr val="00206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30"/>
          <p:cNvSpPr txBox="1">
            <a:spLocks noGrp="1"/>
          </p:cNvSpPr>
          <p:nvPr>
            <p:ph type="title"/>
          </p:nvPr>
        </p:nvSpPr>
        <p:spPr>
          <a:xfrm>
            <a:off x="664582" y="303680"/>
            <a:ext cx="7704000" cy="572700"/>
          </a:xfrm>
          <a:prstGeom prst="rect">
            <a:avLst/>
          </a:prstGeom>
        </p:spPr>
        <p:txBody>
          <a:bodyPr spcFirstLastPara="1" wrap="square" lIns="91425" tIns="91425" rIns="91425" bIns="91425" anchor="t" anchorCtr="0">
            <a:noAutofit/>
          </a:bodyPr>
          <a:lstStyle/>
          <a:p>
            <a:pPr lvl="0">
              <a:lnSpc>
                <a:spcPct val="115000"/>
              </a:lnSpc>
            </a:pPr>
            <a:r>
              <a:rPr lang="en-US" dirty="0"/>
              <a:t>PWM Drawer </a:t>
            </a:r>
            <a:r>
              <a:rPr lang="en-US" dirty="0" smtClean="0"/>
              <a:t>Program:</a:t>
            </a:r>
            <a:endParaRPr dirty="0"/>
          </a:p>
        </p:txBody>
      </p:sp>
      <p:sp>
        <p:nvSpPr>
          <p:cNvPr id="480" name="Google Shape;480;p30"/>
          <p:cNvSpPr txBox="1">
            <a:spLocks noGrp="1"/>
          </p:cNvSpPr>
          <p:nvPr>
            <p:ph type="body" idx="4294967295"/>
          </p:nvPr>
        </p:nvSpPr>
        <p:spPr>
          <a:xfrm>
            <a:off x="5458691" y="1364672"/>
            <a:ext cx="2965309" cy="817419"/>
          </a:xfrm>
          <a:prstGeom prst="rect">
            <a:avLst/>
          </a:prstGeom>
        </p:spPr>
        <p:txBody>
          <a:bodyPr spcFirstLastPara="1" wrap="square" lIns="91425" tIns="91425" rIns="91425" bIns="91425" anchor="t" anchorCtr="0">
            <a:noAutofit/>
          </a:bodyPr>
          <a:lstStyle/>
          <a:p>
            <a:pPr marL="0" lvl="0" indent="0" algn="ctr">
              <a:buNone/>
            </a:pPr>
            <a:r>
              <a:rPr lang="en-US" dirty="0"/>
              <a:t>Initialize </a:t>
            </a:r>
            <a:r>
              <a:rPr lang="en-US" dirty="0" smtClean="0"/>
              <a:t>PWM       </a:t>
            </a:r>
            <a:r>
              <a:rPr lang="en-US" dirty="0" err="1" smtClean="0"/>
              <a:t>PWM_Init</a:t>
            </a:r>
            <a:endParaRPr lang="en-US" dirty="0"/>
          </a:p>
          <a:p>
            <a:pPr marL="0" lvl="0" indent="0" algn="ctr">
              <a:buNone/>
            </a:pPr>
            <a:r>
              <a:rPr lang="en-US" dirty="0"/>
              <a:t>Initialize </a:t>
            </a:r>
            <a:r>
              <a:rPr lang="en-US" dirty="0" smtClean="0"/>
              <a:t>ICU       </a:t>
            </a:r>
            <a:r>
              <a:rPr lang="en-US" dirty="0" err="1" smtClean="0"/>
              <a:t>ICU_Init</a:t>
            </a:r>
            <a:endParaRPr lang="en-US" dirty="0"/>
          </a:p>
          <a:p>
            <a:pPr marL="0" lvl="0" indent="0" algn="ctr">
              <a:buNone/>
            </a:pPr>
            <a:r>
              <a:rPr lang="en-US" dirty="0"/>
              <a:t>Initialize </a:t>
            </a:r>
            <a:r>
              <a:rPr lang="en-US" dirty="0" smtClean="0"/>
              <a:t>GLCD       </a:t>
            </a:r>
            <a:r>
              <a:rPr lang="en-US" dirty="0" err="1" smtClean="0"/>
              <a:t>GLCD_init</a:t>
            </a:r>
            <a:endParaRPr lang="en-US" dirty="0" smtClean="0"/>
          </a:p>
          <a:p>
            <a:pPr marL="0" lvl="0" indent="0" algn="ctr">
              <a:buNone/>
            </a:pPr>
            <a:endParaRPr lang="en-US" dirty="0"/>
          </a:p>
          <a:p>
            <a:pPr marL="0" lvl="0" indent="0" algn="ctr">
              <a:buNone/>
            </a:pPr>
            <a:endParaRPr lang="en-US" dirty="0"/>
          </a:p>
          <a:p>
            <a:pPr marL="0" lvl="0" indent="0" algn="ctr">
              <a:buNone/>
            </a:pPr>
            <a:endParaRPr lang="en-US" dirty="0"/>
          </a:p>
        </p:txBody>
      </p:sp>
      <p:sp>
        <p:nvSpPr>
          <p:cNvPr id="6" name="Google Shape;664;p43">
            <a:extLst>
              <a:ext uri="{FF2B5EF4-FFF2-40B4-BE49-F238E27FC236}">
                <a16:creationId xmlns:a16="http://schemas.microsoft.com/office/drawing/2014/main" id="{79304F3E-87BD-A412-B71A-81D01A9A87B6}"/>
              </a:ext>
            </a:extLst>
          </p:cNvPr>
          <p:cNvSpPr txBox="1">
            <a:spLocks/>
          </p:cNvSpPr>
          <p:nvPr/>
        </p:nvSpPr>
        <p:spPr>
          <a:xfrm>
            <a:off x="2559642" y="3989353"/>
            <a:ext cx="2585620" cy="558403"/>
          </a:xfrm>
          <a:prstGeom prst="rect">
            <a:avLst/>
          </a:prstGeom>
          <a:solidFill>
            <a:schemeClr val="tx2"/>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200"/>
              <a:buFont typeface="Overpass Mono"/>
              <a:buNone/>
              <a:defRPr sz="2200" b="1" i="0" u="none" strike="noStrike" cap="none">
                <a:solidFill>
                  <a:schemeClr val="dk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2pPr>
            <a:lvl3pPr marR="0" lvl="2"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3pPr>
            <a:lvl4pPr marR="0" lvl="3"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4pPr>
            <a:lvl5pPr marR="0" lvl="4"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5pPr>
            <a:lvl6pPr marR="0" lvl="5"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6pPr>
            <a:lvl7pPr marR="0" lvl="6"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7pPr>
            <a:lvl8pPr marR="0" lvl="7"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8pPr>
            <a:lvl9pPr marR="0" lvl="8"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9pPr>
          </a:lstStyle>
          <a:p>
            <a:r>
              <a:rPr lang="en-US" dirty="0">
                <a:solidFill>
                  <a:schemeClr val="accent2"/>
                </a:solidFill>
              </a:rPr>
              <a:t>Draw Signal</a:t>
            </a:r>
          </a:p>
        </p:txBody>
      </p:sp>
      <p:cxnSp>
        <p:nvCxnSpPr>
          <p:cNvPr id="7" name="Straight Arrow Connector 6">
            <a:extLst>
              <a:ext uri="{FF2B5EF4-FFF2-40B4-BE49-F238E27FC236}">
                <a16:creationId xmlns:a16="http://schemas.microsoft.com/office/drawing/2014/main" id="{55A16228-4292-80DE-C5F8-87F45FC09FBF}"/>
              </a:ext>
            </a:extLst>
          </p:cNvPr>
          <p:cNvCxnSpPr/>
          <p:nvPr/>
        </p:nvCxnSpPr>
        <p:spPr>
          <a:xfrm>
            <a:off x="3852452" y="2033247"/>
            <a:ext cx="1" cy="550855"/>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03C5D35-7AAC-4B7B-FE11-FE6D3DB3A8C1}"/>
              </a:ext>
            </a:extLst>
          </p:cNvPr>
          <p:cNvCxnSpPr>
            <a:endCxn id="6" idx="0"/>
          </p:cNvCxnSpPr>
          <p:nvPr/>
        </p:nvCxnSpPr>
        <p:spPr>
          <a:xfrm>
            <a:off x="3852452" y="3306716"/>
            <a:ext cx="0" cy="682637"/>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31">
            <a:extLst>
              <a:ext uri="{FF2B5EF4-FFF2-40B4-BE49-F238E27FC236}">
                <a16:creationId xmlns:a16="http://schemas.microsoft.com/office/drawing/2014/main" id="{6DCEB3FB-F142-EC70-56B6-7F84AC2F37DF}"/>
              </a:ext>
            </a:extLst>
          </p:cNvPr>
          <p:cNvCxnSpPr>
            <a:stCxn id="6" idx="1"/>
          </p:cNvCxnSpPr>
          <p:nvPr/>
        </p:nvCxnSpPr>
        <p:spPr>
          <a:xfrm rot="10800000">
            <a:off x="2559642" y="3027515"/>
            <a:ext cx="12700" cy="1241040"/>
          </a:xfrm>
          <a:prstGeom prst="bentConnector3">
            <a:avLst>
              <a:gd name="adj1" fmla="val 3439024"/>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Google Shape;664;p43">
            <a:extLst>
              <a:ext uri="{FF2B5EF4-FFF2-40B4-BE49-F238E27FC236}">
                <a16:creationId xmlns:a16="http://schemas.microsoft.com/office/drawing/2014/main" id="{79304F3E-87BD-A412-B71A-81D01A9A87B6}"/>
              </a:ext>
            </a:extLst>
          </p:cNvPr>
          <p:cNvSpPr txBox="1">
            <a:spLocks/>
          </p:cNvSpPr>
          <p:nvPr/>
        </p:nvSpPr>
        <p:spPr>
          <a:xfrm>
            <a:off x="2572343" y="2647116"/>
            <a:ext cx="2585620" cy="558403"/>
          </a:xfrm>
          <a:prstGeom prst="rect">
            <a:avLst/>
          </a:prstGeom>
          <a:solidFill>
            <a:schemeClr val="tx1"/>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200"/>
              <a:buFont typeface="Overpass Mono"/>
              <a:buNone/>
              <a:defRPr sz="2200" b="1" i="0" u="none" strike="noStrike" cap="none">
                <a:solidFill>
                  <a:schemeClr val="dk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2pPr>
            <a:lvl3pPr marR="0" lvl="2"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3pPr>
            <a:lvl4pPr marR="0" lvl="3"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4pPr>
            <a:lvl5pPr marR="0" lvl="4"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5pPr>
            <a:lvl6pPr marR="0" lvl="5"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6pPr>
            <a:lvl7pPr marR="0" lvl="6"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7pPr>
            <a:lvl8pPr marR="0" lvl="7"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8pPr>
            <a:lvl9pPr marR="0" lvl="8"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9pPr>
          </a:lstStyle>
          <a:p>
            <a:r>
              <a:rPr lang="en-US" dirty="0">
                <a:solidFill>
                  <a:schemeClr val="bg1"/>
                </a:solidFill>
              </a:rPr>
              <a:t>Measure Signal</a:t>
            </a:r>
          </a:p>
        </p:txBody>
      </p:sp>
      <p:sp>
        <p:nvSpPr>
          <p:cNvPr id="11" name="Google Shape;664;p43">
            <a:extLst>
              <a:ext uri="{FF2B5EF4-FFF2-40B4-BE49-F238E27FC236}">
                <a16:creationId xmlns:a16="http://schemas.microsoft.com/office/drawing/2014/main" id="{79304F3E-87BD-A412-B71A-81D01A9A87B6}"/>
              </a:ext>
            </a:extLst>
          </p:cNvPr>
          <p:cNvSpPr txBox="1">
            <a:spLocks/>
          </p:cNvSpPr>
          <p:nvPr/>
        </p:nvSpPr>
        <p:spPr>
          <a:xfrm>
            <a:off x="2559642" y="1283266"/>
            <a:ext cx="2585620" cy="558403"/>
          </a:xfrm>
          <a:prstGeom prst="rect">
            <a:avLst/>
          </a:prstGeom>
          <a:solidFill>
            <a:schemeClr val="tx2"/>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200"/>
              <a:buFont typeface="Overpass Mono"/>
              <a:buNone/>
              <a:defRPr sz="2200" b="1" i="0" u="none" strike="noStrike" cap="none">
                <a:solidFill>
                  <a:schemeClr val="dk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2pPr>
            <a:lvl3pPr marR="0" lvl="2"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3pPr>
            <a:lvl4pPr marR="0" lvl="3"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4pPr>
            <a:lvl5pPr marR="0" lvl="4"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5pPr>
            <a:lvl6pPr marR="0" lvl="5"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6pPr>
            <a:lvl7pPr marR="0" lvl="6"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7pPr>
            <a:lvl8pPr marR="0" lvl="7"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8pPr>
            <a:lvl9pPr marR="0" lvl="8"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9pPr>
          </a:lstStyle>
          <a:p>
            <a:pPr lvl="0"/>
            <a:r>
              <a:rPr lang="en-US" dirty="0" err="1">
                <a:solidFill>
                  <a:schemeClr val="accent2"/>
                </a:solidFill>
              </a:rPr>
              <a:t>Initilization</a:t>
            </a:r>
            <a:endParaRPr lang="en-US" dirty="0">
              <a:solidFill>
                <a:schemeClr val="accent2"/>
              </a:solidFill>
            </a:endParaRPr>
          </a:p>
        </p:txBody>
      </p:sp>
      <p:sp>
        <p:nvSpPr>
          <p:cNvPr id="13" name="Google Shape;480;p30"/>
          <p:cNvSpPr txBox="1">
            <a:spLocks/>
          </p:cNvSpPr>
          <p:nvPr/>
        </p:nvSpPr>
        <p:spPr>
          <a:xfrm>
            <a:off x="5458690" y="2733795"/>
            <a:ext cx="2965309" cy="8174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1pPr>
            <a:lvl2pPr marL="914400" marR="0" lvl="1" indent="-317500" algn="l" rtl="0">
              <a:lnSpc>
                <a:spcPct val="100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2pPr>
            <a:lvl3pPr marL="1371600" marR="0" lvl="2" indent="-317500" algn="l" rtl="0">
              <a:lnSpc>
                <a:spcPct val="100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3pPr>
            <a:lvl4pPr marL="1828800" marR="0" lvl="3" indent="-317500" algn="l" rtl="0">
              <a:lnSpc>
                <a:spcPct val="100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4pPr>
            <a:lvl5pPr marL="2286000" marR="0" lvl="4" indent="-317500" algn="l" rtl="0">
              <a:lnSpc>
                <a:spcPct val="100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5pPr>
            <a:lvl6pPr marL="2743200" marR="0" lvl="5" indent="-317500" algn="l" rtl="0">
              <a:lnSpc>
                <a:spcPct val="100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6pPr>
            <a:lvl7pPr marL="3200400" marR="0" lvl="6" indent="-317500" algn="l" rtl="0">
              <a:lnSpc>
                <a:spcPct val="100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7pPr>
            <a:lvl8pPr marL="3657600" marR="0" lvl="7" indent="-317500" algn="l" rtl="0">
              <a:lnSpc>
                <a:spcPct val="100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8pPr>
            <a:lvl9pPr marL="4114800" marR="0" lvl="8" indent="-317500" algn="l" rtl="0">
              <a:lnSpc>
                <a:spcPct val="100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9pPr>
          </a:lstStyle>
          <a:p>
            <a:pPr marL="0" indent="0" algn="ctr">
              <a:buNone/>
            </a:pPr>
            <a:r>
              <a:rPr lang="en-US" dirty="0"/>
              <a:t>Get Duty Cycle </a:t>
            </a:r>
            <a:r>
              <a:rPr lang="en-US" dirty="0" smtClean="0"/>
              <a:t>from ICU</a:t>
            </a:r>
          </a:p>
          <a:p>
            <a:pPr marL="0" indent="0" algn="ctr">
              <a:buNone/>
            </a:pPr>
            <a:r>
              <a:rPr lang="en-US" dirty="0" err="1"/>
              <a:t>ICU_GetDutyCycle</a:t>
            </a:r>
            <a:endParaRPr lang="en-US" dirty="0"/>
          </a:p>
        </p:txBody>
      </p:sp>
      <p:sp>
        <p:nvSpPr>
          <p:cNvPr id="16" name="Right Arrow 15"/>
          <p:cNvSpPr/>
          <p:nvPr/>
        </p:nvSpPr>
        <p:spPr>
          <a:xfrm rot="5400000">
            <a:off x="3473236" y="2012883"/>
            <a:ext cx="78383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9" name="Right Arrow 18"/>
          <p:cNvSpPr/>
          <p:nvPr/>
        </p:nvSpPr>
        <p:spPr>
          <a:xfrm rot="5400000">
            <a:off x="3473236" y="3345928"/>
            <a:ext cx="78383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cxnSp>
        <p:nvCxnSpPr>
          <p:cNvPr id="32" name="Straight Arrow Connector 31"/>
          <p:cNvCxnSpPr>
            <a:endCxn id="10" idx="1"/>
          </p:cNvCxnSpPr>
          <p:nvPr/>
        </p:nvCxnSpPr>
        <p:spPr>
          <a:xfrm>
            <a:off x="1738745" y="2926317"/>
            <a:ext cx="83359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flipH="1">
            <a:off x="1738744" y="2926317"/>
            <a:ext cx="2" cy="135143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a:endCxn id="6" idx="1"/>
          </p:cNvCxnSpPr>
          <p:nvPr/>
        </p:nvCxnSpPr>
        <p:spPr>
          <a:xfrm flipV="1">
            <a:off x="1738743" y="4268555"/>
            <a:ext cx="820899" cy="9192"/>
          </a:xfrm>
          <a:prstGeom prst="line">
            <a:avLst/>
          </a:prstGeom>
        </p:spPr>
        <p:style>
          <a:lnRef idx="1">
            <a:schemeClr val="dk1"/>
          </a:lnRef>
          <a:fillRef idx="0">
            <a:schemeClr val="dk1"/>
          </a:fillRef>
          <a:effectRef idx="0">
            <a:schemeClr val="dk1"/>
          </a:effectRef>
          <a:fontRef idx="minor">
            <a:schemeClr val="tx1"/>
          </a:fontRef>
        </p:style>
      </p:cxnSp>
      <p:sp>
        <p:nvSpPr>
          <p:cNvPr id="48" name="Google Shape;480;p30"/>
          <p:cNvSpPr txBox="1">
            <a:spLocks/>
          </p:cNvSpPr>
          <p:nvPr/>
        </p:nvSpPr>
        <p:spPr>
          <a:xfrm>
            <a:off x="5458690" y="3898161"/>
            <a:ext cx="3049122" cy="9086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1pPr>
            <a:lvl2pPr marL="914400" marR="0" lvl="1" indent="-317500" algn="l" rtl="0">
              <a:lnSpc>
                <a:spcPct val="100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2pPr>
            <a:lvl3pPr marL="1371600" marR="0" lvl="2" indent="-317500" algn="l" rtl="0">
              <a:lnSpc>
                <a:spcPct val="100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3pPr>
            <a:lvl4pPr marL="1828800" marR="0" lvl="3" indent="-317500" algn="l" rtl="0">
              <a:lnSpc>
                <a:spcPct val="100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4pPr>
            <a:lvl5pPr marL="2286000" marR="0" lvl="4" indent="-317500" algn="l" rtl="0">
              <a:lnSpc>
                <a:spcPct val="100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5pPr>
            <a:lvl6pPr marL="2743200" marR="0" lvl="5" indent="-317500" algn="l" rtl="0">
              <a:lnSpc>
                <a:spcPct val="100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6pPr>
            <a:lvl7pPr marL="3200400" marR="0" lvl="6" indent="-317500" algn="l" rtl="0">
              <a:lnSpc>
                <a:spcPct val="100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7pPr>
            <a:lvl8pPr marL="3657600" marR="0" lvl="7" indent="-317500" algn="l" rtl="0">
              <a:lnSpc>
                <a:spcPct val="100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8pPr>
            <a:lvl9pPr marL="4114800" marR="0" lvl="8" indent="-317500" algn="l" rtl="0">
              <a:lnSpc>
                <a:spcPct val="100000"/>
              </a:lnSpc>
              <a:spcBef>
                <a:spcPts val="0"/>
              </a:spcBef>
              <a:spcAft>
                <a:spcPts val="0"/>
              </a:spcAft>
              <a:buClr>
                <a:schemeClr val="dk1"/>
              </a:buClr>
              <a:buSzPts val="1400"/>
              <a:buFont typeface="Catamaran"/>
              <a:buChar char="■"/>
              <a:defRPr sz="1400" b="0" i="0" u="none" strike="noStrike" cap="none">
                <a:solidFill>
                  <a:schemeClr val="dk1"/>
                </a:solidFill>
                <a:latin typeface="Catamaran"/>
                <a:ea typeface="Catamaran"/>
                <a:cs typeface="Catamaran"/>
                <a:sym typeface="Catamaran"/>
              </a:defRPr>
            </a:lvl9pPr>
          </a:lstStyle>
          <a:p>
            <a:pPr marL="0" indent="0" algn="ctr">
              <a:buNone/>
            </a:pPr>
            <a:r>
              <a:rPr lang="en-US" dirty="0" err="1" smtClean="0"/>
              <a:t>GLCD_DisplayString</a:t>
            </a:r>
            <a:endParaRPr lang="en-US" dirty="0" smtClean="0"/>
          </a:p>
          <a:p>
            <a:pPr marL="0" indent="0" algn="ctr">
              <a:buNone/>
            </a:pPr>
            <a:r>
              <a:rPr lang="en-US" dirty="0" err="1" smtClean="0"/>
              <a:t>GLCD_DisplayFloatingPoint</a:t>
            </a:r>
            <a:endParaRPr lang="en-US" dirty="0" smtClean="0"/>
          </a:p>
          <a:p>
            <a:pPr marL="0" indent="0" algn="ctr">
              <a:buNone/>
            </a:pPr>
            <a:r>
              <a:rPr lang="en-US" dirty="0" err="1" smtClean="0"/>
              <a:t>GLCD_DisplayInteger</a:t>
            </a:r>
            <a:endParaRPr lang="en-US" dirty="0" smtClean="0"/>
          </a:p>
          <a:p>
            <a:pPr marL="0" indent="0" algn="ctr">
              <a:buNone/>
            </a:pPr>
            <a:r>
              <a:rPr lang="en-US" dirty="0" err="1"/>
              <a:t>GLCD_DisplaySpecialPattern</a:t>
            </a:r>
            <a:endParaRPr lang="en-US" dirty="0" smtClean="0"/>
          </a:p>
        </p:txBody>
      </p:sp>
    </p:spTree>
    <p:extLst>
      <p:ext uri="{BB962C8B-B14F-4D97-AF65-F5344CB8AC3E}">
        <p14:creationId xmlns:p14="http://schemas.microsoft.com/office/powerpoint/2010/main" val="1676086633"/>
      </p:ext>
    </p:extLst>
  </p:cSld>
  <p:clrMapOvr>
    <a:masterClrMapping/>
  </p:clrMapOvr>
  <p:timing>
    <p:tnLst>
      <p:par>
        <p:cTn id="1" dur="indefinite" restart="never" nodeType="tmRoot"/>
      </p:par>
    </p:tnLst>
  </p:timing>
</p:sld>
</file>

<file path=ppt/theme/theme1.xml><?xml version="1.0" encoding="utf-8"?>
<a:theme xmlns:a="http://schemas.openxmlformats.org/drawingml/2006/main" name="How to Determine Concavity of a Function by Slidesgo">
  <a:themeElements>
    <a:clrScheme name="Simple Light">
      <a:dk1>
        <a:srgbClr val="373B44"/>
      </a:dk1>
      <a:lt1>
        <a:srgbClr val="FCF1E5"/>
      </a:lt1>
      <a:dk2>
        <a:srgbClr val="6396FF"/>
      </a:dk2>
      <a:lt2>
        <a:srgbClr val="FCA612"/>
      </a:lt2>
      <a:accent1>
        <a:srgbClr val="FFFFFF"/>
      </a:accent1>
      <a:accent2>
        <a:srgbClr val="FFFFFF"/>
      </a:accent2>
      <a:accent3>
        <a:srgbClr val="FFFFFF"/>
      </a:accent3>
      <a:accent4>
        <a:srgbClr val="FFFFFF"/>
      </a:accent4>
      <a:accent5>
        <a:srgbClr val="FFFFFF"/>
      </a:accent5>
      <a:accent6>
        <a:srgbClr val="FFFFFF"/>
      </a:accent6>
      <a:hlink>
        <a:srgbClr val="373B4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647</Words>
  <Application>Microsoft Office PowerPoint</Application>
  <PresentationFormat>On-screen Show (16:9)</PresentationFormat>
  <Paragraphs>104</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Catamaran Medium</vt:lpstr>
      <vt:lpstr>Overpass Mono</vt:lpstr>
      <vt:lpstr>Bebas Neue</vt:lpstr>
      <vt:lpstr>Montserrat</vt:lpstr>
      <vt:lpstr>Arial</vt:lpstr>
      <vt:lpstr>Darker Grotesque SemiBold</vt:lpstr>
      <vt:lpstr>Catamaran</vt:lpstr>
      <vt:lpstr>How to Determine Concavity of a Function by Slidesgo</vt:lpstr>
      <vt:lpstr> PWM Drawer using Graphical LCD and ATmega32A</vt:lpstr>
      <vt:lpstr>TABLE OF CONTENTS:</vt:lpstr>
      <vt:lpstr>1: Overview</vt:lpstr>
      <vt:lpstr>INTRODUCTION: </vt:lpstr>
      <vt:lpstr>Applications of PWM:</vt:lpstr>
      <vt:lpstr>2:Program Architecture and Modules</vt:lpstr>
      <vt:lpstr>Layerd Architecture</vt:lpstr>
      <vt:lpstr>3:Program</vt:lpstr>
      <vt:lpstr>PWM Drawer Program:</vt:lpstr>
      <vt:lpstr>PWM Drawer Program:</vt:lpstr>
      <vt:lpstr>PWM Drawer Program:</vt:lpstr>
      <vt:lpstr>4:Calculations</vt:lpstr>
      <vt:lpstr>Calcualtions Using Fast Pwm:</vt:lpstr>
      <vt:lpstr>5:Test Results</vt:lpstr>
      <vt:lpstr>Expected Program Output:</vt:lpstr>
      <vt:lpstr>Expected Program Output:</vt:lpstr>
      <vt:lpstr>Expected Program Output:</vt:lpstr>
      <vt:lpstr>6: Representation for patterns on GLCD</vt:lpstr>
      <vt:lpstr>Letters presentation on GLCD:</vt:lpstr>
      <vt:lpstr>Numbers , signs and special characters  presentation on GLCD:</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PWM Drawer using Graphical LCD and ATmega32A</dc:title>
  <cp:lastModifiedBy>mega</cp:lastModifiedBy>
  <cp:revision>21</cp:revision>
  <dcterms:modified xsi:type="dcterms:W3CDTF">2024-04-24T16:02:02Z</dcterms:modified>
</cp:coreProperties>
</file>