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53"/>
  </p:notesMasterIdLst>
  <p:handoutMasterIdLst>
    <p:handoutMasterId r:id="rId154"/>
  </p:handoutMasterIdLst>
  <p:sldIdLst>
    <p:sldId id="2076137377" r:id="rId100"/>
    <p:sldId id="2076137022" r:id="rId101"/>
    <p:sldId id="2076137392" r:id="rId102"/>
    <p:sldId id="2076137418" r:id="rId103"/>
    <p:sldId id="2076137268" r:id="rId104"/>
    <p:sldId id="2076137421" r:id="rId105"/>
    <p:sldId id="2076137422" r:id="rId106"/>
    <p:sldId id="2076137425" r:id="rId107"/>
    <p:sldId id="2076137457" r:id="rId108"/>
    <p:sldId id="2076137423" r:id="rId109"/>
    <p:sldId id="2076137424" r:id="rId110"/>
    <p:sldId id="2076137426" r:id="rId111"/>
    <p:sldId id="2076137458" r:id="rId112"/>
    <p:sldId id="2076137427" r:id="rId113"/>
    <p:sldId id="2076137428" r:id="rId114"/>
    <p:sldId id="2076137429" r:id="rId115"/>
    <p:sldId id="2076137459" r:id="rId116"/>
    <p:sldId id="2076137430" r:id="rId117"/>
    <p:sldId id="2076137431" r:id="rId118"/>
    <p:sldId id="2076137432" r:id="rId119"/>
    <p:sldId id="2076137460" r:id="rId120"/>
    <p:sldId id="2076137433" r:id="rId121"/>
    <p:sldId id="2076137434" r:id="rId122"/>
    <p:sldId id="2076137435" r:id="rId123"/>
    <p:sldId id="2076137461" r:id="rId124"/>
    <p:sldId id="2076137436" r:id="rId125"/>
    <p:sldId id="2076137437" r:id="rId126"/>
    <p:sldId id="2076137438" r:id="rId127"/>
    <p:sldId id="2076137462" r:id="rId128"/>
    <p:sldId id="2076137439" r:id="rId129"/>
    <p:sldId id="2076137440" r:id="rId130"/>
    <p:sldId id="2076137441" r:id="rId131"/>
    <p:sldId id="2076137463" r:id="rId132"/>
    <p:sldId id="2076137442" r:id="rId133"/>
    <p:sldId id="2076137443" r:id="rId134"/>
    <p:sldId id="2076137444" r:id="rId135"/>
    <p:sldId id="2076137464" r:id="rId136"/>
    <p:sldId id="2076137445" r:id="rId137"/>
    <p:sldId id="2076137446" r:id="rId138"/>
    <p:sldId id="2076137447" r:id="rId139"/>
    <p:sldId id="2076137465" r:id="rId140"/>
    <p:sldId id="2076137448" r:id="rId141"/>
    <p:sldId id="2076137449" r:id="rId142"/>
    <p:sldId id="2076137450" r:id="rId143"/>
    <p:sldId id="2076137466" r:id="rId144"/>
    <p:sldId id="2076137451" r:id="rId145"/>
    <p:sldId id="2076137452" r:id="rId146"/>
    <p:sldId id="2076137453" r:id="rId147"/>
    <p:sldId id="2076137467" r:id="rId148"/>
    <p:sldId id="2076137454" r:id="rId149"/>
    <p:sldId id="2076137455" r:id="rId150"/>
    <p:sldId id="2076137456" r:id="rId151"/>
    <p:sldId id="2076137468" r:id="rId152"/>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465821-7768-492A-BDE6-F81262746C96}">
          <p14:sldIdLst>
            <p14:sldId id="2076137377"/>
            <p14:sldId id="2076137022"/>
            <p14:sldId id="2076137392"/>
            <p14:sldId id="2076137418"/>
          </p14:sldIdLst>
        </p14:section>
        <p14:section name="1" id="{9E1BA1CE-D1C8-4021-A8FE-86FEE3BC7BC8}">
          <p14:sldIdLst>
            <p14:sldId id="2076137268"/>
            <p14:sldId id="2076137421"/>
            <p14:sldId id="2076137422"/>
            <p14:sldId id="2076137425"/>
          </p14:sldIdLst>
        </p14:section>
        <p14:section name="2" id="{28509CBC-5592-4DF5-9FAD-2EC34893F4EA}">
          <p14:sldIdLst>
            <p14:sldId id="2076137457"/>
            <p14:sldId id="2076137423"/>
            <p14:sldId id="2076137424"/>
            <p14:sldId id="2076137426"/>
          </p14:sldIdLst>
        </p14:section>
        <p14:section name="3" id="{38B6F87C-42C9-4B2C-B54D-AEA15FA263CB}">
          <p14:sldIdLst>
            <p14:sldId id="2076137458"/>
            <p14:sldId id="2076137427"/>
            <p14:sldId id="2076137428"/>
            <p14:sldId id="2076137429"/>
          </p14:sldIdLst>
        </p14:section>
        <p14:section name="4" id="{579E3937-8A96-4280-9F1B-AB2A85FECEF2}">
          <p14:sldIdLst>
            <p14:sldId id="2076137459"/>
            <p14:sldId id="2076137430"/>
            <p14:sldId id="2076137431"/>
            <p14:sldId id="2076137432"/>
          </p14:sldIdLst>
        </p14:section>
        <p14:section name="5" id="{E9B1A637-99AD-4FA4-A5B5-F952FD273F8A}">
          <p14:sldIdLst>
            <p14:sldId id="2076137460"/>
            <p14:sldId id="2076137433"/>
            <p14:sldId id="2076137434"/>
            <p14:sldId id="2076137435"/>
          </p14:sldIdLst>
        </p14:section>
        <p14:section name="6" id="{FA0A373C-DB6D-4FC6-A59B-DEACF029FA5F}">
          <p14:sldIdLst>
            <p14:sldId id="2076137461"/>
            <p14:sldId id="2076137436"/>
            <p14:sldId id="2076137437"/>
            <p14:sldId id="2076137438"/>
          </p14:sldIdLst>
        </p14:section>
        <p14:section name="7" id="{144CE2FA-9279-48BE-B85B-6E315E9090B6}">
          <p14:sldIdLst>
            <p14:sldId id="2076137462"/>
            <p14:sldId id="2076137439"/>
            <p14:sldId id="2076137440"/>
            <p14:sldId id="2076137441"/>
          </p14:sldIdLst>
        </p14:section>
        <p14:section name="8" id="{DF22791D-7186-4C85-8957-29D89A9C2F24}">
          <p14:sldIdLst>
            <p14:sldId id="2076137463"/>
            <p14:sldId id="2076137442"/>
            <p14:sldId id="2076137443"/>
            <p14:sldId id="2076137444"/>
          </p14:sldIdLst>
        </p14:section>
        <p14:section name="9" id="{A83AD51A-6A54-427E-AD57-64F9EDFEFA5D}">
          <p14:sldIdLst>
            <p14:sldId id="2076137464"/>
            <p14:sldId id="2076137445"/>
            <p14:sldId id="2076137446"/>
            <p14:sldId id="2076137447"/>
          </p14:sldIdLst>
        </p14:section>
        <p14:section name="10" id="{258F8F1C-68E3-480A-BC8A-9A76E2C14886}">
          <p14:sldIdLst>
            <p14:sldId id="2076137465"/>
            <p14:sldId id="2076137448"/>
            <p14:sldId id="2076137449"/>
            <p14:sldId id="2076137450"/>
          </p14:sldIdLst>
        </p14:section>
        <p14:section name="11" id="{FF0D8499-CE07-4414-84C7-E8FC6BD924FD}">
          <p14:sldIdLst>
            <p14:sldId id="2076137466"/>
            <p14:sldId id="2076137451"/>
            <p14:sldId id="2076137452"/>
            <p14:sldId id="2076137453"/>
          </p14:sldIdLst>
        </p14:section>
        <p14:section name="12" id="{800F32C6-52E5-4AAC-9139-9D9066285B1C}">
          <p14:sldIdLst>
            <p14:sldId id="2076137467"/>
            <p14:sldId id="2076137454"/>
            <p14:sldId id="2076137455"/>
            <p14:sldId id="2076137456"/>
          </p14:sldIdLst>
        </p14:section>
        <p14:section name="Closure" id="{CDB9FC80-01BF-418A-838A-1CBA6A23C78F}">
          <p14:sldIdLst>
            <p14:sldId id="20761374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FF"/>
    <a:srgbClr val="FFFFFF"/>
    <a:srgbClr val="E5EAEE"/>
    <a:srgbClr val="2075B8"/>
    <a:srgbClr val="243A5E"/>
    <a:srgbClr val="74B230"/>
    <a:srgbClr val="0055AE"/>
    <a:srgbClr val="1B67B7"/>
    <a:srgbClr val="B11900"/>
    <a:srgbClr val="D28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2CDE8-ADD5-4D89-898D-B7D2DD054503}" v="1" dt="2022-01-08T12:19:49.955"/>
    <p1510:client id="{9C7B5A84-09B5-44A1-9DCF-8F50B4FE3A07}" v="385" dt="2022-01-08T11:51:05.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1" autoAdjust="0"/>
    <p:restoredTop sz="96279" autoAdjust="0"/>
  </p:normalViewPr>
  <p:slideViewPr>
    <p:cSldViewPr snapToObjects="1">
      <p:cViewPr varScale="1">
        <p:scale>
          <a:sx n="103" d="100"/>
          <a:sy n="103" d="100"/>
        </p:scale>
        <p:origin x="78" y="102"/>
      </p:cViewPr>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slide" Target="slides/slide39.xml"/><Relationship Id="rId159" Type="http://schemas.openxmlformats.org/officeDocument/2006/relationships/tableStyles" Target="tableStyles.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slide" Target="slides/slide29.xml"/><Relationship Id="rId149" Type="http://schemas.openxmlformats.org/officeDocument/2006/relationships/slide" Target="slides/slide50.xml"/><Relationship Id="rId5" Type="http://schemas.openxmlformats.org/officeDocument/2006/relationships/customXml" Target="../customXml/item5.xml"/><Relationship Id="rId95" Type="http://schemas.openxmlformats.org/officeDocument/2006/relationships/slideMaster" Target="slideMasters/slideMaster6.xml"/><Relationship Id="rId160" Type="http://schemas.microsoft.com/office/2016/11/relationships/changesInfo" Target="changesInfos/changesInfo1.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slide" Target="slides/slide19.xml"/><Relationship Id="rId139" Type="http://schemas.openxmlformats.org/officeDocument/2006/relationships/slide" Target="slides/slide40.xml"/><Relationship Id="rId85" Type="http://schemas.openxmlformats.org/officeDocument/2006/relationships/customXml" Target="../customXml/item85.xml"/><Relationship Id="rId150" Type="http://schemas.openxmlformats.org/officeDocument/2006/relationships/slide" Target="slides/slide51.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slide" Target="slides/slide30.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40" Type="http://schemas.openxmlformats.org/officeDocument/2006/relationships/slide" Target="slides/slide41.xml"/><Relationship Id="rId145" Type="http://schemas.openxmlformats.org/officeDocument/2006/relationships/slide" Target="slides/slide46.xml"/><Relationship Id="rId16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slide" Target="slides/slide31.xml"/><Relationship Id="rId135" Type="http://schemas.openxmlformats.org/officeDocument/2006/relationships/slide" Target="slides/slide36.xml"/><Relationship Id="rId151" Type="http://schemas.openxmlformats.org/officeDocument/2006/relationships/slide" Target="slides/slide52.xml"/><Relationship Id="rId156" Type="http://schemas.openxmlformats.org/officeDocument/2006/relationships/presProps" Target="presProp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141" Type="http://schemas.openxmlformats.org/officeDocument/2006/relationships/slide" Target="slides/slide42.xml"/><Relationship Id="rId146" Type="http://schemas.openxmlformats.org/officeDocument/2006/relationships/slide" Target="slides/slide47.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slide" Target="slides/slide32.xml"/><Relationship Id="rId136" Type="http://schemas.openxmlformats.org/officeDocument/2006/relationships/slide" Target="slides/slide37.xml"/><Relationship Id="rId157" Type="http://schemas.openxmlformats.org/officeDocument/2006/relationships/viewProps" Target="viewProps.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53.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 Id="rId147" Type="http://schemas.openxmlformats.org/officeDocument/2006/relationships/slide" Target="slides/slide4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142" Type="http://schemas.openxmlformats.org/officeDocument/2006/relationships/slide" Target="slides/slide43.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137" Type="http://schemas.openxmlformats.org/officeDocument/2006/relationships/slide" Target="slides/slide38.xml"/><Relationship Id="rId158"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32" Type="http://schemas.openxmlformats.org/officeDocument/2006/relationships/slide" Target="slides/slide33.xml"/><Relationship Id="rId153" Type="http://schemas.openxmlformats.org/officeDocument/2006/relationships/notesMaster" Target="notesMasters/notesMaster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143" Type="http://schemas.openxmlformats.org/officeDocument/2006/relationships/slide" Target="slides/slide44.xml"/><Relationship Id="rId148" Type="http://schemas.openxmlformats.org/officeDocument/2006/relationships/slide" Target="slides/slide49.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slide" Target="slides/slide34.xml"/><Relationship Id="rId154" Type="http://schemas.openxmlformats.org/officeDocument/2006/relationships/handoutMaster" Target="handoutMasters/handoutMaster1.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44" Type="http://schemas.openxmlformats.org/officeDocument/2006/relationships/slide" Target="slides/slide45.xml"/><Relationship Id="rId90" Type="http://schemas.openxmlformats.org/officeDocument/2006/relationships/slideMaster" Target="slideMasters/slideMaster1.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slide" Target="slides/slide14.xml"/><Relationship Id="rId134" Type="http://schemas.openxmlformats.org/officeDocument/2006/relationships/slide" Target="slides/slide35.xml"/><Relationship Id="rId80" Type="http://schemas.openxmlformats.org/officeDocument/2006/relationships/customXml" Target="../customXml/item80.xml"/><Relationship Id="rId15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uhammad Gouda" userId="94a1fb66-d524-4faa-ac30-f72b209d2a60" providerId="ADAL" clId="{9C7B5A84-09B5-44A1-9DCF-8F50B4FE3A07}"/>
    <pc:docChg chg="undo redo custSel addSld delSld modSld sldOrd addSection delSection modSection">
      <pc:chgData name="Muhammad Gouda" userId="94a1fb66-d524-4faa-ac30-f72b209d2a60" providerId="ADAL" clId="{9C7B5A84-09B5-44A1-9DCF-8F50B4FE3A07}" dt="2022-01-08T11:56:39.769" v="3330" actId="2165"/>
      <pc:docMkLst>
        <pc:docMk/>
      </pc:docMkLst>
      <pc:sldChg chg="del">
        <pc:chgData name="Muhammad Gouda" userId="94a1fb66-d524-4faa-ac30-f72b209d2a60" providerId="ADAL" clId="{9C7B5A84-09B5-44A1-9DCF-8F50B4FE3A07}" dt="2022-01-08T08:31:32.976" v="158" actId="47"/>
        <pc:sldMkLst>
          <pc:docMk/>
          <pc:sldMk cId="778958128" sldId="2076136680"/>
        </pc:sldMkLst>
      </pc:sldChg>
      <pc:sldChg chg="addSp delSp modSp mod modNotesTx">
        <pc:chgData name="Muhammad Gouda" userId="94a1fb66-d524-4faa-ac30-f72b209d2a60" providerId="ADAL" clId="{9C7B5A84-09B5-44A1-9DCF-8F50B4FE3A07}" dt="2022-01-08T11:18:08.276" v="3265" actId="20577"/>
        <pc:sldMkLst>
          <pc:docMk/>
          <pc:sldMk cId="2310915020" sldId="2076137022"/>
        </pc:sldMkLst>
        <pc:spChg chg="mod">
          <ac:chgData name="Muhammad Gouda" userId="94a1fb66-d524-4faa-ac30-f72b209d2a60" providerId="ADAL" clId="{9C7B5A84-09B5-44A1-9DCF-8F50B4FE3A07}" dt="2022-01-08T08:20:30.671" v="51" actId="20577"/>
          <ac:spMkLst>
            <pc:docMk/>
            <pc:sldMk cId="2310915020" sldId="2076137022"/>
            <ac:spMk id="17" creationId="{B80237DC-5917-41A5-BB7B-DCA1D313F2DC}"/>
          </ac:spMkLst>
        </pc:spChg>
        <pc:spChg chg="mod">
          <ac:chgData name="Muhammad Gouda" userId="94a1fb66-d524-4faa-ac30-f72b209d2a60" providerId="ADAL" clId="{9C7B5A84-09B5-44A1-9DCF-8F50B4FE3A07}" dt="2022-01-08T11:18:08.276" v="3265" actId="20577"/>
          <ac:spMkLst>
            <pc:docMk/>
            <pc:sldMk cId="2310915020" sldId="2076137022"/>
            <ac:spMk id="18" creationId="{7F53FD2E-9E63-4CE1-AC48-3A8A1692EC1B}"/>
          </ac:spMkLst>
        </pc:spChg>
        <pc:picChg chg="mod">
          <ac:chgData name="Muhammad Gouda" userId="94a1fb66-d524-4faa-ac30-f72b209d2a60" providerId="ADAL" clId="{9C7B5A84-09B5-44A1-9DCF-8F50B4FE3A07}" dt="2022-01-08T08:17:57.615" v="17" actId="14100"/>
          <ac:picMkLst>
            <pc:docMk/>
            <pc:sldMk cId="2310915020" sldId="2076137022"/>
            <ac:picMk id="8" creationId="{04E124E3-B466-4927-9C23-560A28F10E62}"/>
          </ac:picMkLst>
        </pc:picChg>
        <pc:picChg chg="mod">
          <ac:chgData name="Muhammad Gouda" userId="94a1fb66-d524-4faa-ac30-f72b209d2a60" providerId="ADAL" clId="{9C7B5A84-09B5-44A1-9DCF-8F50B4FE3A07}" dt="2022-01-08T08:19:24.028" v="34" actId="14100"/>
          <ac:picMkLst>
            <pc:docMk/>
            <pc:sldMk cId="2310915020" sldId="2076137022"/>
            <ac:picMk id="9" creationId="{460B718E-9EC2-4AF1-80C4-CD8DFAA0853F}"/>
          </ac:picMkLst>
        </pc:picChg>
        <pc:picChg chg="mod">
          <ac:chgData name="Muhammad Gouda" userId="94a1fb66-d524-4faa-ac30-f72b209d2a60" providerId="ADAL" clId="{9C7B5A84-09B5-44A1-9DCF-8F50B4FE3A07}" dt="2022-01-08T08:18:42.165" v="30" actId="1076"/>
          <ac:picMkLst>
            <pc:docMk/>
            <pc:sldMk cId="2310915020" sldId="2076137022"/>
            <ac:picMk id="10" creationId="{03B02069-1897-4474-BA32-256FD9C3AD09}"/>
          </ac:picMkLst>
        </pc:picChg>
        <pc:picChg chg="mod">
          <ac:chgData name="Muhammad Gouda" userId="94a1fb66-d524-4faa-ac30-f72b209d2a60" providerId="ADAL" clId="{9C7B5A84-09B5-44A1-9DCF-8F50B4FE3A07}" dt="2022-01-08T08:19:20.465" v="33" actId="1076"/>
          <ac:picMkLst>
            <pc:docMk/>
            <pc:sldMk cId="2310915020" sldId="2076137022"/>
            <ac:picMk id="11" creationId="{BD6EB7E7-4C1F-4D08-AFEC-2DB767BFB58D}"/>
          </ac:picMkLst>
        </pc:picChg>
        <pc:picChg chg="add del mod">
          <ac:chgData name="Muhammad Gouda" userId="94a1fb66-d524-4faa-ac30-f72b209d2a60" providerId="ADAL" clId="{9C7B5A84-09B5-44A1-9DCF-8F50B4FE3A07}" dt="2022-01-08T08:17:43.912" v="13" actId="478"/>
          <ac:picMkLst>
            <pc:docMk/>
            <pc:sldMk cId="2310915020" sldId="2076137022"/>
            <ac:picMk id="12" creationId="{E2DAD2E2-55E1-48B3-85C1-913A4DA60E50}"/>
          </ac:picMkLst>
        </pc:picChg>
        <pc:picChg chg="mod">
          <ac:chgData name="Muhammad Gouda" userId="94a1fb66-d524-4faa-ac30-f72b209d2a60" providerId="ADAL" clId="{9C7B5A84-09B5-44A1-9DCF-8F50B4FE3A07}" dt="2022-01-08T08:18:30.142" v="27" actId="1076"/>
          <ac:picMkLst>
            <pc:docMk/>
            <pc:sldMk cId="2310915020" sldId="2076137022"/>
            <ac:picMk id="13" creationId="{3178023B-18E5-4E59-8C3E-C016853762E2}"/>
          </ac:picMkLst>
        </pc:picChg>
        <pc:picChg chg="del mod">
          <ac:chgData name="Muhammad Gouda" userId="94a1fb66-d524-4faa-ac30-f72b209d2a60" providerId="ADAL" clId="{9C7B5A84-09B5-44A1-9DCF-8F50B4FE3A07}" dt="2022-01-08T08:19:51.965" v="35" actId="478"/>
          <ac:picMkLst>
            <pc:docMk/>
            <pc:sldMk cId="2310915020" sldId="2076137022"/>
            <ac:picMk id="14" creationId="{A33B3532-564A-42CB-9ADB-C39777B010C5}"/>
          </ac:picMkLst>
        </pc:picChg>
        <pc:picChg chg="add mod">
          <ac:chgData name="Muhammad Gouda" userId="94a1fb66-d524-4faa-ac30-f72b209d2a60" providerId="ADAL" clId="{9C7B5A84-09B5-44A1-9DCF-8F50B4FE3A07}" dt="2022-01-08T08:18:17.942" v="23" actId="1076"/>
          <ac:picMkLst>
            <pc:docMk/>
            <pc:sldMk cId="2310915020" sldId="2076137022"/>
            <ac:picMk id="19" creationId="{0E61D378-A678-478C-BAEC-BB8130B49160}"/>
          </ac:picMkLst>
        </pc:picChg>
        <pc:picChg chg="add mod">
          <ac:chgData name="Muhammad Gouda" userId="94a1fb66-d524-4faa-ac30-f72b209d2a60" providerId="ADAL" clId="{9C7B5A84-09B5-44A1-9DCF-8F50B4FE3A07}" dt="2022-01-08T08:18:17.942" v="23" actId="1076"/>
          <ac:picMkLst>
            <pc:docMk/>
            <pc:sldMk cId="2310915020" sldId="2076137022"/>
            <ac:picMk id="21" creationId="{39DA58DF-1A69-43B1-8605-D53C5EC46695}"/>
          </ac:picMkLst>
        </pc:picChg>
        <pc:picChg chg="add mod">
          <ac:chgData name="Muhammad Gouda" userId="94a1fb66-d524-4faa-ac30-f72b209d2a60" providerId="ADAL" clId="{9C7B5A84-09B5-44A1-9DCF-8F50B4FE3A07}" dt="2022-01-08T08:18:17.942" v="23" actId="1076"/>
          <ac:picMkLst>
            <pc:docMk/>
            <pc:sldMk cId="2310915020" sldId="2076137022"/>
            <ac:picMk id="1026" creationId="{2FC0277A-2957-4B40-BF91-5A619E618F19}"/>
          </ac:picMkLst>
        </pc:picChg>
      </pc:sldChg>
      <pc:sldChg chg="modSp add mod">
        <pc:chgData name="Muhammad Gouda" userId="94a1fb66-d524-4faa-ac30-f72b209d2a60" providerId="ADAL" clId="{9C7B5A84-09B5-44A1-9DCF-8F50B4FE3A07}" dt="2022-01-08T08:56:59.738" v="426" actId="20577"/>
        <pc:sldMkLst>
          <pc:docMk/>
          <pc:sldMk cId="4222051599" sldId="2076137268"/>
        </pc:sldMkLst>
        <pc:spChg chg="mod">
          <ac:chgData name="Muhammad Gouda" userId="94a1fb66-d524-4faa-ac30-f72b209d2a60" providerId="ADAL" clId="{9C7B5A84-09B5-44A1-9DCF-8F50B4FE3A07}" dt="2022-01-08T08:56:43.932" v="412" actId="20577"/>
          <ac:spMkLst>
            <pc:docMk/>
            <pc:sldMk cId="4222051599" sldId="2076137268"/>
            <ac:spMk id="2" creationId="{BD7E95E1-FCCC-425D-93BD-AE3A6DF844CF}"/>
          </ac:spMkLst>
        </pc:spChg>
        <pc:spChg chg="mod">
          <ac:chgData name="Muhammad Gouda" userId="94a1fb66-d524-4faa-ac30-f72b209d2a60" providerId="ADAL" clId="{9C7B5A84-09B5-44A1-9DCF-8F50B4FE3A07}" dt="2022-01-08T08:56:59.738" v="426" actId="20577"/>
          <ac:spMkLst>
            <pc:docMk/>
            <pc:sldMk cId="4222051599" sldId="2076137268"/>
            <ac:spMk id="4" creationId="{109137B3-9B9C-44EB-932F-9293072877D8}"/>
          </ac:spMkLst>
        </pc:spChg>
      </pc:sldChg>
      <pc:sldChg chg="modSp mod ord modAnim">
        <pc:chgData name="Muhammad Gouda" userId="94a1fb66-d524-4faa-ac30-f72b209d2a60" providerId="ADAL" clId="{9C7B5A84-09B5-44A1-9DCF-8F50B4FE3A07}" dt="2022-01-08T11:16:55.119" v="3248"/>
        <pc:sldMkLst>
          <pc:docMk/>
          <pc:sldMk cId="950105827" sldId="2076137377"/>
        </pc:sldMkLst>
        <pc:spChg chg="mod">
          <ac:chgData name="Muhammad Gouda" userId="94a1fb66-d524-4faa-ac30-f72b209d2a60" providerId="ADAL" clId="{9C7B5A84-09B5-44A1-9DCF-8F50B4FE3A07}" dt="2022-01-08T08:15:20.274" v="6" actId="207"/>
          <ac:spMkLst>
            <pc:docMk/>
            <pc:sldMk cId="950105827" sldId="2076137377"/>
            <ac:spMk id="2" creationId="{AAF12876-D394-44DD-ACFF-DA53207EA100}"/>
          </ac:spMkLst>
        </pc:spChg>
        <pc:spChg chg="mod">
          <ac:chgData name="Muhammad Gouda" userId="94a1fb66-d524-4faa-ac30-f72b209d2a60" providerId="ADAL" clId="{9C7B5A84-09B5-44A1-9DCF-8F50B4FE3A07}" dt="2022-01-08T08:14:49.703" v="4" actId="20577"/>
          <ac:spMkLst>
            <pc:docMk/>
            <pc:sldMk cId="950105827" sldId="2076137377"/>
            <ac:spMk id="8" creationId="{1C560F58-A449-4845-A6E0-B0F8F6772993}"/>
          </ac:spMkLst>
        </pc:spChg>
      </pc:sldChg>
      <pc:sldChg chg="addSp delSp modSp mod delAnim modAnim">
        <pc:chgData name="Muhammad Gouda" userId="94a1fb66-d524-4faa-ac30-f72b209d2a60" providerId="ADAL" clId="{9C7B5A84-09B5-44A1-9DCF-8F50B4FE3A07}" dt="2022-01-08T11:19:58.303" v="3275" actId="1035"/>
        <pc:sldMkLst>
          <pc:docMk/>
          <pc:sldMk cId="3636149876" sldId="2076137392"/>
        </pc:sldMkLst>
        <pc:spChg chg="mod">
          <ac:chgData name="Muhammad Gouda" userId="94a1fb66-d524-4faa-ac30-f72b209d2a60" providerId="ADAL" clId="{9C7B5A84-09B5-44A1-9DCF-8F50B4FE3A07}" dt="2022-01-08T11:19:58.303" v="3275" actId="1035"/>
          <ac:spMkLst>
            <pc:docMk/>
            <pc:sldMk cId="3636149876" sldId="2076137392"/>
            <ac:spMk id="5" creationId="{7681AB3B-6AA6-494D-9089-90763CEF72B2}"/>
          </ac:spMkLst>
        </pc:spChg>
        <pc:spChg chg="mod">
          <ac:chgData name="Muhammad Gouda" userId="94a1fb66-d524-4faa-ac30-f72b209d2a60" providerId="ADAL" clId="{9C7B5A84-09B5-44A1-9DCF-8F50B4FE3A07}" dt="2022-01-08T08:21:47.219" v="60" actId="20577"/>
          <ac:spMkLst>
            <pc:docMk/>
            <pc:sldMk cId="3636149876" sldId="2076137392"/>
            <ac:spMk id="6" creationId="{F9CB73BB-2AA6-458F-9B0A-E987A051A35E}"/>
          </ac:spMkLst>
        </pc:spChg>
        <pc:spChg chg="add mod">
          <ac:chgData name="Muhammad Gouda" userId="94a1fb66-d524-4faa-ac30-f72b209d2a60" providerId="ADAL" clId="{9C7B5A84-09B5-44A1-9DCF-8F50B4FE3A07}" dt="2022-01-08T11:19:58.303" v="3275" actId="1035"/>
          <ac:spMkLst>
            <pc:docMk/>
            <pc:sldMk cId="3636149876" sldId="2076137392"/>
            <ac:spMk id="7" creationId="{5066ECDE-35A0-4C8C-89A8-9C0179790ECB}"/>
          </ac:spMkLst>
        </pc:spChg>
        <pc:spChg chg="del">
          <ac:chgData name="Muhammad Gouda" userId="94a1fb66-d524-4faa-ac30-f72b209d2a60" providerId="ADAL" clId="{9C7B5A84-09B5-44A1-9DCF-8F50B4FE3A07}" dt="2022-01-08T08:27:21.278" v="145" actId="478"/>
          <ac:spMkLst>
            <pc:docMk/>
            <pc:sldMk cId="3636149876" sldId="2076137392"/>
            <ac:spMk id="17" creationId="{00000000-0000-0000-0000-000000000000}"/>
          </ac:spMkLst>
        </pc:spChg>
      </pc:sldChg>
      <pc:sldChg chg="del">
        <pc:chgData name="Muhammad Gouda" userId="94a1fb66-d524-4faa-ac30-f72b209d2a60" providerId="ADAL" clId="{9C7B5A84-09B5-44A1-9DCF-8F50B4FE3A07}" dt="2022-01-08T08:32:58.211" v="196" actId="47"/>
        <pc:sldMkLst>
          <pc:docMk/>
          <pc:sldMk cId="2229532835" sldId="2076137407"/>
        </pc:sldMkLst>
      </pc:sldChg>
      <pc:sldChg chg="del">
        <pc:chgData name="Muhammad Gouda" userId="94a1fb66-d524-4faa-ac30-f72b209d2a60" providerId="ADAL" clId="{9C7B5A84-09B5-44A1-9DCF-8F50B4FE3A07}" dt="2022-01-08T08:33:03.317" v="203" actId="47"/>
        <pc:sldMkLst>
          <pc:docMk/>
          <pc:sldMk cId="1748473982" sldId="2076137408"/>
        </pc:sldMkLst>
      </pc:sldChg>
      <pc:sldChg chg="del">
        <pc:chgData name="Muhammad Gouda" userId="94a1fb66-d524-4faa-ac30-f72b209d2a60" providerId="ADAL" clId="{9C7B5A84-09B5-44A1-9DCF-8F50B4FE3A07}" dt="2022-01-08T08:33:06.083" v="208" actId="47"/>
        <pc:sldMkLst>
          <pc:docMk/>
          <pc:sldMk cId="2912925495" sldId="2076137411"/>
        </pc:sldMkLst>
      </pc:sldChg>
      <pc:sldChg chg="del">
        <pc:chgData name="Muhammad Gouda" userId="94a1fb66-d524-4faa-ac30-f72b209d2a60" providerId="ADAL" clId="{9C7B5A84-09B5-44A1-9DCF-8F50B4FE3A07}" dt="2022-01-08T08:31:33.977" v="159" actId="47"/>
        <pc:sldMkLst>
          <pc:docMk/>
          <pc:sldMk cId="3536143872" sldId="2076137412"/>
        </pc:sldMkLst>
      </pc:sldChg>
      <pc:sldChg chg="addSp delSp modSp mod ord delAnim modAnim">
        <pc:chgData name="Muhammad Gouda" userId="94a1fb66-d524-4faa-ac30-f72b209d2a60" providerId="ADAL" clId="{9C7B5A84-09B5-44A1-9DCF-8F50B4FE3A07}" dt="2022-01-08T11:20:31.669" v="3277"/>
        <pc:sldMkLst>
          <pc:docMk/>
          <pc:sldMk cId="3334392388" sldId="2076137418"/>
        </pc:sldMkLst>
        <pc:spChg chg="mod">
          <ac:chgData name="Muhammad Gouda" userId="94a1fb66-d524-4faa-ac30-f72b209d2a60" providerId="ADAL" clId="{9C7B5A84-09B5-44A1-9DCF-8F50B4FE3A07}" dt="2022-01-08T08:43:54.295" v="218" actId="20577"/>
          <ac:spMkLst>
            <pc:docMk/>
            <pc:sldMk cId="3334392388" sldId="2076137418"/>
            <ac:spMk id="6" creationId="{F9CB73BB-2AA6-458F-9B0A-E987A051A35E}"/>
          </ac:spMkLst>
        </pc:spChg>
        <pc:spChg chg="mod">
          <ac:chgData name="Muhammad Gouda" userId="94a1fb66-d524-4faa-ac30-f72b209d2a60" providerId="ADAL" clId="{9C7B5A84-09B5-44A1-9DCF-8F50B4FE3A07}" dt="2022-01-08T08:51:31.183" v="324" actId="1076"/>
          <ac:spMkLst>
            <pc:docMk/>
            <pc:sldMk cId="3334392388" sldId="2076137418"/>
            <ac:spMk id="7" creationId="{7681AB3B-6AA6-494D-9089-90763CEF72B2}"/>
          </ac:spMkLst>
        </pc:spChg>
        <pc:spChg chg="add mod">
          <ac:chgData name="Muhammad Gouda" userId="94a1fb66-d524-4faa-ac30-f72b209d2a60" providerId="ADAL" clId="{9C7B5A84-09B5-44A1-9DCF-8F50B4FE3A07}" dt="2022-01-08T08:51:20.643" v="321" actId="1076"/>
          <ac:spMkLst>
            <pc:docMk/>
            <pc:sldMk cId="3334392388" sldId="2076137418"/>
            <ac:spMk id="12" creationId="{82B374FC-6BDA-4C00-87E2-9BACF35D7863}"/>
          </ac:spMkLst>
        </pc:spChg>
        <pc:picChg chg="add mod">
          <ac:chgData name="Muhammad Gouda" userId="94a1fb66-d524-4faa-ac30-f72b209d2a60" providerId="ADAL" clId="{9C7B5A84-09B5-44A1-9DCF-8F50B4FE3A07}" dt="2022-01-08T08:51:21.925" v="322" actId="1076"/>
          <ac:picMkLst>
            <pc:docMk/>
            <pc:sldMk cId="3334392388" sldId="2076137418"/>
            <ac:picMk id="3" creationId="{9E6F3046-4D6C-4D6E-8EF3-27FF3649795E}"/>
          </ac:picMkLst>
        </pc:picChg>
        <pc:picChg chg="add mod">
          <ac:chgData name="Muhammad Gouda" userId="94a1fb66-d524-4faa-ac30-f72b209d2a60" providerId="ADAL" clId="{9C7B5A84-09B5-44A1-9DCF-8F50B4FE3A07}" dt="2022-01-08T08:51:25.057" v="323" actId="1076"/>
          <ac:picMkLst>
            <pc:docMk/>
            <pc:sldMk cId="3334392388" sldId="2076137418"/>
            <ac:picMk id="4" creationId="{98FA05FE-330C-4DAF-BFF5-1A5C9E35A99C}"/>
          </ac:picMkLst>
        </pc:picChg>
        <pc:picChg chg="del">
          <ac:chgData name="Muhammad Gouda" userId="94a1fb66-d524-4faa-ac30-f72b209d2a60" providerId="ADAL" clId="{9C7B5A84-09B5-44A1-9DCF-8F50B4FE3A07}" dt="2022-01-08T08:51:10.226" v="316" actId="478"/>
          <ac:picMkLst>
            <pc:docMk/>
            <pc:sldMk cId="3334392388" sldId="2076137418"/>
            <ac:picMk id="10" creationId="{00000000-0000-0000-0000-000000000000}"/>
          </ac:picMkLst>
        </pc:picChg>
        <pc:picChg chg="add del mod">
          <ac:chgData name="Muhammad Gouda" userId="94a1fb66-d524-4faa-ac30-f72b209d2a60" providerId="ADAL" clId="{9C7B5A84-09B5-44A1-9DCF-8F50B4FE3A07}" dt="2022-01-08T08:50:22.657" v="300" actId="478"/>
          <ac:picMkLst>
            <pc:docMk/>
            <pc:sldMk cId="3334392388" sldId="2076137418"/>
            <ac:picMk id="3074" creationId="{4069FA0F-E4EC-4193-B058-955773194DD1}"/>
          </ac:picMkLst>
        </pc:picChg>
        <pc:picChg chg="add del mod">
          <ac:chgData name="Muhammad Gouda" userId="94a1fb66-d524-4faa-ac30-f72b209d2a60" providerId="ADAL" clId="{9C7B5A84-09B5-44A1-9DCF-8F50B4FE3A07}" dt="2022-01-08T08:50:21.186" v="299" actId="478"/>
          <ac:picMkLst>
            <pc:docMk/>
            <pc:sldMk cId="3334392388" sldId="2076137418"/>
            <ac:picMk id="3076" creationId="{240D6ECD-CB25-4CC3-AEF4-FB9572035B00}"/>
          </ac:picMkLst>
        </pc:picChg>
        <pc:cxnChg chg="del">
          <ac:chgData name="Muhammad Gouda" userId="94a1fb66-d524-4faa-ac30-f72b209d2a60" providerId="ADAL" clId="{9C7B5A84-09B5-44A1-9DCF-8F50B4FE3A07}" dt="2022-01-08T08:51:12.185" v="317" actId="478"/>
          <ac:cxnSpMkLst>
            <pc:docMk/>
            <pc:sldMk cId="3334392388" sldId="2076137418"/>
            <ac:cxnSpMk id="16" creationId="{00000000-0000-0000-0000-000000000000}"/>
          </ac:cxnSpMkLst>
        </pc:cxnChg>
      </pc:sldChg>
      <pc:sldChg chg="del">
        <pc:chgData name="Muhammad Gouda" userId="94a1fb66-d524-4faa-ac30-f72b209d2a60" providerId="ADAL" clId="{9C7B5A84-09B5-44A1-9DCF-8F50B4FE3A07}" dt="2022-01-08T08:31:37.638" v="162" actId="47"/>
        <pc:sldMkLst>
          <pc:docMk/>
          <pc:sldMk cId="12644997" sldId="2076137419"/>
        </pc:sldMkLst>
      </pc:sldChg>
      <pc:sldChg chg="del">
        <pc:chgData name="Muhammad Gouda" userId="94a1fb66-d524-4faa-ac30-f72b209d2a60" providerId="ADAL" clId="{9C7B5A84-09B5-44A1-9DCF-8F50B4FE3A07}" dt="2022-01-08T08:32:48.947" v="185" actId="47"/>
        <pc:sldMkLst>
          <pc:docMk/>
          <pc:sldMk cId="2973761636" sldId="2076137420"/>
        </pc:sldMkLst>
      </pc:sldChg>
      <pc:sldChg chg="addSp delSp modSp mod delAnim">
        <pc:chgData name="Muhammad Gouda" userId="94a1fb66-d524-4faa-ac30-f72b209d2a60" providerId="ADAL" clId="{9C7B5A84-09B5-44A1-9DCF-8F50B4FE3A07}" dt="2022-01-08T09:23:08.272" v="653" actId="1076"/>
        <pc:sldMkLst>
          <pc:docMk/>
          <pc:sldMk cId="3971652707" sldId="2076137421"/>
        </pc:sldMkLst>
        <pc:spChg chg="mod">
          <ac:chgData name="Muhammad Gouda" userId="94a1fb66-d524-4faa-ac30-f72b209d2a60" providerId="ADAL" clId="{9C7B5A84-09B5-44A1-9DCF-8F50B4FE3A07}" dt="2022-01-08T08:31:47.437" v="175" actId="20577"/>
          <ac:spMkLst>
            <pc:docMk/>
            <pc:sldMk cId="3971652707" sldId="2076137421"/>
            <ac:spMk id="2" creationId="{3F2CED08-3BD5-40E1-82CB-3CC3B3160CC7}"/>
          </ac:spMkLst>
        </pc:spChg>
        <pc:spChg chg="del">
          <ac:chgData name="Muhammad Gouda" userId="94a1fb66-d524-4faa-ac30-f72b209d2a60" providerId="ADAL" clId="{9C7B5A84-09B5-44A1-9DCF-8F50B4FE3A07}" dt="2022-01-08T08:31:51.924" v="176" actId="478"/>
          <ac:spMkLst>
            <pc:docMk/>
            <pc:sldMk cId="3971652707" sldId="2076137421"/>
            <ac:spMk id="3" creationId="{1C3FAD52-5BD0-4D05-A515-60C0F8013598}"/>
          </ac:spMkLst>
        </pc:spChg>
        <pc:picChg chg="del">
          <ac:chgData name="Muhammad Gouda" userId="94a1fb66-d524-4faa-ac30-f72b209d2a60" providerId="ADAL" clId="{9C7B5A84-09B5-44A1-9DCF-8F50B4FE3A07}" dt="2022-01-08T08:31:52.736" v="177" actId="478"/>
          <ac:picMkLst>
            <pc:docMk/>
            <pc:sldMk cId="3971652707" sldId="2076137421"/>
            <ac:picMk id="4" creationId="{5C110E33-6080-4AEA-A83A-5904E9D0D919}"/>
          </ac:picMkLst>
        </pc:picChg>
        <pc:picChg chg="add mod">
          <ac:chgData name="Muhammad Gouda" userId="94a1fb66-d524-4faa-ac30-f72b209d2a60" providerId="ADAL" clId="{9C7B5A84-09B5-44A1-9DCF-8F50B4FE3A07}" dt="2022-01-08T09:23:08.272" v="653" actId="1076"/>
          <ac:picMkLst>
            <pc:docMk/>
            <pc:sldMk cId="3971652707" sldId="2076137421"/>
            <ac:picMk id="2050" creationId="{0C381178-78DD-439C-9DB5-EFF4611A2A36}"/>
          </ac:picMkLst>
        </pc:picChg>
      </pc:sldChg>
      <pc:sldChg chg="del">
        <pc:chgData name="Muhammad Gouda" userId="94a1fb66-d524-4faa-ac30-f72b209d2a60" providerId="ADAL" clId="{9C7B5A84-09B5-44A1-9DCF-8F50B4FE3A07}" dt="2022-01-08T08:31:36.532" v="161" actId="47"/>
        <pc:sldMkLst>
          <pc:docMk/>
          <pc:sldMk cId="2847664044" sldId="2076137422"/>
        </pc:sldMkLst>
      </pc:sldChg>
      <pc:sldChg chg="addSp delSp modSp add mod">
        <pc:chgData name="Muhammad Gouda" userId="94a1fb66-d524-4faa-ac30-f72b209d2a60" providerId="ADAL" clId="{9C7B5A84-09B5-44A1-9DCF-8F50B4FE3A07}" dt="2022-01-08T09:22:59.189" v="652" actId="1076"/>
        <pc:sldMkLst>
          <pc:docMk/>
          <pc:sldMk cId="3997906860" sldId="2076137422"/>
        </pc:sldMkLst>
        <pc:spChg chg="mod">
          <ac:chgData name="Muhammad Gouda" userId="94a1fb66-d524-4faa-ac30-f72b209d2a60" providerId="ADAL" clId="{9C7B5A84-09B5-44A1-9DCF-8F50B4FE3A07}" dt="2022-01-08T08:52:27.131" v="334" actId="20577"/>
          <ac:spMkLst>
            <pc:docMk/>
            <pc:sldMk cId="3997906860" sldId="2076137422"/>
            <ac:spMk id="2" creationId="{3F2CED08-3BD5-40E1-82CB-3CC3B3160CC7}"/>
          </ac:spMkLst>
        </pc:spChg>
        <pc:picChg chg="del">
          <ac:chgData name="Muhammad Gouda" userId="94a1fb66-d524-4faa-ac30-f72b209d2a60" providerId="ADAL" clId="{9C7B5A84-09B5-44A1-9DCF-8F50B4FE3A07}" dt="2022-01-08T08:52:22.087" v="328" actId="478"/>
          <ac:picMkLst>
            <pc:docMk/>
            <pc:sldMk cId="3997906860" sldId="2076137422"/>
            <ac:picMk id="2050" creationId="{0C381178-78DD-439C-9DB5-EFF4611A2A36}"/>
          </ac:picMkLst>
        </pc:picChg>
        <pc:picChg chg="add mod">
          <ac:chgData name="Muhammad Gouda" userId="94a1fb66-d524-4faa-ac30-f72b209d2a60" providerId="ADAL" clId="{9C7B5A84-09B5-44A1-9DCF-8F50B4FE3A07}" dt="2022-01-08T09:22:59.189" v="652" actId="1076"/>
          <ac:picMkLst>
            <pc:docMk/>
            <pc:sldMk cId="3997906860" sldId="2076137422"/>
            <ac:picMk id="38914" creationId="{3E89898D-93A9-41F2-A6DC-6A7B57925874}"/>
          </ac:picMkLst>
        </pc:picChg>
      </pc:sldChg>
      <pc:sldChg chg="addSp delSp modSp add mod">
        <pc:chgData name="Muhammad Gouda" userId="94a1fb66-d524-4faa-ac30-f72b209d2a60" providerId="ADAL" clId="{9C7B5A84-09B5-44A1-9DCF-8F50B4FE3A07}" dt="2022-01-08T09:22:11.158" v="643" actId="1076"/>
        <pc:sldMkLst>
          <pc:docMk/>
          <pc:sldMk cId="4010804762" sldId="2076137423"/>
        </pc:sldMkLst>
        <pc:spChg chg="mod">
          <ac:chgData name="Muhammad Gouda" userId="94a1fb66-d524-4faa-ac30-f72b209d2a60" providerId="ADAL" clId="{9C7B5A84-09B5-44A1-9DCF-8F50B4FE3A07}" dt="2022-01-08T08:53:38.886" v="367" actId="20577"/>
          <ac:spMkLst>
            <pc:docMk/>
            <pc:sldMk cId="4010804762" sldId="2076137423"/>
            <ac:spMk id="2" creationId="{3F2CED08-3BD5-40E1-82CB-3CC3B3160CC7}"/>
          </ac:spMkLst>
        </pc:spChg>
        <pc:picChg chg="del">
          <ac:chgData name="Muhammad Gouda" userId="94a1fb66-d524-4faa-ac30-f72b209d2a60" providerId="ADAL" clId="{9C7B5A84-09B5-44A1-9DCF-8F50B4FE3A07}" dt="2022-01-08T08:52:34.852" v="336" actId="478"/>
          <ac:picMkLst>
            <pc:docMk/>
            <pc:sldMk cId="4010804762" sldId="2076137423"/>
            <ac:picMk id="2050" creationId="{0C381178-78DD-439C-9DB5-EFF4611A2A36}"/>
          </ac:picMkLst>
        </pc:picChg>
        <pc:picChg chg="add mod">
          <ac:chgData name="Muhammad Gouda" userId="94a1fb66-d524-4faa-ac30-f72b209d2a60" providerId="ADAL" clId="{9C7B5A84-09B5-44A1-9DCF-8F50B4FE3A07}" dt="2022-01-08T09:22:11.158" v="643" actId="1076"/>
          <ac:picMkLst>
            <pc:docMk/>
            <pc:sldMk cId="4010804762" sldId="2076137423"/>
            <ac:picMk id="37890" creationId="{CA6FB318-633D-401B-8D53-6B689C79EE00}"/>
          </ac:picMkLst>
        </pc:picChg>
      </pc:sldChg>
      <pc:sldChg chg="del">
        <pc:chgData name="Muhammad Gouda" userId="94a1fb66-d524-4faa-ac30-f72b209d2a60" providerId="ADAL" clId="{9C7B5A84-09B5-44A1-9DCF-8F50B4FE3A07}" dt="2022-01-08T08:31:34.992" v="160" actId="47"/>
        <pc:sldMkLst>
          <pc:docMk/>
          <pc:sldMk cId="4070088313" sldId="2076137423"/>
        </pc:sldMkLst>
      </pc:sldChg>
      <pc:sldChg chg="del">
        <pc:chgData name="Muhammad Gouda" userId="94a1fb66-d524-4faa-ac30-f72b209d2a60" providerId="ADAL" clId="{9C7B5A84-09B5-44A1-9DCF-8F50B4FE3A07}" dt="2022-01-08T08:32:49.767" v="186" actId="47"/>
        <pc:sldMkLst>
          <pc:docMk/>
          <pc:sldMk cId="696805709" sldId="2076137424"/>
        </pc:sldMkLst>
      </pc:sldChg>
      <pc:sldChg chg="addSp modSp add mod">
        <pc:chgData name="Muhammad Gouda" userId="94a1fb66-d524-4faa-ac30-f72b209d2a60" providerId="ADAL" clId="{9C7B5A84-09B5-44A1-9DCF-8F50B4FE3A07}" dt="2022-01-08T09:21:44.626" v="637" actId="1076"/>
        <pc:sldMkLst>
          <pc:docMk/>
          <pc:sldMk cId="1337840132" sldId="2076137424"/>
        </pc:sldMkLst>
        <pc:spChg chg="mod">
          <ac:chgData name="Muhammad Gouda" userId="94a1fb66-d524-4faa-ac30-f72b209d2a60" providerId="ADAL" clId="{9C7B5A84-09B5-44A1-9DCF-8F50B4FE3A07}" dt="2022-01-08T08:53:42.263" v="368" actId="20577"/>
          <ac:spMkLst>
            <pc:docMk/>
            <pc:sldMk cId="1337840132" sldId="2076137424"/>
            <ac:spMk id="2" creationId="{3F2CED08-3BD5-40E1-82CB-3CC3B3160CC7}"/>
          </ac:spMkLst>
        </pc:spChg>
        <pc:picChg chg="add mod">
          <ac:chgData name="Muhammad Gouda" userId="94a1fb66-d524-4faa-ac30-f72b209d2a60" providerId="ADAL" clId="{9C7B5A84-09B5-44A1-9DCF-8F50B4FE3A07}" dt="2022-01-08T09:21:44.626" v="637" actId="1076"/>
          <ac:picMkLst>
            <pc:docMk/>
            <pc:sldMk cId="1337840132" sldId="2076137424"/>
            <ac:picMk id="36866" creationId="{FD03EA8C-41F3-4846-ABF4-0B2BF9532F44}"/>
          </ac:picMkLst>
        </pc:picChg>
      </pc:sldChg>
      <pc:sldChg chg="addSp modSp add mod">
        <pc:chgData name="Muhammad Gouda" userId="94a1fb66-d524-4faa-ac30-f72b209d2a60" providerId="ADAL" clId="{9C7B5A84-09B5-44A1-9DCF-8F50B4FE3A07}" dt="2022-01-08T09:22:31.983" v="646" actId="14100"/>
        <pc:sldMkLst>
          <pc:docMk/>
          <pc:sldMk cId="2804022026" sldId="2076137425"/>
        </pc:sldMkLst>
        <pc:spChg chg="mod">
          <ac:chgData name="Muhammad Gouda" userId="94a1fb66-d524-4faa-ac30-f72b209d2a60" providerId="ADAL" clId="{9C7B5A84-09B5-44A1-9DCF-8F50B4FE3A07}" dt="2022-01-08T08:52:59.083" v="352" actId="20577"/>
          <ac:spMkLst>
            <pc:docMk/>
            <pc:sldMk cId="2804022026" sldId="2076137425"/>
            <ac:spMk id="2" creationId="{3F2CED08-3BD5-40E1-82CB-3CC3B3160CC7}"/>
          </ac:spMkLst>
        </pc:spChg>
        <pc:picChg chg="add mod">
          <ac:chgData name="Muhammad Gouda" userId="94a1fb66-d524-4faa-ac30-f72b209d2a60" providerId="ADAL" clId="{9C7B5A84-09B5-44A1-9DCF-8F50B4FE3A07}" dt="2022-01-08T09:22:31.983" v="646" actId="14100"/>
          <ac:picMkLst>
            <pc:docMk/>
            <pc:sldMk cId="2804022026" sldId="2076137425"/>
            <ac:picMk id="35842" creationId="{856162C9-0AD3-4480-9789-DF878C81008F}"/>
          </ac:picMkLst>
        </pc:picChg>
      </pc:sldChg>
      <pc:sldChg chg="del">
        <pc:chgData name="Muhammad Gouda" userId="94a1fb66-d524-4faa-ac30-f72b209d2a60" providerId="ADAL" clId="{9C7B5A84-09B5-44A1-9DCF-8F50B4FE3A07}" dt="2022-01-08T08:32:54.018" v="190" actId="47"/>
        <pc:sldMkLst>
          <pc:docMk/>
          <pc:sldMk cId="996972737" sldId="2076137426"/>
        </pc:sldMkLst>
      </pc:sldChg>
      <pc:sldChg chg="addSp modSp add mod">
        <pc:chgData name="Muhammad Gouda" userId="94a1fb66-d524-4faa-ac30-f72b209d2a60" providerId="ADAL" clId="{9C7B5A84-09B5-44A1-9DCF-8F50B4FE3A07}" dt="2022-01-08T09:21:23.386" v="633" actId="1076"/>
        <pc:sldMkLst>
          <pc:docMk/>
          <pc:sldMk cId="4066334057" sldId="2076137426"/>
        </pc:sldMkLst>
        <pc:spChg chg="mod">
          <ac:chgData name="Muhammad Gouda" userId="94a1fb66-d524-4faa-ac30-f72b209d2a60" providerId="ADAL" clId="{9C7B5A84-09B5-44A1-9DCF-8F50B4FE3A07}" dt="2022-01-08T08:53:45.396" v="369" actId="20577"/>
          <ac:spMkLst>
            <pc:docMk/>
            <pc:sldMk cId="4066334057" sldId="2076137426"/>
            <ac:spMk id="2" creationId="{3F2CED08-3BD5-40E1-82CB-3CC3B3160CC7}"/>
          </ac:spMkLst>
        </pc:spChg>
        <pc:picChg chg="add mod">
          <ac:chgData name="Muhammad Gouda" userId="94a1fb66-d524-4faa-ac30-f72b209d2a60" providerId="ADAL" clId="{9C7B5A84-09B5-44A1-9DCF-8F50B4FE3A07}" dt="2022-01-08T09:21:23.386" v="633" actId="1076"/>
          <ac:picMkLst>
            <pc:docMk/>
            <pc:sldMk cId="4066334057" sldId="2076137426"/>
            <ac:picMk id="34818" creationId="{5F423274-ADF3-41B7-BAB2-6CDBA6507826}"/>
          </ac:picMkLst>
        </pc:picChg>
      </pc:sldChg>
      <pc:sldChg chg="del">
        <pc:chgData name="Muhammad Gouda" userId="94a1fb66-d524-4faa-ac30-f72b209d2a60" providerId="ADAL" clId="{9C7B5A84-09B5-44A1-9DCF-8F50B4FE3A07}" dt="2022-01-08T08:32:58.936" v="197" actId="47"/>
        <pc:sldMkLst>
          <pc:docMk/>
          <pc:sldMk cId="1755253365" sldId="2076137427"/>
        </pc:sldMkLst>
      </pc:sldChg>
      <pc:sldChg chg="addSp modSp add mod">
        <pc:chgData name="Muhammad Gouda" userId="94a1fb66-d524-4faa-ac30-f72b209d2a60" providerId="ADAL" clId="{9C7B5A84-09B5-44A1-9DCF-8F50B4FE3A07}" dt="2022-01-08T09:20:34.058" v="628" actId="1076"/>
        <pc:sldMkLst>
          <pc:docMk/>
          <pc:sldMk cId="3091815023" sldId="2076137427"/>
        </pc:sldMkLst>
        <pc:spChg chg="mod">
          <ac:chgData name="Muhammad Gouda" userId="94a1fb66-d524-4faa-ac30-f72b209d2a60" providerId="ADAL" clId="{9C7B5A84-09B5-44A1-9DCF-8F50B4FE3A07}" dt="2022-01-08T09:20:34.058" v="628" actId="1076"/>
          <ac:spMkLst>
            <pc:docMk/>
            <pc:sldMk cId="3091815023" sldId="2076137427"/>
            <ac:spMk id="2" creationId="{3F2CED08-3BD5-40E1-82CB-3CC3B3160CC7}"/>
          </ac:spMkLst>
        </pc:spChg>
        <pc:picChg chg="add mod">
          <ac:chgData name="Muhammad Gouda" userId="94a1fb66-d524-4faa-ac30-f72b209d2a60" providerId="ADAL" clId="{9C7B5A84-09B5-44A1-9DCF-8F50B4FE3A07}" dt="2022-01-08T09:20:24.328" v="627" actId="14100"/>
          <ac:picMkLst>
            <pc:docMk/>
            <pc:sldMk cId="3091815023" sldId="2076137427"/>
            <ac:picMk id="33794" creationId="{914FDACA-F3CE-4FAF-A9C1-52CE3013B923}"/>
          </ac:picMkLst>
        </pc:picChg>
      </pc:sldChg>
      <pc:sldChg chg="addSp modSp add mod">
        <pc:chgData name="Muhammad Gouda" userId="94a1fb66-d524-4faa-ac30-f72b209d2a60" providerId="ADAL" clId="{9C7B5A84-09B5-44A1-9DCF-8F50B4FE3A07}" dt="2022-01-08T09:19:49.848" v="623" actId="14100"/>
        <pc:sldMkLst>
          <pc:docMk/>
          <pc:sldMk cId="2602223663" sldId="2076137428"/>
        </pc:sldMkLst>
        <pc:spChg chg="mod">
          <ac:chgData name="Muhammad Gouda" userId="94a1fb66-d524-4faa-ac30-f72b209d2a60" providerId="ADAL" clId="{9C7B5A84-09B5-44A1-9DCF-8F50B4FE3A07}" dt="2022-01-08T08:53:54.528" v="371" actId="20577"/>
          <ac:spMkLst>
            <pc:docMk/>
            <pc:sldMk cId="2602223663" sldId="2076137428"/>
            <ac:spMk id="2" creationId="{3F2CED08-3BD5-40E1-82CB-3CC3B3160CC7}"/>
          </ac:spMkLst>
        </pc:spChg>
        <pc:picChg chg="add mod">
          <ac:chgData name="Muhammad Gouda" userId="94a1fb66-d524-4faa-ac30-f72b209d2a60" providerId="ADAL" clId="{9C7B5A84-09B5-44A1-9DCF-8F50B4FE3A07}" dt="2022-01-08T09:19:49.848" v="623" actId="14100"/>
          <ac:picMkLst>
            <pc:docMk/>
            <pc:sldMk cId="2602223663" sldId="2076137428"/>
            <ac:picMk id="32770" creationId="{6030E52A-7870-4D2A-B4B4-6D683C2D6557}"/>
          </ac:picMkLst>
        </pc:picChg>
      </pc:sldChg>
      <pc:sldChg chg="del">
        <pc:chgData name="Muhammad Gouda" userId="94a1fb66-d524-4faa-ac30-f72b209d2a60" providerId="ADAL" clId="{9C7B5A84-09B5-44A1-9DCF-8F50B4FE3A07}" dt="2022-01-08T08:33:05.196" v="206" actId="47"/>
        <pc:sldMkLst>
          <pc:docMk/>
          <pc:sldMk cId="4028140205" sldId="2076137428"/>
        </pc:sldMkLst>
      </pc:sldChg>
      <pc:sldChg chg="addSp modSp add mod">
        <pc:chgData name="Muhammad Gouda" userId="94a1fb66-d524-4faa-ac30-f72b209d2a60" providerId="ADAL" clId="{9C7B5A84-09B5-44A1-9DCF-8F50B4FE3A07}" dt="2022-01-08T09:19:07.407" v="613" actId="1076"/>
        <pc:sldMkLst>
          <pc:docMk/>
          <pc:sldMk cId="949462221" sldId="2076137429"/>
        </pc:sldMkLst>
        <pc:spChg chg="mod">
          <ac:chgData name="Muhammad Gouda" userId="94a1fb66-d524-4faa-ac30-f72b209d2a60" providerId="ADAL" clId="{9C7B5A84-09B5-44A1-9DCF-8F50B4FE3A07}" dt="2022-01-08T08:53:57.356" v="372" actId="20577"/>
          <ac:spMkLst>
            <pc:docMk/>
            <pc:sldMk cId="949462221" sldId="2076137429"/>
            <ac:spMk id="2" creationId="{3F2CED08-3BD5-40E1-82CB-3CC3B3160CC7}"/>
          </ac:spMkLst>
        </pc:spChg>
        <pc:picChg chg="add mod">
          <ac:chgData name="Muhammad Gouda" userId="94a1fb66-d524-4faa-ac30-f72b209d2a60" providerId="ADAL" clId="{9C7B5A84-09B5-44A1-9DCF-8F50B4FE3A07}" dt="2022-01-08T09:19:07.407" v="613" actId="1076"/>
          <ac:picMkLst>
            <pc:docMk/>
            <pc:sldMk cId="949462221" sldId="2076137429"/>
            <ac:picMk id="31746" creationId="{221A7D8B-59C7-4CA5-8774-174E3C78A0E3}"/>
          </ac:picMkLst>
        </pc:picChg>
      </pc:sldChg>
      <pc:sldChg chg="addSp modSp add mod">
        <pc:chgData name="Muhammad Gouda" userId="94a1fb66-d524-4faa-ac30-f72b209d2a60" providerId="ADAL" clId="{9C7B5A84-09B5-44A1-9DCF-8F50B4FE3A07}" dt="2022-01-08T09:18:39.256" v="609" actId="1076"/>
        <pc:sldMkLst>
          <pc:docMk/>
          <pc:sldMk cId="3841917760" sldId="2076137430"/>
        </pc:sldMkLst>
        <pc:spChg chg="mod">
          <ac:chgData name="Muhammad Gouda" userId="94a1fb66-d524-4faa-ac30-f72b209d2a60" providerId="ADAL" clId="{9C7B5A84-09B5-44A1-9DCF-8F50B4FE3A07}" dt="2022-01-08T08:54:00.183" v="373" actId="20577"/>
          <ac:spMkLst>
            <pc:docMk/>
            <pc:sldMk cId="3841917760" sldId="2076137430"/>
            <ac:spMk id="2" creationId="{3F2CED08-3BD5-40E1-82CB-3CC3B3160CC7}"/>
          </ac:spMkLst>
        </pc:spChg>
        <pc:picChg chg="add mod">
          <ac:chgData name="Muhammad Gouda" userId="94a1fb66-d524-4faa-ac30-f72b209d2a60" providerId="ADAL" clId="{9C7B5A84-09B5-44A1-9DCF-8F50B4FE3A07}" dt="2022-01-08T09:18:39.256" v="609" actId="1076"/>
          <ac:picMkLst>
            <pc:docMk/>
            <pc:sldMk cId="3841917760" sldId="2076137430"/>
            <ac:picMk id="30722" creationId="{39C6A923-230F-48DF-881E-191794CEF23A}"/>
          </ac:picMkLst>
        </pc:picChg>
      </pc:sldChg>
      <pc:sldChg chg="addSp modSp add mod">
        <pc:chgData name="Muhammad Gouda" userId="94a1fb66-d524-4faa-ac30-f72b209d2a60" providerId="ADAL" clId="{9C7B5A84-09B5-44A1-9DCF-8F50B4FE3A07}" dt="2022-01-08T09:18:11.349" v="602" actId="1076"/>
        <pc:sldMkLst>
          <pc:docMk/>
          <pc:sldMk cId="2177139365" sldId="2076137431"/>
        </pc:sldMkLst>
        <pc:spChg chg="mod">
          <ac:chgData name="Muhammad Gouda" userId="94a1fb66-d524-4faa-ac30-f72b209d2a60" providerId="ADAL" clId="{9C7B5A84-09B5-44A1-9DCF-8F50B4FE3A07}" dt="2022-01-08T08:54:04.081" v="374" actId="20577"/>
          <ac:spMkLst>
            <pc:docMk/>
            <pc:sldMk cId="2177139365" sldId="2076137431"/>
            <ac:spMk id="2" creationId="{3F2CED08-3BD5-40E1-82CB-3CC3B3160CC7}"/>
          </ac:spMkLst>
        </pc:spChg>
        <pc:picChg chg="add mod">
          <ac:chgData name="Muhammad Gouda" userId="94a1fb66-d524-4faa-ac30-f72b209d2a60" providerId="ADAL" clId="{9C7B5A84-09B5-44A1-9DCF-8F50B4FE3A07}" dt="2022-01-08T09:18:11.349" v="602" actId="1076"/>
          <ac:picMkLst>
            <pc:docMk/>
            <pc:sldMk cId="2177139365" sldId="2076137431"/>
            <ac:picMk id="29698" creationId="{085B903A-B589-419D-BD25-AF6CC9B39C49}"/>
          </ac:picMkLst>
        </pc:picChg>
      </pc:sldChg>
      <pc:sldChg chg="del">
        <pc:chgData name="Muhammad Gouda" userId="94a1fb66-d524-4faa-ac30-f72b209d2a60" providerId="ADAL" clId="{9C7B5A84-09B5-44A1-9DCF-8F50B4FE3A07}" dt="2022-01-08T08:32:54.613" v="191" actId="47"/>
        <pc:sldMkLst>
          <pc:docMk/>
          <pc:sldMk cId="3393313875" sldId="2076137431"/>
        </pc:sldMkLst>
      </pc:sldChg>
      <pc:sldChg chg="del">
        <pc:chgData name="Muhammad Gouda" userId="94a1fb66-d524-4faa-ac30-f72b209d2a60" providerId="ADAL" clId="{9C7B5A84-09B5-44A1-9DCF-8F50B4FE3A07}" dt="2022-01-08T08:32:52.775" v="189" actId="47"/>
        <pc:sldMkLst>
          <pc:docMk/>
          <pc:sldMk cId="899695961" sldId="2076137432"/>
        </pc:sldMkLst>
      </pc:sldChg>
      <pc:sldChg chg="addSp modSp add mod">
        <pc:chgData name="Muhammad Gouda" userId="94a1fb66-d524-4faa-ac30-f72b209d2a60" providerId="ADAL" clId="{9C7B5A84-09B5-44A1-9DCF-8F50B4FE3A07}" dt="2022-01-08T09:17:36.862" v="597" actId="1076"/>
        <pc:sldMkLst>
          <pc:docMk/>
          <pc:sldMk cId="1299591800" sldId="2076137432"/>
        </pc:sldMkLst>
        <pc:spChg chg="mod">
          <ac:chgData name="Muhammad Gouda" userId="94a1fb66-d524-4faa-ac30-f72b209d2a60" providerId="ADAL" clId="{9C7B5A84-09B5-44A1-9DCF-8F50B4FE3A07}" dt="2022-01-08T08:54:08.470" v="375" actId="20577"/>
          <ac:spMkLst>
            <pc:docMk/>
            <pc:sldMk cId="1299591800" sldId="2076137432"/>
            <ac:spMk id="2" creationId="{3F2CED08-3BD5-40E1-82CB-3CC3B3160CC7}"/>
          </ac:spMkLst>
        </pc:spChg>
        <pc:picChg chg="add mod modCrop">
          <ac:chgData name="Muhammad Gouda" userId="94a1fb66-d524-4faa-ac30-f72b209d2a60" providerId="ADAL" clId="{9C7B5A84-09B5-44A1-9DCF-8F50B4FE3A07}" dt="2022-01-08T09:17:36.862" v="597" actId="1076"/>
          <ac:picMkLst>
            <pc:docMk/>
            <pc:sldMk cId="1299591800" sldId="2076137432"/>
            <ac:picMk id="4" creationId="{1B0D5099-AE20-42D3-AAB2-5E5D3C2F57A6}"/>
          </ac:picMkLst>
        </pc:picChg>
      </pc:sldChg>
      <pc:sldChg chg="del">
        <pc:chgData name="Muhammad Gouda" userId="94a1fb66-d524-4faa-ac30-f72b209d2a60" providerId="ADAL" clId="{9C7B5A84-09B5-44A1-9DCF-8F50B4FE3A07}" dt="2022-01-08T08:32:59.569" v="198" actId="47"/>
        <pc:sldMkLst>
          <pc:docMk/>
          <pc:sldMk cId="151753378" sldId="2076137433"/>
        </pc:sldMkLst>
      </pc:sldChg>
      <pc:sldChg chg="addSp modSp add mod">
        <pc:chgData name="Muhammad Gouda" userId="94a1fb66-d524-4faa-ac30-f72b209d2a60" providerId="ADAL" clId="{9C7B5A84-09B5-44A1-9DCF-8F50B4FE3A07}" dt="2022-01-08T09:16:44.722" v="593" actId="1076"/>
        <pc:sldMkLst>
          <pc:docMk/>
          <pc:sldMk cId="3813152963" sldId="2076137433"/>
        </pc:sldMkLst>
        <pc:spChg chg="mod">
          <ac:chgData name="Muhammad Gouda" userId="94a1fb66-d524-4faa-ac30-f72b209d2a60" providerId="ADAL" clId="{9C7B5A84-09B5-44A1-9DCF-8F50B4FE3A07}" dt="2022-01-08T08:54:12.837" v="376" actId="20577"/>
          <ac:spMkLst>
            <pc:docMk/>
            <pc:sldMk cId="3813152963" sldId="2076137433"/>
            <ac:spMk id="2" creationId="{3F2CED08-3BD5-40E1-82CB-3CC3B3160CC7}"/>
          </ac:spMkLst>
        </pc:spChg>
        <pc:picChg chg="add mod modCrop">
          <ac:chgData name="Muhammad Gouda" userId="94a1fb66-d524-4faa-ac30-f72b209d2a60" providerId="ADAL" clId="{9C7B5A84-09B5-44A1-9DCF-8F50B4FE3A07}" dt="2022-01-08T09:16:44.722" v="593" actId="1076"/>
          <ac:picMkLst>
            <pc:docMk/>
            <pc:sldMk cId="3813152963" sldId="2076137433"/>
            <ac:picMk id="4" creationId="{ECB0A501-8971-47B2-99A9-0F61C0BD941B}"/>
          </ac:picMkLst>
        </pc:picChg>
      </pc:sldChg>
      <pc:sldChg chg="addSp modSp add mod">
        <pc:chgData name="Muhammad Gouda" userId="94a1fb66-d524-4faa-ac30-f72b209d2a60" providerId="ADAL" clId="{9C7B5A84-09B5-44A1-9DCF-8F50B4FE3A07}" dt="2022-01-08T09:15:59.019" v="584" actId="1076"/>
        <pc:sldMkLst>
          <pc:docMk/>
          <pc:sldMk cId="766467807" sldId="2076137434"/>
        </pc:sldMkLst>
        <pc:spChg chg="mod">
          <ac:chgData name="Muhammad Gouda" userId="94a1fb66-d524-4faa-ac30-f72b209d2a60" providerId="ADAL" clId="{9C7B5A84-09B5-44A1-9DCF-8F50B4FE3A07}" dt="2022-01-08T08:54:17.340" v="377" actId="20577"/>
          <ac:spMkLst>
            <pc:docMk/>
            <pc:sldMk cId="766467807" sldId="2076137434"/>
            <ac:spMk id="2" creationId="{3F2CED08-3BD5-40E1-82CB-3CC3B3160CC7}"/>
          </ac:spMkLst>
        </pc:spChg>
        <pc:picChg chg="add mod modCrop">
          <ac:chgData name="Muhammad Gouda" userId="94a1fb66-d524-4faa-ac30-f72b209d2a60" providerId="ADAL" clId="{9C7B5A84-09B5-44A1-9DCF-8F50B4FE3A07}" dt="2022-01-08T09:15:59.019" v="584" actId="1076"/>
          <ac:picMkLst>
            <pc:docMk/>
            <pc:sldMk cId="766467807" sldId="2076137434"/>
            <ac:picMk id="4" creationId="{0BF56CF3-083F-4F8F-9755-20611074EABA}"/>
          </ac:picMkLst>
        </pc:picChg>
      </pc:sldChg>
      <pc:sldChg chg="del">
        <pc:chgData name="Muhammad Gouda" userId="94a1fb66-d524-4faa-ac30-f72b209d2a60" providerId="ADAL" clId="{9C7B5A84-09B5-44A1-9DCF-8F50B4FE3A07}" dt="2022-01-08T08:32:55" v="192" actId="47"/>
        <pc:sldMkLst>
          <pc:docMk/>
          <pc:sldMk cId="1211265496" sldId="2076137434"/>
        </pc:sldMkLst>
      </pc:sldChg>
      <pc:sldChg chg="del">
        <pc:chgData name="Muhammad Gouda" userId="94a1fb66-d524-4faa-ac30-f72b209d2a60" providerId="ADAL" clId="{9C7B5A84-09B5-44A1-9DCF-8F50B4FE3A07}" dt="2022-01-08T08:33:00.048" v="199" actId="47"/>
        <pc:sldMkLst>
          <pc:docMk/>
          <pc:sldMk cId="1955919941" sldId="2076137435"/>
        </pc:sldMkLst>
      </pc:sldChg>
      <pc:sldChg chg="addSp modSp add mod">
        <pc:chgData name="Muhammad Gouda" userId="94a1fb66-d524-4faa-ac30-f72b209d2a60" providerId="ADAL" clId="{9C7B5A84-09B5-44A1-9DCF-8F50B4FE3A07}" dt="2022-01-08T09:15:31.165" v="579" actId="1076"/>
        <pc:sldMkLst>
          <pc:docMk/>
          <pc:sldMk cId="2024261405" sldId="2076137435"/>
        </pc:sldMkLst>
        <pc:spChg chg="mod">
          <ac:chgData name="Muhammad Gouda" userId="94a1fb66-d524-4faa-ac30-f72b209d2a60" providerId="ADAL" clId="{9C7B5A84-09B5-44A1-9DCF-8F50B4FE3A07}" dt="2022-01-08T08:54:20.615" v="378" actId="20577"/>
          <ac:spMkLst>
            <pc:docMk/>
            <pc:sldMk cId="2024261405" sldId="2076137435"/>
            <ac:spMk id="2" creationId="{3F2CED08-3BD5-40E1-82CB-3CC3B3160CC7}"/>
          </ac:spMkLst>
        </pc:spChg>
        <pc:picChg chg="add mod modCrop">
          <ac:chgData name="Muhammad Gouda" userId="94a1fb66-d524-4faa-ac30-f72b209d2a60" providerId="ADAL" clId="{9C7B5A84-09B5-44A1-9DCF-8F50B4FE3A07}" dt="2022-01-08T09:15:31.165" v="579" actId="1076"/>
          <ac:picMkLst>
            <pc:docMk/>
            <pc:sldMk cId="2024261405" sldId="2076137435"/>
            <ac:picMk id="4" creationId="{610B7323-CF79-479C-8EFC-6E8CC7B7C807}"/>
          </ac:picMkLst>
        </pc:picChg>
      </pc:sldChg>
      <pc:sldChg chg="del">
        <pc:chgData name="Muhammad Gouda" userId="94a1fb66-d524-4faa-ac30-f72b209d2a60" providerId="ADAL" clId="{9C7B5A84-09B5-44A1-9DCF-8F50B4FE3A07}" dt="2022-01-08T08:33:00.862" v="200" actId="47"/>
        <pc:sldMkLst>
          <pc:docMk/>
          <pc:sldMk cId="304741085" sldId="2076137436"/>
        </pc:sldMkLst>
      </pc:sldChg>
      <pc:sldChg chg="addSp modSp add mod">
        <pc:chgData name="Muhammad Gouda" userId="94a1fb66-d524-4faa-ac30-f72b209d2a60" providerId="ADAL" clId="{9C7B5A84-09B5-44A1-9DCF-8F50B4FE3A07}" dt="2022-01-08T09:34:28.542" v="670" actId="1038"/>
        <pc:sldMkLst>
          <pc:docMk/>
          <pc:sldMk cId="3810094171" sldId="2076137436"/>
        </pc:sldMkLst>
        <pc:spChg chg="mod">
          <ac:chgData name="Muhammad Gouda" userId="94a1fb66-d524-4faa-ac30-f72b209d2a60" providerId="ADAL" clId="{9C7B5A84-09B5-44A1-9DCF-8F50B4FE3A07}" dt="2022-01-08T08:54:25.107" v="379" actId="20577"/>
          <ac:spMkLst>
            <pc:docMk/>
            <pc:sldMk cId="3810094171" sldId="2076137436"/>
            <ac:spMk id="2" creationId="{3F2CED08-3BD5-40E1-82CB-3CC3B3160CC7}"/>
          </ac:spMkLst>
        </pc:spChg>
        <pc:picChg chg="add mod modCrop">
          <ac:chgData name="Muhammad Gouda" userId="94a1fb66-d524-4faa-ac30-f72b209d2a60" providerId="ADAL" clId="{9C7B5A84-09B5-44A1-9DCF-8F50B4FE3A07}" dt="2022-01-08T09:34:28.542" v="670" actId="1038"/>
          <ac:picMkLst>
            <pc:docMk/>
            <pc:sldMk cId="3810094171" sldId="2076137436"/>
            <ac:picMk id="4" creationId="{E4A43C06-4D75-4772-B779-EC617D8E87FF}"/>
          </ac:picMkLst>
        </pc:picChg>
      </pc:sldChg>
      <pc:sldChg chg="del">
        <pc:chgData name="Muhammad Gouda" userId="94a1fb66-d524-4faa-ac30-f72b209d2a60" providerId="ADAL" clId="{9C7B5A84-09B5-44A1-9DCF-8F50B4FE3A07}" dt="2022-01-08T08:33:01.743" v="201" actId="47"/>
        <pc:sldMkLst>
          <pc:docMk/>
          <pc:sldMk cId="2261875407" sldId="2076137437"/>
        </pc:sldMkLst>
      </pc:sldChg>
      <pc:sldChg chg="addSp modSp add mod">
        <pc:chgData name="Muhammad Gouda" userId="94a1fb66-d524-4faa-ac30-f72b209d2a60" providerId="ADAL" clId="{9C7B5A84-09B5-44A1-9DCF-8F50B4FE3A07}" dt="2022-01-08T09:13:29.404" v="564" actId="14100"/>
        <pc:sldMkLst>
          <pc:docMk/>
          <pc:sldMk cId="3088353314" sldId="2076137437"/>
        </pc:sldMkLst>
        <pc:spChg chg="mod">
          <ac:chgData name="Muhammad Gouda" userId="94a1fb66-d524-4faa-ac30-f72b209d2a60" providerId="ADAL" clId="{9C7B5A84-09B5-44A1-9DCF-8F50B4FE3A07}" dt="2022-01-08T08:54:29.792" v="380" actId="20577"/>
          <ac:spMkLst>
            <pc:docMk/>
            <pc:sldMk cId="3088353314" sldId="2076137437"/>
            <ac:spMk id="2" creationId="{3F2CED08-3BD5-40E1-82CB-3CC3B3160CC7}"/>
          </ac:spMkLst>
        </pc:spChg>
        <pc:picChg chg="add mod modCrop">
          <ac:chgData name="Muhammad Gouda" userId="94a1fb66-d524-4faa-ac30-f72b209d2a60" providerId="ADAL" clId="{9C7B5A84-09B5-44A1-9DCF-8F50B4FE3A07}" dt="2022-01-08T09:13:29.404" v="564" actId="14100"/>
          <ac:picMkLst>
            <pc:docMk/>
            <pc:sldMk cId="3088353314" sldId="2076137437"/>
            <ac:picMk id="4" creationId="{4CC26A6F-1629-417B-9E17-24946FB9AF22}"/>
          </ac:picMkLst>
        </pc:picChg>
      </pc:sldChg>
      <pc:sldChg chg="addSp modSp add mod">
        <pc:chgData name="Muhammad Gouda" userId="94a1fb66-d524-4faa-ac30-f72b209d2a60" providerId="ADAL" clId="{9C7B5A84-09B5-44A1-9DCF-8F50B4FE3A07}" dt="2022-01-08T09:12:53.002" v="560" actId="1076"/>
        <pc:sldMkLst>
          <pc:docMk/>
          <pc:sldMk cId="301352754" sldId="2076137438"/>
        </pc:sldMkLst>
        <pc:spChg chg="mod">
          <ac:chgData name="Muhammad Gouda" userId="94a1fb66-d524-4faa-ac30-f72b209d2a60" providerId="ADAL" clId="{9C7B5A84-09B5-44A1-9DCF-8F50B4FE3A07}" dt="2022-01-08T08:54:33.613" v="381" actId="20577"/>
          <ac:spMkLst>
            <pc:docMk/>
            <pc:sldMk cId="301352754" sldId="2076137438"/>
            <ac:spMk id="2" creationId="{3F2CED08-3BD5-40E1-82CB-3CC3B3160CC7}"/>
          </ac:spMkLst>
        </pc:spChg>
        <pc:picChg chg="add mod modCrop">
          <ac:chgData name="Muhammad Gouda" userId="94a1fb66-d524-4faa-ac30-f72b209d2a60" providerId="ADAL" clId="{9C7B5A84-09B5-44A1-9DCF-8F50B4FE3A07}" dt="2022-01-08T09:12:53.002" v="560" actId="1076"/>
          <ac:picMkLst>
            <pc:docMk/>
            <pc:sldMk cId="301352754" sldId="2076137438"/>
            <ac:picMk id="4" creationId="{9EB1664B-25A8-4F9C-9ADD-075BDE097BCD}"/>
          </ac:picMkLst>
        </pc:picChg>
      </pc:sldChg>
      <pc:sldChg chg="del">
        <pc:chgData name="Muhammad Gouda" userId="94a1fb66-d524-4faa-ac30-f72b209d2a60" providerId="ADAL" clId="{9C7B5A84-09B5-44A1-9DCF-8F50B4FE3A07}" dt="2022-01-08T08:32:55.845" v="193" actId="47"/>
        <pc:sldMkLst>
          <pc:docMk/>
          <pc:sldMk cId="2665143297" sldId="2076137438"/>
        </pc:sldMkLst>
      </pc:sldChg>
      <pc:sldChg chg="del">
        <pc:chgData name="Muhammad Gouda" userId="94a1fb66-d524-4faa-ac30-f72b209d2a60" providerId="ADAL" clId="{9C7B5A84-09B5-44A1-9DCF-8F50B4FE3A07}" dt="2022-01-08T08:33:05.642" v="207" actId="47"/>
        <pc:sldMkLst>
          <pc:docMk/>
          <pc:sldMk cId="3769032243" sldId="2076137439"/>
        </pc:sldMkLst>
      </pc:sldChg>
      <pc:sldChg chg="addSp modSp add mod">
        <pc:chgData name="Muhammad Gouda" userId="94a1fb66-d524-4faa-ac30-f72b209d2a60" providerId="ADAL" clId="{9C7B5A84-09B5-44A1-9DCF-8F50B4FE3A07}" dt="2022-01-08T09:12:29.188" v="556" actId="1076"/>
        <pc:sldMkLst>
          <pc:docMk/>
          <pc:sldMk cId="3915916279" sldId="2076137439"/>
        </pc:sldMkLst>
        <pc:spChg chg="mod">
          <ac:chgData name="Muhammad Gouda" userId="94a1fb66-d524-4faa-ac30-f72b209d2a60" providerId="ADAL" clId="{9C7B5A84-09B5-44A1-9DCF-8F50B4FE3A07}" dt="2022-01-08T08:54:38.348" v="382" actId="20577"/>
          <ac:spMkLst>
            <pc:docMk/>
            <pc:sldMk cId="3915916279" sldId="2076137439"/>
            <ac:spMk id="2" creationId="{3F2CED08-3BD5-40E1-82CB-3CC3B3160CC7}"/>
          </ac:spMkLst>
        </pc:spChg>
        <pc:picChg chg="add mod modCrop">
          <ac:chgData name="Muhammad Gouda" userId="94a1fb66-d524-4faa-ac30-f72b209d2a60" providerId="ADAL" clId="{9C7B5A84-09B5-44A1-9DCF-8F50B4FE3A07}" dt="2022-01-08T09:12:29.188" v="556" actId="1076"/>
          <ac:picMkLst>
            <pc:docMk/>
            <pc:sldMk cId="3915916279" sldId="2076137439"/>
            <ac:picMk id="4" creationId="{78528247-8BB3-4EA7-83EE-5806F2CD06FB}"/>
          </ac:picMkLst>
        </pc:picChg>
      </pc:sldChg>
      <pc:sldChg chg="addSp modSp add mod">
        <pc:chgData name="Muhammad Gouda" userId="94a1fb66-d524-4faa-ac30-f72b209d2a60" providerId="ADAL" clId="{9C7B5A84-09B5-44A1-9DCF-8F50B4FE3A07}" dt="2022-01-08T09:11:54.584" v="546" actId="1076"/>
        <pc:sldMkLst>
          <pc:docMk/>
          <pc:sldMk cId="578245849" sldId="2076137440"/>
        </pc:sldMkLst>
        <pc:spChg chg="mod">
          <ac:chgData name="Muhammad Gouda" userId="94a1fb66-d524-4faa-ac30-f72b209d2a60" providerId="ADAL" clId="{9C7B5A84-09B5-44A1-9DCF-8F50B4FE3A07}" dt="2022-01-08T08:54:42.352" v="383" actId="20577"/>
          <ac:spMkLst>
            <pc:docMk/>
            <pc:sldMk cId="578245849" sldId="2076137440"/>
            <ac:spMk id="2" creationId="{3F2CED08-3BD5-40E1-82CB-3CC3B3160CC7}"/>
          </ac:spMkLst>
        </pc:spChg>
        <pc:picChg chg="add mod modCrop">
          <ac:chgData name="Muhammad Gouda" userId="94a1fb66-d524-4faa-ac30-f72b209d2a60" providerId="ADAL" clId="{9C7B5A84-09B5-44A1-9DCF-8F50B4FE3A07}" dt="2022-01-08T09:11:54.584" v="546" actId="1076"/>
          <ac:picMkLst>
            <pc:docMk/>
            <pc:sldMk cId="578245849" sldId="2076137440"/>
            <ac:picMk id="4" creationId="{585D6FA9-D6CA-4819-A9BD-2D4C544041ED}"/>
          </ac:picMkLst>
        </pc:picChg>
      </pc:sldChg>
      <pc:sldChg chg="del">
        <pc:chgData name="Muhammad Gouda" userId="94a1fb66-d524-4faa-ac30-f72b209d2a60" providerId="ADAL" clId="{9C7B5A84-09B5-44A1-9DCF-8F50B4FE3A07}" dt="2022-01-08T08:33:04.717" v="205" actId="47"/>
        <pc:sldMkLst>
          <pc:docMk/>
          <pc:sldMk cId="3524989475" sldId="2076137440"/>
        </pc:sldMkLst>
      </pc:sldChg>
      <pc:sldChg chg="addSp modSp add mod">
        <pc:chgData name="Muhammad Gouda" userId="94a1fb66-d524-4faa-ac30-f72b209d2a60" providerId="ADAL" clId="{9C7B5A84-09B5-44A1-9DCF-8F50B4FE3A07}" dt="2022-01-08T09:11:36.804" v="542" actId="1076"/>
        <pc:sldMkLst>
          <pc:docMk/>
          <pc:sldMk cId="2646597795" sldId="2076137441"/>
        </pc:sldMkLst>
        <pc:spChg chg="mod">
          <ac:chgData name="Muhammad Gouda" userId="94a1fb66-d524-4faa-ac30-f72b209d2a60" providerId="ADAL" clId="{9C7B5A84-09B5-44A1-9DCF-8F50B4FE3A07}" dt="2022-01-08T08:54:46.783" v="384" actId="20577"/>
          <ac:spMkLst>
            <pc:docMk/>
            <pc:sldMk cId="2646597795" sldId="2076137441"/>
            <ac:spMk id="2" creationId="{3F2CED08-3BD5-40E1-82CB-3CC3B3160CC7}"/>
          </ac:spMkLst>
        </pc:spChg>
        <pc:picChg chg="add mod modCrop">
          <ac:chgData name="Muhammad Gouda" userId="94a1fb66-d524-4faa-ac30-f72b209d2a60" providerId="ADAL" clId="{9C7B5A84-09B5-44A1-9DCF-8F50B4FE3A07}" dt="2022-01-08T09:11:36.804" v="542" actId="1076"/>
          <ac:picMkLst>
            <pc:docMk/>
            <pc:sldMk cId="2646597795" sldId="2076137441"/>
            <ac:picMk id="4" creationId="{4F193378-CB73-4B21-B5D1-A20058250087}"/>
          </ac:picMkLst>
        </pc:picChg>
      </pc:sldChg>
      <pc:sldChg chg="del">
        <pc:chgData name="Muhammad Gouda" userId="94a1fb66-d524-4faa-ac30-f72b209d2a60" providerId="ADAL" clId="{9C7B5A84-09B5-44A1-9DCF-8F50B4FE3A07}" dt="2022-01-08T08:32:50.822" v="187" actId="47"/>
        <pc:sldMkLst>
          <pc:docMk/>
          <pc:sldMk cId="3702457547" sldId="2076137441"/>
        </pc:sldMkLst>
      </pc:sldChg>
      <pc:sldChg chg="del">
        <pc:chgData name="Muhammad Gouda" userId="94a1fb66-d524-4faa-ac30-f72b209d2a60" providerId="ADAL" clId="{9C7B5A84-09B5-44A1-9DCF-8F50B4FE3A07}" dt="2022-01-08T08:32:56.599" v="194" actId="47"/>
        <pc:sldMkLst>
          <pc:docMk/>
          <pc:sldMk cId="618014451" sldId="2076137442"/>
        </pc:sldMkLst>
      </pc:sldChg>
      <pc:sldChg chg="addSp modSp add mod">
        <pc:chgData name="Muhammad Gouda" userId="94a1fb66-d524-4faa-ac30-f72b209d2a60" providerId="ADAL" clId="{9C7B5A84-09B5-44A1-9DCF-8F50B4FE3A07}" dt="2022-01-08T09:10:51.001" v="538" actId="1076"/>
        <pc:sldMkLst>
          <pc:docMk/>
          <pc:sldMk cId="2045524800" sldId="2076137442"/>
        </pc:sldMkLst>
        <pc:spChg chg="mod">
          <ac:chgData name="Muhammad Gouda" userId="94a1fb66-d524-4faa-ac30-f72b209d2a60" providerId="ADAL" clId="{9C7B5A84-09B5-44A1-9DCF-8F50B4FE3A07}" dt="2022-01-08T08:54:51.813" v="385" actId="20577"/>
          <ac:spMkLst>
            <pc:docMk/>
            <pc:sldMk cId="2045524800" sldId="2076137442"/>
            <ac:spMk id="2" creationId="{3F2CED08-3BD5-40E1-82CB-3CC3B3160CC7}"/>
          </ac:spMkLst>
        </pc:spChg>
        <pc:picChg chg="add mod modCrop">
          <ac:chgData name="Muhammad Gouda" userId="94a1fb66-d524-4faa-ac30-f72b209d2a60" providerId="ADAL" clId="{9C7B5A84-09B5-44A1-9DCF-8F50B4FE3A07}" dt="2022-01-08T09:10:51.001" v="538" actId="1076"/>
          <ac:picMkLst>
            <pc:docMk/>
            <pc:sldMk cId="2045524800" sldId="2076137442"/>
            <ac:picMk id="4" creationId="{349D4456-EBC6-47D6-8DB8-E001FC56A1EC}"/>
          </ac:picMkLst>
        </pc:picChg>
      </pc:sldChg>
      <pc:sldChg chg="del">
        <pc:chgData name="Muhammad Gouda" userId="94a1fb66-d524-4faa-ac30-f72b209d2a60" providerId="ADAL" clId="{9C7B5A84-09B5-44A1-9DCF-8F50B4FE3A07}" dt="2022-01-08T08:33:02.274" v="202" actId="47"/>
        <pc:sldMkLst>
          <pc:docMk/>
          <pc:sldMk cId="252617181" sldId="2076137443"/>
        </pc:sldMkLst>
      </pc:sldChg>
      <pc:sldChg chg="addSp modSp add mod">
        <pc:chgData name="Muhammad Gouda" userId="94a1fb66-d524-4faa-ac30-f72b209d2a60" providerId="ADAL" clId="{9C7B5A84-09B5-44A1-9DCF-8F50B4FE3A07}" dt="2022-01-08T09:10:47.971" v="537" actId="1076"/>
        <pc:sldMkLst>
          <pc:docMk/>
          <pc:sldMk cId="935664507" sldId="2076137443"/>
        </pc:sldMkLst>
        <pc:spChg chg="mod">
          <ac:chgData name="Muhammad Gouda" userId="94a1fb66-d524-4faa-ac30-f72b209d2a60" providerId="ADAL" clId="{9C7B5A84-09B5-44A1-9DCF-8F50B4FE3A07}" dt="2022-01-08T08:54:56.519" v="386" actId="20577"/>
          <ac:spMkLst>
            <pc:docMk/>
            <pc:sldMk cId="935664507" sldId="2076137443"/>
            <ac:spMk id="2" creationId="{3F2CED08-3BD5-40E1-82CB-3CC3B3160CC7}"/>
          </ac:spMkLst>
        </pc:spChg>
        <pc:picChg chg="add mod modCrop">
          <ac:chgData name="Muhammad Gouda" userId="94a1fb66-d524-4faa-ac30-f72b209d2a60" providerId="ADAL" clId="{9C7B5A84-09B5-44A1-9DCF-8F50B4FE3A07}" dt="2022-01-08T09:10:47.971" v="537" actId="1076"/>
          <ac:picMkLst>
            <pc:docMk/>
            <pc:sldMk cId="935664507" sldId="2076137443"/>
            <ac:picMk id="4" creationId="{1CCACB1F-2C40-41AA-9AE5-96A21F1F937C}"/>
          </ac:picMkLst>
        </pc:picChg>
      </pc:sldChg>
      <pc:sldChg chg="del">
        <pc:chgData name="Muhammad Gouda" userId="94a1fb66-d524-4faa-ac30-f72b209d2a60" providerId="ADAL" clId="{9C7B5A84-09B5-44A1-9DCF-8F50B4FE3A07}" dt="2022-01-08T08:32:51.580" v="188" actId="47"/>
        <pc:sldMkLst>
          <pc:docMk/>
          <pc:sldMk cId="404711601" sldId="2076137444"/>
        </pc:sldMkLst>
      </pc:sldChg>
      <pc:sldChg chg="addSp modSp add mod">
        <pc:chgData name="Muhammad Gouda" userId="94a1fb66-d524-4faa-ac30-f72b209d2a60" providerId="ADAL" clId="{9C7B5A84-09B5-44A1-9DCF-8F50B4FE3A07}" dt="2022-01-08T09:09:31.448" v="524" actId="1076"/>
        <pc:sldMkLst>
          <pc:docMk/>
          <pc:sldMk cId="2761986668" sldId="2076137444"/>
        </pc:sldMkLst>
        <pc:spChg chg="mod">
          <ac:chgData name="Muhammad Gouda" userId="94a1fb66-d524-4faa-ac30-f72b209d2a60" providerId="ADAL" clId="{9C7B5A84-09B5-44A1-9DCF-8F50B4FE3A07}" dt="2022-01-08T08:55:01.140" v="387" actId="20577"/>
          <ac:spMkLst>
            <pc:docMk/>
            <pc:sldMk cId="2761986668" sldId="2076137444"/>
            <ac:spMk id="2" creationId="{3F2CED08-3BD5-40E1-82CB-3CC3B3160CC7}"/>
          </ac:spMkLst>
        </pc:spChg>
        <pc:picChg chg="add mod modCrop">
          <ac:chgData name="Muhammad Gouda" userId="94a1fb66-d524-4faa-ac30-f72b209d2a60" providerId="ADAL" clId="{9C7B5A84-09B5-44A1-9DCF-8F50B4FE3A07}" dt="2022-01-08T09:09:31.448" v="524" actId="1076"/>
          <ac:picMkLst>
            <pc:docMk/>
            <pc:sldMk cId="2761986668" sldId="2076137444"/>
            <ac:picMk id="4" creationId="{6348E996-58C7-445C-AB33-6CE4ACA62586}"/>
          </ac:picMkLst>
        </pc:picChg>
      </pc:sldChg>
      <pc:sldChg chg="addSp delSp modSp add mod">
        <pc:chgData name="Muhammad Gouda" userId="94a1fb66-d524-4faa-ac30-f72b209d2a60" providerId="ADAL" clId="{9C7B5A84-09B5-44A1-9DCF-8F50B4FE3A07}" dt="2022-01-08T09:48:01.010" v="901" actId="20577"/>
        <pc:sldMkLst>
          <pc:docMk/>
          <pc:sldMk cId="872616182" sldId="2076137445"/>
        </pc:sldMkLst>
        <pc:spChg chg="mod">
          <ac:chgData name="Muhammad Gouda" userId="94a1fb66-d524-4faa-ac30-f72b209d2a60" providerId="ADAL" clId="{9C7B5A84-09B5-44A1-9DCF-8F50B4FE3A07}" dt="2022-01-08T08:55:05.143" v="388" actId="20577"/>
          <ac:spMkLst>
            <pc:docMk/>
            <pc:sldMk cId="872616182" sldId="2076137445"/>
            <ac:spMk id="2" creationId="{3F2CED08-3BD5-40E1-82CB-3CC3B3160CC7}"/>
          </ac:spMkLst>
        </pc:spChg>
        <pc:graphicFrameChg chg="add mod modGraphic">
          <ac:chgData name="Muhammad Gouda" userId="94a1fb66-d524-4faa-ac30-f72b209d2a60" providerId="ADAL" clId="{9C7B5A84-09B5-44A1-9DCF-8F50B4FE3A07}" dt="2022-01-08T09:48:01.010" v="901" actId="20577"/>
          <ac:graphicFrameMkLst>
            <pc:docMk/>
            <pc:sldMk cId="872616182" sldId="2076137445"/>
            <ac:graphicFrameMk id="3" creationId="{3AE51EB0-7D6F-4882-B1FF-39D9D726EFC0}"/>
          </ac:graphicFrameMkLst>
        </pc:graphicFrameChg>
        <pc:picChg chg="add del mod">
          <ac:chgData name="Muhammad Gouda" userId="94a1fb66-d524-4faa-ac30-f72b209d2a60" providerId="ADAL" clId="{9C7B5A84-09B5-44A1-9DCF-8F50B4FE3A07}" dt="2022-01-08T09:45:11.860" v="828" actId="21"/>
          <ac:picMkLst>
            <pc:docMk/>
            <pc:sldMk cId="872616182" sldId="2076137445"/>
            <ac:picMk id="5" creationId="{3936A6F5-A4B1-4535-8DB6-EAE32162A03D}"/>
          </ac:picMkLst>
        </pc:picChg>
      </pc:sldChg>
      <pc:sldChg chg="del">
        <pc:chgData name="Muhammad Gouda" userId="94a1fb66-d524-4faa-ac30-f72b209d2a60" providerId="ADAL" clId="{9C7B5A84-09B5-44A1-9DCF-8F50B4FE3A07}" dt="2022-01-08T08:32:57.400" v="195" actId="47"/>
        <pc:sldMkLst>
          <pc:docMk/>
          <pc:sldMk cId="2475097296" sldId="2076137445"/>
        </pc:sldMkLst>
      </pc:sldChg>
      <pc:sldChg chg="addSp delSp modSp add mod">
        <pc:chgData name="Muhammad Gouda" userId="94a1fb66-d524-4faa-ac30-f72b209d2a60" providerId="ADAL" clId="{9C7B5A84-09B5-44A1-9DCF-8F50B4FE3A07}" dt="2022-01-08T09:48:28.637" v="907" actId="1076"/>
        <pc:sldMkLst>
          <pc:docMk/>
          <pc:sldMk cId="1513007783" sldId="2076137446"/>
        </pc:sldMkLst>
        <pc:spChg chg="mod">
          <ac:chgData name="Muhammad Gouda" userId="94a1fb66-d524-4faa-ac30-f72b209d2a60" providerId="ADAL" clId="{9C7B5A84-09B5-44A1-9DCF-8F50B4FE3A07}" dt="2022-01-08T08:55:10.768" v="391" actId="20577"/>
          <ac:spMkLst>
            <pc:docMk/>
            <pc:sldMk cId="1513007783" sldId="2076137446"/>
            <ac:spMk id="2" creationId="{3F2CED08-3BD5-40E1-82CB-3CC3B3160CC7}"/>
          </ac:spMkLst>
        </pc:spChg>
        <pc:graphicFrameChg chg="add del">
          <ac:chgData name="Muhammad Gouda" userId="94a1fb66-d524-4faa-ac30-f72b209d2a60" providerId="ADAL" clId="{9C7B5A84-09B5-44A1-9DCF-8F50B4FE3A07}" dt="2022-01-08T09:48:13.207" v="902" actId="478"/>
          <ac:graphicFrameMkLst>
            <pc:docMk/>
            <pc:sldMk cId="1513007783" sldId="2076137446"/>
            <ac:graphicFrameMk id="4" creationId="{C5DEBC13-326C-461D-9AEF-777A36C756FC}"/>
          </ac:graphicFrameMkLst>
        </pc:graphicFrameChg>
        <pc:graphicFrameChg chg="add">
          <ac:chgData name="Muhammad Gouda" userId="94a1fb66-d524-4faa-ac30-f72b209d2a60" providerId="ADAL" clId="{9C7B5A84-09B5-44A1-9DCF-8F50B4FE3A07}" dt="2022-01-08T09:48:16.564" v="904" actId="22"/>
          <ac:graphicFrameMkLst>
            <pc:docMk/>
            <pc:sldMk cId="1513007783" sldId="2076137446"/>
            <ac:graphicFrameMk id="10" creationId="{055D74B6-D5FE-4453-9FD8-01C4C8D95AE0}"/>
          </ac:graphicFrameMkLst>
        </pc:graphicFrameChg>
        <pc:picChg chg="add mod ord">
          <ac:chgData name="Muhammad Gouda" userId="94a1fb66-d524-4faa-ac30-f72b209d2a60" providerId="ADAL" clId="{9C7B5A84-09B5-44A1-9DCF-8F50B4FE3A07}" dt="2022-01-08T09:48:28.637" v="907" actId="1076"/>
          <ac:picMkLst>
            <pc:docMk/>
            <pc:sldMk cId="1513007783" sldId="2076137446"/>
            <ac:picMk id="6" creationId="{85596DE8-4466-4A2C-9FD0-DD9EBBC22032}"/>
          </ac:picMkLst>
        </pc:picChg>
        <pc:picChg chg="add del">
          <ac:chgData name="Muhammad Gouda" userId="94a1fb66-d524-4faa-ac30-f72b209d2a60" providerId="ADAL" clId="{9C7B5A84-09B5-44A1-9DCF-8F50B4FE3A07}" dt="2022-01-08T09:45:36.037" v="835" actId="478"/>
          <ac:picMkLst>
            <pc:docMk/>
            <pc:sldMk cId="1513007783" sldId="2076137446"/>
            <ac:picMk id="8" creationId="{24536FCC-DFC3-4711-861A-59A9CA6D9FE2}"/>
          </ac:picMkLst>
        </pc:picChg>
      </pc:sldChg>
      <pc:sldChg chg="del">
        <pc:chgData name="Muhammad Gouda" userId="94a1fb66-d524-4faa-ac30-f72b209d2a60" providerId="ADAL" clId="{9C7B5A84-09B5-44A1-9DCF-8F50B4FE3A07}" dt="2022-01-08T08:33:03.967" v="204" actId="47"/>
        <pc:sldMkLst>
          <pc:docMk/>
          <pc:sldMk cId="3864866370" sldId="2076137446"/>
        </pc:sldMkLst>
      </pc:sldChg>
      <pc:sldChg chg="addSp modSp add mod">
        <pc:chgData name="Muhammad Gouda" userId="94a1fb66-d524-4faa-ac30-f72b209d2a60" providerId="ADAL" clId="{9C7B5A84-09B5-44A1-9DCF-8F50B4FE3A07}" dt="2022-01-08T10:56:39.117" v="2143" actId="33524"/>
        <pc:sldMkLst>
          <pc:docMk/>
          <pc:sldMk cId="4186962575" sldId="2076137447"/>
        </pc:sldMkLst>
        <pc:spChg chg="mod">
          <ac:chgData name="Muhammad Gouda" userId="94a1fb66-d524-4faa-ac30-f72b209d2a60" providerId="ADAL" clId="{9C7B5A84-09B5-44A1-9DCF-8F50B4FE3A07}" dt="2022-01-08T08:55:15.252" v="392" actId="20577"/>
          <ac:spMkLst>
            <pc:docMk/>
            <pc:sldMk cId="4186962575" sldId="2076137447"/>
            <ac:spMk id="2" creationId="{3F2CED08-3BD5-40E1-82CB-3CC3B3160CC7}"/>
          </ac:spMkLst>
        </pc:spChg>
        <pc:graphicFrameChg chg="add mod modGraphic">
          <ac:chgData name="Muhammad Gouda" userId="94a1fb66-d524-4faa-ac30-f72b209d2a60" providerId="ADAL" clId="{9C7B5A84-09B5-44A1-9DCF-8F50B4FE3A07}" dt="2022-01-08T10:56:39.117" v="2143" actId="33524"/>
          <ac:graphicFrameMkLst>
            <pc:docMk/>
            <pc:sldMk cId="4186962575" sldId="2076137447"/>
            <ac:graphicFrameMk id="4" creationId="{B6E6BEF6-A1D1-4813-BD72-990BEDC55CAB}"/>
          </ac:graphicFrameMkLst>
        </pc:graphicFrameChg>
      </pc:sldChg>
      <pc:sldChg chg="addSp modSp add mod">
        <pc:chgData name="Muhammad Gouda" userId="94a1fb66-d524-4faa-ac30-f72b209d2a60" providerId="ADAL" clId="{9C7B5A84-09B5-44A1-9DCF-8F50B4FE3A07}" dt="2022-01-08T11:44:19.979" v="3287" actId="20577"/>
        <pc:sldMkLst>
          <pc:docMk/>
          <pc:sldMk cId="2215332057" sldId="2076137448"/>
        </pc:sldMkLst>
        <pc:spChg chg="mod">
          <ac:chgData name="Muhammad Gouda" userId="94a1fb66-d524-4faa-ac30-f72b209d2a60" providerId="ADAL" clId="{9C7B5A84-09B5-44A1-9DCF-8F50B4FE3A07}" dt="2022-01-08T08:55:20.433" v="394" actId="20577"/>
          <ac:spMkLst>
            <pc:docMk/>
            <pc:sldMk cId="2215332057" sldId="2076137448"/>
            <ac:spMk id="2" creationId="{3F2CED08-3BD5-40E1-82CB-3CC3B3160CC7}"/>
          </ac:spMkLst>
        </pc:spChg>
        <pc:graphicFrameChg chg="add mod modGraphic">
          <ac:chgData name="Muhammad Gouda" userId="94a1fb66-d524-4faa-ac30-f72b209d2a60" providerId="ADAL" clId="{9C7B5A84-09B5-44A1-9DCF-8F50B4FE3A07}" dt="2022-01-08T11:44:19.979" v="3287" actId="20577"/>
          <ac:graphicFrameMkLst>
            <pc:docMk/>
            <pc:sldMk cId="2215332057" sldId="2076137448"/>
            <ac:graphicFrameMk id="4" creationId="{F2B3B2D3-5B08-4B38-92B4-97982D414FCF}"/>
          </ac:graphicFrameMkLst>
        </pc:graphicFrameChg>
      </pc:sldChg>
      <pc:sldChg chg="addSp modSp add mod">
        <pc:chgData name="Muhammad Gouda" userId="94a1fb66-d524-4faa-ac30-f72b209d2a60" providerId="ADAL" clId="{9C7B5A84-09B5-44A1-9DCF-8F50B4FE3A07}" dt="2022-01-08T11:44:36.203" v="3297" actId="20577"/>
        <pc:sldMkLst>
          <pc:docMk/>
          <pc:sldMk cId="1634366317" sldId="2076137449"/>
        </pc:sldMkLst>
        <pc:spChg chg="mod">
          <ac:chgData name="Muhammad Gouda" userId="94a1fb66-d524-4faa-ac30-f72b209d2a60" providerId="ADAL" clId="{9C7B5A84-09B5-44A1-9DCF-8F50B4FE3A07}" dt="2022-01-08T08:55:25.238" v="396" actId="20577"/>
          <ac:spMkLst>
            <pc:docMk/>
            <pc:sldMk cId="1634366317" sldId="2076137449"/>
            <ac:spMk id="2" creationId="{3F2CED08-3BD5-40E1-82CB-3CC3B3160CC7}"/>
          </ac:spMkLst>
        </pc:spChg>
        <pc:graphicFrameChg chg="add modGraphic">
          <ac:chgData name="Muhammad Gouda" userId="94a1fb66-d524-4faa-ac30-f72b209d2a60" providerId="ADAL" clId="{9C7B5A84-09B5-44A1-9DCF-8F50B4FE3A07}" dt="2022-01-08T11:44:36.203" v="3297" actId="20577"/>
          <ac:graphicFrameMkLst>
            <pc:docMk/>
            <pc:sldMk cId="1634366317" sldId="2076137449"/>
            <ac:graphicFrameMk id="4" creationId="{C34FED69-C6DC-434D-9AA6-2DCEE47535D6}"/>
          </ac:graphicFrameMkLst>
        </pc:graphicFrameChg>
        <pc:picChg chg="add mod">
          <ac:chgData name="Muhammad Gouda" userId="94a1fb66-d524-4faa-ac30-f72b209d2a60" providerId="ADAL" clId="{9C7B5A84-09B5-44A1-9DCF-8F50B4FE3A07}" dt="2022-01-08T09:54:42.358" v="938" actId="1076"/>
          <ac:picMkLst>
            <pc:docMk/>
            <pc:sldMk cId="1634366317" sldId="2076137449"/>
            <ac:picMk id="6" creationId="{E77546F0-B103-43A3-A4C8-99181AF15F86}"/>
          </ac:picMkLst>
        </pc:picChg>
      </pc:sldChg>
      <pc:sldChg chg="addSp modSp add mod">
        <pc:chgData name="Muhammad Gouda" userId="94a1fb66-d524-4faa-ac30-f72b209d2a60" providerId="ADAL" clId="{9C7B5A84-09B5-44A1-9DCF-8F50B4FE3A07}" dt="2022-01-08T11:52:16.453" v="3328" actId="1035"/>
        <pc:sldMkLst>
          <pc:docMk/>
          <pc:sldMk cId="1417125395" sldId="2076137450"/>
        </pc:sldMkLst>
        <pc:spChg chg="mod">
          <ac:chgData name="Muhammad Gouda" userId="94a1fb66-d524-4faa-ac30-f72b209d2a60" providerId="ADAL" clId="{9C7B5A84-09B5-44A1-9DCF-8F50B4FE3A07}" dt="2022-01-08T08:55:35.031" v="398" actId="20577"/>
          <ac:spMkLst>
            <pc:docMk/>
            <pc:sldMk cId="1417125395" sldId="2076137450"/>
            <ac:spMk id="2" creationId="{3F2CED08-3BD5-40E1-82CB-3CC3B3160CC7}"/>
          </ac:spMkLst>
        </pc:spChg>
        <pc:graphicFrameChg chg="add mod modGraphic">
          <ac:chgData name="Muhammad Gouda" userId="94a1fb66-d524-4faa-ac30-f72b209d2a60" providerId="ADAL" clId="{9C7B5A84-09B5-44A1-9DCF-8F50B4FE3A07}" dt="2022-01-08T11:52:16.453" v="3328" actId="1035"/>
          <ac:graphicFrameMkLst>
            <pc:docMk/>
            <pc:sldMk cId="1417125395" sldId="2076137450"/>
            <ac:graphicFrameMk id="4" creationId="{5ACEE497-BA5D-4379-BA92-88D07EB71E07}"/>
          </ac:graphicFrameMkLst>
        </pc:graphicFrameChg>
        <pc:picChg chg="add mod modCrop">
          <ac:chgData name="Muhammad Gouda" userId="94a1fb66-d524-4faa-ac30-f72b209d2a60" providerId="ADAL" clId="{9C7B5A84-09B5-44A1-9DCF-8F50B4FE3A07}" dt="2022-01-08T11:52:13.954" v="3327" actId="1036"/>
          <ac:picMkLst>
            <pc:docMk/>
            <pc:sldMk cId="1417125395" sldId="2076137450"/>
            <ac:picMk id="6" creationId="{A85DCDE6-4363-4B3E-82AD-F7E51357AC7B}"/>
          </ac:picMkLst>
        </pc:picChg>
      </pc:sldChg>
      <pc:sldChg chg="addSp modSp add mod">
        <pc:chgData name="Muhammad Gouda" userId="94a1fb66-d524-4faa-ac30-f72b209d2a60" providerId="ADAL" clId="{9C7B5A84-09B5-44A1-9DCF-8F50B4FE3A07}" dt="2022-01-08T11:56:39.769" v="3330" actId="2165"/>
        <pc:sldMkLst>
          <pc:docMk/>
          <pc:sldMk cId="3177936928" sldId="2076137451"/>
        </pc:sldMkLst>
        <pc:spChg chg="mod">
          <ac:chgData name="Muhammad Gouda" userId="94a1fb66-d524-4faa-ac30-f72b209d2a60" providerId="ADAL" clId="{9C7B5A84-09B5-44A1-9DCF-8F50B4FE3A07}" dt="2022-01-08T08:55:40.432" v="400" actId="20577"/>
          <ac:spMkLst>
            <pc:docMk/>
            <pc:sldMk cId="3177936928" sldId="2076137451"/>
            <ac:spMk id="2" creationId="{3F2CED08-3BD5-40E1-82CB-3CC3B3160CC7}"/>
          </ac:spMkLst>
        </pc:spChg>
        <pc:graphicFrameChg chg="add mod modGraphic">
          <ac:chgData name="Muhammad Gouda" userId="94a1fb66-d524-4faa-ac30-f72b209d2a60" providerId="ADAL" clId="{9C7B5A84-09B5-44A1-9DCF-8F50B4FE3A07}" dt="2022-01-08T11:56:39.769" v="3330" actId="2165"/>
          <ac:graphicFrameMkLst>
            <pc:docMk/>
            <pc:sldMk cId="3177936928" sldId="2076137451"/>
            <ac:graphicFrameMk id="4" creationId="{9D509B38-7346-481F-B6C9-7968230884B8}"/>
          </ac:graphicFrameMkLst>
        </pc:graphicFrameChg>
      </pc:sldChg>
      <pc:sldChg chg="addSp modSp add mod">
        <pc:chgData name="Muhammad Gouda" userId="94a1fb66-d524-4faa-ac30-f72b209d2a60" providerId="ADAL" clId="{9C7B5A84-09B5-44A1-9DCF-8F50B4FE3A07}" dt="2022-01-08T11:06:58.049" v="3128" actId="20577"/>
        <pc:sldMkLst>
          <pc:docMk/>
          <pc:sldMk cId="2162813741" sldId="2076137452"/>
        </pc:sldMkLst>
        <pc:spChg chg="mod">
          <ac:chgData name="Muhammad Gouda" userId="94a1fb66-d524-4faa-ac30-f72b209d2a60" providerId="ADAL" clId="{9C7B5A84-09B5-44A1-9DCF-8F50B4FE3A07}" dt="2022-01-08T08:55:43.915" v="402" actId="20577"/>
          <ac:spMkLst>
            <pc:docMk/>
            <pc:sldMk cId="2162813741" sldId="2076137452"/>
            <ac:spMk id="2" creationId="{3F2CED08-3BD5-40E1-82CB-3CC3B3160CC7}"/>
          </ac:spMkLst>
        </pc:spChg>
        <pc:graphicFrameChg chg="add modGraphic">
          <ac:chgData name="Muhammad Gouda" userId="94a1fb66-d524-4faa-ac30-f72b209d2a60" providerId="ADAL" clId="{9C7B5A84-09B5-44A1-9DCF-8F50B4FE3A07}" dt="2022-01-08T11:06:58.049" v="3128" actId="20577"/>
          <ac:graphicFrameMkLst>
            <pc:docMk/>
            <pc:sldMk cId="2162813741" sldId="2076137452"/>
            <ac:graphicFrameMk id="4" creationId="{A97A78CD-54B0-40D4-8CEA-3EAD064D246F}"/>
          </ac:graphicFrameMkLst>
        </pc:graphicFrameChg>
        <pc:picChg chg="add mod">
          <ac:chgData name="Muhammad Gouda" userId="94a1fb66-d524-4faa-ac30-f72b209d2a60" providerId="ADAL" clId="{9C7B5A84-09B5-44A1-9DCF-8F50B4FE3A07}" dt="2022-01-08T09:59:11.897" v="961" actId="1076"/>
          <ac:picMkLst>
            <pc:docMk/>
            <pc:sldMk cId="2162813741" sldId="2076137452"/>
            <ac:picMk id="6" creationId="{C9782B92-9A83-407A-85D8-A02978149241}"/>
          </ac:picMkLst>
        </pc:picChg>
      </pc:sldChg>
      <pc:sldChg chg="addSp modSp add mod">
        <pc:chgData name="Muhammad Gouda" userId="94a1fb66-d524-4faa-ac30-f72b209d2a60" providerId="ADAL" clId="{9C7B5A84-09B5-44A1-9DCF-8F50B4FE3A07}" dt="2022-01-08T11:08:00.380" v="3137" actId="14100"/>
        <pc:sldMkLst>
          <pc:docMk/>
          <pc:sldMk cId="3925059972" sldId="2076137453"/>
        </pc:sldMkLst>
        <pc:spChg chg="mod">
          <ac:chgData name="Muhammad Gouda" userId="94a1fb66-d524-4faa-ac30-f72b209d2a60" providerId="ADAL" clId="{9C7B5A84-09B5-44A1-9DCF-8F50B4FE3A07}" dt="2022-01-08T08:55:47.054" v="404" actId="20577"/>
          <ac:spMkLst>
            <pc:docMk/>
            <pc:sldMk cId="3925059972" sldId="2076137453"/>
            <ac:spMk id="2" creationId="{3F2CED08-3BD5-40E1-82CB-3CC3B3160CC7}"/>
          </ac:spMkLst>
        </pc:spChg>
        <pc:graphicFrameChg chg="add mod modGraphic">
          <ac:chgData name="Muhammad Gouda" userId="94a1fb66-d524-4faa-ac30-f72b209d2a60" providerId="ADAL" clId="{9C7B5A84-09B5-44A1-9DCF-8F50B4FE3A07}" dt="2022-01-08T11:08:00.380" v="3137" actId="14100"/>
          <ac:graphicFrameMkLst>
            <pc:docMk/>
            <pc:sldMk cId="3925059972" sldId="2076137453"/>
            <ac:graphicFrameMk id="4" creationId="{F54F492F-118A-49BD-A907-D0C83EA4425D}"/>
          </ac:graphicFrameMkLst>
        </pc:graphicFrameChg>
      </pc:sldChg>
      <pc:sldChg chg="addSp modSp add mod">
        <pc:chgData name="Muhammad Gouda" userId="94a1fb66-d524-4faa-ac30-f72b209d2a60" providerId="ADAL" clId="{9C7B5A84-09B5-44A1-9DCF-8F50B4FE3A07}" dt="2022-01-08T10:05:14.173" v="1004" actId="2164"/>
        <pc:sldMkLst>
          <pc:docMk/>
          <pc:sldMk cId="3008116716" sldId="2076137454"/>
        </pc:sldMkLst>
        <pc:spChg chg="mod">
          <ac:chgData name="Muhammad Gouda" userId="94a1fb66-d524-4faa-ac30-f72b209d2a60" providerId="ADAL" clId="{9C7B5A84-09B5-44A1-9DCF-8F50B4FE3A07}" dt="2022-01-08T08:55:59.122" v="406" actId="20577"/>
          <ac:spMkLst>
            <pc:docMk/>
            <pc:sldMk cId="3008116716" sldId="2076137454"/>
            <ac:spMk id="2" creationId="{3F2CED08-3BD5-40E1-82CB-3CC3B3160CC7}"/>
          </ac:spMkLst>
        </pc:spChg>
        <pc:graphicFrameChg chg="add mod modGraphic">
          <ac:chgData name="Muhammad Gouda" userId="94a1fb66-d524-4faa-ac30-f72b209d2a60" providerId="ADAL" clId="{9C7B5A84-09B5-44A1-9DCF-8F50B4FE3A07}" dt="2022-01-08T10:05:14.173" v="1004" actId="2164"/>
          <ac:graphicFrameMkLst>
            <pc:docMk/>
            <pc:sldMk cId="3008116716" sldId="2076137454"/>
            <ac:graphicFrameMk id="4" creationId="{934766FF-B2CD-4761-9D94-09FD7278A85F}"/>
          </ac:graphicFrameMkLst>
        </pc:graphicFrameChg>
      </pc:sldChg>
      <pc:sldChg chg="addSp modSp add mod">
        <pc:chgData name="Muhammad Gouda" userId="94a1fb66-d524-4faa-ac30-f72b209d2a60" providerId="ADAL" clId="{9C7B5A84-09B5-44A1-9DCF-8F50B4FE3A07}" dt="2022-01-08T10:05:55.932" v="1015" actId="1038"/>
        <pc:sldMkLst>
          <pc:docMk/>
          <pc:sldMk cId="194806022" sldId="2076137455"/>
        </pc:sldMkLst>
        <pc:spChg chg="mod">
          <ac:chgData name="Muhammad Gouda" userId="94a1fb66-d524-4faa-ac30-f72b209d2a60" providerId="ADAL" clId="{9C7B5A84-09B5-44A1-9DCF-8F50B4FE3A07}" dt="2022-01-08T08:56:02.301" v="408" actId="20577"/>
          <ac:spMkLst>
            <pc:docMk/>
            <pc:sldMk cId="194806022" sldId="2076137455"/>
            <ac:spMk id="2" creationId="{3F2CED08-3BD5-40E1-82CB-3CC3B3160CC7}"/>
          </ac:spMkLst>
        </pc:spChg>
        <pc:graphicFrameChg chg="add">
          <ac:chgData name="Muhammad Gouda" userId="94a1fb66-d524-4faa-ac30-f72b209d2a60" providerId="ADAL" clId="{9C7B5A84-09B5-44A1-9DCF-8F50B4FE3A07}" dt="2022-01-08T10:05:21.267" v="1005" actId="22"/>
          <ac:graphicFrameMkLst>
            <pc:docMk/>
            <pc:sldMk cId="194806022" sldId="2076137455"/>
            <ac:graphicFrameMk id="4" creationId="{A65F2D0F-9B31-498D-915F-D3EFC5569941}"/>
          </ac:graphicFrameMkLst>
        </pc:graphicFrameChg>
        <pc:picChg chg="add mod">
          <ac:chgData name="Muhammad Gouda" userId="94a1fb66-d524-4faa-ac30-f72b209d2a60" providerId="ADAL" clId="{9C7B5A84-09B5-44A1-9DCF-8F50B4FE3A07}" dt="2022-01-08T10:05:55.932" v="1015" actId="1038"/>
          <ac:picMkLst>
            <pc:docMk/>
            <pc:sldMk cId="194806022" sldId="2076137455"/>
            <ac:picMk id="6" creationId="{FDC97BDB-6FF4-4D6A-AD25-4E40585CD28C}"/>
          </ac:picMkLst>
        </pc:picChg>
      </pc:sldChg>
      <pc:sldChg chg="addSp delSp modSp add mod">
        <pc:chgData name="Muhammad Gouda" userId="94a1fb66-d524-4faa-ac30-f72b209d2a60" providerId="ADAL" clId="{9C7B5A84-09B5-44A1-9DCF-8F50B4FE3A07}" dt="2022-01-08T11:16:32.846" v="3247" actId="14100"/>
        <pc:sldMkLst>
          <pc:docMk/>
          <pc:sldMk cId="3193492341" sldId="2076137456"/>
        </pc:sldMkLst>
        <pc:spChg chg="mod">
          <ac:chgData name="Muhammad Gouda" userId="94a1fb66-d524-4faa-ac30-f72b209d2a60" providerId="ADAL" clId="{9C7B5A84-09B5-44A1-9DCF-8F50B4FE3A07}" dt="2022-01-08T08:56:05.421" v="410" actId="20577"/>
          <ac:spMkLst>
            <pc:docMk/>
            <pc:sldMk cId="3193492341" sldId="2076137456"/>
            <ac:spMk id="2" creationId="{3F2CED08-3BD5-40E1-82CB-3CC3B3160CC7}"/>
          </ac:spMkLst>
        </pc:spChg>
        <pc:spChg chg="add del mod">
          <ac:chgData name="Muhammad Gouda" userId="94a1fb66-d524-4faa-ac30-f72b209d2a60" providerId="ADAL" clId="{9C7B5A84-09B5-44A1-9DCF-8F50B4FE3A07}" dt="2022-01-08T11:13:25.272" v="3227"/>
          <ac:spMkLst>
            <pc:docMk/>
            <pc:sldMk cId="3193492341" sldId="2076137456"/>
            <ac:spMk id="5" creationId="{A8D78753-3429-4A2A-B48F-022830C146AE}"/>
          </ac:spMkLst>
        </pc:spChg>
        <pc:graphicFrameChg chg="add mod modGraphic">
          <ac:chgData name="Muhammad Gouda" userId="94a1fb66-d524-4faa-ac30-f72b209d2a60" providerId="ADAL" clId="{9C7B5A84-09B5-44A1-9DCF-8F50B4FE3A07}" dt="2022-01-08T11:16:32.846" v="3247" actId="14100"/>
          <ac:graphicFrameMkLst>
            <pc:docMk/>
            <pc:sldMk cId="3193492341" sldId="2076137456"/>
            <ac:graphicFrameMk id="4" creationId="{2BDF8B0E-C1C5-4BF8-A8FE-C81F72123351}"/>
          </ac:graphicFrameMkLst>
        </pc:graphicFrameChg>
        <pc:picChg chg="add del">
          <ac:chgData name="Muhammad Gouda" userId="94a1fb66-d524-4faa-ac30-f72b209d2a60" providerId="ADAL" clId="{9C7B5A84-09B5-44A1-9DCF-8F50B4FE3A07}" dt="2022-01-08T11:11:03.436" v="3189" actId="478"/>
          <ac:picMkLst>
            <pc:docMk/>
            <pc:sldMk cId="3193492341" sldId="2076137456"/>
            <ac:picMk id="4098" creationId="{61222E2E-B7FF-46E3-BA15-A5BB7E17DE6A}"/>
          </ac:picMkLst>
        </pc:picChg>
      </pc:sldChg>
      <pc:sldChg chg="modSp add">
        <pc:chgData name="Muhammad Gouda" userId="94a1fb66-d524-4faa-ac30-f72b209d2a60" providerId="ADAL" clId="{9C7B5A84-09B5-44A1-9DCF-8F50B4FE3A07}" dt="2022-01-08T08:58:21.989" v="450" actId="20577"/>
        <pc:sldMkLst>
          <pc:docMk/>
          <pc:sldMk cId="563341794" sldId="2076137457"/>
        </pc:sldMkLst>
        <pc:spChg chg="mod">
          <ac:chgData name="Muhammad Gouda" userId="94a1fb66-d524-4faa-ac30-f72b209d2a60" providerId="ADAL" clId="{9C7B5A84-09B5-44A1-9DCF-8F50B4FE3A07}" dt="2022-01-08T08:58:21.989" v="450" actId="20577"/>
          <ac:spMkLst>
            <pc:docMk/>
            <pc:sldMk cId="563341794" sldId="2076137457"/>
            <ac:spMk id="4" creationId="{109137B3-9B9C-44EB-932F-9293072877D8}"/>
          </ac:spMkLst>
        </pc:spChg>
      </pc:sldChg>
      <pc:sldChg chg="modSp add">
        <pc:chgData name="Muhammad Gouda" userId="94a1fb66-d524-4faa-ac30-f72b209d2a60" providerId="ADAL" clId="{9C7B5A84-09B5-44A1-9DCF-8F50B4FE3A07}" dt="2022-01-08T08:58:29.042" v="451" actId="20577"/>
        <pc:sldMkLst>
          <pc:docMk/>
          <pc:sldMk cId="3754454680" sldId="2076137458"/>
        </pc:sldMkLst>
        <pc:spChg chg="mod">
          <ac:chgData name="Muhammad Gouda" userId="94a1fb66-d524-4faa-ac30-f72b209d2a60" providerId="ADAL" clId="{9C7B5A84-09B5-44A1-9DCF-8F50B4FE3A07}" dt="2022-01-08T08:58:29.042" v="451" actId="20577"/>
          <ac:spMkLst>
            <pc:docMk/>
            <pc:sldMk cId="3754454680" sldId="2076137458"/>
            <ac:spMk id="4" creationId="{109137B3-9B9C-44EB-932F-9293072877D8}"/>
          </ac:spMkLst>
        </pc:spChg>
      </pc:sldChg>
      <pc:sldChg chg="modSp add">
        <pc:chgData name="Muhammad Gouda" userId="94a1fb66-d524-4faa-ac30-f72b209d2a60" providerId="ADAL" clId="{9C7B5A84-09B5-44A1-9DCF-8F50B4FE3A07}" dt="2022-01-08T09:01:33.398" v="484" actId="20577"/>
        <pc:sldMkLst>
          <pc:docMk/>
          <pc:sldMk cId="3800666956" sldId="2076137459"/>
        </pc:sldMkLst>
        <pc:spChg chg="mod">
          <ac:chgData name="Muhammad Gouda" userId="94a1fb66-d524-4faa-ac30-f72b209d2a60" providerId="ADAL" clId="{9C7B5A84-09B5-44A1-9DCF-8F50B4FE3A07}" dt="2022-01-08T09:01:33.398" v="484" actId="20577"/>
          <ac:spMkLst>
            <pc:docMk/>
            <pc:sldMk cId="3800666956" sldId="2076137459"/>
            <ac:spMk id="4" creationId="{109137B3-9B9C-44EB-932F-9293072877D8}"/>
          </ac:spMkLst>
        </pc:spChg>
      </pc:sldChg>
      <pc:sldChg chg="modSp add">
        <pc:chgData name="Muhammad Gouda" userId="94a1fb66-d524-4faa-ac30-f72b209d2a60" providerId="ADAL" clId="{9C7B5A84-09B5-44A1-9DCF-8F50B4FE3A07}" dt="2022-01-08T08:58:51.266" v="453" actId="20577"/>
        <pc:sldMkLst>
          <pc:docMk/>
          <pc:sldMk cId="3257729318" sldId="2076137460"/>
        </pc:sldMkLst>
        <pc:spChg chg="mod">
          <ac:chgData name="Muhammad Gouda" userId="94a1fb66-d524-4faa-ac30-f72b209d2a60" providerId="ADAL" clId="{9C7B5A84-09B5-44A1-9DCF-8F50B4FE3A07}" dt="2022-01-08T08:58:51.266" v="453" actId="20577"/>
          <ac:spMkLst>
            <pc:docMk/>
            <pc:sldMk cId="3257729318" sldId="2076137460"/>
            <ac:spMk id="4" creationId="{109137B3-9B9C-44EB-932F-9293072877D8}"/>
          </ac:spMkLst>
        </pc:spChg>
      </pc:sldChg>
      <pc:sldChg chg="modSp add">
        <pc:chgData name="Muhammad Gouda" userId="94a1fb66-d524-4faa-ac30-f72b209d2a60" providerId="ADAL" clId="{9C7B5A84-09B5-44A1-9DCF-8F50B4FE3A07}" dt="2022-01-08T08:58:57.830" v="454" actId="20577"/>
        <pc:sldMkLst>
          <pc:docMk/>
          <pc:sldMk cId="3606419665" sldId="2076137461"/>
        </pc:sldMkLst>
        <pc:spChg chg="mod">
          <ac:chgData name="Muhammad Gouda" userId="94a1fb66-d524-4faa-ac30-f72b209d2a60" providerId="ADAL" clId="{9C7B5A84-09B5-44A1-9DCF-8F50B4FE3A07}" dt="2022-01-08T08:58:57.830" v="454" actId="20577"/>
          <ac:spMkLst>
            <pc:docMk/>
            <pc:sldMk cId="3606419665" sldId="2076137461"/>
            <ac:spMk id="4" creationId="{109137B3-9B9C-44EB-932F-9293072877D8}"/>
          </ac:spMkLst>
        </pc:spChg>
      </pc:sldChg>
      <pc:sldChg chg="modSp add">
        <pc:chgData name="Muhammad Gouda" userId="94a1fb66-d524-4faa-ac30-f72b209d2a60" providerId="ADAL" clId="{9C7B5A84-09B5-44A1-9DCF-8F50B4FE3A07}" dt="2022-01-08T08:59:05.600" v="455" actId="20577"/>
        <pc:sldMkLst>
          <pc:docMk/>
          <pc:sldMk cId="2670889964" sldId="2076137462"/>
        </pc:sldMkLst>
        <pc:spChg chg="mod">
          <ac:chgData name="Muhammad Gouda" userId="94a1fb66-d524-4faa-ac30-f72b209d2a60" providerId="ADAL" clId="{9C7B5A84-09B5-44A1-9DCF-8F50B4FE3A07}" dt="2022-01-08T08:59:05.600" v="455" actId="20577"/>
          <ac:spMkLst>
            <pc:docMk/>
            <pc:sldMk cId="2670889964" sldId="2076137462"/>
            <ac:spMk id="4" creationId="{109137B3-9B9C-44EB-932F-9293072877D8}"/>
          </ac:spMkLst>
        </pc:spChg>
      </pc:sldChg>
      <pc:sldChg chg="modSp add">
        <pc:chgData name="Muhammad Gouda" userId="94a1fb66-d524-4faa-ac30-f72b209d2a60" providerId="ADAL" clId="{9C7B5A84-09B5-44A1-9DCF-8F50B4FE3A07}" dt="2022-01-08T08:59:11.074" v="456" actId="20577"/>
        <pc:sldMkLst>
          <pc:docMk/>
          <pc:sldMk cId="3356995900" sldId="2076137463"/>
        </pc:sldMkLst>
        <pc:spChg chg="mod">
          <ac:chgData name="Muhammad Gouda" userId="94a1fb66-d524-4faa-ac30-f72b209d2a60" providerId="ADAL" clId="{9C7B5A84-09B5-44A1-9DCF-8F50B4FE3A07}" dt="2022-01-08T08:59:11.074" v="456" actId="20577"/>
          <ac:spMkLst>
            <pc:docMk/>
            <pc:sldMk cId="3356995900" sldId="2076137463"/>
            <ac:spMk id="4" creationId="{109137B3-9B9C-44EB-932F-9293072877D8}"/>
          </ac:spMkLst>
        </pc:spChg>
      </pc:sldChg>
      <pc:sldChg chg="modSp add">
        <pc:chgData name="Muhammad Gouda" userId="94a1fb66-d524-4faa-ac30-f72b209d2a60" providerId="ADAL" clId="{9C7B5A84-09B5-44A1-9DCF-8F50B4FE3A07}" dt="2022-01-08T09:00:47.008" v="471" actId="20577"/>
        <pc:sldMkLst>
          <pc:docMk/>
          <pc:sldMk cId="1363899005" sldId="2076137464"/>
        </pc:sldMkLst>
        <pc:spChg chg="mod">
          <ac:chgData name="Muhammad Gouda" userId="94a1fb66-d524-4faa-ac30-f72b209d2a60" providerId="ADAL" clId="{9C7B5A84-09B5-44A1-9DCF-8F50B4FE3A07}" dt="2022-01-08T09:00:47.008" v="471" actId="20577"/>
          <ac:spMkLst>
            <pc:docMk/>
            <pc:sldMk cId="1363899005" sldId="2076137464"/>
            <ac:spMk id="4" creationId="{109137B3-9B9C-44EB-932F-9293072877D8}"/>
          </ac:spMkLst>
        </pc:spChg>
      </pc:sldChg>
      <pc:sldChg chg="modSp add">
        <pc:chgData name="Muhammad Gouda" userId="94a1fb66-d524-4faa-ac30-f72b209d2a60" providerId="ADAL" clId="{9C7B5A84-09B5-44A1-9DCF-8F50B4FE3A07}" dt="2022-01-08T08:59:20.778" v="458" actId="20577"/>
        <pc:sldMkLst>
          <pc:docMk/>
          <pc:sldMk cId="3827740666" sldId="2076137465"/>
        </pc:sldMkLst>
        <pc:spChg chg="mod">
          <ac:chgData name="Muhammad Gouda" userId="94a1fb66-d524-4faa-ac30-f72b209d2a60" providerId="ADAL" clId="{9C7B5A84-09B5-44A1-9DCF-8F50B4FE3A07}" dt="2022-01-08T08:59:20.778" v="458" actId="20577"/>
          <ac:spMkLst>
            <pc:docMk/>
            <pc:sldMk cId="3827740666" sldId="2076137465"/>
            <ac:spMk id="4" creationId="{109137B3-9B9C-44EB-932F-9293072877D8}"/>
          </ac:spMkLst>
        </pc:spChg>
      </pc:sldChg>
      <pc:sldChg chg="modSp add">
        <pc:chgData name="Muhammad Gouda" userId="94a1fb66-d524-4faa-ac30-f72b209d2a60" providerId="ADAL" clId="{9C7B5A84-09B5-44A1-9DCF-8F50B4FE3A07}" dt="2022-01-08T08:59:25.784" v="459" actId="20577"/>
        <pc:sldMkLst>
          <pc:docMk/>
          <pc:sldMk cId="1050695279" sldId="2076137466"/>
        </pc:sldMkLst>
        <pc:spChg chg="mod">
          <ac:chgData name="Muhammad Gouda" userId="94a1fb66-d524-4faa-ac30-f72b209d2a60" providerId="ADAL" clId="{9C7B5A84-09B5-44A1-9DCF-8F50B4FE3A07}" dt="2022-01-08T08:59:25.784" v="459" actId="20577"/>
          <ac:spMkLst>
            <pc:docMk/>
            <pc:sldMk cId="1050695279" sldId="2076137466"/>
            <ac:spMk id="4" creationId="{109137B3-9B9C-44EB-932F-9293072877D8}"/>
          </ac:spMkLst>
        </pc:spChg>
      </pc:sldChg>
      <pc:sldChg chg="modSp add">
        <pc:chgData name="Muhammad Gouda" userId="94a1fb66-d524-4faa-ac30-f72b209d2a60" providerId="ADAL" clId="{9C7B5A84-09B5-44A1-9DCF-8F50B4FE3A07}" dt="2022-01-08T08:59:30.600" v="460" actId="20577"/>
        <pc:sldMkLst>
          <pc:docMk/>
          <pc:sldMk cId="4114042867" sldId="2076137467"/>
        </pc:sldMkLst>
        <pc:spChg chg="mod">
          <ac:chgData name="Muhammad Gouda" userId="94a1fb66-d524-4faa-ac30-f72b209d2a60" providerId="ADAL" clId="{9C7B5A84-09B5-44A1-9DCF-8F50B4FE3A07}" dt="2022-01-08T08:59:30.600" v="460" actId="20577"/>
          <ac:spMkLst>
            <pc:docMk/>
            <pc:sldMk cId="4114042867" sldId="2076137467"/>
            <ac:spMk id="4" creationId="{109137B3-9B9C-44EB-932F-9293072877D8}"/>
          </ac:spMkLst>
        </pc:spChg>
      </pc:sldChg>
      <pc:sldChg chg="addSp delSp modSp add mod">
        <pc:chgData name="Muhammad Gouda" userId="94a1fb66-d524-4faa-ac30-f72b209d2a60" providerId="ADAL" clId="{9C7B5A84-09B5-44A1-9DCF-8F50B4FE3A07}" dt="2022-01-08T11:16:09.052" v="3243" actId="478"/>
        <pc:sldMkLst>
          <pc:docMk/>
          <pc:sldMk cId="1377145627" sldId="2076137468"/>
        </pc:sldMkLst>
        <pc:spChg chg="del">
          <ac:chgData name="Muhammad Gouda" userId="94a1fb66-d524-4faa-ac30-f72b209d2a60" providerId="ADAL" clId="{9C7B5A84-09B5-44A1-9DCF-8F50B4FE3A07}" dt="2022-01-08T11:16:06.305" v="3242" actId="478"/>
          <ac:spMkLst>
            <pc:docMk/>
            <pc:sldMk cId="1377145627" sldId="2076137468"/>
            <ac:spMk id="2" creationId="{BD7E95E1-FCCC-425D-93BD-AE3A6DF844CF}"/>
          </ac:spMkLst>
        </pc:spChg>
        <pc:spChg chg="mod">
          <ac:chgData name="Muhammad Gouda" userId="94a1fb66-d524-4faa-ac30-f72b209d2a60" providerId="ADAL" clId="{9C7B5A84-09B5-44A1-9DCF-8F50B4FE3A07}" dt="2022-01-08T08:57:53.695" v="449" actId="20577"/>
          <ac:spMkLst>
            <pc:docMk/>
            <pc:sldMk cId="1377145627" sldId="2076137468"/>
            <ac:spMk id="4" creationId="{109137B3-9B9C-44EB-932F-9293072877D8}"/>
          </ac:spMkLst>
        </pc:spChg>
        <pc:spChg chg="add del mod">
          <ac:chgData name="Muhammad Gouda" userId="94a1fb66-d524-4faa-ac30-f72b209d2a60" providerId="ADAL" clId="{9C7B5A84-09B5-44A1-9DCF-8F50B4FE3A07}" dt="2022-01-08T11:16:09.052" v="3243" actId="478"/>
          <ac:spMkLst>
            <pc:docMk/>
            <pc:sldMk cId="1377145627" sldId="2076137468"/>
            <ac:spMk id="5" creationId="{1957443B-8C9E-4A9F-887B-B70D4C14D06B}"/>
          </ac:spMkLst>
        </pc:spChg>
      </pc:sldChg>
      <pc:sldChg chg="addSp modSp new del mod">
        <pc:chgData name="Muhammad Gouda" userId="94a1fb66-d524-4faa-ac30-f72b209d2a60" providerId="ADAL" clId="{9C7B5A84-09B5-44A1-9DCF-8F50B4FE3A07}" dt="2022-01-08T11:15:58.379" v="3241" actId="47"/>
        <pc:sldMkLst>
          <pc:docMk/>
          <pc:sldMk cId="1144521899" sldId="2076137469"/>
        </pc:sldMkLst>
        <pc:graphicFrameChg chg="add">
          <ac:chgData name="Muhammad Gouda" userId="94a1fb66-d524-4faa-ac30-f72b209d2a60" providerId="ADAL" clId="{9C7B5A84-09B5-44A1-9DCF-8F50B4FE3A07}" dt="2022-01-08T09:46:04.362" v="837" actId="22"/>
          <ac:graphicFrameMkLst>
            <pc:docMk/>
            <pc:sldMk cId="1144521899" sldId="2076137469"/>
            <ac:graphicFrameMk id="4" creationId="{B251634A-BA09-4F08-9958-0D4F6AA4010A}"/>
          </ac:graphicFrameMkLst>
        </pc:graphicFrameChg>
        <pc:picChg chg="add mod">
          <ac:chgData name="Muhammad Gouda" userId="94a1fb66-d524-4faa-ac30-f72b209d2a60" providerId="ADAL" clId="{9C7B5A84-09B5-44A1-9DCF-8F50B4FE3A07}" dt="2022-01-08T09:46:07.181" v="839" actId="1076"/>
          <ac:picMkLst>
            <pc:docMk/>
            <pc:sldMk cId="1144521899" sldId="2076137469"/>
            <ac:picMk id="6" creationId="{8D499704-6D73-40A2-BAA3-EF755E963D55}"/>
          </ac:picMkLst>
        </pc:picChg>
      </pc:sldChg>
    </pc:docChg>
  </pc:docChgLst>
  <pc:docChgLst>
    <pc:chgData name="Muhammad Gouda" userId="94a1fb66-d524-4faa-ac30-f72b209d2a60" providerId="ADAL" clId="{C3F883C9-00D5-46A9-9958-C9A1D64AB19B}"/>
    <pc:docChg chg="undo custSel addSld delSld modSld sldOrd modSection">
      <pc:chgData name="Muhammad Gouda" userId="94a1fb66-d524-4faa-ac30-f72b209d2a60" providerId="ADAL" clId="{C3F883C9-00D5-46A9-9958-C9A1D64AB19B}" dt="2021-10-25T17:39:17.945" v="742"/>
      <pc:docMkLst>
        <pc:docMk/>
      </pc:docMkLst>
      <pc:sldChg chg="modAnim">
        <pc:chgData name="Muhammad Gouda" userId="94a1fb66-d524-4faa-ac30-f72b209d2a60" providerId="ADAL" clId="{C3F883C9-00D5-46A9-9958-C9A1D64AB19B}" dt="2021-10-25T04:25:18.802" v="724"/>
        <pc:sldMkLst>
          <pc:docMk/>
          <pc:sldMk cId="2310915020" sldId="2076137022"/>
        </pc:sldMkLst>
      </pc:sldChg>
      <pc:sldChg chg="modSp">
        <pc:chgData name="Muhammad Gouda" userId="94a1fb66-d524-4faa-ac30-f72b209d2a60" providerId="ADAL" clId="{C3F883C9-00D5-46A9-9958-C9A1D64AB19B}" dt="2021-10-24T23:43:52.213" v="265" actId="113"/>
        <pc:sldMkLst>
          <pc:docMk/>
          <pc:sldMk cId="3636149876" sldId="2076137392"/>
        </pc:sldMkLst>
        <pc:spChg chg="mod">
          <ac:chgData name="Muhammad Gouda" userId="94a1fb66-d524-4faa-ac30-f72b209d2a60" providerId="ADAL" clId="{C3F883C9-00D5-46A9-9958-C9A1D64AB19B}" dt="2021-10-24T23:43:52.213" v="265" actId="113"/>
          <ac:spMkLst>
            <pc:docMk/>
            <pc:sldMk cId="3636149876" sldId="2076137392"/>
            <ac:spMk id="5" creationId="{7681AB3B-6AA6-494D-9089-90763CEF72B2}"/>
          </ac:spMkLst>
        </pc:spChg>
      </pc:sldChg>
      <pc:sldChg chg="addSp delSp modSp mod delAnim">
        <pc:chgData name="Muhammad Gouda" userId="94a1fb66-d524-4faa-ac30-f72b209d2a60" providerId="ADAL" clId="{C3F883C9-00D5-46A9-9958-C9A1D64AB19B}" dt="2021-10-25T03:32:22.717" v="628" actId="1076"/>
        <pc:sldMkLst>
          <pc:docMk/>
          <pc:sldMk cId="1748473982" sldId="2076137408"/>
        </pc:sldMkLst>
        <pc:spChg chg="del">
          <ac:chgData name="Muhammad Gouda" userId="94a1fb66-d524-4faa-ac30-f72b209d2a60" providerId="ADAL" clId="{C3F883C9-00D5-46A9-9958-C9A1D64AB19B}" dt="2021-10-25T03:31:39.150" v="605" actId="478"/>
          <ac:spMkLst>
            <pc:docMk/>
            <pc:sldMk cId="1748473982" sldId="2076137408"/>
            <ac:spMk id="2" creationId="{AAF12876-D394-44DD-ACFF-DA53207EA100}"/>
          </ac:spMkLst>
        </pc:spChg>
        <pc:spChg chg="mod">
          <ac:chgData name="Muhammad Gouda" userId="94a1fb66-d524-4faa-ac30-f72b209d2a60" providerId="ADAL" clId="{C3F883C9-00D5-46A9-9958-C9A1D64AB19B}" dt="2021-10-25T03:31:46.980" v="621" actId="20577"/>
          <ac:spMkLst>
            <pc:docMk/>
            <pc:sldMk cId="1748473982" sldId="2076137408"/>
            <ac:spMk id="6" creationId="{F9CB73BB-2AA6-458F-9B0A-E987A051A35E}"/>
          </ac:spMkLst>
        </pc:spChg>
        <pc:picChg chg="add mod modCrop">
          <ac:chgData name="Muhammad Gouda" userId="94a1fb66-d524-4faa-ac30-f72b209d2a60" providerId="ADAL" clId="{C3F883C9-00D5-46A9-9958-C9A1D64AB19B}" dt="2021-10-25T03:32:22.717" v="628" actId="1076"/>
          <ac:picMkLst>
            <pc:docMk/>
            <pc:sldMk cId="1748473982" sldId="2076137408"/>
            <ac:picMk id="4" creationId="{D27EB9F1-377A-45B9-9D1B-903657392FAF}"/>
          </ac:picMkLst>
        </pc:picChg>
      </pc:sldChg>
      <pc:sldChg chg="del">
        <pc:chgData name="Muhammad Gouda" userId="94a1fb66-d524-4faa-ac30-f72b209d2a60" providerId="ADAL" clId="{C3F883C9-00D5-46A9-9958-C9A1D64AB19B}" dt="2021-10-23T12:18:47.394" v="25" actId="47"/>
        <pc:sldMkLst>
          <pc:docMk/>
          <pc:sldMk cId="1146873309" sldId="2076137415"/>
        </pc:sldMkLst>
      </pc:sldChg>
      <pc:sldChg chg="del">
        <pc:chgData name="Muhammad Gouda" userId="94a1fb66-d524-4faa-ac30-f72b209d2a60" providerId="ADAL" clId="{C3F883C9-00D5-46A9-9958-C9A1D64AB19B}" dt="2021-10-23T12:18:55.752" v="26" actId="47"/>
        <pc:sldMkLst>
          <pc:docMk/>
          <pc:sldMk cId="2107640128" sldId="2076137416"/>
        </pc:sldMkLst>
      </pc:sldChg>
      <pc:sldChg chg="delSp modSp add del mod ord modNotesTx">
        <pc:chgData name="Muhammad Gouda" userId="94a1fb66-d524-4faa-ac30-f72b209d2a60" providerId="ADAL" clId="{C3F883C9-00D5-46A9-9958-C9A1D64AB19B}" dt="2021-10-25T03:36:24.567" v="714" actId="47"/>
        <pc:sldMkLst>
          <pc:docMk/>
          <pc:sldMk cId="410697766" sldId="2076137417"/>
        </pc:sldMkLst>
        <pc:spChg chg="mod">
          <ac:chgData name="Muhammad Gouda" userId="94a1fb66-d524-4faa-ac30-f72b209d2a60" providerId="ADAL" clId="{C3F883C9-00D5-46A9-9958-C9A1D64AB19B}" dt="2021-10-23T12:19:16.304" v="30" actId="20577"/>
          <ac:spMkLst>
            <pc:docMk/>
            <pc:sldMk cId="410697766" sldId="2076137417"/>
            <ac:spMk id="2" creationId="{00000000-0000-0000-0000-000000000000}"/>
          </ac:spMkLst>
        </pc:spChg>
        <pc:spChg chg="mod">
          <ac:chgData name="Muhammad Gouda" userId="94a1fb66-d524-4faa-ac30-f72b209d2a60" providerId="ADAL" clId="{C3F883C9-00D5-46A9-9958-C9A1D64AB19B}" dt="2021-10-23T12:20:06.568" v="44" actId="20577"/>
          <ac:spMkLst>
            <pc:docMk/>
            <pc:sldMk cId="410697766" sldId="2076137417"/>
            <ac:spMk id="26" creationId="{77557EE4-F19F-47C7-942E-D1B16A331977}"/>
          </ac:spMkLst>
        </pc:spChg>
        <pc:picChg chg="mod">
          <ac:chgData name="Muhammad Gouda" userId="94a1fb66-d524-4faa-ac30-f72b209d2a60" providerId="ADAL" clId="{C3F883C9-00D5-46A9-9958-C9A1D64AB19B}" dt="2021-10-23T12:20:03.143" v="40" actId="1076"/>
          <ac:picMkLst>
            <pc:docMk/>
            <pc:sldMk cId="410697766" sldId="2076137417"/>
            <ac:picMk id="1026" creationId="{9BB3B671-57A7-45E4-BD4E-4EBC0014DBF1}"/>
          </ac:picMkLst>
        </pc:picChg>
        <pc:picChg chg="del">
          <ac:chgData name="Muhammad Gouda" userId="94a1fb66-d524-4faa-ac30-f72b209d2a60" providerId="ADAL" clId="{C3F883C9-00D5-46A9-9958-C9A1D64AB19B}" dt="2021-10-23T12:19:20.051" v="31" actId="478"/>
          <ac:picMkLst>
            <pc:docMk/>
            <pc:sldMk cId="410697766" sldId="2076137417"/>
            <ac:picMk id="23554" creationId="{4298BC53-B716-4E80-8A55-A9644D68A28F}"/>
          </ac:picMkLst>
        </pc:picChg>
      </pc:sldChg>
      <pc:sldChg chg="addSp">
        <pc:chgData name="Muhammad Gouda" userId="94a1fb66-d524-4faa-ac30-f72b209d2a60" providerId="ADAL" clId="{C3F883C9-00D5-46A9-9958-C9A1D64AB19B}" dt="2021-10-23T12:19:54.266" v="32"/>
        <pc:sldMkLst>
          <pc:docMk/>
          <pc:sldMk cId="1856489140" sldId="2076137417"/>
        </pc:sldMkLst>
        <pc:picChg chg="add">
          <ac:chgData name="Muhammad Gouda" userId="94a1fb66-d524-4faa-ac30-f72b209d2a60" providerId="ADAL" clId="{C3F883C9-00D5-46A9-9958-C9A1D64AB19B}" dt="2021-10-23T12:19:54.266" v="32"/>
          <ac:picMkLst>
            <pc:docMk/>
            <pc:sldMk cId="1856489140" sldId="2076137417"/>
            <ac:picMk id="1026" creationId="{9BB3B671-57A7-45E4-BD4E-4EBC0014DBF1}"/>
          </ac:picMkLst>
        </pc:picChg>
      </pc:sldChg>
      <pc:sldChg chg="modSp">
        <pc:chgData name="Muhammad Gouda" userId="94a1fb66-d524-4faa-ac30-f72b209d2a60" providerId="ADAL" clId="{C3F883C9-00D5-46A9-9958-C9A1D64AB19B}" dt="2021-10-25T00:52:50.313" v="551" actId="20577"/>
        <pc:sldMkLst>
          <pc:docMk/>
          <pc:sldMk cId="3334392388" sldId="2076137418"/>
        </pc:sldMkLst>
        <pc:spChg chg="mod">
          <ac:chgData name="Muhammad Gouda" userId="94a1fb66-d524-4faa-ac30-f72b209d2a60" providerId="ADAL" clId="{C3F883C9-00D5-46A9-9958-C9A1D64AB19B}" dt="2021-10-25T00:52:50.313" v="551" actId="20577"/>
          <ac:spMkLst>
            <pc:docMk/>
            <pc:sldMk cId="3334392388" sldId="2076137418"/>
            <ac:spMk id="7" creationId="{7681AB3B-6AA6-494D-9089-90763CEF72B2}"/>
          </ac:spMkLst>
        </pc:spChg>
      </pc:sldChg>
      <pc:sldChg chg="mod modShow">
        <pc:chgData name="Muhammad Gouda" userId="94a1fb66-d524-4faa-ac30-f72b209d2a60" providerId="ADAL" clId="{C3F883C9-00D5-46A9-9958-C9A1D64AB19B}" dt="2021-10-24T23:45:55.163" v="308" actId="729"/>
        <pc:sldMkLst>
          <pc:docMk/>
          <pc:sldMk cId="12644997" sldId="2076137419"/>
        </pc:sldMkLst>
      </pc:sldChg>
      <pc:sldChg chg="addSp delSp mod modAnim">
        <pc:chgData name="Muhammad Gouda" userId="94a1fb66-d524-4faa-ac30-f72b209d2a60" providerId="ADAL" clId="{C3F883C9-00D5-46A9-9958-C9A1D64AB19B}" dt="2021-10-24T23:50:39.533" v="318" actId="22"/>
        <pc:sldMkLst>
          <pc:docMk/>
          <pc:sldMk cId="2973761636" sldId="2076137420"/>
        </pc:sldMkLst>
        <pc:picChg chg="add">
          <ac:chgData name="Muhammad Gouda" userId="94a1fb66-d524-4faa-ac30-f72b209d2a60" providerId="ADAL" clId="{C3F883C9-00D5-46A9-9958-C9A1D64AB19B}" dt="2021-10-24T23:50:39.533" v="318" actId="22"/>
          <ac:picMkLst>
            <pc:docMk/>
            <pc:sldMk cId="2973761636" sldId="2076137420"/>
            <ac:picMk id="3" creationId="{9D569335-3FC2-433A-A08A-5B608CAB58D5}"/>
          </ac:picMkLst>
        </pc:picChg>
        <pc:picChg chg="del">
          <ac:chgData name="Muhammad Gouda" userId="94a1fb66-d524-4faa-ac30-f72b209d2a60" providerId="ADAL" clId="{C3F883C9-00D5-46A9-9958-C9A1D64AB19B}" dt="2021-10-24T23:50:33.926" v="317" actId="478"/>
          <ac:picMkLst>
            <pc:docMk/>
            <pc:sldMk cId="2973761636" sldId="2076137420"/>
            <ac:picMk id="20482" creationId="{2B7B25E6-C9DD-4AAF-A078-FC07FBA54AFE}"/>
          </ac:picMkLst>
        </pc:picChg>
      </pc:sldChg>
      <pc:sldChg chg="delSp mod ord modAnim">
        <pc:chgData name="Muhammad Gouda" userId="94a1fb66-d524-4faa-ac30-f72b209d2a60" providerId="ADAL" clId="{C3F883C9-00D5-46A9-9958-C9A1D64AB19B}" dt="2021-10-24T23:50:00.794" v="316"/>
        <pc:sldMkLst>
          <pc:docMk/>
          <pc:sldMk cId="3971652707" sldId="2076137421"/>
        </pc:sldMkLst>
        <pc:spChg chg="del">
          <ac:chgData name="Muhammad Gouda" userId="94a1fb66-d524-4faa-ac30-f72b209d2a60" providerId="ADAL" clId="{C3F883C9-00D5-46A9-9958-C9A1D64AB19B}" dt="2021-10-24T23:46:27.379" v="312" actId="478"/>
          <ac:spMkLst>
            <pc:docMk/>
            <pc:sldMk cId="3971652707" sldId="2076137421"/>
            <ac:spMk id="5" creationId="{E1FAAD7E-972F-4509-8791-0FBD7CCD7F6A}"/>
          </ac:spMkLst>
        </pc:spChg>
      </pc:sldChg>
      <pc:sldChg chg="modAnim">
        <pc:chgData name="Muhammad Gouda" userId="94a1fb66-d524-4faa-ac30-f72b209d2a60" providerId="ADAL" clId="{C3F883C9-00D5-46A9-9958-C9A1D64AB19B}" dt="2021-10-23T12:15:10.872" v="20"/>
        <pc:sldMkLst>
          <pc:docMk/>
          <pc:sldMk cId="2847664044" sldId="2076137422"/>
        </pc:sldMkLst>
      </pc:sldChg>
      <pc:sldChg chg="addSp delSp modSp mod modAnim">
        <pc:chgData name="Muhammad Gouda" userId="94a1fb66-d524-4faa-ac30-f72b209d2a60" providerId="ADAL" clId="{C3F883C9-00D5-46A9-9958-C9A1D64AB19B}" dt="2021-10-24T23:45:43.652" v="307"/>
        <pc:sldMkLst>
          <pc:docMk/>
          <pc:sldMk cId="4070088313" sldId="2076137423"/>
        </pc:sldMkLst>
        <pc:spChg chg="add del mod">
          <ac:chgData name="Muhammad Gouda" userId="94a1fb66-d524-4faa-ac30-f72b209d2a60" providerId="ADAL" clId="{C3F883C9-00D5-46A9-9958-C9A1D64AB19B}" dt="2021-10-24T23:45:05.635" v="300" actId="478"/>
          <ac:spMkLst>
            <pc:docMk/>
            <pc:sldMk cId="4070088313" sldId="2076137423"/>
            <ac:spMk id="3" creationId="{A08586BF-3130-422E-AE59-A693CC05F413}"/>
          </ac:spMkLst>
        </pc:spChg>
        <pc:spChg chg="add mod">
          <ac:chgData name="Muhammad Gouda" userId="94a1fb66-d524-4faa-ac30-f72b209d2a60" providerId="ADAL" clId="{C3F883C9-00D5-46A9-9958-C9A1D64AB19B}" dt="2021-10-24T23:45:21.564" v="305" actId="14100"/>
          <ac:spMkLst>
            <pc:docMk/>
            <pc:sldMk cId="4070088313" sldId="2076137423"/>
            <ac:spMk id="5" creationId="{90F90BFD-2E73-47A2-AB06-0F305177F862}"/>
          </ac:spMkLst>
        </pc:spChg>
      </pc:sldChg>
      <pc:sldChg chg="addSp delSp modSp mod delAnim modAnim">
        <pc:chgData name="Muhammad Gouda" userId="94a1fb66-d524-4faa-ac30-f72b209d2a60" providerId="ADAL" clId="{C3F883C9-00D5-46A9-9958-C9A1D64AB19B}" dt="2021-10-25T01:28:43.259" v="591" actId="478"/>
        <pc:sldMkLst>
          <pc:docMk/>
          <pc:sldMk cId="696805709" sldId="2076137424"/>
        </pc:sldMkLst>
        <pc:spChg chg="mod">
          <ac:chgData name="Muhammad Gouda" userId="94a1fb66-d524-4faa-ac30-f72b209d2a60" providerId="ADAL" clId="{C3F883C9-00D5-46A9-9958-C9A1D64AB19B}" dt="2021-10-24T23:51:09.163" v="319"/>
          <ac:spMkLst>
            <pc:docMk/>
            <pc:sldMk cId="696805709" sldId="2076137424"/>
            <ac:spMk id="2" creationId="{3F2CED08-3BD5-40E1-82CB-3CC3B3160CC7}"/>
          </ac:spMkLst>
        </pc:spChg>
        <pc:spChg chg="del">
          <ac:chgData name="Muhammad Gouda" userId="94a1fb66-d524-4faa-ac30-f72b209d2a60" providerId="ADAL" clId="{C3F883C9-00D5-46A9-9958-C9A1D64AB19B}" dt="2021-10-25T01:28:43.259" v="591" actId="478"/>
          <ac:spMkLst>
            <pc:docMk/>
            <pc:sldMk cId="696805709" sldId="2076137424"/>
            <ac:spMk id="5" creationId="{E1FAAD7E-972F-4509-8791-0FBD7CCD7F6A}"/>
          </ac:spMkLst>
        </pc:spChg>
        <pc:cxnChg chg="del">
          <ac:chgData name="Muhammad Gouda" userId="94a1fb66-d524-4faa-ac30-f72b209d2a60" providerId="ADAL" clId="{C3F883C9-00D5-46A9-9958-C9A1D64AB19B}" dt="2021-10-25T01:28:00.391" v="588" actId="478"/>
          <ac:cxnSpMkLst>
            <pc:docMk/>
            <pc:sldMk cId="696805709" sldId="2076137424"/>
            <ac:cxnSpMk id="7" creationId="{1627D1AF-738B-4502-B3B7-EAEF18C7D1B2}"/>
          </ac:cxnSpMkLst>
        </pc:cxnChg>
        <pc:cxnChg chg="add mod">
          <ac:chgData name="Muhammad Gouda" userId="94a1fb66-d524-4faa-ac30-f72b209d2a60" providerId="ADAL" clId="{C3F883C9-00D5-46A9-9958-C9A1D64AB19B}" dt="2021-10-25T01:28:00.800" v="589"/>
          <ac:cxnSpMkLst>
            <pc:docMk/>
            <pc:sldMk cId="696805709" sldId="2076137424"/>
            <ac:cxnSpMk id="10" creationId="{E6C842F6-45C6-48A5-BC29-ED3E1FB446A1}"/>
          </ac:cxnSpMkLst>
        </pc:cxnChg>
      </pc:sldChg>
      <pc:sldChg chg="del">
        <pc:chgData name="Muhammad Gouda" userId="94a1fb66-d524-4faa-ac30-f72b209d2a60" providerId="ADAL" clId="{C3F883C9-00D5-46A9-9958-C9A1D64AB19B}" dt="2021-10-23T12:15:54.035" v="21" actId="47"/>
        <pc:sldMkLst>
          <pc:docMk/>
          <pc:sldMk cId="3476185211" sldId="2076137425"/>
        </pc:sldMkLst>
      </pc:sldChg>
      <pc:sldChg chg="modAnim">
        <pc:chgData name="Muhammad Gouda" userId="94a1fb66-d524-4faa-ac30-f72b209d2a60" providerId="ADAL" clId="{C3F883C9-00D5-46A9-9958-C9A1D64AB19B}" dt="2021-10-23T12:17:17.955" v="24"/>
        <pc:sldMkLst>
          <pc:docMk/>
          <pc:sldMk cId="996972737" sldId="2076137426"/>
        </pc:sldMkLst>
      </pc:sldChg>
      <pc:sldChg chg="addSp delSp modSp mod delAnim modAnim">
        <pc:chgData name="Muhammad Gouda" userId="94a1fb66-d524-4faa-ac30-f72b209d2a60" providerId="ADAL" clId="{C3F883C9-00D5-46A9-9958-C9A1D64AB19B}" dt="2021-10-25T16:45:30.111" v="740" actId="1036"/>
        <pc:sldMkLst>
          <pc:docMk/>
          <pc:sldMk cId="1755253365" sldId="2076137427"/>
        </pc:sldMkLst>
        <pc:spChg chg="add mod">
          <ac:chgData name="Muhammad Gouda" userId="94a1fb66-d524-4faa-ac30-f72b209d2a60" providerId="ADAL" clId="{C3F883C9-00D5-46A9-9958-C9A1D64AB19B}" dt="2021-10-25T16:45:30.111" v="740" actId="1036"/>
          <ac:spMkLst>
            <pc:docMk/>
            <pc:sldMk cId="1755253365" sldId="2076137427"/>
            <ac:spMk id="12" creationId="{AF5602A6-3112-4DCE-B2E5-08CC28423B80}"/>
          </ac:spMkLst>
        </pc:spChg>
        <pc:spChg chg="add mod">
          <ac:chgData name="Muhammad Gouda" userId="94a1fb66-d524-4faa-ac30-f72b209d2a60" providerId="ADAL" clId="{C3F883C9-00D5-46A9-9958-C9A1D64AB19B}" dt="2021-10-25T00:09:38.945" v="488" actId="12788"/>
          <ac:spMkLst>
            <pc:docMk/>
            <pc:sldMk cId="1755253365" sldId="2076137427"/>
            <ac:spMk id="13" creationId="{409E4DE5-4C41-43A2-8EAB-B5AB71B57F3D}"/>
          </ac:spMkLst>
        </pc:spChg>
        <pc:spChg chg="add mod">
          <ac:chgData name="Muhammad Gouda" userId="94a1fb66-d524-4faa-ac30-f72b209d2a60" providerId="ADAL" clId="{C3F883C9-00D5-46A9-9958-C9A1D64AB19B}" dt="2021-10-25T16:45:30.111" v="740" actId="1036"/>
          <ac:spMkLst>
            <pc:docMk/>
            <pc:sldMk cId="1755253365" sldId="2076137427"/>
            <ac:spMk id="14" creationId="{B9F5DDFC-86AF-4668-A4E1-DAE822771773}"/>
          </ac:spMkLst>
        </pc:spChg>
        <pc:spChg chg="add del mod">
          <ac:chgData name="Muhammad Gouda" userId="94a1fb66-d524-4faa-ac30-f72b209d2a60" providerId="ADAL" clId="{C3F883C9-00D5-46A9-9958-C9A1D64AB19B}" dt="2021-10-25T16:45:14.171" v="727" actId="478"/>
          <ac:spMkLst>
            <pc:docMk/>
            <pc:sldMk cId="1755253365" sldId="2076137427"/>
            <ac:spMk id="16" creationId="{8D2B8E5F-BB9B-4CAC-8D69-3B275D6023DD}"/>
          </ac:spMkLst>
        </pc:spChg>
        <pc:spChg chg="add mod">
          <ac:chgData name="Muhammad Gouda" userId="94a1fb66-d524-4faa-ac30-f72b209d2a60" providerId="ADAL" clId="{C3F883C9-00D5-46A9-9958-C9A1D64AB19B}" dt="2021-10-25T16:45:30.111" v="740" actId="1036"/>
          <ac:spMkLst>
            <pc:docMk/>
            <pc:sldMk cId="1755253365" sldId="2076137427"/>
            <ac:spMk id="18" creationId="{E12AC169-102C-4834-A2FE-E5C86C92E9F1}"/>
          </ac:spMkLst>
        </pc:spChg>
        <pc:spChg chg="add mod">
          <ac:chgData name="Muhammad Gouda" userId="94a1fb66-d524-4faa-ac30-f72b209d2a60" providerId="ADAL" clId="{C3F883C9-00D5-46A9-9958-C9A1D64AB19B}" dt="2021-10-25T00:12:52.377" v="515" actId="108"/>
          <ac:spMkLst>
            <pc:docMk/>
            <pc:sldMk cId="1755253365" sldId="2076137427"/>
            <ac:spMk id="19" creationId="{5D135D0C-C3DA-4626-AA68-B8C5B6F98106}"/>
          </ac:spMkLst>
        </pc:spChg>
        <pc:spChg chg="mod">
          <ac:chgData name="Muhammad Gouda" userId="94a1fb66-d524-4faa-ac30-f72b209d2a60" providerId="ADAL" clId="{C3F883C9-00D5-46A9-9958-C9A1D64AB19B}" dt="2021-10-25T00:09:38.945" v="488" actId="12788"/>
          <ac:spMkLst>
            <pc:docMk/>
            <pc:sldMk cId="1755253365" sldId="2076137427"/>
            <ac:spMk id="20" creationId="{F06E1940-AC88-4CC0-9F7C-EECFE5930735}"/>
          </ac:spMkLst>
        </pc:spChg>
        <pc:spChg chg="add mod">
          <ac:chgData name="Muhammad Gouda" userId="94a1fb66-d524-4faa-ac30-f72b209d2a60" providerId="ADAL" clId="{C3F883C9-00D5-46A9-9958-C9A1D64AB19B}" dt="2021-10-25T16:45:30.111" v="740" actId="1036"/>
          <ac:spMkLst>
            <pc:docMk/>
            <pc:sldMk cId="1755253365" sldId="2076137427"/>
            <ac:spMk id="21" creationId="{91A463F3-8487-45D4-B6D9-B8A3FFFB9088}"/>
          </ac:spMkLst>
        </pc:spChg>
        <pc:spChg chg="mod">
          <ac:chgData name="Muhammad Gouda" userId="94a1fb66-d524-4faa-ac30-f72b209d2a60" providerId="ADAL" clId="{C3F883C9-00D5-46A9-9958-C9A1D64AB19B}" dt="2021-10-25T00:09:49.893" v="489" actId="12788"/>
          <ac:spMkLst>
            <pc:docMk/>
            <pc:sldMk cId="1755253365" sldId="2076137427"/>
            <ac:spMk id="22" creationId="{F4634640-68AC-4FBA-BB22-283B3C889D1A}"/>
          </ac:spMkLst>
        </pc:spChg>
        <pc:spChg chg="add del mod">
          <ac:chgData name="Muhammad Gouda" userId="94a1fb66-d524-4faa-ac30-f72b209d2a60" providerId="ADAL" clId="{C3F883C9-00D5-46A9-9958-C9A1D64AB19B}" dt="2021-10-25T16:45:14.171" v="727" actId="478"/>
          <ac:spMkLst>
            <pc:docMk/>
            <pc:sldMk cId="1755253365" sldId="2076137427"/>
            <ac:spMk id="23" creationId="{2823CEA8-D1D8-4346-AD0E-B188734AFE33}"/>
          </ac:spMkLst>
        </pc:spChg>
        <pc:spChg chg="mod">
          <ac:chgData name="Muhammad Gouda" userId="94a1fb66-d524-4faa-ac30-f72b209d2a60" providerId="ADAL" clId="{C3F883C9-00D5-46A9-9958-C9A1D64AB19B}" dt="2021-10-25T00:09:55.432" v="490" actId="12788"/>
          <ac:spMkLst>
            <pc:docMk/>
            <pc:sldMk cId="1755253365" sldId="2076137427"/>
            <ac:spMk id="24" creationId="{B9C57767-DDEE-491B-A43E-5BD0D252BF07}"/>
          </ac:spMkLst>
        </pc:spChg>
        <pc:spChg chg="add mod">
          <ac:chgData name="Muhammad Gouda" userId="94a1fb66-d524-4faa-ac30-f72b209d2a60" providerId="ADAL" clId="{C3F883C9-00D5-46A9-9958-C9A1D64AB19B}" dt="2021-10-25T16:45:30.111" v="740" actId="1036"/>
          <ac:spMkLst>
            <pc:docMk/>
            <pc:sldMk cId="1755253365" sldId="2076137427"/>
            <ac:spMk id="25" creationId="{118C86F7-EBBD-4D16-A04F-B98C6E9FDA4F}"/>
          </ac:spMkLst>
        </pc:spChg>
        <pc:spChg chg="add mod">
          <ac:chgData name="Muhammad Gouda" userId="94a1fb66-d524-4faa-ac30-f72b209d2a60" providerId="ADAL" clId="{C3F883C9-00D5-46A9-9958-C9A1D64AB19B}" dt="2021-10-25T00:12:53.553" v="516" actId="108"/>
          <ac:spMkLst>
            <pc:docMk/>
            <pc:sldMk cId="1755253365" sldId="2076137427"/>
            <ac:spMk id="26" creationId="{C50BCBC7-FCFE-4140-A436-2FC7CE733F86}"/>
          </ac:spMkLst>
        </pc:spChg>
        <pc:spChg chg="add mod">
          <ac:chgData name="Muhammad Gouda" userId="94a1fb66-d524-4faa-ac30-f72b209d2a60" providerId="ADAL" clId="{C3F883C9-00D5-46A9-9958-C9A1D64AB19B}" dt="2021-10-25T16:45:30.111" v="740" actId="1036"/>
          <ac:spMkLst>
            <pc:docMk/>
            <pc:sldMk cId="1755253365" sldId="2076137427"/>
            <ac:spMk id="27" creationId="{F1AC0695-AF27-4DD1-8EB6-578EC20C9488}"/>
          </ac:spMkLst>
        </pc:spChg>
        <pc:spChg chg="del mod">
          <ac:chgData name="Muhammad Gouda" userId="94a1fb66-d524-4faa-ac30-f72b209d2a60" providerId="ADAL" clId="{C3F883C9-00D5-46A9-9958-C9A1D64AB19B}" dt="2021-10-25T16:45:14.171" v="727" actId="478"/>
          <ac:spMkLst>
            <pc:docMk/>
            <pc:sldMk cId="1755253365" sldId="2076137427"/>
            <ac:spMk id="34" creationId="{958E22D3-B035-4C60-ADD6-9934557A2755}"/>
          </ac:spMkLst>
        </pc:spChg>
        <pc:spChg chg="del mod">
          <ac:chgData name="Muhammad Gouda" userId="94a1fb66-d524-4faa-ac30-f72b209d2a60" providerId="ADAL" clId="{C3F883C9-00D5-46A9-9958-C9A1D64AB19B}" dt="2021-10-25T00:08:49.726" v="484" actId="478"/>
          <ac:spMkLst>
            <pc:docMk/>
            <pc:sldMk cId="1755253365" sldId="2076137427"/>
            <ac:spMk id="36" creationId="{9019BABE-75C2-47A1-A588-B7B76BC90454}"/>
          </ac:spMkLst>
        </pc:spChg>
        <pc:spChg chg="del mod">
          <ac:chgData name="Muhammad Gouda" userId="94a1fb66-d524-4faa-ac30-f72b209d2a60" providerId="ADAL" clId="{C3F883C9-00D5-46A9-9958-C9A1D64AB19B}" dt="2021-10-25T00:08:48.299" v="483" actId="478"/>
          <ac:spMkLst>
            <pc:docMk/>
            <pc:sldMk cId="1755253365" sldId="2076137427"/>
            <ac:spMk id="38" creationId="{DB28F730-7192-4498-BBE8-05946A70B42C}"/>
          </ac:spMkLst>
        </pc:spChg>
        <pc:picChg chg="mod">
          <ac:chgData name="Muhammad Gouda" userId="94a1fb66-d524-4faa-ac30-f72b209d2a60" providerId="ADAL" clId="{C3F883C9-00D5-46A9-9958-C9A1D64AB19B}" dt="2021-10-25T00:09:49.893" v="489" actId="12788"/>
          <ac:picMkLst>
            <pc:docMk/>
            <pc:sldMk cId="1755253365" sldId="2076137427"/>
            <ac:picMk id="15" creationId="{FE9CBF87-4043-4EAF-9361-B5D6BE33BDBE}"/>
          </ac:picMkLst>
        </pc:picChg>
        <pc:picChg chg="mod">
          <ac:chgData name="Muhammad Gouda" userId="94a1fb66-d524-4faa-ac30-f72b209d2a60" providerId="ADAL" clId="{C3F883C9-00D5-46A9-9958-C9A1D64AB19B}" dt="2021-10-25T00:09:38.945" v="488" actId="12788"/>
          <ac:picMkLst>
            <pc:docMk/>
            <pc:sldMk cId="1755253365" sldId="2076137427"/>
            <ac:picMk id="17" creationId="{DC149B52-C5AE-4DC1-BB95-89DB0A9E5A8A}"/>
          </ac:picMkLst>
        </pc:picChg>
        <pc:picChg chg="mod">
          <ac:chgData name="Muhammad Gouda" userId="94a1fb66-d524-4faa-ac30-f72b209d2a60" providerId="ADAL" clId="{C3F883C9-00D5-46A9-9958-C9A1D64AB19B}" dt="2021-10-25T00:09:55.432" v="490" actId="12788"/>
          <ac:picMkLst>
            <pc:docMk/>
            <pc:sldMk cId="1755253365" sldId="2076137427"/>
            <ac:picMk id="30" creationId="{F909551E-BB67-402D-B4FA-04AD48EB5EF9}"/>
          </ac:picMkLst>
        </pc:picChg>
      </pc:sldChg>
      <pc:sldChg chg="addSp">
        <pc:chgData name="Muhammad Gouda" userId="94a1fb66-d524-4faa-ac30-f72b209d2a60" providerId="ADAL" clId="{C3F883C9-00D5-46A9-9958-C9A1D64AB19B}" dt="2021-10-25T00:54:37.103" v="552"/>
        <pc:sldMkLst>
          <pc:docMk/>
          <pc:sldMk cId="340386454" sldId="2076137428"/>
        </pc:sldMkLst>
        <pc:picChg chg="add">
          <ac:chgData name="Muhammad Gouda" userId="94a1fb66-d524-4faa-ac30-f72b209d2a60" providerId="ADAL" clId="{C3F883C9-00D5-46A9-9958-C9A1D64AB19B}" dt="2021-10-25T00:54:37.103" v="552"/>
          <ac:picMkLst>
            <pc:docMk/>
            <pc:sldMk cId="340386454" sldId="2076137428"/>
            <ac:picMk id="3074" creationId="{FDEAE230-84C8-4100-A151-1C1FA840DD53}"/>
          </ac:picMkLst>
        </pc:picChg>
      </pc:sldChg>
      <pc:sldChg chg="addSp">
        <pc:chgData name="Muhammad Gouda" userId="94a1fb66-d524-4faa-ac30-f72b209d2a60" providerId="ADAL" clId="{C3F883C9-00D5-46A9-9958-C9A1D64AB19B}" dt="2021-10-25T00:56:22.039" v="566"/>
        <pc:sldMkLst>
          <pc:docMk/>
          <pc:sldMk cId="1107877092" sldId="2076137428"/>
        </pc:sldMkLst>
        <pc:picChg chg="add">
          <ac:chgData name="Muhammad Gouda" userId="94a1fb66-d524-4faa-ac30-f72b209d2a60" providerId="ADAL" clId="{C3F883C9-00D5-46A9-9958-C9A1D64AB19B}" dt="2021-10-25T00:56:22.039" v="566"/>
          <ac:picMkLst>
            <pc:docMk/>
            <pc:sldMk cId="1107877092" sldId="2076137428"/>
            <ac:picMk id="5122" creationId="{8AFEED2C-E26E-47EA-BDE1-86C47DD0D181}"/>
          </ac:picMkLst>
        </pc:picChg>
      </pc:sldChg>
      <pc:sldChg chg="addSp">
        <pc:chgData name="Muhammad Gouda" userId="94a1fb66-d524-4faa-ac30-f72b209d2a60" providerId="ADAL" clId="{C3F883C9-00D5-46A9-9958-C9A1D64AB19B}" dt="2021-10-25T00:56:54.011" v="574"/>
        <pc:sldMkLst>
          <pc:docMk/>
          <pc:sldMk cId="2073766745" sldId="2076137428"/>
        </pc:sldMkLst>
        <pc:picChg chg="add">
          <ac:chgData name="Muhammad Gouda" userId="94a1fb66-d524-4faa-ac30-f72b209d2a60" providerId="ADAL" clId="{C3F883C9-00D5-46A9-9958-C9A1D64AB19B}" dt="2021-10-25T00:56:54.011" v="574"/>
          <ac:picMkLst>
            <pc:docMk/>
            <pc:sldMk cId="2073766745" sldId="2076137428"/>
            <ac:picMk id="6146" creationId="{EA7C3C73-9404-4F57-90DB-5859DFDF0740}"/>
          </ac:picMkLst>
        </pc:picChg>
      </pc:sldChg>
      <pc:sldChg chg="addSp">
        <pc:chgData name="Muhammad Gouda" userId="94a1fb66-d524-4faa-ac30-f72b209d2a60" providerId="ADAL" clId="{C3F883C9-00D5-46A9-9958-C9A1D64AB19B}" dt="2021-10-25T00:55:58.234" v="563"/>
        <pc:sldMkLst>
          <pc:docMk/>
          <pc:sldMk cId="2415223961" sldId="2076137428"/>
        </pc:sldMkLst>
        <pc:picChg chg="add">
          <ac:chgData name="Muhammad Gouda" userId="94a1fb66-d524-4faa-ac30-f72b209d2a60" providerId="ADAL" clId="{C3F883C9-00D5-46A9-9958-C9A1D64AB19B}" dt="2021-10-25T00:55:58.234" v="563"/>
          <ac:picMkLst>
            <pc:docMk/>
            <pc:sldMk cId="2415223961" sldId="2076137428"/>
            <ac:picMk id="4098" creationId="{98F492FF-9091-46CF-9424-376EE8455E5A}"/>
          </ac:picMkLst>
        </pc:picChg>
      </pc:sldChg>
      <pc:sldChg chg="delSp modSp add del mod modAnim">
        <pc:chgData name="Muhammad Gouda" userId="94a1fb66-d524-4faa-ac30-f72b209d2a60" providerId="ADAL" clId="{C3F883C9-00D5-46A9-9958-C9A1D64AB19B}" dt="2021-10-25T17:39:17.945" v="742"/>
        <pc:sldMkLst>
          <pc:docMk/>
          <pc:sldMk cId="4028140205" sldId="2076137428"/>
        </pc:sldMkLst>
        <pc:spChg chg="mod">
          <ac:chgData name="Muhammad Gouda" userId="94a1fb66-d524-4faa-ac30-f72b209d2a60" providerId="ADAL" clId="{C3F883C9-00D5-46A9-9958-C9A1D64AB19B}" dt="2021-10-25T17:39:17.945" v="742"/>
          <ac:spMkLst>
            <pc:docMk/>
            <pc:sldMk cId="4028140205" sldId="2076137428"/>
            <ac:spMk id="3" creationId="{1C3FAD52-5BD0-4D05-A515-60C0F8013598}"/>
          </ac:spMkLst>
        </pc:spChg>
        <pc:spChg chg="del mod">
          <ac:chgData name="Muhammad Gouda" userId="94a1fb66-d524-4faa-ac30-f72b209d2a60" providerId="ADAL" clId="{C3F883C9-00D5-46A9-9958-C9A1D64AB19B}" dt="2021-10-25T00:57:59.129" v="587" actId="478"/>
          <ac:spMkLst>
            <pc:docMk/>
            <pc:sldMk cId="4028140205" sldId="2076137428"/>
            <ac:spMk id="5" creationId="{E1FAAD7E-972F-4509-8791-0FBD7CCD7F6A}"/>
          </ac:spMkLst>
        </pc:spChg>
        <pc:picChg chg="mod">
          <ac:chgData name="Muhammad Gouda" userId="94a1fb66-d524-4faa-ac30-f72b209d2a60" providerId="ADAL" clId="{C3F883C9-00D5-46A9-9958-C9A1D64AB19B}" dt="2021-10-23T18:32:01.523" v="256" actId="1076"/>
          <ac:picMkLst>
            <pc:docMk/>
            <pc:sldMk cId="4028140205" sldId="2076137428"/>
            <ac:picMk id="7" creationId="{9382A7E0-43C2-4B2A-B252-A76EFB8861AC}"/>
          </ac:picMkLst>
        </pc:picChg>
        <pc:picChg chg="mod">
          <ac:chgData name="Muhammad Gouda" userId="94a1fb66-d524-4faa-ac30-f72b209d2a60" providerId="ADAL" clId="{C3F883C9-00D5-46A9-9958-C9A1D64AB19B}" dt="2021-10-25T00:54:59.453" v="562" actId="1076"/>
          <ac:picMkLst>
            <pc:docMk/>
            <pc:sldMk cId="4028140205" sldId="2076137428"/>
            <ac:picMk id="3074" creationId="{FDEAE230-84C8-4100-A151-1C1FA840DD53}"/>
          </ac:picMkLst>
        </pc:picChg>
        <pc:picChg chg="del">
          <ac:chgData name="Muhammad Gouda" userId="94a1fb66-d524-4faa-ac30-f72b209d2a60" providerId="ADAL" clId="{C3F883C9-00D5-46A9-9958-C9A1D64AB19B}" dt="2021-10-25T00:56:00.032" v="565" actId="478"/>
          <ac:picMkLst>
            <pc:docMk/>
            <pc:sldMk cId="4028140205" sldId="2076137428"/>
            <ac:picMk id="4098" creationId="{98F492FF-9091-46CF-9424-376EE8455E5A}"/>
          </ac:picMkLst>
        </pc:picChg>
        <pc:picChg chg="mod">
          <ac:chgData name="Muhammad Gouda" userId="94a1fb66-d524-4faa-ac30-f72b209d2a60" providerId="ADAL" clId="{C3F883C9-00D5-46A9-9958-C9A1D64AB19B}" dt="2021-10-25T00:57:04.134" v="581" actId="1076"/>
          <ac:picMkLst>
            <pc:docMk/>
            <pc:sldMk cId="4028140205" sldId="2076137428"/>
            <ac:picMk id="5122" creationId="{8AFEED2C-E26E-47EA-BDE1-86C47DD0D181}"/>
          </ac:picMkLst>
        </pc:picChg>
        <pc:picChg chg="mod">
          <ac:chgData name="Muhammad Gouda" userId="94a1fb66-d524-4faa-ac30-f72b209d2a60" providerId="ADAL" clId="{C3F883C9-00D5-46A9-9958-C9A1D64AB19B}" dt="2021-10-25T00:57:07.129" v="583" actId="1076"/>
          <ac:picMkLst>
            <pc:docMk/>
            <pc:sldMk cId="4028140205" sldId="2076137428"/>
            <ac:picMk id="6146" creationId="{EA7C3C73-9404-4F57-90DB-5859DFDF0740}"/>
          </ac:picMkLst>
        </pc:picChg>
      </pc:sldChg>
      <pc:sldChg chg="modSp mod modAnim">
        <pc:chgData name="Muhammad Gouda" userId="94a1fb66-d524-4faa-ac30-f72b209d2a60" providerId="ADAL" clId="{C3F883C9-00D5-46A9-9958-C9A1D64AB19B}" dt="2021-10-25T00:13:50.248" v="520"/>
        <pc:sldMkLst>
          <pc:docMk/>
          <pc:sldMk cId="151753378" sldId="2076137433"/>
        </pc:sldMkLst>
        <pc:spChg chg="mod">
          <ac:chgData name="Muhammad Gouda" userId="94a1fb66-d524-4faa-ac30-f72b209d2a60" providerId="ADAL" clId="{C3F883C9-00D5-46A9-9958-C9A1D64AB19B}" dt="2021-10-25T00:13:34.446" v="518" actId="108"/>
          <ac:spMkLst>
            <pc:docMk/>
            <pc:sldMk cId="151753378" sldId="2076137433"/>
            <ac:spMk id="3" creationId="{1C3FAD52-5BD0-4D05-A515-60C0F8013598}"/>
          </ac:spMkLst>
        </pc:spChg>
      </pc:sldChg>
      <pc:sldChg chg="modNotesTx">
        <pc:chgData name="Muhammad Gouda" userId="94a1fb66-d524-4faa-ac30-f72b209d2a60" providerId="ADAL" clId="{C3F883C9-00D5-46A9-9958-C9A1D64AB19B}" dt="2021-10-23T14:16:59.800" v="97" actId="20577"/>
        <pc:sldMkLst>
          <pc:docMk/>
          <pc:sldMk cId="1211265496" sldId="2076137434"/>
        </pc:sldMkLst>
      </pc:sldChg>
      <pc:sldChg chg="modAnim">
        <pc:chgData name="Muhammad Gouda" userId="94a1fb66-d524-4faa-ac30-f72b209d2a60" providerId="ADAL" clId="{C3F883C9-00D5-46A9-9958-C9A1D64AB19B}" dt="2021-10-25T00:14:11.079" v="522"/>
        <pc:sldMkLst>
          <pc:docMk/>
          <pc:sldMk cId="304741085" sldId="2076137436"/>
        </pc:sldMkLst>
      </pc:sldChg>
      <pc:sldChg chg="modSp mod modAnim">
        <pc:chgData name="Muhammad Gouda" userId="94a1fb66-d524-4faa-ac30-f72b209d2a60" providerId="ADAL" clId="{C3F883C9-00D5-46A9-9958-C9A1D64AB19B}" dt="2021-10-25T00:43:43.699" v="535"/>
        <pc:sldMkLst>
          <pc:docMk/>
          <pc:sldMk cId="2261875407" sldId="2076137437"/>
        </pc:sldMkLst>
        <pc:spChg chg="mod">
          <ac:chgData name="Muhammad Gouda" userId="94a1fb66-d524-4faa-ac30-f72b209d2a60" providerId="ADAL" clId="{C3F883C9-00D5-46A9-9958-C9A1D64AB19B}" dt="2021-10-25T00:14:42.533" v="523" actId="5793"/>
          <ac:spMkLst>
            <pc:docMk/>
            <pc:sldMk cId="2261875407" sldId="2076137437"/>
            <ac:spMk id="3" creationId="{1C3FAD52-5BD0-4D05-A515-60C0F8013598}"/>
          </ac:spMkLst>
        </pc:spChg>
      </pc:sldChg>
      <pc:sldChg chg="addSp">
        <pc:chgData name="Muhammad Gouda" userId="94a1fb66-d524-4faa-ac30-f72b209d2a60" providerId="ADAL" clId="{C3F883C9-00D5-46A9-9958-C9A1D64AB19B}" dt="2021-10-24T23:54:02.987" v="371"/>
        <pc:sldMkLst>
          <pc:docMk/>
          <pc:sldMk cId="1075601362" sldId="2076137438"/>
        </pc:sldMkLst>
        <pc:picChg chg="add">
          <ac:chgData name="Muhammad Gouda" userId="94a1fb66-d524-4faa-ac30-f72b209d2a60" providerId="ADAL" clId="{C3F883C9-00D5-46A9-9958-C9A1D64AB19B}" dt="2021-10-24T23:54:02.987" v="371"/>
          <ac:picMkLst>
            <pc:docMk/>
            <pc:sldMk cId="1075601362" sldId="2076137438"/>
            <ac:picMk id="2050" creationId="{18AF6A53-96AE-45F4-9EE5-F86FE0FE3E71}"/>
          </ac:picMkLst>
        </pc:picChg>
      </pc:sldChg>
      <pc:sldChg chg="addSp modSp add del mod modAnim">
        <pc:chgData name="Muhammad Gouda" userId="94a1fb66-d524-4faa-ac30-f72b209d2a60" providerId="ADAL" clId="{C3F883C9-00D5-46A9-9958-C9A1D64AB19B}" dt="2021-10-24T23:55:31.611" v="388"/>
        <pc:sldMkLst>
          <pc:docMk/>
          <pc:sldMk cId="2665143297" sldId="2076137438"/>
        </pc:sldMkLst>
        <pc:spChg chg="mod">
          <ac:chgData name="Muhammad Gouda" userId="94a1fb66-d524-4faa-ac30-f72b209d2a60" providerId="ADAL" clId="{C3F883C9-00D5-46A9-9958-C9A1D64AB19B}" dt="2021-10-24T23:54:27.625" v="381" actId="1076"/>
          <ac:spMkLst>
            <pc:docMk/>
            <pc:sldMk cId="2665143297" sldId="2076137438"/>
            <ac:spMk id="2" creationId="{AAF12876-D394-44DD-ACFF-DA53207EA100}"/>
          </ac:spMkLst>
        </pc:spChg>
        <pc:spChg chg="mod">
          <ac:chgData name="Muhammad Gouda" userId="94a1fb66-d524-4faa-ac30-f72b209d2a60" providerId="ADAL" clId="{C3F883C9-00D5-46A9-9958-C9A1D64AB19B}" dt="2021-10-24T23:52:30.359" v="360" actId="20577"/>
          <ac:spMkLst>
            <pc:docMk/>
            <pc:sldMk cId="2665143297" sldId="2076137438"/>
            <ac:spMk id="6" creationId="{F9CB73BB-2AA6-458F-9B0A-E987A051A35E}"/>
          </ac:spMkLst>
        </pc:spChg>
        <pc:picChg chg="add mod">
          <ac:chgData name="Muhammad Gouda" userId="94a1fb66-d524-4faa-ac30-f72b209d2a60" providerId="ADAL" clId="{C3F883C9-00D5-46A9-9958-C9A1D64AB19B}" dt="2021-10-24T23:54:32.229" v="383" actId="1076"/>
          <ac:picMkLst>
            <pc:docMk/>
            <pc:sldMk cId="2665143297" sldId="2076137438"/>
            <ac:picMk id="3" creationId="{9C974FBF-842F-400A-B1B2-2BB781C1EDAB}"/>
          </ac:picMkLst>
        </pc:picChg>
        <pc:picChg chg="mod">
          <ac:chgData name="Muhammad Gouda" userId="94a1fb66-d524-4faa-ac30-f72b209d2a60" providerId="ADAL" clId="{C3F883C9-00D5-46A9-9958-C9A1D64AB19B}" dt="2021-10-24T23:54:31.104" v="382" actId="1076"/>
          <ac:picMkLst>
            <pc:docMk/>
            <pc:sldMk cId="2665143297" sldId="2076137438"/>
            <ac:picMk id="1026" creationId="{D406F6B0-C2AC-4678-B6AF-008BF3EEC968}"/>
          </ac:picMkLst>
        </pc:picChg>
        <pc:picChg chg="mod modCrop">
          <ac:chgData name="Muhammad Gouda" userId="94a1fb66-d524-4faa-ac30-f72b209d2a60" providerId="ADAL" clId="{C3F883C9-00D5-46A9-9958-C9A1D64AB19B}" dt="2021-10-24T23:54:19.501" v="380" actId="1076"/>
          <ac:picMkLst>
            <pc:docMk/>
            <pc:sldMk cId="2665143297" sldId="2076137438"/>
            <ac:picMk id="2050" creationId="{18AF6A53-96AE-45F4-9EE5-F86FE0FE3E71}"/>
          </ac:picMkLst>
        </pc:picChg>
      </pc:sldChg>
      <pc:sldChg chg="addSp">
        <pc:chgData name="Muhammad Gouda" userId="94a1fb66-d524-4faa-ac30-f72b209d2a60" providerId="ADAL" clId="{C3F883C9-00D5-46A9-9958-C9A1D64AB19B}" dt="2021-10-24T23:53:31.439" v="366"/>
        <pc:sldMkLst>
          <pc:docMk/>
          <pc:sldMk cId="2776953236" sldId="2076137438"/>
        </pc:sldMkLst>
        <pc:picChg chg="add">
          <ac:chgData name="Muhammad Gouda" userId="94a1fb66-d524-4faa-ac30-f72b209d2a60" providerId="ADAL" clId="{C3F883C9-00D5-46A9-9958-C9A1D64AB19B}" dt="2021-10-24T23:53:31.439" v="366"/>
          <ac:picMkLst>
            <pc:docMk/>
            <pc:sldMk cId="2776953236" sldId="2076137438"/>
            <ac:picMk id="1026" creationId="{D406F6B0-C2AC-4678-B6AF-008BF3EEC968}"/>
          </ac:picMkLst>
        </pc:picChg>
      </pc:sldChg>
      <pc:sldChg chg="addSp">
        <pc:chgData name="Muhammad Gouda" userId="94a1fb66-d524-4faa-ac30-f72b209d2a60" providerId="ADAL" clId="{C3F883C9-00D5-46A9-9958-C9A1D64AB19B}" dt="2021-10-25T01:56:39.638" v="593"/>
        <pc:sldMkLst>
          <pc:docMk/>
          <pc:sldMk cId="2537973806" sldId="2076137439"/>
        </pc:sldMkLst>
        <pc:picChg chg="add">
          <ac:chgData name="Muhammad Gouda" userId="94a1fb66-d524-4faa-ac30-f72b209d2a60" providerId="ADAL" clId="{C3F883C9-00D5-46A9-9958-C9A1D64AB19B}" dt="2021-10-25T01:56:39.638" v="593"/>
          <ac:picMkLst>
            <pc:docMk/>
            <pc:sldMk cId="2537973806" sldId="2076137439"/>
            <ac:picMk id="7170" creationId="{6AAD3F12-208E-4250-92E0-64EFF175D42C}"/>
          </ac:picMkLst>
        </pc:picChg>
      </pc:sldChg>
      <pc:sldChg chg="addSp modSp new add del mod">
        <pc:chgData name="Muhammad Gouda" userId="94a1fb66-d524-4faa-ac30-f72b209d2a60" providerId="ADAL" clId="{C3F883C9-00D5-46A9-9958-C9A1D64AB19B}" dt="2021-10-25T01:57:39.356" v="603" actId="22"/>
        <pc:sldMkLst>
          <pc:docMk/>
          <pc:sldMk cId="3769032243" sldId="2076137439"/>
        </pc:sldMkLst>
        <pc:spChg chg="add">
          <ac:chgData name="Muhammad Gouda" userId="94a1fb66-d524-4faa-ac30-f72b209d2a60" providerId="ADAL" clId="{C3F883C9-00D5-46A9-9958-C9A1D64AB19B}" dt="2021-10-25T01:57:39.356" v="603" actId="22"/>
          <ac:spMkLst>
            <pc:docMk/>
            <pc:sldMk cId="3769032243" sldId="2076137439"/>
            <ac:spMk id="2" creationId="{0A4965BA-E7CB-45E2-A74D-689B95EFA38E}"/>
          </ac:spMkLst>
        </pc:spChg>
        <pc:picChg chg="mod">
          <ac:chgData name="Muhammad Gouda" userId="94a1fb66-d524-4faa-ac30-f72b209d2a60" providerId="ADAL" clId="{C3F883C9-00D5-46A9-9958-C9A1D64AB19B}" dt="2021-10-25T01:57:28.430" v="602" actId="1076"/>
          <ac:picMkLst>
            <pc:docMk/>
            <pc:sldMk cId="3769032243" sldId="2076137439"/>
            <ac:picMk id="7170" creationId="{6AAD3F12-208E-4250-92E0-64EFF175D42C}"/>
          </ac:picMkLst>
        </pc:picChg>
      </pc:sldChg>
      <pc:sldChg chg="add">
        <pc:chgData name="Muhammad Gouda" userId="94a1fb66-d524-4faa-ac30-f72b209d2a60" providerId="ADAL" clId="{C3F883C9-00D5-46A9-9958-C9A1D64AB19B}" dt="2021-10-25T03:31:35.397" v="604" actId="22"/>
        <pc:sldMkLst>
          <pc:docMk/>
          <pc:sldMk cId="3524989475" sldId="2076137440"/>
        </pc:sldMkLst>
      </pc:sldChg>
      <pc:sldChg chg="addSp delSp modSp add mod modAnim">
        <pc:chgData name="Muhammad Gouda" userId="94a1fb66-d524-4faa-ac30-f72b209d2a60" providerId="ADAL" clId="{C3F883C9-00D5-46A9-9958-C9A1D64AB19B}" dt="2021-10-25T03:34:41.271" v="680" actId="14100"/>
        <pc:sldMkLst>
          <pc:docMk/>
          <pc:sldMk cId="3702457547" sldId="2076137441"/>
        </pc:sldMkLst>
        <pc:spChg chg="mod">
          <ac:chgData name="Muhammad Gouda" userId="94a1fb66-d524-4faa-ac30-f72b209d2a60" providerId="ADAL" clId="{C3F883C9-00D5-46A9-9958-C9A1D64AB19B}" dt="2021-10-25T03:33:13.763" v="633" actId="20577"/>
          <ac:spMkLst>
            <pc:docMk/>
            <pc:sldMk cId="3702457547" sldId="2076137441"/>
            <ac:spMk id="2" creationId="{00000000-0000-0000-0000-000000000000}"/>
          </ac:spMkLst>
        </pc:spChg>
        <pc:spChg chg="mod">
          <ac:chgData name="Muhammad Gouda" userId="94a1fb66-d524-4faa-ac30-f72b209d2a60" providerId="ADAL" clId="{C3F883C9-00D5-46A9-9958-C9A1D64AB19B}" dt="2021-10-25T03:34:41.271" v="680" actId="14100"/>
          <ac:spMkLst>
            <pc:docMk/>
            <pc:sldMk cId="3702457547" sldId="2076137441"/>
            <ac:spMk id="26" creationId="{77557EE4-F19F-47C7-942E-D1B16A331977}"/>
          </ac:spMkLst>
        </pc:spChg>
        <pc:picChg chg="add mod">
          <ac:chgData name="Muhammad Gouda" userId="94a1fb66-d524-4faa-ac30-f72b209d2a60" providerId="ADAL" clId="{C3F883C9-00D5-46A9-9958-C9A1D64AB19B}" dt="2021-10-25T03:33:06.309" v="632" actId="1076"/>
          <ac:picMkLst>
            <pc:docMk/>
            <pc:sldMk cId="3702457547" sldId="2076137441"/>
            <ac:picMk id="3" creationId="{5245811D-999A-4FFC-8A83-B9442EF36D4E}"/>
          </ac:picMkLst>
        </pc:picChg>
        <pc:picChg chg="del">
          <ac:chgData name="Muhammad Gouda" userId="94a1fb66-d524-4faa-ac30-f72b209d2a60" providerId="ADAL" clId="{C3F883C9-00D5-46A9-9958-C9A1D64AB19B}" dt="2021-10-25T03:33:01.514" v="630" actId="478"/>
          <ac:picMkLst>
            <pc:docMk/>
            <pc:sldMk cId="3702457547" sldId="2076137441"/>
            <ac:picMk id="1026" creationId="{9BB3B671-57A7-45E4-BD4E-4EBC0014DBF1}"/>
          </ac:picMkLst>
        </pc:picChg>
      </pc:sldChg>
      <pc:sldChg chg="delSp modSp add del mod">
        <pc:chgData name="Muhammad Gouda" userId="94a1fb66-d524-4faa-ac30-f72b209d2a60" providerId="ADAL" clId="{C3F883C9-00D5-46A9-9958-C9A1D64AB19B}" dt="2021-10-25T03:35:02.110" v="683" actId="404"/>
        <pc:sldMkLst>
          <pc:docMk/>
          <pc:sldMk cId="618014451" sldId="2076137442"/>
        </pc:sldMkLst>
        <pc:spChg chg="mod">
          <ac:chgData name="Muhammad Gouda" userId="94a1fb66-d524-4faa-ac30-f72b209d2a60" providerId="ADAL" clId="{C3F883C9-00D5-46A9-9958-C9A1D64AB19B}" dt="2021-10-25T03:34:16.482" v="643" actId="20577"/>
          <ac:spMkLst>
            <pc:docMk/>
            <pc:sldMk cId="618014451" sldId="2076137442"/>
            <ac:spMk id="2" creationId="{00000000-0000-0000-0000-000000000000}"/>
          </ac:spMkLst>
        </pc:spChg>
        <pc:spChg chg="mod">
          <ac:chgData name="Muhammad Gouda" userId="94a1fb66-d524-4faa-ac30-f72b209d2a60" providerId="ADAL" clId="{C3F883C9-00D5-46A9-9958-C9A1D64AB19B}" dt="2021-10-25T03:35:02.110" v="683" actId="404"/>
          <ac:spMkLst>
            <pc:docMk/>
            <pc:sldMk cId="618014451" sldId="2076137442"/>
            <ac:spMk id="26" creationId="{77557EE4-F19F-47C7-942E-D1B16A331977}"/>
          </ac:spMkLst>
        </pc:spChg>
        <pc:picChg chg="del">
          <ac:chgData name="Muhammad Gouda" userId="94a1fb66-d524-4faa-ac30-f72b209d2a60" providerId="ADAL" clId="{C3F883C9-00D5-46A9-9958-C9A1D64AB19B}" dt="2021-10-25T03:34:06.218" v="635" actId="478"/>
          <ac:picMkLst>
            <pc:docMk/>
            <pc:sldMk cId="618014451" sldId="2076137442"/>
            <ac:picMk id="3" creationId="{5245811D-999A-4FFC-8A83-B9442EF36D4E}"/>
          </ac:picMkLst>
        </pc:picChg>
        <pc:picChg chg="mod">
          <ac:chgData name="Muhammad Gouda" userId="94a1fb66-d524-4faa-ac30-f72b209d2a60" providerId="ADAL" clId="{C3F883C9-00D5-46A9-9958-C9A1D64AB19B}" dt="2021-10-25T03:34:14.150" v="641" actId="1076"/>
          <ac:picMkLst>
            <pc:docMk/>
            <pc:sldMk cId="618014451" sldId="2076137442"/>
            <ac:picMk id="8194" creationId="{0EADF8F2-B7EA-401D-AFD4-B425111E9EB7}"/>
          </ac:picMkLst>
        </pc:picChg>
      </pc:sldChg>
      <pc:sldChg chg="addSp">
        <pc:chgData name="Muhammad Gouda" userId="94a1fb66-d524-4faa-ac30-f72b209d2a60" providerId="ADAL" clId="{C3F883C9-00D5-46A9-9958-C9A1D64AB19B}" dt="2021-10-25T03:34:09.357" v="636"/>
        <pc:sldMkLst>
          <pc:docMk/>
          <pc:sldMk cId="919997313" sldId="2076137442"/>
        </pc:sldMkLst>
        <pc:picChg chg="add">
          <ac:chgData name="Muhammad Gouda" userId="94a1fb66-d524-4faa-ac30-f72b209d2a60" providerId="ADAL" clId="{C3F883C9-00D5-46A9-9958-C9A1D64AB19B}" dt="2021-10-25T03:34:09.357" v="636"/>
          <ac:picMkLst>
            <pc:docMk/>
            <pc:sldMk cId="919997313" sldId="2076137442"/>
            <ac:picMk id="8194" creationId="{0EADF8F2-B7EA-401D-AFD4-B425111E9EB7}"/>
          </ac:picMkLst>
        </pc:picChg>
      </pc:sldChg>
      <pc:sldChg chg="addSp delSp modSp add mod">
        <pc:chgData name="Muhammad Gouda" userId="94a1fb66-d524-4faa-ac30-f72b209d2a60" providerId="ADAL" clId="{C3F883C9-00D5-46A9-9958-C9A1D64AB19B}" dt="2021-10-25T04:29:12.214" v="726" actId="20577"/>
        <pc:sldMkLst>
          <pc:docMk/>
          <pc:sldMk cId="252617181" sldId="2076137443"/>
        </pc:sldMkLst>
        <pc:spChg chg="mod">
          <ac:chgData name="Muhammad Gouda" userId="94a1fb66-d524-4faa-ac30-f72b209d2a60" providerId="ADAL" clId="{C3F883C9-00D5-46A9-9958-C9A1D64AB19B}" dt="2021-10-25T04:29:12.214" v="726" actId="20577"/>
          <ac:spMkLst>
            <pc:docMk/>
            <pc:sldMk cId="252617181" sldId="2076137443"/>
            <ac:spMk id="2" creationId="{00000000-0000-0000-0000-000000000000}"/>
          </ac:spMkLst>
        </pc:spChg>
        <pc:spChg chg="mod">
          <ac:chgData name="Muhammad Gouda" userId="94a1fb66-d524-4faa-ac30-f72b209d2a60" providerId="ADAL" clId="{C3F883C9-00D5-46A9-9958-C9A1D64AB19B}" dt="2021-10-25T03:35:54.634" v="713" actId="20577"/>
          <ac:spMkLst>
            <pc:docMk/>
            <pc:sldMk cId="252617181" sldId="2076137443"/>
            <ac:spMk id="26" creationId="{77557EE4-F19F-47C7-942E-D1B16A331977}"/>
          </ac:spMkLst>
        </pc:spChg>
        <pc:picChg chg="add mod">
          <ac:chgData name="Muhammad Gouda" userId="94a1fb66-d524-4faa-ac30-f72b209d2a60" providerId="ADAL" clId="{C3F883C9-00D5-46A9-9958-C9A1D64AB19B}" dt="2021-10-25T03:35:46.099" v="687" actId="1076"/>
          <ac:picMkLst>
            <pc:docMk/>
            <pc:sldMk cId="252617181" sldId="2076137443"/>
            <ac:picMk id="3" creationId="{FB805E85-D061-499A-9D56-DA5E3973ABD3}"/>
          </ac:picMkLst>
        </pc:picChg>
        <pc:picChg chg="add mod">
          <ac:chgData name="Muhammad Gouda" userId="94a1fb66-d524-4faa-ac30-f72b209d2a60" providerId="ADAL" clId="{C3F883C9-00D5-46A9-9958-C9A1D64AB19B}" dt="2021-10-25T03:35:46.099" v="687" actId="1076"/>
          <ac:picMkLst>
            <pc:docMk/>
            <pc:sldMk cId="252617181" sldId="2076137443"/>
            <ac:picMk id="4" creationId="{29A0157F-47B3-4DF4-9ACB-EBDC4D1D6E4C}"/>
          </ac:picMkLst>
        </pc:picChg>
        <pc:picChg chg="del">
          <ac:chgData name="Muhammad Gouda" userId="94a1fb66-d524-4faa-ac30-f72b209d2a60" providerId="ADAL" clId="{C3F883C9-00D5-46A9-9958-C9A1D64AB19B}" dt="2021-10-25T03:35:42.035" v="685" actId="478"/>
          <ac:picMkLst>
            <pc:docMk/>
            <pc:sldMk cId="252617181" sldId="2076137443"/>
            <ac:picMk id="8194" creationId="{0EADF8F2-B7EA-401D-AFD4-B425111E9EB7}"/>
          </ac:picMkLst>
        </pc:picChg>
      </pc:sldChg>
      <pc:sldChg chg="addSp modSp new modAnim">
        <pc:chgData name="Muhammad Gouda" userId="94a1fb66-d524-4faa-ac30-f72b209d2a60" providerId="ADAL" clId="{C3F883C9-00D5-46A9-9958-C9A1D64AB19B}" dt="2021-10-25T04:23:53.241" v="717"/>
        <pc:sldMkLst>
          <pc:docMk/>
          <pc:sldMk cId="404711601" sldId="2076137444"/>
        </pc:sldMkLst>
        <pc:picChg chg="add mod">
          <ac:chgData name="Muhammad Gouda" userId="94a1fb66-d524-4faa-ac30-f72b209d2a60" providerId="ADAL" clId="{C3F883C9-00D5-46A9-9958-C9A1D64AB19B}" dt="2021-10-25T04:23:26.235" v="716"/>
          <ac:picMkLst>
            <pc:docMk/>
            <pc:sldMk cId="404711601" sldId="2076137444"/>
            <ac:picMk id="3" creationId="{69FEF20D-80B0-4D79-9122-77536F915320}"/>
          </ac:picMkLst>
        </pc:picChg>
      </pc:sldChg>
      <pc:sldChg chg="addSp modSp new modAnim">
        <pc:chgData name="Muhammad Gouda" userId="94a1fb66-d524-4faa-ac30-f72b209d2a60" providerId="ADAL" clId="{C3F883C9-00D5-46A9-9958-C9A1D64AB19B}" dt="2021-10-25T04:24:18.694" v="720"/>
        <pc:sldMkLst>
          <pc:docMk/>
          <pc:sldMk cId="2475097296" sldId="2076137445"/>
        </pc:sldMkLst>
        <pc:picChg chg="add mod">
          <ac:chgData name="Muhammad Gouda" userId="94a1fb66-d524-4faa-ac30-f72b209d2a60" providerId="ADAL" clId="{C3F883C9-00D5-46A9-9958-C9A1D64AB19B}" dt="2021-10-25T04:24:13.138" v="719"/>
          <ac:picMkLst>
            <pc:docMk/>
            <pc:sldMk cId="2475097296" sldId="2076137445"/>
            <ac:picMk id="3" creationId="{4DA01D5E-7802-44B4-B5D1-64330C5B13C1}"/>
          </ac:picMkLst>
        </pc:picChg>
      </pc:sldChg>
      <pc:sldChg chg="addSp modSp new modAnim">
        <pc:chgData name="Muhammad Gouda" userId="94a1fb66-d524-4faa-ac30-f72b209d2a60" providerId="ADAL" clId="{C3F883C9-00D5-46A9-9958-C9A1D64AB19B}" dt="2021-10-25T04:24:45.669" v="723"/>
        <pc:sldMkLst>
          <pc:docMk/>
          <pc:sldMk cId="3864866370" sldId="2076137446"/>
        </pc:sldMkLst>
        <pc:picChg chg="add mod">
          <ac:chgData name="Muhammad Gouda" userId="94a1fb66-d524-4faa-ac30-f72b209d2a60" providerId="ADAL" clId="{C3F883C9-00D5-46A9-9958-C9A1D64AB19B}" dt="2021-10-25T04:24:40.287" v="722"/>
          <ac:picMkLst>
            <pc:docMk/>
            <pc:sldMk cId="3864866370" sldId="2076137446"/>
            <ac:picMk id="3" creationId="{20FB1E2A-831B-48E7-AD2A-F1019A56B59A}"/>
          </ac:picMkLst>
        </pc:picChg>
      </pc:sldChg>
    </pc:docChg>
  </pc:docChgLst>
  <pc:docChgLst>
    <pc:chgData name="Muhammad Gouda" userId="94a1fb66-d524-4faa-ac30-f72b209d2a60" providerId="ADAL" clId="{6002CDE8-ADD5-4D89-898D-B7D2DD054503}"/>
    <pc:docChg chg="modSld">
      <pc:chgData name="Muhammad Gouda" userId="94a1fb66-d524-4faa-ac30-f72b209d2a60" providerId="ADAL" clId="{6002CDE8-ADD5-4D89-898D-B7D2DD054503}" dt="2022-01-08T12:19:55.805" v="4" actId="14100"/>
      <pc:docMkLst>
        <pc:docMk/>
      </pc:docMkLst>
      <pc:sldChg chg="addSp modSp mod">
        <pc:chgData name="Muhammad Gouda" userId="94a1fb66-d524-4faa-ac30-f72b209d2a60" providerId="ADAL" clId="{6002CDE8-ADD5-4D89-898D-B7D2DD054503}" dt="2022-01-08T12:19:55.805" v="4" actId="14100"/>
        <pc:sldMkLst>
          <pc:docMk/>
          <pc:sldMk cId="3193492341" sldId="2076137456"/>
        </pc:sldMkLst>
        <pc:picChg chg="add mod">
          <ac:chgData name="Muhammad Gouda" userId="94a1fb66-d524-4faa-ac30-f72b209d2a60" providerId="ADAL" clId="{6002CDE8-ADD5-4D89-898D-B7D2DD054503}" dt="2022-01-08T12:19:55.805" v="4" actId="14100"/>
          <ac:picMkLst>
            <pc:docMk/>
            <pc:sldMk cId="3193492341" sldId="2076137456"/>
            <ac:picMk id="5" creationId="{80302008-8FFD-480C-8F0D-AFCE8BD4FD79}"/>
          </ac:picMkLst>
        </pc:picChg>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docChgLst>
    <pc:chgData name="Muhammad Gouda" userId="94a1fb66-d524-4faa-ac30-f72b209d2a60" providerId="ADAL" clId="{7896A324-E035-405C-8264-597A0344B2E3}"/>
    <pc:docChg chg="undo redo custSel addSld delSld modSld sldOrd delSection modSection">
      <pc:chgData name="Muhammad Gouda" userId="94a1fb66-d524-4faa-ac30-f72b209d2a60" providerId="ADAL" clId="{7896A324-E035-405C-8264-597A0344B2E3}" dt="2021-10-21T12:48:09.536" v="5641" actId="20577"/>
      <pc:docMkLst>
        <pc:docMk/>
      </pc:docMkLst>
      <pc:sldChg chg="del">
        <pc:chgData name="Muhammad Gouda" userId="94a1fb66-d524-4faa-ac30-f72b209d2a60" providerId="ADAL" clId="{7896A324-E035-405C-8264-597A0344B2E3}" dt="2021-10-16T00:10:23.890" v="25" actId="47"/>
        <pc:sldMkLst>
          <pc:docMk/>
          <pc:sldMk cId="879333042" sldId="263"/>
        </pc:sldMkLst>
      </pc:sldChg>
      <pc:sldChg chg="del">
        <pc:chgData name="Muhammad Gouda" userId="94a1fb66-d524-4faa-ac30-f72b209d2a60" providerId="ADAL" clId="{7896A324-E035-405C-8264-597A0344B2E3}" dt="2021-10-16T00:10:21.422" v="24" actId="47"/>
        <pc:sldMkLst>
          <pc:docMk/>
          <pc:sldMk cId="2797191614" sldId="270"/>
        </pc:sldMkLst>
      </pc:sldChg>
      <pc:sldChg chg="del">
        <pc:chgData name="Muhammad Gouda" userId="94a1fb66-d524-4faa-ac30-f72b209d2a60" providerId="ADAL" clId="{7896A324-E035-405C-8264-597A0344B2E3}" dt="2021-10-16T00:13:36.174" v="66" actId="47"/>
        <pc:sldMkLst>
          <pc:docMk/>
          <pc:sldMk cId="4163190519" sldId="2102"/>
        </pc:sldMkLst>
      </pc:sldChg>
      <pc:sldChg chg="del">
        <pc:chgData name="Muhammad Gouda" userId="94a1fb66-d524-4faa-ac30-f72b209d2a60" providerId="ADAL" clId="{7896A324-E035-405C-8264-597A0344B2E3}" dt="2021-10-16T00:13:36.174" v="66" actId="47"/>
        <pc:sldMkLst>
          <pc:docMk/>
          <pc:sldMk cId="1675538222" sldId="2126"/>
        </pc:sldMkLst>
      </pc:sldChg>
      <pc:sldChg chg="del">
        <pc:chgData name="Muhammad Gouda" userId="94a1fb66-d524-4faa-ac30-f72b209d2a60" providerId="ADAL" clId="{7896A324-E035-405C-8264-597A0344B2E3}" dt="2021-10-16T00:12:20.012" v="52" actId="47"/>
        <pc:sldMkLst>
          <pc:docMk/>
          <pc:sldMk cId="3373694829" sldId="2131"/>
        </pc:sldMkLst>
      </pc:sldChg>
      <pc:sldChg chg="del">
        <pc:chgData name="Muhammad Gouda" userId="94a1fb66-d524-4faa-ac30-f72b209d2a60" providerId="ADAL" clId="{7896A324-E035-405C-8264-597A0344B2E3}" dt="2021-10-16T00:12:03.197" v="35" actId="47"/>
        <pc:sldMkLst>
          <pc:docMk/>
          <pc:sldMk cId="3725030762" sldId="2076136492"/>
        </pc:sldMkLst>
      </pc:sldChg>
      <pc:sldChg chg="del">
        <pc:chgData name="Muhammad Gouda" userId="94a1fb66-d524-4faa-ac30-f72b209d2a60" providerId="ADAL" clId="{7896A324-E035-405C-8264-597A0344B2E3}" dt="2021-10-16T00:12:08.575" v="40" actId="47"/>
        <pc:sldMkLst>
          <pc:docMk/>
          <pc:sldMk cId="671024812" sldId="2076136493"/>
        </pc:sldMkLst>
      </pc:sldChg>
      <pc:sldChg chg="del">
        <pc:chgData name="Muhammad Gouda" userId="94a1fb66-d524-4faa-ac30-f72b209d2a60" providerId="ADAL" clId="{7896A324-E035-405C-8264-597A0344B2E3}" dt="2021-10-16T00:12:09.359" v="41" actId="47"/>
        <pc:sldMkLst>
          <pc:docMk/>
          <pc:sldMk cId="533209263" sldId="2076136494"/>
        </pc:sldMkLst>
      </pc:sldChg>
      <pc:sldChg chg="del">
        <pc:chgData name="Muhammad Gouda" userId="94a1fb66-d524-4faa-ac30-f72b209d2a60" providerId="ADAL" clId="{7896A324-E035-405C-8264-597A0344B2E3}" dt="2021-10-16T00:12:18.524" v="51" actId="47"/>
        <pc:sldMkLst>
          <pc:docMk/>
          <pc:sldMk cId="3950621067" sldId="2076136495"/>
        </pc:sldMkLst>
      </pc:sldChg>
      <pc:sldChg chg="del">
        <pc:chgData name="Muhammad Gouda" userId="94a1fb66-d524-4faa-ac30-f72b209d2a60" providerId="ADAL" clId="{7896A324-E035-405C-8264-597A0344B2E3}" dt="2021-10-16T00:13:36.174" v="66" actId="47"/>
        <pc:sldMkLst>
          <pc:docMk/>
          <pc:sldMk cId="4069927188" sldId="2076136497"/>
        </pc:sldMkLst>
      </pc:sldChg>
      <pc:sldChg chg="del">
        <pc:chgData name="Muhammad Gouda" userId="94a1fb66-d524-4faa-ac30-f72b209d2a60" providerId="ADAL" clId="{7896A324-E035-405C-8264-597A0344B2E3}" dt="2021-10-16T00:13:18.230" v="59" actId="47"/>
        <pc:sldMkLst>
          <pc:docMk/>
          <pc:sldMk cId="2811023218" sldId="2076136498"/>
        </pc:sldMkLst>
      </pc:sldChg>
      <pc:sldChg chg="del">
        <pc:chgData name="Muhammad Gouda" userId="94a1fb66-d524-4faa-ac30-f72b209d2a60" providerId="ADAL" clId="{7896A324-E035-405C-8264-597A0344B2E3}" dt="2021-10-16T00:13:36.174" v="66" actId="47"/>
        <pc:sldMkLst>
          <pc:docMk/>
          <pc:sldMk cId="1575997060" sldId="2076136504"/>
        </pc:sldMkLst>
      </pc:sldChg>
      <pc:sldChg chg="del">
        <pc:chgData name="Muhammad Gouda" userId="94a1fb66-d524-4faa-ac30-f72b209d2a60" providerId="ADAL" clId="{7896A324-E035-405C-8264-597A0344B2E3}" dt="2021-10-16T00:13:36.174" v="66" actId="47"/>
        <pc:sldMkLst>
          <pc:docMk/>
          <pc:sldMk cId="3596054875" sldId="2076136505"/>
        </pc:sldMkLst>
      </pc:sldChg>
      <pc:sldChg chg="del">
        <pc:chgData name="Muhammad Gouda" userId="94a1fb66-d524-4faa-ac30-f72b209d2a60" providerId="ADAL" clId="{7896A324-E035-405C-8264-597A0344B2E3}" dt="2021-10-16T00:09:56.961" v="12" actId="47"/>
        <pc:sldMkLst>
          <pc:docMk/>
          <pc:sldMk cId="857817818" sldId="2076136508"/>
        </pc:sldMkLst>
      </pc:sldChg>
      <pc:sldChg chg="del">
        <pc:chgData name="Muhammad Gouda" userId="94a1fb66-d524-4faa-ac30-f72b209d2a60" providerId="ADAL" clId="{7896A324-E035-405C-8264-597A0344B2E3}" dt="2021-10-16T00:13:36.174" v="66" actId="47"/>
        <pc:sldMkLst>
          <pc:docMk/>
          <pc:sldMk cId="2673118113" sldId="2076136637"/>
        </pc:sldMkLst>
      </pc:sldChg>
      <pc:sldChg chg="del">
        <pc:chgData name="Muhammad Gouda" userId="94a1fb66-d524-4faa-ac30-f72b209d2a60" providerId="ADAL" clId="{7896A324-E035-405C-8264-597A0344B2E3}" dt="2021-10-16T00:13:36.174" v="66" actId="47"/>
        <pc:sldMkLst>
          <pc:docMk/>
          <pc:sldMk cId="725018157" sldId="2076136639"/>
        </pc:sldMkLst>
      </pc:sldChg>
      <pc:sldChg chg="del">
        <pc:chgData name="Muhammad Gouda" userId="94a1fb66-d524-4faa-ac30-f72b209d2a60" providerId="ADAL" clId="{7896A324-E035-405C-8264-597A0344B2E3}" dt="2021-10-16T00:13:36.174" v="66" actId="47"/>
        <pc:sldMkLst>
          <pc:docMk/>
          <pc:sldMk cId="1135541793" sldId="2076136640"/>
        </pc:sldMkLst>
      </pc:sldChg>
      <pc:sldChg chg="del">
        <pc:chgData name="Muhammad Gouda" userId="94a1fb66-d524-4faa-ac30-f72b209d2a60" providerId="ADAL" clId="{7896A324-E035-405C-8264-597A0344B2E3}" dt="2021-10-16T00:13:36.174" v="66" actId="47"/>
        <pc:sldMkLst>
          <pc:docMk/>
          <pc:sldMk cId="1470479408" sldId="2076136642"/>
        </pc:sldMkLst>
      </pc:sldChg>
      <pc:sldChg chg="del">
        <pc:chgData name="Muhammad Gouda" userId="94a1fb66-d524-4faa-ac30-f72b209d2a60" providerId="ADAL" clId="{7896A324-E035-405C-8264-597A0344B2E3}" dt="2021-10-16T00:13:36.174" v="66" actId="47"/>
        <pc:sldMkLst>
          <pc:docMk/>
          <pc:sldMk cId="2486793707" sldId="2076136643"/>
        </pc:sldMkLst>
      </pc:sldChg>
      <pc:sldChg chg="del">
        <pc:chgData name="Muhammad Gouda" userId="94a1fb66-d524-4faa-ac30-f72b209d2a60" providerId="ADAL" clId="{7896A324-E035-405C-8264-597A0344B2E3}" dt="2021-10-16T00:13:36.174" v="66" actId="47"/>
        <pc:sldMkLst>
          <pc:docMk/>
          <pc:sldMk cId="4247031565" sldId="2076136644"/>
        </pc:sldMkLst>
      </pc:sldChg>
      <pc:sldChg chg="del">
        <pc:chgData name="Muhammad Gouda" userId="94a1fb66-d524-4faa-ac30-f72b209d2a60" providerId="ADAL" clId="{7896A324-E035-405C-8264-597A0344B2E3}" dt="2021-10-16T00:13:36.174" v="66" actId="47"/>
        <pc:sldMkLst>
          <pc:docMk/>
          <pc:sldMk cId="1864057779" sldId="2076136646"/>
        </pc:sldMkLst>
      </pc:sldChg>
      <pc:sldChg chg="del">
        <pc:chgData name="Muhammad Gouda" userId="94a1fb66-d524-4faa-ac30-f72b209d2a60" providerId="ADAL" clId="{7896A324-E035-405C-8264-597A0344B2E3}" dt="2021-10-16T00:13:36.174" v="66" actId="47"/>
        <pc:sldMkLst>
          <pc:docMk/>
          <pc:sldMk cId="960341863" sldId="2076136647"/>
        </pc:sldMkLst>
      </pc:sldChg>
      <pc:sldChg chg="del">
        <pc:chgData name="Muhammad Gouda" userId="94a1fb66-d524-4faa-ac30-f72b209d2a60" providerId="ADAL" clId="{7896A324-E035-405C-8264-597A0344B2E3}" dt="2021-10-16T00:13:36.174" v="66" actId="47"/>
        <pc:sldMkLst>
          <pc:docMk/>
          <pc:sldMk cId="2383557999" sldId="2076136649"/>
        </pc:sldMkLst>
      </pc:sldChg>
      <pc:sldChg chg="del">
        <pc:chgData name="Muhammad Gouda" userId="94a1fb66-d524-4faa-ac30-f72b209d2a60" providerId="ADAL" clId="{7896A324-E035-405C-8264-597A0344B2E3}" dt="2021-10-16T00:13:36.174" v="66" actId="47"/>
        <pc:sldMkLst>
          <pc:docMk/>
          <pc:sldMk cId="225443298" sldId="2076136650"/>
        </pc:sldMkLst>
      </pc:sldChg>
      <pc:sldChg chg="del">
        <pc:chgData name="Muhammad Gouda" userId="94a1fb66-d524-4faa-ac30-f72b209d2a60" providerId="ADAL" clId="{7896A324-E035-405C-8264-597A0344B2E3}" dt="2021-10-16T00:13:36.174" v="66" actId="47"/>
        <pc:sldMkLst>
          <pc:docMk/>
          <pc:sldMk cId="870136998" sldId="2076136655"/>
        </pc:sldMkLst>
      </pc:sldChg>
      <pc:sldChg chg="del">
        <pc:chgData name="Muhammad Gouda" userId="94a1fb66-d524-4faa-ac30-f72b209d2a60" providerId="ADAL" clId="{7896A324-E035-405C-8264-597A0344B2E3}" dt="2021-10-16T00:13:36.174" v="66" actId="47"/>
        <pc:sldMkLst>
          <pc:docMk/>
          <pc:sldMk cId="3559869493" sldId="2076136656"/>
        </pc:sldMkLst>
      </pc:sldChg>
      <pc:sldChg chg="del">
        <pc:chgData name="Muhammad Gouda" userId="94a1fb66-d524-4faa-ac30-f72b209d2a60" providerId="ADAL" clId="{7896A324-E035-405C-8264-597A0344B2E3}" dt="2021-10-16T00:13:36.174" v="66" actId="47"/>
        <pc:sldMkLst>
          <pc:docMk/>
          <pc:sldMk cId="3615519173" sldId="2076136657"/>
        </pc:sldMkLst>
      </pc:sldChg>
      <pc:sldChg chg="del">
        <pc:chgData name="Muhammad Gouda" userId="94a1fb66-d524-4faa-ac30-f72b209d2a60" providerId="ADAL" clId="{7896A324-E035-405C-8264-597A0344B2E3}" dt="2021-10-16T00:13:36.174" v="66" actId="47"/>
        <pc:sldMkLst>
          <pc:docMk/>
          <pc:sldMk cId="562452146" sldId="2076136658"/>
        </pc:sldMkLst>
      </pc:sldChg>
      <pc:sldChg chg="del">
        <pc:chgData name="Muhammad Gouda" userId="94a1fb66-d524-4faa-ac30-f72b209d2a60" providerId="ADAL" clId="{7896A324-E035-405C-8264-597A0344B2E3}" dt="2021-10-16T00:13:36.174" v="66" actId="47"/>
        <pc:sldMkLst>
          <pc:docMk/>
          <pc:sldMk cId="329082082" sldId="2076136659"/>
        </pc:sldMkLst>
      </pc:sldChg>
      <pc:sldChg chg="del">
        <pc:chgData name="Muhammad Gouda" userId="94a1fb66-d524-4faa-ac30-f72b209d2a60" providerId="ADAL" clId="{7896A324-E035-405C-8264-597A0344B2E3}" dt="2021-10-16T00:13:36.174" v="66" actId="47"/>
        <pc:sldMkLst>
          <pc:docMk/>
          <pc:sldMk cId="2640159741" sldId="2076136660"/>
        </pc:sldMkLst>
      </pc:sldChg>
      <pc:sldChg chg="modSp mod modAnim modNotesTx">
        <pc:chgData name="Muhammad Gouda" userId="94a1fb66-d524-4faa-ac30-f72b209d2a60" providerId="ADAL" clId="{7896A324-E035-405C-8264-597A0344B2E3}" dt="2021-10-20T07:48:00.803" v="2074" actId="20577"/>
        <pc:sldMkLst>
          <pc:docMk/>
          <pc:sldMk cId="778958128" sldId="2076136680"/>
        </pc:sldMkLst>
        <pc:spChg chg="mod">
          <ac:chgData name="Muhammad Gouda" userId="94a1fb66-d524-4faa-ac30-f72b209d2a60" providerId="ADAL" clId="{7896A324-E035-405C-8264-597A0344B2E3}" dt="2021-10-20T07:48:00.803" v="2074" actId="20577"/>
          <ac:spMkLst>
            <pc:docMk/>
            <pc:sldMk cId="778958128" sldId="2076136680"/>
            <ac:spMk id="2" creationId="{AAF12876-D394-44DD-ACFF-DA53207EA100}"/>
          </ac:spMkLst>
        </pc:spChg>
      </pc:sldChg>
      <pc:sldChg chg="del">
        <pc:chgData name="Muhammad Gouda" userId="94a1fb66-d524-4faa-ac30-f72b209d2a60" providerId="ADAL" clId="{7896A324-E035-405C-8264-597A0344B2E3}" dt="2021-10-16T00:12:07.423" v="39" actId="47"/>
        <pc:sldMkLst>
          <pc:docMk/>
          <pc:sldMk cId="2538533857" sldId="2076136681"/>
        </pc:sldMkLst>
      </pc:sldChg>
      <pc:sldChg chg="del">
        <pc:chgData name="Muhammad Gouda" userId="94a1fb66-d524-4faa-ac30-f72b209d2a60" providerId="ADAL" clId="{7896A324-E035-405C-8264-597A0344B2E3}" dt="2021-10-16T00:12:04.335" v="36" actId="47"/>
        <pc:sldMkLst>
          <pc:docMk/>
          <pc:sldMk cId="3703179053" sldId="2076136682"/>
        </pc:sldMkLst>
      </pc:sldChg>
      <pc:sldChg chg="del">
        <pc:chgData name="Muhammad Gouda" userId="94a1fb66-d524-4faa-ac30-f72b209d2a60" providerId="ADAL" clId="{7896A324-E035-405C-8264-597A0344B2E3}" dt="2021-10-16T00:12:05.278" v="37" actId="47"/>
        <pc:sldMkLst>
          <pc:docMk/>
          <pc:sldMk cId="2466816667" sldId="2076136683"/>
        </pc:sldMkLst>
      </pc:sldChg>
      <pc:sldChg chg="del">
        <pc:chgData name="Muhammad Gouda" userId="94a1fb66-d524-4faa-ac30-f72b209d2a60" providerId="ADAL" clId="{7896A324-E035-405C-8264-597A0344B2E3}" dt="2021-10-16T00:12:06.433" v="38" actId="47"/>
        <pc:sldMkLst>
          <pc:docMk/>
          <pc:sldMk cId="1232742339" sldId="2076136684"/>
        </pc:sldMkLst>
      </pc:sldChg>
      <pc:sldChg chg="del">
        <pc:chgData name="Muhammad Gouda" userId="94a1fb66-d524-4faa-ac30-f72b209d2a60" providerId="ADAL" clId="{7896A324-E035-405C-8264-597A0344B2E3}" dt="2021-10-16T00:13:36.174" v="66" actId="47"/>
        <pc:sldMkLst>
          <pc:docMk/>
          <pc:sldMk cId="1097116516" sldId="2076136685"/>
        </pc:sldMkLst>
      </pc:sldChg>
      <pc:sldChg chg="del">
        <pc:chgData name="Muhammad Gouda" userId="94a1fb66-d524-4faa-ac30-f72b209d2a60" providerId="ADAL" clId="{7896A324-E035-405C-8264-597A0344B2E3}" dt="2021-10-16T00:12:10.303" v="42" actId="47"/>
        <pc:sldMkLst>
          <pc:docMk/>
          <pc:sldMk cId="191857178" sldId="2076136686"/>
        </pc:sldMkLst>
      </pc:sldChg>
      <pc:sldChg chg="del">
        <pc:chgData name="Muhammad Gouda" userId="94a1fb66-d524-4faa-ac30-f72b209d2a60" providerId="ADAL" clId="{7896A324-E035-405C-8264-597A0344B2E3}" dt="2021-10-16T00:12:11.173" v="43" actId="47"/>
        <pc:sldMkLst>
          <pc:docMk/>
          <pc:sldMk cId="2754652294" sldId="2076136687"/>
        </pc:sldMkLst>
      </pc:sldChg>
      <pc:sldChg chg="del">
        <pc:chgData name="Muhammad Gouda" userId="94a1fb66-d524-4faa-ac30-f72b209d2a60" providerId="ADAL" clId="{7896A324-E035-405C-8264-597A0344B2E3}" dt="2021-10-16T00:12:11.889" v="44" actId="47"/>
        <pc:sldMkLst>
          <pc:docMk/>
          <pc:sldMk cId="1412839420" sldId="2076136688"/>
        </pc:sldMkLst>
      </pc:sldChg>
      <pc:sldChg chg="del">
        <pc:chgData name="Muhammad Gouda" userId="94a1fb66-d524-4faa-ac30-f72b209d2a60" providerId="ADAL" clId="{7896A324-E035-405C-8264-597A0344B2E3}" dt="2021-10-16T00:12:12.597" v="45" actId="47"/>
        <pc:sldMkLst>
          <pc:docMk/>
          <pc:sldMk cId="3316241284" sldId="2076136690"/>
        </pc:sldMkLst>
      </pc:sldChg>
      <pc:sldChg chg="del">
        <pc:chgData name="Muhammad Gouda" userId="94a1fb66-d524-4faa-ac30-f72b209d2a60" providerId="ADAL" clId="{7896A324-E035-405C-8264-597A0344B2E3}" dt="2021-10-16T00:13:36.174" v="66" actId="47"/>
        <pc:sldMkLst>
          <pc:docMk/>
          <pc:sldMk cId="801171594" sldId="2076136692"/>
        </pc:sldMkLst>
      </pc:sldChg>
      <pc:sldChg chg="del">
        <pc:chgData name="Muhammad Gouda" userId="94a1fb66-d524-4faa-ac30-f72b209d2a60" providerId="ADAL" clId="{7896A324-E035-405C-8264-597A0344B2E3}" dt="2021-10-16T00:13:36.174" v="66" actId="47"/>
        <pc:sldMkLst>
          <pc:docMk/>
          <pc:sldMk cId="1642399771" sldId="2076136693"/>
        </pc:sldMkLst>
      </pc:sldChg>
      <pc:sldChg chg="del">
        <pc:chgData name="Muhammad Gouda" userId="94a1fb66-d524-4faa-ac30-f72b209d2a60" providerId="ADAL" clId="{7896A324-E035-405C-8264-597A0344B2E3}" dt="2021-10-16T00:12:17.066" v="50" actId="47"/>
        <pc:sldMkLst>
          <pc:docMk/>
          <pc:sldMk cId="2583060343" sldId="2076136694"/>
        </pc:sldMkLst>
      </pc:sldChg>
      <pc:sldChg chg="del">
        <pc:chgData name="Muhammad Gouda" userId="94a1fb66-d524-4faa-ac30-f72b209d2a60" providerId="ADAL" clId="{7896A324-E035-405C-8264-597A0344B2E3}" dt="2021-10-16T00:13:36.174" v="66" actId="47"/>
        <pc:sldMkLst>
          <pc:docMk/>
          <pc:sldMk cId="118995711" sldId="2076136695"/>
        </pc:sldMkLst>
      </pc:sldChg>
      <pc:sldChg chg="del">
        <pc:chgData name="Muhammad Gouda" userId="94a1fb66-d524-4faa-ac30-f72b209d2a60" providerId="ADAL" clId="{7896A324-E035-405C-8264-597A0344B2E3}" dt="2021-10-16T00:13:15.204" v="56" actId="47"/>
        <pc:sldMkLst>
          <pc:docMk/>
          <pc:sldMk cId="996664237" sldId="2076136696"/>
        </pc:sldMkLst>
      </pc:sldChg>
      <pc:sldChg chg="del">
        <pc:chgData name="Muhammad Gouda" userId="94a1fb66-d524-4faa-ac30-f72b209d2a60" providerId="ADAL" clId="{7896A324-E035-405C-8264-597A0344B2E3}" dt="2021-10-16T00:13:16.233" v="57" actId="47"/>
        <pc:sldMkLst>
          <pc:docMk/>
          <pc:sldMk cId="1284164703" sldId="2076136697"/>
        </pc:sldMkLst>
      </pc:sldChg>
      <pc:sldChg chg="del">
        <pc:chgData name="Muhammad Gouda" userId="94a1fb66-d524-4faa-ac30-f72b209d2a60" providerId="ADAL" clId="{7896A324-E035-405C-8264-597A0344B2E3}" dt="2021-10-16T00:13:17.338" v="58" actId="47"/>
        <pc:sldMkLst>
          <pc:docMk/>
          <pc:sldMk cId="2482791787" sldId="2076136699"/>
        </pc:sldMkLst>
      </pc:sldChg>
      <pc:sldChg chg="del">
        <pc:chgData name="Muhammad Gouda" userId="94a1fb66-d524-4faa-ac30-f72b209d2a60" providerId="ADAL" clId="{7896A324-E035-405C-8264-597A0344B2E3}" dt="2021-10-16T00:13:36.174" v="66" actId="47"/>
        <pc:sldMkLst>
          <pc:docMk/>
          <pc:sldMk cId="2089643532" sldId="2076136700"/>
        </pc:sldMkLst>
      </pc:sldChg>
      <pc:sldChg chg="del">
        <pc:chgData name="Muhammad Gouda" userId="94a1fb66-d524-4faa-ac30-f72b209d2a60" providerId="ADAL" clId="{7896A324-E035-405C-8264-597A0344B2E3}" dt="2021-10-16T00:13:36.174" v="66" actId="47"/>
        <pc:sldMkLst>
          <pc:docMk/>
          <pc:sldMk cId="3813146717" sldId="2076136811"/>
        </pc:sldMkLst>
      </pc:sldChg>
      <pc:sldChg chg="del">
        <pc:chgData name="Muhammad Gouda" userId="94a1fb66-d524-4faa-ac30-f72b209d2a60" providerId="ADAL" clId="{7896A324-E035-405C-8264-597A0344B2E3}" dt="2021-10-16T00:13:36.174" v="66" actId="47"/>
        <pc:sldMkLst>
          <pc:docMk/>
          <pc:sldMk cId="3286275927" sldId="2076136814"/>
        </pc:sldMkLst>
      </pc:sldChg>
      <pc:sldChg chg="del">
        <pc:chgData name="Muhammad Gouda" userId="94a1fb66-d524-4faa-ac30-f72b209d2a60" providerId="ADAL" clId="{7896A324-E035-405C-8264-597A0344B2E3}" dt="2021-10-16T00:09:58.492" v="13" actId="47"/>
        <pc:sldMkLst>
          <pc:docMk/>
          <pc:sldMk cId="4094112233" sldId="2076136823"/>
        </pc:sldMkLst>
      </pc:sldChg>
      <pc:sldChg chg="del">
        <pc:chgData name="Muhammad Gouda" userId="94a1fb66-d524-4faa-ac30-f72b209d2a60" providerId="ADAL" clId="{7896A324-E035-405C-8264-597A0344B2E3}" dt="2021-10-16T00:09:59.916" v="14" actId="47"/>
        <pc:sldMkLst>
          <pc:docMk/>
          <pc:sldMk cId="2975181267" sldId="2076136824"/>
        </pc:sldMkLst>
      </pc:sldChg>
      <pc:sldChg chg="del">
        <pc:chgData name="Muhammad Gouda" userId="94a1fb66-d524-4faa-ac30-f72b209d2a60" providerId="ADAL" clId="{7896A324-E035-405C-8264-597A0344B2E3}" dt="2021-10-16T00:10:00.971" v="15" actId="47"/>
        <pc:sldMkLst>
          <pc:docMk/>
          <pc:sldMk cId="3753976711" sldId="2076136825"/>
        </pc:sldMkLst>
      </pc:sldChg>
      <pc:sldChg chg="del">
        <pc:chgData name="Muhammad Gouda" userId="94a1fb66-d524-4faa-ac30-f72b209d2a60" providerId="ADAL" clId="{7896A324-E035-405C-8264-597A0344B2E3}" dt="2021-10-16T00:10:02.152" v="16" actId="47"/>
        <pc:sldMkLst>
          <pc:docMk/>
          <pc:sldMk cId="553486200" sldId="2076136826"/>
        </pc:sldMkLst>
      </pc:sldChg>
      <pc:sldChg chg="del">
        <pc:chgData name="Muhammad Gouda" userId="94a1fb66-d524-4faa-ac30-f72b209d2a60" providerId="ADAL" clId="{7896A324-E035-405C-8264-597A0344B2E3}" dt="2021-10-16T00:10:03.517" v="17" actId="47"/>
        <pc:sldMkLst>
          <pc:docMk/>
          <pc:sldMk cId="3515057867" sldId="2076136827"/>
        </pc:sldMkLst>
      </pc:sldChg>
      <pc:sldChg chg="del">
        <pc:chgData name="Muhammad Gouda" userId="94a1fb66-d524-4faa-ac30-f72b209d2a60" providerId="ADAL" clId="{7896A324-E035-405C-8264-597A0344B2E3}" dt="2021-10-16T00:10:04.917" v="18" actId="47"/>
        <pc:sldMkLst>
          <pc:docMk/>
          <pc:sldMk cId="2552605084" sldId="2076137220"/>
        </pc:sldMkLst>
      </pc:sldChg>
      <pc:sldChg chg="del">
        <pc:chgData name="Muhammad Gouda" userId="94a1fb66-d524-4faa-ac30-f72b209d2a60" providerId="ADAL" clId="{7896A324-E035-405C-8264-597A0344B2E3}" dt="2021-10-16T00:10:09.859" v="19" actId="47"/>
        <pc:sldMkLst>
          <pc:docMk/>
          <pc:sldMk cId="3724698199" sldId="2076137282"/>
        </pc:sldMkLst>
      </pc:sldChg>
      <pc:sldChg chg="del">
        <pc:chgData name="Muhammad Gouda" userId="94a1fb66-d524-4faa-ac30-f72b209d2a60" providerId="ADAL" clId="{7896A324-E035-405C-8264-597A0344B2E3}" dt="2021-10-16T00:12:01.347" v="33" actId="47"/>
        <pc:sldMkLst>
          <pc:docMk/>
          <pc:sldMk cId="1309431709" sldId="2076137339"/>
        </pc:sldMkLst>
      </pc:sldChg>
      <pc:sldChg chg="del">
        <pc:chgData name="Muhammad Gouda" userId="94a1fb66-d524-4faa-ac30-f72b209d2a60" providerId="ADAL" clId="{7896A324-E035-405C-8264-597A0344B2E3}" dt="2021-10-16T00:12:15.380" v="48" actId="47"/>
        <pc:sldMkLst>
          <pc:docMk/>
          <pc:sldMk cId="1567613618" sldId="2076137340"/>
        </pc:sldMkLst>
      </pc:sldChg>
      <pc:sldChg chg="del">
        <pc:chgData name="Muhammad Gouda" userId="94a1fb66-d524-4faa-ac30-f72b209d2a60" providerId="ADAL" clId="{7896A324-E035-405C-8264-597A0344B2E3}" dt="2021-10-16T00:13:23.658" v="64" actId="47"/>
        <pc:sldMkLst>
          <pc:docMk/>
          <pc:sldMk cId="1256795028" sldId="2076137341"/>
        </pc:sldMkLst>
      </pc:sldChg>
      <pc:sldChg chg="del">
        <pc:chgData name="Muhammad Gouda" userId="94a1fb66-d524-4faa-ac30-f72b209d2a60" providerId="ADAL" clId="{7896A324-E035-405C-8264-597A0344B2E3}" dt="2021-10-16T00:13:36.174" v="66" actId="47"/>
        <pc:sldMkLst>
          <pc:docMk/>
          <pc:sldMk cId="1861851920" sldId="2076137342"/>
        </pc:sldMkLst>
      </pc:sldChg>
      <pc:sldChg chg="del">
        <pc:chgData name="Muhammad Gouda" userId="94a1fb66-d524-4faa-ac30-f72b209d2a60" providerId="ADAL" clId="{7896A324-E035-405C-8264-597A0344B2E3}" dt="2021-10-16T00:13:36.174" v="66" actId="47"/>
        <pc:sldMkLst>
          <pc:docMk/>
          <pc:sldMk cId="4001569740" sldId="2076137343"/>
        </pc:sldMkLst>
      </pc:sldChg>
      <pc:sldChg chg="del">
        <pc:chgData name="Muhammad Gouda" userId="94a1fb66-d524-4faa-ac30-f72b209d2a60" providerId="ADAL" clId="{7896A324-E035-405C-8264-597A0344B2E3}" dt="2021-10-16T00:13:36.174" v="66" actId="47"/>
        <pc:sldMkLst>
          <pc:docMk/>
          <pc:sldMk cId="3606304471" sldId="2076137344"/>
        </pc:sldMkLst>
      </pc:sldChg>
      <pc:sldChg chg="del">
        <pc:chgData name="Muhammad Gouda" userId="94a1fb66-d524-4faa-ac30-f72b209d2a60" providerId="ADAL" clId="{7896A324-E035-405C-8264-597A0344B2E3}" dt="2021-10-16T00:13:36.174" v="66" actId="47"/>
        <pc:sldMkLst>
          <pc:docMk/>
          <pc:sldMk cId="2429144597" sldId="2076137345"/>
        </pc:sldMkLst>
      </pc:sldChg>
      <pc:sldChg chg="del">
        <pc:chgData name="Muhammad Gouda" userId="94a1fb66-d524-4faa-ac30-f72b209d2a60" providerId="ADAL" clId="{7896A324-E035-405C-8264-597A0344B2E3}" dt="2021-10-16T00:10:11.097" v="20" actId="47"/>
        <pc:sldMkLst>
          <pc:docMk/>
          <pc:sldMk cId="2173299047" sldId="2076137347"/>
        </pc:sldMkLst>
      </pc:sldChg>
      <pc:sldChg chg="del">
        <pc:chgData name="Muhammad Gouda" userId="94a1fb66-d524-4faa-ac30-f72b209d2a60" providerId="ADAL" clId="{7896A324-E035-405C-8264-597A0344B2E3}" dt="2021-10-16T00:10:13.633" v="21" actId="47"/>
        <pc:sldMkLst>
          <pc:docMk/>
          <pc:sldMk cId="4098438372" sldId="2076137348"/>
        </pc:sldMkLst>
      </pc:sldChg>
      <pc:sldChg chg="del">
        <pc:chgData name="Muhammad Gouda" userId="94a1fb66-d524-4faa-ac30-f72b209d2a60" providerId="ADAL" clId="{7896A324-E035-405C-8264-597A0344B2E3}" dt="2021-10-16T00:10:17.744" v="22" actId="47"/>
        <pc:sldMkLst>
          <pc:docMk/>
          <pc:sldMk cId="2825322344" sldId="2076137349"/>
        </pc:sldMkLst>
      </pc:sldChg>
      <pc:sldChg chg="del">
        <pc:chgData name="Muhammad Gouda" userId="94a1fb66-d524-4faa-ac30-f72b209d2a60" providerId="ADAL" clId="{7896A324-E035-405C-8264-597A0344B2E3}" dt="2021-10-16T00:10:19.585" v="23" actId="47"/>
        <pc:sldMkLst>
          <pc:docMk/>
          <pc:sldMk cId="1214889896" sldId="2076137350"/>
        </pc:sldMkLst>
      </pc:sldChg>
      <pc:sldChg chg="del">
        <pc:chgData name="Muhammad Gouda" userId="94a1fb66-d524-4faa-ac30-f72b209d2a60" providerId="ADAL" clId="{7896A324-E035-405C-8264-597A0344B2E3}" dt="2021-10-16T00:13:19.510" v="60" actId="47"/>
        <pc:sldMkLst>
          <pc:docMk/>
          <pc:sldMk cId="1818135793" sldId="2076137352"/>
        </pc:sldMkLst>
      </pc:sldChg>
      <pc:sldChg chg="del">
        <pc:chgData name="Muhammad Gouda" userId="94a1fb66-d524-4faa-ac30-f72b209d2a60" providerId="ADAL" clId="{7896A324-E035-405C-8264-597A0344B2E3}" dt="2021-10-16T00:13:20.459" v="61" actId="47"/>
        <pc:sldMkLst>
          <pc:docMk/>
          <pc:sldMk cId="1214949893" sldId="2076137353"/>
        </pc:sldMkLst>
      </pc:sldChg>
      <pc:sldChg chg="del">
        <pc:chgData name="Muhammad Gouda" userId="94a1fb66-d524-4faa-ac30-f72b209d2a60" providerId="ADAL" clId="{7896A324-E035-405C-8264-597A0344B2E3}" dt="2021-10-16T00:13:36.174" v="66" actId="47"/>
        <pc:sldMkLst>
          <pc:docMk/>
          <pc:sldMk cId="951486862" sldId="2076137354"/>
        </pc:sldMkLst>
      </pc:sldChg>
      <pc:sldChg chg="del">
        <pc:chgData name="Muhammad Gouda" userId="94a1fb66-d524-4faa-ac30-f72b209d2a60" providerId="ADAL" clId="{7896A324-E035-405C-8264-597A0344B2E3}" dt="2021-10-16T00:13:36.174" v="66" actId="47"/>
        <pc:sldMkLst>
          <pc:docMk/>
          <pc:sldMk cId="1679639123" sldId="2076137355"/>
        </pc:sldMkLst>
      </pc:sldChg>
      <pc:sldChg chg="del">
        <pc:chgData name="Muhammad Gouda" userId="94a1fb66-d524-4faa-ac30-f72b209d2a60" providerId="ADAL" clId="{7896A324-E035-405C-8264-597A0344B2E3}" dt="2021-10-16T00:13:36.174" v="66" actId="47"/>
        <pc:sldMkLst>
          <pc:docMk/>
          <pc:sldMk cId="223117769" sldId="2076137356"/>
        </pc:sldMkLst>
      </pc:sldChg>
      <pc:sldChg chg="del">
        <pc:chgData name="Muhammad Gouda" userId="94a1fb66-d524-4faa-ac30-f72b209d2a60" providerId="ADAL" clId="{7896A324-E035-405C-8264-597A0344B2E3}" dt="2021-10-16T00:13:36.174" v="66" actId="47"/>
        <pc:sldMkLst>
          <pc:docMk/>
          <pc:sldMk cId="3786240858" sldId="2076137357"/>
        </pc:sldMkLst>
      </pc:sldChg>
      <pc:sldChg chg="del">
        <pc:chgData name="Muhammad Gouda" userId="94a1fb66-d524-4faa-ac30-f72b209d2a60" providerId="ADAL" clId="{7896A324-E035-405C-8264-597A0344B2E3}" dt="2021-10-16T00:13:36.174" v="66" actId="47"/>
        <pc:sldMkLst>
          <pc:docMk/>
          <pc:sldMk cId="290763508" sldId="2076137358"/>
        </pc:sldMkLst>
      </pc:sldChg>
      <pc:sldChg chg="del">
        <pc:chgData name="Muhammad Gouda" userId="94a1fb66-d524-4faa-ac30-f72b209d2a60" providerId="ADAL" clId="{7896A324-E035-405C-8264-597A0344B2E3}" dt="2021-10-16T00:13:36.174" v="66" actId="47"/>
        <pc:sldMkLst>
          <pc:docMk/>
          <pc:sldMk cId="2519624730" sldId="2076137359"/>
        </pc:sldMkLst>
      </pc:sldChg>
      <pc:sldChg chg="del">
        <pc:chgData name="Muhammad Gouda" userId="94a1fb66-d524-4faa-ac30-f72b209d2a60" providerId="ADAL" clId="{7896A324-E035-405C-8264-597A0344B2E3}" dt="2021-10-16T00:13:36.174" v="66" actId="47"/>
        <pc:sldMkLst>
          <pc:docMk/>
          <pc:sldMk cId="303548546" sldId="2076137360"/>
        </pc:sldMkLst>
      </pc:sldChg>
      <pc:sldChg chg="del">
        <pc:chgData name="Muhammad Gouda" userId="94a1fb66-d524-4faa-ac30-f72b209d2a60" providerId="ADAL" clId="{7896A324-E035-405C-8264-597A0344B2E3}" dt="2021-10-16T00:13:36.174" v="66" actId="47"/>
        <pc:sldMkLst>
          <pc:docMk/>
          <pc:sldMk cId="948074960" sldId="2076137361"/>
        </pc:sldMkLst>
      </pc:sldChg>
      <pc:sldChg chg="del">
        <pc:chgData name="Muhammad Gouda" userId="94a1fb66-d524-4faa-ac30-f72b209d2a60" providerId="ADAL" clId="{7896A324-E035-405C-8264-597A0344B2E3}" dt="2021-10-16T00:13:36.174" v="66" actId="47"/>
        <pc:sldMkLst>
          <pc:docMk/>
          <pc:sldMk cId="1301927066" sldId="2076137362"/>
        </pc:sldMkLst>
      </pc:sldChg>
      <pc:sldChg chg="del">
        <pc:chgData name="Muhammad Gouda" userId="94a1fb66-d524-4faa-ac30-f72b209d2a60" providerId="ADAL" clId="{7896A324-E035-405C-8264-597A0344B2E3}" dt="2021-10-16T00:13:36.174" v="66" actId="47"/>
        <pc:sldMkLst>
          <pc:docMk/>
          <pc:sldMk cId="799203680" sldId="2076137363"/>
        </pc:sldMkLst>
      </pc:sldChg>
      <pc:sldChg chg="del">
        <pc:chgData name="Muhammad Gouda" userId="94a1fb66-d524-4faa-ac30-f72b209d2a60" providerId="ADAL" clId="{7896A324-E035-405C-8264-597A0344B2E3}" dt="2021-10-16T00:13:36.174" v="66" actId="47"/>
        <pc:sldMkLst>
          <pc:docMk/>
          <pc:sldMk cId="3559509677" sldId="2076137364"/>
        </pc:sldMkLst>
      </pc:sldChg>
      <pc:sldChg chg="del">
        <pc:chgData name="Muhammad Gouda" userId="94a1fb66-d524-4faa-ac30-f72b209d2a60" providerId="ADAL" clId="{7896A324-E035-405C-8264-597A0344B2E3}" dt="2021-10-16T00:13:36.174" v="66" actId="47"/>
        <pc:sldMkLst>
          <pc:docMk/>
          <pc:sldMk cId="2171632197" sldId="2076137365"/>
        </pc:sldMkLst>
      </pc:sldChg>
      <pc:sldChg chg="del">
        <pc:chgData name="Muhammad Gouda" userId="94a1fb66-d524-4faa-ac30-f72b209d2a60" providerId="ADAL" clId="{7896A324-E035-405C-8264-597A0344B2E3}" dt="2021-10-16T00:13:36.174" v="66" actId="47"/>
        <pc:sldMkLst>
          <pc:docMk/>
          <pc:sldMk cId="1706800651" sldId="2076137366"/>
        </pc:sldMkLst>
      </pc:sldChg>
      <pc:sldChg chg="del">
        <pc:chgData name="Muhammad Gouda" userId="94a1fb66-d524-4faa-ac30-f72b209d2a60" providerId="ADAL" clId="{7896A324-E035-405C-8264-597A0344B2E3}" dt="2021-10-16T00:13:36.174" v="66" actId="47"/>
        <pc:sldMkLst>
          <pc:docMk/>
          <pc:sldMk cId="655314594" sldId="2076137367"/>
        </pc:sldMkLst>
      </pc:sldChg>
      <pc:sldChg chg="del">
        <pc:chgData name="Muhammad Gouda" userId="94a1fb66-d524-4faa-ac30-f72b209d2a60" providerId="ADAL" clId="{7896A324-E035-405C-8264-597A0344B2E3}" dt="2021-10-16T00:13:36.174" v="66" actId="47"/>
        <pc:sldMkLst>
          <pc:docMk/>
          <pc:sldMk cId="2090565916" sldId="2076137368"/>
        </pc:sldMkLst>
      </pc:sldChg>
      <pc:sldChg chg="del">
        <pc:chgData name="Muhammad Gouda" userId="94a1fb66-d524-4faa-ac30-f72b209d2a60" providerId="ADAL" clId="{7896A324-E035-405C-8264-597A0344B2E3}" dt="2021-10-16T00:13:36.174" v="66" actId="47"/>
        <pc:sldMkLst>
          <pc:docMk/>
          <pc:sldMk cId="249872494" sldId="2076137369"/>
        </pc:sldMkLst>
      </pc:sldChg>
      <pc:sldChg chg="del">
        <pc:chgData name="Muhammad Gouda" userId="94a1fb66-d524-4faa-ac30-f72b209d2a60" providerId="ADAL" clId="{7896A324-E035-405C-8264-597A0344B2E3}" dt="2021-10-16T00:13:36.174" v="66" actId="47"/>
        <pc:sldMkLst>
          <pc:docMk/>
          <pc:sldMk cId="3319171466" sldId="2076137370"/>
        </pc:sldMkLst>
      </pc:sldChg>
      <pc:sldChg chg="del">
        <pc:chgData name="Muhammad Gouda" userId="94a1fb66-d524-4faa-ac30-f72b209d2a60" providerId="ADAL" clId="{7896A324-E035-405C-8264-597A0344B2E3}" dt="2021-10-16T00:13:36.174" v="66" actId="47"/>
        <pc:sldMkLst>
          <pc:docMk/>
          <pc:sldMk cId="846556444" sldId="2076137371"/>
        </pc:sldMkLst>
      </pc:sldChg>
      <pc:sldChg chg="del">
        <pc:chgData name="Muhammad Gouda" userId="94a1fb66-d524-4faa-ac30-f72b209d2a60" providerId="ADAL" clId="{7896A324-E035-405C-8264-597A0344B2E3}" dt="2021-10-16T00:13:36.174" v="66" actId="47"/>
        <pc:sldMkLst>
          <pc:docMk/>
          <pc:sldMk cId="1151741045" sldId="2076137376"/>
        </pc:sldMkLst>
      </pc:sldChg>
      <pc:sldChg chg="modSp mod modAnim">
        <pc:chgData name="Muhammad Gouda" userId="94a1fb66-d524-4faa-ac30-f72b209d2a60" providerId="ADAL" clId="{7896A324-E035-405C-8264-597A0344B2E3}" dt="2021-10-20T06:21:48.965" v="1963" actId="20577"/>
        <pc:sldMkLst>
          <pc:docMk/>
          <pc:sldMk cId="950105827" sldId="2076137377"/>
        </pc:sldMkLst>
        <pc:spChg chg="mod">
          <ac:chgData name="Muhammad Gouda" userId="94a1fb66-d524-4faa-ac30-f72b209d2a60" providerId="ADAL" clId="{7896A324-E035-405C-8264-597A0344B2E3}" dt="2021-10-20T06:21:48.965" v="1963" actId="20577"/>
          <ac:spMkLst>
            <pc:docMk/>
            <pc:sldMk cId="950105827" sldId="2076137377"/>
            <ac:spMk id="2" creationId="{AAF12876-D394-44DD-ACFF-DA53207EA100}"/>
          </ac:spMkLst>
        </pc:spChg>
      </pc:sldChg>
      <pc:sldChg chg="del">
        <pc:chgData name="Muhammad Gouda" userId="94a1fb66-d524-4faa-ac30-f72b209d2a60" providerId="ADAL" clId="{7896A324-E035-405C-8264-597A0344B2E3}" dt="2021-10-16T00:12:02.348" v="34" actId="47"/>
        <pc:sldMkLst>
          <pc:docMk/>
          <pc:sldMk cId="2668805410" sldId="2076137378"/>
        </pc:sldMkLst>
      </pc:sldChg>
      <pc:sldChg chg="del">
        <pc:chgData name="Muhammad Gouda" userId="94a1fb66-d524-4faa-ac30-f72b209d2a60" providerId="ADAL" clId="{7896A324-E035-405C-8264-597A0344B2E3}" dt="2021-10-16T00:12:13.844" v="47" actId="47"/>
        <pc:sldMkLst>
          <pc:docMk/>
          <pc:sldMk cId="3951192053" sldId="2076137379"/>
        </pc:sldMkLst>
      </pc:sldChg>
      <pc:sldChg chg="del">
        <pc:chgData name="Muhammad Gouda" userId="94a1fb66-d524-4faa-ac30-f72b209d2a60" providerId="ADAL" clId="{7896A324-E035-405C-8264-597A0344B2E3}" dt="2021-10-16T00:12:16.051" v="49" actId="47"/>
        <pc:sldMkLst>
          <pc:docMk/>
          <pc:sldMk cId="1653275424" sldId="2076137380"/>
        </pc:sldMkLst>
      </pc:sldChg>
      <pc:sldChg chg="del">
        <pc:chgData name="Muhammad Gouda" userId="94a1fb66-d524-4faa-ac30-f72b209d2a60" providerId="ADAL" clId="{7896A324-E035-405C-8264-597A0344B2E3}" dt="2021-10-16T00:13:22.621" v="63" actId="47"/>
        <pc:sldMkLst>
          <pc:docMk/>
          <pc:sldMk cId="2067565466" sldId="2076137381"/>
        </pc:sldMkLst>
      </pc:sldChg>
      <pc:sldChg chg="del">
        <pc:chgData name="Muhammad Gouda" userId="94a1fb66-d524-4faa-ac30-f72b209d2a60" providerId="ADAL" clId="{7896A324-E035-405C-8264-597A0344B2E3}" dt="2021-10-16T00:13:24.516" v="65" actId="47"/>
        <pc:sldMkLst>
          <pc:docMk/>
          <pc:sldMk cId="577929023" sldId="2076137382"/>
        </pc:sldMkLst>
      </pc:sldChg>
      <pc:sldChg chg="del">
        <pc:chgData name="Muhammad Gouda" userId="94a1fb66-d524-4faa-ac30-f72b209d2a60" providerId="ADAL" clId="{7896A324-E035-405C-8264-597A0344B2E3}" dt="2021-10-16T00:13:36.174" v="66" actId="47"/>
        <pc:sldMkLst>
          <pc:docMk/>
          <pc:sldMk cId="4116591150" sldId="2076137383"/>
        </pc:sldMkLst>
      </pc:sldChg>
      <pc:sldChg chg="del">
        <pc:chgData name="Muhammad Gouda" userId="94a1fb66-d524-4faa-ac30-f72b209d2a60" providerId="ADAL" clId="{7896A324-E035-405C-8264-597A0344B2E3}" dt="2021-10-16T00:13:36.174" v="66" actId="47"/>
        <pc:sldMkLst>
          <pc:docMk/>
          <pc:sldMk cId="2410442714" sldId="2076137384"/>
        </pc:sldMkLst>
      </pc:sldChg>
      <pc:sldChg chg="del">
        <pc:chgData name="Muhammad Gouda" userId="94a1fb66-d524-4faa-ac30-f72b209d2a60" providerId="ADAL" clId="{7896A324-E035-405C-8264-597A0344B2E3}" dt="2021-10-16T00:13:36.174" v="66" actId="47"/>
        <pc:sldMkLst>
          <pc:docMk/>
          <pc:sldMk cId="2643041044" sldId="2076137385"/>
        </pc:sldMkLst>
      </pc:sldChg>
      <pc:sldChg chg="del">
        <pc:chgData name="Muhammad Gouda" userId="94a1fb66-d524-4faa-ac30-f72b209d2a60" providerId="ADAL" clId="{7896A324-E035-405C-8264-597A0344B2E3}" dt="2021-10-16T00:13:36.174" v="66" actId="47"/>
        <pc:sldMkLst>
          <pc:docMk/>
          <pc:sldMk cId="3477876331" sldId="2076137386"/>
        </pc:sldMkLst>
      </pc:sldChg>
      <pc:sldChg chg="del">
        <pc:chgData name="Muhammad Gouda" userId="94a1fb66-d524-4faa-ac30-f72b209d2a60" providerId="ADAL" clId="{7896A324-E035-405C-8264-597A0344B2E3}" dt="2021-10-16T00:13:36.174" v="66" actId="47"/>
        <pc:sldMkLst>
          <pc:docMk/>
          <pc:sldMk cId="1546166736" sldId="2076137387"/>
        </pc:sldMkLst>
      </pc:sldChg>
      <pc:sldChg chg="del">
        <pc:chgData name="Muhammad Gouda" userId="94a1fb66-d524-4faa-ac30-f72b209d2a60" providerId="ADAL" clId="{7896A324-E035-405C-8264-597A0344B2E3}" dt="2021-10-16T00:13:36.174" v="66" actId="47"/>
        <pc:sldMkLst>
          <pc:docMk/>
          <pc:sldMk cId="4040277219" sldId="2076137388"/>
        </pc:sldMkLst>
      </pc:sldChg>
      <pc:sldChg chg="del">
        <pc:chgData name="Muhammad Gouda" userId="94a1fb66-d524-4faa-ac30-f72b209d2a60" providerId="ADAL" clId="{7896A324-E035-405C-8264-597A0344B2E3}" dt="2021-10-16T00:13:36.174" v="66" actId="47"/>
        <pc:sldMkLst>
          <pc:docMk/>
          <pc:sldMk cId="2648785098" sldId="2076137389"/>
        </pc:sldMkLst>
      </pc:sldChg>
      <pc:sldChg chg="del">
        <pc:chgData name="Muhammad Gouda" userId="94a1fb66-d524-4faa-ac30-f72b209d2a60" providerId="ADAL" clId="{7896A324-E035-405C-8264-597A0344B2E3}" dt="2021-10-16T00:13:36.174" v="66" actId="47"/>
        <pc:sldMkLst>
          <pc:docMk/>
          <pc:sldMk cId="838422835" sldId="2076137390"/>
        </pc:sldMkLst>
      </pc:sldChg>
      <pc:sldChg chg="del">
        <pc:chgData name="Muhammad Gouda" userId="94a1fb66-d524-4faa-ac30-f72b209d2a60" providerId="ADAL" clId="{7896A324-E035-405C-8264-597A0344B2E3}" dt="2021-10-16T00:13:36.174" v="66" actId="47"/>
        <pc:sldMkLst>
          <pc:docMk/>
          <pc:sldMk cId="2423983510" sldId="2076137391"/>
        </pc:sldMkLst>
      </pc:sldChg>
      <pc:sldChg chg="modSp modAnim">
        <pc:chgData name="Muhammad Gouda" userId="94a1fb66-d524-4faa-ac30-f72b209d2a60" providerId="ADAL" clId="{7896A324-E035-405C-8264-597A0344B2E3}" dt="2021-10-18T21:14:41.844" v="1872" actId="20577"/>
        <pc:sldMkLst>
          <pc:docMk/>
          <pc:sldMk cId="3636149876" sldId="2076137392"/>
        </pc:sldMkLst>
        <pc:spChg chg="mod">
          <ac:chgData name="Muhammad Gouda" userId="94a1fb66-d524-4faa-ac30-f72b209d2a60" providerId="ADAL" clId="{7896A324-E035-405C-8264-597A0344B2E3}" dt="2021-10-18T21:14:02.948" v="1861" actId="6549"/>
          <ac:spMkLst>
            <pc:docMk/>
            <pc:sldMk cId="3636149876" sldId="2076137392"/>
            <ac:spMk id="5" creationId="{7681AB3B-6AA6-494D-9089-90763CEF72B2}"/>
          </ac:spMkLst>
        </pc:spChg>
      </pc:sldChg>
      <pc:sldChg chg="del">
        <pc:chgData name="Muhammad Gouda" userId="94a1fb66-d524-4faa-ac30-f72b209d2a60" providerId="ADAL" clId="{7896A324-E035-405C-8264-597A0344B2E3}" dt="2021-10-16T00:12:13.203" v="46" actId="47"/>
        <pc:sldMkLst>
          <pc:docMk/>
          <pc:sldMk cId="3600112447" sldId="2076137399"/>
        </pc:sldMkLst>
      </pc:sldChg>
      <pc:sldChg chg="del">
        <pc:chgData name="Muhammad Gouda" userId="94a1fb66-d524-4faa-ac30-f72b209d2a60" providerId="ADAL" clId="{7896A324-E035-405C-8264-597A0344B2E3}" dt="2021-10-16T00:13:21.506" v="62" actId="47"/>
        <pc:sldMkLst>
          <pc:docMk/>
          <pc:sldMk cId="1563321963" sldId="2076137400"/>
        </pc:sldMkLst>
      </pc:sldChg>
      <pc:sldChg chg="del">
        <pc:chgData name="Muhammad Gouda" userId="94a1fb66-d524-4faa-ac30-f72b209d2a60" providerId="ADAL" clId="{7896A324-E035-405C-8264-597A0344B2E3}" dt="2021-10-16T00:13:36.174" v="66" actId="47"/>
        <pc:sldMkLst>
          <pc:docMk/>
          <pc:sldMk cId="3292153274" sldId="2076137401"/>
        </pc:sldMkLst>
      </pc:sldChg>
      <pc:sldChg chg="del">
        <pc:chgData name="Muhammad Gouda" userId="94a1fb66-d524-4faa-ac30-f72b209d2a60" providerId="ADAL" clId="{7896A324-E035-405C-8264-597A0344B2E3}" dt="2021-10-16T00:13:36.174" v="66" actId="47"/>
        <pc:sldMkLst>
          <pc:docMk/>
          <pc:sldMk cId="2305405405" sldId="2076137402"/>
        </pc:sldMkLst>
      </pc:sldChg>
      <pc:sldChg chg="del">
        <pc:chgData name="Muhammad Gouda" userId="94a1fb66-d524-4faa-ac30-f72b209d2a60" providerId="ADAL" clId="{7896A324-E035-405C-8264-597A0344B2E3}" dt="2021-10-16T00:13:36.174" v="66" actId="47"/>
        <pc:sldMkLst>
          <pc:docMk/>
          <pc:sldMk cId="838150413" sldId="2076137403"/>
        </pc:sldMkLst>
      </pc:sldChg>
      <pc:sldChg chg="del">
        <pc:chgData name="Muhammad Gouda" userId="94a1fb66-d524-4faa-ac30-f72b209d2a60" providerId="ADAL" clId="{7896A324-E035-405C-8264-597A0344B2E3}" dt="2021-10-16T00:13:36.174" v="66" actId="47"/>
        <pc:sldMkLst>
          <pc:docMk/>
          <pc:sldMk cId="4040064054" sldId="2076137404"/>
        </pc:sldMkLst>
      </pc:sldChg>
      <pc:sldChg chg="del">
        <pc:chgData name="Muhammad Gouda" userId="94a1fb66-d524-4faa-ac30-f72b209d2a60" providerId="ADAL" clId="{7896A324-E035-405C-8264-597A0344B2E3}" dt="2021-10-16T00:13:36.174" v="66" actId="47"/>
        <pc:sldMkLst>
          <pc:docMk/>
          <pc:sldMk cId="2966892058" sldId="2076137405"/>
        </pc:sldMkLst>
      </pc:sldChg>
      <pc:sldChg chg="del">
        <pc:chgData name="Muhammad Gouda" userId="94a1fb66-d524-4faa-ac30-f72b209d2a60" providerId="ADAL" clId="{7896A324-E035-405C-8264-597A0344B2E3}" dt="2021-10-16T00:10:25.653" v="26" actId="47"/>
        <pc:sldMkLst>
          <pc:docMk/>
          <pc:sldMk cId="536062329" sldId="2076137406"/>
        </pc:sldMkLst>
      </pc:sldChg>
      <pc:sldChg chg="modSp modNotesTx">
        <pc:chgData name="Muhammad Gouda" userId="94a1fb66-d524-4faa-ac30-f72b209d2a60" providerId="ADAL" clId="{7896A324-E035-405C-8264-597A0344B2E3}" dt="2021-10-16T00:49:51.305" v="120" actId="20577"/>
        <pc:sldMkLst>
          <pc:docMk/>
          <pc:sldMk cId="2229532835" sldId="2076137407"/>
        </pc:sldMkLst>
        <pc:spChg chg="mod">
          <ac:chgData name="Muhammad Gouda" userId="94a1fb66-d524-4faa-ac30-f72b209d2a60" providerId="ADAL" clId="{7896A324-E035-405C-8264-597A0344B2E3}" dt="2021-10-16T00:49:51.305" v="120" actId="20577"/>
          <ac:spMkLst>
            <pc:docMk/>
            <pc:sldMk cId="2229532835" sldId="2076137407"/>
            <ac:spMk id="2" creationId="{AAF12876-D394-44DD-ACFF-DA53207EA100}"/>
          </ac:spMkLst>
        </pc:spChg>
      </pc:sldChg>
      <pc:sldChg chg="modNotesTx">
        <pc:chgData name="Muhammad Gouda" userId="94a1fb66-d524-4faa-ac30-f72b209d2a60" providerId="ADAL" clId="{7896A324-E035-405C-8264-597A0344B2E3}" dt="2021-10-16T00:50:45.779" v="141"/>
        <pc:sldMkLst>
          <pc:docMk/>
          <pc:sldMk cId="1748473982" sldId="2076137408"/>
        </pc:sldMkLst>
      </pc:sldChg>
      <pc:sldChg chg="add del">
        <pc:chgData name="Muhammad Gouda" userId="94a1fb66-d524-4faa-ac30-f72b209d2a60" providerId="ADAL" clId="{7896A324-E035-405C-8264-597A0344B2E3}" dt="2021-10-16T00:38:32.714" v="94" actId="47"/>
        <pc:sldMkLst>
          <pc:docMk/>
          <pc:sldMk cId="1319625811" sldId="2076137409"/>
        </pc:sldMkLst>
      </pc:sldChg>
      <pc:sldChg chg="add del">
        <pc:chgData name="Muhammad Gouda" userId="94a1fb66-d524-4faa-ac30-f72b209d2a60" providerId="ADAL" clId="{7896A324-E035-405C-8264-597A0344B2E3}" dt="2021-10-16T00:38:37.807" v="95" actId="47"/>
        <pc:sldMkLst>
          <pc:docMk/>
          <pc:sldMk cId="665046439" sldId="2076137410"/>
        </pc:sldMkLst>
      </pc:sldChg>
      <pc:sldChg chg="addSp delSp modSp add mod modAnim">
        <pc:chgData name="Muhammad Gouda" userId="94a1fb66-d524-4faa-ac30-f72b209d2a60" providerId="ADAL" clId="{7896A324-E035-405C-8264-597A0344B2E3}" dt="2021-10-21T10:32:48.010" v="4913" actId="20577"/>
        <pc:sldMkLst>
          <pc:docMk/>
          <pc:sldMk cId="2912925495" sldId="2076137411"/>
        </pc:sldMkLst>
        <pc:spChg chg="mod">
          <ac:chgData name="Muhammad Gouda" userId="94a1fb66-d524-4faa-ac30-f72b209d2a60" providerId="ADAL" clId="{7896A324-E035-405C-8264-597A0344B2E3}" dt="2021-10-21T05:48:25.517" v="2527" actId="1035"/>
          <ac:spMkLst>
            <pc:docMk/>
            <pc:sldMk cId="2912925495" sldId="2076137411"/>
            <ac:spMk id="3" creationId="{61C1D6BB-A14B-4E34-BE50-EA7B727453B9}"/>
          </ac:spMkLst>
        </pc:spChg>
        <pc:spChg chg="mod">
          <ac:chgData name="Muhammad Gouda" userId="94a1fb66-d524-4faa-ac30-f72b209d2a60" providerId="ADAL" clId="{7896A324-E035-405C-8264-597A0344B2E3}" dt="2021-10-21T10:30:34.576" v="4826" actId="14100"/>
          <ac:spMkLst>
            <pc:docMk/>
            <pc:sldMk cId="2912925495" sldId="2076137411"/>
            <ac:spMk id="4" creationId="{7681AB3B-6AA6-494D-9089-90763CEF72B2}"/>
          </ac:spMkLst>
        </pc:spChg>
        <pc:spChg chg="mod">
          <ac:chgData name="Muhammad Gouda" userId="94a1fb66-d524-4faa-ac30-f72b209d2a60" providerId="ADAL" clId="{7896A324-E035-405C-8264-597A0344B2E3}" dt="2021-10-21T05:48:25.517" v="2527" actId="1035"/>
          <ac:spMkLst>
            <pc:docMk/>
            <pc:sldMk cId="2912925495" sldId="2076137411"/>
            <ac:spMk id="10" creationId="{16825D88-376E-4AE4-A632-0165AE93C75E}"/>
          </ac:spMkLst>
        </pc:spChg>
        <pc:spChg chg="mod">
          <ac:chgData name="Muhammad Gouda" userId="94a1fb66-d524-4faa-ac30-f72b209d2a60" providerId="ADAL" clId="{7896A324-E035-405C-8264-597A0344B2E3}" dt="2021-10-21T05:48:25.517" v="2527" actId="1035"/>
          <ac:spMkLst>
            <pc:docMk/>
            <pc:sldMk cId="2912925495" sldId="2076137411"/>
            <ac:spMk id="11" creationId="{E3EE4DA4-7DC9-4F7C-B39A-356084AD8B9C}"/>
          </ac:spMkLst>
        </pc:spChg>
        <pc:spChg chg="mod">
          <ac:chgData name="Muhammad Gouda" userId="94a1fb66-d524-4faa-ac30-f72b209d2a60" providerId="ADAL" clId="{7896A324-E035-405C-8264-597A0344B2E3}" dt="2021-10-21T10:30:27.309" v="4824" actId="14100"/>
          <ac:spMkLst>
            <pc:docMk/>
            <pc:sldMk cId="2912925495" sldId="2076137411"/>
            <ac:spMk id="27" creationId="{7681AB3B-6AA6-494D-9089-90763CEF72B2}"/>
          </ac:spMkLst>
        </pc:spChg>
        <pc:spChg chg="mod">
          <ac:chgData name="Muhammad Gouda" userId="94a1fb66-d524-4faa-ac30-f72b209d2a60" providerId="ADAL" clId="{7896A324-E035-405C-8264-597A0344B2E3}" dt="2021-10-21T10:31:23.501" v="4853" actId="20577"/>
          <ac:spMkLst>
            <pc:docMk/>
            <pc:sldMk cId="2912925495" sldId="2076137411"/>
            <ac:spMk id="29" creationId="{61C1D6BB-A14B-4E34-BE50-EA7B727453B9}"/>
          </ac:spMkLst>
        </pc:spChg>
        <pc:spChg chg="mod">
          <ac:chgData name="Muhammad Gouda" userId="94a1fb66-d524-4faa-ac30-f72b209d2a60" providerId="ADAL" clId="{7896A324-E035-405C-8264-597A0344B2E3}" dt="2021-10-21T10:32:48.010" v="4913" actId="20577"/>
          <ac:spMkLst>
            <pc:docMk/>
            <pc:sldMk cId="2912925495" sldId="2076137411"/>
            <ac:spMk id="33" creationId="{16825D88-376E-4AE4-A632-0165AE93C75E}"/>
          </ac:spMkLst>
        </pc:spChg>
        <pc:spChg chg="mod">
          <ac:chgData name="Muhammad Gouda" userId="94a1fb66-d524-4faa-ac30-f72b209d2a60" providerId="ADAL" clId="{7896A324-E035-405C-8264-597A0344B2E3}" dt="2021-10-21T10:32:20.190" v="4883" actId="20577"/>
          <ac:spMkLst>
            <pc:docMk/>
            <pc:sldMk cId="2912925495" sldId="2076137411"/>
            <ac:spMk id="36" creationId="{E3EE4DA4-7DC9-4F7C-B39A-356084AD8B9C}"/>
          </ac:spMkLst>
        </pc:spChg>
        <pc:spChg chg="mod">
          <ac:chgData name="Muhammad Gouda" userId="94a1fb66-d524-4faa-ac30-f72b209d2a60" providerId="ADAL" clId="{7896A324-E035-405C-8264-597A0344B2E3}" dt="2021-10-21T05:53:19.427" v="2537" actId="20577"/>
          <ac:spMkLst>
            <pc:docMk/>
            <pc:sldMk cId="2912925495" sldId="2076137411"/>
            <ac:spMk id="40" creationId="{D41CE814-AD6F-4440-9A55-DD5A6D4411A8}"/>
          </ac:spMkLst>
        </pc:spChg>
        <pc:grpChg chg="mod">
          <ac:chgData name="Muhammad Gouda" userId="94a1fb66-d524-4faa-ac30-f72b209d2a60" providerId="ADAL" clId="{7896A324-E035-405C-8264-597A0344B2E3}" dt="2021-10-21T05:48:25.517" v="2527" actId="1035"/>
          <ac:grpSpMkLst>
            <pc:docMk/>
            <pc:sldMk cId="2912925495" sldId="2076137411"/>
            <ac:grpSpMk id="6" creationId="{00000000-0000-0000-0000-000000000000}"/>
          </ac:grpSpMkLst>
        </pc:grpChg>
        <pc:grpChg chg="mod">
          <ac:chgData name="Muhammad Gouda" userId="94a1fb66-d524-4faa-ac30-f72b209d2a60" providerId="ADAL" clId="{7896A324-E035-405C-8264-597A0344B2E3}" dt="2021-10-21T05:48:25.517" v="2527" actId="1035"/>
          <ac:grpSpMkLst>
            <pc:docMk/>
            <pc:sldMk cId="2912925495" sldId="2076137411"/>
            <ac:grpSpMk id="7" creationId="{00000000-0000-0000-0000-000000000000}"/>
          </ac:grpSpMkLst>
        </pc:grpChg>
        <pc:grpChg chg="del mod">
          <ac:chgData name="Muhammad Gouda" userId="94a1fb66-d524-4faa-ac30-f72b209d2a60" providerId="ADAL" clId="{7896A324-E035-405C-8264-597A0344B2E3}" dt="2021-10-21T05:53:07.916" v="2532" actId="478"/>
          <ac:grpSpMkLst>
            <pc:docMk/>
            <pc:sldMk cId="2912925495" sldId="2076137411"/>
            <ac:grpSpMk id="12" creationId="{00000000-0000-0000-0000-000000000000}"/>
          </ac:grpSpMkLst>
        </pc:grpChg>
        <pc:grpChg chg="mod">
          <ac:chgData name="Muhammad Gouda" userId="94a1fb66-d524-4faa-ac30-f72b209d2a60" providerId="ADAL" clId="{7896A324-E035-405C-8264-597A0344B2E3}" dt="2021-10-21T10:30:42.752" v="4831" actId="1035"/>
          <ac:grpSpMkLst>
            <pc:docMk/>
            <pc:sldMk cId="2912925495" sldId="2076137411"/>
            <ac:grpSpMk id="15" creationId="{00000000-0000-0000-0000-000000000000}"/>
          </ac:grpSpMkLst>
        </pc:grpChg>
        <pc:grpChg chg="mod">
          <ac:chgData name="Muhammad Gouda" userId="94a1fb66-d524-4faa-ac30-f72b209d2a60" providerId="ADAL" clId="{7896A324-E035-405C-8264-597A0344B2E3}" dt="2021-10-21T10:31:13.761" v="4833" actId="108"/>
          <ac:grpSpMkLst>
            <pc:docMk/>
            <pc:sldMk cId="2912925495" sldId="2076137411"/>
            <ac:grpSpMk id="34" creationId="{00000000-0000-0000-0000-000000000000}"/>
          </ac:grpSpMkLst>
        </pc:grpChg>
        <pc:grpChg chg="add mod">
          <ac:chgData name="Muhammad Gouda" userId="94a1fb66-d524-4faa-ac30-f72b209d2a60" providerId="ADAL" clId="{7896A324-E035-405C-8264-597A0344B2E3}" dt="2021-10-21T05:53:16.062" v="2534" actId="1076"/>
          <ac:grpSpMkLst>
            <pc:docMk/>
            <pc:sldMk cId="2912925495" sldId="2076137411"/>
            <ac:grpSpMk id="38" creationId="{F2EFAADB-6999-4D07-8520-55AC6A728921}"/>
          </ac:grpSpMkLst>
        </pc:grpChg>
        <pc:picChg chg="mod">
          <ac:chgData name="Muhammad Gouda" userId="94a1fb66-d524-4faa-ac30-f72b209d2a60" providerId="ADAL" clId="{7896A324-E035-405C-8264-597A0344B2E3}" dt="2021-10-21T05:48:25.517" v="2527" actId="1035"/>
          <ac:picMkLst>
            <pc:docMk/>
            <pc:sldMk cId="2912925495" sldId="2076137411"/>
            <ac:picMk id="8" creationId="{9314A6C5-B48F-45BA-99F8-F6648575F8E5}"/>
          </ac:picMkLst>
        </pc:picChg>
        <pc:picChg chg="mod">
          <ac:chgData name="Muhammad Gouda" userId="94a1fb66-d524-4faa-ac30-f72b209d2a60" providerId="ADAL" clId="{7896A324-E035-405C-8264-597A0344B2E3}" dt="2021-10-21T05:48:25.517" v="2527" actId="1035"/>
          <ac:picMkLst>
            <pc:docMk/>
            <pc:sldMk cId="2912925495" sldId="2076137411"/>
            <ac:picMk id="9" creationId="{726841F6-1BA9-41D4-B360-5A8FAD8F6AF4}"/>
          </ac:picMkLst>
        </pc:picChg>
        <pc:picChg chg="mod">
          <ac:chgData name="Muhammad Gouda" userId="94a1fb66-d524-4faa-ac30-f72b209d2a60" providerId="ADAL" clId="{7896A324-E035-405C-8264-597A0344B2E3}" dt="2021-10-21T05:53:02.658" v="2531" actId="1076"/>
          <ac:picMkLst>
            <pc:docMk/>
            <pc:sldMk cId="2912925495" sldId="2076137411"/>
            <ac:picMk id="13" creationId="{00000000-0000-0000-0000-000000000000}"/>
          </ac:picMkLst>
        </pc:picChg>
        <pc:picChg chg="mod">
          <ac:chgData name="Muhammad Gouda" userId="94a1fb66-d524-4faa-ac30-f72b209d2a60" providerId="ADAL" clId="{7896A324-E035-405C-8264-597A0344B2E3}" dt="2021-10-21T10:31:06.622" v="4832" actId="1076"/>
          <ac:picMkLst>
            <pc:docMk/>
            <pc:sldMk cId="2912925495" sldId="2076137411"/>
            <ac:picMk id="39" creationId="{00000000-0000-0000-0000-000000000000}"/>
          </ac:picMkLst>
        </pc:picChg>
        <pc:picChg chg="mod">
          <ac:chgData name="Muhammad Gouda" userId="94a1fb66-d524-4faa-ac30-f72b209d2a60" providerId="ADAL" clId="{7896A324-E035-405C-8264-597A0344B2E3}" dt="2021-10-21T05:53:16.062" v="2534" actId="1076"/>
          <ac:picMkLst>
            <pc:docMk/>
            <pc:sldMk cId="2912925495" sldId="2076137411"/>
            <ac:picMk id="41" creationId="{1D690E0C-A35B-4F0D-8497-B18802AA67D5}"/>
          </ac:picMkLst>
        </pc:picChg>
        <pc:picChg chg="mod">
          <ac:chgData name="Muhammad Gouda" userId="94a1fb66-d524-4faa-ac30-f72b209d2a60" providerId="ADAL" clId="{7896A324-E035-405C-8264-597A0344B2E3}" dt="2021-10-21T05:48:25.517" v="2527" actId="1035"/>
          <ac:picMkLst>
            <pc:docMk/>
            <pc:sldMk cId="2912925495" sldId="2076137411"/>
            <ac:picMk id="1028" creationId="{66692DEA-3E3D-4E67-92B0-97BD98A3C97A}"/>
          </ac:picMkLst>
        </pc:picChg>
      </pc:sldChg>
      <pc:sldChg chg="addSp">
        <pc:chgData name="Muhammad Gouda" userId="94a1fb66-d524-4faa-ac30-f72b209d2a60" providerId="ADAL" clId="{7896A324-E035-405C-8264-597A0344B2E3}" dt="2021-10-18T19:00:16.919" v="986"/>
        <pc:sldMkLst>
          <pc:docMk/>
          <pc:sldMk cId="833449054" sldId="2076137412"/>
        </pc:sldMkLst>
        <pc:picChg chg="add">
          <ac:chgData name="Muhammad Gouda" userId="94a1fb66-d524-4faa-ac30-f72b209d2a60" providerId="ADAL" clId="{7896A324-E035-405C-8264-597A0344B2E3}" dt="2021-10-18T19:00:16.919" v="986"/>
          <ac:picMkLst>
            <pc:docMk/>
            <pc:sldMk cId="833449054" sldId="2076137412"/>
            <ac:picMk id="7170" creationId="{F6FA8DDC-A099-4BF1-9489-10A3088A0B90}"/>
          </ac:picMkLst>
        </pc:picChg>
      </pc:sldChg>
      <pc:sldChg chg="addSp">
        <pc:chgData name="Muhammad Gouda" userId="94a1fb66-d524-4faa-ac30-f72b209d2a60" providerId="ADAL" clId="{7896A324-E035-405C-8264-597A0344B2E3}" dt="2021-10-18T18:58:54.154" v="972"/>
        <pc:sldMkLst>
          <pc:docMk/>
          <pc:sldMk cId="1690868935" sldId="2076137412"/>
        </pc:sldMkLst>
        <pc:picChg chg="add">
          <ac:chgData name="Muhammad Gouda" userId="94a1fb66-d524-4faa-ac30-f72b209d2a60" providerId="ADAL" clId="{7896A324-E035-405C-8264-597A0344B2E3}" dt="2021-10-18T18:58:54.154" v="972"/>
          <ac:picMkLst>
            <pc:docMk/>
            <pc:sldMk cId="1690868935" sldId="2076137412"/>
            <ac:picMk id="6146" creationId="{4187C270-C609-4954-B86D-35C02FA53B2B}"/>
          </ac:picMkLst>
        </pc:picChg>
      </pc:sldChg>
      <pc:sldChg chg="addSp">
        <pc:chgData name="Muhammad Gouda" userId="94a1fb66-d524-4faa-ac30-f72b209d2a60" providerId="ADAL" clId="{7896A324-E035-405C-8264-597A0344B2E3}" dt="2021-10-16T01:10:43.783" v="279"/>
        <pc:sldMkLst>
          <pc:docMk/>
          <pc:sldMk cId="2682677849" sldId="2076137412"/>
        </pc:sldMkLst>
        <pc:picChg chg="add">
          <ac:chgData name="Muhammad Gouda" userId="94a1fb66-d524-4faa-ac30-f72b209d2a60" providerId="ADAL" clId="{7896A324-E035-405C-8264-597A0344B2E3}" dt="2021-10-16T01:10:43.783" v="279"/>
          <ac:picMkLst>
            <pc:docMk/>
            <pc:sldMk cId="2682677849" sldId="2076137412"/>
            <ac:picMk id="4098" creationId="{845FA9C5-8B94-482D-B6BA-24470A0EDA1F}"/>
          </ac:picMkLst>
        </pc:picChg>
      </pc:sldChg>
      <pc:sldChg chg="delSp modSp add del mod">
        <pc:chgData name="Muhammad Gouda" userId="94a1fb66-d524-4faa-ac30-f72b209d2a60" providerId="ADAL" clId="{7896A324-E035-405C-8264-597A0344B2E3}" dt="2021-10-18T20:20:05.898" v="1039" actId="1076"/>
        <pc:sldMkLst>
          <pc:docMk/>
          <pc:sldMk cId="3536143872" sldId="2076137412"/>
        </pc:sldMkLst>
        <pc:spChg chg="mod">
          <ac:chgData name="Muhammad Gouda" userId="94a1fb66-d524-4faa-ac30-f72b209d2a60" providerId="ADAL" clId="{7896A324-E035-405C-8264-597A0344B2E3}" dt="2021-10-16T01:07:21.347" v="276" actId="20577"/>
          <ac:spMkLst>
            <pc:docMk/>
            <pc:sldMk cId="3536143872" sldId="2076137412"/>
            <ac:spMk id="2" creationId="{3F2CED08-3BD5-40E1-82CB-3CC3B3160CC7}"/>
          </ac:spMkLst>
        </pc:spChg>
        <pc:spChg chg="del mod">
          <ac:chgData name="Muhammad Gouda" userId="94a1fb66-d524-4faa-ac30-f72b209d2a60" providerId="ADAL" clId="{7896A324-E035-405C-8264-597A0344B2E3}" dt="2021-10-16T01:10:35.842" v="278" actId="478"/>
          <ac:spMkLst>
            <pc:docMk/>
            <pc:sldMk cId="3536143872" sldId="2076137412"/>
            <ac:spMk id="7" creationId="{98CD17BA-E4F0-4439-9F7B-869F7A3CCB15}"/>
          </ac:spMkLst>
        </pc:spChg>
        <pc:picChg chg="del mod">
          <ac:chgData name="Muhammad Gouda" userId="94a1fb66-d524-4faa-ac30-f72b209d2a60" providerId="ADAL" clId="{7896A324-E035-405C-8264-597A0344B2E3}" dt="2021-10-18T18:58:47.597" v="971" actId="478"/>
          <ac:picMkLst>
            <pc:docMk/>
            <pc:sldMk cId="3536143872" sldId="2076137412"/>
            <ac:picMk id="4098" creationId="{845FA9C5-8B94-482D-B6BA-24470A0EDA1F}"/>
          </ac:picMkLst>
        </pc:picChg>
        <pc:picChg chg="del mod">
          <ac:chgData name="Muhammad Gouda" userId="94a1fb66-d524-4faa-ac30-f72b209d2a60" providerId="ADAL" clId="{7896A324-E035-405C-8264-597A0344B2E3}" dt="2021-10-18T19:00:20.478" v="989" actId="478"/>
          <ac:picMkLst>
            <pc:docMk/>
            <pc:sldMk cId="3536143872" sldId="2076137412"/>
            <ac:picMk id="6146" creationId="{4187C270-C609-4954-B86D-35C02FA53B2B}"/>
          </ac:picMkLst>
        </pc:picChg>
        <pc:picChg chg="mod">
          <ac:chgData name="Muhammad Gouda" userId="94a1fb66-d524-4faa-ac30-f72b209d2a60" providerId="ADAL" clId="{7896A324-E035-405C-8264-597A0344B2E3}" dt="2021-10-18T20:20:05.898" v="1039" actId="1076"/>
          <ac:picMkLst>
            <pc:docMk/>
            <pc:sldMk cId="3536143872" sldId="2076137412"/>
            <ac:picMk id="7170" creationId="{F6FA8DDC-A099-4BF1-9489-10A3088A0B90}"/>
          </ac:picMkLst>
        </pc:picChg>
      </pc:sldChg>
      <pc:sldChg chg="add del">
        <pc:chgData name="Muhammad Gouda" userId="94a1fb66-d524-4faa-ac30-f72b209d2a60" providerId="ADAL" clId="{7896A324-E035-405C-8264-597A0344B2E3}" dt="2021-10-18T21:11:27.278" v="1793" actId="47"/>
        <pc:sldMkLst>
          <pc:docMk/>
          <pc:sldMk cId="739119552" sldId="2076137413"/>
        </pc:sldMkLst>
      </pc:sldChg>
      <pc:sldChg chg="add del">
        <pc:chgData name="Muhammad Gouda" userId="94a1fb66-d524-4faa-ac30-f72b209d2a60" providerId="ADAL" clId="{7896A324-E035-405C-8264-597A0344B2E3}" dt="2021-10-18T21:15:06.330" v="1873" actId="47"/>
        <pc:sldMkLst>
          <pc:docMk/>
          <pc:sldMk cId="2553809946" sldId="2076137414"/>
        </pc:sldMkLst>
      </pc:sldChg>
      <pc:sldChg chg="addSp delSp modSp add del mod delAnim modAnim">
        <pc:chgData name="Muhammad Gouda" userId="94a1fb66-d524-4faa-ac30-f72b209d2a60" providerId="ADAL" clId="{7896A324-E035-405C-8264-597A0344B2E3}" dt="2021-10-18T21:08:38.176" v="1733" actId="1076"/>
        <pc:sldMkLst>
          <pc:docMk/>
          <pc:sldMk cId="1146873309" sldId="2076137415"/>
        </pc:sldMkLst>
        <pc:spChg chg="mod">
          <ac:chgData name="Muhammad Gouda" userId="94a1fb66-d524-4faa-ac30-f72b209d2a60" providerId="ADAL" clId="{7896A324-E035-405C-8264-597A0344B2E3}" dt="2021-10-18T20:52:48.507" v="1405" actId="20577"/>
          <ac:spMkLst>
            <pc:docMk/>
            <pc:sldMk cId="1146873309" sldId="2076137415"/>
            <ac:spMk id="2" creationId="{00000000-0000-0000-0000-000000000000}"/>
          </ac:spMkLst>
        </pc:spChg>
        <pc:spChg chg="mod">
          <ac:chgData name="Muhammad Gouda" userId="94a1fb66-d524-4faa-ac30-f72b209d2a60" providerId="ADAL" clId="{7896A324-E035-405C-8264-597A0344B2E3}" dt="2021-10-18T20:52:46.284" v="1403" actId="1076"/>
          <ac:spMkLst>
            <pc:docMk/>
            <pc:sldMk cId="1146873309" sldId="2076137415"/>
            <ac:spMk id="26" creationId="{77557EE4-F19F-47C7-942E-D1B16A331977}"/>
          </ac:spMkLst>
        </pc:spChg>
        <pc:grpChg chg="del">
          <ac:chgData name="Muhammad Gouda" userId="94a1fb66-d524-4faa-ac30-f72b209d2a60" providerId="ADAL" clId="{7896A324-E035-405C-8264-597A0344B2E3}" dt="2021-10-16T00:55:39.620" v="214" actId="478"/>
          <ac:grpSpMkLst>
            <pc:docMk/>
            <pc:sldMk cId="1146873309" sldId="2076137415"/>
            <ac:grpSpMk id="6" creationId="{DF5EC6A6-C1A1-49E8-8B66-BFD4F04920C8}"/>
          </ac:grpSpMkLst>
        </pc:grpChg>
        <pc:picChg chg="add mod">
          <ac:chgData name="Muhammad Gouda" userId="94a1fb66-d524-4faa-ac30-f72b209d2a60" providerId="ADAL" clId="{7896A324-E035-405C-8264-597A0344B2E3}" dt="2021-10-18T21:08:38.176" v="1733" actId="1076"/>
          <ac:picMkLst>
            <pc:docMk/>
            <pc:sldMk cId="1146873309" sldId="2076137415"/>
            <ac:picMk id="3" creationId="{7D451F3E-8E34-4324-9FD3-8595ABBF653B}"/>
          </ac:picMkLst>
        </pc:picChg>
        <pc:picChg chg="del mod">
          <ac:chgData name="Muhammad Gouda" userId="94a1fb66-d524-4faa-ac30-f72b209d2a60" providerId="ADAL" clId="{7896A324-E035-405C-8264-597A0344B2E3}" dt="2021-10-18T21:08:33.063" v="1730" actId="478"/>
          <ac:picMkLst>
            <pc:docMk/>
            <pc:sldMk cId="1146873309" sldId="2076137415"/>
            <ac:picMk id="3074" creationId="{18C377F9-CB1C-4809-A439-8FE0DC26A047}"/>
          </ac:picMkLst>
        </pc:picChg>
      </pc:sldChg>
      <pc:sldChg chg="addSp">
        <pc:chgData name="Muhammad Gouda" userId="94a1fb66-d524-4faa-ac30-f72b209d2a60" providerId="ADAL" clId="{7896A324-E035-405C-8264-597A0344B2E3}" dt="2021-10-16T00:55:39.908" v="215"/>
        <pc:sldMkLst>
          <pc:docMk/>
          <pc:sldMk cId="1412816501" sldId="2076137415"/>
        </pc:sldMkLst>
        <pc:picChg chg="add">
          <ac:chgData name="Muhammad Gouda" userId="94a1fb66-d524-4faa-ac30-f72b209d2a60" providerId="ADAL" clId="{7896A324-E035-405C-8264-597A0344B2E3}" dt="2021-10-16T00:55:39.908" v="215"/>
          <ac:picMkLst>
            <pc:docMk/>
            <pc:sldMk cId="1412816501" sldId="2076137415"/>
            <ac:picMk id="3074" creationId="{18C377F9-CB1C-4809-A439-8FE0DC26A047}"/>
          </ac:picMkLst>
        </pc:picChg>
      </pc:sldChg>
      <pc:sldChg chg="addSp">
        <pc:chgData name="Muhammad Gouda" userId="94a1fb66-d524-4faa-ac30-f72b209d2a60" providerId="ADAL" clId="{7896A324-E035-405C-8264-597A0344B2E3}" dt="2021-10-16T00:53:39.513" v="185"/>
        <pc:sldMkLst>
          <pc:docMk/>
          <pc:sldMk cId="534741445" sldId="2076137416"/>
        </pc:sldMkLst>
        <pc:picChg chg="add">
          <ac:chgData name="Muhammad Gouda" userId="94a1fb66-d524-4faa-ac30-f72b209d2a60" providerId="ADAL" clId="{7896A324-E035-405C-8264-597A0344B2E3}" dt="2021-10-16T00:53:39.513" v="185"/>
          <ac:picMkLst>
            <pc:docMk/>
            <pc:sldMk cId="534741445" sldId="2076137416"/>
            <ac:picMk id="2050" creationId="{D2E8D249-9E09-49DA-B912-61EC1E155189}"/>
          </ac:picMkLst>
        </pc:picChg>
      </pc:sldChg>
      <pc:sldChg chg="addSp">
        <pc:chgData name="Muhammad Gouda" userId="94a1fb66-d524-4faa-ac30-f72b209d2a60" providerId="ADAL" clId="{7896A324-E035-405C-8264-597A0344B2E3}" dt="2021-10-18T21:11:13.422" v="1785"/>
        <pc:sldMkLst>
          <pc:docMk/>
          <pc:sldMk cId="1738205651" sldId="2076137416"/>
        </pc:sldMkLst>
        <pc:picChg chg="add">
          <ac:chgData name="Muhammad Gouda" userId="94a1fb66-d524-4faa-ac30-f72b209d2a60" providerId="ADAL" clId="{7896A324-E035-405C-8264-597A0344B2E3}" dt="2021-10-18T21:11:13.422" v="1785"/>
          <ac:picMkLst>
            <pc:docMk/>
            <pc:sldMk cId="1738205651" sldId="2076137416"/>
            <ac:picMk id="22530" creationId="{387F6C3F-1E1F-4347-BDC3-9F3ECD3FF6FF}"/>
          </ac:picMkLst>
        </pc:picChg>
      </pc:sldChg>
      <pc:sldChg chg="addSp delSp modSp add del mod ord delAnim">
        <pc:chgData name="Muhammad Gouda" userId="94a1fb66-d524-4faa-ac30-f72b209d2a60" providerId="ADAL" clId="{7896A324-E035-405C-8264-597A0344B2E3}" dt="2021-10-21T12:47:55.411" v="5638" actId="20577"/>
        <pc:sldMkLst>
          <pc:docMk/>
          <pc:sldMk cId="2107640128" sldId="2076137416"/>
        </pc:sldMkLst>
        <pc:spChg chg="mod">
          <ac:chgData name="Muhammad Gouda" userId="94a1fb66-d524-4faa-ac30-f72b209d2a60" providerId="ADAL" clId="{7896A324-E035-405C-8264-597A0344B2E3}" dt="2021-10-21T12:47:22.798" v="5617" actId="20577"/>
          <ac:spMkLst>
            <pc:docMk/>
            <pc:sldMk cId="2107640128" sldId="2076137416"/>
            <ac:spMk id="2" creationId="{00000000-0000-0000-0000-000000000000}"/>
          </ac:spMkLst>
        </pc:spChg>
        <pc:spChg chg="mod">
          <ac:chgData name="Muhammad Gouda" userId="94a1fb66-d524-4faa-ac30-f72b209d2a60" providerId="ADAL" clId="{7896A324-E035-405C-8264-597A0344B2E3}" dt="2021-10-21T12:47:55.411" v="5638" actId="20577"/>
          <ac:spMkLst>
            <pc:docMk/>
            <pc:sldMk cId="2107640128" sldId="2076137416"/>
            <ac:spMk id="26" creationId="{77557EE4-F19F-47C7-942E-D1B16A331977}"/>
          </ac:spMkLst>
        </pc:spChg>
        <pc:grpChg chg="del">
          <ac:chgData name="Muhammad Gouda" userId="94a1fb66-d524-4faa-ac30-f72b209d2a60" providerId="ADAL" clId="{7896A324-E035-405C-8264-597A0344B2E3}" dt="2021-10-16T00:53:39.235" v="184" actId="478"/>
          <ac:grpSpMkLst>
            <pc:docMk/>
            <pc:sldMk cId="2107640128" sldId="2076137416"/>
            <ac:grpSpMk id="6" creationId="{DF5EC6A6-C1A1-49E8-8B66-BFD4F04920C8}"/>
          </ac:grpSpMkLst>
        </pc:grpChg>
        <pc:picChg chg="add mod">
          <ac:chgData name="Muhammad Gouda" userId="94a1fb66-d524-4faa-ac30-f72b209d2a60" providerId="ADAL" clId="{7896A324-E035-405C-8264-597A0344B2E3}" dt="2021-10-21T12:47:48.239" v="5623" actId="14100"/>
          <ac:picMkLst>
            <pc:docMk/>
            <pc:sldMk cId="2107640128" sldId="2076137416"/>
            <ac:picMk id="3" creationId="{20ADC3ED-FC7D-4701-8018-A42610EE7E11}"/>
          </ac:picMkLst>
        </pc:picChg>
        <pc:picChg chg="del mod modCrop">
          <ac:chgData name="Muhammad Gouda" userId="94a1fb66-d524-4faa-ac30-f72b209d2a60" providerId="ADAL" clId="{7896A324-E035-405C-8264-597A0344B2E3}" dt="2021-10-18T21:11:15.561" v="1787" actId="478"/>
          <ac:picMkLst>
            <pc:docMk/>
            <pc:sldMk cId="2107640128" sldId="2076137416"/>
            <ac:picMk id="2050" creationId="{D2E8D249-9E09-49DA-B912-61EC1E155189}"/>
          </ac:picMkLst>
        </pc:picChg>
        <pc:picChg chg="mod">
          <ac:chgData name="Muhammad Gouda" userId="94a1fb66-d524-4faa-ac30-f72b209d2a60" providerId="ADAL" clId="{7896A324-E035-405C-8264-597A0344B2E3}" dt="2021-10-21T12:47:45.637" v="5622" actId="14100"/>
          <ac:picMkLst>
            <pc:docMk/>
            <pc:sldMk cId="2107640128" sldId="2076137416"/>
            <ac:picMk id="22530" creationId="{387F6C3F-1E1F-4347-BDC3-9F3ECD3FF6FF}"/>
          </ac:picMkLst>
        </pc:picChg>
      </pc:sldChg>
      <pc:sldChg chg="delSp modSp add del mod delAnim">
        <pc:chgData name="Muhammad Gouda" userId="94a1fb66-d524-4faa-ac30-f72b209d2a60" providerId="ADAL" clId="{7896A324-E035-405C-8264-597A0344B2E3}" dt="2021-10-21T12:48:09.536" v="5641" actId="20577"/>
        <pc:sldMkLst>
          <pc:docMk/>
          <pc:sldMk cId="410697766" sldId="2076137417"/>
        </pc:sldMkLst>
        <pc:spChg chg="mod">
          <ac:chgData name="Muhammad Gouda" userId="94a1fb66-d524-4faa-ac30-f72b209d2a60" providerId="ADAL" clId="{7896A324-E035-405C-8264-597A0344B2E3}" dt="2021-10-21T12:48:09.536" v="5641" actId="20577"/>
          <ac:spMkLst>
            <pc:docMk/>
            <pc:sldMk cId="410697766" sldId="2076137417"/>
            <ac:spMk id="2" creationId="{00000000-0000-0000-0000-000000000000}"/>
          </ac:spMkLst>
        </pc:spChg>
        <pc:spChg chg="mod">
          <ac:chgData name="Muhammad Gouda" userId="94a1fb66-d524-4faa-ac30-f72b209d2a60" providerId="ADAL" clId="{7896A324-E035-405C-8264-597A0344B2E3}" dt="2021-10-18T20:53:02.714" v="1407" actId="1076"/>
          <ac:spMkLst>
            <pc:docMk/>
            <pc:sldMk cId="410697766" sldId="2076137417"/>
            <ac:spMk id="26" creationId="{77557EE4-F19F-47C7-942E-D1B16A331977}"/>
          </ac:spMkLst>
        </pc:spChg>
        <pc:grpChg chg="del">
          <ac:chgData name="Muhammad Gouda" userId="94a1fb66-d524-4faa-ac30-f72b209d2a60" providerId="ADAL" clId="{7896A324-E035-405C-8264-597A0344B2E3}" dt="2021-10-16T00:52:19.657" v="142" actId="478"/>
          <ac:grpSpMkLst>
            <pc:docMk/>
            <pc:sldMk cId="410697766" sldId="2076137417"/>
            <ac:grpSpMk id="6" creationId="{DF5EC6A6-C1A1-49E8-8B66-BFD4F04920C8}"/>
          </ac:grpSpMkLst>
        </pc:grpChg>
        <pc:picChg chg="del mod modCrop">
          <ac:chgData name="Muhammad Gouda" userId="94a1fb66-d524-4faa-ac30-f72b209d2a60" providerId="ADAL" clId="{7896A324-E035-405C-8264-597A0344B2E3}" dt="2021-10-18T21:15:47.215" v="1879" actId="478"/>
          <ac:picMkLst>
            <pc:docMk/>
            <pc:sldMk cId="410697766" sldId="2076137417"/>
            <ac:picMk id="1026" creationId="{7EB028EF-AAB8-4A7F-8787-E904F4140ADE}"/>
          </ac:picMkLst>
        </pc:picChg>
        <pc:picChg chg="mod">
          <ac:chgData name="Muhammad Gouda" userId="94a1fb66-d524-4faa-ac30-f72b209d2a60" providerId="ADAL" clId="{7896A324-E035-405C-8264-597A0344B2E3}" dt="2021-10-18T21:15:53.277" v="1884" actId="1076"/>
          <ac:picMkLst>
            <pc:docMk/>
            <pc:sldMk cId="410697766" sldId="2076137417"/>
            <ac:picMk id="23554" creationId="{4298BC53-B716-4E80-8A55-A9644D68A28F}"/>
          </ac:picMkLst>
        </pc:picChg>
      </pc:sldChg>
      <pc:sldChg chg="addSp">
        <pc:chgData name="Muhammad Gouda" userId="94a1fb66-d524-4faa-ac30-f72b209d2a60" providerId="ADAL" clId="{7896A324-E035-405C-8264-597A0344B2E3}" dt="2021-10-16T00:52:20.013" v="143"/>
        <pc:sldMkLst>
          <pc:docMk/>
          <pc:sldMk cId="782433288" sldId="2076137417"/>
        </pc:sldMkLst>
        <pc:picChg chg="add">
          <ac:chgData name="Muhammad Gouda" userId="94a1fb66-d524-4faa-ac30-f72b209d2a60" providerId="ADAL" clId="{7896A324-E035-405C-8264-597A0344B2E3}" dt="2021-10-16T00:52:20.013" v="143"/>
          <ac:picMkLst>
            <pc:docMk/>
            <pc:sldMk cId="782433288" sldId="2076137417"/>
            <ac:picMk id="1026" creationId="{7EB028EF-AAB8-4A7F-8787-E904F4140ADE}"/>
          </ac:picMkLst>
        </pc:picChg>
      </pc:sldChg>
      <pc:sldChg chg="addSp">
        <pc:chgData name="Muhammad Gouda" userId="94a1fb66-d524-4faa-ac30-f72b209d2a60" providerId="ADAL" clId="{7896A324-E035-405C-8264-597A0344B2E3}" dt="2021-10-18T21:15:45.084" v="1877"/>
        <pc:sldMkLst>
          <pc:docMk/>
          <pc:sldMk cId="4178349825" sldId="2076137417"/>
        </pc:sldMkLst>
        <pc:picChg chg="add">
          <ac:chgData name="Muhammad Gouda" userId="94a1fb66-d524-4faa-ac30-f72b209d2a60" providerId="ADAL" clId="{7896A324-E035-405C-8264-597A0344B2E3}" dt="2021-10-18T21:15:45.084" v="1877"/>
          <ac:picMkLst>
            <pc:docMk/>
            <pc:sldMk cId="4178349825" sldId="2076137417"/>
            <ac:picMk id="23554" creationId="{4298BC53-B716-4E80-8A55-A9644D68A28F}"/>
          </ac:picMkLst>
        </pc:picChg>
      </pc:sldChg>
      <pc:sldChg chg="delSp modSp add mod delAnim modAnim">
        <pc:chgData name="Muhammad Gouda" userId="94a1fb66-d524-4faa-ac30-f72b209d2a60" providerId="ADAL" clId="{7896A324-E035-405C-8264-597A0344B2E3}" dt="2021-10-21T12:46:18.598" v="5615" actId="20577"/>
        <pc:sldMkLst>
          <pc:docMk/>
          <pc:sldMk cId="3334392388" sldId="2076137418"/>
        </pc:sldMkLst>
        <pc:spChg chg="mod">
          <ac:chgData name="Muhammad Gouda" userId="94a1fb66-d524-4faa-ac30-f72b209d2a60" providerId="ADAL" clId="{7896A324-E035-405C-8264-597A0344B2E3}" dt="2021-10-21T12:46:18.598" v="5615" actId="20577"/>
          <ac:spMkLst>
            <pc:docMk/>
            <pc:sldMk cId="3334392388" sldId="2076137418"/>
            <ac:spMk id="7" creationId="{7681AB3B-6AA6-494D-9089-90763CEF72B2}"/>
          </ac:spMkLst>
        </pc:spChg>
        <pc:spChg chg="del">
          <ac:chgData name="Muhammad Gouda" userId="94a1fb66-d524-4faa-ac30-f72b209d2a60" providerId="ADAL" clId="{7896A324-E035-405C-8264-597A0344B2E3}" dt="2021-10-21T05:55:58.141" v="2645" actId="478"/>
          <ac:spMkLst>
            <pc:docMk/>
            <pc:sldMk cId="3334392388" sldId="2076137418"/>
            <ac:spMk id="17" creationId="{00000000-0000-0000-0000-000000000000}"/>
          </ac:spMkLst>
        </pc:spChg>
      </pc:sldChg>
      <pc:sldChg chg="addSp delSp modSp add mod">
        <pc:chgData name="Muhammad Gouda" userId="94a1fb66-d524-4faa-ac30-f72b209d2a60" providerId="ADAL" clId="{7896A324-E035-405C-8264-597A0344B2E3}" dt="2021-10-18T20:53:25.891" v="1408" actId="14100"/>
        <pc:sldMkLst>
          <pc:docMk/>
          <pc:sldMk cId="12644997" sldId="2076137419"/>
        </pc:sldMkLst>
        <pc:spChg chg="mod">
          <ac:chgData name="Muhammad Gouda" userId="94a1fb66-d524-4faa-ac30-f72b209d2a60" providerId="ADAL" clId="{7896A324-E035-405C-8264-597A0344B2E3}" dt="2021-10-18T20:43:38.730" v="1254" actId="20577"/>
          <ac:spMkLst>
            <pc:docMk/>
            <pc:sldMk cId="12644997" sldId="2076137419"/>
            <ac:spMk id="2" creationId="{3F2CED08-3BD5-40E1-82CB-3CC3B3160CC7}"/>
          </ac:spMkLst>
        </pc:spChg>
        <pc:spChg chg="add mod">
          <ac:chgData name="Muhammad Gouda" userId="94a1fb66-d524-4faa-ac30-f72b209d2a60" providerId="ADAL" clId="{7896A324-E035-405C-8264-597A0344B2E3}" dt="2021-10-18T14:14:39.509" v="920" actId="20577"/>
          <ac:spMkLst>
            <pc:docMk/>
            <pc:sldMk cId="12644997" sldId="2076137419"/>
            <ac:spMk id="3" creationId="{1A01FD51-5D1F-4EFE-A89E-9E77ECAF439F}"/>
          </ac:spMkLst>
        </pc:spChg>
        <pc:spChg chg="add mod">
          <ac:chgData name="Muhammad Gouda" userId="94a1fb66-d524-4faa-ac30-f72b209d2a60" providerId="ADAL" clId="{7896A324-E035-405C-8264-597A0344B2E3}" dt="2021-10-16T01:19:51.815" v="380" actId="1035"/>
          <ac:spMkLst>
            <pc:docMk/>
            <pc:sldMk cId="12644997" sldId="2076137419"/>
            <ac:spMk id="4" creationId="{E29E1FD1-F58D-40DA-B08E-E20C0CADCDBE}"/>
          </ac:spMkLst>
        </pc:spChg>
        <pc:spChg chg="add mod">
          <ac:chgData name="Muhammad Gouda" userId="94a1fb66-d524-4faa-ac30-f72b209d2a60" providerId="ADAL" clId="{7896A324-E035-405C-8264-597A0344B2E3}" dt="2021-10-16T01:24:27.345" v="482" actId="20577"/>
          <ac:spMkLst>
            <pc:docMk/>
            <pc:sldMk cId="12644997" sldId="2076137419"/>
            <ac:spMk id="6" creationId="{4B55BBC8-77F0-4719-935D-97FFF26AFB0C}"/>
          </ac:spMkLst>
        </pc:spChg>
        <pc:spChg chg="add mod">
          <ac:chgData name="Muhammad Gouda" userId="94a1fb66-d524-4faa-ac30-f72b209d2a60" providerId="ADAL" clId="{7896A324-E035-405C-8264-597A0344B2E3}" dt="2021-10-16T01:20:51.563" v="388" actId="207"/>
          <ac:spMkLst>
            <pc:docMk/>
            <pc:sldMk cId="12644997" sldId="2076137419"/>
            <ac:spMk id="8" creationId="{FAB28658-BB25-4FD0-A561-F33E11B0F0B2}"/>
          </ac:spMkLst>
        </pc:spChg>
        <pc:spChg chg="add mod">
          <ac:chgData name="Muhammad Gouda" userId="94a1fb66-d524-4faa-ac30-f72b209d2a60" providerId="ADAL" clId="{7896A324-E035-405C-8264-597A0344B2E3}" dt="2021-10-16T01:20:51.563" v="388" actId="207"/>
          <ac:spMkLst>
            <pc:docMk/>
            <pc:sldMk cId="12644997" sldId="2076137419"/>
            <ac:spMk id="9" creationId="{B96C3B13-04B9-4689-86D8-A0BD6A66866A}"/>
          </ac:spMkLst>
        </pc:spChg>
        <pc:spChg chg="add mod">
          <ac:chgData name="Muhammad Gouda" userId="94a1fb66-d524-4faa-ac30-f72b209d2a60" providerId="ADAL" clId="{7896A324-E035-405C-8264-597A0344B2E3}" dt="2021-10-16T01:20:51.563" v="388" actId="207"/>
          <ac:spMkLst>
            <pc:docMk/>
            <pc:sldMk cId="12644997" sldId="2076137419"/>
            <ac:spMk id="11" creationId="{FE4E9D05-461B-4D3E-816F-96C716EF5793}"/>
          </ac:spMkLst>
        </pc:spChg>
        <pc:spChg chg="add mod">
          <ac:chgData name="Muhammad Gouda" userId="94a1fb66-d524-4faa-ac30-f72b209d2a60" providerId="ADAL" clId="{7896A324-E035-405C-8264-597A0344B2E3}" dt="2021-10-16T01:21:44.824" v="415" actId="1076"/>
          <ac:spMkLst>
            <pc:docMk/>
            <pc:sldMk cId="12644997" sldId="2076137419"/>
            <ac:spMk id="13" creationId="{29DA2E76-52CA-44B2-9EC7-F9F6C360F328}"/>
          </ac:spMkLst>
        </pc:spChg>
        <pc:spChg chg="add mod ord">
          <ac:chgData name="Muhammad Gouda" userId="94a1fb66-d524-4faa-ac30-f72b209d2a60" providerId="ADAL" clId="{7896A324-E035-405C-8264-597A0344B2E3}" dt="2021-10-18T20:53:25.891" v="1408" actId="14100"/>
          <ac:spMkLst>
            <pc:docMk/>
            <pc:sldMk cId="12644997" sldId="2076137419"/>
            <ac:spMk id="14" creationId="{F9455154-2478-4CC0-9C29-E42C49F4ABD3}"/>
          </ac:spMkLst>
        </pc:spChg>
        <pc:picChg chg="add del mod modCrop">
          <ac:chgData name="Muhammad Gouda" userId="94a1fb66-d524-4faa-ac30-f72b209d2a60" providerId="ADAL" clId="{7896A324-E035-405C-8264-597A0344B2E3}" dt="2021-10-16T01:12:53.179" v="287" actId="732"/>
          <ac:picMkLst>
            <pc:docMk/>
            <pc:sldMk cId="12644997" sldId="2076137419"/>
            <ac:picMk id="4098" creationId="{845FA9C5-8B94-482D-B6BA-24470A0EDA1F}"/>
          </ac:picMkLst>
        </pc:picChg>
      </pc:sldChg>
      <pc:sldChg chg="addSp">
        <pc:chgData name="Muhammad Gouda" userId="94a1fb66-d524-4faa-ac30-f72b209d2a60" providerId="ADAL" clId="{7896A324-E035-405C-8264-597A0344B2E3}" dt="2021-10-18T21:05:49.645" v="1692"/>
        <pc:sldMkLst>
          <pc:docMk/>
          <pc:sldMk cId="721965184" sldId="2076137420"/>
        </pc:sldMkLst>
        <pc:picChg chg="add">
          <ac:chgData name="Muhammad Gouda" userId="94a1fb66-d524-4faa-ac30-f72b209d2a60" providerId="ADAL" clId="{7896A324-E035-405C-8264-597A0344B2E3}" dt="2021-10-18T21:05:49.645" v="1692"/>
          <ac:picMkLst>
            <pc:docMk/>
            <pc:sldMk cId="721965184" sldId="2076137420"/>
            <ac:picMk id="18434" creationId="{562C2ACB-839E-468A-B2F6-953C0E02E9A5}"/>
          </ac:picMkLst>
        </pc:picChg>
      </pc:sldChg>
      <pc:sldChg chg="addSp">
        <pc:chgData name="Muhammad Gouda" userId="94a1fb66-d524-4faa-ac30-f72b209d2a60" providerId="ADAL" clId="{7896A324-E035-405C-8264-597A0344B2E3}" dt="2021-10-18T20:50:41.273" v="1337"/>
        <pc:sldMkLst>
          <pc:docMk/>
          <pc:sldMk cId="754965035" sldId="2076137420"/>
        </pc:sldMkLst>
        <pc:picChg chg="add">
          <ac:chgData name="Muhammad Gouda" userId="94a1fb66-d524-4faa-ac30-f72b209d2a60" providerId="ADAL" clId="{7896A324-E035-405C-8264-597A0344B2E3}" dt="2021-10-18T20:50:41.273" v="1337"/>
          <ac:picMkLst>
            <pc:docMk/>
            <pc:sldMk cId="754965035" sldId="2076137420"/>
            <ac:picMk id="13314" creationId="{B5CECD44-8A7C-4BE0-AE24-4ADDC5E94DBD}"/>
          </ac:picMkLst>
        </pc:picChg>
      </pc:sldChg>
      <pc:sldChg chg="addSp">
        <pc:chgData name="Muhammad Gouda" userId="94a1fb66-d524-4faa-ac30-f72b209d2a60" providerId="ADAL" clId="{7896A324-E035-405C-8264-597A0344B2E3}" dt="2021-10-18T21:06:53.273" v="1701"/>
        <pc:sldMkLst>
          <pc:docMk/>
          <pc:sldMk cId="1015962377" sldId="2076137420"/>
        </pc:sldMkLst>
        <pc:picChg chg="add">
          <ac:chgData name="Muhammad Gouda" userId="94a1fb66-d524-4faa-ac30-f72b209d2a60" providerId="ADAL" clId="{7896A324-E035-405C-8264-597A0344B2E3}" dt="2021-10-18T21:06:53.273" v="1701"/>
          <ac:picMkLst>
            <pc:docMk/>
            <pc:sldMk cId="1015962377" sldId="2076137420"/>
            <ac:picMk id="20482" creationId="{2B7B25E6-C9DD-4AAF-A078-FC07FBA54AFE}"/>
          </ac:picMkLst>
        </pc:picChg>
      </pc:sldChg>
      <pc:sldChg chg="addSp">
        <pc:chgData name="Muhammad Gouda" userId="94a1fb66-d524-4faa-ac30-f72b209d2a60" providerId="ADAL" clId="{7896A324-E035-405C-8264-597A0344B2E3}" dt="2021-10-18T20:45:26.905" v="1277"/>
        <pc:sldMkLst>
          <pc:docMk/>
          <pc:sldMk cId="1274182189" sldId="2076137420"/>
        </pc:sldMkLst>
        <pc:picChg chg="add">
          <ac:chgData name="Muhammad Gouda" userId="94a1fb66-d524-4faa-ac30-f72b209d2a60" providerId="ADAL" clId="{7896A324-E035-405C-8264-597A0344B2E3}" dt="2021-10-18T20:45:26.905" v="1277"/>
          <ac:picMkLst>
            <pc:docMk/>
            <pc:sldMk cId="1274182189" sldId="2076137420"/>
            <ac:picMk id="9218" creationId="{49C4E3AC-29F5-4752-B4CF-B03F2451F40C}"/>
          </ac:picMkLst>
        </pc:picChg>
      </pc:sldChg>
      <pc:sldChg chg="addSp">
        <pc:chgData name="Muhammad Gouda" userId="94a1fb66-d524-4faa-ac30-f72b209d2a60" providerId="ADAL" clId="{7896A324-E035-405C-8264-597A0344B2E3}" dt="2021-10-18T20:47:08.722" v="1288"/>
        <pc:sldMkLst>
          <pc:docMk/>
          <pc:sldMk cId="1283629235" sldId="2076137420"/>
        </pc:sldMkLst>
        <pc:picChg chg="add">
          <ac:chgData name="Muhammad Gouda" userId="94a1fb66-d524-4faa-ac30-f72b209d2a60" providerId="ADAL" clId="{7896A324-E035-405C-8264-597A0344B2E3}" dt="2021-10-18T20:47:08.722" v="1288"/>
          <ac:picMkLst>
            <pc:docMk/>
            <pc:sldMk cId="1283629235" sldId="2076137420"/>
            <ac:picMk id="11266" creationId="{8A46F6BD-0590-40FD-B017-7987F194DC49}"/>
          </ac:picMkLst>
        </pc:picChg>
      </pc:sldChg>
      <pc:sldChg chg="addSp">
        <pc:chgData name="Muhammad Gouda" userId="94a1fb66-d524-4faa-ac30-f72b209d2a60" providerId="ADAL" clId="{7896A324-E035-405C-8264-597A0344B2E3}" dt="2021-10-18T21:06:35.140" v="1696"/>
        <pc:sldMkLst>
          <pc:docMk/>
          <pc:sldMk cId="1647279694" sldId="2076137420"/>
        </pc:sldMkLst>
        <pc:picChg chg="add">
          <ac:chgData name="Muhammad Gouda" userId="94a1fb66-d524-4faa-ac30-f72b209d2a60" providerId="ADAL" clId="{7896A324-E035-405C-8264-597A0344B2E3}" dt="2021-10-18T21:06:35.140" v="1696"/>
          <ac:picMkLst>
            <pc:docMk/>
            <pc:sldMk cId="1647279694" sldId="2076137420"/>
            <ac:picMk id="19458" creationId="{D21D9467-AAA3-406C-AE47-CFA97EFE0505}"/>
          </ac:picMkLst>
        </pc:picChg>
      </pc:sldChg>
      <pc:sldChg chg="addSp">
        <pc:chgData name="Muhammad Gouda" userId="94a1fb66-d524-4faa-ac30-f72b209d2a60" providerId="ADAL" clId="{7896A324-E035-405C-8264-597A0344B2E3}" dt="2021-10-18T20:44:37.565" v="1271"/>
        <pc:sldMkLst>
          <pc:docMk/>
          <pc:sldMk cId="2261144379" sldId="2076137420"/>
        </pc:sldMkLst>
        <pc:picChg chg="add">
          <ac:chgData name="Muhammad Gouda" userId="94a1fb66-d524-4faa-ac30-f72b209d2a60" providerId="ADAL" clId="{7896A324-E035-405C-8264-597A0344B2E3}" dt="2021-10-18T20:44:37.565" v="1271"/>
          <ac:picMkLst>
            <pc:docMk/>
            <pc:sldMk cId="2261144379" sldId="2076137420"/>
            <ac:picMk id="8194" creationId="{68381FD3-64E0-42A3-BEBC-40300061EEB1}"/>
          </ac:picMkLst>
        </pc:picChg>
      </pc:sldChg>
      <pc:sldChg chg="addSp">
        <pc:chgData name="Muhammad Gouda" userId="94a1fb66-d524-4faa-ac30-f72b209d2a60" providerId="ADAL" clId="{7896A324-E035-405C-8264-597A0344B2E3}" dt="2021-10-18T20:47:34.127" v="1294"/>
        <pc:sldMkLst>
          <pc:docMk/>
          <pc:sldMk cId="2357150326" sldId="2076137420"/>
        </pc:sldMkLst>
        <pc:picChg chg="add">
          <ac:chgData name="Muhammad Gouda" userId="94a1fb66-d524-4faa-ac30-f72b209d2a60" providerId="ADAL" clId="{7896A324-E035-405C-8264-597A0344B2E3}" dt="2021-10-18T20:47:34.127" v="1294"/>
          <ac:picMkLst>
            <pc:docMk/>
            <pc:sldMk cId="2357150326" sldId="2076137420"/>
            <ac:picMk id="12290" creationId="{6B5D3721-27AC-496E-BD16-401CD8C26649}"/>
          </ac:picMkLst>
        </pc:picChg>
      </pc:sldChg>
      <pc:sldChg chg="addSp delSp modSp add del mod modAnim">
        <pc:chgData name="Muhammad Gouda" userId="94a1fb66-d524-4faa-ac30-f72b209d2a60" providerId="ADAL" clId="{7896A324-E035-405C-8264-597A0344B2E3}" dt="2021-10-19T08:16:00.240" v="1958" actId="1076"/>
        <pc:sldMkLst>
          <pc:docMk/>
          <pc:sldMk cId="2973761636" sldId="2076137420"/>
        </pc:sldMkLst>
        <pc:spChg chg="mod">
          <ac:chgData name="Muhammad Gouda" userId="94a1fb66-d524-4faa-ac30-f72b209d2a60" providerId="ADAL" clId="{7896A324-E035-405C-8264-597A0344B2E3}" dt="2021-10-18T20:43:57.539" v="1270" actId="20577"/>
          <ac:spMkLst>
            <pc:docMk/>
            <pc:sldMk cId="2973761636" sldId="2076137420"/>
            <ac:spMk id="2" creationId="{3F2CED08-3BD5-40E1-82CB-3CC3B3160CC7}"/>
          </ac:spMkLst>
        </pc:spChg>
        <pc:spChg chg="del">
          <ac:chgData name="Muhammad Gouda" userId="94a1fb66-d524-4faa-ac30-f72b209d2a60" providerId="ADAL" clId="{7896A324-E035-405C-8264-597A0344B2E3}" dt="2021-10-16T01:25:14.531" v="484" actId="478"/>
          <ac:spMkLst>
            <pc:docMk/>
            <pc:sldMk cId="2973761636" sldId="2076137420"/>
            <ac:spMk id="3" creationId="{1A01FD51-5D1F-4EFE-A89E-9E77ECAF439F}"/>
          </ac:spMkLst>
        </pc:spChg>
        <pc:spChg chg="del">
          <ac:chgData name="Muhammad Gouda" userId="94a1fb66-d524-4faa-ac30-f72b209d2a60" providerId="ADAL" clId="{7896A324-E035-405C-8264-597A0344B2E3}" dt="2021-10-16T01:25:14.531" v="484" actId="478"/>
          <ac:spMkLst>
            <pc:docMk/>
            <pc:sldMk cId="2973761636" sldId="2076137420"/>
            <ac:spMk id="4" creationId="{E29E1FD1-F58D-40DA-B08E-E20C0CADCDBE}"/>
          </ac:spMkLst>
        </pc:spChg>
        <pc:spChg chg="add mod">
          <ac:chgData name="Muhammad Gouda" userId="94a1fb66-d524-4faa-ac30-f72b209d2a60" providerId="ADAL" clId="{7896A324-E035-405C-8264-597A0344B2E3}" dt="2021-10-19T08:15:52.843" v="1955" actId="122"/>
          <ac:spMkLst>
            <pc:docMk/>
            <pc:sldMk cId="2973761636" sldId="2076137420"/>
            <ac:spMk id="5" creationId="{E1FAAD7E-972F-4509-8791-0FBD7CCD7F6A}"/>
          </ac:spMkLst>
        </pc:spChg>
        <pc:spChg chg="del">
          <ac:chgData name="Muhammad Gouda" userId="94a1fb66-d524-4faa-ac30-f72b209d2a60" providerId="ADAL" clId="{7896A324-E035-405C-8264-597A0344B2E3}" dt="2021-10-16T01:25:14.531" v="484" actId="478"/>
          <ac:spMkLst>
            <pc:docMk/>
            <pc:sldMk cId="2973761636" sldId="2076137420"/>
            <ac:spMk id="6" creationId="{4B55BBC8-77F0-4719-935D-97FFF26AFB0C}"/>
          </ac:spMkLst>
        </pc:spChg>
        <pc:spChg chg="add mod">
          <ac:chgData name="Muhammad Gouda" userId="94a1fb66-d524-4faa-ac30-f72b209d2a60" providerId="ADAL" clId="{7896A324-E035-405C-8264-597A0344B2E3}" dt="2021-10-19T08:16:00.240" v="1958" actId="1076"/>
          <ac:spMkLst>
            <pc:docMk/>
            <pc:sldMk cId="2973761636" sldId="2076137420"/>
            <ac:spMk id="7" creationId="{6CF4C7E8-2E05-4EE3-8A33-104FD821FB99}"/>
          </ac:spMkLst>
        </pc:spChg>
        <pc:spChg chg="del">
          <ac:chgData name="Muhammad Gouda" userId="94a1fb66-d524-4faa-ac30-f72b209d2a60" providerId="ADAL" clId="{7896A324-E035-405C-8264-597A0344B2E3}" dt="2021-10-16T01:25:14.531" v="484" actId="478"/>
          <ac:spMkLst>
            <pc:docMk/>
            <pc:sldMk cId="2973761636" sldId="2076137420"/>
            <ac:spMk id="8" creationId="{FAB28658-BB25-4FD0-A561-F33E11B0F0B2}"/>
          </ac:spMkLst>
        </pc:spChg>
        <pc:spChg chg="del">
          <ac:chgData name="Muhammad Gouda" userId="94a1fb66-d524-4faa-ac30-f72b209d2a60" providerId="ADAL" clId="{7896A324-E035-405C-8264-597A0344B2E3}" dt="2021-10-16T01:25:14.531" v="484" actId="478"/>
          <ac:spMkLst>
            <pc:docMk/>
            <pc:sldMk cId="2973761636" sldId="2076137420"/>
            <ac:spMk id="9" creationId="{B96C3B13-04B9-4689-86D8-A0BD6A66866A}"/>
          </ac:spMkLst>
        </pc:spChg>
        <pc:spChg chg="del">
          <ac:chgData name="Muhammad Gouda" userId="94a1fb66-d524-4faa-ac30-f72b209d2a60" providerId="ADAL" clId="{7896A324-E035-405C-8264-597A0344B2E3}" dt="2021-10-16T01:25:14.531" v="484" actId="478"/>
          <ac:spMkLst>
            <pc:docMk/>
            <pc:sldMk cId="2973761636" sldId="2076137420"/>
            <ac:spMk id="11" creationId="{FE4E9D05-461B-4D3E-816F-96C716EF5793}"/>
          </ac:spMkLst>
        </pc:spChg>
        <pc:spChg chg="del">
          <ac:chgData name="Muhammad Gouda" userId="94a1fb66-d524-4faa-ac30-f72b209d2a60" providerId="ADAL" clId="{7896A324-E035-405C-8264-597A0344B2E3}" dt="2021-10-16T01:25:14.531" v="484" actId="478"/>
          <ac:spMkLst>
            <pc:docMk/>
            <pc:sldMk cId="2973761636" sldId="2076137420"/>
            <ac:spMk id="13" creationId="{29DA2E76-52CA-44B2-9EC7-F9F6C360F328}"/>
          </ac:spMkLst>
        </pc:spChg>
        <pc:picChg chg="del">
          <ac:chgData name="Muhammad Gouda" userId="94a1fb66-d524-4faa-ac30-f72b209d2a60" providerId="ADAL" clId="{7896A324-E035-405C-8264-597A0344B2E3}" dt="2021-10-16T01:25:15.095" v="485" actId="478"/>
          <ac:picMkLst>
            <pc:docMk/>
            <pc:sldMk cId="2973761636" sldId="2076137420"/>
            <ac:picMk id="4098" creationId="{845FA9C5-8B94-482D-B6BA-24470A0EDA1F}"/>
          </ac:picMkLst>
        </pc:picChg>
        <pc:picChg chg="mod">
          <ac:chgData name="Muhammad Gouda" userId="94a1fb66-d524-4faa-ac30-f72b209d2a60" providerId="ADAL" clId="{7896A324-E035-405C-8264-597A0344B2E3}" dt="2021-10-18T21:07:17.414" v="1716" actId="14100"/>
          <ac:picMkLst>
            <pc:docMk/>
            <pc:sldMk cId="2973761636" sldId="2076137420"/>
            <ac:picMk id="8194" creationId="{68381FD3-64E0-42A3-BEBC-40300061EEB1}"/>
          </ac:picMkLst>
        </pc:picChg>
        <pc:picChg chg="del mod">
          <ac:chgData name="Muhammad Gouda" userId="94a1fb66-d524-4faa-ac30-f72b209d2a60" providerId="ADAL" clId="{7896A324-E035-405C-8264-597A0344B2E3}" dt="2021-10-18T20:45:29.721" v="1282" actId="478"/>
          <ac:picMkLst>
            <pc:docMk/>
            <pc:sldMk cId="2973761636" sldId="2076137420"/>
            <ac:picMk id="9218" creationId="{49C4E3AC-29F5-4752-B4CF-B03F2451F40C}"/>
          </ac:picMkLst>
        </pc:picChg>
        <pc:picChg chg="del mod">
          <ac:chgData name="Muhammad Gouda" userId="94a1fb66-d524-4faa-ac30-f72b209d2a60" providerId="ADAL" clId="{7896A324-E035-405C-8264-597A0344B2E3}" dt="2021-10-18T20:46:52.959" v="1287" actId="478"/>
          <ac:picMkLst>
            <pc:docMk/>
            <pc:sldMk cId="2973761636" sldId="2076137420"/>
            <ac:picMk id="10242" creationId="{08766B90-4BBE-4CD2-8ADC-E6B3C90B9F46}"/>
          </ac:picMkLst>
        </pc:picChg>
        <pc:picChg chg="del mod">
          <ac:chgData name="Muhammad Gouda" userId="94a1fb66-d524-4faa-ac30-f72b209d2a60" providerId="ADAL" clId="{7896A324-E035-405C-8264-597A0344B2E3}" dt="2021-10-18T20:47:11.966" v="1293" actId="478"/>
          <ac:picMkLst>
            <pc:docMk/>
            <pc:sldMk cId="2973761636" sldId="2076137420"/>
            <ac:picMk id="11266" creationId="{8A46F6BD-0590-40FD-B017-7987F194DC49}"/>
          </ac:picMkLst>
        </pc:picChg>
        <pc:picChg chg="del mod">
          <ac:chgData name="Muhammad Gouda" userId="94a1fb66-d524-4faa-ac30-f72b209d2a60" providerId="ADAL" clId="{7896A324-E035-405C-8264-597A0344B2E3}" dt="2021-10-18T21:06:59.250" v="1708" actId="478"/>
          <ac:picMkLst>
            <pc:docMk/>
            <pc:sldMk cId="2973761636" sldId="2076137420"/>
            <ac:picMk id="12290" creationId="{6B5D3721-27AC-496E-BD16-401CD8C26649}"/>
          </ac:picMkLst>
        </pc:picChg>
        <pc:picChg chg="mod">
          <ac:chgData name="Muhammad Gouda" userId="94a1fb66-d524-4faa-ac30-f72b209d2a60" providerId="ADAL" clId="{7896A324-E035-405C-8264-597A0344B2E3}" dt="2021-10-18T20:50:43.216" v="1341" actId="22"/>
          <ac:picMkLst>
            <pc:docMk/>
            <pc:sldMk cId="2973761636" sldId="2076137420"/>
            <ac:picMk id="13314" creationId="{B5CECD44-8A7C-4BE0-AE24-4ADDC5E94DBD}"/>
          </ac:picMkLst>
        </pc:picChg>
        <pc:picChg chg="del mod">
          <ac:chgData name="Muhammad Gouda" userId="94a1fb66-d524-4faa-ac30-f72b209d2a60" providerId="ADAL" clId="{7896A324-E035-405C-8264-597A0344B2E3}" dt="2021-10-18T21:06:58.578" v="1707" actId="478"/>
          <ac:picMkLst>
            <pc:docMk/>
            <pc:sldMk cId="2973761636" sldId="2076137420"/>
            <ac:picMk id="18434" creationId="{562C2ACB-839E-468A-B2F6-953C0E02E9A5}"/>
          </ac:picMkLst>
        </pc:picChg>
        <pc:picChg chg="del mod">
          <ac:chgData name="Muhammad Gouda" userId="94a1fb66-d524-4faa-ac30-f72b209d2a60" providerId="ADAL" clId="{7896A324-E035-405C-8264-597A0344B2E3}" dt="2021-10-18T21:06:36.819" v="1700" actId="478"/>
          <ac:picMkLst>
            <pc:docMk/>
            <pc:sldMk cId="2973761636" sldId="2076137420"/>
            <ac:picMk id="19458" creationId="{D21D9467-AAA3-406C-AE47-CFA97EFE0505}"/>
          </ac:picMkLst>
        </pc:picChg>
        <pc:picChg chg="mod">
          <ac:chgData name="Muhammad Gouda" userId="94a1fb66-d524-4faa-ac30-f72b209d2a60" providerId="ADAL" clId="{7896A324-E035-405C-8264-597A0344B2E3}" dt="2021-10-18T21:07:12.964" v="1715" actId="1076"/>
          <ac:picMkLst>
            <pc:docMk/>
            <pc:sldMk cId="2973761636" sldId="2076137420"/>
            <ac:picMk id="20482" creationId="{2B7B25E6-C9DD-4AAF-A078-FC07FBA54AFE}"/>
          </ac:picMkLst>
        </pc:picChg>
        <pc:cxnChg chg="add mod">
          <ac:chgData name="Muhammad Gouda" userId="94a1fb66-d524-4faa-ac30-f72b209d2a60" providerId="ADAL" clId="{7896A324-E035-405C-8264-597A0344B2E3}" dt="2021-10-18T20:57:34.200" v="1441" actId="1076"/>
          <ac:cxnSpMkLst>
            <pc:docMk/>
            <pc:sldMk cId="2973761636" sldId="2076137420"/>
            <ac:cxnSpMk id="8" creationId="{6DC18188-807D-4FAF-B5AE-985E2F095FC0}"/>
          </ac:cxnSpMkLst>
        </pc:cxnChg>
      </pc:sldChg>
      <pc:sldChg chg="addSp">
        <pc:chgData name="Muhammad Gouda" userId="94a1fb66-d524-4faa-ac30-f72b209d2a60" providerId="ADAL" clId="{7896A324-E035-405C-8264-597A0344B2E3}" dt="2021-10-18T20:46:50.756" v="1283"/>
        <pc:sldMkLst>
          <pc:docMk/>
          <pc:sldMk cId="3372098223" sldId="2076137420"/>
        </pc:sldMkLst>
        <pc:picChg chg="add">
          <ac:chgData name="Muhammad Gouda" userId="94a1fb66-d524-4faa-ac30-f72b209d2a60" providerId="ADAL" clId="{7896A324-E035-405C-8264-597A0344B2E3}" dt="2021-10-18T20:46:50.756" v="1283"/>
          <ac:picMkLst>
            <pc:docMk/>
            <pc:sldMk cId="3372098223" sldId="2076137420"/>
            <ac:picMk id="10242" creationId="{08766B90-4BBE-4CD2-8ADC-E6B3C90B9F46}"/>
          </ac:picMkLst>
        </pc:picChg>
      </pc:sldChg>
      <pc:sldChg chg="addSp">
        <pc:chgData name="Muhammad Gouda" userId="94a1fb66-d524-4faa-ac30-f72b209d2a60" providerId="ADAL" clId="{7896A324-E035-405C-8264-597A0344B2E3}" dt="2021-10-16T01:31:59.948" v="860"/>
        <pc:sldMkLst>
          <pc:docMk/>
          <pc:sldMk cId="2081574795" sldId="2076137421"/>
        </pc:sldMkLst>
        <pc:picChg chg="add">
          <ac:chgData name="Muhammad Gouda" userId="94a1fb66-d524-4faa-ac30-f72b209d2a60" providerId="ADAL" clId="{7896A324-E035-405C-8264-597A0344B2E3}" dt="2021-10-16T01:31:59.948" v="860"/>
          <ac:picMkLst>
            <pc:docMk/>
            <pc:sldMk cId="2081574795" sldId="2076137421"/>
            <ac:picMk id="5122" creationId="{AA94DDB1-FA6B-43E3-88EC-16C36832FBE2}"/>
          </ac:picMkLst>
        </pc:picChg>
      </pc:sldChg>
      <pc:sldChg chg="addSp delSp modSp add del mod">
        <pc:chgData name="Muhammad Gouda" userId="94a1fb66-d524-4faa-ac30-f72b209d2a60" providerId="ADAL" clId="{7896A324-E035-405C-8264-597A0344B2E3}" dt="2021-10-18T21:01:56.804" v="1546" actId="20577"/>
        <pc:sldMkLst>
          <pc:docMk/>
          <pc:sldMk cId="3971652707" sldId="2076137421"/>
        </pc:sldMkLst>
        <pc:spChg chg="mod">
          <ac:chgData name="Muhammad Gouda" userId="94a1fb66-d524-4faa-ac30-f72b209d2a60" providerId="ADAL" clId="{7896A324-E035-405C-8264-597A0344B2E3}" dt="2021-10-18T20:51:03.568" v="1366" actId="20577"/>
          <ac:spMkLst>
            <pc:docMk/>
            <pc:sldMk cId="3971652707" sldId="2076137421"/>
            <ac:spMk id="2" creationId="{3F2CED08-3BD5-40E1-82CB-3CC3B3160CC7}"/>
          </ac:spMkLst>
        </pc:spChg>
        <pc:spChg chg="add mod">
          <ac:chgData name="Muhammad Gouda" userId="94a1fb66-d524-4faa-ac30-f72b209d2a60" providerId="ADAL" clId="{7896A324-E035-405C-8264-597A0344B2E3}" dt="2021-10-18T21:01:56.804" v="1546" actId="20577"/>
          <ac:spMkLst>
            <pc:docMk/>
            <pc:sldMk cId="3971652707" sldId="2076137421"/>
            <ac:spMk id="3" creationId="{1C3FAD52-5BD0-4D05-A515-60C0F8013598}"/>
          </ac:spMkLst>
        </pc:spChg>
        <pc:spChg chg="mod">
          <ac:chgData name="Muhammad Gouda" userId="94a1fb66-d524-4faa-ac30-f72b209d2a60" providerId="ADAL" clId="{7896A324-E035-405C-8264-597A0344B2E3}" dt="2021-10-16T01:30:47.316" v="840" actId="6549"/>
          <ac:spMkLst>
            <pc:docMk/>
            <pc:sldMk cId="3971652707" sldId="2076137421"/>
            <ac:spMk id="5" creationId="{E1FAAD7E-972F-4509-8791-0FBD7CCD7F6A}"/>
          </ac:spMkLst>
        </pc:spChg>
        <pc:picChg chg="add mod">
          <ac:chgData name="Muhammad Gouda" userId="94a1fb66-d524-4faa-ac30-f72b209d2a60" providerId="ADAL" clId="{7896A324-E035-405C-8264-597A0344B2E3}" dt="2021-10-18T20:57:58.034" v="1446" actId="1076"/>
          <ac:picMkLst>
            <pc:docMk/>
            <pc:sldMk cId="3971652707" sldId="2076137421"/>
            <ac:picMk id="4" creationId="{5C110E33-6080-4AEA-A83A-5904E9D0D919}"/>
          </ac:picMkLst>
        </pc:picChg>
        <pc:picChg chg="del mod modCrop">
          <ac:chgData name="Muhammad Gouda" userId="94a1fb66-d524-4faa-ac30-f72b209d2a60" providerId="ADAL" clId="{7896A324-E035-405C-8264-597A0344B2E3}" dt="2021-10-18T20:57:49.220" v="1444" actId="478"/>
          <ac:picMkLst>
            <pc:docMk/>
            <pc:sldMk cId="3971652707" sldId="2076137421"/>
            <ac:picMk id="5122" creationId="{AA94DDB1-FA6B-43E3-88EC-16C36832FBE2}"/>
          </ac:picMkLst>
        </pc:picChg>
      </pc:sldChg>
      <pc:sldChg chg="addSp modSp add mod">
        <pc:chgData name="Muhammad Gouda" userId="94a1fb66-d524-4faa-ac30-f72b209d2a60" providerId="ADAL" clId="{7896A324-E035-405C-8264-597A0344B2E3}" dt="2021-10-18T20:43:23.521" v="1234" actId="20577"/>
        <pc:sldMkLst>
          <pc:docMk/>
          <pc:sldMk cId="2847664044" sldId="2076137422"/>
        </pc:sldMkLst>
        <pc:spChg chg="mod">
          <ac:chgData name="Muhammad Gouda" userId="94a1fb66-d524-4faa-ac30-f72b209d2a60" providerId="ADAL" clId="{7896A324-E035-405C-8264-597A0344B2E3}" dt="2021-10-18T20:43:23.521" v="1234" actId="20577"/>
          <ac:spMkLst>
            <pc:docMk/>
            <pc:sldMk cId="2847664044" sldId="2076137422"/>
            <ac:spMk id="2" creationId="{3F2CED08-3BD5-40E1-82CB-3CC3B3160CC7}"/>
          </ac:spMkLst>
        </pc:spChg>
        <pc:spChg chg="add mod">
          <ac:chgData name="Muhammad Gouda" userId="94a1fb66-d524-4faa-ac30-f72b209d2a60" providerId="ADAL" clId="{7896A324-E035-405C-8264-597A0344B2E3}" dt="2021-10-18T19:04:32.675" v="1026" actId="1076"/>
          <ac:spMkLst>
            <pc:docMk/>
            <pc:sldMk cId="2847664044" sldId="2076137422"/>
            <ac:spMk id="3" creationId="{B013AA1D-10F0-4B76-A4ED-0F349952DB58}"/>
          </ac:spMkLst>
        </pc:spChg>
        <pc:spChg chg="add mod">
          <ac:chgData name="Muhammad Gouda" userId="94a1fb66-d524-4faa-ac30-f72b209d2a60" providerId="ADAL" clId="{7896A324-E035-405C-8264-597A0344B2E3}" dt="2021-10-18T19:04:06.696" v="1025" actId="20577"/>
          <ac:spMkLst>
            <pc:docMk/>
            <pc:sldMk cId="2847664044" sldId="2076137422"/>
            <ac:spMk id="4" creationId="{913A372F-E7B5-44B0-B17A-C429AE107BE3}"/>
          </ac:spMkLst>
        </pc:spChg>
      </pc:sldChg>
      <pc:sldChg chg="addSp delSp modSp add mod">
        <pc:chgData name="Muhammad Gouda" userId="94a1fb66-d524-4faa-ac30-f72b209d2a60" providerId="ADAL" clId="{7896A324-E035-405C-8264-597A0344B2E3}" dt="2021-10-18T20:20:09.394" v="1040" actId="1076"/>
        <pc:sldMkLst>
          <pc:docMk/>
          <pc:sldMk cId="4070088313" sldId="2076137423"/>
        </pc:sldMkLst>
        <pc:picChg chg="add mod">
          <ac:chgData name="Muhammad Gouda" userId="94a1fb66-d524-4faa-ac30-f72b209d2a60" providerId="ADAL" clId="{7896A324-E035-405C-8264-597A0344B2E3}" dt="2021-10-18T20:20:09.394" v="1040" actId="1076"/>
          <ac:picMkLst>
            <pc:docMk/>
            <pc:sldMk cId="4070088313" sldId="2076137423"/>
            <ac:picMk id="4" creationId="{8BB34C8D-A800-4C00-946D-CA388BEE22B8}"/>
          </ac:picMkLst>
        </pc:picChg>
        <pc:picChg chg="del">
          <ac:chgData name="Muhammad Gouda" userId="94a1fb66-d524-4faa-ac30-f72b209d2a60" providerId="ADAL" clId="{7896A324-E035-405C-8264-597A0344B2E3}" dt="2021-10-18T19:57:34.272" v="1029" actId="478"/>
          <ac:picMkLst>
            <pc:docMk/>
            <pc:sldMk cId="4070088313" sldId="2076137423"/>
            <ac:picMk id="7170" creationId="{F6FA8DDC-A099-4BF1-9489-10A3088A0B90}"/>
          </ac:picMkLst>
        </pc:picChg>
      </pc:sldChg>
      <pc:sldChg chg="addSp">
        <pc:chgData name="Muhammad Gouda" userId="94a1fb66-d524-4faa-ac30-f72b209d2a60" providerId="ADAL" clId="{7896A324-E035-405C-8264-597A0344B2E3}" dt="2021-10-18T20:56:11.710" v="1424"/>
        <pc:sldMkLst>
          <pc:docMk/>
          <pc:sldMk cId="446913451" sldId="2076137424"/>
        </pc:sldMkLst>
        <pc:picChg chg="add">
          <ac:chgData name="Muhammad Gouda" userId="94a1fb66-d524-4faa-ac30-f72b209d2a60" providerId="ADAL" clId="{7896A324-E035-405C-8264-597A0344B2E3}" dt="2021-10-18T20:56:11.710" v="1424"/>
          <ac:picMkLst>
            <pc:docMk/>
            <pc:sldMk cId="446913451" sldId="2076137424"/>
            <ac:picMk id="15362" creationId="{92859164-4B02-4EDD-AD2F-9B6B4DDD8B98}"/>
          </ac:picMkLst>
        </pc:picChg>
      </pc:sldChg>
      <pc:sldChg chg="addSp delSp modSp add del mod modAnim">
        <pc:chgData name="Muhammad Gouda" userId="94a1fb66-d524-4faa-ac30-f72b209d2a60" providerId="ADAL" clId="{7896A324-E035-405C-8264-597A0344B2E3}" dt="2021-10-20T08:15:14.904" v="2219" actId="313"/>
        <pc:sldMkLst>
          <pc:docMk/>
          <pc:sldMk cId="696805709" sldId="2076137424"/>
        </pc:sldMkLst>
        <pc:spChg chg="mod">
          <ac:chgData name="Muhammad Gouda" userId="94a1fb66-d524-4faa-ac30-f72b209d2a60" providerId="ADAL" clId="{7896A324-E035-405C-8264-597A0344B2E3}" dt="2021-10-18T20:50:54.325" v="1360" actId="20577"/>
          <ac:spMkLst>
            <pc:docMk/>
            <pc:sldMk cId="696805709" sldId="2076137424"/>
            <ac:spMk id="2" creationId="{3F2CED08-3BD5-40E1-82CB-3CC3B3160CC7}"/>
          </ac:spMkLst>
        </pc:spChg>
        <pc:spChg chg="mod">
          <ac:chgData name="Muhammad Gouda" userId="94a1fb66-d524-4faa-ac30-f72b209d2a60" providerId="ADAL" clId="{7896A324-E035-405C-8264-597A0344B2E3}" dt="2021-10-18T20:53:54.704" v="1409" actId="6549"/>
          <ac:spMkLst>
            <pc:docMk/>
            <pc:sldMk cId="696805709" sldId="2076137424"/>
            <ac:spMk id="3" creationId="{1C3FAD52-5BD0-4D05-A515-60C0F8013598}"/>
          </ac:spMkLst>
        </pc:spChg>
        <pc:spChg chg="add mod">
          <ac:chgData name="Muhammad Gouda" userId="94a1fb66-d524-4faa-ac30-f72b209d2a60" providerId="ADAL" clId="{7896A324-E035-405C-8264-597A0344B2E3}" dt="2021-10-18T21:03:11.079" v="1662" actId="20577"/>
          <ac:spMkLst>
            <pc:docMk/>
            <pc:sldMk cId="696805709" sldId="2076137424"/>
            <ac:spMk id="4" creationId="{4FC2C37B-499C-400A-AED5-AA3D1B455F59}"/>
          </ac:spMkLst>
        </pc:spChg>
        <pc:spChg chg="add mod">
          <ac:chgData name="Muhammad Gouda" userId="94a1fb66-d524-4faa-ac30-f72b209d2a60" providerId="ADAL" clId="{7896A324-E035-405C-8264-597A0344B2E3}" dt="2021-10-20T08:15:14.904" v="2219" actId="313"/>
          <ac:spMkLst>
            <pc:docMk/>
            <pc:sldMk cId="696805709" sldId="2076137424"/>
            <ac:spMk id="6" creationId="{83372B92-D4EC-4AFE-A395-53F1D2240912}"/>
          </ac:spMkLst>
        </pc:spChg>
        <pc:picChg chg="del">
          <ac:chgData name="Muhammad Gouda" userId="94a1fb66-d524-4faa-ac30-f72b209d2a60" providerId="ADAL" clId="{7896A324-E035-405C-8264-597A0344B2E3}" dt="2021-10-18T20:55:14.229" v="1412" actId="478"/>
          <ac:picMkLst>
            <pc:docMk/>
            <pc:sldMk cId="696805709" sldId="2076137424"/>
            <ac:picMk id="5122" creationId="{AA94DDB1-FA6B-43E3-88EC-16C36832FBE2}"/>
          </ac:picMkLst>
        </pc:picChg>
        <pc:picChg chg="mod modCrop">
          <ac:chgData name="Muhammad Gouda" userId="94a1fb66-d524-4faa-ac30-f72b209d2a60" providerId="ADAL" clId="{7896A324-E035-405C-8264-597A0344B2E3}" dt="2021-10-18T21:02:21.420" v="1553" actId="1076"/>
          <ac:picMkLst>
            <pc:docMk/>
            <pc:sldMk cId="696805709" sldId="2076137424"/>
            <ac:picMk id="14338" creationId="{CAB74D26-4D8D-4170-9221-6401B68F8EE5}"/>
          </ac:picMkLst>
        </pc:picChg>
        <pc:picChg chg="del">
          <ac:chgData name="Muhammad Gouda" userId="94a1fb66-d524-4faa-ac30-f72b209d2a60" providerId="ADAL" clId="{7896A324-E035-405C-8264-597A0344B2E3}" dt="2021-10-18T20:56:13.331" v="1426" actId="478"/>
          <ac:picMkLst>
            <pc:docMk/>
            <pc:sldMk cId="696805709" sldId="2076137424"/>
            <ac:picMk id="15362" creationId="{92859164-4B02-4EDD-AD2F-9B6B4DDD8B98}"/>
          </ac:picMkLst>
        </pc:picChg>
        <pc:picChg chg="del">
          <ac:chgData name="Muhammad Gouda" userId="94a1fb66-d524-4faa-ac30-f72b209d2a60" providerId="ADAL" clId="{7896A324-E035-405C-8264-597A0344B2E3}" dt="2021-10-18T20:56:50.580" v="1429" actId="478"/>
          <ac:picMkLst>
            <pc:docMk/>
            <pc:sldMk cId="696805709" sldId="2076137424"/>
            <ac:picMk id="16386" creationId="{70E9C146-60B0-4496-A23A-805D06BC59BD}"/>
          </ac:picMkLst>
        </pc:picChg>
        <pc:picChg chg="mod">
          <ac:chgData name="Muhammad Gouda" userId="94a1fb66-d524-4faa-ac30-f72b209d2a60" providerId="ADAL" clId="{7896A324-E035-405C-8264-597A0344B2E3}" dt="2021-10-18T21:02:16.117" v="1549" actId="14100"/>
          <ac:picMkLst>
            <pc:docMk/>
            <pc:sldMk cId="696805709" sldId="2076137424"/>
            <ac:picMk id="17410" creationId="{A2BDE190-BB18-46F0-B914-834BE54372F5}"/>
          </ac:picMkLst>
        </pc:picChg>
        <pc:cxnChg chg="add mod">
          <ac:chgData name="Muhammad Gouda" userId="94a1fb66-d524-4faa-ac30-f72b209d2a60" providerId="ADAL" clId="{7896A324-E035-405C-8264-597A0344B2E3}" dt="2021-10-18T20:57:42.761" v="1443" actId="1076"/>
          <ac:cxnSpMkLst>
            <pc:docMk/>
            <pc:sldMk cId="696805709" sldId="2076137424"/>
            <ac:cxnSpMk id="7" creationId="{1627D1AF-738B-4502-B3B7-EAEF18C7D1B2}"/>
          </ac:cxnSpMkLst>
        </pc:cxnChg>
      </pc:sldChg>
      <pc:sldChg chg="addSp">
        <pc:chgData name="Muhammad Gouda" userId="94a1fb66-d524-4faa-ac30-f72b209d2a60" providerId="ADAL" clId="{7896A324-E035-405C-8264-597A0344B2E3}" dt="2021-10-18T20:55:12.362" v="1410"/>
        <pc:sldMkLst>
          <pc:docMk/>
          <pc:sldMk cId="2201346657" sldId="2076137424"/>
        </pc:sldMkLst>
        <pc:picChg chg="add">
          <ac:chgData name="Muhammad Gouda" userId="94a1fb66-d524-4faa-ac30-f72b209d2a60" providerId="ADAL" clId="{7896A324-E035-405C-8264-597A0344B2E3}" dt="2021-10-18T20:55:12.362" v="1410"/>
          <ac:picMkLst>
            <pc:docMk/>
            <pc:sldMk cId="2201346657" sldId="2076137424"/>
            <ac:picMk id="14338" creationId="{CAB74D26-4D8D-4170-9221-6401B68F8EE5}"/>
          </ac:picMkLst>
        </pc:picChg>
      </pc:sldChg>
      <pc:sldChg chg="addSp">
        <pc:chgData name="Muhammad Gouda" userId="94a1fb66-d524-4faa-ac30-f72b209d2a60" providerId="ADAL" clId="{7896A324-E035-405C-8264-597A0344B2E3}" dt="2021-10-18T20:56:59.249" v="1430"/>
        <pc:sldMkLst>
          <pc:docMk/>
          <pc:sldMk cId="3564324432" sldId="2076137424"/>
        </pc:sldMkLst>
        <pc:picChg chg="add">
          <ac:chgData name="Muhammad Gouda" userId="94a1fb66-d524-4faa-ac30-f72b209d2a60" providerId="ADAL" clId="{7896A324-E035-405C-8264-597A0344B2E3}" dt="2021-10-18T20:56:59.249" v="1430"/>
          <ac:picMkLst>
            <pc:docMk/>
            <pc:sldMk cId="3564324432" sldId="2076137424"/>
            <ac:picMk id="17410" creationId="{A2BDE190-BB18-46F0-B914-834BE54372F5}"/>
          </ac:picMkLst>
        </pc:picChg>
      </pc:sldChg>
      <pc:sldChg chg="addSp">
        <pc:chgData name="Muhammad Gouda" userId="94a1fb66-d524-4faa-ac30-f72b209d2a60" providerId="ADAL" clId="{7896A324-E035-405C-8264-597A0344B2E3}" dt="2021-10-18T20:56:48.940" v="1427"/>
        <pc:sldMkLst>
          <pc:docMk/>
          <pc:sldMk cId="4260593439" sldId="2076137424"/>
        </pc:sldMkLst>
        <pc:picChg chg="add">
          <ac:chgData name="Muhammad Gouda" userId="94a1fb66-d524-4faa-ac30-f72b209d2a60" providerId="ADAL" clId="{7896A324-E035-405C-8264-597A0344B2E3}" dt="2021-10-18T20:56:48.940" v="1427"/>
          <ac:picMkLst>
            <pc:docMk/>
            <pc:sldMk cId="4260593439" sldId="2076137424"/>
            <ac:picMk id="16386" creationId="{70E9C146-60B0-4496-A23A-805D06BC59BD}"/>
          </ac:picMkLst>
        </pc:picChg>
      </pc:sldChg>
      <pc:sldChg chg="addSp delSp modSp add mod">
        <pc:chgData name="Muhammad Gouda" userId="94a1fb66-d524-4faa-ac30-f72b209d2a60" providerId="ADAL" clId="{7896A324-E035-405C-8264-597A0344B2E3}" dt="2021-10-18T20:55:35.986" v="1421" actId="1076"/>
        <pc:sldMkLst>
          <pc:docMk/>
          <pc:sldMk cId="3476185211" sldId="2076137425"/>
        </pc:sldMkLst>
        <pc:spChg chg="mod">
          <ac:chgData name="Muhammad Gouda" userId="94a1fb66-d524-4faa-ac30-f72b209d2a60" providerId="ADAL" clId="{7896A324-E035-405C-8264-597A0344B2E3}" dt="2021-10-18T20:52:36.989" v="1400" actId="1076"/>
          <ac:spMkLst>
            <pc:docMk/>
            <pc:sldMk cId="3476185211" sldId="2076137425"/>
            <ac:spMk id="26" creationId="{77557EE4-F19F-47C7-942E-D1B16A331977}"/>
          </ac:spMkLst>
        </pc:spChg>
        <pc:picChg chg="add del mod">
          <ac:chgData name="Muhammad Gouda" userId="94a1fb66-d524-4faa-ac30-f72b209d2a60" providerId="ADAL" clId="{7896A324-E035-405C-8264-597A0344B2E3}" dt="2021-10-18T20:55:30.573" v="1417" actId="478"/>
          <ac:picMkLst>
            <pc:docMk/>
            <pc:sldMk cId="3476185211" sldId="2076137425"/>
            <ac:picMk id="3" creationId="{78844CF9-DC60-4F8D-BBB3-64074D0DEB2C}"/>
          </ac:picMkLst>
        </pc:picChg>
        <pc:picChg chg="add mod">
          <ac:chgData name="Muhammad Gouda" userId="94a1fb66-d524-4faa-ac30-f72b209d2a60" providerId="ADAL" clId="{7896A324-E035-405C-8264-597A0344B2E3}" dt="2021-10-18T20:55:35.986" v="1421" actId="1076"/>
          <ac:picMkLst>
            <pc:docMk/>
            <pc:sldMk cId="3476185211" sldId="2076137425"/>
            <ac:picMk id="4" creationId="{C510A3AF-7D10-4BE1-A484-73FE8DAFCC16}"/>
          </ac:picMkLst>
        </pc:picChg>
        <pc:picChg chg="del">
          <ac:chgData name="Muhammad Gouda" userId="94a1fb66-d524-4faa-ac30-f72b209d2a60" providerId="ADAL" clId="{7896A324-E035-405C-8264-597A0344B2E3}" dt="2021-10-18T20:52:14.512" v="1368" actId="478"/>
          <ac:picMkLst>
            <pc:docMk/>
            <pc:sldMk cId="3476185211" sldId="2076137425"/>
            <ac:picMk id="3074" creationId="{18C377F9-CB1C-4809-A439-8FE0DC26A047}"/>
          </ac:picMkLst>
        </pc:picChg>
      </pc:sldChg>
      <pc:sldChg chg="addSp">
        <pc:chgData name="Muhammad Gouda" userId="94a1fb66-d524-4faa-ac30-f72b209d2a60" providerId="ADAL" clId="{7896A324-E035-405C-8264-597A0344B2E3}" dt="2021-10-20T07:51:25.886" v="2099"/>
        <pc:sldMkLst>
          <pc:docMk/>
          <pc:sldMk cId="32654817" sldId="2076137426"/>
        </pc:sldMkLst>
        <pc:picChg chg="add">
          <ac:chgData name="Muhammad Gouda" userId="94a1fb66-d524-4faa-ac30-f72b209d2a60" providerId="ADAL" clId="{7896A324-E035-405C-8264-597A0344B2E3}" dt="2021-10-20T07:51:25.886" v="2099"/>
          <ac:picMkLst>
            <pc:docMk/>
            <pc:sldMk cId="32654817" sldId="2076137426"/>
            <ac:picMk id="2050" creationId="{54E88776-25DE-411F-A29C-A5A04C156008}"/>
          </ac:picMkLst>
        </pc:picChg>
      </pc:sldChg>
      <pc:sldChg chg="addSp">
        <pc:chgData name="Muhammad Gouda" userId="94a1fb66-d524-4faa-ac30-f72b209d2a60" providerId="ADAL" clId="{7896A324-E035-405C-8264-597A0344B2E3}" dt="2021-10-20T07:48:44.566" v="2091"/>
        <pc:sldMkLst>
          <pc:docMk/>
          <pc:sldMk cId="856741870" sldId="2076137426"/>
        </pc:sldMkLst>
        <pc:picChg chg="add">
          <ac:chgData name="Muhammad Gouda" userId="94a1fb66-d524-4faa-ac30-f72b209d2a60" providerId="ADAL" clId="{7896A324-E035-405C-8264-597A0344B2E3}" dt="2021-10-20T07:48:44.566" v="2091"/>
          <ac:picMkLst>
            <pc:docMk/>
            <pc:sldMk cId="856741870" sldId="2076137426"/>
            <ac:picMk id="1026" creationId="{F9BBCCF2-8205-4E48-B0DE-1BF10492F7FD}"/>
          </ac:picMkLst>
        </pc:picChg>
      </pc:sldChg>
      <pc:sldChg chg="addSp delSp modSp add del mod modAnim">
        <pc:chgData name="Muhammad Gouda" userId="94a1fb66-d524-4faa-ac30-f72b209d2a60" providerId="ADAL" clId="{7896A324-E035-405C-8264-597A0344B2E3}" dt="2021-10-21T04:49:01.402" v="2410" actId="1036"/>
        <pc:sldMkLst>
          <pc:docMk/>
          <pc:sldMk cId="996972737" sldId="2076137426"/>
        </pc:sldMkLst>
        <pc:spChg chg="mod">
          <ac:chgData name="Muhammad Gouda" userId="94a1fb66-d524-4faa-ac30-f72b209d2a60" providerId="ADAL" clId="{7896A324-E035-405C-8264-597A0344B2E3}" dt="2021-10-20T08:21:34.504" v="2239" actId="20577"/>
          <ac:spMkLst>
            <pc:docMk/>
            <pc:sldMk cId="996972737" sldId="2076137426"/>
            <ac:spMk id="2" creationId="{3F2CED08-3BD5-40E1-82CB-3CC3B3160CC7}"/>
          </ac:spMkLst>
        </pc:spChg>
        <pc:spChg chg="del mod">
          <ac:chgData name="Muhammad Gouda" userId="94a1fb66-d524-4faa-ac30-f72b209d2a60" providerId="ADAL" clId="{7896A324-E035-405C-8264-597A0344B2E3}" dt="2021-10-20T07:53:55.522" v="2119" actId="478"/>
          <ac:spMkLst>
            <pc:docMk/>
            <pc:sldMk cId="996972737" sldId="2076137426"/>
            <ac:spMk id="3" creationId="{1C3FAD52-5BD0-4D05-A515-60C0F8013598}"/>
          </ac:spMkLst>
        </pc:spChg>
        <pc:spChg chg="add del mod">
          <ac:chgData name="Muhammad Gouda" userId="94a1fb66-d524-4faa-ac30-f72b209d2a60" providerId="ADAL" clId="{7896A324-E035-405C-8264-597A0344B2E3}" dt="2021-10-20T07:54:27.635" v="2145" actId="1076"/>
          <ac:spMkLst>
            <pc:docMk/>
            <pc:sldMk cId="996972737" sldId="2076137426"/>
            <ac:spMk id="5" creationId="{E1FAAD7E-972F-4509-8791-0FBD7CCD7F6A}"/>
          </ac:spMkLst>
        </pc:spChg>
        <pc:spChg chg="add mod">
          <ac:chgData name="Muhammad Gouda" userId="94a1fb66-d524-4faa-ac30-f72b209d2a60" providerId="ADAL" clId="{7896A324-E035-405C-8264-597A0344B2E3}" dt="2021-10-20T07:54:36.272" v="2157" actId="20577"/>
          <ac:spMkLst>
            <pc:docMk/>
            <pc:sldMk cId="996972737" sldId="2076137426"/>
            <ac:spMk id="6" creationId="{0848D965-8A79-4FE8-9BC1-D655D0FECEFE}"/>
          </ac:spMkLst>
        </pc:spChg>
        <pc:picChg chg="add mod">
          <ac:chgData name="Muhammad Gouda" userId="94a1fb66-d524-4faa-ac30-f72b209d2a60" providerId="ADAL" clId="{7896A324-E035-405C-8264-597A0344B2E3}" dt="2021-10-20T07:54:09.500" v="2128" actId="1035"/>
          <ac:picMkLst>
            <pc:docMk/>
            <pc:sldMk cId="996972737" sldId="2076137426"/>
            <ac:picMk id="4" creationId="{37C94F30-C3F8-4618-8DF5-6E3AFB486686}"/>
          </ac:picMkLst>
        </pc:picChg>
        <pc:picChg chg="del">
          <ac:chgData name="Muhammad Gouda" userId="94a1fb66-d524-4faa-ac30-f72b209d2a60" providerId="ADAL" clId="{7896A324-E035-405C-8264-597A0344B2E3}" dt="2021-10-18T21:07:45.561" v="1717" actId="478"/>
          <ac:picMkLst>
            <pc:docMk/>
            <pc:sldMk cId="996972737" sldId="2076137426"/>
            <ac:picMk id="4" creationId="{5C110E33-6080-4AEA-A83A-5904E9D0D919}"/>
          </ac:picMkLst>
        </pc:picChg>
        <pc:picChg chg="add del mod">
          <ac:chgData name="Muhammad Gouda" userId="94a1fb66-d524-4faa-ac30-f72b209d2a60" providerId="ADAL" clId="{7896A324-E035-405C-8264-597A0344B2E3}" dt="2021-10-18T21:08:16.838" v="1722" actId="478"/>
          <ac:picMkLst>
            <pc:docMk/>
            <pc:sldMk cId="996972737" sldId="2076137426"/>
            <ac:picMk id="7" creationId="{CF782037-427B-4AC5-8452-303E246EDE72}"/>
          </ac:picMkLst>
        </pc:picChg>
        <pc:picChg chg="add mod">
          <ac:chgData name="Muhammad Gouda" userId="94a1fb66-d524-4faa-ac30-f72b209d2a60" providerId="ADAL" clId="{7896A324-E035-405C-8264-597A0344B2E3}" dt="2021-10-21T04:49:01.402" v="2410" actId="1036"/>
          <ac:picMkLst>
            <pc:docMk/>
            <pc:sldMk cId="996972737" sldId="2076137426"/>
            <ac:picMk id="8" creationId="{E4D3BBFA-6F30-4EEB-B72E-131B5C204627}"/>
          </ac:picMkLst>
        </pc:picChg>
        <pc:picChg chg="del mod">
          <ac:chgData name="Muhammad Gouda" userId="94a1fb66-d524-4faa-ac30-f72b209d2a60" providerId="ADAL" clId="{7896A324-E035-405C-8264-597A0344B2E3}" dt="2021-10-20T07:49:33.553" v="2095" actId="478"/>
          <ac:picMkLst>
            <pc:docMk/>
            <pc:sldMk cId="996972737" sldId="2076137426"/>
            <ac:picMk id="1026" creationId="{F9BBCCF2-8205-4E48-B0DE-1BF10492F7FD}"/>
          </ac:picMkLst>
        </pc:picChg>
        <pc:picChg chg="mod modCrop">
          <ac:chgData name="Muhammad Gouda" userId="94a1fb66-d524-4faa-ac30-f72b209d2a60" providerId="ADAL" clId="{7896A324-E035-405C-8264-597A0344B2E3}" dt="2021-10-20T07:54:09.500" v="2128" actId="1035"/>
          <ac:picMkLst>
            <pc:docMk/>
            <pc:sldMk cId="996972737" sldId="2076137426"/>
            <ac:picMk id="2050" creationId="{54E88776-25DE-411F-A29C-A5A04C156008}"/>
          </ac:picMkLst>
        </pc:picChg>
        <pc:picChg chg="del mod">
          <ac:chgData name="Muhammad Gouda" userId="94a1fb66-d524-4faa-ac30-f72b209d2a60" providerId="ADAL" clId="{7896A324-E035-405C-8264-597A0344B2E3}" dt="2021-10-20T07:48:39.993" v="2090" actId="478"/>
          <ac:picMkLst>
            <pc:docMk/>
            <pc:sldMk cId="996972737" sldId="2076137426"/>
            <ac:picMk id="21506" creationId="{97BF7E08-E311-4D47-9931-09E0A5A5B276}"/>
          </ac:picMkLst>
        </pc:picChg>
      </pc:sldChg>
      <pc:sldChg chg="addSp">
        <pc:chgData name="Muhammad Gouda" userId="94a1fb66-d524-4faa-ac30-f72b209d2a60" providerId="ADAL" clId="{7896A324-E035-405C-8264-597A0344B2E3}" dt="2021-10-18T21:08:15.210" v="1720"/>
        <pc:sldMkLst>
          <pc:docMk/>
          <pc:sldMk cId="2432684957" sldId="2076137426"/>
        </pc:sldMkLst>
        <pc:picChg chg="add">
          <ac:chgData name="Muhammad Gouda" userId="94a1fb66-d524-4faa-ac30-f72b209d2a60" providerId="ADAL" clId="{7896A324-E035-405C-8264-597A0344B2E3}" dt="2021-10-18T21:08:15.210" v="1720"/>
          <ac:picMkLst>
            <pc:docMk/>
            <pc:sldMk cId="2432684957" sldId="2076137426"/>
            <ac:picMk id="21506" creationId="{97BF7E08-E311-4D47-9931-09E0A5A5B276}"/>
          </ac:picMkLst>
        </pc:picChg>
      </pc:sldChg>
      <pc:sldChg chg="addSp delSp modSp add mod modAnim">
        <pc:chgData name="Muhammad Gouda" userId="94a1fb66-d524-4faa-ac30-f72b209d2a60" providerId="ADAL" clId="{7896A324-E035-405C-8264-597A0344B2E3}" dt="2021-10-21T08:11:38.557" v="3486" actId="6549"/>
        <pc:sldMkLst>
          <pc:docMk/>
          <pc:sldMk cId="1755253365" sldId="2076137427"/>
        </pc:sldMkLst>
        <pc:spChg chg="mod">
          <ac:chgData name="Muhammad Gouda" userId="94a1fb66-d524-4faa-ac30-f72b209d2a60" providerId="ADAL" clId="{7896A324-E035-405C-8264-597A0344B2E3}" dt="2021-10-21T06:11:54.113" v="2806" actId="20577"/>
          <ac:spMkLst>
            <pc:docMk/>
            <pc:sldMk cId="1755253365" sldId="2076137427"/>
            <ac:spMk id="2" creationId="{3F2CED08-3BD5-40E1-82CB-3CC3B3160CC7}"/>
          </ac:spMkLst>
        </pc:spChg>
        <pc:spChg chg="del mod">
          <ac:chgData name="Muhammad Gouda" userId="94a1fb66-d524-4faa-ac30-f72b209d2a60" providerId="ADAL" clId="{7896A324-E035-405C-8264-597A0344B2E3}" dt="2021-10-21T06:12:10.380" v="2809" actId="478"/>
          <ac:spMkLst>
            <pc:docMk/>
            <pc:sldMk cId="1755253365" sldId="2076137427"/>
            <ac:spMk id="3" creationId="{1C3FAD52-5BD0-4D05-A515-60C0F8013598}"/>
          </ac:spMkLst>
        </pc:spChg>
        <pc:spChg chg="del">
          <ac:chgData name="Muhammad Gouda" userId="94a1fb66-d524-4faa-ac30-f72b209d2a60" providerId="ADAL" clId="{7896A324-E035-405C-8264-597A0344B2E3}" dt="2021-10-21T05:29:08.915" v="2428" actId="478"/>
          <ac:spMkLst>
            <pc:docMk/>
            <pc:sldMk cId="1755253365" sldId="2076137427"/>
            <ac:spMk id="5" creationId="{E1FAAD7E-972F-4509-8791-0FBD7CCD7F6A}"/>
          </ac:spMkLst>
        </pc:spChg>
        <pc:spChg chg="add mod">
          <ac:chgData name="Muhammad Gouda" userId="94a1fb66-d524-4faa-ac30-f72b209d2a60" providerId="ADAL" clId="{7896A324-E035-405C-8264-597A0344B2E3}" dt="2021-10-21T07:22:36.541" v="3366" actId="12788"/>
          <ac:spMkLst>
            <pc:docMk/>
            <pc:sldMk cId="1755253365" sldId="2076137427"/>
            <ac:spMk id="20" creationId="{F06E1940-AC88-4CC0-9F7C-EECFE5930735}"/>
          </ac:spMkLst>
        </pc:spChg>
        <pc:spChg chg="add mod">
          <ac:chgData name="Muhammad Gouda" userId="94a1fb66-d524-4faa-ac30-f72b209d2a60" providerId="ADAL" clId="{7896A324-E035-405C-8264-597A0344B2E3}" dt="2021-10-21T07:22:33.289" v="3365" actId="12788"/>
          <ac:spMkLst>
            <pc:docMk/>
            <pc:sldMk cId="1755253365" sldId="2076137427"/>
            <ac:spMk id="22" creationId="{F4634640-68AC-4FBA-BB22-283B3C889D1A}"/>
          </ac:spMkLst>
        </pc:spChg>
        <pc:spChg chg="add mod">
          <ac:chgData name="Muhammad Gouda" userId="94a1fb66-d524-4faa-ac30-f72b209d2a60" providerId="ADAL" clId="{7896A324-E035-405C-8264-597A0344B2E3}" dt="2021-10-21T08:01:59.696" v="3374" actId="20577"/>
          <ac:spMkLst>
            <pc:docMk/>
            <pc:sldMk cId="1755253365" sldId="2076137427"/>
            <ac:spMk id="24" creationId="{B9C57767-DDEE-491B-A43E-5BD0D252BF07}"/>
          </ac:spMkLst>
        </pc:spChg>
        <pc:spChg chg="add del mod">
          <ac:chgData name="Muhammad Gouda" userId="94a1fb66-d524-4faa-ac30-f72b209d2a60" providerId="ADAL" clId="{7896A324-E035-405C-8264-597A0344B2E3}" dt="2021-10-21T07:14:15.968" v="3098" actId="478"/>
          <ac:spMkLst>
            <pc:docMk/>
            <pc:sldMk cId="1755253365" sldId="2076137427"/>
            <ac:spMk id="26" creationId="{6E5D10A8-224D-4EB5-8D28-C55308186129}"/>
          </ac:spMkLst>
        </pc:spChg>
        <pc:spChg chg="add del mod">
          <ac:chgData name="Muhammad Gouda" userId="94a1fb66-d524-4faa-ac30-f72b209d2a60" providerId="ADAL" clId="{7896A324-E035-405C-8264-597A0344B2E3}" dt="2021-10-21T07:14:14.268" v="3097" actId="478"/>
          <ac:spMkLst>
            <pc:docMk/>
            <pc:sldMk cId="1755253365" sldId="2076137427"/>
            <ac:spMk id="28" creationId="{053E9771-352C-42F9-A6FD-E8333B84B181}"/>
          </ac:spMkLst>
        </pc:spChg>
        <pc:spChg chg="add del mod">
          <ac:chgData name="Muhammad Gouda" userId="94a1fb66-d524-4faa-ac30-f72b209d2a60" providerId="ADAL" clId="{7896A324-E035-405C-8264-597A0344B2E3}" dt="2021-10-21T07:14:12.034" v="3095" actId="478"/>
          <ac:spMkLst>
            <pc:docMk/>
            <pc:sldMk cId="1755253365" sldId="2076137427"/>
            <ac:spMk id="32" creationId="{91681E3B-83B9-460A-BB59-B956220AA689}"/>
          </ac:spMkLst>
        </pc:spChg>
        <pc:spChg chg="add mod">
          <ac:chgData name="Muhammad Gouda" userId="94a1fb66-d524-4faa-ac30-f72b209d2a60" providerId="ADAL" clId="{7896A324-E035-405C-8264-597A0344B2E3}" dt="2021-10-21T08:06:53.889" v="3462" actId="20577"/>
          <ac:spMkLst>
            <pc:docMk/>
            <pc:sldMk cId="1755253365" sldId="2076137427"/>
            <ac:spMk id="34" creationId="{958E22D3-B035-4C60-ADD6-9934557A2755}"/>
          </ac:spMkLst>
        </pc:spChg>
        <pc:spChg chg="add mod">
          <ac:chgData name="Muhammad Gouda" userId="94a1fb66-d524-4faa-ac30-f72b209d2a60" providerId="ADAL" clId="{7896A324-E035-405C-8264-597A0344B2E3}" dt="2021-10-21T08:06:59.875" v="3470" actId="20577"/>
          <ac:spMkLst>
            <pc:docMk/>
            <pc:sldMk cId="1755253365" sldId="2076137427"/>
            <ac:spMk id="36" creationId="{9019BABE-75C2-47A1-A588-B7B76BC90454}"/>
          </ac:spMkLst>
        </pc:spChg>
        <pc:spChg chg="add mod">
          <ac:chgData name="Muhammad Gouda" userId="94a1fb66-d524-4faa-ac30-f72b209d2a60" providerId="ADAL" clId="{7896A324-E035-405C-8264-597A0344B2E3}" dt="2021-10-21T08:11:33.535" v="3482" actId="20577"/>
          <ac:spMkLst>
            <pc:docMk/>
            <pc:sldMk cId="1755253365" sldId="2076137427"/>
            <ac:spMk id="38" creationId="{DB28F730-7192-4498-BBE8-05946A70B42C}"/>
          </ac:spMkLst>
        </pc:spChg>
        <pc:picChg chg="add del mod">
          <ac:chgData name="Muhammad Gouda" userId="94a1fb66-d524-4faa-ac30-f72b209d2a60" providerId="ADAL" clId="{7896A324-E035-405C-8264-597A0344B2E3}" dt="2021-10-21T06:12:07.626" v="2807" actId="478"/>
          <ac:picMkLst>
            <pc:docMk/>
            <pc:sldMk cId="1755253365" sldId="2076137427"/>
            <ac:picMk id="4" creationId="{774C51E9-D74A-4AA1-B94A-AE4979F8FA7A}"/>
          </ac:picMkLst>
        </pc:picChg>
        <pc:picChg chg="add del mod">
          <ac:chgData name="Muhammad Gouda" userId="94a1fb66-d524-4faa-ac30-f72b209d2a60" providerId="ADAL" clId="{7896A324-E035-405C-8264-597A0344B2E3}" dt="2021-10-21T06:12:08.250" v="2808" actId="478"/>
          <ac:picMkLst>
            <pc:docMk/>
            <pc:sldMk cId="1755253365" sldId="2076137427"/>
            <ac:picMk id="7" creationId="{E6DC56F3-5DC9-4210-BD74-C1735E532622}"/>
          </ac:picMkLst>
        </pc:picChg>
        <pc:picChg chg="add del mod">
          <ac:chgData name="Muhammad Gouda" userId="94a1fb66-d524-4faa-ac30-f72b209d2a60" providerId="ADAL" clId="{7896A324-E035-405C-8264-597A0344B2E3}" dt="2021-10-21T06:14:12.218" v="2832" actId="478"/>
          <ac:picMkLst>
            <pc:docMk/>
            <pc:sldMk cId="1755253365" sldId="2076137427"/>
            <ac:picMk id="9" creationId="{2A3EB630-2692-4CA0-8E64-11481085B4FB}"/>
          </ac:picMkLst>
        </pc:picChg>
        <pc:picChg chg="add del mod">
          <ac:chgData name="Muhammad Gouda" userId="94a1fb66-d524-4faa-ac30-f72b209d2a60" providerId="ADAL" clId="{7896A324-E035-405C-8264-597A0344B2E3}" dt="2021-10-21T06:14:11.531" v="2831" actId="478"/>
          <ac:picMkLst>
            <pc:docMk/>
            <pc:sldMk cId="1755253365" sldId="2076137427"/>
            <ac:picMk id="11" creationId="{1EF82FF4-66ED-43C3-A53B-B9D1D09C1E2E}"/>
          </ac:picMkLst>
        </pc:picChg>
        <pc:picChg chg="add del mod">
          <ac:chgData name="Muhammad Gouda" userId="94a1fb66-d524-4faa-ac30-f72b209d2a60" providerId="ADAL" clId="{7896A324-E035-405C-8264-597A0344B2E3}" dt="2021-10-21T06:14:10.972" v="2830" actId="478"/>
          <ac:picMkLst>
            <pc:docMk/>
            <pc:sldMk cId="1755253365" sldId="2076137427"/>
            <ac:picMk id="13" creationId="{D86A43EA-8E34-4793-9415-1ADBDC2EC622}"/>
          </ac:picMkLst>
        </pc:picChg>
        <pc:picChg chg="add mod">
          <ac:chgData name="Muhammad Gouda" userId="94a1fb66-d524-4faa-ac30-f72b209d2a60" providerId="ADAL" clId="{7896A324-E035-405C-8264-597A0344B2E3}" dt="2021-10-21T07:22:33.289" v="3365" actId="12788"/>
          <ac:picMkLst>
            <pc:docMk/>
            <pc:sldMk cId="1755253365" sldId="2076137427"/>
            <ac:picMk id="15" creationId="{FE9CBF87-4043-4EAF-9361-B5D6BE33BDBE}"/>
          </ac:picMkLst>
        </pc:picChg>
        <pc:picChg chg="add mod">
          <ac:chgData name="Muhammad Gouda" userId="94a1fb66-d524-4faa-ac30-f72b209d2a60" providerId="ADAL" clId="{7896A324-E035-405C-8264-597A0344B2E3}" dt="2021-10-21T07:22:36.541" v="3366" actId="12788"/>
          <ac:picMkLst>
            <pc:docMk/>
            <pc:sldMk cId="1755253365" sldId="2076137427"/>
            <ac:picMk id="17" creationId="{DC149B52-C5AE-4DC1-BB95-89DB0A9E5A8A}"/>
          </ac:picMkLst>
        </pc:picChg>
        <pc:picChg chg="add del mod">
          <ac:chgData name="Muhammad Gouda" userId="94a1fb66-d524-4faa-ac30-f72b209d2a60" providerId="ADAL" clId="{7896A324-E035-405C-8264-597A0344B2E3}" dt="2021-10-21T07:12:03.264" v="3083" actId="478"/>
          <ac:picMkLst>
            <pc:docMk/>
            <pc:sldMk cId="1755253365" sldId="2076137427"/>
            <ac:picMk id="19" creationId="{084AB693-242D-43BD-AC7F-258728761160}"/>
          </ac:picMkLst>
        </pc:picChg>
        <pc:picChg chg="add mod">
          <ac:chgData name="Muhammad Gouda" userId="94a1fb66-d524-4faa-ac30-f72b209d2a60" providerId="ADAL" clId="{7896A324-E035-405C-8264-597A0344B2E3}" dt="2021-10-21T07:22:26.128" v="3364" actId="12788"/>
          <ac:picMkLst>
            <pc:docMk/>
            <pc:sldMk cId="1755253365" sldId="2076137427"/>
            <ac:picMk id="30" creationId="{F909551E-BB67-402D-B4FA-04AD48EB5EF9}"/>
          </ac:picMkLst>
        </pc:picChg>
        <pc:picChg chg="del">
          <ac:chgData name="Muhammad Gouda" userId="94a1fb66-d524-4faa-ac30-f72b209d2a60" providerId="ADAL" clId="{7896A324-E035-405C-8264-597A0344B2E3}" dt="2021-10-18T21:11:31.847" v="1795" actId="478"/>
          <ac:picMkLst>
            <pc:docMk/>
            <pc:sldMk cId="1755253365" sldId="2076137427"/>
            <ac:picMk id="21506" creationId="{97BF7E08-E311-4D47-9931-09E0A5A5B276}"/>
          </ac:picMkLst>
        </pc:picChg>
      </pc:sldChg>
      <pc:sldChg chg="addSp delSp modSp add mod">
        <pc:chgData name="Muhammad Gouda" userId="94a1fb66-d524-4faa-ac30-f72b209d2a60" providerId="ADAL" clId="{7896A324-E035-405C-8264-597A0344B2E3}" dt="2021-10-21T12:43:14.748" v="5230" actId="20577"/>
        <pc:sldMkLst>
          <pc:docMk/>
          <pc:sldMk cId="4028140205" sldId="2076137428"/>
        </pc:sldMkLst>
        <pc:spChg chg="mod">
          <ac:chgData name="Muhammad Gouda" userId="94a1fb66-d524-4faa-ac30-f72b209d2a60" providerId="ADAL" clId="{7896A324-E035-405C-8264-597A0344B2E3}" dt="2021-10-18T21:16:08.342" v="1904" actId="20577"/>
          <ac:spMkLst>
            <pc:docMk/>
            <pc:sldMk cId="4028140205" sldId="2076137428"/>
            <ac:spMk id="2" creationId="{3F2CED08-3BD5-40E1-82CB-3CC3B3160CC7}"/>
          </ac:spMkLst>
        </pc:spChg>
        <pc:spChg chg="mod">
          <ac:chgData name="Muhammad Gouda" userId="94a1fb66-d524-4faa-ac30-f72b209d2a60" providerId="ADAL" clId="{7896A324-E035-405C-8264-597A0344B2E3}" dt="2021-10-21T12:43:14.748" v="5230" actId="20577"/>
          <ac:spMkLst>
            <pc:docMk/>
            <pc:sldMk cId="4028140205" sldId="2076137428"/>
            <ac:spMk id="3" creationId="{1C3FAD52-5BD0-4D05-A515-60C0F8013598}"/>
          </ac:spMkLst>
        </pc:spChg>
        <pc:picChg chg="del">
          <ac:chgData name="Muhammad Gouda" userId="94a1fb66-d524-4faa-ac30-f72b209d2a60" providerId="ADAL" clId="{7896A324-E035-405C-8264-597A0344B2E3}" dt="2021-10-18T21:15:56.503" v="1885" actId="478"/>
          <ac:picMkLst>
            <pc:docMk/>
            <pc:sldMk cId="4028140205" sldId="2076137428"/>
            <ac:picMk id="4" creationId="{774C51E9-D74A-4AA1-B94A-AE4979F8FA7A}"/>
          </ac:picMkLst>
        </pc:picChg>
        <pc:picChg chg="add mod">
          <ac:chgData name="Muhammad Gouda" userId="94a1fb66-d524-4faa-ac30-f72b209d2a60" providerId="ADAL" clId="{7896A324-E035-405C-8264-597A0344B2E3}" dt="2021-10-18T21:16:02.855" v="1889" actId="1076"/>
          <ac:picMkLst>
            <pc:docMk/>
            <pc:sldMk cId="4028140205" sldId="2076137428"/>
            <ac:picMk id="7" creationId="{9382A7E0-43C2-4B2A-B252-A76EFB8861AC}"/>
          </ac:picMkLst>
        </pc:picChg>
      </pc:sldChg>
      <pc:sldChg chg="delSp modSp add del mod">
        <pc:chgData name="Muhammad Gouda" userId="94a1fb66-d524-4faa-ac30-f72b209d2a60" providerId="ADAL" clId="{7896A324-E035-405C-8264-597A0344B2E3}" dt="2021-10-21T06:09:01.512" v="2785" actId="47"/>
        <pc:sldMkLst>
          <pc:docMk/>
          <pc:sldMk cId="3481632458" sldId="2076137429"/>
        </pc:sldMkLst>
        <pc:spChg chg="mod">
          <ac:chgData name="Muhammad Gouda" userId="94a1fb66-d524-4faa-ac30-f72b209d2a60" providerId="ADAL" clId="{7896A324-E035-405C-8264-597A0344B2E3}" dt="2021-10-18T21:16:35.274" v="1915" actId="20577"/>
          <ac:spMkLst>
            <pc:docMk/>
            <pc:sldMk cId="3481632458" sldId="2076137429"/>
            <ac:spMk id="2" creationId="{3F2CED08-3BD5-40E1-82CB-3CC3B3160CC7}"/>
          </ac:spMkLst>
        </pc:spChg>
        <pc:picChg chg="del">
          <ac:chgData name="Muhammad Gouda" userId="94a1fb66-d524-4faa-ac30-f72b209d2a60" providerId="ADAL" clId="{7896A324-E035-405C-8264-597A0344B2E3}" dt="2021-10-18T21:17:15.927" v="1935" actId="478"/>
          <ac:picMkLst>
            <pc:docMk/>
            <pc:sldMk cId="3481632458" sldId="2076137429"/>
            <ac:picMk id="4" creationId="{774C51E9-D74A-4AA1-B94A-AE4979F8FA7A}"/>
          </ac:picMkLst>
        </pc:picChg>
        <pc:picChg chg="mod">
          <ac:chgData name="Muhammad Gouda" userId="94a1fb66-d524-4faa-ac30-f72b209d2a60" providerId="ADAL" clId="{7896A324-E035-405C-8264-597A0344B2E3}" dt="2021-10-18T21:17:22.621" v="1941" actId="1076"/>
          <ac:picMkLst>
            <pc:docMk/>
            <pc:sldMk cId="3481632458" sldId="2076137429"/>
            <ac:picMk id="25602" creationId="{32C776BB-E40E-46F7-9BBA-057F48C82511}"/>
          </ac:picMkLst>
        </pc:picChg>
      </pc:sldChg>
      <pc:sldChg chg="addSp">
        <pc:chgData name="Muhammad Gouda" userId="94a1fb66-d524-4faa-ac30-f72b209d2a60" providerId="ADAL" clId="{7896A324-E035-405C-8264-597A0344B2E3}" dt="2021-10-18T21:17:17.292" v="1936"/>
        <pc:sldMkLst>
          <pc:docMk/>
          <pc:sldMk cId="4100722777" sldId="2076137429"/>
        </pc:sldMkLst>
        <pc:picChg chg="add">
          <ac:chgData name="Muhammad Gouda" userId="94a1fb66-d524-4faa-ac30-f72b209d2a60" providerId="ADAL" clId="{7896A324-E035-405C-8264-597A0344B2E3}" dt="2021-10-18T21:17:17.292" v="1936"/>
          <ac:picMkLst>
            <pc:docMk/>
            <pc:sldMk cId="4100722777" sldId="2076137429"/>
            <ac:picMk id="25602" creationId="{32C776BB-E40E-46F7-9BBA-057F48C82511}"/>
          </ac:picMkLst>
        </pc:picChg>
      </pc:sldChg>
      <pc:sldChg chg="addSp">
        <pc:chgData name="Muhammad Gouda" userId="94a1fb66-d524-4faa-ac30-f72b209d2a60" providerId="ADAL" clId="{7896A324-E035-405C-8264-597A0344B2E3}" dt="2021-10-18T21:17:06.098" v="1927"/>
        <pc:sldMkLst>
          <pc:docMk/>
          <pc:sldMk cId="1218038705" sldId="2076137430"/>
        </pc:sldMkLst>
        <pc:picChg chg="add">
          <ac:chgData name="Muhammad Gouda" userId="94a1fb66-d524-4faa-ac30-f72b209d2a60" providerId="ADAL" clId="{7896A324-E035-405C-8264-597A0344B2E3}" dt="2021-10-18T21:17:06.098" v="1927"/>
          <ac:picMkLst>
            <pc:docMk/>
            <pc:sldMk cId="1218038705" sldId="2076137430"/>
            <ac:picMk id="24578" creationId="{AB131FE2-FF48-464C-ACDD-91E052285FF6}"/>
          </ac:picMkLst>
        </pc:picChg>
      </pc:sldChg>
      <pc:sldChg chg="delSp modSp add del mod">
        <pc:chgData name="Muhammad Gouda" userId="94a1fb66-d524-4faa-ac30-f72b209d2a60" providerId="ADAL" clId="{7896A324-E035-405C-8264-597A0344B2E3}" dt="2021-10-21T12:48:01.460" v="5639" actId="47"/>
        <pc:sldMkLst>
          <pc:docMk/>
          <pc:sldMk cId="2952254844" sldId="2076137430"/>
        </pc:sldMkLst>
        <pc:spChg chg="mod">
          <ac:chgData name="Muhammad Gouda" userId="94a1fb66-d524-4faa-ac30-f72b209d2a60" providerId="ADAL" clId="{7896A324-E035-405C-8264-597A0344B2E3}" dt="2021-10-18T21:17:25.504" v="1947" actId="20577"/>
          <ac:spMkLst>
            <pc:docMk/>
            <pc:sldMk cId="2952254844" sldId="2076137430"/>
            <ac:spMk id="26" creationId="{77557EE4-F19F-47C7-942E-D1B16A331977}"/>
          </ac:spMkLst>
        </pc:spChg>
        <pc:picChg chg="del">
          <ac:chgData name="Muhammad Gouda" userId="94a1fb66-d524-4faa-ac30-f72b209d2a60" providerId="ADAL" clId="{7896A324-E035-405C-8264-597A0344B2E3}" dt="2021-10-18T21:17:03.819" v="1926" actId="478"/>
          <ac:picMkLst>
            <pc:docMk/>
            <pc:sldMk cId="2952254844" sldId="2076137430"/>
            <ac:picMk id="22530" creationId="{387F6C3F-1E1F-4347-BDC3-9F3ECD3FF6FF}"/>
          </ac:picMkLst>
        </pc:picChg>
        <pc:picChg chg="mod">
          <ac:chgData name="Muhammad Gouda" userId="94a1fb66-d524-4faa-ac30-f72b209d2a60" providerId="ADAL" clId="{7896A324-E035-405C-8264-597A0344B2E3}" dt="2021-10-18T21:17:13.017" v="1934" actId="1076"/>
          <ac:picMkLst>
            <pc:docMk/>
            <pc:sldMk cId="2952254844" sldId="2076137430"/>
            <ac:picMk id="24578" creationId="{AB131FE2-FF48-464C-ACDD-91E052285FF6}"/>
          </ac:picMkLst>
        </pc:picChg>
      </pc:sldChg>
      <pc:sldChg chg="addSp">
        <pc:chgData name="Muhammad Gouda" userId="94a1fb66-d524-4faa-ac30-f72b209d2a60" providerId="ADAL" clId="{7896A324-E035-405C-8264-597A0344B2E3}" dt="2021-10-20T07:56:10.795" v="2169"/>
        <pc:sldMkLst>
          <pc:docMk/>
          <pc:sldMk cId="26120564" sldId="2076137431"/>
        </pc:sldMkLst>
        <pc:picChg chg="add">
          <ac:chgData name="Muhammad Gouda" userId="94a1fb66-d524-4faa-ac30-f72b209d2a60" providerId="ADAL" clId="{7896A324-E035-405C-8264-597A0344B2E3}" dt="2021-10-20T07:56:10.795" v="2169"/>
          <ac:picMkLst>
            <pc:docMk/>
            <pc:sldMk cId="26120564" sldId="2076137431"/>
            <ac:picMk id="4098" creationId="{D143CC03-5D6F-493C-BDD1-57B80BA9DA86}"/>
          </ac:picMkLst>
        </pc:picChg>
      </pc:sldChg>
      <pc:sldChg chg="addSp">
        <pc:chgData name="Muhammad Gouda" userId="94a1fb66-d524-4faa-ac30-f72b209d2a60" providerId="ADAL" clId="{7896A324-E035-405C-8264-597A0344B2E3}" dt="2021-10-20T07:55:57.420" v="2165"/>
        <pc:sldMkLst>
          <pc:docMk/>
          <pc:sldMk cId="893794804" sldId="2076137431"/>
        </pc:sldMkLst>
        <pc:picChg chg="add">
          <ac:chgData name="Muhammad Gouda" userId="94a1fb66-d524-4faa-ac30-f72b209d2a60" providerId="ADAL" clId="{7896A324-E035-405C-8264-597A0344B2E3}" dt="2021-10-20T07:55:57.420" v="2165"/>
          <ac:picMkLst>
            <pc:docMk/>
            <pc:sldMk cId="893794804" sldId="2076137431"/>
            <ac:picMk id="3074" creationId="{EB9D1426-2991-450D-912B-8EF88C54CF08}"/>
          </ac:picMkLst>
        </pc:picChg>
      </pc:sldChg>
      <pc:sldChg chg="addSp delSp modSp add del mod modAnim">
        <pc:chgData name="Muhammad Gouda" userId="94a1fb66-d524-4faa-ac30-f72b209d2a60" providerId="ADAL" clId="{7896A324-E035-405C-8264-597A0344B2E3}" dt="2021-10-21T05:02:14.721" v="2426"/>
        <pc:sldMkLst>
          <pc:docMk/>
          <pc:sldMk cId="3393313875" sldId="2076137431"/>
        </pc:sldMkLst>
        <pc:spChg chg="mod">
          <ac:chgData name="Muhammad Gouda" userId="94a1fb66-d524-4faa-ac30-f72b209d2a60" providerId="ADAL" clId="{7896A324-E035-405C-8264-597A0344B2E3}" dt="2021-10-21T04:46:46.463" v="2379" actId="20577"/>
          <ac:spMkLst>
            <pc:docMk/>
            <pc:sldMk cId="3393313875" sldId="2076137431"/>
            <ac:spMk id="2" creationId="{3F2CED08-3BD5-40E1-82CB-3CC3B3160CC7}"/>
          </ac:spMkLst>
        </pc:spChg>
        <pc:spChg chg="mod">
          <ac:chgData name="Muhammad Gouda" userId="94a1fb66-d524-4faa-ac30-f72b209d2a60" providerId="ADAL" clId="{7896A324-E035-405C-8264-597A0344B2E3}" dt="2021-10-21T04:48:15.915" v="2399" actId="20577"/>
          <ac:spMkLst>
            <pc:docMk/>
            <pc:sldMk cId="3393313875" sldId="2076137431"/>
            <ac:spMk id="3" creationId="{1C3FAD52-5BD0-4D05-A515-60C0F8013598}"/>
          </ac:spMkLst>
        </pc:spChg>
        <pc:spChg chg="del">
          <ac:chgData name="Muhammad Gouda" userId="94a1fb66-d524-4faa-ac30-f72b209d2a60" providerId="ADAL" clId="{7896A324-E035-405C-8264-597A0344B2E3}" dt="2021-10-20T09:44:13.977" v="2286" actId="478"/>
          <ac:spMkLst>
            <pc:docMk/>
            <pc:sldMk cId="3393313875" sldId="2076137431"/>
            <ac:spMk id="5" creationId="{E1FAAD7E-972F-4509-8791-0FBD7CCD7F6A}"/>
          </ac:spMkLst>
        </pc:spChg>
        <pc:graphicFrameChg chg="add mod modGraphic">
          <ac:chgData name="Muhammad Gouda" userId="94a1fb66-d524-4faa-ac30-f72b209d2a60" providerId="ADAL" clId="{7896A324-E035-405C-8264-597A0344B2E3}" dt="2021-10-21T04:59:55.894" v="2423" actId="20577"/>
          <ac:graphicFrameMkLst>
            <pc:docMk/>
            <pc:sldMk cId="3393313875" sldId="2076137431"/>
            <ac:graphicFrameMk id="4" creationId="{09D45A18-39D0-4334-8051-F9A006AC185B}"/>
          </ac:graphicFrameMkLst>
        </pc:graphicFrameChg>
        <pc:picChg chg="del mod">
          <ac:chgData name="Muhammad Gouda" userId="94a1fb66-d524-4faa-ac30-f72b209d2a60" providerId="ADAL" clId="{7896A324-E035-405C-8264-597A0344B2E3}" dt="2021-10-20T07:56:13.689" v="2174" actId="478"/>
          <ac:picMkLst>
            <pc:docMk/>
            <pc:sldMk cId="3393313875" sldId="2076137431"/>
            <ac:picMk id="3074" creationId="{EB9D1426-2991-450D-912B-8EF88C54CF08}"/>
          </ac:picMkLst>
        </pc:picChg>
        <pc:picChg chg="del mod">
          <ac:chgData name="Muhammad Gouda" userId="94a1fb66-d524-4faa-ac30-f72b209d2a60" providerId="ADAL" clId="{7896A324-E035-405C-8264-597A0344B2E3}" dt="2021-10-21T04:47:42.541" v="2393" actId="478"/>
          <ac:picMkLst>
            <pc:docMk/>
            <pc:sldMk cId="3393313875" sldId="2076137431"/>
            <ac:picMk id="4098" creationId="{D143CC03-5D6F-493C-BDD1-57B80BA9DA86}"/>
          </ac:picMkLst>
        </pc:picChg>
        <pc:picChg chg="del">
          <ac:chgData name="Muhammad Gouda" userId="94a1fb66-d524-4faa-ac30-f72b209d2a60" providerId="ADAL" clId="{7896A324-E035-405C-8264-597A0344B2E3}" dt="2021-10-20T07:55:57.034" v="2164" actId="478"/>
          <ac:picMkLst>
            <pc:docMk/>
            <pc:sldMk cId="3393313875" sldId="2076137431"/>
            <ac:picMk id="21506" creationId="{97BF7E08-E311-4D47-9931-09E0A5A5B276}"/>
          </ac:picMkLst>
        </pc:picChg>
      </pc:sldChg>
      <pc:sldChg chg="modSp add">
        <pc:chgData name="Muhammad Gouda" userId="94a1fb66-d524-4faa-ac30-f72b209d2a60" providerId="ADAL" clId="{7896A324-E035-405C-8264-597A0344B2E3}" dt="2021-10-20T07:47:46.642" v="2068" actId="20577"/>
        <pc:sldMkLst>
          <pc:docMk/>
          <pc:sldMk cId="899695961" sldId="2076137432"/>
        </pc:sldMkLst>
        <pc:spChg chg="mod">
          <ac:chgData name="Muhammad Gouda" userId="94a1fb66-d524-4faa-ac30-f72b209d2a60" providerId="ADAL" clId="{7896A324-E035-405C-8264-597A0344B2E3}" dt="2021-10-20T07:47:46.642" v="2068" actId="20577"/>
          <ac:spMkLst>
            <pc:docMk/>
            <pc:sldMk cId="899695961" sldId="2076137432"/>
            <ac:spMk id="2" creationId="{AAF12876-D394-44DD-ACFF-DA53207EA100}"/>
          </ac:spMkLst>
        </pc:spChg>
      </pc:sldChg>
      <pc:sldChg chg="modSp add mod">
        <pc:chgData name="Muhammad Gouda" userId="94a1fb66-d524-4faa-ac30-f72b209d2a60" providerId="ADAL" clId="{7896A324-E035-405C-8264-597A0344B2E3}" dt="2021-10-21T08:55:50.338" v="4268" actId="21"/>
        <pc:sldMkLst>
          <pc:docMk/>
          <pc:sldMk cId="151753378" sldId="2076137433"/>
        </pc:sldMkLst>
        <pc:spChg chg="mod">
          <ac:chgData name="Muhammad Gouda" userId="94a1fb66-d524-4faa-ac30-f72b209d2a60" providerId="ADAL" clId="{7896A324-E035-405C-8264-597A0344B2E3}" dt="2021-10-21T08:44:44.807" v="4035" actId="14100"/>
          <ac:spMkLst>
            <pc:docMk/>
            <pc:sldMk cId="151753378" sldId="2076137433"/>
            <ac:spMk id="2" creationId="{3F2CED08-3BD5-40E1-82CB-3CC3B3160CC7}"/>
          </ac:spMkLst>
        </pc:spChg>
        <pc:spChg chg="mod">
          <ac:chgData name="Muhammad Gouda" userId="94a1fb66-d524-4faa-ac30-f72b209d2a60" providerId="ADAL" clId="{7896A324-E035-405C-8264-597A0344B2E3}" dt="2021-10-21T08:55:50.338" v="4268" actId="21"/>
          <ac:spMkLst>
            <pc:docMk/>
            <pc:sldMk cId="151753378" sldId="2076137433"/>
            <ac:spMk id="3" creationId="{1C3FAD52-5BD0-4D05-A515-60C0F8013598}"/>
          </ac:spMkLst>
        </pc:spChg>
        <pc:picChg chg="mod">
          <ac:chgData name="Muhammad Gouda" userId="94a1fb66-d524-4faa-ac30-f72b209d2a60" providerId="ADAL" clId="{7896A324-E035-405C-8264-597A0344B2E3}" dt="2021-10-21T08:46:52.091" v="4109" actId="1076"/>
          <ac:picMkLst>
            <pc:docMk/>
            <pc:sldMk cId="151753378" sldId="2076137433"/>
            <ac:picMk id="7" creationId="{E6DC56F3-5DC9-4210-BD74-C1735E532622}"/>
          </ac:picMkLst>
        </pc:picChg>
      </pc:sldChg>
      <pc:sldChg chg="delSp modSp add del mod">
        <pc:chgData name="Muhammad Gouda" userId="94a1fb66-d524-4faa-ac30-f72b209d2a60" providerId="ADAL" clId="{7896A324-E035-405C-8264-597A0344B2E3}" dt="2021-10-21T05:28:38.080" v="2427" actId="47"/>
        <pc:sldMkLst>
          <pc:docMk/>
          <pc:sldMk cId="2608843185" sldId="2076137433"/>
        </pc:sldMkLst>
        <pc:spChg chg="mod">
          <ac:chgData name="Muhammad Gouda" userId="94a1fb66-d524-4faa-ac30-f72b209d2a60" providerId="ADAL" clId="{7896A324-E035-405C-8264-597A0344B2E3}" dt="2021-10-20T08:24:26.073" v="2242" actId="14"/>
          <ac:spMkLst>
            <pc:docMk/>
            <pc:sldMk cId="2608843185" sldId="2076137433"/>
            <ac:spMk id="3" creationId="{1C3FAD52-5BD0-4D05-A515-60C0F8013598}"/>
          </ac:spMkLst>
        </pc:spChg>
        <pc:spChg chg="del">
          <ac:chgData name="Muhammad Gouda" userId="94a1fb66-d524-4faa-ac30-f72b209d2a60" providerId="ADAL" clId="{7896A324-E035-405C-8264-597A0344B2E3}" dt="2021-10-20T08:15:50.314" v="2221" actId="478"/>
          <ac:spMkLst>
            <pc:docMk/>
            <pc:sldMk cId="2608843185" sldId="2076137433"/>
            <ac:spMk id="5" creationId="{E1FAAD7E-972F-4509-8791-0FBD7CCD7F6A}"/>
          </ac:spMkLst>
        </pc:spChg>
      </pc:sldChg>
      <pc:sldChg chg="addSp delSp modSp add del mod delAnim modAnim">
        <pc:chgData name="Muhammad Gouda" userId="94a1fb66-d524-4faa-ac30-f72b209d2a60" providerId="ADAL" clId="{7896A324-E035-405C-8264-597A0344B2E3}" dt="2021-10-21T07:04:46.966" v="3059"/>
        <pc:sldMkLst>
          <pc:docMk/>
          <pc:sldMk cId="1211265496" sldId="2076137434"/>
        </pc:sldMkLst>
        <pc:spChg chg="mod">
          <ac:chgData name="Muhammad Gouda" userId="94a1fb66-d524-4faa-ac30-f72b209d2a60" providerId="ADAL" clId="{7896A324-E035-405C-8264-597A0344B2E3}" dt="2021-10-21T06:19:12.637" v="2886" actId="20577"/>
          <ac:spMkLst>
            <pc:docMk/>
            <pc:sldMk cId="1211265496" sldId="2076137434"/>
            <ac:spMk id="2" creationId="{3F2CED08-3BD5-40E1-82CB-3CC3B3160CC7}"/>
          </ac:spMkLst>
        </pc:spChg>
        <pc:spChg chg="mod">
          <ac:chgData name="Muhammad Gouda" userId="94a1fb66-d524-4faa-ac30-f72b209d2a60" providerId="ADAL" clId="{7896A324-E035-405C-8264-597A0344B2E3}" dt="2021-10-21T07:04:02.991" v="3054" actId="5793"/>
          <ac:spMkLst>
            <pc:docMk/>
            <pc:sldMk cId="1211265496" sldId="2076137434"/>
            <ac:spMk id="3" creationId="{1C3FAD52-5BD0-4D05-A515-60C0F8013598}"/>
          </ac:spMkLst>
        </pc:spChg>
        <pc:spChg chg="add mod">
          <ac:chgData name="Muhammad Gouda" userId="94a1fb66-d524-4faa-ac30-f72b209d2a60" providerId="ADAL" clId="{7896A324-E035-405C-8264-597A0344B2E3}" dt="2021-10-21T06:59:13.805" v="3051" actId="1076"/>
          <ac:spMkLst>
            <pc:docMk/>
            <pc:sldMk cId="1211265496" sldId="2076137434"/>
            <ac:spMk id="41" creationId="{C7067C67-F73D-47C6-960C-DF325AA6D18E}"/>
          </ac:spMkLst>
        </pc:spChg>
        <pc:spChg chg="add mod">
          <ac:chgData name="Muhammad Gouda" userId="94a1fb66-d524-4faa-ac30-f72b209d2a60" providerId="ADAL" clId="{7896A324-E035-405C-8264-597A0344B2E3}" dt="2021-10-21T06:58:38.862" v="3050" actId="14100"/>
          <ac:spMkLst>
            <pc:docMk/>
            <pc:sldMk cId="1211265496" sldId="2076137434"/>
            <ac:spMk id="43" creationId="{18431EE5-0A00-486D-8CC9-AF7C904C6E11}"/>
          </ac:spMkLst>
        </pc:spChg>
        <pc:spChg chg="add mod">
          <ac:chgData name="Muhammad Gouda" userId="94a1fb66-d524-4faa-ac30-f72b209d2a60" providerId="ADAL" clId="{7896A324-E035-405C-8264-597A0344B2E3}" dt="2021-10-21T06:58:27.273" v="3045" actId="20577"/>
          <ac:spMkLst>
            <pc:docMk/>
            <pc:sldMk cId="1211265496" sldId="2076137434"/>
            <ac:spMk id="45" creationId="{DF783DBC-7A35-4031-9AEA-8A9A787AF822}"/>
          </ac:spMkLst>
        </pc:spChg>
        <pc:spChg chg="add mod">
          <ac:chgData name="Muhammad Gouda" userId="94a1fb66-d524-4faa-ac30-f72b209d2a60" providerId="ADAL" clId="{7896A324-E035-405C-8264-597A0344B2E3}" dt="2021-10-21T06:58:22.928" v="3039" actId="20577"/>
          <ac:spMkLst>
            <pc:docMk/>
            <pc:sldMk cId="1211265496" sldId="2076137434"/>
            <ac:spMk id="47" creationId="{86018E84-963B-4886-A41F-24D154F98D9B}"/>
          </ac:spMkLst>
        </pc:spChg>
        <pc:spChg chg="add mod">
          <ac:chgData name="Muhammad Gouda" userId="94a1fb66-d524-4faa-ac30-f72b209d2a60" providerId="ADAL" clId="{7896A324-E035-405C-8264-597A0344B2E3}" dt="2021-10-21T06:58:32.541" v="3049" actId="20577"/>
          <ac:spMkLst>
            <pc:docMk/>
            <pc:sldMk cId="1211265496" sldId="2076137434"/>
            <ac:spMk id="49" creationId="{5DB54C71-1537-48E2-BC33-F5569CC5ADA2}"/>
          </ac:spMkLst>
        </pc:spChg>
        <pc:graphicFrameChg chg="del">
          <ac:chgData name="Muhammad Gouda" userId="94a1fb66-d524-4faa-ac30-f72b209d2a60" providerId="ADAL" clId="{7896A324-E035-405C-8264-597A0344B2E3}" dt="2021-10-21T06:19:16.380" v="2887" actId="478"/>
          <ac:graphicFrameMkLst>
            <pc:docMk/>
            <pc:sldMk cId="1211265496" sldId="2076137434"/>
            <ac:graphicFrameMk id="4" creationId="{09D45A18-39D0-4334-8051-F9A006AC185B}"/>
          </ac:graphicFrameMkLst>
        </pc:graphicFrameChg>
        <pc:picChg chg="add mod modCrop">
          <ac:chgData name="Muhammad Gouda" userId="94a1fb66-d524-4faa-ac30-f72b209d2a60" providerId="ADAL" clId="{7896A324-E035-405C-8264-597A0344B2E3}" dt="2021-10-21T06:50:35.952" v="2956" actId="14100"/>
          <ac:picMkLst>
            <pc:docMk/>
            <pc:sldMk cId="1211265496" sldId="2076137434"/>
            <ac:picMk id="6" creationId="{1A71BF34-D004-4336-94FA-25DB4DD45A56}"/>
          </ac:picMkLst>
        </pc:picChg>
        <pc:cxnChg chg="add mod">
          <ac:chgData name="Muhammad Gouda" userId="94a1fb66-d524-4faa-ac30-f72b209d2a60" providerId="ADAL" clId="{7896A324-E035-405C-8264-597A0344B2E3}" dt="2021-10-21T06:55:22.425" v="2984" actId="14100"/>
          <ac:cxnSpMkLst>
            <pc:docMk/>
            <pc:sldMk cId="1211265496" sldId="2076137434"/>
            <ac:cxnSpMk id="8" creationId="{C2E2F491-A691-4D94-92DA-141AA9A5B1E0}"/>
          </ac:cxnSpMkLst>
        </pc:cxnChg>
        <pc:cxnChg chg="add mod">
          <ac:chgData name="Muhammad Gouda" userId="94a1fb66-d524-4faa-ac30-f72b209d2a60" providerId="ADAL" clId="{7896A324-E035-405C-8264-597A0344B2E3}" dt="2021-10-21T06:56:39.606" v="3002" actId="14100"/>
          <ac:cxnSpMkLst>
            <pc:docMk/>
            <pc:sldMk cId="1211265496" sldId="2076137434"/>
            <ac:cxnSpMk id="12" creationId="{2DB7A174-4687-4F70-A4DD-3199AD305627}"/>
          </ac:cxnSpMkLst>
        </pc:cxnChg>
        <pc:cxnChg chg="add mod">
          <ac:chgData name="Muhammad Gouda" userId="94a1fb66-d524-4faa-ac30-f72b209d2a60" providerId="ADAL" clId="{7896A324-E035-405C-8264-597A0344B2E3}" dt="2021-10-21T06:55:18.360" v="2982" actId="14100"/>
          <ac:cxnSpMkLst>
            <pc:docMk/>
            <pc:sldMk cId="1211265496" sldId="2076137434"/>
            <ac:cxnSpMk id="17" creationId="{61D83854-F1F2-4100-85D6-81EC0CE9DFD5}"/>
          </ac:cxnSpMkLst>
        </pc:cxnChg>
        <pc:cxnChg chg="add mod">
          <ac:chgData name="Muhammad Gouda" userId="94a1fb66-d524-4faa-ac30-f72b209d2a60" providerId="ADAL" clId="{7896A324-E035-405C-8264-597A0344B2E3}" dt="2021-10-21T06:55:28.215" v="2986" actId="14100"/>
          <ac:cxnSpMkLst>
            <pc:docMk/>
            <pc:sldMk cId="1211265496" sldId="2076137434"/>
            <ac:cxnSpMk id="21" creationId="{A5CF8344-614A-4CB6-8A1A-67297AFE5F26}"/>
          </ac:cxnSpMkLst>
        </pc:cxnChg>
        <pc:cxnChg chg="add mod">
          <ac:chgData name="Muhammad Gouda" userId="94a1fb66-d524-4faa-ac30-f72b209d2a60" providerId="ADAL" clId="{7896A324-E035-405C-8264-597A0344B2E3}" dt="2021-10-21T06:59:19.512" v="3052" actId="14100"/>
          <ac:cxnSpMkLst>
            <pc:docMk/>
            <pc:sldMk cId="1211265496" sldId="2076137434"/>
            <ac:cxnSpMk id="32" creationId="{29A86699-153D-469E-A0FD-44A7CDE0D812}"/>
          </ac:cxnSpMkLst>
        </pc:cxnChg>
      </pc:sldChg>
      <pc:sldChg chg="addSp">
        <pc:chgData name="Muhammad Gouda" userId="94a1fb66-d524-4faa-ac30-f72b209d2a60" providerId="ADAL" clId="{7896A324-E035-405C-8264-597A0344B2E3}" dt="2021-10-21T06:49:38.903" v="2938"/>
        <pc:sldMkLst>
          <pc:docMk/>
          <pc:sldMk cId="2667491782" sldId="2076137434"/>
        </pc:sldMkLst>
        <pc:spChg chg="add">
          <ac:chgData name="Muhammad Gouda" userId="94a1fb66-d524-4faa-ac30-f72b209d2a60" providerId="ADAL" clId="{7896A324-E035-405C-8264-597A0344B2E3}" dt="2021-10-21T06:49:38.903" v="2938"/>
          <ac:spMkLst>
            <pc:docMk/>
            <pc:sldMk cId="2667491782" sldId="2076137434"/>
            <ac:spMk id="4" creationId="{D31EED27-6B04-40FA-8F69-92B05CE00EA2}"/>
          </ac:spMkLst>
        </pc:spChg>
      </pc:sldChg>
      <pc:sldChg chg="add del">
        <pc:chgData name="Muhammad Gouda" userId="94a1fb66-d524-4faa-ac30-f72b209d2a60" providerId="ADAL" clId="{7896A324-E035-405C-8264-597A0344B2E3}" dt="2021-10-20T07:55:10.752" v="2160" actId="22"/>
        <pc:sldMkLst>
          <pc:docMk/>
          <pc:sldMk cId="2961279129" sldId="2076137434"/>
        </pc:sldMkLst>
      </pc:sldChg>
      <pc:sldChg chg="add del">
        <pc:chgData name="Muhammad Gouda" userId="94a1fb66-d524-4faa-ac30-f72b209d2a60" providerId="ADAL" clId="{7896A324-E035-405C-8264-597A0344B2E3}" dt="2021-10-20T07:55:14.803" v="2162" actId="22"/>
        <pc:sldMkLst>
          <pc:docMk/>
          <pc:sldMk cId="3914702430" sldId="2076137434"/>
        </pc:sldMkLst>
      </pc:sldChg>
      <pc:sldChg chg="addSp modSp add mod modAnim">
        <pc:chgData name="Muhammad Gouda" userId="94a1fb66-d524-4faa-ac30-f72b209d2a60" providerId="ADAL" clId="{7896A324-E035-405C-8264-597A0344B2E3}" dt="2021-10-21T08:53:21.173" v="4151"/>
        <pc:sldMkLst>
          <pc:docMk/>
          <pc:sldMk cId="1955919941" sldId="2076137435"/>
        </pc:sldMkLst>
        <pc:spChg chg="mod">
          <ac:chgData name="Muhammad Gouda" userId="94a1fb66-d524-4faa-ac30-f72b209d2a60" providerId="ADAL" clId="{7896A324-E035-405C-8264-597A0344B2E3}" dt="2021-10-21T08:45:02.758" v="4048" actId="20577"/>
          <ac:spMkLst>
            <pc:docMk/>
            <pc:sldMk cId="1955919941" sldId="2076137435"/>
            <ac:spMk id="2" creationId="{3F2CED08-3BD5-40E1-82CB-3CC3B3160CC7}"/>
          </ac:spMkLst>
        </pc:spChg>
        <pc:spChg chg="mod">
          <ac:chgData name="Muhammad Gouda" userId="94a1fb66-d524-4faa-ac30-f72b209d2a60" providerId="ADAL" clId="{7896A324-E035-405C-8264-597A0344B2E3}" dt="2021-10-21T08:44:11.436" v="4023" actId="20577"/>
          <ac:spMkLst>
            <pc:docMk/>
            <pc:sldMk cId="1955919941" sldId="2076137435"/>
            <ac:spMk id="3" creationId="{1C3FAD52-5BD0-4D05-A515-60C0F8013598}"/>
          </ac:spMkLst>
        </pc:spChg>
        <pc:spChg chg="add mod">
          <ac:chgData name="Muhammad Gouda" userId="94a1fb66-d524-4faa-ac30-f72b209d2a60" providerId="ADAL" clId="{7896A324-E035-405C-8264-597A0344B2E3}" dt="2021-10-21T08:44:05.997" v="4010" actId="20577"/>
          <ac:spMkLst>
            <pc:docMk/>
            <pc:sldMk cId="1955919941" sldId="2076137435"/>
            <ac:spMk id="5" creationId="{23686619-DCD0-4252-8348-D1422A2E44A2}"/>
          </ac:spMkLst>
        </pc:spChg>
        <pc:picChg chg="mod">
          <ac:chgData name="Muhammad Gouda" userId="94a1fb66-d524-4faa-ac30-f72b209d2a60" providerId="ADAL" clId="{7896A324-E035-405C-8264-597A0344B2E3}" dt="2021-10-21T08:39:02.747" v="3750" actId="1076"/>
          <ac:picMkLst>
            <pc:docMk/>
            <pc:sldMk cId="1955919941" sldId="2076137435"/>
            <ac:picMk id="4" creationId="{774C51E9-D74A-4AA1-B94A-AE4979F8FA7A}"/>
          </ac:picMkLst>
        </pc:picChg>
        <pc:picChg chg="mod">
          <ac:chgData name="Muhammad Gouda" userId="94a1fb66-d524-4faa-ac30-f72b209d2a60" providerId="ADAL" clId="{7896A324-E035-405C-8264-597A0344B2E3}" dt="2021-10-21T08:39:07.390" v="3753" actId="1076"/>
          <ac:picMkLst>
            <pc:docMk/>
            <pc:sldMk cId="1955919941" sldId="2076137435"/>
            <ac:picMk id="7" creationId="{E6DC56F3-5DC9-4210-BD74-C1735E532622}"/>
          </ac:picMkLst>
        </pc:picChg>
        <pc:cxnChg chg="add mod">
          <ac:chgData name="Muhammad Gouda" userId="94a1fb66-d524-4faa-ac30-f72b209d2a60" providerId="ADAL" clId="{7896A324-E035-405C-8264-597A0344B2E3}" dt="2021-10-21T08:43:11.342" v="3920" actId="1076"/>
          <ac:cxnSpMkLst>
            <pc:docMk/>
            <pc:sldMk cId="1955919941" sldId="2076137435"/>
            <ac:cxnSpMk id="8" creationId="{B289AFCE-9650-451D-95B7-4A581194BC6C}"/>
          </ac:cxnSpMkLst>
        </pc:cxnChg>
      </pc:sldChg>
      <pc:sldChg chg="delSp modSp add mod">
        <pc:chgData name="Muhammad Gouda" userId="94a1fb66-d524-4faa-ac30-f72b209d2a60" providerId="ADAL" clId="{7896A324-E035-405C-8264-597A0344B2E3}" dt="2021-10-21T08:56:55.811" v="4288" actId="20577"/>
        <pc:sldMkLst>
          <pc:docMk/>
          <pc:sldMk cId="304741085" sldId="2076137436"/>
        </pc:sldMkLst>
        <pc:spChg chg="mod">
          <ac:chgData name="Muhammad Gouda" userId="94a1fb66-d524-4faa-ac30-f72b209d2a60" providerId="ADAL" clId="{7896A324-E035-405C-8264-597A0344B2E3}" dt="2021-10-21T08:45:34.605" v="4059" actId="20577"/>
          <ac:spMkLst>
            <pc:docMk/>
            <pc:sldMk cId="304741085" sldId="2076137436"/>
            <ac:spMk id="2" creationId="{3F2CED08-3BD5-40E1-82CB-3CC3B3160CC7}"/>
          </ac:spMkLst>
        </pc:spChg>
        <pc:spChg chg="mod">
          <ac:chgData name="Muhammad Gouda" userId="94a1fb66-d524-4faa-ac30-f72b209d2a60" providerId="ADAL" clId="{7896A324-E035-405C-8264-597A0344B2E3}" dt="2021-10-21T08:56:55.811" v="4288" actId="20577"/>
          <ac:spMkLst>
            <pc:docMk/>
            <pc:sldMk cId="304741085" sldId="2076137436"/>
            <ac:spMk id="3" creationId="{1C3FAD52-5BD0-4D05-A515-60C0F8013598}"/>
          </ac:spMkLst>
        </pc:spChg>
        <pc:picChg chg="del">
          <ac:chgData name="Muhammad Gouda" userId="94a1fb66-d524-4faa-ac30-f72b209d2a60" providerId="ADAL" clId="{7896A324-E035-405C-8264-597A0344B2E3}" dt="2021-10-21T08:46:59.214" v="4111" actId="478"/>
          <ac:picMkLst>
            <pc:docMk/>
            <pc:sldMk cId="304741085" sldId="2076137436"/>
            <ac:picMk id="4" creationId="{774C51E9-D74A-4AA1-B94A-AE4979F8FA7A}"/>
          </ac:picMkLst>
        </pc:picChg>
        <pc:picChg chg="del mod">
          <ac:chgData name="Muhammad Gouda" userId="94a1fb66-d524-4faa-ac30-f72b209d2a60" providerId="ADAL" clId="{7896A324-E035-405C-8264-597A0344B2E3}" dt="2021-10-21T08:46:58.297" v="4110" actId="478"/>
          <ac:picMkLst>
            <pc:docMk/>
            <pc:sldMk cId="304741085" sldId="2076137436"/>
            <ac:picMk id="7" creationId="{E6DC56F3-5DC9-4210-BD74-C1735E532622}"/>
          </ac:picMkLst>
        </pc:picChg>
      </pc:sldChg>
      <pc:sldChg chg="addSp">
        <pc:chgData name="Muhammad Gouda" userId="94a1fb66-d524-4faa-ac30-f72b209d2a60" providerId="ADAL" clId="{7896A324-E035-405C-8264-597A0344B2E3}" dt="2021-10-21T09:30:34.810" v="4562"/>
        <pc:sldMkLst>
          <pc:docMk/>
          <pc:sldMk cId="909794185" sldId="2076137437"/>
        </pc:sldMkLst>
        <pc:picChg chg="add">
          <ac:chgData name="Muhammad Gouda" userId="94a1fb66-d524-4faa-ac30-f72b209d2a60" providerId="ADAL" clId="{7896A324-E035-405C-8264-597A0344B2E3}" dt="2021-10-21T09:30:34.810" v="4562"/>
          <ac:picMkLst>
            <pc:docMk/>
            <pc:sldMk cId="909794185" sldId="2076137437"/>
            <ac:picMk id="6146" creationId="{E531E76D-5F44-422F-A250-3C390E757598}"/>
          </ac:picMkLst>
        </pc:picChg>
      </pc:sldChg>
      <pc:sldChg chg="addSp delSp modSp add del mod">
        <pc:chgData name="Muhammad Gouda" userId="94a1fb66-d524-4faa-ac30-f72b209d2a60" providerId="ADAL" clId="{7896A324-E035-405C-8264-597A0344B2E3}" dt="2021-10-21T09:33:14.397" v="4601" actId="17032"/>
        <pc:sldMkLst>
          <pc:docMk/>
          <pc:sldMk cId="2261875407" sldId="2076137437"/>
        </pc:sldMkLst>
        <pc:spChg chg="mod">
          <ac:chgData name="Muhammad Gouda" userId="94a1fb66-d524-4faa-ac30-f72b209d2a60" providerId="ADAL" clId="{7896A324-E035-405C-8264-597A0344B2E3}" dt="2021-10-21T09:22:43.549" v="4296" actId="20577"/>
          <ac:spMkLst>
            <pc:docMk/>
            <pc:sldMk cId="2261875407" sldId="2076137437"/>
            <ac:spMk id="2" creationId="{3F2CED08-3BD5-40E1-82CB-3CC3B3160CC7}"/>
          </ac:spMkLst>
        </pc:spChg>
        <pc:spChg chg="mod">
          <ac:chgData name="Muhammad Gouda" userId="94a1fb66-d524-4faa-ac30-f72b209d2a60" providerId="ADAL" clId="{7896A324-E035-405C-8264-597A0344B2E3}" dt="2021-10-21T09:33:08.502" v="4600" actId="5793"/>
          <ac:spMkLst>
            <pc:docMk/>
            <pc:sldMk cId="2261875407" sldId="2076137437"/>
            <ac:spMk id="3" creationId="{1C3FAD52-5BD0-4D05-A515-60C0F8013598}"/>
          </ac:spMkLst>
        </pc:spChg>
        <pc:spChg chg="add mod">
          <ac:chgData name="Muhammad Gouda" userId="94a1fb66-d524-4faa-ac30-f72b209d2a60" providerId="ADAL" clId="{7896A324-E035-405C-8264-597A0344B2E3}" dt="2021-10-21T09:33:14.397" v="4601" actId="17032"/>
          <ac:spMkLst>
            <pc:docMk/>
            <pc:sldMk cId="2261875407" sldId="2076137437"/>
            <ac:spMk id="8" creationId="{633A2FA4-0808-4941-B7C8-C146E21C846E}"/>
          </ac:spMkLst>
        </pc:spChg>
        <pc:spChg chg="add del mod">
          <ac:chgData name="Muhammad Gouda" userId="94a1fb66-d524-4faa-ac30-f72b209d2a60" providerId="ADAL" clId="{7896A324-E035-405C-8264-597A0344B2E3}" dt="2021-10-21T09:32:02.405" v="4597" actId="478"/>
          <ac:spMkLst>
            <pc:docMk/>
            <pc:sldMk cId="2261875407" sldId="2076137437"/>
            <ac:spMk id="9" creationId="{45F9D1AF-ACF3-489F-B6EE-6F61ACE985B8}"/>
          </ac:spMkLst>
        </pc:spChg>
        <pc:spChg chg="add mod">
          <ac:chgData name="Muhammad Gouda" userId="94a1fb66-d524-4faa-ac30-f72b209d2a60" providerId="ADAL" clId="{7896A324-E035-405C-8264-597A0344B2E3}" dt="2021-10-21T09:33:14.397" v="4601" actId="17032"/>
          <ac:spMkLst>
            <pc:docMk/>
            <pc:sldMk cId="2261875407" sldId="2076137437"/>
            <ac:spMk id="11" creationId="{E122398F-94F4-4924-89D7-8F92DC1ABB2F}"/>
          </ac:spMkLst>
        </pc:spChg>
        <pc:picChg chg="add mod">
          <ac:chgData name="Muhammad Gouda" userId="94a1fb66-d524-4faa-ac30-f72b209d2a60" providerId="ADAL" clId="{7896A324-E035-405C-8264-597A0344B2E3}" dt="2021-10-21T09:31:46.220" v="4593" actId="1076"/>
          <ac:picMkLst>
            <pc:docMk/>
            <pc:sldMk cId="2261875407" sldId="2076137437"/>
            <ac:picMk id="5" creationId="{517B6BC4-DED1-4A17-B457-7B8D7C55116C}"/>
          </ac:picMkLst>
        </pc:picChg>
        <pc:picChg chg="add mod">
          <ac:chgData name="Muhammad Gouda" userId="94a1fb66-d524-4faa-ac30-f72b209d2a60" providerId="ADAL" clId="{7896A324-E035-405C-8264-597A0344B2E3}" dt="2021-10-21T09:28:50.273" v="4561" actId="1076"/>
          <ac:picMkLst>
            <pc:docMk/>
            <pc:sldMk cId="2261875407" sldId="2076137437"/>
            <ac:picMk id="7" creationId="{DD479508-FD15-479C-A954-C2E00FEB848C}"/>
          </ac:picMkLst>
        </pc:picChg>
        <pc:picChg chg="mod">
          <ac:chgData name="Muhammad Gouda" userId="94a1fb66-d524-4faa-ac30-f72b209d2a60" providerId="ADAL" clId="{7896A324-E035-405C-8264-597A0344B2E3}" dt="2021-10-21T09:30:41.129" v="4566" actId="1076"/>
          <ac:picMkLst>
            <pc:docMk/>
            <pc:sldMk cId="2261875407" sldId="2076137437"/>
            <ac:picMk id="6146" creationId="{E531E76D-5F44-422F-A250-3C390E757598}"/>
          </ac:picMkLst>
        </pc:picChg>
        <pc:picChg chg="mod">
          <ac:chgData name="Muhammad Gouda" userId="94a1fb66-d524-4faa-ac30-f72b209d2a60" providerId="ADAL" clId="{7896A324-E035-405C-8264-597A0344B2E3}" dt="2021-10-21T09:31:26.844" v="4586" actId="22"/>
          <ac:picMkLst>
            <pc:docMk/>
            <pc:sldMk cId="2261875407" sldId="2076137437"/>
            <ac:picMk id="7170" creationId="{FCE1324D-3444-4221-B999-D887FFEE43BC}"/>
          </ac:picMkLst>
        </pc:picChg>
        <pc:cxnChg chg="add del mod">
          <ac:chgData name="Muhammad Gouda" userId="94a1fb66-d524-4faa-ac30-f72b209d2a60" providerId="ADAL" clId="{7896A324-E035-405C-8264-597A0344B2E3}" dt="2021-10-21T09:31:02.633" v="4570" actId="478"/>
          <ac:cxnSpMkLst>
            <pc:docMk/>
            <pc:sldMk cId="2261875407" sldId="2076137437"/>
            <ac:cxnSpMk id="6" creationId="{678E3FBF-1A21-440A-874C-33F9AD45E37E}"/>
          </ac:cxnSpMkLst>
        </pc:cxnChg>
      </pc:sldChg>
      <pc:sldChg chg="addSp">
        <pc:chgData name="Muhammad Gouda" userId="94a1fb66-d524-4faa-ac30-f72b209d2a60" providerId="ADAL" clId="{7896A324-E035-405C-8264-597A0344B2E3}" dt="2021-10-21T09:31:25.458" v="4582"/>
        <pc:sldMkLst>
          <pc:docMk/>
          <pc:sldMk cId="3753922257" sldId="2076137437"/>
        </pc:sldMkLst>
        <pc:picChg chg="add">
          <ac:chgData name="Muhammad Gouda" userId="94a1fb66-d524-4faa-ac30-f72b209d2a60" providerId="ADAL" clId="{7896A324-E035-405C-8264-597A0344B2E3}" dt="2021-10-21T09:31:25.458" v="4582"/>
          <ac:picMkLst>
            <pc:docMk/>
            <pc:sldMk cId="3753922257" sldId="2076137437"/>
            <ac:picMk id="7170" creationId="{FCE1324D-3444-4221-B999-D887FFEE43BC}"/>
          </ac:picMkLst>
        </pc:picChg>
      </pc:sldChg>
      <pc:sldMasterChg chg="delSldLayout">
        <pc:chgData name="Muhammad Gouda" userId="94a1fb66-d524-4faa-ac30-f72b209d2a60" providerId="ADAL" clId="{7896A324-E035-405C-8264-597A0344B2E3}" dt="2021-10-16T00:13:36.174" v="66" actId="47"/>
        <pc:sldMasterMkLst>
          <pc:docMk/>
          <pc:sldMasterMk cId="545301422" sldId="2147488175"/>
        </pc:sldMasterMkLst>
        <pc:sldLayoutChg chg="del">
          <pc:chgData name="Muhammad Gouda" userId="94a1fb66-d524-4faa-ac30-f72b209d2a60" providerId="ADAL" clId="{7896A324-E035-405C-8264-597A0344B2E3}" dt="2021-10-16T00:13:36.174" v="66" actId="47"/>
          <pc:sldLayoutMkLst>
            <pc:docMk/>
            <pc:sldMasterMk cId="545301422" sldId="2147488175"/>
            <pc:sldLayoutMk cId="362345780" sldId="2147488207"/>
          </pc:sldLayoutMkLst>
        </pc:sldLayoutChg>
      </pc:sldMasterChg>
      <pc:sldMasterChg chg="delSldLayout">
        <pc:chgData name="Muhammad Gouda" userId="94a1fb66-d524-4faa-ac30-f72b209d2a60" providerId="ADAL" clId="{7896A324-E035-405C-8264-597A0344B2E3}" dt="2021-10-16T00:13:36.174" v="66" actId="47"/>
        <pc:sldMasterMkLst>
          <pc:docMk/>
          <pc:sldMasterMk cId="2884435974" sldId="2147489712"/>
        </pc:sldMasterMkLst>
        <pc:sldLayoutChg chg="del">
          <pc:chgData name="Muhammad Gouda" userId="94a1fb66-d524-4faa-ac30-f72b209d2a60" providerId="ADAL" clId="{7896A324-E035-405C-8264-597A0344B2E3}" dt="2021-10-16T00:13:36.174" v="66" actId="47"/>
          <pc:sldLayoutMkLst>
            <pc:docMk/>
            <pc:sldMasterMk cId="2884435974" sldId="2147489712"/>
            <pc:sldLayoutMk cId="3805232529" sldId="2147489818"/>
          </pc:sldLayoutMkLst>
        </pc:sldLayoutChg>
      </pc:sldMasterChg>
      <pc:sldMasterChg chg="delSldLayout">
        <pc:chgData name="Muhammad Gouda" userId="94a1fb66-d524-4faa-ac30-f72b209d2a60" providerId="ADAL" clId="{7896A324-E035-405C-8264-597A0344B2E3}" dt="2021-10-16T00:10:21.422" v="24" actId="47"/>
        <pc:sldMasterMkLst>
          <pc:docMk/>
          <pc:sldMasterMk cId="3109761277" sldId="2147489719"/>
        </pc:sldMasterMkLst>
        <pc:sldLayoutChg chg="del">
          <pc:chgData name="Muhammad Gouda" userId="94a1fb66-d524-4faa-ac30-f72b209d2a60" providerId="ADAL" clId="{7896A324-E035-405C-8264-597A0344B2E3}" dt="2021-10-16T00:10:21.422" v="24" actId="47"/>
          <pc:sldLayoutMkLst>
            <pc:docMk/>
            <pc:sldMasterMk cId="3109761277" sldId="2147489719"/>
            <pc:sldLayoutMk cId="3277528893" sldId="2147489816"/>
          </pc:sldLayoutMkLst>
        </pc:sldLayoutChg>
      </pc:sldMasterChg>
    </pc:docChg>
  </pc:docChgLst>
  <pc:docChgLst>
    <pc:chgData name="Muhammad Gouda" userId="94a1fb66-d524-4faa-ac30-f72b209d2a60" providerId="ADAL" clId="{99191E5A-7C6E-41DB-BA7A-CFD1B2797C88}"/>
    <pc:docChg chg="undo custSel addSld delSld modSld addSection delSection modSection">
      <pc:chgData name="Muhammad Gouda" userId="94a1fb66-d524-4faa-ac30-f72b209d2a60" providerId="ADAL" clId="{99191E5A-7C6E-41DB-BA7A-CFD1B2797C88}" dt="2021-10-16T00:06:18.627" v="505" actId="122"/>
      <pc:docMkLst>
        <pc:docMk/>
      </pc:docMkLst>
      <pc:sldChg chg="del">
        <pc:chgData name="Muhammad Gouda" userId="94a1fb66-d524-4faa-ac30-f72b209d2a60" providerId="ADAL" clId="{99191E5A-7C6E-41DB-BA7A-CFD1B2797C88}" dt="2021-10-15T22:20:13.739" v="430" actId="47"/>
        <pc:sldMkLst>
          <pc:docMk/>
          <pc:sldMk cId="4015141423" sldId="268"/>
        </pc:sldMkLst>
      </pc:sldChg>
      <pc:sldChg chg="modSp del mod">
        <pc:chgData name="Muhammad Gouda" userId="94a1fb66-d524-4faa-ac30-f72b209d2a60" providerId="ADAL" clId="{99191E5A-7C6E-41DB-BA7A-CFD1B2797C88}" dt="2021-10-15T22:20:37.996" v="431" actId="47"/>
        <pc:sldMkLst>
          <pc:docMk/>
          <pc:sldMk cId="4089084469" sldId="2076136410"/>
        </pc:sldMkLst>
        <pc:spChg chg="mod">
          <ac:chgData name="Muhammad Gouda" userId="94a1fb66-d524-4faa-ac30-f72b209d2a60" providerId="ADAL" clId="{99191E5A-7C6E-41DB-BA7A-CFD1B2797C88}" dt="2021-10-15T22:18:17.084" v="383" actId="20577"/>
          <ac:spMkLst>
            <pc:docMk/>
            <pc:sldMk cId="4089084469" sldId="2076136410"/>
            <ac:spMk id="8" creationId="{1C560F58-A449-4845-A6E0-B0F8F6772993}"/>
          </ac:spMkLst>
        </pc:spChg>
      </pc:sldChg>
      <pc:sldChg chg="modSp mod">
        <pc:chgData name="Muhammad Gouda" userId="94a1fb66-d524-4faa-ac30-f72b209d2a60" providerId="ADAL" clId="{99191E5A-7C6E-41DB-BA7A-CFD1B2797C88}" dt="2021-10-16T00:04:15.568" v="459"/>
        <pc:sldMkLst>
          <pc:docMk/>
          <pc:sldMk cId="778958128" sldId="2076136680"/>
        </pc:sldMkLst>
        <pc:spChg chg="mod">
          <ac:chgData name="Muhammad Gouda" userId="94a1fb66-d524-4faa-ac30-f72b209d2a60" providerId="ADAL" clId="{99191E5A-7C6E-41DB-BA7A-CFD1B2797C88}" dt="2021-10-16T00:03:34.041" v="458" actId="1076"/>
          <ac:spMkLst>
            <pc:docMk/>
            <pc:sldMk cId="778958128" sldId="2076136680"/>
            <ac:spMk id="2" creationId="{AAF12876-D394-44DD-ACFF-DA53207EA100}"/>
          </ac:spMkLst>
        </pc:spChg>
        <pc:spChg chg="mod">
          <ac:chgData name="Muhammad Gouda" userId="94a1fb66-d524-4faa-ac30-f72b209d2a60" providerId="ADAL" clId="{99191E5A-7C6E-41DB-BA7A-CFD1B2797C88}" dt="2021-10-16T00:04:15.568" v="459"/>
          <ac:spMkLst>
            <pc:docMk/>
            <pc:sldMk cId="778958128" sldId="2076136680"/>
            <ac:spMk id="6" creationId="{F9CB73BB-2AA6-458F-9B0A-E987A051A35E}"/>
          </ac:spMkLst>
        </pc:spChg>
      </pc:sldChg>
      <pc:sldChg chg="del">
        <pc:chgData name="Muhammad Gouda" userId="94a1fb66-d524-4faa-ac30-f72b209d2a60" providerId="ADAL" clId="{99191E5A-7C6E-41DB-BA7A-CFD1B2797C88}" dt="2021-10-16T00:04:30.503" v="460" actId="47"/>
        <pc:sldMkLst>
          <pc:docMk/>
          <pc:sldMk cId="2393070857" sldId="2076136822"/>
        </pc:sldMkLst>
      </pc:sldChg>
      <pc:sldChg chg="addSp">
        <pc:chgData name="Muhammad Gouda" userId="94a1fb66-d524-4faa-ac30-f72b209d2a60" providerId="ADAL" clId="{99191E5A-7C6E-41DB-BA7A-CFD1B2797C88}" dt="2021-10-15T22:02:58.062" v="251"/>
        <pc:sldMkLst>
          <pc:docMk/>
          <pc:sldMk cId="22235713" sldId="2076137022"/>
        </pc:sldMkLst>
        <pc:picChg chg="add">
          <ac:chgData name="Muhammad Gouda" userId="94a1fb66-d524-4faa-ac30-f72b209d2a60" providerId="ADAL" clId="{99191E5A-7C6E-41DB-BA7A-CFD1B2797C88}" dt="2021-10-15T22:02:58.062" v="251"/>
          <ac:picMkLst>
            <pc:docMk/>
            <pc:sldMk cId="22235713" sldId="2076137022"/>
            <ac:picMk id="1026" creationId="{211FF72B-84F4-46D1-84B3-E15E3BA82BF4}"/>
          </ac:picMkLst>
        </pc:picChg>
      </pc:sldChg>
      <pc:sldChg chg="addSp delSp modSp add del mod modAnim">
        <pc:chgData name="Muhammad Gouda" userId="94a1fb66-d524-4faa-ac30-f72b209d2a60" providerId="ADAL" clId="{99191E5A-7C6E-41DB-BA7A-CFD1B2797C88}" dt="2021-10-16T00:05:38.215" v="479" actId="47"/>
        <pc:sldMkLst>
          <pc:docMk/>
          <pc:sldMk cId="2310915020" sldId="2076137022"/>
        </pc:sldMkLst>
        <pc:spChg chg="add mod">
          <ac:chgData name="Muhammad Gouda" userId="94a1fb66-d524-4faa-ac30-f72b209d2a60" providerId="ADAL" clId="{99191E5A-7C6E-41DB-BA7A-CFD1B2797C88}" dt="2021-10-15T22:16:42.105" v="371"/>
          <ac:spMkLst>
            <pc:docMk/>
            <pc:sldMk cId="2310915020" sldId="2076137022"/>
            <ac:spMk id="15" creationId="{FECBF7A3-8BFC-4829-B541-C31898994D86}"/>
          </ac:spMkLst>
        </pc:spChg>
        <pc:spChg chg="mod">
          <ac:chgData name="Muhammad Gouda" userId="94a1fb66-d524-4faa-ac30-f72b209d2a60" providerId="ADAL" clId="{99191E5A-7C6E-41DB-BA7A-CFD1B2797C88}" dt="2021-10-15T21:58:11.923" v="117" actId="20577"/>
          <ac:spMkLst>
            <pc:docMk/>
            <pc:sldMk cId="2310915020" sldId="2076137022"/>
            <ac:spMk id="16" creationId="{8944A7FD-6FA6-4377-AE22-4494ACE2BECB}"/>
          </ac:spMkLst>
        </pc:spChg>
        <pc:spChg chg="mod">
          <ac:chgData name="Muhammad Gouda" userId="94a1fb66-d524-4faa-ac30-f72b209d2a60" providerId="ADAL" clId="{99191E5A-7C6E-41DB-BA7A-CFD1B2797C88}" dt="2021-10-15T22:10:49.572" v="319" actId="20577"/>
          <ac:spMkLst>
            <pc:docMk/>
            <pc:sldMk cId="2310915020" sldId="2076137022"/>
            <ac:spMk id="17" creationId="{B80237DC-5917-41A5-BB7B-DCA1D313F2DC}"/>
          </ac:spMkLst>
        </pc:spChg>
        <pc:spChg chg="mod">
          <ac:chgData name="Muhammad Gouda" userId="94a1fb66-d524-4faa-ac30-f72b209d2a60" providerId="ADAL" clId="{99191E5A-7C6E-41DB-BA7A-CFD1B2797C88}" dt="2021-10-15T21:54:20.377" v="64" actId="20577"/>
          <ac:spMkLst>
            <pc:docMk/>
            <pc:sldMk cId="2310915020" sldId="2076137022"/>
            <ac:spMk id="18" creationId="{7F53FD2E-9E63-4CE1-AC48-3A8A1692EC1B}"/>
          </ac:spMkLst>
        </pc:spChg>
        <pc:spChg chg="mod">
          <ac:chgData name="Muhammad Gouda" userId="94a1fb66-d524-4faa-ac30-f72b209d2a60" providerId="ADAL" clId="{99191E5A-7C6E-41DB-BA7A-CFD1B2797C88}" dt="2021-10-15T21:59:12.384" v="249" actId="20577"/>
          <ac:spMkLst>
            <pc:docMk/>
            <pc:sldMk cId="2310915020" sldId="2076137022"/>
            <ac:spMk id="20" creationId="{A91AC6E2-C3A2-4756-92CB-6A77C5545686}"/>
          </ac:spMkLst>
        </pc:spChg>
        <pc:spChg chg="del">
          <ac:chgData name="Muhammad Gouda" userId="94a1fb66-d524-4faa-ac30-f72b209d2a60" providerId="ADAL" clId="{99191E5A-7C6E-41DB-BA7A-CFD1B2797C88}" dt="2021-10-15T21:57:12.254" v="85" actId="478"/>
          <ac:spMkLst>
            <pc:docMk/>
            <pc:sldMk cId="2310915020" sldId="2076137022"/>
            <ac:spMk id="21" creationId="{6F85B586-4025-4128-83D5-F517C94A7EB7}"/>
          </ac:spMkLst>
        </pc:spChg>
        <pc:spChg chg="mod">
          <ac:chgData name="Muhammad Gouda" userId="94a1fb66-d524-4faa-ac30-f72b209d2a60" providerId="ADAL" clId="{99191E5A-7C6E-41DB-BA7A-CFD1B2797C88}" dt="2021-10-15T21:53:53.306" v="32" actId="20577"/>
          <ac:spMkLst>
            <pc:docMk/>
            <pc:sldMk cId="2310915020" sldId="2076137022"/>
            <ac:spMk id="23" creationId="{9575243A-0C05-4CBD-B910-8EBCA18B440B}"/>
          </ac:spMkLst>
        </pc:spChg>
        <pc:spChg chg="mod">
          <ac:chgData name="Muhammad Gouda" userId="94a1fb66-d524-4faa-ac30-f72b209d2a60" providerId="ADAL" clId="{99191E5A-7C6E-41DB-BA7A-CFD1B2797C88}" dt="2021-10-15T21:58:52.880" v="215" actId="20577"/>
          <ac:spMkLst>
            <pc:docMk/>
            <pc:sldMk cId="2310915020" sldId="2076137022"/>
            <ac:spMk id="25" creationId="{42930F90-3259-4880-A2D8-A9BCF56696CC}"/>
          </ac:spMkLst>
        </pc:spChg>
        <pc:spChg chg="mod">
          <ac:chgData name="Muhammad Gouda" userId="94a1fb66-d524-4faa-ac30-f72b209d2a60" providerId="ADAL" clId="{99191E5A-7C6E-41DB-BA7A-CFD1B2797C88}" dt="2021-10-15T22:09:09.224" v="263"/>
          <ac:spMkLst>
            <pc:docMk/>
            <pc:sldMk cId="2310915020" sldId="2076137022"/>
            <ac:spMk id="30" creationId="{E80D7EF5-F303-4E2D-8898-1C5D99390FDE}"/>
          </ac:spMkLst>
        </pc:spChg>
        <pc:grpChg chg="mod">
          <ac:chgData name="Muhammad Gouda" userId="94a1fb66-d524-4faa-ac30-f72b209d2a60" providerId="ADAL" clId="{99191E5A-7C6E-41DB-BA7A-CFD1B2797C88}" dt="2021-10-15T22:09:56.506" v="305" actId="1076"/>
          <ac:grpSpMkLst>
            <pc:docMk/>
            <pc:sldMk cId="2310915020" sldId="2076137022"/>
            <ac:grpSpMk id="5" creationId="{031A952C-376D-4443-9CEB-54412797B6E0}"/>
          </ac:grpSpMkLst>
        </pc:grpChg>
        <pc:grpChg chg="mod">
          <ac:chgData name="Muhammad Gouda" userId="94a1fb66-d524-4faa-ac30-f72b209d2a60" providerId="ADAL" clId="{99191E5A-7C6E-41DB-BA7A-CFD1B2797C88}" dt="2021-10-15T22:09:56.506" v="305" actId="1076"/>
          <ac:grpSpMkLst>
            <pc:docMk/>
            <pc:sldMk cId="2310915020" sldId="2076137022"/>
            <ac:grpSpMk id="7" creationId="{380DB222-B42B-41AD-B70A-D3EC399A6C63}"/>
          </ac:grpSpMkLst>
        </pc:grpChg>
        <pc:grpChg chg="add mod">
          <ac:chgData name="Muhammad Gouda" userId="94a1fb66-d524-4faa-ac30-f72b209d2a60" providerId="ADAL" clId="{99191E5A-7C6E-41DB-BA7A-CFD1B2797C88}" dt="2021-10-15T22:10:02.948" v="306" actId="1076"/>
          <ac:grpSpMkLst>
            <pc:docMk/>
            <pc:sldMk cId="2310915020" sldId="2076137022"/>
            <ac:grpSpMk id="29" creationId="{12688AB3-B682-4176-A40A-53714A6377B2}"/>
          </ac:grpSpMkLst>
        </pc:grpChg>
        <pc:picChg chg="add mod modCrop">
          <ac:chgData name="Muhammad Gouda" userId="94a1fb66-d524-4faa-ac30-f72b209d2a60" providerId="ADAL" clId="{99191E5A-7C6E-41DB-BA7A-CFD1B2797C88}" dt="2021-10-15T22:15:00.052" v="356" actId="1076"/>
          <ac:picMkLst>
            <pc:docMk/>
            <pc:sldMk cId="2310915020" sldId="2076137022"/>
            <ac:picMk id="8" creationId="{04E124E3-B466-4927-9C23-560A28F10E62}"/>
          </ac:picMkLst>
        </pc:picChg>
        <pc:picChg chg="add mod">
          <ac:chgData name="Muhammad Gouda" userId="94a1fb66-d524-4faa-ac30-f72b209d2a60" providerId="ADAL" clId="{99191E5A-7C6E-41DB-BA7A-CFD1B2797C88}" dt="2021-10-15T22:17:17.776" v="379" actId="1076"/>
          <ac:picMkLst>
            <pc:docMk/>
            <pc:sldMk cId="2310915020" sldId="2076137022"/>
            <ac:picMk id="9" creationId="{460B718E-9EC2-4AF1-80C4-CD8DFAA0853F}"/>
          </ac:picMkLst>
        </pc:picChg>
        <pc:picChg chg="add mod">
          <ac:chgData name="Muhammad Gouda" userId="94a1fb66-d524-4faa-ac30-f72b209d2a60" providerId="ADAL" clId="{99191E5A-7C6E-41DB-BA7A-CFD1B2797C88}" dt="2021-10-15T22:17:00.828" v="375" actId="1076"/>
          <ac:picMkLst>
            <pc:docMk/>
            <pc:sldMk cId="2310915020" sldId="2076137022"/>
            <ac:picMk id="10" creationId="{03B02069-1897-4474-BA32-256FD9C3AD09}"/>
          </ac:picMkLst>
        </pc:picChg>
        <pc:picChg chg="add mod">
          <ac:chgData name="Muhammad Gouda" userId="94a1fb66-d524-4faa-ac30-f72b209d2a60" providerId="ADAL" clId="{99191E5A-7C6E-41DB-BA7A-CFD1B2797C88}" dt="2021-10-15T22:17:07.890" v="376" actId="1076"/>
          <ac:picMkLst>
            <pc:docMk/>
            <pc:sldMk cId="2310915020" sldId="2076137022"/>
            <ac:picMk id="11" creationId="{BD6EB7E7-4C1F-4D08-AFEC-2DB767BFB58D}"/>
          </ac:picMkLst>
        </pc:picChg>
        <pc:picChg chg="del">
          <ac:chgData name="Muhammad Gouda" userId="94a1fb66-d524-4faa-ac30-f72b209d2a60" providerId="ADAL" clId="{99191E5A-7C6E-41DB-BA7A-CFD1B2797C88}" dt="2021-10-15T21:57:10.516" v="84" actId="478"/>
          <ac:picMkLst>
            <pc:docMk/>
            <pc:sldMk cId="2310915020" sldId="2076137022"/>
            <ac:picMk id="12" creationId="{CDF12937-2502-4692-956F-4F2E9E7E410C}"/>
          </ac:picMkLst>
        </pc:picChg>
        <pc:picChg chg="add mod">
          <ac:chgData name="Muhammad Gouda" userId="94a1fb66-d524-4faa-ac30-f72b209d2a60" providerId="ADAL" clId="{99191E5A-7C6E-41DB-BA7A-CFD1B2797C88}" dt="2021-10-15T22:17:14.211" v="377" actId="1076"/>
          <ac:picMkLst>
            <pc:docMk/>
            <pc:sldMk cId="2310915020" sldId="2076137022"/>
            <ac:picMk id="13" creationId="{3178023B-18E5-4E59-8C3E-C016853762E2}"/>
          </ac:picMkLst>
        </pc:picChg>
        <pc:picChg chg="add mod">
          <ac:chgData name="Muhammad Gouda" userId="94a1fb66-d524-4faa-ac30-f72b209d2a60" providerId="ADAL" clId="{99191E5A-7C6E-41DB-BA7A-CFD1B2797C88}" dt="2021-10-15T22:15:02.206" v="358" actId="1076"/>
          <ac:picMkLst>
            <pc:docMk/>
            <pc:sldMk cId="2310915020" sldId="2076137022"/>
            <ac:picMk id="14" creationId="{A33B3532-564A-42CB-9ADB-C39777B010C5}"/>
          </ac:picMkLst>
        </pc:picChg>
        <pc:picChg chg="del">
          <ac:chgData name="Muhammad Gouda" userId="94a1fb66-d524-4faa-ac30-f72b209d2a60" providerId="ADAL" clId="{99191E5A-7C6E-41DB-BA7A-CFD1B2797C88}" dt="2021-10-15T21:57:07.817" v="81" actId="478"/>
          <ac:picMkLst>
            <pc:docMk/>
            <pc:sldMk cId="2310915020" sldId="2076137022"/>
            <ac:picMk id="24" creationId="{F671C389-15D0-4928-878E-E3DFCD82F0DD}"/>
          </ac:picMkLst>
        </pc:picChg>
        <pc:picChg chg="del">
          <ac:chgData name="Muhammad Gouda" userId="94a1fb66-d524-4faa-ac30-f72b209d2a60" providerId="ADAL" clId="{99191E5A-7C6E-41DB-BA7A-CFD1B2797C88}" dt="2021-10-15T21:56:11.451" v="78" actId="478"/>
          <ac:picMkLst>
            <pc:docMk/>
            <pc:sldMk cId="2310915020" sldId="2076137022"/>
            <ac:picMk id="27" creationId="{3C2CD41D-C85E-496D-A78A-CBB5972B44AC}"/>
          </ac:picMkLst>
        </pc:picChg>
        <pc:picChg chg="mod">
          <ac:chgData name="Muhammad Gouda" userId="94a1fb66-d524-4faa-ac30-f72b209d2a60" providerId="ADAL" clId="{99191E5A-7C6E-41DB-BA7A-CFD1B2797C88}" dt="2021-10-15T22:09:09.224" v="263"/>
          <ac:picMkLst>
            <pc:docMk/>
            <pc:sldMk cId="2310915020" sldId="2076137022"/>
            <ac:picMk id="31" creationId="{8A98E833-9145-41FF-9FD1-841406C2D4AE}"/>
          </ac:picMkLst>
        </pc:picChg>
        <pc:picChg chg="del">
          <ac:chgData name="Muhammad Gouda" userId="94a1fb66-d524-4faa-ac30-f72b209d2a60" providerId="ADAL" clId="{99191E5A-7C6E-41DB-BA7A-CFD1B2797C88}" dt="2021-10-15T21:57:09.856" v="83" actId="478"/>
          <ac:picMkLst>
            <pc:docMk/>
            <pc:sldMk cId="2310915020" sldId="2076137022"/>
            <ac:picMk id="55" creationId="{5C97C33A-E0FE-4A4F-AB96-5E6410EBBB40}"/>
          </ac:picMkLst>
        </pc:picChg>
        <pc:picChg chg="del">
          <ac:chgData name="Muhammad Gouda" userId="94a1fb66-d524-4faa-ac30-f72b209d2a60" providerId="ADAL" clId="{99191E5A-7C6E-41DB-BA7A-CFD1B2797C88}" dt="2021-10-15T21:57:09.303" v="82" actId="478"/>
          <ac:picMkLst>
            <pc:docMk/>
            <pc:sldMk cId="2310915020" sldId="2076137022"/>
            <ac:picMk id="56" creationId="{9FEA41AD-E659-46B2-B3D2-0EB80202B6AA}"/>
          </ac:picMkLst>
        </pc:picChg>
        <pc:picChg chg="del mod modCrop">
          <ac:chgData name="Muhammad Gouda" userId="94a1fb66-d524-4faa-ac30-f72b209d2a60" providerId="ADAL" clId="{99191E5A-7C6E-41DB-BA7A-CFD1B2797C88}" dt="2021-10-15T22:08:55.204" v="258" actId="478"/>
          <ac:picMkLst>
            <pc:docMk/>
            <pc:sldMk cId="2310915020" sldId="2076137022"/>
            <ac:picMk id="1026" creationId="{211FF72B-84F4-46D1-84B3-E15E3BA82BF4}"/>
          </ac:picMkLst>
        </pc:picChg>
      </pc:sldChg>
      <pc:sldChg chg="modSp add del mod">
        <pc:chgData name="Muhammad Gouda" userId="94a1fb66-d524-4faa-ac30-f72b209d2a60" providerId="ADAL" clId="{99191E5A-7C6E-41DB-BA7A-CFD1B2797C88}" dt="2021-10-16T00:05:52.049" v="480" actId="47"/>
        <pc:sldMkLst>
          <pc:docMk/>
          <pc:sldMk cId="4222051599" sldId="2076137268"/>
        </pc:sldMkLst>
        <pc:spChg chg="mod">
          <ac:chgData name="Muhammad Gouda" userId="94a1fb66-d524-4faa-ac30-f72b209d2a60" providerId="ADAL" clId="{99191E5A-7C6E-41DB-BA7A-CFD1B2797C88}" dt="2021-10-15T21:37:22.064" v="5" actId="20577"/>
          <ac:spMkLst>
            <pc:docMk/>
            <pc:sldMk cId="4222051599" sldId="2076137268"/>
            <ac:spMk id="2" creationId="{BD7E95E1-FCCC-425D-93BD-AE3A6DF844CF}"/>
          </ac:spMkLst>
        </pc:spChg>
        <pc:spChg chg="mod">
          <ac:chgData name="Muhammad Gouda" userId="94a1fb66-d524-4faa-ac30-f72b209d2a60" providerId="ADAL" clId="{99191E5A-7C6E-41DB-BA7A-CFD1B2797C88}" dt="2021-10-15T21:37:47.740" v="12" actId="404"/>
          <ac:spMkLst>
            <pc:docMk/>
            <pc:sldMk cId="4222051599" sldId="2076137268"/>
            <ac:spMk id="4" creationId="{109137B3-9B9C-44EB-932F-9293072877D8}"/>
          </ac:spMkLst>
        </pc:spChg>
      </pc:sldChg>
      <pc:sldChg chg="modSp del mod">
        <pc:chgData name="Muhammad Gouda" userId="94a1fb66-d524-4faa-ac30-f72b209d2a60" providerId="ADAL" clId="{99191E5A-7C6E-41DB-BA7A-CFD1B2797C88}" dt="2021-10-15T22:18:41.231" v="384" actId="47"/>
        <pc:sldMkLst>
          <pc:docMk/>
          <pc:sldMk cId="970065823" sldId="2076137281"/>
        </pc:sldMkLst>
        <pc:spChg chg="mod">
          <ac:chgData name="Muhammad Gouda" userId="94a1fb66-d524-4faa-ac30-f72b209d2a60" providerId="ADAL" clId="{99191E5A-7C6E-41DB-BA7A-CFD1B2797C88}" dt="2021-10-15T22:11:54.971" v="324" actId="20577"/>
          <ac:spMkLst>
            <pc:docMk/>
            <pc:sldMk cId="970065823" sldId="2076137281"/>
            <ac:spMk id="6" creationId="{F9CB73BB-2AA6-458F-9B0A-E987A051A35E}"/>
          </ac:spMkLst>
        </pc:spChg>
      </pc:sldChg>
      <pc:sldChg chg="modSp add del mod">
        <pc:chgData name="Muhammad Gouda" userId="94a1fb66-d524-4faa-ac30-f72b209d2a60" providerId="ADAL" clId="{99191E5A-7C6E-41DB-BA7A-CFD1B2797C88}" dt="2021-10-16T00:05:38.215" v="479" actId="47"/>
        <pc:sldMkLst>
          <pc:docMk/>
          <pc:sldMk cId="950105827" sldId="2076137377"/>
        </pc:sldMkLst>
        <pc:spChg chg="mod">
          <ac:chgData name="Muhammad Gouda" userId="94a1fb66-d524-4faa-ac30-f72b209d2a60" providerId="ADAL" clId="{99191E5A-7C6E-41DB-BA7A-CFD1B2797C88}" dt="2021-10-16T00:02:03.742" v="433" actId="20577"/>
          <ac:spMkLst>
            <pc:docMk/>
            <pc:sldMk cId="950105827" sldId="2076137377"/>
            <ac:spMk id="2" creationId="{AAF12876-D394-44DD-ACFF-DA53207EA100}"/>
          </ac:spMkLst>
        </pc:spChg>
        <pc:spChg chg="mod">
          <ac:chgData name="Muhammad Gouda" userId="94a1fb66-d524-4faa-ac30-f72b209d2a60" providerId="ADAL" clId="{99191E5A-7C6E-41DB-BA7A-CFD1B2797C88}" dt="2021-10-15T21:38:08.569" v="18" actId="20577"/>
          <ac:spMkLst>
            <pc:docMk/>
            <pc:sldMk cId="950105827" sldId="2076137377"/>
            <ac:spMk id="8" creationId="{1C560F58-A449-4845-A6E0-B0F8F6772993}"/>
          </ac:spMkLst>
        </pc:spChg>
      </pc:sldChg>
      <pc:sldChg chg="modSp add del mod modAnim">
        <pc:chgData name="Muhammad Gouda" userId="94a1fb66-d524-4faa-ac30-f72b209d2a60" providerId="ADAL" clId="{99191E5A-7C6E-41DB-BA7A-CFD1B2797C88}" dt="2021-10-16T00:05:38.215" v="479" actId="47"/>
        <pc:sldMkLst>
          <pc:docMk/>
          <pc:sldMk cId="3636149876" sldId="2076137392"/>
        </pc:sldMkLst>
        <pc:spChg chg="mod">
          <ac:chgData name="Muhammad Gouda" userId="94a1fb66-d524-4faa-ac30-f72b209d2a60" providerId="ADAL" clId="{99191E5A-7C6E-41DB-BA7A-CFD1B2797C88}" dt="2021-10-16T00:02:46.141" v="448" actId="6549"/>
          <ac:spMkLst>
            <pc:docMk/>
            <pc:sldMk cId="3636149876" sldId="2076137392"/>
            <ac:spMk id="5" creationId="{7681AB3B-6AA6-494D-9089-90763CEF72B2}"/>
          </ac:spMkLst>
        </pc:spChg>
        <pc:spChg chg="mod">
          <ac:chgData name="Muhammad Gouda" userId="94a1fb66-d524-4faa-ac30-f72b209d2a60" providerId="ADAL" clId="{99191E5A-7C6E-41DB-BA7A-CFD1B2797C88}" dt="2021-10-15T22:11:17.839" v="321" actId="20577"/>
          <ac:spMkLst>
            <pc:docMk/>
            <pc:sldMk cId="3636149876" sldId="2076137392"/>
            <ac:spMk id="6" creationId="{F9CB73BB-2AA6-458F-9B0A-E987A051A35E}"/>
          </ac:spMkLst>
        </pc:spChg>
      </pc:sldChg>
      <pc:sldChg chg="del">
        <pc:chgData name="Muhammad Gouda" userId="94a1fb66-d524-4faa-ac30-f72b209d2a60" providerId="ADAL" clId="{99191E5A-7C6E-41DB-BA7A-CFD1B2797C88}" dt="2021-10-15T22:19:01.079" v="390" actId="47"/>
        <pc:sldMkLst>
          <pc:docMk/>
          <pc:sldMk cId="1506838165" sldId="2076137393"/>
        </pc:sldMkLst>
      </pc:sldChg>
      <pc:sldChg chg="del">
        <pc:chgData name="Muhammad Gouda" userId="94a1fb66-d524-4faa-ac30-f72b209d2a60" providerId="ADAL" clId="{99191E5A-7C6E-41DB-BA7A-CFD1B2797C88}" dt="2021-10-15T22:18:53.878" v="386" actId="47"/>
        <pc:sldMkLst>
          <pc:docMk/>
          <pc:sldMk cId="3401316696" sldId="2076137394"/>
        </pc:sldMkLst>
      </pc:sldChg>
      <pc:sldChg chg="del">
        <pc:chgData name="Muhammad Gouda" userId="94a1fb66-d524-4faa-ac30-f72b209d2a60" providerId="ADAL" clId="{99191E5A-7C6E-41DB-BA7A-CFD1B2797C88}" dt="2021-10-15T22:18:55.747" v="387" actId="47"/>
        <pc:sldMkLst>
          <pc:docMk/>
          <pc:sldMk cId="4217492745" sldId="2076137395"/>
        </pc:sldMkLst>
      </pc:sldChg>
      <pc:sldChg chg="del">
        <pc:chgData name="Muhammad Gouda" userId="94a1fb66-d524-4faa-ac30-f72b209d2a60" providerId="ADAL" clId="{99191E5A-7C6E-41DB-BA7A-CFD1B2797C88}" dt="2021-10-15T22:18:57.322" v="388" actId="47"/>
        <pc:sldMkLst>
          <pc:docMk/>
          <pc:sldMk cId="3344156939" sldId="2076137396"/>
        </pc:sldMkLst>
      </pc:sldChg>
      <pc:sldChg chg="del">
        <pc:chgData name="Muhammad Gouda" userId="94a1fb66-d524-4faa-ac30-f72b209d2a60" providerId="ADAL" clId="{99191E5A-7C6E-41DB-BA7A-CFD1B2797C88}" dt="2021-10-15T22:18:58.615" v="389" actId="47"/>
        <pc:sldMkLst>
          <pc:docMk/>
          <pc:sldMk cId="2924600082" sldId="2076137397"/>
        </pc:sldMkLst>
      </pc:sldChg>
      <pc:sldChg chg="del">
        <pc:chgData name="Muhammad Gouda" userId="94a1fb66-d524-4faa-ac30-f72b209d2a60" providerId="ADAL" clId="{99191E5A-7C6E-41DB-BA7A-CFD1B2797C88}" dt="2021-10-15T22:18:51.803" v="385" actId="47"/>
        <pc:sldMkLst>
          <pc:docMk/>
          <pc:sldMk cId="519359668" sldId="2076137398"/>
        </pc:sldMkLst>
      </pc:sldChg>
      <pc:sldChg chg="modSp add">
        <pc:chgData name="Muhammad Gouda" userId="94a1fb66-d524-4faa-ac30-f72b209d2a60" providerId="ADAL" clId="{99191E5A-7C6E-41DB-BA7A-CFD1B2797C88}" dt="2021-10-16T00:05:59.558" v="481" actId="122"/>
        <pc:sldMkLst>
          <pc:docMk/>
          <pc:sldMk cId="2229532835" sldId="2076137407"/>
        </pc:sldMkLst>
        <pc:spChg chg="mod">
          <ac:chgData name="Muhammad Gouda" userId="94a1fb66-d524-4faa-ac30-f72b209d2a60" providerId="ADAL" clId="{99191E5A-7C6E-41DB-BA7A-CFD1B2797C88}" dt="2021-10-16T00:05:59.558" v="481" actId="122"/>
          <ac:spMkLst>
            <pc:docMk/>
            <pc:sldMk cId="2229532835" sldId="2076137407"/>
            <ac:spMk id="2" creationId="{AAF12876-D394-44DD-ACFF-DA53207EA100}"/>
          </ac:spMkLst>
        </pc:spChg>
      </pc:sldChg>
      <pc:sldChg chg="del">
        <pc:chgData name="Muhammad Gouda" userId="94a1fb66-d524-4faa-ac30-f72b209d2a60" providerId="ADAL" clId="{99191E5A-7C6E-41DB-BA7A-CFD1B2797C88}" dt="2021-10-15T22:20:12.492" v="429" actId="47"/>
        <pc:sldMkLst>
          <pc:docMk/>
          <pc:sldMk cId="2543669520" sldId="2076137407"/>
        </pc:sldMkLst>
      </pc:sldChg>
      <pc:sldChg chg="modSp add">
        <pc:chgData name="Muhammad Gouda" userId="94a1fb66-d524-4faa-ac30-f72b209d2a60" providerId="ADAL" clId="{99191E5A-7C6E-41DB-BA7A-CFD1B2797C88}" dt="2021-10-16T00:06:18.627" v="505" actId="122"/>
        <pc:sldMkLst>
          <pc:docMk/>
          <pc:sldMk cId="1748473982" sldId="2076137408"/>
        </pc:sldMkLst>
        <pc:spChg chg="mod">
          <ac:chgData name="Muhammad Gouda" userId="94a1fb66-d524-4faa-ac30-f72b209d2a60" providerId="ADAL" clId="{99191E5A-7C6E-41DB-BA7A-CFD1B2797C88}" dt="2021-10-16T00:06:18.627" v="505" actId="122"/>
          <ac:spMkLst>
            <pc:docMk/>
            <pc:sldMk cId="1748473982" sldId="2076137408"/>
            <ac:spMk id="2" creationId="{AAF12876-D394-44DD-ACFF-DA53207EA1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1/8/2022</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1/8/2022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880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4572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6260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3668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3260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5114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01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063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4150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047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20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086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1442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2781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4154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19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608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0297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77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4566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5214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0466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6470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4662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70345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9627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382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78336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11223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3560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937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162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977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7600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036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64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1/8/2022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1602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84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817"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jpe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0.svg"/></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learn/paths/az-900-describe-identity-governance-privacy-compliance-featur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easureup.com/microsoft-azure-fundamentals.html"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0.svg"/></Relationships>
</file>

<file path=ppt/slides/_rels/slide44.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50.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0.svg"/></Relationships>
</file>

<file path=ppt/slides/_rels/slide52.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274640" y="2197894"/>
            <a:ext cx="11889564" cy="3046988"/>
          </a:xfrm>
          <a:prstGeom prst="rect">
            <a:avLst/>
          </a:prstGeom>
        </p:spPr>
        <p:txBody>
          <a:bodyPr wrap="square">
            <a:spAutoFit/>
          </a:bodyPr>
          <a:lstStyle/>
          <a:p>
            <a:pPr lvl="0" algn="ctr">
              <a:defRPr/>
            </a:pPr>
            <a:r>
              <a:rPr lang="en-US" sz="6400" dirty="0">
                <a:solidFill>
                  <a:srgbClr val="3C3C3C"/>
                </a:solidFill>
              </a:rPr>
              <a:t>Describe identity, governance, privacy, and compliance features </a:t>
            </a:r>
            <a:r>
              <a:rPr lang="en-US" sz="6400" dirty="0">
                <a:solidFill>
                  <a:srgbClr val="92D050"/>
                </a:solidFill>
              </a:rPr>
              <a:t>(15- 20%)</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5:</a:t>
            </a:r>
            <a:endParaRPr lang="en-US" dirty="0">
              <a:solidFill>
                <a:schemeClr val="accent2">
                  <a:alpha val="99000"/>
                </a:schemeClr>
              </a:solidFill>
            </a:endParaRPr>
          </a:p>
        </p:txBody>
      </p:sp>
    </p:spTree>
    <p:extLst>
      <p:ext uri="{BB962C8B-B14F-4D97-AF65-F5344CB8AC3E}">
        <p14:creationId xmlns:p14="http://schemas.microsoft.com/office/powerpoint/2010/main" val="95010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#2</a:t>
            </a:r>
          </a:p>
        </p:txBody>
      </p:sp>
      <p:pic>
        <p:nvPicPr>
          <p:cNvPr id="37890" name="Picture 2" descr="Which example best describes authorization? &#10;Choose the correct answer &#10;Banking customers who enter their personal identification number (PIN) number to log into an &#10;ATM &#10;Passengers who present their driver's license to prove their identity before boarding a flight &#10;People who present their birth certificate to prove that they are eligible to receive government &#10;age-based benefits &#10;Students who enter their password to check their grades at university ">
            <a:extLst>
              <a:ext uri="{FF2B5EF4-FFF2-40B4-BE49-F238E27FC236}">
                <a16:creationId xmlns:a16="http://schemas.microsoft.com/office/drawing/2014/main" id="{CA6FB318-633D-401B-8D53-6B689C79EE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7" t="1658" r="2223" b="3632"/>
          <a:stretch/>
        </p:blipFill>
        <p:spPr bwMode="auto">
          <a:xfrm>
            <a:off x="596462" y="1091196"/>
            <a:ext cx="1124355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0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#2</a:t>
            </a:r>
          </a:p>
        </p:txBody>
      </p:sp>
      <p:pic>
        <p:nvPicPr>
          <p:cNvPr id="36866" name="Picture 2" descr="Which example best describes authorization? &#10;Choose the correct answer &#10;Passengers who present their driver's license to prove their identity before boarding a flight &#10;People who present their birth certificate to prove that they are eligible to receive &#10;government age-based benefits &#10;Students who enter their password to check their grades at university &#10;Banking customers who enter their personal identification number (PIN) number to log into an &#10;ATM ">
            <a:extLst>
              <a:ext uri="{FF2B5EF4-FFF2-40B4-BE49-F238E27FC236}">
                <a16:creationId xmlns:a16="http://schemas.microsoft.com/office/drawing/2014/main" id="{FD03EA8C-41F3-4846-ABF4-0B2BF9532F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6"/>
          <a:stretch/>
        </p:blipFill>
        <p:spPr bwMode="auto">
          <a:xfrm>
            <a:off x="632618" y="1131094"/>
            <a:ext cx="11171237" cy="553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40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#2</a:t>
            </a:r>
          </a:p>
        </p:txBody>
      </p:sp>
      <p:pic>
        <p:nvPicPr>
          <p:cNvPr id="34818" name="Picture 2" descr="Explanation &#10;People presenting their birth certificate to prove that they are eligible to receive government age-based &#10;benefits is a good example of authorization. Authorization is the process of verifying that an authenticated &#10;user has access to certain functions. In this scenario, the age on the birth certificate verifies that the user has &#10;a right to receive government age-based benefits. &#10;Passengers presenting their driver's license to prove their identity before boarding a flight is not an example &#10;of authorization. It is an example of authentication. Authentication establishes the identity of a person. The &#10;picture on the driver's license helps to prove that the person who holds the license is the person whose &#10;picture is on the license. &#10;Banking customers entering their PIN number to withdraw money from an ATM is not an example of &#10;authorization. The PIN ensures that the person who has the bank card is the person who owns the bank &#10;account. &#10;Students entering their password to check their grades at university is not an example of authorization. The &#10;password helps to determine whether the person that is checking the grades is the actual student. ">
            <a:extLst>
              <a:ext uri="{FF2B5EF4-FFF2-40B4-BE49-F238E27FC236}">
                <a16:creationId xmlns:a16="http://schemas.microsoft.com/office/drawing/2014/main" id="{5F423274-ADF3-41B7-BAB2-6CDBA65078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6" t="11104"/>
          <a:stretch/>
        </p:blipFill>
        <p:spPr bwMode="auto">
          <a:xfrm>
            <a:off x="641025" y="1359694"/>
            <a:ext cx="11122636" cy="486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340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#3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75445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1984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#3</a:t>
            </a:r>
          </a:p>
        </p:txBody>
      </p:sp>
      <p:pic>
        <p:nvPicPr>
          <p:cNvPr id="33794" name="Picture 2" descr="You plan to create an Azure subscription and take advantage of its Azure Active Directory (Azure AD) &#10;features. You plan to use the subscription for no more than one year. &#10;You need to choose the least expensive license for each scenario. &#10;Which license should you use? To answer, drag the appropriate license to each scenario. A license may be &#10;used once, more than once, or not at all. &#10;Drag and drop the answers &#10;You want to publish on-premises web apps &#10;using Azure AD. &#10;You want to use on-premises directory &#10;synchronization. &#10;You want on-premises users to be able to reset &#10;their own passwords. ">
            <a:extLst>
              <a:ext uri="{FF2B5EF4-FFF2-40B4-BE49-F238E27FC236}">
                <a16:creationId xmlns:a16="http://schemas.microsoft.com/office/drawing/2014/main" id="{914FDACA-F3CE-4FAF-A9C1-52CE3013B9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7" t="490" r="5274" b="2332"/>
          <a:stretch/>
        </p:blipFill>
        <p:spPr bwMode="auto">
          <a:xfrm>
            <a:off x="3285556" y="0"/>
            <a:ext cx="9150919" cy="6693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150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#3</a:t>
            </a:r>
          </a:p>
        </p:txBody>
      </p:sp>
      <p:pic>
        <p:nvPicPr>
          <p:cNvPr id="32770" name="Picture 2" descr="You plan to create an Azure subscription and take advantage of its Azure Active Directory (Azure AD) &#10;features. You plan to use the subscription for no more than one year. &#10;You need to choose the least expensive license for each scenario. &#10;Which license should you use? To answer, drag the appropriate license to each scenario. A license may be &#10;used once, more than once, or not at all. &#10;Drag and drop the answers &#10;You want to publish on-premises web apps &#10;using Azure AD. &#10;You want to use on-premises directory &#10;synchronization. &#10;You want on-premises users to be able to reset &#10;premium &#10;Premium &#10;F ree &#10;their own passwords. &#10;Premium ">
            <a:extLst>
              <a:ext uri="{FF2B5EF4-FFF2-40B4-BE49-F238E27FC236}">
                <a16:creationId xmlns:a16="http://schemas.microsoft.com/office/drawing/2014/main" id="{6030E52A-7870-4D2A-B4B4-6D683C2D65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1" t="1396" r="2899"/>
          <a:stretch/>
        </p:blipFill>
        <p:spPr bwMode="auto">
          <a:xfrm>
            <a:off x="3246438" y="0"/>
            <a:ext cx="9189422" cy="666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236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#3</a:t>
            </a:r>
          </a:p>
        </p:txBody>
      </p:sp>
      <p:pic>
        <p:nvPicPr>
          <p:cNvPr id="31746" name="Picture 2" descr="Explanation &#10;You should use the Premium license when you want to publish on-premises web apps using Azure AD. This &#10;functionality is provided by Azure AD Application Proxy. &#10;You should use the Free license when you want to use on-premises directory synchronization. The Free &#10;license also supports single-sign on (SSO) and user and group management. &#10;You should use the Premium license when you want on-premises users to be able to reset their own &#10;passwords. The self-service password reset feature is offered in the Office 365 Apps, Premium PI, and &#10;Premium Pa licenses. ">
            <a:extLst>
              <a:ext uri="{FF2B5EF4-FFF2-40B4-BE49-F238E27FC236}">
                <a16:creationId xmlns:a16="http://schemas.microsoft.com/office/drawing/2014/main" id="{221A7D8B-59C7-4CA5-8774-174E3C78A0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9" t="15848"/>
          <a:stretch/>
        </p:blipFill>
        <p:spPr bwMode="auto">
          <a:xfrm>
            <a:off x="90885" y="2045494"/>
            <a:ext cx="12254703" cy="317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622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#4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8006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#4</a:t>
            </a:r>
          </a:p>
        </p:txBody>
      </p:sp>
      <p:pic>
        <p:nvPicPr>
          <p:cNvPr id="30722" name="Picture 2" descr="Which two examples best describe multi-factor authentication (MFA)? Each correct answer presents a &#10;complete solution. &#10;Choose the correct answers &#10;You receive a text message with a code after you enter a username and password on a movie &#10;streaming site. &#10;You draw a pattern on your phone to unlock it so that you can call your manager. &#10;You specify an email address and password to access online banking. &#10;You insert your debit card into an ATM and then enter your personal identification number &#10;(PIN) to access your account. ">
            <a:extLst>
              <a:ext uri="{FF2B5EF4-FFF2-40B4-BE49-F238E27FC236}">
                <a16:creationId xmlns:a16="http://schemas.microsoft.com/office/drawing/2014/main" id="{39C6A923-230F-48DF-881E-191794CEF2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93" r="1795" b="3898"/>
          <a:stretch/>
        </p:blipFill>
        <p:spPr bwMode="auto">
          <a:xfrm>
            <a:off x="1112837" y="1283494"/>
            <a:ext cx="979394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9177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#4</a:t>
            </a:r>
          </a:p>
        </p:txBody>
      </p:sp>
      <p:pic>
        <p:nvPicPr>
          <p:cNvPr id="29698" name="Picture 2" descr="Which two examples best describe multi-factor authentication (MFA)? Each correct answer presents a &#10;complete solution. &#10;Choose the correct answers &#10;You receive a text message with a code after you enter a username and password on a movie &#10;streaming site. &#10;You draw a pattern on your phone to unlock it so that you can call your manager. &#10;You specify an email address and password to access online banking. &#10;You insert your debit card into an ATM and then enter your personal identification number &#10;(PIN) to access your account. ">
            <a:extLst>
              <a:ext uri="{FF2B5EF4-FFF2-40B4-BE49-F238E27FC236}">
                <a16:creationId xmlns:a16="http://schemas.microsoft.com/office/drawing/2014/main" id="{085B903A-B589-419D-BD25-AF6CC9B39C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8" t="1421" r="3000" b="3251"/>
          <a:stretch/>
        </p:blipFill>
        <p:spPr bwMode="auto">
          <a:xfrm>
            <a:off x="1189037" y="1283494"/>
            <a:ext cx="9550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393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Muhammad Gouda</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Consultant at Microsoft. Almost 20 years of experience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Azure Developer</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Hold DevOps Dojo White Belt from Microsoft</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85038" y="5924088"/>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ITIL Foundation </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85038" y="5118382"/>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Problem Solver from </a:t>
              </a:r>
              <a:r>
                <a:rPr lang="en-US" sz="1834" b="1" dirty="0" err="1">
                  <a:solidFill>
                    <a:srgbClr val="2C3E50"/>
                  </a:solidFill>
                  <a:latin typeface="Gotham Black" panose="02000604040000020004" pitchFamily="50" charset="0"/>
                </a:rPr>
                <a:t>HackerRank</a:t>
              </a:r>
              <a:endParaRPr lang="en-US" sz="1834" b="1" dirty="0">
                <a:solidFill>
                  <a:srgbClr val="2C3E50"/>
                </a:solidFill>
                <a:latin typeface="Gotham Black" panose="02000604040000020004" pitchFamily="50" charset="0"/>
              </a:endParaRPr>
            </a:p>
          </p:txBody>
        </p:sp>
      </p:grpSp>
      <p:pic>
        <p:nvPicPr>
          <p:cNvPr id="8" name="Picture 7" descr="A person wearing glasses&#10;&#10;Description automatically generated with medium confidence">
            <a:extLst>
              <a:ext uri="{FF2B5EF4-FFF2-40B4-BE49-F238E27FC236}">
                <a16:creationId xmlns:a16="http://schemas.microsoft.com/office/drawing/2014/main" id="{04E124E3-B466-4927-9C23-560A28F10E62}"/>
              </a:ext>
            </a:extLst>
          </p:cNvPr>
          <p:cNvPicPr>
            <a:picLocks noChangeAspect="1"/>
          </p:cNvPicPr>
          <p:nvPr/>
        </p:nvPicPr>
        <p:blipFill rotWithShape="1">
          <a:blip r:embed="rId5"/>
          <a:srcRect l="14975" t="10876" r="14619" b="10146"/>
          <a:stretch/>
        </p:blipFill>
        <p:spPr>
          <a:xfrm>
            <a:off x="786168" y="2327693"/>
            <a:ext cx="1872619" cy="2100607"/>
          </a:xfrm>
          <a:prstGeom prst="rect">
            <a:avLst/>
          </a:prstGeom>
          <a:solidFill>
            <a:srgbClr val="FFFFFF">
              <a:shade val="85000"/>
            </a:srgbClr>
          </a:solidFill>
          <a:ln w="190500" cap="sq">
            <a:noFill/>
            <a:miter lim="800000"/>
          </a:ln>
          <a:effectLst/>
        </p:spPr>
      </p:pic>
      <p:pic>
        <p:nvPicPr>
          <p:cNvPr id="9" name="Picture 2" descr="Microsoft Certified: Azure Developer Associate">
            <a:extLst>
              <a:ext uri="{FF2B5EF4-FFF2-40B4-BE49-F238E27FC236}">
                <a16:creationId xmlns:a16="http://schemas.microsoft.com/office/drawing/2014/main" id="{460B718E-9EC2-4AF1-80C4-CD8DFAA08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416" y="5082310"/>
            <a:ext cx="927336" cy="927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3B02069-1897-4474-BA32-256FD9C3AD09}"/>
              </a:ext>
            </a:extLst>
          </p:cNvPr>
          <p:cNvPicPr>
            <a:picLocks noChangeAspect="1"/>
          </p:cNvPicPr>
          <p:nvPr/>
        </p:nvPicPr>
        <p:blipFill>
          <a:blip r:embed="rId7"/>
          <a:stretch>
            <a:fillRect/>
          </a:stretch>
        </p:blipFill>
        <p:spPr>
          <a:xfrm>
            <a:off x="2113931" y="5009174"/>
            <a:ext cx="760195" cy="1114379"/>
          </a:xfrm>
          <a:prstGeom prst="rect">
            <a:avLst/>
          </a:prstGeom>
        </p:spPr>
      </p:pic>
      <p:pic>
        <p:nvPicPr>
          <p:cNvPr id="11" name="Picture 2" descr="APMG-International">
            <a:extLst>
              <a:ext uri="{FF2B5EF4-FFF2-40B4-BE49-F238E27FC236}">
                <a16:creationId xmlns:a16="http://schemas.microsoft.com/office/drawing/2014/main" id="{BD6EB7E7-4C1F-4D08-AFEC-2DB767BFB5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4951" y="5677081"/>
            <a:ext cx="464447" cy="4644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ackerRank">
            <a:extLst>
              <a:ext uri="{FF2B5EF4-FFF2-40B4-BE49-F238E27FC236}">
                <a16:creationId xmlns:a16="http://schemas.microsoft.com/office/drawing/2014/main" id="{3178023B-18E5-4E59-8C3E-C016853762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6931" y="5073275"/>
            <a:ext cx="556567" cy="55656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12688AB3-B682-4176-A40A-53714A6377B2}"/>
              </a:ext>
            </a:extLst>
          </p:cNvPr>
          <p:cNvGrpSpPr/>
          <p:nvPr/>
        </p:nvGrpSpPr>
        <p:grpSpPr>
          <a:xfrm>
            <a:off x="3677099" y="4221417"/>
            <a:ext cx="8607920" cy="556567"/>
            <a:chOff x="3695273" y="3431047"/>
            <a:chExt cx="8607920" cy="556567"/>
          </a:xfrm>
        </p:grpSpPr>
        <p:sp>
          <p:nvSpPr>
            <p:cNvPr id="30" name="Rectangle 29">
              <a:extLst>
                <a:ext uri="{FF2B5EF4-FFF2-40B4-BE49-F238E27FC236}">
                  <a16:creationId xmlns:a16="http://schemas.microsoft.com/office/drawing/2014/main" id="{E80D7EF5-F303-4E2D-8898-1C5D99390FDE}"/>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Scrum Master</a:t>
              </a:r>
            </a:p>
          </p:txBody>
        </p:sp>
        <p:pic>
          <p:nvPicPr>
            <p:cNvPr id="31" name="Graphic 30" descr="Badge Tick">
              <a:extLst>
                <a:ext uri="{FF2B5EF4-FFF2-40B4-BE49-F238E27FC236}">
                  <a16:creationId xmlns:a16="http://schemas.microsoft.com/office/drawing/2014/main" id="{8A98E833-9145-41FF-9FD1-841406C2D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sp>
        <p:nvSpPr>
          <p:cNvPr id="15" name="Rectangle 14">
            <a:extLst>
              <a:ext uri="{FF2B5EF4-FFF2-40B4-BE49-F238E27FC236}">
                <a16:creationId xmlns:a16="http://schemas.microsoft.com/office/drawing/2014/main" id="{FECBF7A3-8BFC-4829-B541-C31898994D86}"/>
              </a:ext>
            </a:extLst>
          </p:cNvPr>
          <p:cNvSpPr/>
          <p:nvPr/>
        </p:nvSpPr>
        <p:spPr>
          <a:xfrm>
            <a:off x="600724" y="6141528"/>
            <a:ext cx="2172390" cy="343171"/>
          </a:xfrm>
          <a:prstGeom prst="rect">
            <a:avLst/>
          </a:prstGeom>
        </p:spPr>
        <p:txBody>
          <a:bodyPr wrap="none">
            <a:spAutoFit/>
          </a:bodyPr>
          <a:lstStyle/>
          <a:p>
            <a:pPr defTabSz="930408">
              <a:defRPr/>
            </a:pPr>
            <a:r>
              <a:rPr lang="en-GB" sz="1630" dirty="0">
                <a:solidFill>
                  <a:srgbClr val="74B230"/>
                </a:solidFill>
                <a:latin typeface="Segoe UI Semilight"/>
              </a:rPr>
              <a:t>in/</a:t>
            </a:r>
            <a:r>
              <a:rPr lang="en-GB" sz="1630" dirty="0" err="1">
                <a:solidFill>
                  <a:srgbClr val="74B230"/>
                </a:solidFill>
                <a:latin typeface="Segoe UI Semilight"/>
              </a:rPr>
              <a:t>muhammadgouda</a:t>
            </a:r>
            <a:r>
              <a:rPr lang="en-GB" sz="1630" dirty="0">
                <a:solidFill>
                  <a:srgbClr val="74B230"/>
                </a:solidFill>
                <a:latin typeface="Segoe UI Semilight"/>
              </a:rPr>
              <a:t>/</a:t>
            </a:r>
          </a:p>
        </p:txBody>
      </p:sp>
      <p:pic>
        <p:nvPicPr>
          <p:cNvPr id="1026" name="Picture 2" descr="Flag of Egypt - Wikipedia">
            <a:extLst>
              <a:ext uri="{FF2B5EF4-FFF2-40B4-BE49-F238E27FC236}">
                <a16:creationId xmlns:a16="http://schemas.microsoft.com/office/drawing/2014/main" id="{2FC0277A-2957-4B40-BF91-5A619E618F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224" y="4551765"/>
            <a:ext cx="635147" cy="4234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picture containing drawing&#10;&#10;Description automatically generated">
            <a:extLst>
              <a:ext uri="{FF2B5EF4-FFF2-40B4-BE49-F238E27FC236}">
                <a16:creationId xmlns:a16="http://schemas.microsoft.com/office/drawing/2014/main" id="{0E61D378-A678-478C-BAEC-BB8130B49160}"/>
              </a:ext>
            </a:extLst>
          </p:cNvPr>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729" y="4470633"/>
            <a:ext cx="495246" cy="495246"/>
          </a:xfrm>
          <a:prstGeom prst="rect">
            <a:avLst/>
          </a:prstGeom>
        </p:spPr>
      </p:pic>
      <p:pic>
        <p:nvPicPr>
          <p:cNvPr id="21" name="Picture 20" descr="A black sign with white text&#10;&#10;Description automatically generated">
            <a:extLst>
              <a:ext uri="{FF2B5EF4-FFF2-40B4-BE49-F238E27FC236}">
                <a16:creationId xmlns:a16="http://schemas.microsoft.com/office/drawing/2014/main" id="{39DA58DF-1A69-43B1-8605-D53C5EC46695}"/>
              </a:ext>
            </a:extLst>
          </p:cNvPr>
          <p:cNvPicPr>
            <a:picLocks noChangeAspect="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467" y="4486020"/>
            <a:ext cx="457628" cy="457628"/>
          </a:xfrm>
          <a:prstGeom prst="rect">
            <a:avLst/>
          </a:prstGeom>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#4</a:t>
            </a:r>
          </a:p>
        </p:txBody>
      </p:sp>
      <p:pic>
        <p:nvPicPr>
          <p:cNvPr id="4" name="Picture 3">
            <a:extLst>
              <a:ext uri="{FF2B5EF4-FFF2-40B4-BE49-F238E27FC236}">
                <a16:creationId xmlns:a16="http://schemas.microsoft.com/office/drawing/2014/main" id="{1B0D5099-AE20-42D3-AAB2-5E5D3C2F57A6}"/>
              </a:ext>
            </a:extLst>
          </p:cNvPr>
          <p:cNvPicPr>
            <a:picLocks noChangeAspect="1"/>
          </p:cNvPicPr>
          <p:nvPr/>
        </p:nvPicPr>
        <p:blipFill rotWithShape="1">
          <a:blip r:embed="rId3"/>
          <a:srcRect l="995" t="11127"/>
          <a:stretch/>
        </p:blipFill>
        <p:spPr>
          <a:xfrm>
            <a:off x="617537" y="1419331"/>
            <a:ext cx="11201400" cy="4854554"/>
          </a:xfrm>
          <a:prstGeom prst="rect">
            <a:avLst/>
          </a:prstGeom>
        </p:spPr>
      </p:pic>
    </p:spTree>
    <p:extLst>
      <p:ext uri="{BB962C8B-B14F-4D97-AF65-F5344CB8AC3E}">
        <p14:creationId xmlns:p14="http://schemas.microsoft.com/office/powerpoint/2010/main" val="12995918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#5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25772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#5</a:t>
            </a:r>
          </a:p>
        </p:txBody>
      </p:sp>
      <p:pic>
        <p:nvPicPr>
          <p:cNvPr id="4" name="Picture 3">
            <a:extLst>
              <a:ext uri="{FF2B5EF4-FFF2-40B4-BE49-F238E27FC236}">
                <a16:creationId xmlns:a16="http://schemas.microsoft.com/office/drawing/2014/main" id="{ECB0A501-8971-47B2-99A9-0F61C0BD941B}"/>
              </a:ext>
            </a:extLst>
          </p:cNvPr>
          <p:cNvPicPr>
            <a:picLocks noChangeAspect="1"/>
          </p:cNvPicPr>
          <p:nvPr/>
        </p:nvPicPr>
        <p:blipFill rotWithShape="1">
          <a:blip r:embed="rId3"/>
          <a:srcRect l="1400" t="2294" r="674"/>
          <a:stretch/>
        </p:blipFill>
        <p:spPr>
          <a:xfrm>
            <a:off x="1289810" y="1283494"/>
            <a:ext cx="9856853" cy="5329279"/>
          </a:xfrm>
          <a:prstGeom prst="rect">
            <a:avLst/>
          </a:prstGeom>
        </p:spPr>
      </p:pic>
    </p:spTree>
    <p:extLst>
      <p:ext uri="{BB962C8B-B14F-4D97-AF65-F5344CB8AC3E}">
        <p14:creationId xmlns:p14="http://schemas.microsoft.com/office/powerpoint/2010/main" val="38131529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#5</a:t>
            </a:r>
          </a:p>
        </p:txBody>
      </p:sp>
      <p:pic>
        <p:nvPicPr>
          <p:cNvPr id="4" name="Picture 3">
            <a:extLst>
              <a:ext uri="{FF2B5EF4-FFF2-40B4-BE49-F238E27FC236}">
                <a16:creationId xmlns:a16="http://schemas.microsoft.com/office/drawing/2014/main" id="{0BF56CF3-083F-4F8F-9755-20611074EABA}"/>
              </a:ext>
            </a:extLst>
          </p:cNvPr>
          <p:cNvPicPr>
            <a:picLocks noChangeAspect="1"/>
          </p:cNvPicPr>
          <p:nvPr/>
        </p:nvPicPr>
        <p:blipFill rotWithShape="1">
          <a:blip r:embed="rId3"/>
          <a:srcRect l="1299" t="1460"/>
          <a:stretch/>
        </p:blipFill>
        <p:spPr>
          <a:xfrm>
            <a:off x="1284193" y="1296470"/>
            <a:ext cx="9868088" cy="5257800"/>
          </a:xfrm>
          <a:prstGeom prst="rect">
            <a:avLst/>
          </a:prstGeom>
        </p:spPr>
      </p:pic>
    </p:spTree>
    <p:extLst>
      <p:ext uri="{BB962C8B-B14F-4D97-AF65-F5344CB8AC3E}">
        <p14:creationId xmlns:p14="http://schemas.microsoft.com/office/powerpoint/2010/main" val="7664678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#5</a:t>
            </a:r>
          </a:p>
        </p:txBody>
      </p:sp>
      <p:pic>
        <p:nvPicPr>
          <p:cNvPr id="4" name="Picture 3">
            <a:extLst>
              <a:ext uri="{FF2B5EF4-FFF2-40B4-BE49-F238E27FC236}">
                <a16:creationId xmlns:a16="http://schemas.microsoft.com/office/drawing/2014/main" id="{610B7323-CF79-479C-8EFC-6E8CC7B7C807}"/>
              </a:ext>
            </a:extLst>
          </p:cNvPr>
          <p:cNvPicPr>
            <a:picLocks noChangeAspect="1"/>
          </p:cNvPicPr>
          <p:nvPr/>
        </p:nvPicPr>
        <p:blipFill rotWithShape="1">
          <a:blip r:embed="rId3"/>
          <a:srcRect l="1786" t="14859"/>
          <a:stretch/>
        </p:blipFill>
        <p:spPr>
          <a:xfrm>
            <a:off x="85853" y="1749579"/>
            <a:ext cx="12261535" cy="3487429"/>
          </a:xfrm>
          <a:prstGeom prst="rect">
            <a:avLst/>
          </a:prstGeom>
        </p:spPr>
      </p:pic>
    </p:spTree>
    <p:extLst>
      <p:ext uri="{BB962C8B-B14F-4D97-AF65-F5344CB8AC3E}">
        <p14:creationId xmlns:p14="http://schemas.microsoft.com/office/powerpoint/2010/main" val="20242614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#6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6064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#6</a:t>
            </a:r>
          </a:p>
        </p:txBody>
      </p:sp>
      <p:pic>
        <p:nvPicPr>
          <p:cNvPr id="4" name="Picture 3">
            <a:extLst>
              <a:ext uri="{FF2B5EF4-FFF2-40B4-BE49-F238E27FC236}">
                <a16:creationId xmlns:a16="http://schemas.microsoft.com/office/drawing/2014/main" id="{E4A43C06-4D75-4772-B779-EC617D8E87FF}"/>
              </a:ext>
            </a:extLst>
          </p:cNvPr>
          <p:cNvPicPr>
            <a:picLocks noChangeAspect="1"/>
          </p:cNvPicPr>
          <p:nvPr/>
        </p:nvPicPr>
        <p:blipFill rotWithShape="1">
          <a:blip r:embed="rId3"/>
          <a:srcRect l="1400" t="868" r="1400"/>
          <a:stretch/>
        </p:blipFill>
        <p:spPr>
          <a:xfrm>
            <a:off x="3821842" y="0"/>
            <a:ext cx="8797195" cy="6986588"/>
          </a:xfrm>
          <a:prstGeom prst="rect">
            <a:avLst/>
          </a:prstGeom>
        </p:spPr>
      </p:pic>
    </p:spTree>
    <p:extLst>
      <p:ext uri="{BB962C8B-B14F-4D97-AF65-F5344CB8AC3E}">
        <p14:creationId xmlns:p14="http://schemas.microsoft.com/office/powerpoint/2010/main" val="38100941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#6</a:t>
            </a:r>
          </a:p>
        </p:txBody>
      </p:sp>
      <p:pic>
        <p:nvPicPr>
          <p:cNvPr id="4" name="Picture 3">
            <a:extLst>
              <a:ext uri="{FF2B5EF4-FFF2-40B4-BE49-F238E27FC236}">
                <a16:creationId xmlns:a16="http://schemas.microsoft.com/office/drawing/2014/main" id="{4CC26A6F-1629-417B-9E17-24946FB9AF22}"/>
              </a:ext>
            </a:extLst>
          </p:cNvPr>
          <p:cNvPicPr>
            <a:picLocks noChangeAspect="1"/>
          </p:cNvPicPr>
          <p:nvPr/>
        </p:nvPicPr>
        <p:blipFill rotWithShape="1">
          <a:blip r:embed="rId3"/>
          <a:srcRect l="790" t="1375" b="2623"/>
          <a:stretch/>
        </p:blipFill>
        <p:spPr>
          <a:xfrm>
            <a:off x="3779837" y="0"/>
            <a:ext cx="8656638" cy="7034639"/>
          </a:xfrm>
          <a:prstGeom prst="rect">
            <a:avLst/>
          </a:prstGeom>
        </p:spPr>
      </p:pic>
    </p:spTree>
    <p:extLst>
      <p:ext uri="{BB962C8B-B14F-4D97-AF65-F5344CB8AC3E}">
        <p14:creationId xmlns:p14="http://schemas.microsoft.com/office/powerpoint/2010/main" val="30883533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#6</a:t>
            </a:r>
          </a:p>
        </p:txBody>
      </p:sp>
      <p:pic>
        <p:nvPicPr>
          <p:cNvPr id="4" name="Picture 3">
            <a:extLst>
              <a:ext uri="{FF2B5EF4-FFF2-40B4-BE49-F238E27FC236}">
                <a16:creationId xmlns:a16="http://schemas.microsoft.com/office/drawing/2014/main" id="{9EB1664B-25A8-4F9C-9ADD-075BDE097BCD}"/>
              </a:ext>
            </a:extLst>
          </p:cNvPr>
          <p:cNvPicPr>
            <a:picLocks noChangeAspect="1"/>
          </p:cNvPicPr>
          <p:nvPr/>
        </p:nvPicPr>
        <p:blipFill rotWithShape="1">
          <a:blip r:embed="rId3"/>
          <a:srcRect l="1887" t="11787"/>
          <a:stretch/>
        </p:blipFill>
        <p:spPr>
          <a:xfrm>
            <a:off x="350837" y="1225964"/>
            <a:ext cx="11614448" cy="5144804"/>
          </a:xfrm>
          <a:prstGeom prst="rect">
            <a:avLst/>
          </a:prstGeom>
        </p:spPr>
      </p:pic>
    </p:spTree>
    <p:extLst>
      <p:ext uri="{BB962C8B-B14F-4D97-AF65-F5344CB8AC3E}">
        <p14:creationId xmlns:p14="http://schemas.microsoft.com/office/powerpoint/2010/main" val="3013527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#7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267088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Remember</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740694"/>
            <a:ext cx="4021181" cy="425126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Azure AD</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Authentication</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Authorization</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MFA</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SSO</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Azure AD Connect</a:t>
            </a:r>
          </a:p>
          <a:p>
            <a:pPr marL="406400" indent="-406400" defTabSz="949071">
              <a:buBlip>
                <a:blip r:embed="rId3"/>
              </a:buBlip>
              <a:defRPr/>
            </a:pPr>
            <a:r>
              <a:rPr lang="en-US" sz="3200" dirty="0">
                <a:gradFill>
                  <a:gsLst>
                    <a:gs pos="1250">
                      <a:srgbClr val="000000"/>
                    </a:gs>
                    <a:gs pos="100000">
                      <a:srgbClr val="000000"/>
                    </a:gs>
                  </a:gsLst>
                  <a:lin ang="5400000" scaled="0"/>
                </a:gradFill>
                <a:latin typeface="Segoe UI Light"/>
              </a:rPr>
              <a:t>Conditional Access</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
        <p:nvSpPr>
          <p:cNvPr id="7" name="Text Placeholder 5">
            <a:extLst>
              <a:ext uri="{FF2B5EF4-FFF2-40B4-BE49-F238E27FC236}">
                <a16:creationId xmlns:a16="http://schemas.microsoft.com/office/drawing/2014/main" id="{5066ECDE-35A0-4C8C-89A8-9C0179790ECB}"/>
              </a:ext>
            </a:extLst>
          </p:cNvPr>
          <p:cNvSpPr txBox="1">
            <a:spLocks/>
          </p:cNvSpPr>
          <p:nvPr/>
        </p:nvSpPr>
        <p:spPr>
          <a:xfrm>
            <a:off x="7783077" y="1740694"/>
            <a:ext cx="3921560" cy="409886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RBAC</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Locks</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Tags</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Azure Policy</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Initiatives</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Azure Blueprints</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Azure Government</a:t>
            </a:r>
          </a:p>
          <a:p>
            <a:pPr marL="342900" indent="-342900" defTabSz="949071">
              <a:buBlip>
                <a:blip r:embed="rId3"/>
              </a:buBlip>
              <a:defRPr/>
            </a:pPr>
            <a:r>
              <a:rPr lang="en-US" sz="2800" dirty="0">
                <a:gradFill>
                  <a:gsLst>
                    <a:gs pos="1250">
                      <a:srgbClr val="000000"/>
                    </a:gs>
                    <a:gs pos="100000">
                      <a:srgbClr val="000000"/>
                    </a:gs>
                  </a:gsLst>
                  <a:lin ang="5400000" scaled="0"/>
                </a:gradFill>
                <a:latin typeface="Segoe UI Light"/>
              </a:rPr>
              <a:t>Azure China 21Vianet</a:t>
            </a:r>
            <a:endParaRPr lang="en-US" sz="2800" b="1"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#7</a:t>
            </a:r>
          </a:p>
        </p:txBody>
      </p:sp>
      <p:pic>
        <p:nvPicPr>
          <p:cNvPr id="4" name="Picture 3">
            <a:extLst>
              <a:ext uri="{FF2B5EF4-FFF2-40B4-BE49-F238E27FC236}">
                <a16:creationId xmlns:a16="http://schemas.microsoft.com/office/drawing/2014/main" id="{78528247-8BB3-4EA7-83EE-5806F2CD06FB}"/>
              </a:ext>
            </a:extLst>
          </p:cNvPr>
          <p:cNvPicPr>
            <a:picLocks noChangeAspect="1"/>
          </p:cNvPicPr>
          <p:nvPr/>
        </p:nvPicPr>
        <p:blipFill rotWithShape="1">
          <a:blip r:embed="rId3"/>
          <a:srcRect l="1322" t="1645" r="2338" b="3372"/>
          <a:stretch/>
        </p:blipFill>
        <p:spPr>
          <a:xfrm>
            <a:off x="1265237" y="1216996"/>
            <a:ext cx="9178636" cy="5313948"/>
          </a:xfrm>
          <a:prstGeom prst="rect">
            <a:avLst/>
          </a:prstGeom>
        </p:spPr>
      </p:pic>
    </p:spTree>
    <p:extLst>
      <p:ext uri="{BB962C8B-B14F-4D97-AF65-F5344CB8AC3E}">
        <p14:creationId xmlns:p14="http://schemas.microsoft.com/office/powerpoint/2010/main" val="39159162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#7</a:t>
            </a:r>
          </a:p>
        </p:txBody>
      </p:sp>
      <p:pic>
        <p:nvPicPr>
          <p:cNvPr id="4" name="Picture 3">
            <a:extLst>
              <a:ext uri="{FF2B5EF4-FFF2-40B4-BE49-F238E27FC236}">
                <a16:creationId xmlns:a16="http://schemas.microsoft.com/office/drawing/2014/main" id="{585D6FA9-D6CA-4819-A9BD-2D4C544041ED}"/>
              </a:ext>
            </a:extLst>
          </p:cNvPr>
          <p:cNvPicPr>
            <a:picLocks noChangeAspect="1"/>
          </p:cNvPicPr>
          <p:nvPr/>
        </p:nvPicPr>
        <p:blipFill rotWithShape="1">
          <a:blip r:embed="rId3"/>
          <a:srcRect l="995" t="1728"/>
          <a:stretch/>
        </p:blipFill>
        <p:spPr>
          <a:xfrm>
            <a:off x="1341437" y="1294041"/>
            <a:ext cx="8915400" cy="5352058"/>
          </a:xfrm>
          <a:prstGeom prst="rect">
            <a:avLst/>
          </a:prstGeom>
        </p:spPr>
      </p:pic>
    </p:spTree>
    <p:extLst>
      <p:ext uri="{BB962C8B-B14F-4D97-AF65-F5344CB8AC3E}">
        <p14:creationId xmlns:p14="http://schemas.microsoft.com/office/powerpoint/2010/main" val="5782458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#7</a:t>
            </a:r>
          </a:p>
        </p:txBody>
      </p:sp>
      <p:pic>
        <p:nvPicPr>
          <p:cNvPr id="4" name="Picture 3">
            <a:extLst>
              <a:ext uri="{FF2B5EF4-FFF2-40B4-BE49-F238E27FC236}">
                <a16:creationId xmlns:a16="http://schemas.microsoft.com/office/drawing/2014/main" id="{4F193378-CB73-4B21-B5D1-A20058250087}"/>
              </a:ext>
            </a:extLst>
          </p:cNvPr>
          <p:cNvPicPr>
            <a:picLocks noChangeAspect="1"/>
          </p:cNvPicPr>
          <p:nvPr/>
        </p:nvPicPr>
        <p:blipFill rotWithShape="1">
          <a:blip r:embed="rId3"/>
          <a:srcRect l="1685" t="10443"/>
          <a:stretch/>
        </p:blipFill>
        <p:spPr>
          <a:xfrm>
            <a:off x="274637" y="1207294"/>
            <a:ext cx="11726711" cy="5105400"/>
          </a:xfrm>
          <a:prstGeom prst="rect">
            <a:avLst/>
          </a:prstGeom>
        </p:spPr>
      </p:pic>
    </p:spTree>
    <p:extLst>
      <p:ext uri="{BB962C8B-B14F-4D97-AF65-F5344CB8AC3E}">
        <p14:creationId xmlns:p14="http://schemas.microsoft.com/office/powerpoint/2010/main" val="26465977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#8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3569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#8</a:t>
            </a:r>
          </a:p>
        </p:txBody>
      </p:sp>
      <p:pic>
        <p:nvPicPr>
          <p:cNvPr id="4" name="Picture 3">
            <a:extLst>
              <a:ext uri="{FF2B5EF4-FFF2-40B4-BE49-F238E27FC236}">
                <a16:creationId xmlns:a16="http://schemas.microsoft.com/office/drawing/2014/main" id="{349D4456-EBC6-47D6-8DB8-E001FC56A1EC}"/>
              </a:ext>
            </a:extLst>
          </p:cNvPr>
          <p:cNvPicPr>
            <a:picLocks noChangeAspect="1"/>
          </p:cNvPicPr>
          <p:nvPr/>
        </p:nvPicPr>
        <p:blipFill rotWithShape="1">
          <a:blip r:embed="rId3"/>
          <a:srcRect l="557" t="2149"/>
          <a:stretch/>
        </p:blipFill>
        <p:spPr>
          <a:xfrm>
            <a:off x="0" y="1233864"/>
            <a:ext cx="12305397" cy="4774030"/>
          </a:xfrm>
          <a:prstGeom prst="rect">
            <a:avLst/>
          </a:prstGeom>
        </p:spPr>
      </p:pic>
    </p:spTree>
    <p:extLst>
      <p:ext uri="{BB962C8B-B14F-4D97-AF65-F5344CB8AC3E}">
        <p14:creationId xmlns:p14="http://schemas.microsoft.com/office/powerpoint/2010/main" val="20455248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#8</a:t>
            </a:r>
          </a:p>
        </p:txBody>
      </p:sp>
      <p:pic>
        <p:nvPicPr>
          <p:cNvPr id="4" name="Picture 3">
            <a:extLst>
              <a:ext uri="{FF2B5EF4-FFF2-40B4-BE49-F238E27FC236}">
                <a16:creationId xmlns:a16="http://schemas.microsoft.com/office/drawing/2014/main" id="{1CCACB1F-2C40-41AA-9AE5-96A21F1F937C}"/>
              </a:ext>
            </a:extLst>
          </p:cNvPr>
          <p:cNvPicPr>
            <a:picLocks noChangeAspect="1"/>
          </p:cNvPicPr>
          <p:nvPr/>
        </p:nvPicPr>
        <p:blipFill rotWithShape="1">
          <a:blip r:embed="rId3"/>
          <a:srcRect l="944" t="3056"/>
          <a:stretch/>
        </p:blipFill>
        <p:spPr>
          <a:xfrm>
            <a:off x="0" y="1207294"/>
            <a:ext cx="12134330" cy="2640401"/>
          </a:xfrm>
          <a:prstGeom prst="rect">
            <a:avLst/>
          </a:prstGeom>
        </p:spPr>
      </p:pic>
    </p:spTree>
    <p:extLst>
      <p:ext uri="{BB962C8B-B14F-4D97-AF65-F5344CB8AC3E}">
        <p14:creationId xmlns:p14="http://schemas.microsoft.com/office/powerpoint/2010/main" val="9356645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#8</a:t>
            </a:r>
          </a:p>
        </p:txBody>
      </p:sp>
      <p:pic>
        <p:nvPicPr>
          <p:cNvPr id="4" name="Picture 3">
            <a:extLst>
              <a:ext uri="{FF2B5EF4-FFF2-40B4-BE49-F238E27FC236}">
                <a16:creationId xmlns:a16="http://schemas.microsoft.com/office/drawing/2014/main" id="{6348E996-58C7-445C-AB33-6CE4ACA62586}"/>
              </a:ext>
            </a:extLst>
          </p:cNvPr>
          <p:cNvPicPr>
            <a:picLocks noChangeAspect="1"/>
          </p:cNvPicPr>
          <p:nvPr/>
        </p:nvPicPr>
        <p:blipFill rotWithShape="1">
          <a:blip r:embed="rId3"/>
          <a:srcRect l="2435" t="17650"/>
          <a:stretch/>
        </p:blipFill>
        <p:spPr>
          <a:xfrm>
            <a:off x="-14391" y="1893094"/>
            <a:ext cx="12465256" cy="3781473"/>
          </a:xfrm>
          <a:prstGeom prst="rect">
            <a:avLst/>
          </a:prstGeom>
        </p:spPr>
      </p:pic>
    </p:spTree>
    <p:extLst>
      <p:ext uri="{BB962C8B-B14F-4D97-AF65-F5344CB8AC3E}">
        <p14:creationId xmlns:p14="http://schemas.microsoft.com/office/powerpoint/2010/main" val="276198666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#9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136389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#9</a:t>
            </a:r>
          </a:p>
        </p:txBody>
      </p:sp>
      <p:graphicFrame>
        <p:nvGraphicFramePr>
          <p:cNvPr id="3" name="Table 3">
            <a:extLst>
              <a:ext uri="{FF2B5EF4-FFF2-40B4-BE49-F238E27FC236}">
                <a16:creationId xmlns:a16="http://schemas.microsoft.com/office/drawing/2014/main" id="{3AE51EB0-7D6F-4882-B1FF-39D9D726EFC0}"/>
              </a:ext>
            </a:extLst>
          </p:cNvPr>
          <p:cNvGraphicFramePr>
            <a:graphicFrameLocks noGrp="1"/>
          </p:cNvGraphicFramePr>
          <p:nvPr>
            <p:extLst>
              <p:ext uri="{D42A27DB-BD31-4B8C-83A1-F6EECF244321}">
                <p14:modId xmlns:p14="http://schemas.microsoft.com/office/powerpoint/2010/main" val="2464002937"/>
              </p:ext>
            </p:extLst>
          </p:nvPr>
        </p:nvGraphicFramePr>
        <p:xfrm>
          <a:off x="1973747" y="1435894"/>
          <a:ext cx="8290983" cy="4913492"/>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How can the IT department ensure that employees at the company's retail stores can access company applications only from approved tablet devices?</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dirty="0"/>
                        <a:t>SSO</a:t>
                      </a:r>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MFA</a:t>
                      </a:r>
                    </a:p>
                  </a:txBody>
                  <a:tcPr anchor="ctr">
                    <a:solidFill>
                      <a:srgbClr val="FFFFFF"/>
                    </a:solidFill>
                  </a:tcPr>
                </a:tc>
                <a:extLst>
                  <a:ext uri="{0D108BD9-81ED-4DB2-BD59-A6C34878D82A}">
                    <a16:rowId xmlns:a16="http://schemas.microsoft.com/office/drawing/2014/main" val="2819418281"/>
                  </a:ext>
                </a:extLst>
              </a:tr>
              <a:tr h="853487">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Conditional Access</a:t>
                      </a:r>
                    </a:p>
                  </a:txBody>
                  <a:tcPr anchor="ctr">
                    <a:solidFill>
                      <a:srgbClr val="FFFFFF"/>
                    </a:solidFill>
                  </a:tcPr>
                </a:tc>
                <a:extLst>
                  <a:ext uri="{0D108BD9-81ED-4DB2-BD59-A6C34878D82A}">
                    <a16:rowId xmlns:a16="http://schemas.microsoft.com/office/drawing/2014/main" val="1479988634"/>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Azure AD Connect</a:t>
                      </a:r>
                    </a:p>
                  </a:txBody>
                  <a:tcPr anchor="ctr">
                    <a:solidFill>
                      <a:srgbClr val="FFFFFF"/>
                    </a:solidFill>
                  </a:tcPr>
                </a:tc>
                <a:extLst>
                  <a:ext uri="{0D108BD9-81ED-4DB2-BD59-A6C34878D82A}">
                    <a16:rowId xmlns:a16="http://schemas.microsoft.com/office/drawing/2014/main" val="3157344485"/>
                  </a:ext>
                </a:extLst>
              </a:tr>
            </a:tbl>
          </a:graphicData>
        </a:graphic>
      </p:graphicFrame>
    </p:spTree>
    <p:extLst>
      <p:ext uri="{BB962C8B-B14F-4D97-AF65-F5344CB8AC3E}">
        <p14:creationId xmlns:p14="http://schemas.microsoft.com/office/powerpoint/2010/main" val="87261618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#9</a:t>
            </a:r>
          </a:p>
        </p:txBody>
      </p:sp>
      <p:graphicFrame>
        <p:nvGraphicFramePr>
          <p:cNvPr id="10" name="Table 3">
            <a:extLst>
              <a:ext uri="{FF2B5EF4-FFF2-40B4-BE49-F238E27FC236}">
                <a16:creationId xmlns:a16="http://schemas.microsoft.com/office/drawing/2014/main" id="{055D74B6-D5FE-4453-9FD8-01C4C8D95AE0}"/>
              </a:ext>
            </a:extLst>
          </p:cNvPr>
          <p:cNvGraphicFramePr>
            <a:graphicFrameLocks noGrp="1"/>
          </p:cNvGraphicFramePr>
          <p:nvPr>
            <p:extLst>
              <p:ext uri="{D42A27DB-BD31-4B8C-83A1-F6EECF244321}">
                <p14:modId xmlns:p14="http://schemas.microsoft.com/office/powerpoint/2010/main" val="3399419508"/>
              </p:ext>
            </p:extLst>
          </p:nvPr>
        </p:nvGraphicFramePr>
        <p:xfrm>
          <a:off x="1973747" y="1435894"/>
          <a:ext cx="8290983" cy="4913492"/>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How can the IT department ensure that employees at the company's retail stores can access company applications only from approved tablet devices?</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dirty="0"/>
                        <a:t>SSO</a:t>
                      </a:r>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MFA</a:t>
                      </a:r>
                    </a:p>
                  </a:txBody>
                  <a:tcPr anchor="ctr">
                    <a:solidFill>
                      <a:srgbClr val="FFFFFF"/>
                    </a:solidFill>
                  </a:tcPr>
                </a:tc>
                <a:extLst>
                  <a:ext uri="{0D108BD9-81ED-4DB2-BD59-A6C34878D82A}">
                    <a16:rowId xmlns:a16="http://schemas.microsoft.com/office/drawing/2014/main" val="2819418281"/>
                  </a:ext>
                </a:extLst>
              </a:tr>
              <a:tr h="853487">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Conditional Access</a:t>
                      </a:r>
                    </a:p>
                  </a:txBody>
                  <a:tcPr anchor="ctr">
                    <a:solidFill>
                      <a:srgbClr val="FFFFFF"/>
                    </a:solidFill>
                  </a:tcPr>
                </a:tc>
                <a:extLst>
                  <a:ext uri="{0D108BD9-81ED-4DB2-BD59-A6C34878D82A}">
                    <a16:rowId xmlns:a16="http://schemas.microsoft.com/office/drawing/2014/main" val="1479988634"/>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Azure AD Connect</a:t>
                      </a:r>
                    </a:p>
                  </a:txBody>
                  <a:tcPr anchor="ctr">
                    <a:solidFill>
                      <a:srgbClr val="FFFFFF"/>
                    </a:solidFill>
                  </a:tcPr>
                </a:tc>
                <a:extLst>
                  <a:ext uri="{0D108BD9-81ED-4DB2-BD59-A6C34878D82A}">
                    <a16:rowId xmlns:a16="http://schemas.microsoft.com/office/drawing/2014/main" val="3157344485"/>
                  </a:ext>
                </a:extLst>
              </a:tr>
            </a:tbl>
          </a:graphicData>
        </a:graphic>
      </p:graphicFrame>
      <p:pic>
        <p:nvPicPr>
          <p:cNvPr id="6" name="Graphic 5" descr="Badge Tick1 with solid fill">
            <a:extLst>
              <a:ext uri="{FF2B5EF4-FFF2-40B4-BE49-F238E27FC236}">
                <a16:creationId xmlns:a16="http://schemas.microsoft.com/office/drawing/2014/main" id="{85596DE8-4466-4A2C-9FD0-DD9EBBC220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0460" y="4864894"/>
            <a:ext cx="533400" cy="533400"/>
          </a:xfrm>
          <a:prstGeom prst="rect">
            <a:avLst/>
          </a:prstGeom>
        </p:spPr>
      </p:pic>
    </p:spTree>
    <p:extLst>
      <p:ext uri="{BB962C8B-B14F-4D97-AF65-F5344CB8AC3E}">
        <p14:creationId xmlns:p14="http://schemas.microsoft.com/office/powerpoint/2010/main" val="15130077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References</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2255837" y="4722443"/>
            <a:ext cx="2283191" cy="509862"/>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spcBef>
                <a:spcPts val="1200"/>
              </a:spcBef>
              <a:spcAft>
                <a:spcPts val="1200"/>
              </a:spcAft>
              <a:buNone/>
              <a:defRPr/>
            </a:pPr>
            <a:r>
              <a:rPr lang="en-US" sz="2038" dirty="0">
                <a:gradFill>
                  <a:gsLst>
                    <a:gs pos="1250">
                      <a:srgbClr val="000000"/>
                    </a:gs>
                    <a:gs pos="100000">
                      <a:srgbClr val="000000"/>
                    </a:gs>
                  </a:gsLst>
                  <a:lin ang="5400000" scaled="0"/>
                </a:gradFill>
                <a:latin typeface="Segoe UI Light"/>
                <a:hlinkClick r:id="rId3"/>
              </a:rPr>
              <a:t>Microsoft Learn</a:t>
            </a:r>
            <a:endParaRPr lang="en-US" sz="2038" dirty="0">
              <a:gradFill>
                <a:gsLst>
                  <a:gs pos="1250">
                    <a:srgbClr val="000000"/>
                  </a:gs>
                  <a:gs pos="100000">
                    <a:srgbClr val="000000"/>
                  </a:gs>
                </a:gsLst>
                <a:lin ang="5400000" scaled="0"/>
              </a:gradFill>
              <a:latin typeface="Segoe UI Light"/>
            </a:endParaRPr>
          </a:p>
        </p:txBody>
      </p:sp>
      <p:pic>
        <p:nvPicPr>
          <p:cNvPr id="3" name="Picture 2">
            <a:extLst>
              <a:ext uri="{FF2B5EF4-FFF2-40B4-BE49-F238E27FC236}">
                <a16:creationId xmlns:a16="http://schemas.microsoft.com/office/drawing/2014/main" id="{9E6F3046-4D6C-4D6E-8EF3-27FF3649795E}"/>
              </a:ext>
            </a:extLst>
          </p:cNvPr>
          <p:cNvPicPr>
            <a:picLocks noChangeAspect="1"/>
          </p:cNvPicPr>
          <p:nvPr/>
        </p:nvPicPr>
        <p:blipFill>
          <a:blip r:embed="rId4"/>
          <a:stretch>
            <a:fillRect/>
          </a:stretch>
        </p:blipFill>
        <p:spPr>
          <a:xfrm>
            <a:off x="7513637" y="2197894"/>
            <a:ext cx="2248095" cy="2263336"/>
          </a:xfrm>
          <a:prstGeom prst="rect">
            <a:avLst/>
          </a:prstGeom>
        </p:spPr>
      </p:pic>
      <p:pic>
        <p:nvPicPr>
          <p:cNvPr id="4" name="Picture 2">
            <a:extLst>
              <a:ext uri="{FF2B5EF4-FFF2-40B4-BE49-F238E27FC236}">
                <a16:creationId xmlns:a16="http://schemas.microsoft.com/office/drawing/2014/main" id="{98FA05FE-330C-4DAF-BFF5-1A5C9E35A9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7529"/>
          <a:stretch/>
        </p:blipFill>
        <p:spPr bwMode="auto">
          <a:xfrm>
            <a:off x="2027237" y="2234109"/>
            <a:ext cx="2312254" cy="21909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5">
            <a:extLst>
              <a:ext uri="{FF2B5EF4-FFF2-40B4-BE49-F238E27FC236}">
                <a16:creationId xmlns:a16="http://schemas.microsoft.com/office/drawing/2014/main" id="{82B374FC-6BDA-4C00-87E2-9BACF35D7863}"/>
              </a:ext>
            </a:extLst>
          </p:cNvPr>
          <p:cNvSpPr txBox="1">
            <a:spLocks/>
          </p:cNvSpPr>
          <p:nvPr/>
        </p:nvSpPr>
        <p:spPr>
          <a:xfrm>
            <a:off x="7285037" y="4722442"/>
            <a:ext cx="3367959" cy="509863"/>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spcBef>
                <a:spcPts val="1200"/>
              </a:spcBef>
              <a:spcAft>
                <a:spcPts val="1200"/>
              </a:spcAft>
              <a:buNone/>
              <a:defRPr/>
            </a:pPr>
            <a:r>
              <a:rPr lang="en-US" sz="2038" dirty="0" err="1">
                <a:gradFill>
                  <a:gsLst>
                    <a:gs pos="1250">
                      <a:srgbClr val="000000"/>
                    </a:gs>
                    <a:gs pos="100000">
                      <a:srgbClr val="000000"/>
                    </a:gs>
                  </a:gsLst>
                  <a:lin ang="5400000" scaled="0"/>
                </a:gradFill>
                <a:latin typeface="Segoe UI Light"/>
                <a:hlinkClick r:id="rId6"/>
              </a:rPr>
              <a:t>MeasureUp</a:t>
            </a:r>
            <a:r>
              <a:rPr lang="en-US" sz="2038" dirty="0">
                <a:gradFill>
                  <a:gsLst>
                    <a:gs pos="1250">
                      <a:srgbClr val="000000"/>
                    </a:gs>
                    <a:gs pos="100000">
                      <a:srgbClr val="000000"/>
                    </a:gs>
                  </a:gsLst>
                  <a:lin ang="5400000" scaled="0"/>
                </a:gradFill>
                <a:latin typeface="Segoe UI Light"/>
                <a:hlinkClick r:id="rId6"/>
              </a:rPr>
              <a:t> Practice Test</a:t>
            </a:r>
            <a:endParaRPr lang="en-US" sz="2038" dirty="0">
              <a:gradFill>
                <a:gsLst>
                  <a:gs pos="1250">
                    <a:srgbClr val="000000"/>
                  </a:gs>
                  <a:gs pos="100000">
                    <a:srgbClr val="000000"/>
                  </a:gs>
                </a:gsLst>
                <a:lin ang="5400000" scaled="0"/>
              </a:gradFill>
              <a:latin typeface="Segoe UI Light"/>
            </a:endParaRPr>
          </a:p>
          <a:p>
            <a:pPr marL="0" indent="0" defTabSz="949071">
              <a:buNone/>
              <a:defRPr/>
            </a:pPr>
            <a:endParaRPr lang="en-US" sz="2697"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3334392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#9</a:t>
            </a:r>
          </a:p>
        </p:txBody>
      </p:sp>
      <p:graphicFrame>
        <p:nvGraphicFramePr>
          <p:cNvPr id="4" name="Table 3">
            <a:extLst>
              <a:ext uri="{FF2B5EF4-FFF2-40B4-BE49-F238E27FC236}">
                <a16:creationId xmlns:a16="http://schemas.microsoft.com/office/drawing/2014/main" id="{B6E6BEF6-A1D1-4813-BD72-990BEDC55CAB}"/>
              </a:ext>
            </a:extLst>
          </p:cNvPr>
          <p:cNvGraphicFramePr>
            <a:graphicFrameLocks noGrp="1"/>
          </p:cNvGraphicFramePr>
          <p:nvPr>
            <p:extLst>
              <p:ext uri="{D42A27DB-BD31-4B8C-83A1-F6EECF244321}">
                <p14:modId xmlns:p14="http://schemas.microsoft.com/office/powerpoint/2010/main" val="2211999739"/>
              </p:ext>
            </p:extLst>
          </p:nvPr>
        </p:nvGraphicFramePr>
        <p:xfrm>
          <a:off x="1874837" y="1435894"/>
          <a:ext cx="8382000" cy="4953000"/>
        </p:xfrm>
        <a:graphic>
          <a:graphicData uri="http://schemas.openxmlformats.org/drawingml/2006/table">
            <a:tbl>
              <a:tblPr firstRow="1" bandRow="1">
                <a:tableStyleId>{5C22544A-7EE6-4342-B048-85BDC9FD1C3A}</a:tableStyleId>
              </a:tblPr>
              <a:tblGrid>
                <a:gridCol w="8382000">
                  <a:extLst>
                    <a:ext uri="{9D8B030D-6E8A-4147-A177-3AD203B41FA5}">
                      <a16:colId xmlns:a16="http://schemas.microsoft.com/office/drawing/2014/main" val="3064718096"/>
                    </a:ext>
                  </a:extLst>
                </a:gridCol>
              </a:tblGrid>
              <a:tr h="893955">
                <a:tc>
                  <a:txBody>
                    <a:bodyPr/>
                    <a:lstStyle/>
                    <a:p>
                      <a:pPr marL="233363" indent="0" algn="l" defTabSz="931710" rtl="0" eaLnBrk="1" latinLnBrk="0" hangingPunct="1"/>
                      <a:r>
                        <a:rPr kumimoji="0" lang="en-US" sz="1798" b="0" i="0" u="none" strike="noStrike" kern="1200" cap="none" spc="0" normalizeH="0" baseline="0" noProof="0" dirty="0">
                          <a:ln>
                            <a:noFill/>
                          </a:ln>
                          <a:solidFill>
                            <a:srgbClr val="3C3C3C"/>
                          </a:solidFill>
                          <a:effectLst/>
                          <a:uLnTx/>
                          <a:uFillTx/>
                          <a:latin typeface="+mn-lt"/>
                          <a:ea typeface="+mn-ea"/>
                          <a:cs typeface="+mn-cs"/>
                        </a:rPr>
                        <a:t>SSO stands for Single Sign-On which is enables users to sign into different service with the same credentials</a:t>
                      </a:r>
                      <a:endParaRPr kumimoji="0" lang="en-US" sz="1798" b="0" i="0" u="none" strike="noStrike" kern="1200" cap="none" spc="0" normalizeH="0" baseline="0" dirty="0">
                        <a:ln>
                          <a:noFill/>
                        </a:ln>
                        <a:solidFill>
                          <a:srgbClr val="3C3C3C"/>
                        </a:solidFill>
                        <a:effectLst/>
                        <a:uLnTx/>
                        <a:uFillTx/>
                        <a:latin typeface="+mn-lt"/>
                        <a:ea typeface="+mn-ea"/>
                        <a:cs typeface="+mn-cs"/>
                      </a:endParaRPr>
                    </a:p>
                  </a:txBody>
                  <a:tcPr anchor="ctr">
                    <a:solidFill>
                      <a:srgbClr val="FFFFFF"/>
                    </a:solidFill>
                  </a:tcPr>
                </a:tc>
                <a:extLst>
                  <a:ext uri="{0D108BD9-81ED-4DB2-BD59-A6C34878D82A}">
                    <a16:rowId xmlns:a16="http://schemas.microsoft.com/office/drawing/2014/main" val="4042796345"/>
                  </a:ext>
                </a:extLst>
              </a:tr>
              <a:tr h="1277016">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MFA stands for Multi-Factor Authentication which is a process where a user is prompted during the sign-in process for an additional form of identification (e.g., include a code on their cell phone or a fingerprint scan)</a:t>
                      </a:r>
                      <a:endParaRPr lang="en-US" dirty="0"/>
                    </a:p>
                  </a:txBody>
                  <a:tcPr anchor="ctr">
                    <a:solidFill>
                      <a:srgbClr val="FFFFFF"/>
                    </a:solidFill>
                  </a:tcPr>
                </a:tc>
                <a:extLst>
                  <a:ext uri="{0D108BD9-81ED-4DB2-BD59-A6C34878D82A}">
                    <a16:rowId xmlns:a16="http://schemas.microsoft.com/office/drawing/2014/main" val="2819418281"/>
                  </a:ext>
                </a:extLst>
              </a:tr>
              <a:tr h="1660075">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Conditional Access is a tool that Azure Active Directory uses to allow (or deny) access to resources based on identity signals. These signals include who the user is, where the user is, and what device the user is requesting access from.</a:t>
                      </a:r>
                      <a:endParaRPr lang="en-US" dirty="0"/>
                    </a:p>
                  </a:txBody>
                  <a:tcPr anchor="ctr">
                    <a:solidFill>
                      <a:srgbClr val="FFFFFF"/>
                    </a:solidFill>
                  </a:tcPr>
                </a:tc>
                <a:extLst>
                  <a:ext uri="{0D108BD9-81ED-4DB2-BD59-A6C34878D82A}">
                    <a16:rowId xmlns:a16="http://schemas.microsoft.com/office/drawing/2014/main" val="2321932611"/>
                  </a:ext>
                </a:extLst>
              </a:tr>
              <a:tr h="1121954">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Azure AD Connect is a tool </a:t>
                      </a:r>
                      <a:r>
                        <a:rPr lang="en-US" sz="1798" b="0" i="0" kern="1200" dirty="0">
                          <a:solidFill>
                            <a:schemeClr val="dk1"/>
                          </a:solidFill>
                          <a:effectLst/>
                          <a:latin typeface="+mn-lt"/>
                          <a:ea typeface="+mn-ea"/>
                          <a:cs typeface="+mn-cs"/>
                        </a:rPr>
                        <a:t>to connect on-premise Active Directory installation with Azure AD </a:t>
                      </a:r>
                      <a:endParaRPr lang="en-US" dirty="0"/>
                    </a:p>
                  </a:txBody>
                  <a:tcPr anchor="ctr">
                    <a:solidFill>
                      <a:srgbClr val="FFFFFF"/>
                    </a:solidFill>
                  </a:tcPr>
                </a:tc>
                <a:extLst>
                  <a:ext uri="{0D108BD9-81ED-4DB2-BD59-A6C34878D82A}">
                    <a16:rowId xmlns:a16="http://schemas.microsoft.com/office/drawing/2014/main" val="3713949684"/>
                  </a:ext>
                </a:extLst>
              </a:tr>
            </a:tbl>
          </a:graphicData>
        </a:graphic>
      </p:graphicFrame>
    </p:spTree>
    <p:extLst>
      <p:ext uri="{BB962C8B-B14F-4D97-AF65-F5344CB8AC3E}">
        <p14:creationId xmlns:p14="http://schemas.microsoft.com/office/powerpoint/2010/main" val="418696257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#10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382774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#10</a:t>
            </a:r>
          </a:p>
        </p:txBody>
      </p:sp>
      <p:graphicFrame>
        <p:nvGraphicFramePr>
          <p:cNvPr id="4" name="Table 3">
            <a:extLst>
              <a:ext uri="{FF2B5EF4-FFF2-40B4-BE49-F238E27FC236}">
                <a16:creationId xmlns:a16="http://schemas.microsoft.com/office/drawing/2014/main" id="{F2B3B2D3-5B08-4B38-92B4-97982D414FCF}"/>
              </a:ext>
            </a:extLst>
          </p:cNvPr>
          <p:cNvGraphicFramePr>
            <a:graphicFrameLocks noGrp="1"/>
          </p:cNvGraphicFramePr>
          <p:nvPr>
            <p:extLst>
              <p:ext uri="{D42A27DB-BD31-4B8C-83A1-F6EECF244321}">
                <p14:modId xmlns:p14="http://schemas.microsoft.com/office/powerpoint/2010/main" val="2349911688"/>
              </p:ext>
            </p:extLst>
          </p:nvPr>
        </p:nvGraphicFramePr>
        <p:xfrm>
          <a:off x="1973747" y="1435894"/>
          <a:ext cx="8290983" cy="5187495"/>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If you have a resource group that is locked for deletion, and you have created a VM inside that resource group. What are the prerequisite for deleting that VM</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sz="1798" kern="1200" dirty="0">
                          <a:solidFill>
                            <a:schemeClr val="dk1"/>
                          </a:solidFill>
                          <a:effectLst/>
                          <a:latin typeface="+mn-lt"/>
                          <a:ea typeface="+mn-ea"/>
                          <a:cs typeface="+mn-cs"/>
                        </a:rPr>
                        <a:t>You must unlock the VM only</a:t>
                      </a:r>
                      <a:endParaRPr lang="en-US" dirty="0"/>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must unlock the Resource Group only</a:t>
                      </a:r>
                      <a:endParaRPr lang="en-US" dirty="0"/>
                    </a:p>
                  </a:txBody>
                  <a:tcPr anchor="ctr">
                    <a:solidFill>
                      <a:srgbClr val="FFFFFF"/>
                    </a:solidFill>
                  </a:tcPr>
                </a:tc>
                <a:extLst>
                  <a:ext uri="{0D108BD9-81ED-4DB2-BD59-A6C34878D82A}">
                    <a16:rowId xmlns:a16="http://schemas.microsoft.com/office/drawing/2014/main" val="2819418281"/>
                  </a:ext>
                </a:extLst>
              </a:tr>
              <a:tr h="853487">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must unlock both the Resource Group and the VM</a:t>
                      </a:r>
                      <a:endParaRPr lang="en-US" dirty="0"/>
                    </a:p>
                  </a:txBody>
                  <a:tcPr anchor="ctr">
                    <a:solidFill>
                      <a:srgbClr val="FFFFFF"/>
                    </a:solidFill>
                  </a:tcPr>
                </a:tc>
                <a:extLst>
                  <a:ext uri="{0D108BD9-81ED-4DB2-BD59-A6C34878D82A}">
                    <a16:rowId xmlns:a16="http://schemas.microsoft.com/office/drawing/2014/main" val="1479988634"/>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can delete the VM with no prerequisites</a:t>
                      </a:r>
                      <a:endParaRPr lang="en-US" dirty="0"/>
                    </a:p>
                  </a:txBody>
                  <a:tcPr anchor="ctr">
                    <a:solidFill>
                      <a:srgbClr val="FFFFFF"/>
                    </a:solidFill>
                  </a:tcPr>
                </a:tc>
                <a:extLst>
                  <a:ext uri="{0D108BD9-81ED-4DB2-BD59-A6C34878D82A}">
                    <a16:rowId xmlns:a16="http://schemas.microsoft.com/office/drawing/2014/main" val="3157344485"/>
                  </a:ext>
                </a:extLst>
              </a:tr>
            </a:tbl>
          </a:graphicData>
        </a:graphic>
      </p:graphicFrame>
    </p:spTree>
    <p:extLst>
      <p:ext uri="{BB962C8B-B14F-4D97-AF65-F5344CB8AC3E}">
        <p14:creationId xmlns:p14="http://schemas.microsoft.com/office/powerpoint/2010/main" val="221533205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#10</a:t>
            </a:r>
          </a:p>
        </p:txBody>
      </p:sp>
      <p:graphicFrame>
        <p:nvGraphicFramePr>
          <p:cNvPr id="4" name="Table 3">
            <a:extLst>
              <a:ext uri="{FF2B5EF4-FFF2-40B4-BE49-F238E27FC236}">
                <a16:creationId xmlns:a16="http://schemas.microsoft.com/office/drawing/2014/main" id="{C34FED69-C6DC-434D-9AA6-2DCEE47535D6}"/>
              </a:ext>
            </a:extLst>
          </p:cNvPr>
          <p:cNvGraphicFramePr>
            <a:graphicFrameLocks noGrp="1"/>
          </p:cNvGraphicFramePr>
          <p:nvPr>
            <p:extLst>
              <p:ext uri="{D42A27DB-BD31-4B8C-83A1-F6EECF244321}">
                <p14:modId xmlns:p14="http://schemas.microsoft.com/office/powerpoint/2010/main" val="2143379031"/>
              </p:ext>
            </p:extLst>
          </p:nvPr>
        </p:nvGraphicFramePr>
        <p:xfrm>
          <a:off x="1973747" y="1435894"/>
          <a:ext cx="8290983" cy="5187495"/>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If you have a resource group that is locked for deletion, and you have created a VM inside that resource group. What are the prerequisite for deleting that VM</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sz="1798" kern="1200" dirty="0">
                          <a:solidFill>
                            <a:schemeClr val="dk1"/>
                          </a:solidFill>
                          <a:effectLst/>
                          <a:latin typeface="+mn-lt"/>
                          <a:ea typeface="+mn-ea"/>
                          <a:cs typeface="+mn-cs"/>
                        </a:rPr>
                        <a:t>You must unlock the VM only</a:t>
                      </a:r>
                      <a:endParaRPr lang="en-US" dirty="0"/>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must unlock the Resource Group only</a:t>
                      </a:r>
                      <a:endParaRPr lang="en-US" dirty="0"/>
                    </a:p>
                  </a:txBody>
                  <a:tcPr anchor="ctr">
                    <a:solidFill>
                      <a:srgbClr val="FFFFFF"/>
                    </a:solidFill>
                  </a:tcPr>
                </a:tc>
                <a:extLst>
                  <a:ext uri="{0D108BD9-81ED-4DB2-BD59-A6C34878D82A}">
                    <a16:rowId xmlns:a16="http://schemas.microsoft.com/office/drawing/2014/main" val="2819418281"/>
                  </a:ext>
                </a:extLst>
              </a:tr>
              <a:tr h="853487">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must unlock both the Resource Group and the VM</a:t>
                      </a:r>
                      <a:endParaRPr lang="en-US" dirty="0"/>
                    </a:p>
                  </a:txBody>
                  <a:tcPr anchor="ctr">
                    <a:solidFill>
                      <a:srgbClr val="FFFFFF"/>
                    </a:solidFill>
                  </a:tcPr>
                </a:tc>
                <a:extLst>
                  <a:ext uri="{0D108BD9-81ED-4DB2-BD59-A6C34878D82A}">
                    <a16:rowId xmlns:a16="http://schemas.microsoft.com/office/drawing/2014/main" val="1479988634"/>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You can delete the VM with no prerequisites</a:t>
                      </a:r>
                      <a:endParaRPr lang="en-US" dirty="0"/>
                    </a:p>
                  </a:txBody>
                  <a:tcPr anchor="ctr">
                    <a:solidFill>
                      <a:srgbClr val="FFFFFF"/>
                    </a:solidFill>
                  </a:tcPr>
                </a:tc>
                <a:extLst>
                  <a:ext uri="{0D108BD9-81ED-4DB2-BD59-A6C34878D82A}">
                    <a16:rowId xmlns:a16="http://schemas.microsoft.com/office/drawing/2014/main" val="3157344485"/>
                  </a:ext>
                </a:extLst>
              </a:tr>
            </a:tbl>
          </a:graphicData>
        </a:graphic>
      </p:graphicFrame>
      <p:pic>
        <p:nvPicPr>
          <p:cNvPr id="6" name="Graphic 5" descr="Badge Tick1 with solid fill">
            <a:extLst>
              <a:ext uri="{FF2B5EF4-FFF2-40B4-BE49-F238E27FC236}">
                <a16:creationId xmlns:a16="http://schemas.microsoft.com/office/drawing/2014/main" id="{E77546F0-B103-43A3-A4C8-99181AF15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0946" y="4331494"/>
            <a:ext cx="533400" cy="533400"/>
          </a:xfrm>
          <a:prstGeom prst="rect">
            <a:avLst/>
          </a:prstGeom>
        </p:spPr>
      </p:pic>
    </p:spTree>
    <p:extLst>
      <p:ext uri="{BB962C8B-B14F-4D97-AF65-F5344CB8AC3E}">
        <p14:creationId xmlns:p14="http://schemas.microsoft.com/office/powerpoint/2010/main" val="163436631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#10</a:t>
            </a:r>
          </a:p>
        </p:txBody>
      </p:sp>
      <p:graphicFrame>
        <p:nvGraphicFramePr>
          <p:cNvPr id="4" name="Table 3">
            <a:extLst>
              <a:ext uri="{FF2B5EF4-FFF2-40B4-BE49-F238E27FC236}">
                <a16:creationId xmlns:a16="http://schemas.microsoft.com/office/drawing/2014/main" id="{5ACEE497-BA5D-4379-BA92-88D07EB71E07}"/>
              </a:ext>
            </a:extLst>
          </p:cNvPr>
          <p:cNvGraphicFramePr>
            <a:graphicFrameLocks noGrp="1"/>
          </p:cNvGraphicFramePr>
          <p:nvPr>
            <p:extLst>
              <p:ext uri="{D42A27DB-BD31-4B8C-83A1-F6EECF244321}">
                <p14:modId xmlns:p14="http://schemas.microsoft.com/office/powerpoint/2010/main" val="2177984070"/>
              </p:ext>
            </p:extLst>
          </p:nvPr>
        </p:nvGraphicFramePr>
        <p:xfrm>
          <a:off x="1973747" y="1359694"/>
          <a:ext cx="8379460" cy="2209800"/>
        </p:xfrm>
        <a:graphic>
          <a:graphicData uri="http://schemas.openxmlformats.org/drawingml/2006/table">
            <a:tbl>
              <a:tblPr firstRow="1" bandRow="1">
                <a:tableStyleId>{5C22544A-7EE6-4342-B048-85BDC9FD1C3A}</a:tableStyleId>
              </a:tblPr>
              <a:tblGrid>
                <a:gridCol w="8379460">
                  <a:extLst>
                    <a:ext uri="{9D8B030D-6E8A-4147-A177-3AD203B41FA5}">
                      <a16:colId xmlns:a16="http://schemas.microsoft.com/office/drawing/2014/main" val="3064718096"/>
                    </a:ext>
                  </a:extLst>
                </a:gridCol>
              </a:tblGrid>
              <a:tr h="1104900">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As you didn’t lock the VM, you don’t need to unlock it, neither you can do so. It was locked only because its resource group is locked </a:t>
                      </a:r>
                      <a:endParaRPr lang="en-US" dirty="0"/>
                    </a:p>
                  </a:txBody>
                  <a:tcPr anchor="ctr">
                    <a:solidFill>
                      <a:srgbClr val="FFFFFF"/>
                    </a:solidFill>
                  </a:tcPr>
                </a:tc>
                <a:extLst>
                  <a:ext uri="{0D108BD9-81ED-4DB2-BD59-A6C34878D82A}">
                    <a16:rowId xmlns:a16="http://schemas.microsoft.com/office/drawing/2014/main" val="4042796345"/>
                  </a:ext>
                </a:extLst>
              </a:tr>
              <a:tr h="1104900">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Once you unlock the resource group, all its resources will be automatically unlocked unless there is a resource that is locked explicitly </a:t>
                      </a:r>
                      <a:endParaRPr lang="en-US" dirty="0"/>
                    </a:p>
                  </a:txBody>
                  <a:tcPr anchor="ctr">
                    <a:solidFill>
                      <a:srgbClr val="FFFFFF"/>
                    </a:solidFill>
                  </a:tcPr>
                </a:tc>
                <a:extLst>
                  <a:ext uri="{0D108BD9-81ED-4DB2-BD59-A6C34878D82A}">
                    <a16:rowId xmlns:a16="http://schemas.microsoft.com/office/drawing/2014/main" val="2819418281"/>
                  </a:ext>
                </a:extLst>
              </a:tr>
            </a:tbl>
          </a:graphicData>
        </a:graphic>
      </p:graphicFrame>
      <p:pic>
        <p:nvPicPr>
          <p:cNvPr id="6" name="Picture 5" descr="Graphical user interface, application&#10;&#10;Description automatically generated">
            <a:extLst>
              <a:ext uri="{FF2B5EF4-FFF2-40B4-BE49-F238E27FC236}">
                <a16:creationId xmlns:a16="http://schemas.microsoft.com/office/drawing/2014/main" id="{A85DCDE6-4363-4B3E-82AD-F7E51357AC7B}"/>
              </a:ext>
            </a:extLst>
          </p:cNvPr>
          <p:cNvPicPr>
            <a:picLocks noChangeAspect="1"/>
          </p:cNvPicPr>
          <p:nvPr/>
        </p:nvPicPr>
        <p:blipFill rotWithShape="1">
          <a:blip r:embed="rId3"/>
          <a:srcRect t="17143"/>
          <a:stretch/>
        </p:blipFill>
        <p:spPr>
          <a:xfrm>
            <a:off x="1979351" y="3767232"/>
            <a:ext cx="8379460" cy="2926462"/>
          </a:xfrm>
          <a:prstGeom prst="rect">
            <a:avLst/>
          </a:prstGeom>
        </p:spPr>
      </p:pic>
    </p:spTree>
    <p:extLst>
      <p:ext uri="{BB962C8B-B14F-4D97-AF65-F5344CB8AC3E}">
        <p14:creationId xmlns:p14="http://schemas.microsoft.com/office/powerpoint/2010/main" val="14171253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#11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10506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#11</a:t>
            </a:r>
          </a:p>
        </p:txBody>
      </p:sp>
      <p:graphicFrame>
        <p:nvGraphicFramePr>
          <p:cNvPr id="4" name="Table 3">
            <a:extLst>
              <a:ext uri="{FF2B5EF4-FFF2-40B4-BE49-F238E27FC236}">
                <a16:creationId xmlns:a16="http://schemas.microsoft.com/office/drawing/2014/main" id="{9D509B38-7346-481F-B6C9-7968230884B8}"/>
              </a:ext>
            </a:extLst>
          </p:cNvPr>
          <p:cNvGraphicFramePr>
            <a:graphicFrameLocks noGrp="1"/>
          </p:cNvGraphicFramePr>
          <p:nvPr>
            <p:extLst>
              <p:ext uri="{D42A27DB-BD31-4B8C-83A1-F6EECF244321}">
                <p14:modId xmlns:p14="http://schemas.microsoft.com/office/powerpoint/2010/main" val="1440653509"/>
              </p:ext>
            </p:extLst>
          </p:nvPr>
        </p:nvGraphicFramePr>
        <p:xfrm>
          <a:off x="503238" y="1207294"/>
          <a:ext cx="11201400" cy="4578199"/>
        </p:xfrm>
        <a:graphic>
          <a:graphicData uri="http://schemas.openxmlformats.org/drawingml/2006/table">
            <a:tbl>
              <a:tblPr firstRow="1" bandRow="1">
                <a:tableStyleId>{5C22544A-7EE6-4342-B048-85BDC9FD1C3A}</a:tableStyleId>
              </a:tblPr>
              <a:tblGrid>
                <a:gridCol w="11201400">
                  <a:extLst>
                    <a:ext uri="{9D8B030D-6E8A-4147-A177-3AD203B41FA5}">
                      <a16:colId xmlns:a16="http://schemas.microsoft.com/office/drawing/2014/main" val="3064718096"/>
                    </a:ext>
                  </a:extLst>
                </a:gridCol>
              </a:tblGrid>
              <a:tr h="1525856">
                <a:tc>
                  <a:txBody>
                    <a:bodyPr/>
                    <a:lstStyle/>
                    <a:p>
                      <a:pPr marL="233363" indent="0"/>
                      <a:endParaRPr lang="en-US" b="0" dirty="0">
                        <a:solidFill>
                          <a:schemeClr val="bg1"/>
                        </a:solidFill>
                      </a:endParaRPr>
                    </a:p>
                    <a:p>
                      <a:pPr marL="233363" indent="0"/>
                      <a:r>
                        <a:rPr lang="en-US" b="0" dirty="0">
                          <a:solidFill>
                            <a:schemeClr val="bg1"/>
                          </a:solidFill>
                        </a:rPr>
                        <a:t>Your organization has 2 environments (one for Development and another for Testing), and they want to allow some users to control the virtual machines in each environment but prevent them from modifying networking and other resources in the same resource group or Azure subscription? What is the best approach to achieve this?</a:t>
                      </a:r>
                    </a:p>
                  </a:txBody>
                  <a:tcPr>
                    <a:solidFill>
                      <a:srgbClr val="FFFFFF"/>
                    </a:solidFill>
                  </a:tcPr>
                </a:tc>
                <a:extLst>
                  <a:ext uri="{0D108BD9-81ED-4DB2-BD59-A6C34878D82A}">
                    <a16:rowId xmlns:a16="http://schemas.microsoft.com/office/drawing/2014/main" val="3054592281"/>
                  </a:ext>
                </a:extLst>
              </a:tr>
              <a:tr h="48544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37898">
                <a:tc>
                  <a:txBody>
                    <a:bodyPr/>
                    <a:lstStyle/>
                    <a:p>
                      <a:pPr marL="233363" marR="0" lvl="0" indent="0" algn="l" defTabSz="931710" rtl="0" eaLnBrk="1" fontAlgn="auto" latinLnBrk="0" hangingPunct="1">
                        <a:lnSpc>
                          <a:spcPct val="100000"/>
                        </a:lnSpc>
                        <a:spcBef>
                          <a:spcPts val="0"/>
                        </a:spcBef>
                        <a:spcAft>
                          <a:spcPts val="0"/>
                        </a:spcAft>
                        <a:buClrTx/>
                        <a:buSzTx/>
                        <a:buFontTx/>
                        <a:buNone/>
                        <a:tabLst/>
                        <a:defRPr/>
                      </a:pPr>
                      <a:r>
                        <a:rPr lang="en-US" sz="3600" dirty="0"/>
                        <a:t>○ </a:t>
                      </a:r>
                      <a:r>
                        <a:rPr lang="en-US" sz="1798" kern="1200" dirty="0">
                          <a:solidFill>
                            <a:schemeClr val="dk1"/>
                          </a:solidFill>
                          <a:effectLst/>
                          <a:latin typeface="+mn-lt"/>
                          <a:ea typeface="+mn-ea"/>
                          <a:cs typeface="+mn-cs"/>
                        </a:rPr>
                        <a:t>Create a role assignment through Azure RBAC</a:t>
                      </a:r>
                    </a:p>
                  </a:txBody>
                  <a:tcPr anchor="ctr">
                    <a:solidFill>
                      <a:srgbClr val="FFFFFF"/>
                    </a:solidFill>
                  </a:tcPr>
                </a:tc>
                <a:extLst>
                  <a:ext uri="{0D108BD9-81ED-4DB2-BD59-A6C34878D82A}">
                    <a16:rowId xmlns:a16="http://schemas.microsoft.com/office/drawing/2014/main" val="4042796345"/>
                  </a:ext>
                </a:extLst>
              </a:tr>
              <a:tr h="837898">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Create a policy in Azure Policy that audits resource usage</a:t>
                      </a:r>
                      <a:endParaRPr lang="en-US" dirty="0"/>
                    </a:p>
                  </a:txBody>
                  <a:tcPr anchor="ctr">
                    <a:solidFill>
                      <a:srgbClr val="FFFFFF"/>
                    </a:solidFill>
                  </a:tcPr>
                </a:tc>
                <a:extLst>
                  <a:ext uri="{0D108BD9-81ED-4DB2-BD59-A6C34878D82A}">
                    <a16:rowId xmlns:a16="http://schemas.microsoft.com/office/drawing/2014/main" val="2819418281"/>
                  </a:ext>
                </a:extLst>
              </a:tr>
              <a:tr h="891098">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Split the environment into separate resource groups</a:t>
                      </a:r>
                      <a:endParaRPr lang="en-US" dirty="0"/>
                    </a:p>
                  </a:txBody>
                  <a:tcPr anchor="ctr">
                    <a:solidFill>
                      <a:srgbClr val="FFFFFF"/>
                    </a:solidFill>
                  </a:tcPr>
                </a:tc>
                <a:extLst>
                  <a:ext uri="{0D108BD9-81ED-4DB2-BD59-A6C34878D82A}">
                    <a16:rowId xmlns:a16="http://schemas.microsoft.com/office/drawing/2014/main" val="1479988634"/>
                  </a:ext>
                </a:extLst>
              </a:tr>
            </a:tbl>
          </a:graphicData>
        </a:graphic>
      </p:graphicFrame>
    </p:spTree>
    <p:extLst>
      <p:ext uri="{BB962C8B-B14F-4D97-AF65-F5344CB8AC3E}">
        <p14:creationId xmlns:p14="http://schemas.microsoft.com/office/powerpoint/2010/main" val="31779369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#11</a:t>
            </a:r>
          </a:p>
        </p:txBody>
      </p:sp>
      <p:graphicFrame>
        <p:nvGraphicFramePr>
          <p:cNvPr id="4" name="Table 3">
            <a:extLst>
              <a:ext uri="{FF2B5EF4-FFF2-40B4-BE49-F238E27FC236}">
                <a16:creationId xmlns:a16="http://schemas.microsoft.com/office/drawing/2014/main" id="{A97A78CD-54B0-40D4-8CEA-3EAD064D246F}"/>
              </a:ext>
            </a:extLst>
          </p:cNvPr>
          <p:cNvGraphicFramePr>
            <a:graphicFrameLocks noGrp="1"/>
          </p:cNvGraphicFramePr>
          <p:nvPr>
            <p:extLst>
              <p:ext uri="{D42A27DB-BD31-4B8C-83A1-F6EECF244321}">
                <p14:modId xmlns:p14="http://schemas.microsoft.com/office/powerpoint/2010/main" val="2251154687"/>
              </p:ext>
            </p:extLst>
          </p:nvPr>
        </p:nvGraphicFramePr>
        <p:xfrm>
          <a:off x="503238" y="1207294"/>
          <a:ext cx="11201400" cy="5416097"/>
        </p:xfrm>
        <a:graphic>
          <a:graphicData uri="http://schemas.openxmlformats.org/drawingml/2006/table">
            <a:tbl>
              <a:tblPr firstRow="1" bandRow="1">
                <a:tableStyleId>{5C22544A-7EE6-4342-B048-85BDC9FD1C3A}</a:tableStyleId>
              </a:tblPr>
              <a:tblGrid>
                <a:gridCol w="11201400">
                  <a:extLst>
                    <a:ext uri="{9D8B030D-6E8A-4147-A177-3AD203B41FA5}">
                      <a16:colId xmlns:a16="http://schemas.microsoft.com/office/drawing/2014/main" val="3064718096"/>
                    </a:ext>
                  </a:extLst>
                </a:gridCol>
              </a:tblGrid>
              <a:tr h="1525856">
                <a:tc>
                  <a:txBody>
                    <a:bodyPr/>
                    <a:lstStyle/>
                    <a:p>
                      <a:pPr marL="233363" indent="0"/>
                      <a:endParaRPr lang="en-US" b="0" dirty="0">
                        <a:solidFill>
                          <a:schemeClr val="bg1"/>
                        </a:solidFill>
                      </a:endParaRPr>
                    </a:p>
                    <a:p>
                      <a:pPr marL="233363" indent="0"/>
                      <a:r>
                        <a:rPr lang="en-US" b="0" dirty="0">
                          <a:solidFill>
                            <a:schemeClr val="bg1"/>
                          </a:solidFill>
                        </a:rPr>
                        <a:t>Your organization has 2 environments (one for Development and another for Testing) under the same subscription, and they want to allow some users to control the virtual machines in each environment but prevent them from modifying networking and other resources in the same resource group or Azure subscription? What is the best approach to achieve this?</a:t>
                      </a:r>
                    </a:p>
                  </a:txBody>
                  <a:tcPr>
                    <a:solidFill>
                      <a:srgbClr val="FFFFFF"/>
                    </a:solidFill>
                  </a:tcPr>
                </a:tc>
                <a:extLst>
                  <a:ext uri="{0D108BD9-81ED-4DB2-BD59-A6C34878D82A}">
                    <a16:rowId xmlns:a16="http://schemas.microsoft.com/office/drawing/2014/main" val="3054592281"/>
                  </a:ext>
                </a:extLst>
              </a:tr>
              <a:tr h="48544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37898">
                <a:tc>
                  <a:txBody>
                    <a:bodyPr/>
                    <a:lstStyle/>
                    <a:p>
                      <a:pPr marL="233363" marR="0" lvl="0" indent="0" algn="l" defTabSz="931710" rtl="0" eaLnBrk="1" fontAlgn="auto" latinLnBrk="0" hangingPunct="1">
                        <a:lnSpc>
                          <a:spcPct val="100000"/>
                        </a:lnSpc>
                        <a:spcBef>
                          <a:spcPts val="0"/>
                        </a:spcBef>
                        <a:spcAft>
                          <a:spcPts val="0"/>
                        </a:spcAft>
                        <a:buClrTx/>
                        <a:buSzTx/>
                        <a:buFontTx/>
                        <a:buNone/>
                        <a:tabLst/>
                        <a:defRPr/>
                      </a:pPr>
                      <a:r>
                        <a:rPr lang="en-US" sz="3600" dirty="0"/>
                        <a:t>○ </a:t>
                      </a:r>
                      <a:r>
                        <a:rPr lang="en-US" sz="1798" kern="1200" dirty="0">
                          <a:solidFill>
                            <a:schemeClr val="dk1"/>
                          </a:solidFill>
                          <a:effectLst/>
                          <a:latin typeface="+mn-lt"/>
                          <a:ea typeface="+mn-ea"/>
                          <a:cs typeface="+mn-cs"/>
                        </a:rPr>
                        <a:t>Create a role assignment through Azure RBAC</a:t>
                      </a:r>
                    </a:p>
                  </a:txBody>
                  <a:tcPr anchor="ctr">
                    <a:solidFill>
                      <a:srgbClr val="FFFFFF"/>
                    </a:solidFill>
                  </a:tcPr>
                </a:tc>
                <a:extLst>
                  <a:ext uri="{0D108BD9-81ED-4DB2-BD59-A6C34878D82A}">
                    <a16:rowId xmlns:a16="http://schemas.microsoft.com/office/drawing/2014/main" val="4042796345"/>
                  </a:ext>
                </a:extLst>
              </a:tr>
              <a:tr h="837898">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Create a policy in Azure Policy that audits resource usage</a:t>
                      </a:r>
                      <a:endParaRPr lang="en-US" dirty="0"/>
                    </a:p>
                  </a:txBody>
                  <a:tcPr anchor="ctr">
                    <a:solidFill>
                      <a:srgbClr val="FFFFFF"/>
                    </a:solidFill>
                  </a:tcPr>
                </a:tc>
                <a:extLst>
                  <a:ext uri="{0D108BD9-81ED-4DB2-BD59-A6C34878D82A}">
                    <a16:rowId xmlns:a16="http://schemas.microsoft.com/office/drawing/2014/main" val="2819418281"/>
                  </a:ext>
                </a:extLst>
              </a:tr>
              <a:tr h="891098">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sz="1798" kern="1200" dirty="0">
                          <a:solidFill>
                            <a:schemeClr val="dk1"/>
                          </a:solidFill>
                          <a:effectLst/>
                          <a:latin typeface="+mn-lt"/>
                          <a:ea typeface="+mn-ea"/>
                          <a:cs typeface="+mn-cs"/>
                        </a:rPr>
                        <a:t>Split the environment into separate resource groups</a:t>
                      </a:r>
                      <a:endParaRPr lang="en-US" dirty="0"/>
                    </a:p>
                  </a:txBody>
                  <a:tcPr anchor="ctr">
                    <a:solidFill>
                      <a:srgbClr val="FFFFFF"/>
                    </a:solidFill>
                  </a:tcPr>
                </a:tc>
                <a:extLst>
                  <a:ext uri="{0D108BD9-81ED-4DB2-BD59-A6C34878D82A}">
                    <a16:rowId xmlns:a16="http://schemas.microsoft.com/office/drawing/2014/main" val="1479988634"/>
                  </a:ext>
                </a:extLst>
              </a:tr>
              <a:tr h="837898">
                <a:tc>
                  <a:txBody>
                    <a:bodyPr/>
                    <a:lstStyle/>
                    <a:p>
                      <a:pPr marL="233363" indent="0"/>
                      <a:endParaRPr lang="en-US" dirty="0"/>
                    </a:p>
                  </a:txBody>
                  <a:tcPr anchor="ctr">
                    <a:solidFill>
                      <a:srgbClr val="FFFFFF"/>
                    </a:solidFill>
                  </a:tcPr>
                </a:tc>
                <a:extLst>
                  <a:ext uri="{0D108BD9-81ED-4DB2-BD59-A6C34878D82A}">
                    <a16:rowId xmlns:a16="http://schemas.microsoft.com/office/drawing/2014/main" val="3157344485"/>
                  </a:ext>
                </a:extLst>
              </a:tr>
            </a:tbl>
          </a:graphicData>
        </a:graphic>
      </p:graphicFrame>
      <p:pic>
        <p:nvPicPr>
          <p:cNvPr id="6" name="Graphic 5" descr="Badge Tick1 with solid fill">
            <a:extLst>
              <a:ext uri="{FF2B5EF4-FFF2-40B4-BE49-F238E27FC236}">
                <a16:creationId xmlns:a16="http://schemas.microsoft.com/office/drawing/2014/main" id="{C9782B92-9A83-407A-85D8-A029781492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996" y="3419799"/>
            <a:ext cx="533400" cy="533400"/>
          </a:xfrm>
          <a:prstGeom prst="rect">
            <a:avLst/>
          </a:prstGeom>
        </p:spPr>
      </p:pic>
    </p:spTree>
    <p:extLst>
      <p:ext uri="{BB962C8B-B14F-4D97-AF65-F5344CB8AC3E}">
        <p14:creationId xmlns:p14="http://schemas.microsoft.com/office/powerpoint/2010/main" val="216281374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#11</a:t>
            </a:r>
          </a:p>
        </p:txBody>
      </p:sp>
      <p:graphicFrame>
        <p:nvGraphicFramePr>
          <p:cNvPr id="4" name="Table 3">
            <a:extLst>
              <a:ext uri="{FF2B5EF4-FFF2-40B4-BE49-F238E27FC236}">
                <a16:creationId xmlns:a16="http://schemas.microsoft.com/office/drawing/2014/main" id="{F54F492F-118A-49BD-A907-D0C83EA4425D}"/>
              </a:ext>
            </a:extLst>
          </p:cNvPr>
          <p:cNvGraphicFramePr>
            <a:graphicFrameLocks noGrp="1"/>
          </p:cNvGraphicFramePr>
          <p:nvPr>
            <p:extLst>
              <p:ext uri="{D42A27DB-BD31-4B8C-83A1-F6EECF244321}">
                <p14:modId xmlns:p14="http://schemas.microsoft.com/office/powerpoint/2010/main" val="3698367589"/>
              </p:ext>
            </p:extLst>
          </p:nvPr>
        </p:nvGraphicFramePr>
        <p:xfrm>
          <a:off x="503237" y="1435894"/>
          <a:ext cx="11277600" cy="3505201"/>
        </p:xfrm>
        <a:graphic>
          <a:graphicData uri="http://schemas.openxmlformats.org/drawingml/2006/table">
            <a:tbl>
              <a:tblPr firstRow="1" bandRow="1">
                <a:tableStyleId>{5C22544A-7EE6-4342-B048-85BDC9FD1C3A}</a:tableStyleId>
              </a:tblPr>
              <a:tblGrid>
                <a:gridCol w="11277600">
                  <a:extLst>
                    <a:ext uri="{9D8B030D-6E8A-4147-A177-3AD203B41FA5}">
                      <a16:colId xmlns:a16="http://schemas.microsoft.com/office/drawing/2014/main" val="3064718096"/>
                    </a:ext>
                  </a:extLst>
                </a:gridCol>
              </a:tblGrid>
              <a:tr h="1007349">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RBAC stands for Role Based Access Control, where you assign a specific set of roles to each user to define which resources they can access and what actions they can do on those resources </a:t>
                      </a:r>
                      <a:r>
                        <a:rPr lang="en-US" dirty="0"/>
                        <a:t>True</a:t>
                      </a:r>
                    </a:p>
                  </a:txBody>
                  <a:tcPr anchor="ctr">
                    <a:solidFill>
                      <a:srgbClr val="FFFFFF"/>
                    </a:solidFill>
                  </a:tcPr>
                </a:tc>
                <a:extLst>
                  <a:ext uri="{0D108BD9-81ED-4DB2-BD59-A6C34878D82A}">
                    <a16:rowId xmlns:a16="http://schemas.microsoft.com/office/drawing/2014/main" val="4042796345"/>
                  </a:ext>
                </a:extLst>
              </a:tr>
              <a:tr h="1007349">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Azure Policy is an Azure service that enables you to enforce some rules on who your Azure resources are created, but it does not control which user creates or modifies those resources</a:t>
                      </a:r>
                      <a:endParaRPr lang="en-US" dirty="0"/>
                    </a:p>
                  </a:txBody>
                  <a:tcPr anchor="ctr">
                    <a:solidFill>
                      <a:srgbClr val="FFFFFF"/>
                    </a:solidFill>
                  </a:tcPr>
                </a:tc>
                <a:extLst>
                  <a:ext uri="{0D108BD9-81ED-4DB2-BD59-A6C34878D82A}">
                    <a16:rowId xmlns:a16="http://schemas.microsoft.com/office/drawing/2014/main" val="2819418281"/>
                  </a:ext>
                </a:extLst>
              </a:tr>
              <a:tr h="1490503">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Although splitting the 2 environments into 2 resource groups is a good practice, it does not control access to those groups. Besides, the level of control in the question is required on specific resource types inside the same group (i.e., the same user should be able to control VMs in both environments modifying network resources) </a:t>
                      </a:r>
                      <a:endParaRPr lang="en-US" dirty="0"/>
                    </a:p>
                  </a:txBody>
                  <a:tcPr anchor="ctr">
                    <a:solidFill>
                      <a:srgbClr val="FFFFFF"/>
                    </a:solidFill>
                  </a:tcPr>
                </a:tc>
                <a:extLst>
                  <a:ext uri="{0D108BD9-81ED-4DB2-BD59-A6C34878D82A}">
                    <a16:rowId xmlns:a16="http://schemas.microsoft.com/office/drawing/2014/main" val="2321932611"/>
                  </a:ext>
                </a:extLst>
              </a:tr>
            </a:tbl>
          </a:graphicData>
        </a:graphic>
      </p:graphicFrame>
    </p:spTree>
    <p:extLst>
      <p:ext uri="{BB962C8B-B14F-4D97-AF65-F5344CB8AC3E}">
        <p14:creationId xmlns:p14="http://schemas.microsoft.com/office/powerpoint/2010/main" val="392505997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#12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41140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#1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#12</a:t>
            </a:r>
          </a:p>
        </p:txBody>
      </p:sp>
      <p:graphicFrame>
        <p:nvGraphicFramePr>
          <p:cNvPr id="4" name="Table 3">
            <a:extLst>
              <a:ext uri="{FF2B5EF4-FFF2-40B4-BE49-F238E27FC236}">
                <a16:creationId xmlns:a16="http://schemas.microsoft.com/office/drawing/2014/main" id="{934766FF-B2CD-4761-9D94-09FD7278A85F}"/>
              </a:ext>
            </a:extLst>
          </p:cNvPr>
          <p:cNvGraphicFramePr>
            <a:graphicFrameLocks noGrp="1"/>
          </p:cNvGraphicFramePr>
          <p:nvPr>
            <p:extLst>
              <p:ext uri="{D42A27DB-BD31-4B8C-83A1-F6EECF244321}">
                <p14:modId xmlns:p14="http://schemas.microsoft.com/office/powerpoint/2010/main" val="2019780933"/>
              </p:ext>
            </p:extLst>
          </p:nvPr>
        </p:nvGraphicFramePr>
        <p:xfrm>
          <a:off x="1973747" y="1435894"/>
          <a:ext cx="8290983" cy="3257473"/>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Azure Government is a special package of Azure services that serves any government entity around the world </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dirty="0"/>
                        <a:t>True</a:t>
                      </a:r>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False</a:t>
                      </a:r>
                    </a:p>
                  </a:txBody>
                  <a:tcPr anchor="ctr">
                    <a:solidFill>
                      <a:srgbClr val="FFFFFF"/>
                    </a:solidFill>
                  </a:tcPr>
                </a:tc>
                <a:extLst>
                  <a:ext uri="{0D108BD9-81ED-4DB2-BD59-A6C34878D82A}">
                    <a16:rowId xmlns:a16="http://schemas.microsoft.com/office/drawing/2014/main" val="2819418281"/>
                  </a:ext>
                </a:extLst>
              </a:tr>
            </a:tbl>
          </a:graphicData>
        </a:graphic>
      </p:graphicFrame>
    </p:spTree>
    <p:extLst>
      <p:ext uri="{BB962C8B-B14F-4D97-AF65-F5344CB8AC3E}">
        <p14:creationId xmlns:p14="http://schemas.microsoft.com/office/powerpoint/2010/main" val="300811671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#12</a:t>
            </a:r>
          </a:p>
        </p:txBody>
      </p:sp>
      <p:graphicFrame>
        <p:nvGraphicFramePr>
          <p:cNvPr id="4" name="Table 3">
            <a:extLst>
              <a:ext uri="{FF2B5EF4-FFF2-40B4-BE49-F238E27FC236}">
                <a16:creationId xmlns:a16="http://schemas.microsoft.com/office/drawing/2014/main" id="{A65F2D0F-9B31-498D-915F-D3EFC5569941}"/>
              </a:ext>
            </a:extLst>
          </p:cNvPr>
          <p:cNvGraphicFramePr>
            <a:graphicFrameLocks noGrp="1"/>
          </p:cNvGraphicFramePr>
          <p:nvPr>
            <p:extLst>
              <p:ext uri="{D42A27DB-BD31-4B8C-83A1-F6EECF244321}">
                <p14:modId xmlns:p14="http://schemas.microsoft.com/office/powerpoint/2010/main" val="3815912414"/>
              </p:ext>
            </p:extLst>
          </p:nvPr>
        </p:nvGraphicFramePr>
        <p:xfrm>
          <a:off x="1973747" y="1435894"/>
          <a:ext cx="8290983" cy="3257473"/>
        </p:xfrm>
        <a:graphic>
          <a:graphicData uri="http://schemas.openxmlformats.org/drawingml/2006/table">
            <a:tbl>
              <a:tblPr firstRow="1" bandRow="1">
                <a:tableStyleId>{5C22544A-7EE6-4342-B048-85BDC9FD1C3A}</a:tableStyleId>
              </a:tblPr>
              <a:tblGrid>
                <a:gridCol w="8290983">
                  <a:extLst>
                    <a:ext uri="{9D8B030D-6E8A-4147-A177-3AD203B41FA5}">
                      <a16:colId xmlns:a16="http://schemas.microsoft.com/office/drawing/2014/main" val="3064718096"/>
                    </a:ext>
                  </a:extLst>
                </a:gridCol>
              </a:tblGrid>
              <a:tr h="464959">
                <a:tc>
                  <a:txBody>
                    <a:bodyPr/>
                    <a:lstStyle/>
                    <a:p>
                      <a:pPr marL="233363" indent="0"/>
                      <a:endParaRPr lang="en-US" b="0" dirty="0">
                        <a:solidFill>
                          <a:schemeClr val="bg1"/>
                        </a:solidFill>
                      </a:endParaRPr>
                    </a:p>
                    <a:p>
                      <a:pPr marL="233363" indent="0"/>
                      <a:r>
                        <a:rPr lang="en-US" b="0" dirty="0">
                          <a:solidFill>
                            <a:schemeClr val="bg1"/>
                          </a:solidFill>
                        </a:rPr>
                        <a:t>Azure Government is a special package of Azure services that serves any government entity around the world </a:t>
                      </a:r>
                    </a:p>
                    <a:p>
                      <a:pPr marL="233363" indent="0"/>
                      <a:endParaRPr lang="en-US" b="0" dirty="0">
                        <a:solidFill>
                          <a:schemeClr val="bg1"/>
                        </a:solidFill>
                      </a:endParaRPr>
                    </a:p>
                  </a:txBody>
                  <a:tcPr>
                    <a:solidFill>
                      <a:srgbClr val="FFFFFF"/>
                    </a:solidFill>
                  </a:tcPr>
                </a:tc>
                <a:extLst>
                  <a:ext uri="{0D108BD9-81ED-4DB2-BD59-A6C34878D82A}">
                    <a16:rowId xmlns:a16="http://schemas.microsoft.com/office/drawing/2014/main" val="3054592281"/>
                  </a:ext>
                </a:extLst>
              </a:tr>
              <a:tr h="464959">
                <a:tc>
                  <a:txBody>
                    <a:bodyPr/>
                    <a:lstStyle/>
                    <a:p>
                      <a:pPr marL="233363" indent="0"/>
                      <a:r>
                        <a:rPr lang="en-US" dirty="0">
                          <a:latin typeface="+mn-lt"/>
                        </a:rPr>
                        <a:t>Choose the correct answer</a:t>
                      </a:r>
                    </a:p>
                  </a:txBody>
                  <a:tcPr>
                    <a:solidFill>
                      <a:srgbClr val="E5EAEE"/>
                    </a:solidFill>
                  </a:tcPr>
                </a:tc>
                <a:extLst>
                  <a:ext uri="{0D108BD9-81ED-4DB2-BD59-A6C34878D82A}">
                    <a16:rowId xmlns:a16="http://schemas.microsoft.com/office/drawing/2014/main" val="3530193296"/>
                  </a:ext>
                </a:extLst>
              </a:tr>
              <a:tr h="802532">
                <a:tc>
                  <a:txBody>
                    <a:bodyPr/>
                    <a:lstStyle/>
                    <a:p>
                      <a:pPr marL="233363" indent="0"/>
                      <a:r>
                        <a:rPr lang="en-US" sz="3600" dirty="0"/>
                        <a:t>○ </a:t>
                      </a:r>
                      <a:r>
                        <a:rPr lang="en-US" dirty="0"/>
                        <a:t>True</a:t>
                      </a:r>
                    </a:p>
                  </a:txBody>
                  <a:tcPr anchor="ctr">
                    <a:solidFill>
                      <a:srgbClr val="FFFFFF"/>
                    </a:solidFill>
                  </a:tcPr>
                </a:tc>
                <a:extLst>
                  <a:ext uri="{0D108BD9-81ED-4DB2-BD59-A6C34878D82A}">
                    <a16:rowId xmlns:a16="http://schemas.microsoft.com/office/drawing/2014/main" val="4042796345"/>
                  </a:ext>
                </a:extLst>
              </a:tr>
              <a:tr h="802532">
                <a:tc>
                  <a:txBody>
                    <a:bodyPr/>
                    <a:lstStyle/>
                    <a:p>
                      <a:pPr marL="233363" indent="0"/>
                      <a:r>
                        <a:rPr kumimoji="0" lang="en-US" sz="3600" b="0" i="0" u="none" strike="noStrike" kern="1200" cap="none" spc="0" normalizeH="0" baseline="0" noProof="0" dirty="0">
                          <a:ln>
                            <a:noFill/>
                          </a:ln>
                          <a:solidFill>
                            <a:srgbClr val="3C3C3C"/>
                          </a:solidFill>
                          <a:effectLst/>
                          <a:uLnTx/>
                          <a:uFillTx/>
                          <a:latin typeface="+mn-lt"/>
                          <a:ea typeface="+mn-ea"/>
                          <a:cs typeface="+mn-cs"/>
                        </a:rPr>
                        <a:t>○ </a:t>
                      </a:r>
                      <a:r>
                        <a:rPr lang="en-US" dirty="0"/>
                        <a:t>False</a:t>
                      </a:r>
                    </a:p>
                  </a:txBody>
                  <a:tcPr anchor="ctr">
                    <a:solidFill>
                      <a:srgbClr val="FFFFFF"/>
                    </a:solidFill>
                  </a:tcPr>
                </a:tc>
                <a:extLst>
                  <a:ext uri="{0D108BD9-81ED-4DB2-BD59-A6C34878D82A}">
                    <a16:rowId xmlns:a16="http://schemas.microsoft.com/office/drawing/2014/main" val="2819418281"/>
                  </a:ext>
                </a:extLst>
              </a:tr>
            </a:tbl>
          </a:graphicData>
        </a:graphic>
      </p:graphicFrame>
      <p:pic>
        <p:nvPicPr>
          <p:cNvPr id="6" name="Graphic 5" descr="Badge Tick1 with solid fill">
            <a:extLst>
              <a:ext uri="{FF2B5EF4-FFF2-40B4-BE49-F238E27FC236}">
                <a16:creationId xmlns:a16="http://schemas.microsoft.com/office/drawing/2014/main" id="{FDC97BDB-6FF4-4D6A-AD25-4E40585CD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6292" y="4045356"/>
            <a:ext cx="533400" cy="533400"/>
          </a:xfrm>
          <a:prstGeom prst="rect">
            <a:avLst/>
          </a:prstGeom>
        </p:spPr>
      </p:pic>
    </p:spTree>
    <p:extLst>
      <p:ext uri="{BB962C8B-B14F-4D97-AF65-F5344CB8AC3E}">
        <p14:creationId xmlns:p14="http://schemas.microsoft.com/office/powerpoint/2010/main" val="19480602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#12</a:t>
            </a:r>
          </a:p>
        </p:txBody>
      </p:sp>
      <p:graphicFrame>
        <p:nvGraphicFramePr>
          <p:cNvPr id="4" name="Table 3">
            <a:extLst>
              <a:ext uri="{FF2B5EF4-FFF2-40B4-BE49-F238E27FC236}">
                <a16:creationId xmlns:a16="http://schemas.microsoft.com/office/drawing/2014/main" id="{2BDF8B0E-C1C5-4BF8-A8FE-C81F72123351}"/>
              </a:ext>
            </a:extLst>
          </p:cNvPr>
          <p:cNvGraphicFramePr>
            <a:graphicFrameLocks noGrp="1"/>
          </p:cNvGraphicFramePr>
          <p:nvPr>
            <p:extLst>
              <p:ext uri="{D42A27DB-BD31-4B8C-83A1-F6EECF244321}">
                <p14:modId xmlns:p14="http://schemas.microsoft.com/office/powerpoint/2010/main" val="1155820888"/>
              </p:ext>
            </p:extLst>
          </p:nvPr>
        </p:nvGraphicFramePr>
        <p:xfrm>
          <a:off x="427037" y="1435894"/>
          <a:ext cx="11582400" cy="1447800"/>
        </p:xfrm>
        <a:graphic>
          <a:graphicData uri="http://schemas.openxmlformats.org/drawingml/2006/table">
            <a:tbl>
              <a:tblPr firstRow="1" bandRow="1">
                <a:tableStyleId>{5C22544A-7EE6-4342-B048-85BDC9FD1C3A}</a:tableStyleId>
              </a:tblPr>
              <a:tblGrid>
                <a:gridCol w="11582400">
                  <a:extLst>
                    <a:ext uri="{9D8B030D-6E8A-4147-A177-3AD203B41FA5}">
                      <a16:colId xmlns:a16="http://schemas.microsoft.com/office/drawing/2014/main" val="3064718096"/>
                    </a:ext>
                  </a:extLst>
                </a:gridCol>
              </a:tblGrid>
              <a:tr h="1447800">
                <a:tc>
                  <a:txBody>
                    <a:bodyPr/>
                    <a:lstStyle/>
                    <a:p>
                      <a:pPr marL="233363" indent="0"/>
                      <a:r>
                        <a:rPr kumimoji="0" lang="en-US" sz="1798" b="0" i="0" u="none" strike="noStrike" kern="1200" cap="none" spc="0" normalizeH="0" baseline="0" noProof="0" dirty="0">
                          <a:ln>
                            <a:noFill/>
                          </a:ln>
                          <a:solidFill>
                            <a:srgbClr val="3C3C3C"/>
                          </a:solidFill>
                          <a:effectLst/>
                          <a:uLnTx/>
                          <a:uFillTx/>
                          <a:latin typeface="+mn-lt"/>
                          <a:ea typeface="+mn-ea"/>
                          <a:cs typeface="+mn-cs"/>
                        </a:rPr>
                        <a:t>Azure Government is a separate instance of the Microsoft Azure service. It addresses the security and compliance needs of </a:t>
                      </a:r>
                      <a:r>
                        <a:rPr kumimoji="0" lang="en-US" sz="1798" b="1" i="0" u="none" strike="noStrike" kern="1200" cap="none" spc="0" normalizeH="0" baseline="0" noProof="0" dirty="0">
                          <a:ln>
                            <a:noFill/>
                          </a:ln>
                          <a:solidFill>
                            <a:srgbClr val="3C3C3C"/>
                          </a:solidFill>
                          <a:effectLst/>
                          <a:uLnTx/>
                          <a:uFillTx/>
                          <a:latin typeface="+mn-lt"/>
                          <a:ea typeface="+mn-ea"/>
                          <a:cs typeface="+mn-cs"/>
                        </a:rPr>
                        <a:t>United States</a:t>
                      </a:r>
                      <a:r>
                        <a:rPr kumimoji="0" lang="en-US" sz="1798" b="0" i="0" u="none" strike="noStrike" kern="1200" cap="none" spc="0" normalizeH="0" baseline="0" noProof="0" dirty="0">
                          <a:ln>
                            <a:noFill/>
                          </a:ln>
                          <a:solidFill>
                            <a:srgbClr val="3C3C3C"/>
                          </a:solidFill>
                          <a:effectLst/>
                          <a:uLnTx/>
                          <a:uFillTx/>
                          <a:latin typeface="+mn-lt"/>
                          <a:ea typeface="+mn-ea"/>
                          <a:cs typeface="+mn-cs"/>
                        </a:rPr>
                        <a:t> federal agencies, state and local governments, and their solution providers. It offers physical isolation from non-US government deployments and provides screened US personnel</a:t>
                      </a:r>
                      <a:r>
                        <a:rPr kumimoji="0" lang="en-US" sz="1798" b="0" i="0" u="none" strike="noStrike" kern="1200" cap="none" spc="0" normalizeH="0" baseline="0" dirty="0">
                          <a:ln>
                            <a:noFill/>
                          </a:ln>
                          <a:solidFill>
                            <a:srgbClr val="3C3C3C"/>
                          </a:solidFill>
                          <a:effectLst/>
                          <a:uLnTx/>
                          <a:uFillTx/>
                          <a:latin typeface="+mn-lt"/>
                          <a:ea typeface="+mn-ea"/>
                          <a:cs typeface="+mn-cs"/>
                        </a:rPr>
                        <a:t> </a:t>
                      </a:r>
                      <a:r>
                        <a:rPr lang="en-US" dirty="0"/>
                        <a:t>True</a:t>
                      </a:r>
                    </a:p>
                  </a:txBody>
                  <a:tcPr anchor="ctr">
                    <a:solidFill>
                      <a:srgbClr val="FFFFFF"/>
                    </a:solidFill>
                  </a:tcPr>
                </a:tc>
                <a:extLst>
                  <a:ext uri="{0D108BD9-81ED-4DB2-BD59-A6C34878D82A}">
                    <a16:rowId xmlns:a16="http://schemas.microsoft.com/office/drawing/2014/main" val="4042796345"/>
                  </a:ext>
                </a:extLst>
              </a:tr>
            </a:tbl>
          </a:graphicData>
        </a:graphic>
      </p:graphicFrame>
      <p:pic>
        <p:nvPicPr>
          <p:cNvPr id="5" name="Picture 4" descr="Graphical user interface, application&#10;&#10;Description automatically generated">
            <a:extLst>
              <a:ext uri="{FF2B5EF4-FFF2-40B4-BE49-F238E27FC236}">
                <a16:creationId xmlns:a16="http://schemas.microsoft.com/office/drawing/2014/main" id="{80302008-8FFD-480C-8F0D-AFCE8BD4FD79}"/>
              </a:ext>
            </a:extLst>
          </p:cNvPr>
          <p:cNvPicPr>
            <a:picLocks noChangeAspect="1"/>
          </p:cNvPicPr>
          <p:nvPr/>
        </p:nvPicPr>
        <p:blipFill>
          <a:blip r:embed="rId3"/>
          <a:stretch>
            <a:fillRect/>
          </a:stretch>
        </p:blipFill>
        <p:spPr>
          <a:xfrm>
            <a:off x="427037" y="3188494"/>
            <a:ext cx="11636497" cy="2590800"/>
          </a:xfrm>
          <a:prstGeom prst="rect">
            <a:avLst/>
          </a:prstGeom>
        </p:spPr>
      </p:pic>
    </p:spTree>
    <p:extLst>
      <p:ext uri="{BB962C8B-B14F-4D97-AF65-F5344CB8AC3E}">
        <p14:creationId xmlns:p14="http://schemas.microsoft.com/office/powerpoint/2010/main" val="31934923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1106778"/>
          </a:xfrm>
          <a:prstGeom prst="rect">
            <a:avLst/>
          </a:prstGeom>
        </p:spPr>
        <p:txBody>
          <a:bodyPr wrap="square">
            <a:spAutoFit/>
          </a:bodyPr>
          <a:lstStyle/>
          <a:p>
            <a:pPr lvl="0" algn="ctr" defTabSz="931033">
              <a:defRPr/>
            </a:pPr>
            <a:r>
              <a:rPr lang="en-GB" sz="6592" dirty="0">
                <a:solidFill>
                  <a:srgbClr val="3C3C3C"/>
                </a:solidFill>
              </a:rPr>
              <a:t>Best Wishes</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137714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Question #1</a:t>
            </a:r>
          </a:p>
        </p:txBody>
      </p:sp>
      <p:pic>
        <p:nvPicPr>
          <p:cNvPr id="2050" name="Picture 2" descr="You are planning to move your company's web applications to Azure. You want to use Azure's security &#10;features. &#10;You need to understand the difference between authentication and authorization in Azure. &#10;For each of the following statements, select Yes if the statement is true. Otherwise, select No. &#10;Statement &#10;Authentication ensures that the user name and password &#10;combination is correct. &#10;Authorization ensures that an account has sufficient &#10;permissions to access a resource. &#10;Authentication can use certificates to identify a person or &#10;servlce. &#10;Authorization can use passwords to identify a person. &#10;Yes &#10;o &#10;o &#10;o &#10;NO &#10;o &#10;o &#10;o ">
            <a:extLst>
              <a:ext uri="{FF2B5EF4-FFF2-40B4-BE49-F238E27FC236}">
                <a16:creationId xmlns:a16="http://schemas.microsoft.com/office/drawing/2014/main" id="{0C381178-78DD-439C-9DB5-EFF4611A2A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3" t="1984" r="3181" b="1950"/>
          <a:stretch/>
        </p:blipFill>
        <p:spPr bwMode="auto">
          <a:xfrm>
            <a:off x="1903741" y="1207295"/>
            <a:ext cx="8628991" cy="538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6527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Answer #1</a:t>
            </a:r>
          </a:p>
        </p:txBody>
      </p:sp>
      <p:pic>
        <p:nvPicPr>
          <p:cNvPr id="38914" name="Picture 2" descr="You are planning to move your company's web applications to Azure. You want to use Azure's security &#10;features. &#10;You need to understand the difference between authentication and authorization in Azure. &#10;For each of the following statements, select Yes if the statement is true. Otherwise, select No. &#10;Statement &#10;Authentication ensures that the user name and password &#10;combination is correct. &#10;Authorization ensures that an account has sufficient &#10;permissions to access a resource. &#10;Authentication can use certificates to identify a person or &#10;service. &#10;Authorization can use passwords to identify a person. &#10;Yes &#10;o &#10;No &#10;o &#10;o ">
            <a:extLst>
              <a:ext uri="{FF2B5EF4-FFF2-40B4-BE49-F238E27FC236}">
                <a16:creationId xmlns:a16="http://schemas.microsoft.com/office/drawing/2014/main" id="{3E89898D-93A9-41F2-A6DC-6A7B579258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69" t="1984"/>
          <a:stretch/>
        </p:blipFill>
        <p:spPr bwMode="auto">
          <a:xfrm>
            <a:off x="1785685" y="1156510"/>
            <a:ext cx="8865103" cy="551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06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Explanation #1</a:t>
            </a:r>
          </a:p>
        </p:txBody>
      </p:sp>
      <p:pic>
        <p:nvPicPr>
          <p:cNvPr id="35842" name="Picture 2" descr="Explanation &#10;Authentication ensures that the user name and password combination is correct. It establishes whether or &#10;not people are who they say they are, or whether a service is what it claims it is. &#10;Authorization ensures that an account has sumcient permissions to access a resource. It determines the level &#10;of access afforded to a person or service. It can determine which data or resources a service or person is &#10;allowed to access. &#10;Authentication can use certificates to identify a person or service. A certificate has an embedded key that &#10;identifies a person or service. &#10;Authorization cannot use passwords to identify a person. This is referred to as authentication. ">
            <a:extLst>
              <a:ext uri="{FF2B5EF4-FFF2-40B4-BE49-F238E27FC236}">
                <a16:creationId xmlns:a16="http://schemas.microsoft.com/office/drawing/2014/main" id="{856162C9-0AD3-4480-9789-DF878C8100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8" t="15373"/>
          <a:stretch/>
        </p:blipFill>
        <p:spPr bwMode="auto">
          <a:xfrm>
            <a:off x="27698" y="1740694"/>
            <a:ext cx="12450208"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0220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5: </a:t>
            </a:r>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2121222"/>
          </a:xfrm>
          <a:prstGeom prst="rect">
            <a:avLst/>
          </a:prstGeom>
        </p:spPr>
        <p:txBody>
          <a:bodyPr wrap="square">
            <a:spAutoFit/>
          </a:bodyPr>
          <a:lstStyle/>
          <a:p>
            <a:pPr lvl="0" algn="ctr" defTabSz="931033">
              <a:defRPr/>
            </a:pPr>
            <a:r>
              <a:rPr lang="en-GB" sz="6592" dirty="0">
                <a:solidFill>
                  <a:srgbClr val="3C3C3C"/>
                </a:solidFill>
              </a:rPr>
              <a:t>Question</a:t>
            </a:r>
          </a:p>
          <a:p>
            <a:pPr lvl="0" algn="ctr" defTabSz="931033">
              <a:defRPr/>
            </a:pPr>
            <a:r>
              <a:rPr lang="en-GB" sz="6592" dirty="0">
                <a:solidFill>
                  <a:srgbClr val="3C3C3C"/>
                </a:solidFill>
              </a:rPr>
              <a:t>#2 </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5633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Icons.Settings" Revision="1" Stencil="System.Storyboarding.WindowsAppIcons" StencilVersion="0.1"/>
</Control>
</file>

<file path=customXml/item10.xml><?xml version="1.0" encoding="utf-8"?>
<Control xmlns="http://schemas.microsoft.com/VisualStudio/2011/storyboarding/control">
  <Id Name="StorytellingCommon.HandCursor" Revision="1" Stencil="StorytellingCommon" StencilVersion="1.0"/>
</Control>
</file>

<file path=customXml/item1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Control xmlns="http://schemas.microsoft.com/VisualStudio/2011/storyboarding/control">
  <Id Name="System.Storyboarding.WindowsPhoneIcons.Add" Revision="1" Stencil="System.Storyboarding.WindowsPhoneIcons" StencilVersion="0.1"/>
</Control>
</file>

<file path=customXml/item13.xml><?xml version="1.0" encoding="utf-8"?>
<Control xmlns="http://schemas.microsoft.com/VisualStudio/2011/storyboarding/control">
  <Id Name="System.Storyboarding.WindowsPhoneIcons.OverflowDots" Revision="1" Stencil="System.Storyboarding.WindowsPhoneIcons" StencilVersion="0.1"/>
</Control>
</file>

<file path=customXml/item14.xml><?xml version="1.0" encoding="utf-8"?>
<Control xmlns="http://schemas.microsoft.com/VisualStudio/2011/storyboarding/control">
  <Id Name="4b899d4c-b1de-4c17-8765-a5b417bf4ebc" Revision="1" Stencil="System.MyShapes" StencilVersion="1.0"/>
</Control>
</file>

<file path=customXml/item1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6.xml><?xml version="1.0" encoding="utf-8"?>
<Control xmlns="http://schemas.microsoft.com/VisualStudio/2011/storyboarding/control">
  <Id Name="1c2fbc2a-c7e9-4dd4-a869-97fb70ae0309" Revision="1" Stencil="85a07843-b809-41ee-b566-325b1850150a" StencilVersion="1.0"/>
</Control>
</file>

<file path=customXml/item17.xml><?xml version="1.0" encoding="utf-8"?>
<Control xmlns="http://schemas.microsoft.com/VisualStudio/2011/storyboarding/control">
  <Id Name="5a8b3174-5e96-4781-9824-45fe10020527" Revision="1" Stencil="System.MyShapes" StencilVersion="1.0"/>
</Control>
</file>

<file path=customXml/item18.xml><?xml version="1.0" encoding="utf-8"?>
<Control xmlns="http://schemas.microsoft.com/VisualStudio/2011/storyboarding/control">
  <Id Name="1c2fbc2a-c7e9-4dd4-a869-97fb70ae0309" Revision="1" Stencil="85a07843-b809-41ee-b566-325b1850150a" StencilVersion="1.0"/>
</Control>
</file>

<file path=customXml/item19.xml><?xml version="1.0" encoding="utf-8"?>
<Control xmlns="http://schemas.microsoft.com/VisualStudio/2011/storyboarding/control">
  <Id Name="8053f092-3f2a-4935-a32b-c4b725e8152d" Revision="1" Stencil="System.MyShapes" StencilVersion="1.0"/>
</Control>
</file>

<file path=customXml/item2.xml><?xml version="1.0" encoding="utf-8"?>
<Control xmlns="http://schemas.microsoft.com/VisualStudio/2011/storyboarding/control">
  <Id Name="System.Storyboarding.WindowsPhoneIcons.Minus" Revision="1" Stencil="System.Storyboarding.WindowsPhoneIcons" StencilVersion="0.1"/>
</Control>
</file>

<file path=customXml/item20.xml><?xml version="1.0" encoding="utf-8"?>
<Control xmlns="http://schemas.microsoft.com/VisualStudio/2011/storyboarding/control">
  <Id Name="System.Storyboarding.WindowsPhoneIcons.Cancel" Revision="1" Stencil="System.Storyboarding.WindowsPhoneIcons" StencilVersion="0.1"/>
</Control>
</file>

<file path=customXml/item21.xml><?xml version="1.0" encoding="utf-8"?>
<Control xmlns="http://schemas.microsoft.com/VisualStudio/2011/storyboarding/control">
  <Id Name="System.Storyboarding.WindowsPhoneIcons.OverflowDots" Revision="1" Stencil="System.Storyboarding.WindowsPhoneIcons" StencilVersion="0.1"/>
</Control>
</file>

<file path=customXml/item22.xml><?xml version="1.0" encoding="utf-8"?>
<Control xmlns="http://schemas.microsoft.com/VisualStudio/2011/storyboarding/control">
  <Id Name="System.Storyboarding.WindowsPhoneIcons.Add" Revision="1" Stencil="System.Storyboarding.WindowsPhoneIcons" StencilVersion="0.1"/>
</Control>
</file>

<file path=customXml/item23.xml><?xml version="1.0" encoding="utf-8"?>
<Control xmlns="http://schemas.microsoft.com/VisualStudio/2011/storyboarding/control">
  <Id Name="System.Storyboarding.WindowsPhoneIcons.Minus" Revision="1" Stencil="System.Storyboarding.WindowsPhoneIcons" StencilVersion="0.1"/>
</Control>
</file>

<file path=customXml/item24.xml><?xml version="1.0" encoding="utf-8"?>
<Control xmlns="http://schemas.microsoft.com/VisualStudio/2011/storyboarding/control">
  <Id Name="e9d383c8-3e3d-4afe-bad2-e7c666f1c010" Revision="1" Stencil="System.MyShapes" StencilVersion="1.0"/>
</Control>
</file>

<file path=customXml/item25.xml><?xml version="1.0" encoding="utf-8"?>
<Control xmlns="http://schemas.microsoft.com/VisualStudio/2011/storyboarding/control">
  <Id Name="21ce592b-caf6-43e6-83e0-33717e975a17" Revision="2" Stencil="System.MyShapes" StencilVersion="1.0"/>
</Control>
</file>

<file path=customXml/item26.xml><?xml version="1.0" encoding="utf-8"?>
<Control xmlns="http://schemas.microsoft.com/VisualStudio/2011/storyboarding/control">
  <Id Name="System.Storyboarding.WindowsPhoneIcons.Cancel" Revision="1" Stencil="System.Storyboarding.WindowsPhoneIcons" StencilVersion="0.1"/>
</Control>
</file>

<file path=customXml/item27.xml><?xml version="1.0" encoding="utf-8"?>
<Control xmlns="http://schemas.microsoft.com/VisualStudio/2011/storyboarding/control">
  <Id Name="System.Storyboarding.WindowsAppIcons.Search" Revision="1" Stencil="System.Storyboarding.WindowsAppIcons" StencilVersion="0.1"/>
</Control>
</file>

<file path=customXml/item28.xml><?xml version="1.0" encoding="utf-8"?>
<Control xmlns="http://schemas.microsoft.com/VisualStudio/2011/storyboarding/control">
  <Id Name="4b899d4c-b1de-4c17-8765-a5b417bf4ebc" Revision="1" Stencil="System.MyShapes" StencilVersion="1.0"/>
</Control>
</file>

<file path=customXml/item29.xml><?xml version="1.0" encoding="utf-8"?>
<Control xmlns="http://schemas.microsoft.com/VisualStudio/2011/storyboarding/control">
  <Id Name="5937341c-7984-4fd4-bf24-0d1d5d33c133" Revision="1" Stencil="System.MyShapes" StencilVersion="1.0"/>
</Control>
</file>

<file path=customXml/item3.xml><?xml version="1.0" encoding="utf-8"?>
<Control xmlns="http://schemas.microsoft.com/VisualStudio/2011/storyboarding/control">
  <Id Name="System.Storyboarding.Metro.MetroTileMedium" Revision="1" Stencil="System.Storyboarding.Metro" StencilVersion="0.1"/>
</Control>
</file>

<file path=customXml/item30.xml><?xml version="1.0" encoding="utf-8"?>
<Control xmlns="http://schemas.microsoft.com/VisualStudio/2011/storyboarding/control">
  <Id Name="1c2fbc2a-c7e9-4dd4-a869-97fb70ae0309" Revision="1" Stencil="85a07843-b809-41ee-b566-325b1850150a" StencilVersion="1.0"/>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Control xmlns="http://schemas.microsoft.com/VisualStudio/2011/storyboarding/control">
  <Id Name="5a8b3174-5e96-4781-9824-45fe10020527" Revision="1" Stencil="System.MyShapes" StencilVersion="1.0"/>
</Control>
</file>

<file path=customXml/item33.xml><?xml version="1.0" encoding="utf-8"?>
<Control xmlns="http://schemas.microsoft.com/VisualStudio/2011/storyboarding/control">
  <Id Name="System.Storyboarding.WindowsPhoneIcons.Cancel" Revision="1" Stencil="System.Storyboarding.WindowsPhoneIcons" StencilVersion="0.1"/>
</Control>
</file>

<file path=customXml/item34.xml><?xml version="1.0" encoding="utf-8"?>
<Control xmlns="http://schemas.microsoft.com/VisualStudio/2011/storyboarding/control">
  <Id Name="System.Storyboarding.WindowsPhoneIcons.OverflowDots" Revision="1" Stencil="System.Storyboarding.WindowsPhoneIcons" StencilVersion="0.1"/>
</Control>
</file>

<file path=customXml/item3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6.xml><?xml version="1.0" encoding="utf-8"?>
<Control xmlns="http://schemas.microsoft.com/VisualStudio/2011/storyboarding/control">
  <Id Name="System.Storyboarding.WindowsAppIcons.Search" Revision="1" Stencil="System.Storyboarding.WindowsAppIcons" StencilVersion="0.1"/>
</Control>
</file>

<file path=customXml/item37.xml><?xml version="1.0" encoding="utf-8"?>
<Control xmlns="http://schemas.microsoft.com/VisualStudio/2011/storyboarding/control">
  <Id Name="System.Storyboarding.Common.MousePointer" Revision="1" Stencil="System.Storyboarding.Common" StencilVersion="0.1"/>
</Control>
</file>

<file path=customXml/item38.xml><?xml version="1.0" encoding="utf-8"?>
<Control xmlns="http://schemas.microsoft.com/VisualStudio/2011/storyboarding/control">
  <Id Name="38b88af0-0751-44eb-8b42-d5ddb4671698" Revision="1" Stencil="System.MyShapes" StencilVersion="1.0"/>
</Control>
</file>

<file path=customXml/item39.xml><?xml version="1.0" encoding="utf-8"?>
<Control xmlns="http://schemas.microsoft.com/VisualStudio/2011/storyboarding/control">
  <Id Name="5937341c-7984-4fd4-bf24-0d1d5d33c133" Revision="1" Stencil="System.MyShapes" StencilVersion="1.0"/>
</Control>
</file>

<file path=customXml/item4.xml><?xml version="1.0" encoding="utf-8"?>
<Control xmlns="http://schemas.microsoft.com/VisualStudio/2011/storyboarding/control">
  <Id Name="System.Storyboarding.WindowsAppIcons.Settings" Revision="1" Stencil="System.Storyboarding.WindowsAppIcons" StencilVersion="0.1"/>
</Control>
</file>

<file path=customXml/item4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1.xml><?xml version="1.0" encoding="utf-8"?>
<Control xmlns="http://schemas.microsoft.com/VisualStudio/2011/storyboarding/control">
  <Id Name="System.Storyboarding.WindowsPhoneIcons.Cancel" Revision="1" Stencil="System.Storyboarding.WindowsPhoneIcons" StencilVersion="0.1"/>
</Control>
</file>

<file path=customXml/item42.xml><?xml version="1.0" encoding="utf-8"?>
<Control xmlns="http://schemas.microsoft.com/VisualStudio/2011/storyboarding/control">
  <Id Name="e9d383c8-3e3d-4afe-bad2-e7c666f1c010" Revision="1" Stencil="System.MyShapes" StencilVersion="1.0"/>
</Control>
</file>

<file path=customXml/item43.xml><?xml version="1.0" encoding="utf-8"?>
<Control xmlns="http://schemas.microsoft.com/VisualStudio/2011/storyboarding/control">
  <Id Name="4b899d4c-b1de-4c17-8765-a5b417bf4ebc" Revision="1" Stencil="System.MyShapes" StencilVersion="1.0"/>
</Control>
</file>

<file path=customXml/item44.xml><?xml version="1.0" encoding="utf-8"?>
<Control xmlns="http://schemas.microsoft.com/VisualStudio/2011/storyboarding/control">
  <Id Name="System.Storyboarding.WindowsAppIcons.Zoom" Revision="1" Stencil="System.Storyboarding.WindowsAppIcons" StencilVersion="0.1"/>
</Control>
</file>

<file path=customXml/item45.xml><?xml version="1.0" encoding="utf-8"?>
<Control xmlns="http://schemas.microsoft.com/VisualStudio/2011/storyboarding/control">
  <Id Name="System.Storyboarding.WindowsAppIcons.Search" Revision="1" Stencil="System.Storyboarding.WindowsAppIcons" StencilVersion="0.1"/>
</Control>
</file>

<file path=customXml/item46.xml><?xml version="1.0" encoding="utf-8"?>
<Control xmlns="http://schemas.microsoft.com/VisualStudio/2011/storyboarding/control">
  <Id Name="28fb7df8-6c86-43a9-9095-4b847846147c" Revision="1" Stencil="System.MyShapes" StencilVersion="1.0"/>
</Control>
</file>

<file path=customXml/item47.xml><?xml version="1.0" encoding="utf-8"?>
<Control xmlns="http://schemas.microsoft.com/VisualStudio/2011/storyboarding/control">
  <Id Name="77f5da85-bd9c-419d-98a6-7b87a515bee2" Revision="1" Stencil="System.MyShapes" StencilVersion="1.0"/>
</Control>
</file>

<file path=customXml/item48.xml><?xml version="1.0" encoding="utf-8"?>
<Control xmlns="http://schemas.microsoft.com/VisualStudio/2011/storyboarding/control">
  <Id Name="5937341c-7984-4fd4-bf24-0d1d5d33c133" Revision="1" Stencil="System.MyShapes" StencilVersion="1.0"/>
</Control>
</file>

<file path=customXml/item4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xml><?xml version="1.0" encoding="utf-8"?>
<Control xmlns="http://schemas.microsoft.com/VisualStudio/2011/storyboarding/control">
  <Id Name="System.Storyboarding.WindowsPhoneIcons.OverflowDots" Revision="1" Stencil="System.Storyboarding.WindowsPhoneIcons" StencilVersion="0.1"/>
</Control>
</file>

<file path=customXml/item50.xml><?xml version="1.0" encoding="utf-8"?>
<Control xmlns="http://schemas.microsoft.com/VisualStudio/2011/storyboarding/control">
  <Id Name="System.Storyboarding.WindowsPhoneIcons.OverflowDots" Revision="1" Stencil="System.Storyboarding.WindowsPhoneIcons" StencilVersion="0.1"/>
</Control>
</file>

<file path=customXml/item51.xml><?xml version="1.0" encoding="utf-8"?>
<Control xmlns="http://schemas.microsoft.com/VisualStudio/2011/storyboarding/control">
  <Id Name="System.Storyboarding.WindowsAppIcons.Settings" Revision="1" Stencil="System.Storyboarding.WindowsAppIcons" StencilVersion="0.1"/>
</Control>
</file>

<file path=customXml/item52.xml><?xml version="1.0" encoding="utf-8"?>
<Control xmlns="http://schemas.microsoft.com/VisualStudio/2011/storyboarding/control">
  <Id Name="System.Storyboarding.WindowsPhoneIcons.OverflowDots" Revision="1" Stencil="System.Storyboarding.WindowsPhoneIcons" StencilVersion="0.1"/>
</Control>
</file>

<file path=customXml/item53.xml><?xml version="1.0" encoding="utf-8"?>
<Control xmlns="http://schemas.microsoft.com/VisualStudio/2011/storyboarding/control">
  <Id Name="28fb7df8-6c86-43a9-9095-4b847846147c" Revision="1" Stencil="System.MyShapes" StencilVersion="1.0"/>
</Control>
</file>

<file path=customXml/item54.xml><?xml version="1.0" encoding="utf-8"?>
<Control xmlns="http://schemas.microsoft.com/VisualStudio/2011/storyboarding/control">
  <Id Name="38b88af0-0751-44eb-8b42-d5ddb4671698" Revision="1" Stencil="System.MyShapes" StencilVersion="1.0"/>
</Control>
</file>

<file path=customXml/item55.xml><?xml version="1.0" encoding="utf-8"?>
<Control xmlns="http://schemas.microsoft.com/VisualStudio/2011/storyboarding/control">
  <Id Name="6d31312a-e778-4374-9db8-70be111b08c6" Revision="1" Stencil="System.MyShapes" StencilVersion="1.0"/>
</Control>
</file>

<file path=customXml/item56.xml><?xml version="1.0" encoding="utf-8"?>
<Control xmlns="http://schemas.microsoft.com/VisualStudio/2011/storyboarding/control">
  <Id Name="System.Storyboarding.WindowsAppIcons.Copy" Revision="1" Stencil="System.Storyboarding.WindowsAppIcons" StencilVersion="0.1"/>
</Control>
</file>

<file path=customXml/item57.xml><?xml version="1.0" encoding="utf-8"?>
<Control xmlns="http://schemas.microsoft.com/VisualStudio/2011/storyboarding/control">
  <Id Name="95030e5e-d43f-4111-a1c2-743a7dbd35b6" Revision="1" Stencil="System.MyShapes" StencilVersion="1.0"/>
</Control>
</file>

<file path=customXml/item58.xml><?xml version="1.0" encoding="utf-8"?>
<Control xmlns="http://schemas.microsoft.com/VisualStudio/2011/storyboarding/control">
  <Id Name="95030e5e-d43f-4111-a1c2-743a7dbd35b6" Revision="1" Stencil="System.MyShapes" StencilVersion="1.0"/>
</Control>
</file>

<file path=customXml/item59.xml><?xml version="1.0" encoding="utf-8"?>
<Control xmlns="http://schemas.microsoft.com/VisualStudio/2011/storyboarding/control">
  <Id Name="5a8b3174-5e96-4781-9824-45fe10020527" Revision="1" Stencil="System.MyShapes" StencilVersion="1.0"/>
</Control>
</file>

<file path=customXml/item6.xml><?xml version="1.0" encoding="utf-8"?>
<Control xmlns="http://schemas.microsoft.com/VisualStudio/2011/storyboarding/control">
  <Id Name="8053f092-3f2a-4935-a32b-c4b725e8152d" Revision="1" Stencil="System.MyShapes" StencilVersion="1.0"/>
</Control>
</file>

<file path=customXml/item60.xml><?xml version="1.0" encoding="utf-8"?>
<Control xmlns="http://schemas.microsoft.com/VisualStudio/2011/storyboarding/control">
  <Id Name="1db4a566-4f2f-4e29-8012-63f4aff780b4" Revision="1" Stencil="09ee8e29-8a48-4e3d-a569-7c1ba11c2e3d" StencilVersion="1.0"/>
</Control>
</file>

<file path=customXml/item6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2.xml><?xml version="1.0" encoding="utf-8"?>
<Control xmlns="http://schemas.microsoft.com/VisualStudio/2011/storyboarding/control">
  <Id Name="System.Storyboarding.WindowsPhoneIcons.Cancel" Revision="1" Stencil="System.Storyboarding.WindowsPhoneIcons" StencilVersion="0.1"/>
</Control>
</file>

<file path=customXml/item63.xml><?xml version="1.0" encoding="utf-8"?>
<Control xmlns="http://schemas.microsoft.com/VisualStudio/2011/storyboarding/control">
  <Id Name="System.Storyboarding.WindowsPhoneIcons.OverflowDots" Revision="1" Stencil="System.Storyboarding.WindowsPhoneIcons" StencilVersion="0.1"/>
</Control>
</file>

<file path=customXml/item64.xml><?xml version="1.0" encoding="utf-8"?>
<Control xmlns="http://schemas.microsoft.com/VisualStudio/2011/storyboarding/control">
  <Id Name="38b88af0-0751-44eb-8b42-d5ddb4671698" Revision="1" Stencil="System.MyShapes" StencilVersion="1.0"/>
</Control>
</file>

<file path=customXml/item65.xml><?xml version="1.0" encoding="utf-8"?>
<Control xmlns="http://schemas.microsoft.com/VisualStudio/2011/storyboarding/control">
  <Id Name="System.Storyboarding.WindowsAppIcons.Zoom" Revision="1" Stencil="System.Storyboarding.WindowsAppIcons" StencilVersion="0.1"/>
</Control>
</file>

<file path=customXml/item66.xml><?xml version="1.0" encoding="utf-8"?>
<Control xmlns="http://schemas.microsoft.com/VisualStudio/2011/storyboarding/control">
  <Id Name="e9d383c8-3e3d-4afe-bad2-e7c666f1c010" Revision="1" Stencil="System.MyShapes" StencilVersion="1.0"/>
</Control>
</file>

<file path=customXml/item67.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68.xml><?xml version="1.0" encoding="utf-8"?>
<Control xmlns="http://schemas.microsoft.com/VisualStudio/2011/storyboarding/control">
  <Id Name="System.Storyboarding.WindowsAppIcons.Settings" Revision="1" Stencil="System.Storyboarding.WindowsAppIcons" StencilVersion="0.1"/>
</Control>
</file>

<file path=customXml/item6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0.xml><?xml version="1.0" encoding="utf-8"?>
<Control xmlns="http://schemas.microsoft.com/VisualStudio/2011/storyboarding/control">
  <Id Name="System.Storyboarding.WindowsAppIcons.Search" Revision="1" Stencil="System.Storyboarding.WindowsAppIcons" StencilVersion="0.1"/>
</Control>
</file>

<file path=customXml/item71.xml><?xml version="1.0" encoding="utf-8"?>
<Control xmlns="http://schemas.microsoft.com/VisualStudio/2011/storyboarding/control">
  <Id Name="System.Storyboarding.WindowsAppIcons.Zoom" Revision="1" Stencil="System.Storyboarding.WindowsAppIcons" StencilVersion="0.1"/>
</Control>
</file>

<file path=customXml/item72.xml><?xml version="1.0" encoding="utf-8"?>
<Control xmlns="http://schemas.microsoft.com/VisualStudio/2011/storyboarding/control">
  <Id Name="95030e5e-d43f-4111-a1c2-743a7dbd35b6" Revision="1" Stencil="System.MyShapes" StencilVersion="1.0"/>
</Control>
</file>

<file path=customXml/item73.xml><?xml version="1.0" encoding="utf-8"?>
<Control xmlns="http://schemas.microsoft.com/VisualStudio/2011/storyboarding/control">
  <Id Name="e9d383c8-3e3d-4afe-bad2-e7c666f1c010" Revision="1" Stencil="System.MyShapes" StencilVersion="1.0"/>
</Control>
</file>

<file path=customXml/item74.xml><?xml version="1.0" encoding="utf-8"?>
<Control xmlns="http://schemas.microsoft.com/VisualStudio/2011/storyboarding/control">
  <Id Name="System.Storyboarding.WindowsPhoneIcons.Cancel" Revision="1" Stencil="System.Storyboarding.WindowsPhoneIcons" StencilVersion="0.1"/>
</Control>
</file>

<file path=customXml/item75.xml><?xml version="1.0" encoding="utf-8"?>
<Control xmlns="http://schemas.microsoft.com/VisualStudio/2011/storyboarding/control">
  <Id Name="8053f092-3f2a-4935-a32b-c4b725e8152d" Revision="1" Stencil="System.MyShapes" StencilVersion="1.0"/>
</Control>
</file>

<file path=customXml/item76.xml><?xml version="1.0" encoding="utf-8"?>
<Control xmlns="http://schemas.microsoft.com/VisualStudio/2011/storyboarding/control">
  <Id Name="System.Storyboarding.WindowsAppIcons.Copy" Revision="1" Stencil="System.Storyboarding.WindowsAppIcons" StencilVersion="0.1"/>
</Control>
</file>

<file path=customXml/item77.xml><?xml version="1.0" encoding="utf-8"?>
<Control xmlns="http://schemas.microsoft.com/VisualStudio/2011/storyboarding/control">
  <Id Name="4b899d4c-b1de-4c17-8765-a5b417bf4ebc" Revision="1" Stencil="System.MyShapes" StencilVersion="1.0"/>
</Control>
</file>

<file path=customXml/item78.xml><?xml version="1.0" encoding="utf-8"?>
<Control xmlns="http://schemas.microsoft.com/VisualStudio/2011/storyboarding/control">
  <Id Name="System.Storyboarding.WindowsPhoneIcons.OverflowDots" Revision="1" Stencil="System.Storyboarding.WindowsPhoneIcons" StencilVersion="0.1"/>
</Control>
</file>

<file path=customXml/item7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xml><?xml version="1.0" encoding="utf-8"?>
<Control xmlns="http://schemas.microsoft.com/VisualStudio/2011/storyboarding/control">
  <Id Name="System.Storyboarding.WindowsAppIcons.Zoom" Revision="1" Stencil="System.Storyboarding.WindowsAppIcons" StencilVersion="0.1"/>
</Control>
</file>

<file path=customXml/item80.xml><?xml version="1.0" encoding="utf-8"?>
<?mso-contentType ?>
<FormTemplates xmlns="http://schemas.microsoft.com/sharepoint/v3/contenttype/forms">
  <Display>DocumentLibraryForm</Display>
  <Edit>DocumentLibraryForm</Edit>
  <New>DocumentLibraryForm</New>
</FormTemplates>
</file>

<file path=customXml/item81.xml><?xml version="1.0" encoding="utf-8"?>
<Control xmlns="http://schemas.microsoft.com/VisualStudio/2011/storyboarding/control">
  <Id Name="System.Storyboarding.WindowsPhoneIcons.Cancel" Revision="1" Stencil="System.Storyboarding.WindowsPhoneIcons" StencilVersion="0.1"/>
</Control>
</file>

<file path=customXml/item82.xml><?xml version="1.0" encoding="utf-8"?>
<Control xmlns="http://schemas.microsoft.com/VisualStudio/2011/storyboarding/control">
  <Id Name="1c2fbc2a-c7e9-4dd4-a869-97fb70ae0309" Revision="1" Stencil="85a07843-b809-41ee-b566-325b1850150a" StencilVersion="1.0"/>
</Control>
</file>

<file path=customXml/item83.xml><?xml version="1.0" encoding="utf-8"?>
<Control xmlns="http://schemas.microsoft.com/VisualStudio/2011/storyboarding/control">
  <Id Name="5a8b3174-5e96-4781-9824-45fe10020527" Revision="1" Stencil="System.MyShapes" StencilVersion="1.0"/>
</Control>
</file>

<file path=customXml/item84.xml><?xml version="1.0" encoding="utf-8"?>
<Control xmlns="http://schemas.microsoft.com/VisualStudio/2011/storyboarding/control">
  <Id Name="System.Storyboarding.WindowsPhoneIcons.Minus" Revision="1" Stencil="System.Storyboarding.WindowsPhoneIcons" StencilVersion="0.1"/>
</Control>
</file>

<file path=customXml/item85.xml><?xml version="1.0" encoding="utf-8"?>
<Control xmlns="http://schemas.microsoft.com/VisualStudio/2011/storyboarding/control">
  <Id Name="System.Storyboarding.WindowsPhoneIcons.Minus" Revision="1" Stencil="System.Storyboarding.WindowsPhoneIcons" StencilVersion="0.1"/>
</Control>
</file>

<file path=customXml/item86.xml><?xml version="1.0" encoding="utf-8"?>
<Control xmlns="http://schemas.microsoft.com/VisualStudio/2011/storyboarding/control">
  <Id Name="8053f092-3f2a-4935-a32b-c4b725e8152d" Revision="1" Stencil="System.MyShapes" StencilVersion="1.0"/>
</Control>
</file>

<file path=customXml/item87.xml><?xml version="1.0" encoding="utf-8"?>
<Control xmlns="http://schemas.microsoft.com/VisualStudio/2011/storyboarding/control">
  <Id Name="38b88af0-0751-44eb-8b42-d5ddb4671698" Revision="1" Stencil="System.MyShapes" StencilVersion="1.0"/>
</Control>
</file>

<file path=customXml/item88.xml><?xml version="1.0" encoding="utf-8"?>
<Control xmlns="http://schemas.microsoft.com/VisualStudio/2011/storyboarding/control">
  <Id Name="5937341c-7984-4fd4-bf24-0d1d5d33c133" Revision="1" Stencil="System.MyShapes" StencilVersion="1.0"/>
</Control>
</file>

<file path=customXml/item89.xml><?xml version="1.0" encoding="utf-8"?>
<Control xmlns="http://schemas.microsoft.com/VisualStudio/2011/storyboarding/control">
  <Id Name="95030e5e-d43f-4111-a1c2-743a7dbd35b6" Revision="1" Stencil="System.MyShapes" StencilVersion="1.0"/>
</Control>
</file>

<file path=customXml/item9.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Props1.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10.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11.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13.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14.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15.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16.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17.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18.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19.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2.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20.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21.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22.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23.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24.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2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26.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27.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28.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29.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3.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30.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31.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32.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33.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3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35.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36.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37.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38.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39.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4.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40.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41.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42.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3.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44.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45.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46.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47.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48.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9.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5.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50.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51.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52.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53.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54.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55.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5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57.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58.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59.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6.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60.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61.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62.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63.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64.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5.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6.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67.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68.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69.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7.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70.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71.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72.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73.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74.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75.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76.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77.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78.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79.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8.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8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1.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82.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83.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84.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85.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86.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87.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88.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89.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9.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TechEd_2014_Template</Template>
  <TotalTime>136562</TotalTime>
  <Words>6082</Words>
  <Application>Microsoft Office PowerPoint</Application>
  <PresentationFormat>Custom</PresentationFormat>
  <Paragraphs>285</Paragraphs>
  <Slides>53</Slides>
  <Notes>40</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53</vt:i4>
      </vt:variant>
    </vt:vector>
  </HeadingPairs>
  <TitlesOfParts>
    <vt:vector size="73"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5:</vt:lpstr>
      <vt:lpstr>About The Presenter</vt:lpstr>
      <vt:lpstr>Remember</vt:lpstr>
      <vt:lpstr>References</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Module 5: </vt:lpstr>
      <vt:lpstr>PowerPoint Presentation</vt:lpstr>
      <vt:lpstr>PowerPoint Presentation</vt:lpstr>
      <vt:lpstr>PowerPoint Presentation</vt:lpstr>
      <vt:lpstr>PowerPoint Presentation</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Muhammad Gouda</cp:lastModifiedBy>
  <cp:revision>2492</cp:revision>
  <dcterms:created xsi:type="dcterms:W3CDTF">2014-06-18T20:55:12Z</dcterms:created>
  <dcterms:modified xsi:type="dcterms:W3CDTF">2022-01-08T12:20:16Z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