
<file path=[Content_Types].xml><?xml version="1.0" encoding="utf-8"?>
<Types xmlns="http://schemas.openxmlformats.org/package/2006/content-types">
  <Default Extension="png" ContentType="image/png"/>
  <Default Extension="svg" ContentType="image/svg+xml"/>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customXml/itemProps48.xml" ContentType="application/vnd.openxmlformats-officedocument.customXmlProperties+xml"/>
  <Override PartName="/customXml/itemProps49.xml" ContentType="application/vnd.openxmlformats-officedocument.customXmlProperties+xml"/>
  <Override PartName="/customXml/itemProps50.xml" ContentType="application/vnd.openxmlformats-officedocument.customXmlProperties+xml"/>
  <Override PartName="/customXml/itemProps51.xml" ContentType="application/vnd.openxmlformats-officedocument.customXmlProperties+xml"/>
  <Override PartName="/customXml/itemProps52.xml" ContentType="application/vnd.openxmlformats-officedocument.customXmlProperties+xml"/>
  <Override PartName="/customXml/itemProps53.xml" ContentType="application/vnd.openxmlformats-officedocument.customXmlProperties+xml"/>
  <Override PartName="/customXml/itemProps54.xml" ContentType="application/vnd.openxmlformats-officedocument.customXmlProperties+xml"/>
  <Override PartName="/customXml/itemProps55.xml" ContentType="application/vnd.openxmlformats-officedocument.customXmlProperties+xml"/>
  <Override PartName="/customXml/itemProps56.xml" ContentType="application/vnd.openxmlformats-officedocument.customXmlProperties+xml"/>
  <Override PartName="/customXml/itemProps57.xml" ContentType="application/vnd.openxmlformats-officedocument.customXmlProperties+xml"/>
  <Override PartName="/customXml/itemProps58.xml" ContentType="application/vnd.openxmlformats-officedocument.customXmlProperties+xml"/>
  <Override PartName="/customXml/itemProps59.xml" ContentType="application/vnd.openxmlformats-officedocument.customXmlProperties+xml"/>
  <Override PartName="/customXml/itemProps60.xml" ContentType="application/vnd.openxmlformats-officedocument.customXmlProperties+xml"/>
  <Override PartName="/customXml/itemProps61.xml" ContentType="application/vnd.openxmlformats-officedocument.customXmlProperties+xml"/>
  <Override PartName="/customXml/itemProps62.xml" ContentType="application/vnd.openxmlformats-officedocument.customXmlProperties+xml"/>
  <Override PartName="/customXml/itemProps63.xml" ContentType="application/vnd.openxmlformats-officedocument.customXmlProperties+xml"/>
  <Override PartName="/customXml/itemProps64.xml" ContentType="application/vnd.openxmlformats-officedocument.customXmlProperties+xml"/>
  <Override PartName="/customXml/itemProps65.xml" ContentType="application/vnd.openxmlformats-officedocument.customXmlProperties+xml"/>
  <Override PartName="/customXml/itemProps66.xml" ContentType="application/vnd.openxmlformats-officedocument.customXmlProperties+xml"/>
  <Override PartName="/customXml/itemProps67.xml" ContentType="application/vnd.openxmlformats-officedocument.customXmlProperties+xml"/>
  <Override PartName="/customXml/itemProps68.xml" ContentType="application/vnd.openxmlformats-officedocument.customXmlProperties+xml"/>
  <Override PartName="/customXml/itemProps69.xml" ContentType="application/vnd.openxmlformats-officedocument.customXmlProperties+xml"/>
  <Override PartName="/customXml/itemProps70.xml" ContentType="application/vnd.openxmlformats-officedocument.customXmlProperties+xml"/>
  <Override PartName="/customXml/itemProps71.xml" ContentType="application/vnd.openxmlformats-officedocument.customXmlProperties+xml"/>
  <Override PartName="/customXml/itemProps72.xml" ContentType="application/vnd.openxmlformats-officedocument.customXmlProperties+xml"/>
  <Override PartName="/customXml/itemProps73.xml" ContentType="application/vnd.openxmlformats-officedocument.customXmlProperties+xml"/>
  <Override PartName="/customXml/itemProps74.xml" ContentType="application/vnd.openxmlformats-officedocument.customXmlProperties+xml"/>
  <Override PartName="/customXml/itemProps75.xml" ContentType="application/vnd.openxmlformats-officedocument.customXmlProperties+xml"/>
  <Override PartName="/customXml/itemProps76.xml" ContentType="application/vnd.openxmlformats-officedocument.customXmlProperties+xml"/>
  <Override PartName="/customXml/itemProps77.xml" ContentType="application/vnd.openxmlformats-officedocument.customXmlProperties+xml"/>
  <Override PartName="/customXml/itemProps78.xml" ContentType="application/vnd.openxmlformats-officedocument.customXmlProperties+xml"/>
  <Override PartName="/customXml/itemProps79.xml" ContentType="application/vnd.openxmlformats-officedocument.customXmlProperties+xml"/>
  <Override PartName="/customXml/itemProps80.xml" ContentType="application/vnd.openxmlformats-officedocument.customXmlProperties+xml"/>
  <Override PartName="/customXml/itemProps81.xml" ContentType="application/vnd.openxmlformats-officedocument.customXmlProperties+xml"/>
  <Override PartName="/customXml/itemProps82.xml" ContentType="application/vnd.openxmlformats-officedocument.customXmlProperties+xml"/>
  <Override PartName="/customXml/itemProps83.xml" ContentType="application/vnd.openxmlformats-officedocument.customXmlProperties+xml"/>
  <Override PartName="/customXml/itemProps84.xml" ContentType="application/vnd.openxmlformats-officedocument.customXmlProperties+xml"/>
  <Override PartName="/customXml/itemProps85.xml" ContentType="application/vnd.openxmlformats-officedocument.customXmlProperties+xml"/>
  <Override PartName="/customXml/itemProps86.xml" ContentType="application/vnd.openxmlformats-officedocument.customXmlProperties+xml"/>
  <Override PartName="/customXml/itemProps87.xml" ContentType="application/vnd.openxmlformats-officedocument.customXmlProperties+xml"/>
  <Override PartName="/customXml/itemProps88.xml" ContentType="application/vnd.openxmlformats-officedocument.customXmlProperties+xml"/>
  <Override PartName="/customXml/itemProps89.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slideLayouts/slideLayout7.xml" ContentType="application/vnd.openxmlformats-officedocument.presentationml.slideLayout+xml"/>
  <Override PartName="/ppt/theme/theme8.xml" ContentType="application/vnd.openxmlformats-officedocument.theme+xml"/>
  <Override PartName="/ppt/slideLayouts/slideLayout8.xml" ContentType="application/vnd.openxmlformats-officedocument.presentationml.slideLayout+xml"/>
  <Override PartName="/ppt/theme/theme9.xml" ContentType="application/vnd.openxmlformats-officedocument.theme+xml"/>
  <Override PartName="/ppt/slideLayouts/slideLayout9.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90"/>
    <p:sldMasterId id="2147488074" r:id="rId91"/>
    <p:sldMasterId id="2147488175" r:id="rId92"/>
    <p:sldMasterId id="2147489128" r:id="rId93"/>
    <p:sldMasterId id="2147489162" r:id="rId94"/>
    <p:sldMasterId id="2147489196" r:id="rId95"/>
    <p:sldMasterId id="2147489422" r:id="rId96"/>
    <p:sldMasterId id="2147489480" r:id="rId97"/>
    <p:sldMasterId id="2147489712" r:id="rId98"/>
    <p:sldMasterId id="2147489719" r:id="rId99"/>
  </p:sldMasterIdLst>
  <p:notesMasterIdLst>
    <p:notesMasterId r:id="rId123"/>
  </p:notesMasterIdLst>
  <p:handoutMasterIdLst>
    <p:handoutMasterId r:id="rId124"/>
  </p:handoutMasterIdLst>
  <p:sldIdLst>
    <p:sldId id="2076136410" r:id="rId100"/>
    <p:sldId id="2076137408" r:id="rId101"/>
    <p:sldId id="268" r:id="rId102"/>
    <p:sldId id="2076136822" r:id="rId103"/>
    <p:sldId id="2076137432" r:id="rId104"/>
    <p:sldId id="2076137434" r:id="rId105"/>
    <p:sldId id="2076137435" r:id="rId106"/>
    <p:sldId id="2076137436" r:id="rId107"/>
    <p:sldId id="2076137445" r:id="rId108"/>
    <p:sldId id="2076137437" r:id="rId109"/>
    <p:sldId id="2076137438" r:id="rId110"/>
    <p:sldId id="2076137439" r:id="rId111"/>
    <p:sldId id="2076137440" r:id="rId112"/>
    <p:sldId id="2076137444" r:id="rId113"/>
    <p:sldId id="2076137446" r:id="rId114"/>
    <p:sldId id="2076137447" r:id="rId115"/>
    <p:sldId id="2076137451" r:id="rId116"/>
    <p:sldId id="2076137448" r:id="rId117"/>
    <p:sldId id="2076137449" r:id="rId118"/>
    <p:sldId id="2076137431" r:id="rId119"/>
    <p:sldId id="2076137450" r:id="rId120"/>
    <p:sldId id="263" r:id="rId121"/>
    <p:sldId id="2076137406" r:id="rId122"/>
  </p:sldIdLst>
  <p:sldSz cx="12436475" cy="6986588"/>
  <p:notesSz cx="6858000" cy="9144000"/>
  <p:defaultTextStyle>
    <a:defPPr>
      <a:defRPr lang="en-US"/>
    </a:defPPr>
    <a:lvl1pPr marL="0" algn="l" defTabSz="932218" rtl="0" eaLnBrk="1" latinLnBrk="0" hangingPunct="1">
      <a:defRPr sz="1800" kern="1200">
        <a:solidFill>
          <a:schemeClr val="tx1"/>
        </a:solidFill>
        <a:latin typeface="+mn-lt"/>
        <a:ea typeface="+mn-ea"/>
        <a:cs typeface="+mn-cs"/>
      </a:defRPr>
    </a:lvl1pPr>
    <a:lvl2pPr marL="466110" algn="l" defTabSz="932218" rtl="0" eaLnBrk="1" latinLnBrk="0" hangingPunct="1">
      <a:defRPr sz="1800" kern="1200">
        <a:solidFill>
          <a:schemeClr val="tx1"/>
        </a:solidFill>
        <a:latin typeface="+mn-lt"/>
        <a:ea typeface="+mn-ea"/>
        <a:cs typeface="+mn-cs"/>
      </a:defRPr>
    </a:lvl2pPr>
    <a:lvl3pPr marL="932218" algn="l" defTabSz="932218" rtl="0" eaLnBrk="1" latinLnBrk="0" hangingPunct="1">
      <a:defRPr sz="1800" kern="1200">
        <a:solidFill>
          <a:schemeClr val="tx1"/>
        </a:solidFill>
        <a:latin typeface="+mn-lt"/>
        <a:ea typeface="+mn-ea"/>
        <a:cs typeface="+mn-cs"/>
      </a:defRPr>
    </a:lvl3pPr>
    <a:lvl4pPr marL="1398328" algn="l" defTabSz="932218" rtl="0" eaLnBrk="1" latinLnBrk="0" hangingPunct="1">
      <a:defRPr sz="1800" kern="1200">
        <a:solidFill>
          <a:schemeClr val="tx1"/>
        </a:solidFill>
        <a:latin typeface="+mn-lt"/>
        <a:ea typeface="+mn-ea"/>
        <a:cs typeface="+mn-cs"/>
      </a:defRPr>
    </a:lvl4pPr>
    <a:lvl5pPr marL="1864436" algn="l" defTabSz="932218" rtl="0" eaLnBrk="1" latinLnBrk="0" hangingPunct="1">
      <a:defRPr sz="1800" kern="1200">
        <a:solidFill>
          <a:schemeClr val="tx1"/>
        </a:solidFill>
        <a:latin typeface="+mn-lt"/>
        <a:ea typeface="+mn-ea"/>
        <a:cs typeface="+mn-cs"/>
      </a:defRPr>
    </a:lvl5pPr>
    <a:lvl6pPr marL="2330549" algn="l" defTabSz="932218" rtl="0" eaLnBrk="1" latinLnBrk="0" hangingPunct="1">
      <a:defRPr sz="1800" kern="1200">
        <a:solidFill>
          <a:schemeClr val="tx1"/>
        </a:solidFill>
        <a:latin typeface="+mn-lt"/>
        <a:ea typeface="+mn-ea"/>
        <a:cs typeface="+mn-cs"/>
      </a:defRPr>
    </a:lvl6pPr>
    <a:lvl7pPr marL="2796657" algn="l" defTabSz="932218" rtl="0" eaLnBrk="1" latinLnBrk="0" hangingPunct="1">
      <a:defRPr sz="1800" kern="1200">
        <a:solidFill>
          <a:schemeClr val="tx1"/>
        </a:solidFill>
        <a:latin typeface="+mn-lt"/>
        <a:ea typeface="+mn-ea"/>
        <a:cs typeface="+mn-cs"/>
      </a:defRPr>
    </a:lvl7pPr>
    <a:lvl8pPr marL="3262765" algn="l" defTabSz="932218" rtl="0" eaLnBrk="1" latinLnBrk="0" hangingPunct="1">
      <a:defRPr sz="1800" kern="1200">
        <a:solidFill>
          <a:schemeClr val="tx1"/>
        </a:solidFill>
        <a:latin typeface="+mn-lt"/>
        <a:ea typeface="+mn-ea"/>
        <a:cs typeface="+mn-cs"/>
      </a:defRPr>
    </a:lvl8pPr>
    <a:lvl9pPr marL="3728876" algn="l" defTabSz="932218"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1-Introduction and Overview" id="{95465821-7768-492A-BDE6-F81262746C96}">
          <p14:sldIdLst/>
        </p14:section>
        <p14:section name="2- Understanding Azure fundamental concepts" id="{C75C48A2-0B70-4C41-8A59-F87148392649}">
          <p14:sldIdLst>
            <p14:sldId id="2076136410"/>
            <p14:sldId id="2076137408"/>
            <p14:sldId id="268"/>
            <p14:sldId id="2076136822"/>
            <p14:sldId id="2076137432"/>
            <p14:sldId id="2076137434"/>
            <p14:sldId id="2076137435"/>
            <p14:sldId id="2076137436"/>
            <p14:sldId id="2076137445"/>
            <p14:sldId id="2076137437"/>
            <p14:sldId id="2076137438"/>
            <p14:sldId id="2076137439"/>
            <p14:sldId id="2076137440"/>
            <p14:sldId id="2076137444"/>
            <p14:sldId id="2076137446"/>
            <p14:sldId id="2076137447"/>
            <p14:sldId id="2076137451"/>
            <p14:sldId id="2076137448"/>
            <p14:sldId id="2076137449"/>
            <p14:sldId id="2076137431"/>
            <p14:sldId id="2076137450"/>
            <p14:sldId id="263"/>
            <p14:sldId id="207613740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Caitlyn Ryan" initials="CR" lastIdx="50" clrIdx="2">
    <p:extLst>
      <p:ext uri="{19B8F6BF-5375-455C-9EA6-DF929625EA0E}">
        <p15:presenceInfo xmlns:p15="http://schemas.microsoft.com/office/powerpoint/2012/main" userId="S::caitlynr@silverfoxprod.com::e0e442c6-852d-445b-8a04-5983e13180c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B230"/>
    <a:srgbClr val="2075B8"/>
    <a:srgbClr val="243A5E"/>
    <a:srgbClr val="FFFFFF"/>
    <a:srgbClr val="0055AE"/>
    <a:srgbClr val="1B67B7"/>
    <a:srgbClr val="B11900"/>
    <a:srgbClr val="D28E00"/>
    <a:srgbClr val="EE4444"/>
    <a:srgbClr val="9595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3280E0-61E4-4120-A91E-D3E1D71D0F41}" v="174" dt="2020-07-05T14:11:55.6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51" autoAdjust="0"/>
    <p:restoredTop sz="72195" autoAdjust="0"/>
  </p:normalViewPr>
  <p:slideViewPr>
    <p:cSldViewPr snapToObjects="1">
      <p:cViewPr varScale="1">
        <p:scale>
          <a:sx n="116" d="100"/>
          <a:sy n="116" d="100"/>
        </p:scale>
        <p:origin x="684" y="84"/>
      </p:cViewPr>
      <p:guideLst/>
    </p:cSldViewPr>
  </p:slideViewPr>
  <p:outlineViewPr>
    <p:cViewPr>
      <p:scale>
        <a:sx n="33" d="100"/>
        <a:sy n="33" d="100"/>
      </p:scale>
      <p:origin x="0" y="-2862"/>
    </p:cViewPr>
  </p:outlineViewPr>
  <p:notesTextViewPr>
    <p:cViewPr>
      <p:scale>
        <a:sx n="100" d="100"/>
        <a:sy n="100" d="100"/>
      </p:scale>
      <p:origin x="0" y="0"/>
    </p:cViewPr>
  </p:notesTextViewPr>
  <p:sorterViewPr>
    <p:cViewPr varScale="1">
      <p:scale>
        <a:sx n="1" d="1"/>
        <a:sy n="1" d="1"/>
      </p:scale>
      <p:origin x="0" y="0"/>
    </p:cViewPr>
  </p:sorterViewPr>
  <p:notesViewPr>
    <p:cSldViewPr snapToObjects="1" showGuides="1">
      <p:cViewPr varScale="1">
        <p:scale>
          <a:sx n="107" d="100"/>
          <a:sy n="107" d="100"/>
        </p:scale>
        <p:origin x="4872" y="17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customXml" Target="../customXml/item26.xml"/><Relationship Id="rId117" Type="http://schemas.openxmlformats.org/officeDocument/2006/relationships/slide" Target="slides/slide18.xml"/><Relationship Id="rId21" Type="http://schemas.openxmlformats.org/officeDocument/2006/relationships/customXml" Target="../customXml/item21.xml"/><Relationship Id="rId42" Type="http://schemas.openxmlformats.org/officeDocument/2006/relationships/customXml" Target="../customXml/item42.xml"/><Relationship Id="rId47" Type="http://schemas.openxmlformats.org/officeDocument/2006/relationships/customXml" Target="../customXml/item47.xml"/><Relationship Id="rId63" Type="http://schemas.openxmlformats.org/officeDocument/2006/relationships/customXml" Target="../customXml/item63.xml"/><Relationship Id="rId68" Type="http://schemas.openxmlformats.org/officeDocument/2006/relationships/customXml" Target="../customXml/item68.xml"/><Relationship Id="rId84" Type="http://schemas.openxmlformats.org/officeDocument/2006/relationships/customXml" Target="../customXml/item84.xml"/><Relationship Id="rId89" Type="http://schemas.openxmlformats.org/officeDocument/2006/relationships/customXml" Target="../customXml/item89.xml"/><Relationship Id="rId112" Type="http://schemas.openxmlformats.org/officeDocument/2006/relationships/slide" Target="slides/slide13.xml"/><Relationship Id="rId16" Type="http://schemas.openxmlformats.org/officeDocument/2006/relationships/customXml" Target="../customXml/item16.xml"/><Relationship Id="rId107" Type="http://schemas.openxmlformats.org/officeDocument/2006/relationships/slide" Target="slides/slide8.xml"/><Relationship Id="rId11" Type="http://schemas.openxmlformats.org/officeDocument/2006/relationships/customXml" Target="../customXml/item11.xml"/><Relationship Id="rId32" Type="http://schemas.openxmlformats.org/officeDocument/2006/relationships/customXml" Target="../customXml/item32.xml"/><Relationship Id="rId37" Type="http://schemas.openxmlformats.org/officeDocument/2006/relationships/customXml" Target="../customXml/item37.xml"/><Relationship Id="rId53" Type="http://schemas.openxmlformats.org/officeDocument/2006/relationships/customXml" Target="../customXml/item53.xml"/><Relationship Id="rId58" Type="http://schemas.openxmlformats.org/officeDocument/2006/relationships/customXml" Target="../customXml/item58.xml"/><Relationship Id="rId74" Type="http://schemas.openxmlformats.org/officeDocument/2006/relationships/customXml" Target="../customXml/item74.xml"/><Relationship Id="rId79" Type="http://schemas.openxmlformats.org/officeDocument/2006/relationships/customXml" Target="../customXml/item79.xml"/><Relationship Id="rId102" Type="http://schemas.openxmlformats.org/officeDocument/2006/relationships/slide" Target="slides/slide3.xml"/><Relationship Id="rId123" Type="http://schemas.openxmlformats.org/officeDocument/2006/relationships/notesMaster" Target="notesMasters/notesMaster1.xml"/><Relationship Id="rId128" Type="http://schemas.openxmlformats.org/officeDocument/2006/relationships/theme" Target="theme/theme1.xml"/><Relationship Id="rId5" Type="http://schemas.openxmlformats.org/officeDocument/2006/relationships/customXml" Target="../customXml/item5.xml"/><Relationship Id="rId90" Type="http://schemas.openxmlformats.org/officeDocument/2006/relationships/slideMaster" Target="slideMasters/slideMaster1.xml"/><Relationship Id="rId95" Type="http://schemas.openxmlformats.org/officeDocument/2006/relationships/slideMaster" Target="slideMasters/slideMaster6.xml"/><Relationship Id="rId19" Type="http://schemas.openxmlformats.org/officeDocument/2006/relationships/customXml" Target="../customXml/item1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customXml" Target="../customXml/item43.xml"/><Relationship Id="rId48" Type="http://schemas.openxmlformats.org/officeDocument/2006/relationships/customXml" Target="../customXml/item48.xml"/><Relationship Id="rId56" Type="http://schemas.openxmlformats.org/officeDocument/2006/relationships/customXml" Target="../customXml/item56.xml"/><Relationship Id="rId64" Type="http://schemas.openxmlformats.org/officeDocument/2006/relationships/customXml" Target="../customXml/item64.xml"/><Relationship Id="rId69" Type="http://schemas.openxmlformats.org/officeDocument/2006/relationships/customXml" Target="../customXml/item69.xml"/><Relationship Id="rId77" Type="http://schemas.openxmlformats.org/officeDocument/2006/relationships/customXml" Target="../customXml/item77.xml"/><Relationship Id="rId100" Type="http://schemas.openxmlformats.org/officeDocument/2006/relationships/slide" Target="slides/slide1.xml"/><Relationship Id="rId105" Type="http://schemas.openxmlformats.org/officeDocument/2006/relationships/slide" Target="slides/slide6.xml"/><Relationship Id="rId113" Type="http://schemas.openxmlformats.org/officeDocument/2006/relationships/slide" Target="slides/slide14.xml"/><Relationship Id="rId118" Type="http://schemas.openxmlformats.org/officeDocument/2006/relationships/slide" Target="slides/slide19.xml"/><Relationship Id="rId126" Type="http://schemas.openxmlformats.org/officeDocument/2006/relationships/presProps" Target="presProps.xml"/><Relationship Id="rId8" Type="http://schemas.openxmlformats.org/officeDocument/2006/relationships/customXml" Target="../customXml/item8.xml"/><Relationship Id="rId51" Type="http://schemas.openxmlformats.org/officeDocument/2006/relationships/customXml" Target="../customXml/item51.xml"/><Relationship Id="rId72" Type="http://schemas.openxmlformats.org/officeDocument/2006/relationships/customXml" Target="../customXml/item72.xml"/><Relationship Id="rId80" Type="http://schemas.openxmlformats.org/officeDocument/2006/relationships/customXml" Target="../customXml/item80.xml"/><Relationship Id="rId85" Type="http://schemas.openxmlformats.org/officeDocument/2006/relationships/customXml" Target="../customXml/item85.xml"/><Relationship Id="rId93" Type="http://schemas.openxmlformats.org/officeDocument/2006/relationships/slideMaster" Target="slideMasters/slideMaster4.xml"/><Relationship Id="rId98" Type="http://schemas.openxmlformats.org/officeDocument/2006/relationships/slideMaster" Target="slideMasters/slideMaster9.xml"/><Relationship Id="rId121" Type="http://schemas.openxmlformats.org/officeDocument/2006/relationships/slide" Target="slides/slide22.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customXml" Target="../customXml/item46.xml"/><Relationship Id="rId59" Type="http://schemas.openxmlformats.org/officeDocument/2006/relationships/customXml" Target="../customXml/item59.xml"/><Relationship Id="rId67" Type="http://schemas.openxmlformats.org/officeDocument/2006/relationships/customXml" Target="../customXml/item67.xml"/><Relationship Id="rId103" Type="http://schemas.openxmlformats.org/officeDocument/2006/relationships/slide" Target="slides/slide4.xml"/><Relationship Id="rId108" Type="http://schemas.openxmlformats.org/officeDocument/2006/relationships/slide" Target="slides/slide9.xml"/><Relationship Id="rId116" Type="http://schemas.openxmlformats.org/officeDocument/2006/relationships/slide" Target="slides/slide17.xml"/><Relationship Id="rId124" Type="http://schemas.openxmlformats.org/officeDocument/2006/relationships/handoutMaster" Target="handoutMasters/handoutMaster1.xml"/><Relationship Id="rId129" Type="http://schemas.openxmlformats.org/officeDocument/2006/relationships/tableStyles" Target="tableStyles.xml"/><Relationship Id="rId20" Type="http://schemas.openxmlformats.org/officeDocument/2006/relationships/customXml" Target="../customXml/item20.xml"/><Relationship Id="rId41" Type="http://schemas.openxmlformats.org/officeDocument/2006/relationships/customXml" Target="../customXml/item41.xml"/><Relationship Id="rId54" Type="http://schemas.openxmlformats.org/officeDocument/2006/relationships/customXml" Target="../customXml/item54.xml"/><Relationship Id="rId62" Type="http://schemas.openxmlformats.org/officeDocument/2006/relationships/customXml" Target="../customXml/item62.xml"/><Relationship Id="rId70" Type="http://schemas.openxmlformats.org/officeDocument/2006/relationships/customXml" Target="../customXml/item70.xml"/><Relationship Id="rId75" Type="http://schemas.openxmlformats.org/officeDocument/2006/relationships/customXml" Target="../customXml/item75.xml"/><Relationship Id="rId83" Type="http://schemas.openxmlformats.org/officeDocument/2006/relationships/customXml" Target="../customXml/item83.xml"/><Relationship Id="rId88" Type="http://schemas.openxmlformats.org/officeDocument/2006/relationships/customXml" Target="../customXml/item88.xml"/><Relationship Id="rId91" Type="http://schemas.openxmlformats.org/officeDocument/2006/relationships/slideMaster" Target="slideMasters/slideMaster2.xml"/><Relationship Id="rId96" Type="http://schemas.openxmlformats.org/officeDocument/2006/relationships/slideMaster" Target="slideMasters/slideMaster7.xml"/><Relationship Id="rId111" Type="http://schemas.openxmlformats.org/officeDocument/2006/relationships/slide" Target="slides/slide12.xml"/><Relationship Id="rId1" Type="http://schemas.openxmlformats.org/officeDocument/2006/relationships/customXml" Target="../customXml/item1.xml"/><Relationship Id="rId6" Type="http://schemas.openxmlformats.org/officeDocument/2006/relationships/customXml" Target="../customXml/item6.xml"/><Relationship Id="rId233" Type="http://schemas.microsoft.com/office/2016/11/relationships/changesInfo" Target="changesInfos/changesInfo1.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customXml" Target="../customXml/item49.xml"/><Relationship Id="rId57" Type="http://schemas.openxmlformats.org/officeDocument/2006/relationships/customXml" Target="../customXml/item57.xml"/><Relationship Id="rId106" Type="http://schemas.openxmlformats.org/officeDocument/2006/relationships/slide" Target="slides/slide7.xml"/><Relationship Id="rId114" Type="http://schemas.openxmlformats.org/officeDocument/2006/relationships/slide" Target="slides/slide15.xml"/><Relationship Id="rId119" Type="http://schemas.openxmlformats.org/officeDocument/2006/relationships/slide" Target="slides/slide20.xml"/><Relationship Id="rId127" Type="http://schemas.openxmlformats.org/officeDocument/2006/relationships/viewProps" Target="viewProps.xml"/><Relationship Id="rId10" Type="http://schemas.openxmlformats.org/officeDocument/2006/relationships/customXml" Target="../customXml/item10.xml"/><Relationship Id="rId31" Type="http://schemas.openxmlformats.org/officeDocument/2006/relationships/customXml" Target="../customXml/item31.xml"/><Relationship Id="rId44" Type="http://schemas.openxmlformats.org/officeDocument/2006/relationships/customXml" Target="../customXml/item44.xml"/><Relationship Id="rId52" Type="http://schemas.openxmlformats.org/officeDocument/2006/relationships/customXml" Target="../customXml/item52.xml"/><Relationship Id="rId60" Type="http://schemas.openxmlformats.org/officeDocument/2006/relationships/customXml" Target="../customXml/item60.xml"/><Relationship Id="rId65" Type="http://schemas.openxmlformats.org/officeDocument/2006/relationships/customXml" Target="../customXml/item65.xml"/><Relationship Id="rId73" Type="http://schemas.openxmlformats.org/officeDocument/2006/relationships/customXml" Target="../customXml/item73.xml"/><Relationship Id="rId78" Type="http://schemas.openxmlformats.org/officeDocument/2006/relationships/customXml" Target="../customXml/item78.xml"/><Relationship Id="rId81" Type="http://schemas.openxmlformats.org/officeDocument/2006/relationships/customXml" Target="../customXml/item81.xml"/><Relationship Id="rId86" Type="http://schemas.openxmlformats.org/officeDocument/2006/relationships/customXml" Target="../customXml/item86.xml"/><Relationship Id="rId94" Type="http://schemas.openxmlformats.org/officeDocument/2006/relationships/slideMaster" Target="slideMasters/slideMaster5.xml"/><Relationship Id="rId99" Type="http://schemas.openxmlformats.org/officeDocument/2006/relationships/slideMaster" Target="slideMasters/slideMaster10.xml"/><Relationship Id="rId101" Type="http://schemas.openxmlformats.org/officeDocument/2006/relationships/slide" Target="slides/slide2.xml"/><Relationship Id="rId122" Type="http://schemas.openxmlformats.org/officeDocument/2006/relationships/slide" Target="slides/slide23.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customXml" Target="../customXml/item13.xml"/><Relationship Id="rId18" Type="http://schemas.openxmlformats.org/officeDocument/2006/relationships/customXml" Target="../customXml/item18.xml"/><Relationship Id="rId39" Type="http://schemas.openxmlformats.org/officeDocument/2006/relationships/customXml" Target="../customXml/item39.xml"/><Relationship Id="rId109" Type="http://schemas.openxmlformats.org/officeDocument/2006/relationships/slide" Target="slides/slide10.xml"/><Relationship Id="rId34" Type="http://schemas.openxmlformats.org/officeDocument/2006/relationships/customXml" Target="../customXml/item34.xml"/><Relationship Id="rId50" Type="http://schemas.openxmlformats.org/officeDocument/2006/relationships/customXml" Target="../customXml/item50.xml"/><Relationship Id="rId55" Type="http://schemas.openxmlformats.org/officeDocument/2006/relationships/customXml" Target="../customXml/item55.xml"/><Relationship Id="rId76" Type="http://schemas.openxmlformats.org/officeDocument/2006/relationships/customXml" Target="../customXml/item76.xml"/><Relationship Id="rId97" Type="http://schemas.openxmlformats.org/officeDocument/2006/relationships/slideMaster" Target="slideMasters/slideMaster8.xml"/><Relationship Id="rId104" Type="http://schemas.openxmlformats.org/officeDocument/2006/relationships/slide" Target="slides/slide5.xml"/><Relationship Id="rId120" Type="http://schemas.openxmlformats.org/officeDocument/2006/relationships/slide" Target="slides/slide21.xml"/><Relationship Id="rId125" Type="http://schemas.openxmlformats.org/officeDocument/2006/relationships/commentAuthors" Target="commentAuthors.xml"/><Relationship Id="rId7" Type="http://schemas.openxmlformats.org/officeDocument/2006/relationships/customXml" Target="../customXml/item7.xml"/><Relationship Id="rId71" Type="http://schemas.openxmlformats.org/officeDocument/2006/relationships/customXml" Target="../customXml/item71.xml"/><Relationship Id="rId92" Type="http://schemas.openxmlformats.org/officeDocument/2006/relationships/slideMaster" Target="slideMasters/slideMaster3.xml"/><Relationship Id="rId234" Type="http://schemas.microsoft.com/office/2015/10/relationships/revisionInfo" Target="revisionInfo.xml"/><Relationship Id="rId2" Type="http://schemas.openxmlformats.org/officeDocument/2006/relationships/customXml" Target="../customXml/item2.xml"/><Relationship Id="rId29" Type="http://schemas.openxmlformats.org/officeDocument/2006/relationships/customXml" Target="../customXml/item29.xml"/><Relationship Id="rId24" Type="http://schemas.openxmlformats.org/officeDocument/2006/relationships/customXml" Target="../customXml/item24.xml"/><Relationship Id="rId40" Type="http://schemas.openxmlformats.org/officeDocument/2006/relationships/customXml" Target="../customXml/item40.xml"/><Relationship Id="rId45" Type="http://schemas.openxmlformats.org/officeDocument/2006/relationships/customXml" Target="../customXml/item45.xml"/><Relationship Id="rId66" Type="http://schemas.openxmlformats.org/officeDocument/2006/relationships/customXml" Target="../customXml/item66.xml"/><Relationship Id="rId87" Type="http://schemas.openxmlformats.org/officeDocument/2006/relationships/customXml" Target="../customXml/item87.xml"/><Relationship Id="rId110" Type="http://schemas.openxmlformats.org/officeDocument/2006/relationships/slide" Target="slides/slide11.xml"/><Relationship Id="rId115" Type="http://schemas.openxmlformats.org/officeDocument/2006/relationships/slide" Target="slides/slide16.xml"/><Relationship Id="rId61" Type="http://schemas.openxmlformats.org/officeDocument/2006/relationships/customXml" Target="../customXml/item61.xml"/><Relationship Id="rId82" Type="http://schemas.openxmlformats.org/officeDocument/2006/relationships/customXml" Target="../customXml/item8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ed Radwan" userId="4bcaa16d27b46600" providerId="LiveId" clId="{883280E0-61E4-4120-A91E-D3E1D71D0F41}"/>
    <pc:docChg chg="undo custSel addSld delSld modSld sldOrd addSection delSection modSection">
      <pc:chgData name="Mohamed Radwan" userId="4bcaa16d27b46600" providerId="LiveId" clId="{883280E0-61E4-4120-A91E-D3E1D71D0F41}" dt="2020-07-10T16:19:18.702" v="985" actId="255"/>
      <pc:docMkLst>
        <pc:docMk/>
      </pc:docMkLst>
      <pc:sldChg chg="modSp mod">
        <pc:chgData name="Mohamed Radwan" userId="4bcaa16d27b46600" providerId="LiveId" clId="{883280E0-61E4-4120-A91E-D3E1D71D0F41}" dt="2020-07-04T18:21:09.777" v="162" actId="20577"/>
        <pc:sldMkLst>
          <pc:docMk/>
          <pc:sldMk cId="4089084469" sldId="2076136410"/>
        </pc:sldMkLst>
        <pc:spChg chg="mod">
          <ac:chgData name="Mohamed Radwan" userId="4bcaa16d27b46600" providerId="LiveId" clId="{883280E0-61E4-4120-A91E-D3E1D71D0F41}" dt="2020-07-04T18:21:09.777" v="162" actId="20577"/>
          <ac:spMkLst>
            <pc:docMk/>
            <pc:sldMk cId="4089084469" sldId="2076136410"/>
            <ac:spMk id="2" creationId="{AAF12876-D394-44DD-ACFF-DA53207EA100}"/>
          </ac:spMkLst>
        </pc:spChg>
        <pc:spChg chg="mod">
          <ac:chgData name="Mohamed Radwan" userId="4bcaa16d27b46600" providerId="LiveId" clId="{883280E0-61E4-4120-A91E-D3E1D71D0F41}" dt="2020-07-04T18:04:58.773" v="85" actId="20577"/>
          <ac:spMkLst>
            <pc:docMk/>
            <pc:sldMk cId="4089084469" sldId="2076136410"/>
            <ac:spMk id="8" creationId="{1C560F58-A449-4845-A6E0-B0F8F6772993}"/>
          </ac:spMkLst>
        </pc:spChg>
      </pc:sldChg>
      <pc:sldChg chg="modSp mod">
        <pc:chgData name="Mohamed Radwan" userId="4bcaa16d27b46600" providerId="LiveId" clId="{883280E0-61E4-4120-A91E-D3E1D71D0F41}" dt="2020-07-05T13:22:12.224" v="317" actId="1076"/>
        <pc:sldMkLst>
          <pc:docMk/>
          <pc:sldMk cId="533209263" sldId="2076136494"/>
        </pc:sldMkLst>
        <pc:spChg chg="mod">
          <ac:chgData name="Mohamed Radwan" userId="4bcaa16d27b46600" providerId="LiveId" clId="{883280E0-61E4-4120-A91E-D3E1D71D0F41}" dt="2020-07-05T13:20:34.418" v="314" actId="1076"/>
          <ac:spMkLst>
            <pc:docMk/>
            <pc:sldMk cId="533209263" sldId="2076136494"/>
            <ac:spMk id="15" creationId="{F75C562F-8FD5-464F-B8CF-6CE8ECBAFE58}"/>
          </ac:spMkLst>
        </pc:spChg>
        <pc:picChg chg="mod">
          <ac:chgData name="Mohamed Radwan" userId="4bcaa16d27b46600" providerId="LiveId" clId="{883280E0-61E4-4120-A91E-D3E1D71D0F41}" dt="2020-07-05T13:20:07.707" v="310" actId="408"/>
          <ac:picMkLst>
            <pc:docMk/>
            <pc:sldMk cId="533209263" sldId="2076136494"/>
            <ac:picMk id="18" creationId="{9CFBEDEE-3660-481C-9314-C6E9FB9ED84D}"/>
          </ac:picMkLst>
        </pc:picChg>
        <pc:picChg chg="mod">
          <ac:chgData name="Mohamed Radwan" userId="4bcaa16d27b46600" providerId="LiveId" clId="{883280E0-61E4-4120-A91E-D3E1D71D0F41}" dt="2020-07-05T13:20:21.181" v="311" actId="1076"/>
          <ac:picMkLst>
            <pc:docMk/>
            <pc:sldMk cId="533209263" sldId="2076136494"/>
            <ac:picMk id="19" creationId="{A3681371-6689-41C1-BC0A-EA5186099DCD}"/>
          </ac:picMkLst>
        </pc:picChg>
        <pc:picChg chg="mod">
          <ac:chgData name="Mohamed Radwan" userId="4bcaa16d27b46600" providerId="LiveId" clId="{883280E0-61E4-4120-A91E-D3E1D71D0F41}" dt="2020-07-05T13:22:08.974" v="316" actId="1076"/>
          <ac:picMkLst>
            <pc:docMk/>
            <pc:sldMk cId="533209263" sldId="2076136494"/>
            <ac:picMk id="22" creationId="{C6989BDA-EF6A-41BF-8B21-B41FCB4C7661}"/>
          </ac:picMkLst>
        </pc:picChg>
        <pc:picChg chg="mod">
          <ac:chgData name="Mohamed Radwan" userId="4bcaa16d27b46600" providerId="LiveId" clId="{883280E0-61E4-4120-A91E-D3E1D71D0F41}" dt="2020-07-05T13:20:07.707" v="310" actId="408"/>
          <ac:picMkLst>
            <pc:docMk/>
            <pc:sldMk cId="533209263" sldId="2076136494"/>
            <ac:picMk id="23" creationId="{AB78BA56-7F2B-46C5-87F5-ED10592A7354}"/>
          </ac:picMkLst>
        </pc:picChg>
        <pc:picChg chg="mod">
          <ac:chgData name="Mohamed Radwan" userId="4bcaa16d27b46600" providerId="LiveId" clId="{883280E0-61E4-4120-A91E-D3E1D71D0F41}" dt="2020-07-05T13:22:12.224" v="317" actId="1076"/>
          <ac:picMkLst>
            <pc:docMk/>
            <pc:sldMk cId="533209263" sldId="2076136494"/>
            <ac:picMk id="24" creationId="{8FE68670-F46C-4B8C-B9A7-5F9333934163}"/>
          </ac:picMkLst>
        </pc:picChg>
      </pc:sldChg>
      <pc:sldChg chg="delSp modSp mod delAnim">
        <pc:chgData name="Mohamed Radwan" userId="4bcaa16d27b46600" providerId="LiveId" clId="{883280E0-61E4-4120-A91E-D3E1D71D0F41}" dt="2020-07-05T14:48:42.507" v="636" actId="20577"/>
        <pc:sldMkLst>
          <pc:docMk/>
          <pc:sldMk cId="2811023218" sldId="2076136498"/>
        </pc:sldMkLst>
        <pc:spChg chg="mod">
          <ac:chgData name="Mohamed Radwan" userId="4bcaa16d27b46600" providerId="LiveId" clId="{883280E0-61E4-4120-A91E-D3E1D71D0F41}" dt="2020-07-05T13:58:25.022" v="358"/>
          <ac:spMkLst>
            <pc:docMk/>
            <pc:sldMk cId="2811023218" sldId="2076136498"/>
            <ac:spMk id="7" creationId="{F46B2877-9D30-4FE6-9D23-31EB2CFBA84D}"/>
          </ac:spMkLst>
        </pc:spChg>
        <pc:spChg chg="mod">
          <ac:chgData name="Mohamed Radwan" userId="4bcaa16d27b46600" providerId="LiveId" clId="{883280E0-61E4-4120-A91E-D3E1D71D0F41}" dt="2020-07-05T13:58:38.023" v="374" actId="14100"/>
          <ac:spMkLst>
            <pc:docMk/>
            <pc:sldMk cId="2811023218" sldId="2076136498"/>
            <ac:spMk id="8" creationId="{8AFD4E38-1F41-4242-AF5C-F1C5A8E99419}"/>
          </ac:spMkLst>
        </pc:spChg>
        <pc:spChg chg="mod">
          <ac:chgData name="Mohamed Radwan" userId="4bcaa16d27b46600" providerId="LiveId" clId="{883280E0-61E4-4120-A91E-D3E1D71D0F41}" dt="2020-07-05T13:56:23.287" v="357" actId="1076"/>
          <ac:spMkLst>
            <pc:docMk/>
            <pc:sldMk cId="2811023218" sldId="2076136498"/>
            <ac:spMk id="12" creationId="{FF163B53-8950-4854-8D3C-8200BE77130D}"/>
          </ac:spMkLst>
        </pc:spChg>
        <pc:spChg chg="mod">
          <ac:chgData name="Mohamed Radwan" userId="4bcaa16d27b46600" providerId="LiveId" clId="{883280E0-61E4-4120-A91E-D3E1D71D0F41}" dt="2020-07-05T14:48:42.507" v="636" actId="20577"/>
          <ac:spMkLst>
            <pc:docMk/>
            <pc:sldMk cId="2811023218" sldId="2076136498"/>
            <ac:spMk id="19" creationId="{2E41308A-A05D-E843-A275-12F0F924D037}"/>
          </ac:spMkLst>
        </pc:spChg>
        <pc:grpChg chg="mod">
          <ac:chgData name="Mohamed Radwan" userId="4bcaa16d27b46600" providerId="LiveId" clId="{883280E0-61E4-4120-A91E-D3E1D71D0F41}" dt="2020-07-05T14:17:38.693" v="506" actId="1035"/>
          <ac:grpSpMkLst>
            <pc:docMk/>
            <pc:sldMk cId="2811023218" sldId="2076136498"/>
            <ac:grpSpMk id="2" creationId="{F6AFFC60-023F-4C32-A2ED-CDE6C04A1264}"/>
          </ac:grpSpMkLst>
        </pc:grpChg>
        <pc:grpChg chg="mod">
          <ac:chgData name="Mohamed Radwan" userId="4bcaa16d27b46600" providerId="LiveId" clId="{883280E0-61E4-4120-A91E-D3E1D71D0F41}" dt="2020-07-05T14:17:38.693" v="506" actId="1035"/>
          <ac:grpSpMkLst>
            <pc:docMk/>
            <pc:sldMk cId="2811023218" sldId="2076136498"/>
            <ac:grpSpMk id="6" creationId="{9BADDA7B-D456-4CBD-96B8-5BA7FD00821C}"/>
          </ac:grpSpMkLst>
        </pc:grpChg>
        <pc:grpChg chg="del">
          <ac:chgData name="Mohamed Radwan" userId="4bcaa16d27b46600" providerId="LiveId" clId="{883280E0-61E4-4120-A91E-D3E1D71D0F41}" dt="2020-07-05T13:59:36.047" v="375" actId="478"/>
          <ac:grpSpMkLst>
            <pc:docMk/>
            <pc:sldMk cId="2811023218" sldId="2076136498"/>
            <ac:grpSpMk id="10" creationId="{6E2D3F77-46DF-431B-81DD-AED74A926A4A}"/>
          </ac:grpSpMkLst>
        </pc:grpChg>
      </pc:sldChg>
      <pc:sldChg chg="del">
        <pc:chgData name="Mohamed Radwan" userId="4bcaa16d27b46600" providerId="LiveId" clId="{883280E0-61E4-4120-A91E-D3E1D71D0F41}" dt="2020-07-05T14:01:59.406" v="399" actId="47"/>
        <pc:sldMkLst>
          <pc:docMk/>
          <pc:sldMk cId="773281698" sldId="2076136499"/>
        </pc:sldMkLst>
      </pc:sldChg>
      <pc:sldChg chg="addSp delSp modSp mod modAnim">
        <pc:chgData name="Mohamed Radwan" userId="4bcaa16d27b46600" providerId="LiveId" clId="{883280E0-61E4-4120-A91E-D3E1D71D0F41}" dt="2020-07-04T18:03:06.843" v="63" actId="14100"/>
        <pc:sldMkLst>
          <pc:docMk/>
          <pc:sldMk cId="857817818" sldId="2076136508"/>
        </pc:sldMkLst>
        <pc:spChg chg="add del mod">
          <ac:chgData name="Mohamed Radwan" userId="4bcaa16d27b46600" providerId="LiveId" clId="{883280E0-61E4-4120-A91E-D3E1D71D0F41}" dt="2020-07-04T18:02:27.107" v="50"/>
          <ac:spMkLst>
            <pc:docMk/>
            <pc:sldMk cId="857817818" sldId="2076136508"/>
            <ac:spMk id="5" creationId="{AB20E08F-1EE7-4C01-B83F-606CE155C162}"/>
          </ac:spMkLst>
        </pc:spChg>
        <pc:spChg chg="mod">
          <ac:chgData name="Mohamed Radwan" userId="4bcaa16d27b46600" providerId="LiveId" clId="{883280E0-61E4-4120-A91E-D3E1D71D0F41}" dt="2020-07-04T18:03:03.507" v="61" actId="14100"/>
          <ac:spMkLst>
            <pc:docMk/>
            <pc:sldMk cId="857817818" sldId="2076136508"/>
            <ac:spMk id="7" creationId="{98CD17BA-E4F0-4439-9F7B-869F7A3CCB15}"/>
          </ac:spMkLst>
        </pc:spChg>
        <pc:spChg chg="add del mod">
          <ac:chgData name="Mohamed Radwan" userId="4bcaa16d27b46600" providerId="LiveId" clId="{883280E0-61E4-4120-A91E-D3E1D71D0F41}" dt="2020-07-04T18:02:30.198" v="52"/>
          <ac:spMkLst>
            <pc:docMk/>
            <pc:sldMk cId="857817818" sldId="2076136508"/>
            <ac:spMk id="8" creationId="{6829A702-77E8-450B-A279-3CC8A090152B}"/>
          </ac:spMkLst>
        </pc:spChg>
        <pc:spChg chg="add del mod">
          <ac:chgData name="Mohamed Radwan" userId="4bcaa16d27b46600" providerId="LiveId" clId="{883280E0-61E4-4120-A91E-D3E1D71D0F41}" dt="2020-07-04T18:02:44.256" v="54"/>
          <ac:spMkLst>
            <pc:docMk/>
            <pc:sldMk cId="857817818" sldId="2076136508"/>
            <ac:spMk id="11" creationId="{FFF79BF0-ED9E-4C5D-B132-7FE9D27850E0}"/>
          </ac:spMkLst>
        </pc:spChg>
        <pc:spChg chg="add del mod">
          <ac:chgData name="Mohamed Radwan" userId="4bcaa16d27b46600" providerId="LiveId" clId="{883280E0-61E4-4120-A91E-D3E1D71D0F41}" dt="2020-07-04T18:02:44.256" v="54"/>
          <ac:spMkLst>
            <pc:docMk/>
            <pc:sldMk cId="857817818" sldId="2076136508"/>
            <ac:spMk id="12" creationId="{8B1A8902-49D4-444C-9E26-16A750BBB1E2}"/>
          </ac:spMkLst>
        </pc:spChg>
        <pc:spChg chg="add del mod">
          <ac:chgData name="Mohamed Radwan" userId="4bcaa16d27b46600" providerId="LiveId" clId="{883280E0-61E4-4120-A91E-D3E1D71D0F41}" dt="2020-07-04T18:02:44.256" v="54"/>
          <ac:spMkLst>
            <pc:docMk/>
            <pc:sldMk cId="857817818" sldId="2076136508"/>
            <ac:spMk id="13" creationId="{9C9E0B27-658D-45AE-A439-A25EA0E20F81}"/>
          </ac:spMkLst>
        </pc:spChg>
        <pc:spChg chg="add del mod">
          <ac:chgData name="Mohamed Radwan" userId="4bcaa16d27b46600" providerId="LiveId" clId="{883280E0-61E4-4120-A91E-D3E1D71D0F41}" dt="2020-07-04T18:02:44.256" v="54"/>
          <ac:spMkLst>
            <pc:docMk/>
            <pc:sldMk cId="857817818" sldId="2076136508"/>
            <ac:spMk id="14" creationId="{AFB977D6-9A89-488C-8B0D-268CA27B0D3F}"/>
          </ac:spMkLst>
        </pc:spChg>
        <pc:spChg chg="add del mod">
          <ac:chgData name="Mohamed Radwan" userId="4bcaa16d27b46600" providerId="LiveId" clId="{883280E0-61E4-4120-A91E-D3E1D71D0F41}" dt="2020-07-04T18:02:44.256" v="54"/>
          <ac:spMkLst>
            <pc:docMk/>
            <pc:sldMk cId="857817818" sldId="2076136508"/>
            <ac:spMk id="15" creationId="{2E522AA6-BAF2-4DCD-AE2B-19D846698832}"/>
          </ac:spMkLst>
        </pc:spChg>
        <pc:spChg chg="add del mod">
          <ac:chgData name="Mohamed Radwan" userId="4bcaa16d27b46600" providerId="LiveId" clId="{883280E0-61E4-4120-A91E-D3E1D71D0F41}" dt="2020-07-04T18:02:44.256" v="54"/>
          <ac:spMkLst>
            <pc:docMk/>
            <pc:sldMk cId="857817818" sldId="2076136508"/>
            <ac:spMk id="16" creationId="{09AC5E2A-0608-477D-B39B-55893B729D1B}"/>
          </ac:spMkLst>
        </pc:spChg>
        <pc:spChg chg="add mod">
          <ac:chgData name="Mohamed Radwan" userId="4bcaa16d27b46600" providerId="LiveId" clId="{883280E0-61E4-4120-A91E-D3E1D71D0F41}" dt="2020-07-04T18:02:46.034" v="55"/>
          <ac:spMkLst>
            <pc:docMk/>
            <pc:sldMk cId="857817818" sldId="2076136508"/>
            <ac:spMk id="18" creationId="{FD85340D-10E1-4F3B-BCC4-63713334A6D5}"/>
          </ac:spMkLst>
        </pc:spChg>
        <pc:spChg chg="add mod">
          <ac:chgData name="Mohamed Radwan" userId="4bcaa16d27b46600" providerId="LiveId" clId="{883280E0-61E4-4120-A91E-D3E1D71D0F41}" dt="2020-07-04T18:02:46.034" v="55"/>
          <ac:spMkLst>
            <pc:docMk/>
            <pc:sldMk cId="857817818" sldId="2076136508"/>
            <ac:spMk id="19" creationId="{887665B7-597E-4482-A487-4C2F56729B96}"/>
          </ac:spMkLst>
        </pc:spChg>
        <pc:spChg chg="add mod">
          <ac:chgData name="Mohamed Radwan" userId="4bcaa16d27b46600" providerId="LiveId" clId="{883280E0-61E4-4120-A91E-D3E1D71D0F41}" dt="2020-07-04T18:02:46.034" v="55"/>
          <ac:spMkLst>
            <pc:docMk/>
            <pc:sldMk cId="857817818" sldId="2076136508"/>
            <ac:spMk id="20" creationId="{F17CCA98-F5A3-4B17-984A-ACF3A2250286}"/>
          </ac:spMkLst>
        </pc:spChg>
        <pc:spChg chg="add mod">
          <ac:chgData name="Mohamed Radwan" userId="4bcaa16d27b46600" providerId="LiveId" clId="{883280E0-61E4-4120-A91E-D3E1D71D0F41}" dt="2020-07-04T18:02:46.034" v="55"/>
          <ac:spMkLst>
            <pc:docMk/>
            <pc:sldMk cId="857817818" sldId="2076136508"/>
            <ac:spMk id="21" creationId="{1CA362C9-236A-4EC7-9C70-64AE5AEDB8A5}"/>
          </ac:spMkLst>
        </pc:spChg>
        <pc:spChg chg="add mod">
          <ac:chgData name="Mohamed Radwan" userId="4bcaa16d27b46600" providerId="LiveId" clId="{883280E0-61E4-4120-A91E-D3E1D71D0F41}" dt="2020-07-04T18:02:46.034" v="55"/>
          <ac:spMkLst>
            <pc:docMk/>
            <pc:sldMk cId="857817818" sldId="2076136508"/>
            <ac:spMk id="22" creationId="{72C8E80D-5333-473C-990D-3AE160A8D676}"/>
          </ac:spMkLst>
        </pc:spChg>
        <pc:spChg chg="add mod">
          <ac:chgData name="Mohamed Radwan" userId="4bcaa16d27b46600" providerId="LiveId" clId="{883280E0-61E4-4120-A91E-D3E1D71D0F41}" dt="2020-07-04T18:02:46.034" v="55"/>
          <ac:spMkLst>
            <pc:docMk/>
            <pc:sldMk cId="857817818" sldId="2076136508"/>
            <ac:spMk id="23" creationId="{245B24CD-71CB-4E24-A395-CDD523DBE6F6}"/>
          </ac:spMkLst>
        </pc:spChg>
        <pc:picChg chg="add del mod">
          <ac:chgData name="Mohamed Radwan" userId="4bcaa16d27b46600" providerId="LiveId" clId="{883280E0-61E4-4120-A91E-D3E1D71D0F41}" dt="2020-07-04T18:02:27.107" v="50"/>
          <ac:picMkLst>
            <pc:docMk/>
            <pc:sldMk cId="857817818" sldId="2076136508"/>
            <ac:picMk id="6" creationId="{C036C9CC-F27F-4555-A511-7DA46676B8E7}"/>
          </ac:picMkLst>
        </pc:picChg>
        <pc:picChg chg="add del mod">
          <ac:chgData name="Mohamed Radwan" userId="4bcaa16d27b46600" providerId="LiveId" clId="{883280E0-61E4-4120-A91E-D3E1D71D0F41}" dt="2020-07-04T18:02:30.198" v="52"/>
          <ac:picMkLst>
            <pc:docMk/>
            <pc:sldMk cId="857817818" sldId="2076136508"/>
            <ac:picMk id="9" creationId="{F0D567E9-C04E-4B6E-8A3A-223823D0E59C}"/>
          </ac:picMkLst>
        </pc:picChg>
        <pc:picChg chg="mod">
          <ac:chgData name="Mohamed Radwan" userId="4bcaa16d27b46600" providerId="LiveId" clId="{883280E0-61E4-4120-A91E-D3E1D71D0F41}" dt="2020-07-04T18:03:06.843" v="63" actId="14100"/>
          <ac:picMkLst>
            <pc:docMk/>
            <pc:sldMk cId="857817818" sldId="2076136508"/>
            <ac:picMk id="10" creationId="{0D86E916-ADD8-4F83-8FF7-24EDF61456C5}"/>
          </ac:picMkLst>
        </pc:picChg>
        <pc:picChg chg="add del mod">
          <ac:chgData name="Mohamed Radwan" userId="4bcaa16d27b46600" providerId="LiveId" clId="{883280E0-61E4-4120-A91E-D3E1D71D0F41}" dt="2020-07-04T18:02:44.256" v="54"/>
          <ac:picMkLst>
            <pc:docMk/>
            <pc:sldMk cId="857817818" sldId="2076136508"/>
            <ac:picMk id="17" creationId="{288D87A7-F4F6-4041-A7F1-3E2349F6B1B4}"/>
          </ac:picMkLst>
        </pc:picChg>
        <pc:picChg chg="add del mod">
          <ac:chgData name="Mohamed Radwan" userId="4bcaa16d27b46600" providerId="LiveId" clId="{883280E0-61E4-4120-A91E-D3E1D71D0F41}" dt="2020-07-04T18:03:00.544" v="60" actId="478"/>
          <ac:picMkLst>
            <pc:docMk/>
            <pc:sldMk cId="857817818" sldId="2076136508"/>
            <ac:picMk id="24" creationId="{400B74E4-6796-465E-9116-62CCA279C4C0}"/>
          </ac:picMkLst>
        </pc:picChg>
      </pc:sldChg>
      <pc:sldChg chg="del">
        <pc:chgData name="Mohamed Radwan" userId="4bcaa16d27b46600" providerId="LiveId" clId="{883280E0-61E4-4120-A91E-D3E1D71D0F41}" dt="2020-07-05T14:56:00.189" v="673" actId="47"/>
        <pc:sldMkLst>
          <pc:docMk/>
          <pc:sldMk cId="374130823" sldId="2076136555"/>
        </pc:sldMkLst>
      </pc:sldChg>
      <pc:sldChg chg="del">
        <pc:chgData name="Mohamed Radwan" userId="4bcaa16d27b46600" providerId="LiveId" clId="{883280E0-61E4-4120-A91E-D3E1D71D0F41}" dt="2020-07-04T17:41:26.454" v="29" actId="47"/>
        <pc:sldMkLst>
          <pc:docMk/>
          <pc:sldMk cId="2796504736" sldId="2076136558"/>
        </pc:sldMkLst>
      </pc:sldChg>
      <pc:sldChg chg="modSp mod">
        <pc:chgData name="Mohamed Radwan" userId="4bcaa16d27b46600" providerId="LiveId" clId="{883280E0-61E4-4120-A91E-D3E1D71D0F41}" dt="2020-07-05T14:58:46.491" v="685" actId="14100"/>
        <pc:sldMkLst>
          <pc:docMk/>
          <pc:sldMk cId="1470479408" sldId="2076136642"/>
        </pc:sldMkLst>
        <pc:picChg chg="mod">
          <ac:chgData name="Mohamed Radwan" userId="4bcaa16d27b46600" providerId="LiveId" clId="{883280E0-61E4-4120-A91E-D3E1D71D0F41}" dt="2020-07-05T14:58:46.491" v="685" actId="14100"/>
          <ac:picMkLst>
            <pc:docMk/>
            <pc:sldMk cId="1470479408" sldId="2076136642"/>
            <ac:picMk id="11" creationId="{4A89964D-A35C-4CC9-9BFF-8864DCBE0EEC}"/>
          </ac:picMkLst>
        </pc:picChg>
      </pc:sldChg>
      <pc:sldChg chg="del">
        <pc:chgData name="Mohamed Radwan" userId="4bcaa16d27b46600" providerId="LiveId" clId="{883280E0-61E4-4120-A91E-D3E1D71D0F41}" dt="2020-07-04T18:09:58.410" v="103" actId="47"/>
        <pc:sldMkLst>
          <pc:docMk/>
          <pc:sldMk cId="583536434" sldId="2076136648"/>
        </pc:sldMkLst>
      </pc:sldChg>
      <pc:sldChg chg="del">
        <pc:chgData name="Mohamed Radwan" userId="4bcaa16d27b46600" providerId="LiveId" clId="{883280E0-61E4-4120-A91E-D3E1D71D0F41}" dt="2020-07-04T18:07:23.674" v="92" actId="47"/>
        <pc:sldMkLst>
          <pc:docMk/>
          <pc:sldMk cId="2849080868" sldId="2076136651"/>
        </pc:sldMkLst>
      </pc:sldChg>
      <pc:sldChg chg="del">
        <pc:chgData name="Mohamed Radwan" userId="4bcaa16d27b46600" providerId="LiveId" clId="{883280E0-61E4-4120-A91E-D3E1D71D0F41}" dt="2020-07-05T14:19:18.264" v="526" actId="47"/>
        <pc:sldMkLst>
          <pc:docMk/>
          <pc:sldMk cId="10153615" sldId="2076136653"/>
        </pc:sldMkLst>
      </pc:sldChg>
      <pc:sldChg chg="modSp">
        <pc:chgData name="Mohamed Radwan" userId="4bcaa16d27b46600" providerId="LiveId" clId="{883280E0-61E4-4120-A91E-D3E1D71D0F41}" dt="2020-07-05T12:05:13.480" v="191"/>
        <pc:sldMkLst>
          <pc:docMk/>
          <pc:sldMk cId="778958128" sldId="2076136680"/>
        </pc:sldMkLst>
        <pc:spChg chg="mod">
          <ac:chgData name="Mohamed Radwan" userId="4bcaa16d27b46600" providerId="LiveId" clId="{883280E0-61E4-4120-A91E-D3E1D71D0F41}" dt="2020-07-05T12:05:13.480" v="191"/>
          <ac:spMkLst>
            <pc:docMk/>
            <pc:sldMk cId="778958128" sldId="2076136680"/>
            <ac:spMk id="6" creationId="{F9CB73BB-2AA6-458F-9B0A-E987A051A35E}"/>
          </ac:spMkLst>
        </pc:spChg>
      </pc:sldChg>
      <pc:sldChg chg="del">
        <pc:chgData name="Mohamed Radwan" userId="4bcaa16d27b46600" providerId="LiveId" clId="{883280E0-61E4-4120-A91E-D3E1D71D0F41}" dt="2020-07-05T13:22:56.552" v="321" actId="47"/>
        <pc:sldMkLst>
          <pc:docMk/>
          <pc:sldMk cId="4176532325" sldId="2076136691"/>
        </pc:sldMkLst>
      </pc:sldChg>
      <pc:sldChg chg="modSp del mod">
        <pc:chgData name="Mohamed Radwan" userId="4bcaa16d27b46600" providerId="LiveId" clId="{883280E0-61E4-4120-A91E-D3E1D71D0F41}" dt="2020-07-05T13:27:27.553" v="354" actId="2696"/>
        <pc:sldMkLst>
          <pc:docMk/>
          <pc:sldMk cId="1241340717" sldId="2076136700"/>
        </pc:sldMkLst>
        <pc:spChg chg="mod">
          <ac:chgData name="Mohamed Radwan" userId="4bcaa16d27b46600" providerId="LiveId" clId="{883280E0-61E4-4120-A91E-D3E1D71D0F41}" dt="2020-07-05T13:27:24.417" v="353" actId="20577"/>
          <ac:spMkLst>
            <pc:docMk/>
            <pc:sldMk cId="1241340717" sldId="2076136700"/>
            <ac:spMk id="6" creationId="{F9CB73BB-2AA6-458F-9B0A-E987A051A35E}"/>
          </ac:spMkLst>
        </pc:spChg>
      </pc:sldChg>
      <pc:sldChg chg="modSp del mod">
        <pc:chgData name="Mohamed Radwan" userId="4bcaa16d27b46600" providerId="LiveId" clId="{883280E0-61E4-4120-A91E-D3E1D71D0F41}" dt="2020-07-05T14:07:53.322" v="424" actId="47"/>
        <pc:sldMkLst>
          <pc:docMk/>
          <pc:sldMk cId="1243470305" sldId="2076136701"/>
        </pc:sldMkLst>
        <pc:spChg chg="mod">
          <ac:chgData name="Mohamed Radwan" userId="4bcaa16d27b46600" providerId="LiveId" clId="{883280E0-61E4-4120-A91E-D3E1D71D0F41}" dt="2020-07-05T14:04:21.964" v="416" actId="20577"/>
          <ac:spMkLst>
            <pc:docMk/>
            <pc:sldMk cId="1243470305" sldId="2076136701"/>
            <ac:spMk id="19" creationId="{2E41308A-A05D-E843-A275-12F0F924D037}"/>
          </ac:spMkLst>
        </pc:spChg>
      </pc:sldChg>
      <pc:sldChg chg="addSp delSp modSp mod">
        <pc:chgData name="Mohamed Radwan" userId="4bcaa16d27b46600" providerId="LiveId" clId="{883280E0-61E4-4120-A91E-D3E1D71D0F41}" dt="2020-07-05T15:27:28.378" v="719" actId="14826"/>
        <pc:sldMkLst>
          <pc:docMk/>
          <pc:sldMk cId="3286275927" sldId="2076136814"/>
        </pc:sldMkLst>
        <pc:picChg chg="add del mod">
          <ac:chgData name="Mohamed Radwan" userId="4bcaa16d27b46600" providerId="LiveId" clId="{883280E0-61E4-4120-A91E-D3E1D71D0F41}" dt="2020-07-05T15:26:26.232" v="715" actId="21"/>
          <ac:picMkLst>
            <pc:docMk/>
            <pc:sldMk cId="3286275927" sldId="2076136814"/>
            <ac:picMk id="5" creationId="{BA7052D3-F4B0-434D-9EEF-585A986A4BD3}"/>
          </ac:picMkLst>
        </pc:picChg>
        <pc:picChg chg="add del mod">
          <ac:chgData name="Mohamed Radwan" userId="4bcaa16d27b46600" providerId="LiveId" clId="{883280E0-61E4-4120-A91E-D3E1D71D0F41}" dt="2020-07-05T15:27:24.902" v="718" actId="21"/>
          <ac:picMkLst>
            <pc:docMk/>
            <pc:sldMk cId="3286275927" sldId="2076136814"/>
            <ac:picMk id="6" creationId="{3217145C-E01B-4F33-85E5-08DBF9F2DC5A}"/>
          </ac:picMkLst>
        </pc:picChg>
        <pc:picChg chg="mod">
          <ac:chgData name="Mohamed Radwan" userId="4bcaa16d27b46600" providerId="LiveId" clId="{883280E0-61E4-4120-A91E-D3E1D71D0F41}" dt="2020-07-05T15:27:28.378" v="719" actId="14826"/>
          <ac:picMkLst>
            <pc:docMk/>
            <pc:sldMk cId="3286275927" sldId="2076136814"/>
            <ac:picMk id="11" creationId="{4A89964D-A35C-4CC9-9BFF-8864DCBE0EEC}"/>
          </ac:picMkLst>
        </pc:picChg>
      </pc:sldChg>
      <pc:sldChg chg="modSp mod">
        <pc:chgData name="Mohamed Radwan" userId="4bcaa16d27b46600" providerId="LiveId" clId="{883280E0-61E4-4120-A91E-D3E1D71D0F41}" dt="2020-07-04T18:03:59.851" v="83" actId="20577"/>
        <pc:sldMkLst>
          <pc:docMk/>
          <pc:sldMk cId="2393070857" sldId="2076136822"/>
        </pc:sldMkLst>
        <pc:spChg chg="mod">
          <ac:chgData name="Mohamed Radwan" userId="4bcaa16d27b46600" providerId="LiveId" clId="{883280E0-61E4-4120-A91E-D3E1D71D0F41}" dt="2020-07-04T18:03:40.984" v="78" actId="21"/>
          <ac:spMkLst>
            <pc:docMk/>
            <pc:sldMk cId="2393070857" sldId="2076136822"/>
            <ac:spMk id="3" creationId="{2E36EDF5-F8BD-4876-97A0-AF2707620FFE}"/>
          </ac:spMkLst>
        </pc:spChg>
        <pc:spChg chg="mod">
          <ac:chgData name="Mohamed Radwan" userId="4bcaa16d27b46600" providerId="LiveId" clId="{883280E0-61E4-4120-A91E-D3E1D71D0F41}" dt="2020-07-04T18:03:59.851" v="83" actId="20577"/>
          <ac:spMkLst>
            <pc:docMk/>
            <pc:sldMk cId="2393070857" sldId="2076136822"/>
            <ac:spMk id="6" creationId="{F9CB73BB-2AA6-458F-9B0A-E987A051A35E}"/>
          </ac:spMkLst>
        </pc:spChg>
      </pc:sldChg>
      <pc:sldChg chg="del">
        <pc:chgData name="Mohamed Radwan" userId="4bcaa16d27b46600" providerId="LiveId" clId="{883280E0-61E4-4120-A91E-D3E1D71D0F41}" dt="2020-07-04T17:39:35.550" v="14"/>
        <pc:sldMkLst>
          <pc:docMk/>
          <pc:sldMk cId="1199761353" sldId="2076137044"/>
        </pc:sldMkLst>
      </pc:sldChg>
      <pc:sldChg chg="modSp del mod ord">
        <pc:chgData name="Mohamed Radwan" userId="4bcaa16d27b46600" providerId="LiveId" clId="{883280E0-61E4-4120-A91E-D3E1D71D0F41}" dt="2020-07-05T15:38:04.461" v="881" actId="47"/>
        <pc:sldMkLst>
          <pc:docMk/>
          <pc:sldMk cId="1926726751" sldId="2076137044"/>
        </pc:sldMkLst>
        <pc:spChg chg="mod">
          <ac:chgData name="Mohamed Radwan" userId="4bcaa16d27b46600" providerId="LiveId" clId="{883280E0-61E4-4120-A91E-D3E1D71D0F41}" dt="2020-07-05T15:32:03.755" v="730"/>
          <ac:spMkLst>
            <pc:docMk/>
            <pc:sldMk cId="1926726751" sldId="2076137044"/>
            <ac:spMk id="2" creationId="{AAF12876-D394-44DD-ACFF-DA53207EA100}"/>
          </ac:spMkLst>
        </pc:spChg>
        <pc:spChg chg="mod">
          <ac:chgData name="Mohamed Radwan" userId="4bcaa16d27b46600" providerId="LiveId" clId="{883280E0-61E4-4120-A91E-D3E1D71D0F41}" dt="2020-07-04T17:40:58.375" v="24" actId="20577"/>
          <ac:spMkLst>
            <pc:docMk/>
            <pc:sldMk cId="1926726751" sldId="2076137044"/>
            <ac:spMk id="6" creationId="{F9CB73BB-2AA6-458F-9B0A-E987A051A35E}"/>
          </ac:spMkLst>
        </pc:spChg>
      </pc:sldChg>
      <pc:sldChg chg="del">
        <pc:chgData name="Mohamed Radwan" userId="4bcaa16d27b46600" providerId="LiveId" clId="{883280E0-61E4-4120-A91E-D3E1D71D0F41}" dt="2020-07-04T17:39:23.226" v="12" actId="2696"/>
        <pc:sldMkLst>
          <pc:docMk/>
          <pc:sldMk cId="2105811651" sldId="2076137044"/>
        </pc:sldMkLst>
      </pc:sldChg>
      <pc:sldChg chg="del">
        <pc:chgData name="Mohamed Radwan" userId="4bcaa16d27b46600" providerId="LiveId" clId="{883280E0-61E4-4120-A91E-D3E1D71D0F41}" dt="2020-07-04T17:39:29.957" v="13"/>
        <pc:sldMkLst>
          <pc:docMk/>
          <pc:sldMk cId="3214367199" sldId="2076137044"/>
        </pc:sldMkLst>
      </pc:sldChg>
      <pc:sldChg chg="del">
        <pc:chgData name="Mohamed Radwan" userId="4bcaa16d27b46600" providerId="LiveId" clId="{883280E0-61E4-4120-A91E-D3E1D71D0F41}" dt="2020-07-04T17:41:19.163" v="27" actId="47"/>
        <pc:sldMkLst>
          <pc:docMk/>
          <pc:sldMk cId="3037806420" sldId="2076137046"/>
        </pc:sldMkLst>
      </pc:sldChg>
      <pc:sldChg chg="del">
        <pc:chgData name="Mohamed Radwan" userId="4bcaa16d27b46600" providerId="LiveId" clId="{883280E0-61E4-4120-A91E-D3E1D71D0F41}" dt="2020-07-04T17:41:23.830" v="28" actId="47"/>
        <pc:sldMkLst>
          <pc:docMk/>
          <pc:sldMk cId="3830940186" sldId="2076137047"/>
        </pc:sldMkLst>
      </pc:sldChg>
      <pc:sldChg chg="addSp delSp modSp mod">
        <pc:chgData name="Mohamed Radwan" userId="4bcaa16d27b46600" providerId="LiveId" clId="{883280E0-61E4-4120-A91E-D3E1D71D0F41}" dt="2020-07-05T14:17:24.040" v="501" actId="1035"/>
        <pc:sldMkLst>
          <pc:docMk/>
          <pc:sldMk cId="2552605084" sldId="2076137220"/>
        </pc:sldMkLst>
        <pc:spChg chg="add del mod">
          <ac:chgData name="Mohamed Radwan" userId="4bcaa16d27b46600" providerId="LiveId" clId="{883280E0-61E4-4120-A91E-D3E1D71D0F41}" dt="2020-07-05T12:58:42.128" v="238"/>
          <ac:spMkLst>
            <pc:docMk/>
            <pc:sldMk cId="2552605084" sldId="2076137220"/>
            <ac:spMk id="2" creationId="{0BA3FC47-535B-4922-94C5-354460630167}"/>
          </ac:spMkLst>
        </pc:spChg>
        <pc:spChg chg="mod">
          <ac:chgData name="Mohamed Radwan" userId="4bcaa16d27b46600" providerId="LiveId" clId="{883280E0-61E4-4120-A91E-D3E1D71D0F41}" dt="2020-07-05T12:53:28.012" v="227"/>
          <ac:spMkLst>
            <pc:docMk/>
            <pc:sldMk cId="2552605084" sldId="2076137220"/>
            <ac:spMk id="13" creationId="{12D6A3C8-06FA-45C0-9BDE-C2C493236D01}"/>
          </ac:spMkLst>
        </pc:spChg>
        <pc:spChg chg="mod">
          <ac:chgData name="Mohamed Radwan" userId="4bcaa16d27b46600" providerId="LiveId" clId="{883280E0-61E4-4120-A91E-D3E1D71D0F41}" dt="2020-07-05T12:53:28.012" v="227"/>
          <ac:spMkLst>
            <pc:docMk/>
            <pc:sldMk cId="2552605084" sldId="2076137220"/>
            <ac:spMk id="14" creationId="{1EEAF0E1-1C5A-4356-ADF7-EB80FF9FE9AF}"/>
          </ac:spMkLst>
        </pc:spChg>
        <pc:spChg chg="mod">
          <ac:chgData name="Mohamed Radwan" userId="4bcaa16d27b46600" providerId="LiveId" clId="{883280E0-61E4-4120-A91E-D3E1D71D0F41}" dt="2020-07-05T12:53:28.012" v="227"/>
          <ac:spMkLst>
            <pc:docMk/>
            <pc:sldMk cId="2552605084" sldId="2076137220"/>
            <ac:spMk id="18" creationId="{32B81145-27C5-4895-AC3F-B755910108E3}"/>
          </ac:spMkLst>
        </pc:spChg>
        <pc:spChg chg="mod">
          <ac:chgData name="Mohamed Radwan" userId="4bcaa16d27b46600" providerId="LiveId" clId="{883280E0-61E4-4120-A91E-D3E1D71D0F41}" dt="2020-07-05T12:53:28.012" v="227"/>
          <ac:spMkLst>
            <pc:docMk/>
            <pc:sldMk cId="2552605084" sldId="2076137220"/>
            <ac:spMk id="20" creationId="{256A2DF2-E39A-4645-A14D-1D922F16DDAC}"/>
          </ac:spMkLst>
        </pc:spChg>
        <pc:spChg chg="mod">
          <ac:chgData name="Mohamed Radwan" userId="4bcaa16d27b46600" providerId="LiveId" clId="{883280E0-61E4-4120-A91E-D3E1D71D0F41}" dt="2020-07-05T12:58:07.976" v="230"/>
          <ac:spMkLst>
            <pc:docMk/>
            <pc:sldMk cId="2552605084" sldId="2076137220"/>
            <ac:spMk id="22" creationId="{9F15548B-EAB5-4FDE-AB7C-F1C58DDA653D}"/>
          </ac:spMkLst>
        </pc:spChg>
        <pc:spChg chg="mod">
          <ac:chgData name="Mohamed Radwan" userId="4bcaa16d27b46600" providerId="LiveId" clId="{883280E0-61E4-4120-A91E-D3E1D71D0F41}" dt="2020-07-05T12:58:10.712" v="231" actId="20577"/>
          <ac:spMkLst>
            <pc:docMk/>
            <pc:sldMk cId="2552605084" sldId="2076137220"/>
            <ac:spMk id="23" creationId="{E45557FE-7B07-43D3-AAED-F85675D21B98}"/>
          </ac:spMkLst>
        </pc:spChg>
        <pc:spChg chg="mod">
          <ac:chgData name="Mohamed Radwan" userId="4bcaa16d27b46600" providerId="LiveId" clId="{883280E0-61E4-4120-A91E-D3E1D71D0F41}" dt="2020-07-05T12:58:16.723" v="232" actId="571"/>
          <ac:spMkLst>
            <pc:docMk/>
            <pc:sldMk cId="2552605084" sldId="2076137220"/>
            <ac:spMk id="28" creationId="{27C68355-1CA3-443E-8F68-7EE9404883EB}"/>
          </ac:spMkLst>
        </pc:spChg>
        <pc:spChg chg="mod">
          <ac:chgData name="Mohamed Radwan" userId="4bcaa16d27b46600" providerId="LiveId" clId="{883280E0-61E4-4120-A91E-D3E1D71D0F41}" dt="2020-07-05T12:58:47.366" v="240" actId="20577"/>
          <ac:spMkLst>
            <pc:docMk/>
            <pc:sldMk cId="2552605084" sldId="2076137220"/>
            <ac:spMk id="29" creationId="{8DC2ED1C-6536-4BEB-A05C-FF9536F47B8E}"/>
          </ac:spMkLst>
        </pc:spChg>
        <pc:spChg chg="mod">
          <ac:chgData name="Mohamed Radwan" userId="4bcaa16d27b46600" providerId="LiveId" clId="{883280E0-61E4-4120-A91E-D3E1D71D0F41}" dt="2020-07-05T12:39:25.912" v="225" actId="179"/>
          <ac:spMkLst>
            <pc:docMk/>
            <pc:sldMk cId="2552605084" sldId="2076137220"/>
            <ac:spMk id="32" creationId="{5580324C-8F09-42D3-BA12-283D53271E2A}"/>
          </ac:spMkLst>
        </pc:spChg>
        <pc:grpChg chg="del">
          <ac:chgData name="Mohamed Radwan" userId="4bcaa16d27b46600" providerId="LiveId" clId="{883280E0-61E4-4120-A91E-D3E1D71D0F41}" dt="2020-07-05T12:53:27.222" v="226" actId="478"/>
          <ac:grpSpMkLst>
            <pc:docMk/>
            <pc:sldMk cId="2552605084" sldId="2076137220"/>
            <ac:grpSpMk id="3" creationId="{0CBE78B7-1508-4DA7-B299-49A7A05A47A7}"/>
          </ac:grpSpMkLst>
        </pc:grpChg>
        <pc:grpChg chg="add mod">
          <ac:chgData name="Mohamed Radwan" userId="4bcaa16d27b46600" providerId="LiveId" clId="{883280E0-61E4-4120-A91E-D3E1D71D0F41}" dt="2020-07-05T14:17:24.040" v="501" actId="1035"/>
          <ac:grpSpMkLst>
            <pc:docMk/>
            <pc:sldMk cId="2552605084" sldId="2076137220"/>
            <ac:grpSpMk id="12" creationId="{E0EC7D3D-0577-4283-8A36-FDA132081DC2}"/>
          </ac:grpSpMkLst>
        </pc:grpChg>
        <pc:grpChg chg="add mod">
          <ac:chgData name="Mohamed Radwan" userId="4bcaa16d27b46600" providerId="LiveId" clId="{883280E0-61E4-4120-A91E-D3E1D71D0F41}" dt="2020-07-05T14:17:24.040" v="501" actId="1035"/>
          <ac:grpSpMkLst>
            <pc:docMk/>
            <pc:sldMk cId="2552605084" sldId="2076137220"/>
            <ac:grpSpMk id="17" creationId="{F9BC6CFD-E091-40E9-A0FE-EF51820818F8}"/>
          </ac:grpSpMkLst>
        </pc:grpChg>
        <pc:grpChg chg="add mod">
          <ac:chgData name="Mohamed Radwan" userId="4bcaa16d27b46600" providerId="LiveId" clId="{883280E0-61E4-4120-A91E-D3E1D71D0F41}" dt="2020-07-05T14:17:24.040" v="501" actId="1035"/>
          <ac:grpSpMkLst>
            <pc:docMk/>
            <pc:sldMk cId="2552605084" sldId="2076137220"/>
            <ac:grpSpMk id="21" creationId="{90D05BE2-DA97-4903-AE7A-E52ED7D27275}"/>
          </ac:grpSpMkLst>
        </pc:grpChg>
        <pc:grpChg chg="add mod">
          <ac:chgData name="Mohamed Radwan" userId="4bcaa16d27b46600" providerId="LiveId" clId="{883280E0-61E4-4120-A91E-D3E1D71D0F41}" dt="2020-07-05T14:17:24.040" v="501" actId="1035"/>
          <ac:grpSpMkLst>
            <pc:docMk/>
            <pc:sldMk cId="2552605084" sldId="2076137220"/>
            <ac:grpSpMk id="24" creationId="{AD9C3B7B-1DE7-4814-A9C1-89EA1AFC7E21}"/>
          </ac:grpSpMkLst>
        </pc:grpChg>
        <pc:grpChg chg="del">
          <ac:chgData name="Mohamed Radwan" userId="4bcaa16d27b46600" providerId="LiveId" clId="{883280E0-61E4-4120-A91E-D3E1D71D0F41}" dt="2020-07-05T12:53:27.222" v="226" actId="478"/>
          <ac:grpSpMkLst>
            <pc:docMk/>
            <pc:sldMk cId="2552605084" sldId="2076137220"/>
            <ac:grpSpMk id="25" creationId="{98F7E8DA-9401-410D-A4D4-8D7D83998881}"/>
          </ac:grpSpMkLst>
        </pc:grpChg>
        <pc:grpChg chg="mod">
          <ac:chgData name="Mohamed Radwan" userId="4bcaa16d27b46600" providerId="LiveId" clId="{883280E0-61E4-4120-A91E-D3E1D71D0F41}" dt="2020-07-05T14:17:24.040" v="501" actId="1035"/>
          <ac:grpSpMkLst>
            <pc:docMk/>
            <pc:sldMk cId="2552605084" sldId="2076137220"/>
            <ac:grpSpMk id="31" creationId="{87F78897-AF36-4E99-B0A8-9BC240469845}"/>
          </ac:grpSpMkLst>
        </pc:grpChg>
      </pc:sldChg>
      <pc:sldChg chg="del">
        <pc:chgData name="Mohamed Radwan" userId="4bcaa16d27b46600" providerId="LiveId" clId="{883280E0-61E4-4120-A91E-D3E1D71D0F41}" dt="2020-07-04T17:39:29.957" v="13"/>
        <pc:sldMkLst>
          <pc:docMk/>
          <pc:sldMk cId="249219035" sldId="2076137268"/>
        </pc:sldMkLst>
      </pc:sldChg>
      <pc:sldChg chg="del">
        <pc:chgData name="Mohamed Radwan" userId="4bcaa16d27b46600" providerId="LiveId" clId="{883280E0-61E4-4120-A91E-D3E1D71D0F41}" dt="2020-07-04T17:39:35.550" v="14"/>
        <pc:sldMkLst>
          <pc:docMk/>
          <pc:sldMk cId="346812036" sldId="2076137268"/>
        </pc:sldMkLst>
      </pc:sldChg>
      <pc:sldChg chg="del">
        <pc:chgData name="Mohamed Radwan" userId="4bcaa16d27b46600" providerId="LiveId" clId="{883280E0-61E4-4120-A91E-D3E1D71D0F41}" dt="2020-07-04T17:39:23.226" v="12" actId="2696"/>
        <pc:sldMkLst>
          <pc:docMk/>
          <pc:sldMk cId="2047319831" sldId="2076137268"/>
        </pc:sldMkLst>
      </pc:sldChg>
      <pc:sldChg chg="modSp mod ord">
        <pc:chgData name="Mohamed Radwan" userId="4bcaa16d27b46600" providerId="LiveId" clId="{883280E0-61E4-4120-A91E-D3E1D71D0F41}" dt="2020-07-04T18:33:54.878" v="189" actId="1076"/>
        <pc:sldMkLst>
          <pc:docMk/>
          <pc:sldMk cId="4222051599" sldId="2076137268"/>
        </pc:sldMkLst>
        <pc:spChg chg="mod">
          <ac:chgData name="Mohamed Radwan" userId="4bcaa16d27b46600" providerId="LiveId" clId="{883280E0-61E4-4120-A91E-D3E1D71D0F41}" dt="2020-07-04T17:39:52.094" v="17" actId="20577"/>
          <ac:spMkLst>
            <pc:docMk/>
            <pc:sldMk cId="4222051599" sldId="2076137268"/>
            <ac:spMk id="2" creationId="{BD7E95E1-FCCC-425D-93BD-AE3A6DF844CF}"/>
          </ac:spMkLst>
        </pc:spChg>
        <pc:spChg chg="mod">
          <ac:chgData name="Mohamed Radwan" userId="4bcaa16d27b46600" providerId="LiveId" clId="{883280E0-61E4-4120-A91E-D3E1D71D0F41}" dt="2020-07-04T18:33:54.878" v="189" actId="1076"/>
          <ac:spMkLst>
            <pc:docMk/>
            <pc:sldMk cId="4222051599" sldId="2076137268"/>
            <ac:spMk id="4" creationId="{109137B3-9B9C-44EB-932F-9293072877D8}"/>
          </ac:spMkLst>
        </pc:spChg>
      </pc:sldChg>
      <pc:sldChg chg="del">
        <pc:chgData name="Mohamed Radwan" userId="4bcaa16d27b46600" providerId="LiveId" clId="{883280E0-61E4-4120-A91E-D3E1D71D0F41}" dt="2020-07-04T17:39:23.226" v="12" actId="2696"/>
        <pc:sldMkLst>
          <pc:docMk/>
          <pc:sldMk cId="136107331" sldId="2076137281"/>
        </pc:sldMkLst>
      </pc:sldChg>
      <pc:sldChg chg="del">
        <pc:chgData name="Mohamed Radwan" userId="4bcaa16d27b46600" providerId="LiveId" clId="{883280E0-61E4-4120-A91E-D3E1D71D0F41}" dt="2020-07-04T17:39:29.957" v="13"/>
        <pc:sldMkLst>
          <pc:docMk/>
          <pc:sldMk cId="179060851" sldId="2076137281"/>
        </pc:sldMkLst>
      </pc:sldChg>
      <pc:sldChg chg="modSp mod ord">
        <pc:chgData name="Mohamed Radwan" userId="4bcaa16d27b46600" providerId="LiveId" clId="{883280E0-61E4-4120-A91E-D3E1D71D0F41}" dt="2020-07-10T16:19:18.702" v="985" actId="255"/>
        <pc:sldMkLst>
          <pc:docMk/>
          <pc:sldMk cId="970065823" sldId="2076137281"/>
        </pc:sldMkLst>
        <pc:spChg chg="mod">
          <ac:chgData name="Mohamed Radwan" userId="4bcaa16d27b46600" providerId="LiveId" clId="{883280E0-61E4-4120-A91E-D3E1D71D0F41}" dt="2020-07-10T16:19:18.702" v="985" actId="255"/>
          <ac:spMkLst>
            <pc:docMk/>
            <pc:sldMk cId="970065823" sldId="2076137281"/>
            <ac:spMk id="2" creationId="{AAF12876-D394-44DD-ACFF-DA53207EA100}"/>
          </ac:spMkLst>
        </pc:spChg>
        <pc:spChg chg="mod">
          <ac:chgData name="Mohamed Radwan" userId="4bcaa16d27b46600" providerId="LiveId" clId="{883280E0-61E4-4120-A91E-D3E1D71D0F41}" dt="2020-07-04T17:40:50.508" v="23" actId="20577"/>
          <ac:spMkLst>
            <pc:docMk/>
            <pc:sldMk cId="970065823" sldId="2076137281"/>
            <ac:spMk id="6" creationId="{F9CB73BB-2AA6-458F-9B0A-E987A051A35E}"/>
          </ac:spMkLst>
        </pc:spChg>
      </pc:sldChg>
      <pc:sldChg chg="del">
        <pc:chgData name="Mohamed Radwan" userId="4bcaa16d27b46600" providerId="LiveId" clId="{883280E0-61E4-4120-A91E-D3E1D71D0F41}" dt="2020-07-04T17:39:35.550" v="14"/>
        <pc:sldMkLst>
          <pc:docMk/>
          <pc:sldMk cId="1389182255" sldId="2076137281"/>
        </pc:sldMkLst>
      </pc:sldChg>
      <pc:sldChg chg="addSp delSp modSp mod modAnim">
        <pc:chgData name="Mohamed Radwan" userId="4bcaa16d27b46600" providerId="LiveId" clId="{883280E0-61E4-4120-A91E-D3E1D71D0F41}" dt="2020-07-05T13:03:59.640" v="261" actId="1076"/>
        <pc:sldMkLst>
          <pc:docMk/>
          <pc:sldMk cId="3724698199" sldId="2076137282"/>
        </pc:sldMkLst>
        <pc:spChg chg="mod">
          <ac:chgData name="Mohamed Radwan" userId="4bcaa16d27b46600" providerId="LiveId" clId="{883280E0-61E4-4120-A91E-D3E1D71D0F41}" dt="2020-07-05T13:01:42.199" v="253" actId="20577"/>
          <ac:spMkLst>
            <pc:docMk/>
            <pc:sldMk cId="3724698199" sldId="2076137282"/>
            <ac:spMk id="2" creationId="{00000000-0000-0000-0000-000000000000}"/>
          </ac:spMkLst>
        </pc:spChg>
        <pc:spChg chg="del mod">
          <ac:chgData name="Mohamed Radwan" userId="4bcaa16d27b46600" providerId="LiveId" clId="{883280E0-61E4-4120-A91E-D3E1D71D0F41}" dt="2020-07-05T13:03:52.098" v="259" actId="478"/>
          <ac:spMkLst>
            <pc:docMk/>
            <pc:sldMk cId="3724698199" sldId="2076137282"/>
            <ac:spMk id="7" creationId="{BDFBDF75-8426-44A8-8A94-E746CB5D9C42}"/>
          </ac:spMkLst>
        </pc:spChg>
        <pc:spChg chg="mod">
          <ac:chgData name="Mohamed Radwan" userId="4bcaa16d27b46600" providerId="LiveId" clId="{883280E0-61E4-4120-A91E-D3E1D71D0F41}" dt="2020-07-05T13:01:59.920" v="255" actId="6549"/>
          <ac:spMkLst>
            <pc:docMk/>
            <pc:sldMk cId="3724698199" sldId="2076137282"/>
            <ac:spMk id="26" creationId="{77557EE4-F19F-47C7-942E-D1B16A331977}"/>
          </ac:spMkLst>
        </pc:spChg>
        <pc:grpChg chg="add mod">
          <ac:chgData name="Mohamed Radwan" userId="4bcaa16d27b46600" providerId="LiveId" clId="{883280E0-61E4-4120-A91E-D3E1D71D0F41}" dt="2020-07-05T13:03:59.640" v="261" actId="1076"/>
          <ac:grpSpMkLst>
            <pc:docMk/>
            <pc:sldMk cId="3724698199" sldId="2076137282"/>
            <ac:grpSpMk id="6" creationId="{DF5EC6A6-C1A1-49E8-8B66-BFD4F04920C8}"/>
          </ac:grpSpMkLst>
        </pc:grpChg>
        <pc:grpChg chg="mod">
          <ac:chgData name="Mohamed Radwan" userId="4bcaa16d27b46600" providerId="LiveId" clId="{883280E0-61E4-4120-A91E-D3E1D71D0F41}" dt="2020-07-05T13:03:46.948" v="257"/>
          <ac:grpSpMkLst>
            <pc:docMk/>
            <pc:sldMk cId="3724698199" sldId="2076137282"/>
            <ac:grpSpMk id="8" creationId="{E21965F9-72C6-4214-8E86-702E5A316CA3}"/>
          </ac:grpSpMkLst>
        </pc:grpChg>
        <pc:picChg chg="mod">
          <ac:chgData name="Mohamed Radwan" userId="4bcaa16d27b46600" providerId="LiveId" clId="{883280E0-61E4-4120-A91E-D3E1D71D0F41}" dt="2020-07-05T13:03:46.948" v="257"/>
          <ac:picMkLst>
            <pc:docMk/>
            <pc:sldMk cId="3724698199" sldId="2076137282"/>
            <ac:picMk id="9" creationId="{C7C67859-5BA8-41D4-ACE6-F7A4795C9DB6}"/>
          </ac:picMkLst>
        </pc:picChg>
        <pc:picChg chg="mod">
          <ac:chgData name="Mohamed Radwan" userId="4bcaa16d27b46600" providerId="LiveId" clId="{883280E0-61E4-4120-A91E-D3E1D71D0F41}" dt="2020-07-05T13:03:46.948" v="257"/>
          <ac:picMkLst>
            <pc:docMk/>
            <pc:sldMk cId="3724698199" sldId="2076137282"/>
            <ac:picMk id="10" creationId="{1CD811A2-FABF-44FB-861B-AC36862117DA}"/>
          </ac:picMkLst>
        </pc:picChg>
        <pc:picChg chg="del">
          <ac:chgData name="Mohamed Radwan" userId="4bcaa16d27b46600" providerId="LiveId" clId="{883280E0-61E4-4120-A91E-D3E1D71D0F41}" dt="2020-07-05T13:03:46.407" v="256" actId="478"/>
          <ac:picMkLst>
            <pc:docMk/>
            <pc:sldMk cId="3724698199" sldId="2076137282"/>
            <ac:picMk id="11" creationId="{6B406D99-40CB-4716-9AB5-E291B8D02FF6}"/>
          </ac:picMkLst>
        </pc:picChg>
        <pc:picChg chg="mod">
          <ac:chgData name="Mohamed Radwan" userId="4bcaa16d27b46600" providerId="LiveId" clId="{883280E0-61E4-4120-A91E-D3E1D71D0F41}" dt="2020-07-05T13:03:46.948" v="257"/>
          <ac:picMkLst>
            <pc:docMk/>
            <pc:sldMk cId="3724698199" sldId="2076137282"/>
            <ac:picMk id="12" creationId="{FA5D3A34-C620-4DF4-AF0C-11A7556DE251}"/>
          </ac:picMkLst>
        </pc:picChg>
      </pc:sldChg>
      <pc:sldChg chg="modSp del mod ord">
        <pc:chgData name="Mohamed Radwan" userId="4bcaa16d27b46600" providerId="LiveId" clId="{883280E0-61E4-4120-A91E-D3E1D71D0F41}" dt="2020-07-04T18:22:33.029" v="170" actId="47"/>
        <pc:sldMkLst>
          <pc:docMk/>
          <pc:sldMk cId="22859055" sldId="2076137337"/>
        </pc:sldMkLst>
        <pc:spChg chg="mod">
          <ac:chgData name="Mohamed Radwan" userId="4bcaa16d27b46600" providerId="LiveId" clId="{883280E0-61E4-4120-A91E-D3E1D71D0F41}" dt="2020-07-04T17:41:05.781" v="26" actId="20577"/>
          <ac:spMkLst>
            <pc:docMk/>
            <pc:sldMk cId="22859055" sldId="2076137337"/>
            <ac:spMk id="6" creationId="{F9CB73BB-2AA6-458F-9B0A-E987A051A35E}"/>
          </ac:spMkLst>
        </pc:spChg>
      </pc:sldChg>
      <pc:sldChg chg="del">
        <pc:chgData name="Mohamed Radwan" userId="4bcaa16d27b46600" providerId="LiveId" clId="{883280E0-61E4-4120-A91E-D3E1D71D0F41}" dt="2020-07-04T17:39:29.957" v="13"/>
        <pc:sldMkLst>
          <pc:docMk/>
          <pc:sldMk cId="774678390" sldId="2076137337"/>
        </pc:sldMkLst>
      </pc:sldChg>
      <pc:sldChg chg="del">
        <pc:chgData name="Mohamed Radwan" userId="4bcaa16d27b46600" providerId="LiveId" clId="{883280E0-61E4-4120-A91E-D3E1D71D0F41}" dt="2020-07-04T17:39:35.550" v="14"/>
        <pc:sldMkLst>
          <pc:docMk/>
          <pc:sldMk cId="3294082865" sldId="2076137337"/>
        </pc:sldMkLst>
      </pc:sldChg>
      <pc:sldChg chg="del">
        <pc:chgData name="Mohamed Radwan" userId="4bcaa16d27b46600" providerId="LiveId" clId="{883280E0-61E4-4120-A91E-D3E1D71D0F41}" dt="2020-07-04T17:39:23.226" v="12" actId="2696"/>
        <pc:sldMkLst>
          <pc:docMk/>
          <pc:sldMk cId="4223748141" sldId="2076137337"/>
        </pc:sldMkLst>
      </pc:sldChg>
      <pc:sldChg chg="del">
        <pc:chgData name="Mohamed Radwan" userId="4bcaa16d27b46600" providerId="LiveId" clId="{883280E0-61E4-4120-A91E-D3E1D71D0F41}" dt="2020-07-04T17:39:23.226" v="12" actId="2696"/>
        <pc:sldMkLst>
          <pc:docMk/>
          <pc:sldMk cId="771422822" sldId="2076137338"/>
        </pc:sldMkLst>
      </pc:sldChg>
      <pc:sldChg chg="modSp del mod ord">
        <pc:chgData name="Mohamed Radwan" userId="4bcaa16d27b46600" providerId="LiveId" clId="{883280E0-61E4-4120-A91E-D3E1D71D0F41}" dt="2020-07-04T18:22:33.029" v="170" actId="47"/>
        <pc:sldMkLst>
          <pc:docMk/>
          <pc:sldMk cId="1765373493" sldId="2076137338"/>
        </pc:sldMkLst>
        <pc:spChg chg="mod">
          <ac:chgData name="Mohamed Radwan" userId="4bcaa16d27b46600" providerId="LiveId" clId="{883280E0-61E4-4120-A91E-D3E1D71D0F41}" dt="2020-07-04T17:41:01.934" v="25" actId="20577"/>
          <ac:spMkLst>
            <pc:docMk/>
            <pc:sldMk cId="1765373493" sldId="2076137338"/>
            <ac:spMk id="6" creationId="{F9CB73BB-2AA6-458F-9B0A-E987A051A35E}"/>
          </ac:spMkLst>
        </pc:spChg>
      </pc:sldChg>
      <pc:sldChg chg="del">
        <pc:chgData name="Mohamed Radwan" userId="4bcaa16d27b46600" providerId="LiveId" clId="{883280E0-61E4-4120-A91E-D3E1D71D0F41}" dt="2020-07-04T17:39:35.550" v="14"/>
        <pc:sldMkLst>
          <pc:docMk/>
          <pc:sldMk cId="2227486052" sldId="2076137338"/>
        </pc:sldMkLst>
      </pc:sldChg>
      <pc:sldChg chg="del">
        <pc:chgData name="Mohamed Radwan" userId="4bcaa16d27b46600" providerId="LiveId" clId="{883280E0-61E4-4120-A91E-D3E1D71D0F41}" dt="2020-07-04T17:39:29.957" v="13"/>
        <pc:sldMkLst>
          <pc:docMk/>
          <pc:sldMk cId="2258557551" sldId="2076137338"/>
        </pc:sldMkLst>
      </pc:sldChg>
      <pc:sldChg chg="modSp mod">
        <pc:chgData name="Mohamed Radwan" userId="4bcaa16d27b46600" providerId="LiveId" clId="{883280E0-61E4-4120-A91E-D3E1D71D0F41}" dt="2020-07-04T18:07:17.555" v="91" actId="20577"/>
        <pc:sldMkLst>
          <pc:docMk/>
          <pc:sldMk cId="1309431709" sldId="2076137339"/>
        </pc:sldMkLst>
        <pc:spChg chg="mod">
          <ac:chgData name="Mohamed Radwan" userId="4bcaa16d27b46600" providerId="LiveId" clId="{883280E0-61E4-4120-A91E-D3E1D71D0F41}" dt="2020-07-04T18:07:15.602" v="90" actId="20577"/>
          <ac:spMkLst>
            <pc:docMk/>
            <pc:sldMk cId="1309431709" sldId="2076137339"/>
            <ac:spMk id="2" creationId="{AAF12876-D394-44DD-ACFF-DA53207EA100}"/>
          </ac:spMkLst>
        </pc:spChg>
        <pc:spChg chg="mod">
          <ac:chgData name="Mohamed Radwan" userId="4bcaa16d27b46600" providerId="LiveId" clId="{883280E0-61E4-4120-A91E-D3E1D71D0F41}" dt="2020-07-04T18:07:17.555" v="91" actId="20577"/>
          <ac:spMkLst>
            <pc:docMk/>
            <pc:sldMk cId="1309431709" sldId="2076137339"/>
            <ac:spMk id="8" creationId="{1C560F58-A449-4845-A6E0-B0F8F6772993}"/>
          </ac:spMkLst>
        </pc:spChg>
      </pc:sldChg>
      <pc:sldChg chg="modSp mod">
        <pc:chgData name="Mohamed Radwan" userId="4bcaa16d27b46600" providerId="LiveId" clId="{883280E0-61E4-4120-A91E-D3E1D71D0F41}" dt="2020-07-05T13:22:33.053" v="320" actId="1076"/>
        <pc:sldMkLst>
          <pc:docMk/>
          <pc:sldMk cId="1567613618" sldId="2076137340"/>
        </pc:sldMkLst>
        <pc:spChg chg="mod">
          <ac:chgData name="Mohamed Radwan" userId="4bcaa16d27b46600" providerId="LiveId" clId="{883280E0-61E4-4120-A91E-D3E1D71D0F41}" dt="2020-07-05T13:22:33.053" v="320" actId="1076"/>
          <ac:spMkLst>
            <pc:docMk/>
            <pc:sldMk cId="1567613618" sldId="2076137340"/>
            <ac:spMk id="2" creationId="{AAF12876-D394-44DD-ACFF-DA53207EA100}"/>
          </ac:spMkLst>
        </pc:spChg>
        <pc:spChg chg="mod">
          <ac:chgData name="Mohamed Radwan" userId="4bcaa16d27b46600" providerId="LiveId" clId="{883280E0-61E4-4120-A91E-D3E1D71D0F41}" dt="2020-07-04T18:09:05.024" v="96" actId="20577"/>
          <ac:spMkLst>
            <pc:docMk/>
            <pc:sldMk cId="1567613618" sldId="2076137340"/>
            <ac:spMk id="8" creationId="{1C560F58-A449-4845-A6E0-B0F8F6772993}"/>
          </ac:spMkLst>
        </pc:spChg>
      </pc:sldChg>
      <pc:sldChg chg="modSp mod">
        <pc:chgData name="Mohamed Radwan" userId="4bcaa16d27b46600" providerId="LiveId" clId="{883280E0-61E4-4120-A91E-D3E1D71D0F41}" dt="2020-07-04T18:09:51.640" v="102" actId="1076"/>
        <pc:sldMkLst>
          <pc:docMk/>
          <pc:sldMk cId="1256795028" sldId="2076137341"/>
        </pc:sldMkLst>
        <pc:spChg chg="mod">
          <ac:chgData name="Mohamed Radwan" userId="4bcaa16d27b46600" providerId="LiveId" clId="{883280E0-61E4-4120-A91E-D3E1D71D0F41}" dt="2020-07-04T18:09:51.640" v="102" actId="1076"/>
          <ac:spMkLst>
            <pc:docMk/>
            <pc:sldMk cId="1256795028" sldId="2076137341"/>
            <ac:spMk id="2" creationId="{AAF12876-D394-44DD-ACFF-DA53207EA100}"/>
          </ac:spMkLst>
        </pc:spChg>
        <pc:spChg chg="mod">
          <ac:chgData name="Mohamed Radwan" userId="4bcaa16d27b46600" providerId="LiveId" clId="{883280E0-61E4-4120-A91E-D3E1D71D0F41}" dt="2020-07-04T18:09:43.641" v="100" actId="20577"/>
          <ac:spMkLst>
            <pc:docMk/>
            <pc:sldMk cId="1256795028" sldId="2076137341"/>
            <ac:spMk id="8" creationId="{1C560F58-A449-4845-A6E0-B0F8F6772993}"/>
          </ac:spMkLst>
        </pc:spChg>
      </pc:sldChg>
      <pc:sldChg chg="modSp mod">
        <pc:chgData name="Mohamed Radwan" userId="4bcaa16d27b46600" providerId="LiveId" clId="{883280E0-61E4-4120-A91E-D3E1D71D0F41}" dt="2020-07-04T18:11:01.251" v="111" actId="1076"/>
        <pc:sldMkLst>
          <pc:docMk/>
          <pc:sldMk cId="1861851920" sldId="2076137342"/>
        </pc:sldMkLst>
        <pc:spChg chg="mod">
          <ac:chgData name="Mohamed Radwan" userId="4bcaa16d27b46600" providerId="LiveId" clId="{883280E0-61E4-4120-A91E-D3E1D71D0F41}" dt="2020-07-04T18:11:01.251" v="111" actId="1076"/>
          <ac:spMkLst>
            <pc:docMk/>
            <pc:sldMk cId="1861851920" sldId="2076137342"/>
            <ac:spMk id="2" creationId="{AAF12876-D394-44DD-ACFF-DA53207EA100}"/>
          </ac:spMkLst>
        </pc:spChg>
        <pc:spChg chg="mod">
          <ac:chgData name="Mohamed Radwan" userId="4bcaa16d27b46600" providerId="LiveId" clId="{883280E0-61E4-4120-A91E-D3E1D71D0F41}" dt="2020-07-04T18:10:57.796" v="110" actId="20577"/>
          <ac:spMkLst>
            <pc:docMk/>
            <pc:sldMk cId="1861851920" sldId="2076137342"/>
            <ac:spMk id="8" creationId="{1C560F58-A449-4845-A6E0-B0F8F6772993}"/>
          </ac:spMkLst>
        </pc:spChg>
      </pc:sldChg>
      <pc:sldChg chg="modSp mod">
        <pc:chgData name="Mohamed Radwan" userId="4bcaa16d27b46600" providerId="LiveId" clId="{883280E0-61E4-4120-A91E-D3E1D71D0F41}" dt="2020-07-04T18:11:41.080" v="117" actId="20577"/>
        <pc:sldMkLst>
          <pc:docMk/>
          <pc:sldMk cId="4001569740" sldId="2076137343"/>
        </pc:sldMkLst>
        <pc:spChg chg="mod">
          <ac:chgData name="Mohamed Radwan" userId="4bcaa16d27b46600" providerId="LiveId" clId="{883280E0-61E4-4120-A91E-D3E1D71D0F41}" dt="2020-07-04T18:11:37.844" v="116" actId="1076"/>
          <ac:spMkLst>
            <pc:docMk/>
            <pc:sldMk cId="4001569740" sldId="2076137343"/>
            <ac:spMk id="2" creationId="{AAF12876-D394-44DD-ACFF-DA53207EA100}"/>
          </ac:spMkLst>
        </pc:spChg>
        <pc:spChg chg="mod">
          <ac:chgData name="Mohamed Radwan" userId="4bcaa16d27b46600" providerId="LiveId" clId="{883280E0-61E4-4120-A91E-D3E1D71D0F41}" dt="2020-07-04T18:11:41.080" v="117" actId="20577"/>
          <ac:spMkLst>
            <pc:docMk/>
            <pc:sldMk cId="4001569740" sldId="2076137343"/>
            <ac:spMk id="8" creationId="{1C560F58-A449-4845-A6E0-B0F8F6772993}"/>
          </ac:spMkLst>
        </pc:spChg>
      </pc:sldChg>
      <pc:sldChg chg="modSp mod">
        <pc:chgData name="Mohamed Radwan" userId="4bcaa16d27b46600" providerId="LiveId" clId="{883280E0-61E4-4120-A91E-D3E1D71D0F41}" dt="2020-07-05T14:55:47.806" v="672" actId="14100"/>
        <pc:sldMkLst>
          <pc:docMk/>
          <pc:sldMk cId="3606304471" sldId="2076137344"/>
        </pc:sldMkLst>
        <pc:spChg chg="mod">
          <ac:chgData name="Mohamed Radwan" userId="4bcaa16d27b46600" providerId="LiveId" clId="{883280E0-61E4-4120-A91E-D3E1D71D0F41}" dt="2020-07-05T14:55:47.806" v="672" actId="14100"/>
          <ac:spMkLst>
            <pc:docMk/>
            <pc:sldMk cId="3606304471" sldId="2076137344"/>
            <ac:spMk id="2" creationId="{AAF12876-D394-44DD-ACFF-DA53207EA100}"/>
          </ac:spMkLst>
        </pc:spChg>
        <pc:spChg chg="mod">
          <ac:chgData name="Mohamed Radwan" userId="4bcaa16d27b46600" providerId="LiveId" clId="{883280E0-61E4-4120-A91E-D3E1D71D0F41}" dt="2020-07-04T18:12:12.721" v="122" actId="20577"/>
          <ac:spMkLst>
            <pc:docMk/>
            <pc:sldMk cId="3606304471" sldId="2076137344"/>
            <ac:spMk id="8" creationId="{1C560F58-A449-4845-A6E0-B0F8F6772993}"/>
          </ac:spMkLst>
        </pc:spChg>
      </pc:sldChg>
      <pc:sldChg chg="modSp mod">
        <pc:chgData name="Mohamed Radwan" userId="4bcaa16d27b46600" providerId="LiveId" clId="{883280E0-61E4-4120-A91E-D3E1D71D0F41}" dt="2020-07-04T18:18:49.527" v="128" actId="20577"/>
        <pc:sldMkLst>
          <pc:docMk/>
          <pc:sldMk cId="2429144597" sldId="2076137345"/>
        </pc:sldMkLst>
        <pc:spChg chg="mod">
          <ac:chgData name="Mohamed Radwan" userId="4bcaa16d27b46600" providerId="LiveId" clId="{883280E0-61E4-4120-A91E-D3E1D71D0F41}" dt="2020-07-04T18:18:46.597" v="127" actId="1076"/>
          <ac:spMkLst>
            <pc:docMk/>
            <pc:sldMk cId="2429144597" sldId="2076137345"/>
            <ac:spMk id="2" creationId="{AAF12876-D394-44DD-ACFF-DA53207EA100}"/>
          </ac:spMkLst>
        </pc:spChg>
        <pc:spChg chg="mod">
          <ac:chgData name="Mohamed Radwan" userId="4bcaa16d27b46600" providerId="LiveId" clId="{883280E0-61E4-4120-A91E-D3E1D71D0F41}" dt="2020-07-04T18:18:49.527" v="128" actId="20577"/>
          <ac:spMkLst>
            <pc:docMk/>
            <pc:sldMk cId="2429144597" sldId="2076137345"/>
            <ac:spMk id="8" creationId="{1C560F58-A449-4845-A6E0-B0F8F6772993}"/>
          </ac:spMkLst>
        </pc:spChg>
      </pc:sldChg>
      <pc:sldChg chg="delSp modSp add del mod delAnim">
        <pc:chgData name="Mohamed Radwan" userId="4bcaa16d27b46600" providerId="LiveId" clId="{883280E0-61E4-4120-A91E-D3E1D71D0F41}" dt="2020-07-05T15:38:04.461" v="881" actId="47"/>
        <pc:sldMkLst>
          <pc:docMk/>
          <pc:sldMk cId="2132758758" sldId="2076137346"/>
        </pc:sldMkLst>
        <pc:spChg chg="mod">
          <ac:chgData name="Mohamed Radwan" userId="4bcaa16d27b46600" providerId="LiveId" clId="{883280E0-61E4-4120-A91E-D3E1D71D0F41}" dt="2020-07-04T18:24:53.354" v="188" actId="20577"/>
          <ac:spMkLst>
            <pc:docMk/>
            <pc:sldMk cId="2132758758" sldId="2076137346"/>
            <ac:spMk id="2" creationId="{AAF12876-D394-44DD-ACFF-DA53207EA100}"/>
          </ac:spMkLst>
        </pc:spChg>
        <pc:spChg chg="del">
          <ac:chgData name="Mohamed Radwan" userId="4bcaa16d27b46600" providerId="LiveId" clId="{883280E0-61E4-4120-A91E-D3E1D71D0F41}" dt="2020-07-04T18:24:44.188" v="185" actId="478"/>
          <ac:spMkLst>
            <pc:docMk/>
            <pc:sldMk cId="2132758758" sldId="2076137346"/>
            <ac:spMk id="4" creationId="{13A1A4D4-BEB3-45E4-BC4A-DC437167B6D7}"/>
          </ac:spMkLst>
        </pc:spChg>
      </pc:sldChg>
      <pc:sldChg chg="addSp delSp modSp mod ord modAnim">
        <pc:chgData name="Mohamed Radwan" userId="4bcaa16d27b46600" providerId="LiveId" clId="{883280E0-61E4-4120-A91E-D3E1D71D0F41}" dt="2020-07-05T13:06:13.959" v="276"/>
        <pc:sldMkLst>
          <pc:docMk/>
          <pc:sldMk cId="2173299047" sldId="2076137347"/>
        </pc:sldMkLst>
        <pc:spChg chg="mod">
          <ac:chgData name="Mohamed Radwan" userId="4bcaa16d27b46600" providerId="LiveId" clId="{883280E0-61E4-4120-A91E-D3E1D71D0F41}" dt="2020-07-05T13:04:09.194" v="262" actId="20577"/>
          <ac:spMkLst>
            <pc:docMk/>
            <pc:sldMk cId="2173299047" sldId="2076137347"/>
            <ac:spMk id="2" creationId="{00000000-0000-0000-0000-000000000000}"/>
          </ac:spMkLst>
        </pc:spChg>
        <pc:spChg chg="del mod">
          <ac:chgData name="Mohamed Radwan" userId="4bcaa16d27b46600" providerId="LiveId" clId="{883280E0-61E4-4120-A91E-D3E1D71D0F41}" dt="2020-07-05T13:04:45.826" v="271" actId="478"/>
          <ac:spMkLst>
            <pc:docMk/>
            <pc:sldMk cId="2173299047" sldId="2076137347"/>
            <ac:spMk id="15" creationId="{86268E60-74B2-4FCD-83A2-4B6C2D072B5D}"/>
          </ac:spMkLst>
        </pc:spChg>
        <pc:spChg chg="mod">
          <ac:chgData name="Mohamed Radwan" userId="4bcaa16d27b46600" providerId="LiveId" clId="{883280E0-61E4-4120-A91E-D3E1D71D0F41}" dt="2020-07-05T13:04:13.649" v="267" actId="20577"/>
          <ac:spMkLst>
            <pc:docMk/>
            <pc:sldMk cId="2173299047" sldId="2076137347"/>
            <ac:spMk id="26" creationId="{77557EE4-F19F-47C7-942E-D1B16A331977}"/>
          </ac:spMkLst>
        </pc:spChg>
        <pc:grpChg chg="del">
          <ac:chgData name="Mohamed Radwan" userId="4bcaa16d27b46600" providerId="LiveId" clId="{883280E0-61E4-4120-A91E-D3E1D71D0F41}" dt="2020-07-05T13:04:41.347" v="269" actId="478"/>
          <ac:grpSpMkLst>
            <pc:docMk/>
            <pc:sldMk cId="2173299047" sldId="2076137347"/>
            <ac:grpSpMk id="6" creationId="{DF5EC6A6-C1A1-49E8-8B66-BFD4F04920C8}"/>
          </ac:grpSpMkLst>
        </pc:grpChg>
        <pc:grpChg chg="add mod">
          <ac:chgData name="Mohamed Radwan" userId="4bcaa16d27b46600" providerId="LiveId" clId="{883280E0-61E4-4120-A91E-D3E1D71D0F41}" dt="2020-07-05T13:04:52.981" v="273" actId="1076"/>
          <ac:grpSpMkLst>
            <pc:docMk/>
            <pc:sldMk cId="2173299047" sldId="2076137347"/>
            <ac:grpSpMk id="11" creationId="{FD79B088-5D47-4892-81E8-C5CF950D956F}"/>
          </ac:grpSpMkLst>
        </pc:grpChg>
        <pc:picChg chg="mod">
          <ac:chgData name="Mohamed Radwan" userId="4bcaa16d27b46600" providerId="LiveId" clId="{883280E0-61E4-4120-A91E-D3E1D71D0F41}" dt="2020-07-05T13:04:41.914" v="270"/>
          <ac:picMkLst>
            <pc:docMk/>
            <pc:sldMk cId="2173299047" sldId="2076137347"/>
            <ac:picMk id="13" creationId="{5B6B166F-B83C-4463-ADE8-446924E474DC}"/>
          </ac:picMkLst>
        </pc:picChg>
        <pc:picChg chg="mod">
          <ac:chgData name="Mohamed Radwan" userId="4bcaa16d27b46600" providerId="LiveId" clId="{883280E0-61E4-4120-A91E-D3E1D71D0F41}" dt="2020-07-05T13:04:41.914" v="270"/>
          <ac:picMkLst>
            <pc:docMk/>
            <pc:sldMk cId="2173299047" sldId="2076137347"/>
            <ac:picMk id="14" creationId="{34C9A33B-83FA-4F9D-948D-A9F3019A0B17}"/>
          </ac:picMkLst>
        </pc:picChg>
      </pc:sldChg>
      <pc:sldChg chg="addSp delSp modSp mod">
        <pc:chgData name="Mohamed Radwan" userId="4bcaa16d27b46600" providerId="LiveId" clId="{883280E0-61E4-4120-A91E-D3E1D71D0F41}" dt="2020-07-05T13:09:00.583" v="289" actId="6549"/>
        <pc:sldMkLst>
          <pc:docMk/>
          <pc:sldMk cId="4098438372" sldId="2076137348"/>
        </pc:sldMkLst>
        <pc:spChg chg="mod">
          <ac:chgData name="Mohamed Radwan" userId="4bcaa16d27b46600" providerId="LiveId" clId="{883280E0-61E4-4120-A91E-D3E1D71D0F41}" dt="2020-07-05T13:06:37.462" v="278" actId="20577"/>
          <ac:spMkLst>
            <pc:docMk/>
            <pc:sldMk cId="4098438372" sldId="2076137348"/>
            <ac:spMk id="2" creationId="{00000000-0000-0000-0000-000000000000}"/>
          </ac:spMkLst>
        </pc:spChg>
        <pc:spChg chg="mod">
          <ac:chgData name="Mohamed Radwan" userId="4bcaa16d27b46600" providerId="LiveId" clId="{883280E0-61E4-4120-A91E-D3E1D71D0F41}" dt="2020-07-05T13:09:00.583" v="289" actId="6549"/>
          <ac:spMkLst>
            <pc:docMk/>
            <pc:sldMk cId="4098438372" sldId="2076137348"/>
            <ac:spMk id="26" creationId="{77557EE4-F19F-47C7-942E-D1B16A331977}"/>
          </ac:spMkLst>
        </pc:spChg>
        <pc:grpChg chg="del">
          <ac:chgData name="Mohamed Radwan" userId="4bcaa16d27b46600" providerId="LiveId" clId="{883280E0-61E4-4120-A91E-D3E1D71D0F41}" dt="2020-07-05T13:08:40.648" v="286" actId="478"/>
          <ac:grpSpMkLst>
            <pc:docMk/>
            <pc:sldMk cId="4098438372" sldId="2076137348"/>
            <ac:grpSpMk id="11" creationId="{FD79B088-5D47-4892-81E8-C5CF950D956F}"/>
          </ac:grpSpMkLst>
        </pc:grpChg>
        <pc:picChg chg="add del mod">
          <ac:chgData name="Mohamed Radwan" userId="4bcaa16d27b46600" providerId="LiveId" clId="{883280E0-61E4-4120-A91E-D3E1D71D0F41}" dt="2020-07-05T13:08:15.771" v="280" actId="21"/>
          <ac:picMkLst>
            <pc:docMk/>
            <pc:sldMk cId="4098438372" sldId="2076137348"/>
            <ac:picMk id="3" creationId="{10F5D973-D880-482A-B78D-26244FBB1A3F}"/>
          </ac:picMkLst>
        </pc:picChg>
        <pc:picChg chg="add mod">
          <ac:chgData name="Mohamed Radwan" userId="4bcaa16d27b46600" providerId="LiveId" clId="{883280E0-61E4-4120-A91E-D3E1D71D0F41}" dt="2020-07-05T13:08:43.350" v="287" actId="1076"/>
          <ac:picMkLst>
            <pc:docMk/>
            <pc:sldMk cId="4098438372" sldId="2076137348"/>
            <ac:picMk id="9" creationId="{F60B6905-E1F9-4ACD-BE71-AFE0CAC9FA5D}"/>
          </ac:picMkLst>
        </pc:picChg>
      </pc:sldChg>
      <pc:sldChg chg="addSp delSp modSp mod ord">
        <pc:chgData name="Mohamed Radwan" userId="4bcaa16d27b46600" providerId="LiveId" clId="{883280E0-61E4-4120-A91E-D3E1D71D0F41}" dt="2020-07-05T13:11:32.211" v="301" actId="14826"/>
        <pc:sldMkLst>
          <pc:docMk/>
          <pc:sldMk cId="2825322344" sldId="2076137349"/>
        </pc:sldMkLst>
        <pc:spChg chg="mod">
          <ac:chgData name="Mohamed Radwan" userId="4bcaa16d27b46600" providerId="LiveId" clId="{883280E0-61E4-4120-A91E-D3E1D71D0F41}" dt="2020-07-05T13:11:02.970" v="298" actId="20577"/>
          <ac:spMkLst>
            <pc:docMk/>
            <pc:sldMk cId="2825322344" sldId="2076137349"/>
            <ac:spMk id="2" creationId="{00000000-0000-0000-0000-000000000000}"/>
          </ac:spMkLst>
        </pc:spChg>
        <pc:spChg chg="mod">
          <ac:chgData name="Mohamed Radwan" userId="4bcaa16d27b46600" providerId="LiveId" clId="{883280E0-61E4-4120-A91E-D3E1D71D0F41}" dt="2020-07-05T13:10:59.777" v="297" actId="20577"/>
          <ac:spMkLst>
            <pc:docMk/>
            <pc:sldMk cId="2825322344" sldId="2076137349"/>
            <ac:spMk id="26" creationId="{77557EE4-F19F-47C7-942E-D1B16A331977}"/>
          </ac:spMkLst>
        </pc:spChg>
        <pc:picChg chg="add del mod">
          <ac:chgData name="Mohamed Radwan" userId="4bcaa16d27b46600" providerId="LiveId" clId="{883280E0-61E4-4120-A91E-D3E1D71D0F41}" dt="2020-07-05T13:11:27.299" v="300" actId="21"/>
          <ac:picMkLst>
            <pc:docMk/>
            <pc:sldMk cId="2825322344" sldId="2076137349"/>
            <ac:picMk id="3" creationId="{EAFB8FCE-07F1-485B-B9E8-A3E0A1E32AC1}"/>
          </ac:picMkLst>
        </pc:picChg>
        <pc:picChg chg="mod">
          <ac:chgData name="Mohamed Radwan" userId="4bcaa16d27b46600" providerId="LiveId" clId="{883280E0-61E4-4120-A91E-D3E1D71D0F41}" dt="2020-07-05T13:11:32.211" v="301" actId="14826"/>
          <ac:picMkLst>
            <pc:docMk/>
            <pc:sldMk cId="2825322344" sldId="2076137349"/>
            <ac:picMk id="9" creationId="{F60B6905-E1F9-4ACD-BE71-AFE0CAC9FA5D}"/>
          </ac:picMkLst>
        </pc:picChg>
      </pc:sldChg>
      <pc:sldChg chg="addSp delSp modSp mod">
        <pc:chgData name="Mohamed Radwan" userId="4bcaa16d27b46600" providerId="LiveId" clId="{883280E0-61E4-4120-A91E-D3E1D71D0F41}" dt="2020-07-05T13:13:11.071" v="308" actId="14826"/>
        <pc:sldMkLst>
          <pc:docMk/>
          <pc:sldMk cId="1214889896" sldId="2076137350"/>
        </pc:sldMkLst>
        <pc:spChg chg="mod">
          <ac:chgData name="Mohamed Radwan" userId="4bcaa16d27b46600" providerId="LiveId" clId="{883280E0-61E4-4120-A91E-D3E1D71D0F41}" dt="2020-07-05T13:12:31.032" v="305" actId="20577"/>
          <ac:spMkLst>
            <pc:docMk/>
            <pc:sldMk cId="1214889896" sldId="2076137350"/>
            <ac:spMk id="2" creationId="{00000000-0000-0000-0000-000000000000}"/>
          </ac:spMkLst>
        </pc:spChg>
        <pc:spChg chg="mod">
          <ac:chgData name="Mohamed Radwan" userId="4bcaa16d27b46600" providerId="LiveId" clId="{883280E0-61E4-4120-A91E-D3E1D71D0F41}" dt="2020-07-05T13:12:27.833" v="304" actId="1076"/>
          <ac:spMkLst>
            <pc:docMk/>
            <pc:sldMk cId="1214889896" sldId="2076137350"/>
            <ac:spMk id="26" creationId="{77557EE4-F19F-47C7-942E-D1B16A331977}"/>
          </ac:spMkLst>
        </pc:spChg>
        <pc:picChg chg="add del mod">
          <ac:chgData name="Mohamed Radwan" userId="4bcaa16d27b46600" providerId="LiveId" clId="{883280E0-61E4-4120-A91E-D3E1D71D0F41}" dt="2020-07-05T13:13:05.513" v="307" actId="21"/>
          <ac:picMkLst>
            <pc:docMk/>
            <pc:sldMk cId="1214889896" sldId="2076137350"/>
            <ac:picMk id="3" creationId="{76C0ABF7-C849-4321-9D1A-9774113B0C0E}"/>
          </ac:picMkLst>
        </pc:picChg>
        <pc:picChg chg="mod">
          <ac:chgData name="Mohamed Radwan" userId="4bcaa16d27b46600" providerId="LiveId" clId="{883280E0-61E4-4120-A91E-D3E1D71D0F41}" dt="2020-07-05T13:13:11.071" v="308" actId="14826"/>
          <ac:picMkLst>
            <pc:docMk/>
            <pc:sldMk cId="1214889896" sldId="2076137350"/>
            <ac:picMk id="9" creationId="{F60B6905-E1F9-4ACD-BE71-AFE0CAC9FA5D}"/>
          </ac:picMkLst>
        </pc:picChg>
      </pc:sldChg>
      <pc:sldChg chg="del">
        <pc:chgData name="Mohamed Radwan" userId="4bcaa16d27b46600" providerId="LiveId" clId="{883280E0-61E4-4120-A91E-D3E1D71D0F41}" dt="2020-07-05T14:08:10.821" v="425" actId="47"/>
        <pc:sldMkLst>
          <pc:docMk/>
          <pc:sldMk cId="2584454936" sldId="2076137351"/>
        </pc:sldMkLst>
      </pc:sldChg>
      <pc:sldChg chg="modSp mod">
        <pc:chgData name="Mohamed Radwan" userId="4bcaa16d27b46600" providerId="LiveId" clId="{883280E0-61E4-4120-A91E-D3E1D71D0F41}" dt="2020-07-05T14:01:54.458" v="398" actId="20577"/>
        <pc:sldMkLst>
          <pc:docMk/>
          <pc:sldMk cId="1818135793" sldId="2076137352"/>
        </pc:sldMkLst>
        <pc:spChg chg="mod">
          <ac:chgData name="Mohamed Radwan" userId="4bcaa16d27b46600" providerId="LiveId" clId="{883280E0-61E4-4120-A91E-D3E1D71D0F41}" dt="2020-07-05T14:01:54.458" v="398" actId="20577"/>
          <ac:spMkLst>
            <pc:docMk/>
            <pc:sldMk cId="1818135793" sldId="2076137352"/>
            <ac:spMk id="2" creationId="{00000000-0000-0000-0000-000000000000}"/>
          </ac:spMkLst>
        </pc:spChg>
        <pc:spChg chg="mod">
          <ac:chgData name="Mohamed Radwan" userId="4bcaa16d27b46600" providerId="LiveId" clId="{883280E0-61E4-4120-A91E-D3E1D71D0F41}" dt="2020-07-05T14:01:35.055" v="394" actId="1076"/>
          <ac:spMkLst>
            <pc:docMk/>
            <pc:sldMk cId="1818135793" sldId="2076137352"/>
            <ac:spMk id="26" creationId="{77557EE4-F19F-47C7-942E-D1B16A331977}"/>
          </ac:spMkLst>
        </pc:spChg>
        <pc:picChg chg="mod">
          <ac:chgData name="Mohamed Radwan" userId="4bcaa16d27b46600" providerId="LiveId" clId="{883280E0-61E4-4120-A91E-D3E1D71D0F41}" dt="2020-07-05T14:01:38.840" v="396" actId="1076"/>
          <ac:picMkLst>
            <pc:docMk/>
            <pc:sldMk cId="1818135793" sldId="2076137352"/>
            <ac:picMk id="9" creationId="{F60B6905-E1F9-4ACD-BE71-AFE0CAC9FA5D}"/>
          </ac:picMkLst>
        </pc:picChg>
      </pc:sldChg>
      <pc:sldChg chg="addSp modSp mod">
        <pc:chgData name="Mohamed Radwan" userId="4bcaa16d27b46600" providerId="LiveId" clId="{883280E0-61E4-4120-A91E-D3E1D71D0F41}" dt="2020-07-05T14:06:41.526" v="420" actId="1076"/>
        <pc:sldMkLst>
          <pc:docMk/>
          <pc:sldMk cId="1214949893" sldId="2076137353"/>
        </pc:sldMkLst>
        <pc:spChg chg="mod">
          <ac:chgData name="Mohamed Radwan" userId="4bcaa16d27b46600" providerId="LiveId" clId="{883280E0-61E4-4120-A91E-D3E1D71D0F41}" dt="2020-07-05T14:02:25.320" v="404" actId="20577"/>
          <ac:spMkLst>
            <pc:docMk/>
            <pc:sldMk cId="1214949893" sldId="2076137353"/>
            <ac:spMk id="2" creationId="{00000000-0000-0000-0000-000000000000}"/>
          </ac:spMkLst>
        </pc:spChg>
        <pc:spChg chg="mod">
          <ac:chgData name="Mohamed Radwan" userId="4bcaa16d27b46600" providerId="LiveId" clId="{883280E0-61E4-4120-A91E-D3E1D71D0F41}" dt="2020-07-05T14:02:22.991" v="403" actId="1076"/>
          <ac:spMkLst>
            <pc:docMk/>
            <pc:sldMk cId="1214949893" sldId="2076137353"/>
            <ac:spMk id="26" creationId="{77557EE4-F19F-47C7-942E-D1B16A331977}"/>
          </ac:spMkLst>
        </pc:spChg>
        <pc:picChg chg="mod">
          <ac:chgData name="Mohamed Radwan" userId="4bcaa16d27b46600" providerId="LiveId" clId="{883280E0-61E4-4120-A91E-D3E1D71D0F41}" dt="2020-07-05T14:06:41.526" v="420" actId="1076"/>
          <ac:picMkLst>
            <pc:docMk/>
            <pc:sldMk cId="1214949893" sldId="2076137353"/>
            <ac:picMk id="9" creationId="{F60B6905-E1F9-4ACD-BE71-AFE0CAC9FA5D}"/>
          </ac:picMkLst>
        </pc:picChg>
        <pc:picChg chg="add mod">
          <ac:chgData name="Mohamed Radwan" userId="4bcaa16d27b46600" providerId="LiveId" clId="{883280E0-61E4-4120-A91E-D3E1D71D0F41}" dt="2020-07-05T14:06:38.243" v="419" actId="1076"/>
          <ac:picMkLst>
            <pc:docMk/>
            <pc:sldMk cId="1214949893" sldId="2076137353"/>
            <ac:picMk id="1026" creationId="{C4E08963-418D-4679-BF76-3BF9A5CDC296}"/>
          </ac:picMkLst>
        </pc:picChg>
      </pc:sldChg>
      <pc:sldChg chg="addSp modSp mod modAnim">
        <pc:chgData name="Mohamed Radwan" userId="4bcaa16d27b46600" providerId="LiveId" clId="{883280E0-61E4-4120-A91E-D3E1D71D0F41}" dt="2020-07-05T14:48:29.568" v="635" actId="20577"/>
        <pc:sldMkLst>
          <pc:docMk/>
          <pc:sldMk cId="951486862" sldId="2076137354"/>
        </pc:sldMkLst>
        <pc:spChg chg="mod">
          <ac:chgData name="Mohamed Radwan" userId="4bcaa16d27b46600" providerId="LiveId" clId="{883280E0-61E4-4120-A91E-D3E1D71D0F41}" dt="2020-07-05T14:07:30.692" v="422"/>
          <ac:spMkLst>
            <pc:docMk/>
            <pc:sldMk cId="951486862" sldId="2076137354"/>
            <ac:spMk id="8" creationId="{8AFD4E38-1F41-4242-AF5C-F1C5A8E99419}"/>
          </ac:spMkLst>
        </pc:spChg>
        <pc:spChg chg="mod">
          <ac:chgData name="Mohamed Radwan" userId="4bcaa16d27b46600" providerId="LiveId" clId="{883280E0-61E4-4120-A91E-D3E1D71D0F41}" dt="2020-07-05T14:09:03.246" v="431"/>
          <ac:spMkLst>
            <pc:docMk/>
            <pc:sldMk cId="951486862" sldId="2076137354"/>
            <ac:spMk id="11" creationId="{EF09A2F7-1022-4430-AC74-E9ADF7D10620}"/>
          </ac:spMkLst>
        </pc:spChg>
        <pc:spChg chg="mod">
          <ac:chgData name="Mohamed Radwan" userId="4bcaa16d27b46600" providerId="LiveId" clId="{883280E0-61E4-4120-A91E-D3E1D71D0F41}" dt="2020-07-05T14:48:29.568" v="635" actId="20577"/>
          <ac:spMkLst>
            <pc:docMk/>
            <pc:sldMk cId="951486862" sldId="2076137354"/>
            <ac:spMk id="12" creationId="{8964EBD9-786B-4640-B28F-FD5F367F0267}"/>
          </ac:spMkLst>
        </pc:spChg>
        <pc:spChg chg="mod">
          <ac:chgData name="Mohamed Radwan" userId="4bcaa16d27b46600" providerId="LiveId" clId="{883280E0-61E4-4120-A91E-D3E1D71D0F41}" dt="2020-07-05T14:48:26.430" v="634" actId="20577"/>
          <ac:spMkLst>
            <pc:docMk/>
            <pc:sldMk cId="951486862" sldId="2076137354"/>
            <ac:spMk id="19" creationId="{2E41308A-A05D-E843-A275-12F0F924D037}"/>
          </ac:spMkLst>
        </pc:spChg>
        <pc:grpChg chg="mod">
          <ac:chgData name="Mohamed Radwan" userId="4bcaa16d27b46600" providerId="LiveId" clId="{883280E0-61E4-4120-A91E-D3E1D71D0F41}" dt="2020-07-05T14:18:04.398" v="512" actId="1035"/>
          <ac:grpSpMkLst>
            <pc:docMk/>
            <pc:sldMk cId="951486862" sldId="2076137354"/>
            <ac:grpSpMk id="2" creationId="{F6AFFC60-023F-4C32-A2ED-CDE6C04A1264}"/>
          </ac:grpSpMkLst>
        </pc:grpChg>
        <pc:grpChg chg="mod">
          <ac:chgData name="Mohamed Radwan" userId="4bcaa16d27b46600" providerId="LiveId" clId="{883280E0-61E4-4120-A91E-D3E1D71D0F41}" dt="2020-07-05T14:18:04.398" v="512" actId="1035"/>
          <ac:grpSpMkLst>
            <pc:docMk/>
            <pc:sldMk cId="951486862" sldId="2076137354"/>
            <ac:grpSpMk id="6" creationId="{9BADDA7B-D456-4CBD-96B8-5BA7FD00821C}"/>
          </ac:grpSpMkLst>
        </pc:grpChg>
        <pc:grpChg chg="add mod">
          <ac:chgData name="Mohamed Radwan" userId="4bcaa16d27b46600" providerId="LiveId" clId="{883280E0-61E4-4120-A91E-D3E1D71D0F41}" dt="2020-07-05T14:18:04.398" v="512" actId="1035"/>
          <ac:grpSpMkLst>
            <pc:docMk/>
            <pc:sldMk cId="951486862" sldId="2076137354"/>
            <ac:grpSpMk id="10" creationId="{12D36F02-474B-4D3D-B41D-6946C9CB81C7}"/>
          </ac:grpSpMkLst>
        </pc:grpChg>
      </pc:sldChg>
      <pc:sldChg chg="modSp mod">
        <pc:chgData name="Mohamed Radwan" userId="4bcaa16d27b46600" providerId="LiveId" clId="{883280E0-61E4-4120-A91E-D3E1D71D0F41}" dt="2020-07-05T14:11:25.551" v="453" actId="14826"/>
        <pc:sldMkLst>
          <pc:docMk/>
          <pc:sldMk cId="1679639123" sldId="2076137355"/>
        </pc:sldMkLst>
        <pc:spChg chg="mod">
          <ac:chgData name="Mohamed Radwan" userId="4bcaa16d27b46600" providerId="LiveId" clId="{883280E0-61E4-4120-A91E-D3E1D71D0F41}" dt="2020-07-05T14:10:40.773" v="452" actId="20577"/>
          <ac:spMkLst>
            <pc:docMk/>
            <pc:sldMk cId="1679639123" sldId="2076137355"/>
            <ac:spMk id="2" creationId="{00000000-0000-0000-0000-000000000000}"/>
          </ac:spMkLst>
        </pc:spChg>
        <pc:spChg chg="mod">
          <ac:chgData name="Mohamed Radwan" userId="4bcaa16d27b46600" providerId="LiveId" clId="{883280E0-61E4-4120-A91E-D3E1D71D0F41}" dt="2020-07-05T14:10:35.272" v="451" actId="20577"/>
          <ac:spMkLst>
            <pc:docMk/>
            <pc:sldMk cId="1679639123" sldId="2076137355"/>
            <ac:spMk id="26" creationId="{77557EE4-F19F-47C7-942E-D1B16A331977}"/>
          </ac:spMkLst>
        </pc:spChg>
        <pc:picChg chg="mod">
          <ac:chgData name="Mohamed Radwan" userId="4bcaa16d27b46600" providerId="LiveId" clId="{883280E0-61E4-4120-A91E-D3E1D71D0F41}" dt="2020-07-05T14:11:25.551" v="453" actId="14826"/>
          <ac:picMkLst>
            <pc:docMk/>
            <pc:sldMk cId="1679639123" sldId="2076137355"/>
            <ac:picMk id="9" creationId="{F60B6905-E1F9-4ACD-BE71-AFE0CAC9FA5D}"/>
          </ac:picMkLst>
        </pc:picChg>
      </pc:sldChg>
      <pc:sldChg chg="modSp mod ord">
        <pc:chgData name="Mohamed Radwan" userId="4bcaa16d27b46600" providerId="LiveId" clId="{883280E0-61E4-4120-A91E-D3E1D71D0F41}" dt="2020-07-05T14:29:18.268" v="574" actId="20577"/>
        <pc:sldMkLst>
          <pc:docMk/>
          <pc:sldMk cId="223117769" sldId="2076137356"/>
        </pc:sldMkLst>
        <pc:spChg chg="mod">
          <ac:chgData name="Mohamed Radwan" userId="4bcaa16d27b46600" providerId="LiveId" clId="{883280E0-61E4-4120-A91E-D3E1D71D0F41}" dt="2020-07-05T14:29:18.268" v="574" actId="20577"/>
          <ac:spMkLst>
            <pc:docMk/>
            <pc:sldMk cId="223117769" sldId="2076137356"/>
            <ac:spMk id="2" creationId="{00000000-0000-0000-0000-000000000000}"/>
          </ac:spMkLst>
        </pc:spChg>
        <pc:spChg chg="mod">
          <ac:chgData name="Mohamed Radwan" userId="4bcaa16d27b46600" providerId="LiveId" clId="{883280E0-61E4-4120-A91E-D3E1D71D0F41}" dt="2020-07-05T14:28:17.437" v="571" actId="20577"/>
          <ac:spMkLst>
            <pc:docMk/>
            <pc:sldMk cId="223117769" sldId="2076137356"/>
            <ac:spMk id="26" creationId="{77557EE4-F19F-47C7-942E-D1B16A331977}"/>
          </ac:spMkLst>
        </pc:spChg>
        <pc:picChg chg="mod">
          <ac:chgData name="Mohamed Radwan" userId="4bcaa16d27b46600" providerId="LiveId" clId="{883280E0-61E4-4120-A91E-D3E1D71D0F41}" dt="2020-07-05T14:11:33.625" v="454" actId="14826"/>
          <ac:picMkLst>
            <pc:docMk/>
            <pc:sldMk cId="223117769" sldId="2076137356"/>
            <ac:picMk id="9" creationId="{F60B6905-E1F9-4ACD-BE71-AFE0CAC9FA5D}"/>
          </ac:picMkLst>
        </pc:picChg>
      </pc:sldChg>
      <pc:sldChg chg="modSp mod ord">
        <pc:chgData name="Mohamed Radwan" userId="4bcaa16d27b46600" providerId="LiveId" clId="{883280E0-61E4-4120-A91E-D3E1D71D0F41}" dt="2020-07-07T11:05:23.214" v="898" actId="20577"/>
        <pc:sldMkLst>
          <pc:docMk/>
          <pc:sldMk cId="3786240858" sldId="2076137357"/>
        </pc:sldMkLst>
        <pc:spChg chg="mod">
          <ac:chgData name="Mohamed Radwan" userId="4bcaa16d27b46600" providerId="LiveId" clId="{883280E0-61E4-4120-A91E-D3E1D71D0F41}" dt="2020-07-05T14:29:30.576" v="575" actId="20577"/>
          <ac:spMkLst>
            <pc:docMk/>
            <pc:sldMk cId="3786240858" sldId="2076137357"/>
            <ac:spMk id="2" creationId="{00000000-0000-0000-0000-000000000000}"/>
          </ac:spMkLst>
        </pc:spChg>
        <pc:spChg chg="mod">
          <ac:chgData name="Mohamed Radwan" userId="4bcaa16d27b46600" providerId="LiveId" clId="{883280E0-61E4-4120-A91E-D3E1D71D0F41}" dt="2020-07-07T11:05:23.214" v="898" actId="20577"/>
          <ac:spMkLst>
            <pc:docMk/>
            <pc:sldMk cId="3786240858" sldId="2076137357"/>
            <ac:spMk id="26" creationId="{77557EE4-F19F-47C7-942E-D1B16A331977}"/>
          </ac:spMkLst>
        </pc:spChg>
        <pc:picChg chg="mod">
          <ac:chgData name="Mohamed Radwan" userId="4bcaa16d27b46600" providerId="LiveId" clId="{883280E0-61E4-4120-A91E-D3E1D71D0F41}" dt="2020-07-05T14:27:31.132" v="558" actId="1076"/>
          <ac:picMkLst>
            <pc:docMk/>
            <pc:sldMk cId="3786240858" sldId="2076137357"/>
            <ac:picMk id="9" creationId="{F60B6905-E1F9-4ACD-BE71-AFE0CAC9FA5D}"/>
          </ac:picMkLst>
        </pc:picChg>
        <pc:picChg chg="mod">
          <ac:chgData name="Mohamed Radwan" userId="4bcaa16d27b46600" providerId="LiveId" clId="{883280E0-61E4-4120-A91E-D3E1D71D0F41}" dt="2020-07-05T14:27:26.843" v="557" actId="1076"/>
          <ac:picMkLst>
            <pc:docMk/>
            <pc:sldMk cId="3786240858" sldId="2076137357"/>
            <ac:picMk id="1026" creationId="{C4E08963-418D-4679-BF76-3BF9A5CDC296}"/>
          </ac:picMkLst>
        </pc:picChg>
      </pc:sldChg>
      <pc:sldChg chg="addSp delSp modSp mod delAnim modAnim modNotesTx">
        <pc:chgData name="Mohamed Radwan" userId="4bcaa16d27b46600" providerId="LiveId" clId="{883280E0-61E4-4120-A91E-D3E1D71D0F41}" dt="2020-07-05T14:47:53.879" v="633" actId="20577"/>
        <pc:sldMkLst>
          <pc:docMk/>
          <pc:sldMk cId="290763508" sldId="2076137358"/>
        </pc:sldMkLst>
        <pc:spChg chg="mod">
          <ac:chgData name="Mohamed Radwan" userId="4bcaa16d27b46600" providerId="LiveId" clId="{883280E0-61E4-4120-A91E-D3E1D71D0F41}" dt="2020-07-05T14:19:37.676" v="527"/>
          <ac:spMkLst>
            <pc:docMk/>
            <pc:sldMk cId="290763508" sldId="2076137358"/>
            <ac:spMk id="8" creationId="{8AFD4E38-1F41-4242-AF5C-F1C5A8E99419}"/>
          </ac:spMkLst>
        </pc:spChg>
        <pc:spChg chg="del topLvl">
          <ac:chgData name="Mohamed Radwan" userId="4bcaa16d27b46600" providerId="LiveId" clId="{883280E0-61E4-4120-A91E-D3E1D71D0F41}" dt="2020-07-05T14:19:50.261" v="530" actId="478"/>
          <ac:spMkLst>
            <pc:docMk/>
            <pc:sldMk cId="290763508" sldId="2076137358"/>
            <ac:spMk id="11" creationId="{EF09A2F7-1022-4430-AC74-E9ADF7D10620}"/>
          </ac:spMkLst>
        </pc:spChg>
        <pc:spChg chg="del topLvl">
          <ac:chgData name="Mohamed Radwan" userId="4bcaa16d27b46600" providerId="LiveId" clId="{883280E0-61E4-4120-A91E-D3E1D71D0F41}" dt="2020-07-05T14:19:44.616" v="528" actId="478"/>
          <ac:spMkLst>
            <pc:docMk/>
            <pc:sldMk cId="290763508" sldId="2076137358"/>
            <ac:spMk id="12" creationId="{8964EBD9-786B-4640-B28F-FD5F367F0267}"/>
          </ac:spMkLst>
        </pc:spChg>
        <pc:spChg chg="mod">
          <ac:chgData name="Mohamed Radwan" userId="4bcaa16d27b46600" providerId="LiveId" clId="{883280E0-61E4-4120-A91E-D3E1D71D0F41}" dt="2020-07-05T14:16:38.073" v="493" actId="571"/>
          <ac:spMkLst>
            <pc:docMk/>
            <pc:sldMk cId="290763508" sldId="2076137358"/>
            <ac:spMk id="14" creationId="{6626B561-8A72-4566-BADD-4C199A26D085}"/>
          </ac:spMkLst>
        </pc:spChg>
        <pc:spChg chg="mod">
          <ac:chgData name="Mohamed Radwan" userId="4bcaa16d27b46600" providerId="LiveId" clId="{883280E0-61E4-4120-A91E-D3E1D71D0F41}" dt="2020-07-05T14:47:52.727" v="632" actId="20577"/>
          <ac:spMkLst>
            <pc:docMk/>
            <pc:sldMk cId="290763508" sldId="2076137358"/>
            <ac:spMk id="15" creationId="{7E1594FA-BC89-46C5-BC61-2C9C73267BC6}"/>
          </ac:spMkLst>
        </pc:spChg>
        <pc:spChg chg="mod">
          <ac:chgData name="Mohamed Radwan" userId="4bcaa16d27b46600" providerId="LiveId" clId="{883280E0-61E4-4120-A91E-D3E1D71D0F41}" dt="2020-07-05T14:16:52.118" v="499" actId="571"/>
          <ac:spMkLst>
            <pc:docMk/>
            <pc:sldMk cId="290763508" sldId="2076137358"/>
            <ac:spMk id="18" creationId="{F592C345-B590-42F0-8C47-80BF42E9D5C6}"/>
          </ac:spMkLst>
        </pc:spChg>
        <pc:spChg chg="mod">
          <ac:chgData name="Mohamed Radwan" userId="4bcaa16d27b46600" providerId="LiveId" clId="{883280E0-61E4-4120-A91E-D3E1D71D0F41}" dt="2020-07-05T14:47:50.937" v="631" actId="20577"/>
          <ac:spMkLst>
            <pc:docMk/>
            <pc:sldMk cId="290763508" sldId="2076137358"/>
            <ac:spMk id="19" creationId="{2E41308A-A05D-E843-A275-12F0F924D037}"/>
          </ac:spMkLst>
        </pc:spChg>
        <pc:spChg chg="mod">
          <ac:chgData name="Mohamed Radwan" userId="4bcaa16d27b46600" providerId="LiveId" clId="{883280E0-61E4-4120-A91E-D3E1D71D0F41}" dt="2020-07-05T14:47:53.879" v="633" actId="20577"/>
          <ac:spMkLst>
            <pc:docMk/>
            <pc:sldMk cId="290763508" sldId="2076137358"/>
            <ac:spMk id="20" creationId="{F41F4416-35E5-48B4-BC2F-A1EF47980048}"/>
          </ac:spMkLst>
        </pc:spChg>
        <pc:grpChg chg="mod">
          <ac:chgData name="Mohamed Radwan" userId="4bcaa16d27b46600" providerId="LiveId" clId="{883280E0-61E4-4120-A91E-D3E1D71D0F41}" dt="2020-07-05T14:18:34.335" v="520" actId="1036"/>
          <ac:grpSpMkLst>
            <pc:docMk/>
            <pc:sldMk cId="290763508" sldId="2076137358"/>
            <ac:grpSpMk id="2" creationId="{F6AFFC60-023F-4C32-A2ED-CDE6C04A1264}"/>
          </ac:grpSpMkLst>
        </pc:grpChg>
        <pc:grpChg chg="mod">
          <ac:chgData name="Mohamed Radwan" userId="4bcaa16d27b46600" providerId="LiveId" clId="{883280E0-61E4-4120-A91E-D3E1D71D0F41}" dt="2020-07-05T14:19:57.974" v="532" actId="1036"/>
          <ac:grpSpMkLst>
            <pc:docMk/>
            <pc:sldMk cId="290763508" sldId="2076137358"/>
            <ac:grpSpMk id="6" creationId="{9BADDA7B-D456-4CBD-96B8-5BA7FD00821C}"/>
          </ac:grpSpMkLst>
        </pc:grpChg>
        <pc:grpChg chg="del mod">
          <ac:chgData name="Mohamed Radwan" userId="4bcaa16d27b46600" providerId="LiveId" clId="{883280E0-61E4-4120-A91E-D3E1D71D0F41}" dt="2020-07-05T14:19:44.616" v="528" actId="478"/>
          <ac:grpSpMkLst>
            <pc:docMk/>
            <pc:sldMk cId="290763508" sldId="2076137358"/>
            <ac:grpSpMk id="10" creationId="{12D36F02-474B-4D3D-B41D-6946C9CB81C7}"/>
          </ac:grpSpMkLst>
        </pc:grpChg>
        <pc:grpChg chg="add mod">
          <ac:chgData name="Mohamed Radwan" userId="4bcaa16d27b46600" providerId="LiveId" clId="{883280E0-61E4-4120-A91E-D3E1D71D0F41}" dt="2020-07-05T14:18:34.335" v="520" actId="1036"/>
          <ac:grpSpMkLst>
            <pc:docMk/>
            <pc:sldMk cId="290763508" sldId="2076137358"/>
            <ac:grpSpMk id="13" creationId="{CFED14B2-4E8C-40DC-AEC3-6D88F08B44D3}"/>
          </ac:grpSpMkLst>
        </pc:grpChg>
        <pc:grpChg chg="add mod">
          <ac:chgData name="Mohamed Radwan" userId="4bcaa16d27b46600" providerId="LiveId" clId="{883280E0-61E4-4120-A91E-D3E1D71D0F41}" dt="2020-07-05T14:18:34.335" v="520" actId="1036"/>
          <ac:grpSpMkLst>
            <pc:docMk/>
            <pc:sldMk cId="290763508" sldId="2076137358"/>
            <ac:grpSpMk id="17" creationId="{947AE285-8549-40E3-A8CC-8C973B61CD10}"/>
          </ac:grpSpMkLst>
        </pc:grpChg>
      </pc:sldChg>
      <pc:sldChg chg="addSp delSp modSp mod">
        <pc:chgData name="Mohamed Radwan" userId="4bcaa16d27b46600" providerId="LiveId" clId="{883280E0-61E4-4120-A91E-D3E1D71D0F41}" dt="2020-07-05T14:36:53.935" v="600" actId="20577"/>
        <pc:sldMkLst>
          <pc:docMk/>
          <pc:sldMk cId="2519624730" sldId="2076137359"/>
        </pc:sldMkLst>
        <pc:spChg chg="mod">
          <ac:chgData name="Mohamed Radwan" userId="4bcaa16d27b46600" providerId="LiveId" clId="{883280E0-61E4-4120-A91E-D3E1D71D0F41}" dt="2020-07-05T14:22:38.380" v="541" actId="20577"/>
          <ac:spMkLst>
            <pc:docMk/>
            <pc:sldMk cId="2519624730" sldId="2076137359"/>
            <ac:spMk id="2" creationId="{00000000-0000-0000-0000-000000000000}"/>
          </ac:spMkLst>
        </pc:spChg>
        <pc:spChg chg="mod">
          <ac:chgData name="Mohamed Radwan" userId="4bcaa16d27b46600" providerId="LiveId" clId="{883280E0-61E4-4120-A91E-D3E1D71D0F41}" dt="2020-07-05T14:36:53.935" v="600" actId="20577"/>
          <ac:spMkLst>
            <pc:docMk/>
            <pc:sldMk cId="2519624730" sldId="2076137359"/>
            <ac:spMk id="26" creationId="{77557EE4-F19F-47C7-942E-D1B16A331977}"/>
          </ac:spMkLst>
        </pc:spChg>
        <pc:grpChg chg="add mod">
          <ac:chgData name="Mohamed Radwan" userId="4bcaa16d27b46600" providerId="LiveId" clId="{883280E0-61E4-4120-A91E-D3E1D71D0F41}" dt="2020-07-05T14:36:36.538" v="597" actId="1076"/>
          <ac:grpSpMkLst>
            <pc:docMk/>
            <pc:sldMk cId="2519624730" sldId="2076137359"/>
            <ac:grpSpMk id="4" creationId="{415DDDE8-973E-4333-89F2-0ECE96F5E2B7}"/>
          </ac:grpSpMkLst>
        </pc:grpChg>
        <pc:picChg chg="add del mod">
          <ac:chgData name="Mohamed Radwan" userId="4bcaa16d27b46600" providerId="LiveId" clId="{883280E0-61E4-4120-A91E-D3E1D71D0F41}" dt="2020-07-05T14:35:41.462" v="588" actId="21"/>
          <ac:picMkLst>
            <pc:docMk/>
            <pc:sldMk cId="2519624730" sldId="2076137359"/>
            <ac:picMk id="3" creationId="{1538F72F-4460-41D6-B75B-2DFB0082271D}"/>
          </ac:picMkLst>
        </pc:picChg>
        <pc:picChg chg="add mod">
          <ac:chgData name="Mohamed Radwan" userId="4bcaa16d27b46600" providerId="LiveId" clId="{883280E0-61E4-4120-A91E-D3E1D71D0F41}" dt="2020-07-05T14:34:31.935" v="586"/>
          <ac:picMkLst>
            <pc:docMk/>
            <pc:sldMk cId="2519624730" sldId="2076137359"/>
            <ac:picMk id="6" creationId="{CC41D5E6-6212-4BE3-A566-89CBA7DD68E4}"/>
          </ac:picMkLst>
        </pc:picChg>
        <pc:picChg chg="add del mod">
          <ac:chgData name="Mohamed Radwan" userId="4bcaa16d27b46600" providerId="LiveId" clId="{883280E0-61E4-4120-A91E-D3E1D71D0F41}" dt="2020-07-05T14:35:43.269" v="589" actId="478"/>
          <ac:picMkLst>
            <pc:docMk/>
            <pc:sldMk cId="2519624730" sldId="2076137359"/>
            <ac:picMk id="7" creationId="{C926F59A-437E-4504-927C-3B7F69EC3F46}"/>
          </ac:picMkLst>
        </pc:picChg>
        <pc:picChg chg="del">
          <ac:chgData name="Mohamed Radwan" userId="4bcaa16d27b46600" providerId="LiveId" clId="{883280E0-61E4-4120-A91E-D3E1D71D0F41}" dt="2020-07-05T14:34:31.338" v="585" actId="478"/>
          <ac:picMkLst>
            <pc:docMk/>
            <pc:sldMk cId="2519624730" sldId="2076137359"/>
            <ac:picMk id="9" creationId="{F60B6905-E1F9-4ACD-BE71-AFE0CAC9FA5D}"/>
          </ac:picMkLst>
        </pc:picChg>
        <pc:picChg chg="add mod">
          <ac:chgData name="Mohamed Radwan" userId="4bcaa16d27b46600" providerId="LiveId" clId="{883280E0-61E4-4120-A91E-D3E1D71D0F41}" dt="2020-07-05T14:36:30.761" v="596" actId="164"/>
          <ac:picMkLst>
            <pc:docMk/>
            <pc:sldMk cId="2519624730" sldId="2076137359"/>
            <ac:picMk id="10" creationId="{DF9965DA-7C82-4304-B785-829CA8DA4030}"/>
          </ac:picMkLst>
        </pc:picChg>
        <pc:picChg chg="add mod">
          <ac:chgData name="Mohamed Radwan" userId="4bcaa16d27b46600" providerId="LiveId" clId="{883280E0-61E4-4120-A91E-D3E1D71D0F41}" dt="2020-07-05T14:36:30.761" v="596" actId="164"/>
          <ac:picMkLst>
            <pc:docMk/>
            <pc:sldMk cId="2519624730" sldId="2076137359"/>
            <ac:picMk id="11" creationId="{31AFF7DA-D363-4D8E-8756-A3740E907665}"/>
          </ac:picMkLst>
        </pc:picChg>
      </pc:sldChg>
      <pc:sldChg chg="modSp mod">
        <pc:chgData name="Mohamed Radwan" userId="4bcaa16d27b46600" providerId="LiveId" clId="{883280E0-61E4-4120-A91E-D3E1D71D0F41}" dt="2020-07-05T14:31:10.931" v="584" actId="1076"/>
        <pc:sldMkLst>
          <pc:docMk/>
          <pc:sldMk cId="303548546" sldId="2076137360"/>
        </pc:sldMkLst>
        <pc:spChg chg="mod">
          <ac:chgData name="Mohamed Radwan" userId="4bcaa16d27b46600" providerId="LiveId" clId="{883280E0-61E4-4120-A91E-D3E1D71D0F41}" dt="2020-07-05T14:31:00.671" v="580" actId="20577"/>
          <ac:spMkLst>
            <pc:docMk/>
            <pc:sldMk cId="303548546" sldId="2076137360"/>
            <ac:spMk id="2" creationId="{00000000-0000-0000-0000-000000000000}"/>
          </ac:spMkLst>
        </pc:spChg>
        <pc:spChg chg="mod">
          <ac:chgData name="Mohamed Radwan" userId="4bcaa16d27b46600" providerId="LiveId" clId="{883280E0-61E4-4120-A91E-D3E1D71D0F41}" dt="2020-07-05T14:30:33.278" v="577" actId="6549"/>
          <ac:spMkLst>
            <pc:docMk/>
            <pc:sldMk cId="303548546" sldId="2076137360"/>
            <ac:spMk id="26" creationId="{77557EE4-F19F-47C7-942E-D1B16A331977}"/>
          </ac:spMkLst>
        </pc:spChg>
        <pc:picChg chg="mod">
          <ac:chgData name="Mohamed Radwan" userId="4bcaa16d27b46600" providerId="LiveId" clId="{883280E0-61E4-4120-A91E-D3E1D71D0F41}" dt="2020-07-05T14:31:10.931" v="584" actId="1076"/>
          <ac:picMkLst>
            <pc:docMk/>
            <pc:sldMk cId="303548546" sldId="2076137360"/>
            <ac:picMk id="9" creationId="{F60B6905-E1F9-4ACD-BE71-AFE0CAC9FA5D}"/>
          </ac:picMkLst>
        </pc:picChg>
      </pc:sldChg>
      <pc:sldChg chg="addSp delSp modSp del mod">
        <pc:chgData name="Mohamed Radwan" userId="4bcaa16d27b46600" providerId="LiveId" clId="{883280E0-61E4-4120-A91E-D3E1D71D0F41}" dt="2020-07-05T14:44:12.635" v="626" actId="2696"/>
        <pc:sldMkLst>
          <pc:docMk/>
          <pc:sldMk cId="3416856781" sldId="2076137361"/>
        </pc:sldMkLst>
        <pc:spChg chg="mod">
          <ac:chgData name="Mohamed Radwan" userId="4bcaa16d27b46600" providerId="LiveId" clId="{883280E0-61E4-4120-A91E-D3E1D71D0F41}" dt="2020-07-05T14:37:20.581" v="606" actId="20577"/>
          <ac:spMkLst>
            <pc:docMk/>
            <pc:sldMk cId="3416856781" sldId="2076137361"/>
            <ac:spMk id="2" creationId="{00000000-0000-0000-0000-000000000000}"/>
          </ac:spMkLst>
        </pc:spChg>
        <pc:spChg chg="mod">
          <ac:chgData name="Mohamed Radwan" userId="4bcaa16d27b46600" providerId="LiveId" clId="{883280E0-61E4-4120-A91E-D3E1D71D0F41}" dt="2020-07-05T14:37:16.482" v="605" actId="20577"/>
          <ac:spMkLst>
            <pc:docMk/>
            <pc:sldMk cId="3416856781" sldId="2076137361"/>
            <ac:spMk id="26" creationId="{77557EE4-F19F-47C7-942E-D1B16A331977}"/>
          </ac:spMkLst>
        </pc:spChg>
        <pc:picChg chg="mod">
          <ac:chgData name="Mohamed Radwan" userId="4bcaa16d27b46600" providerId="LiveId" clId="{883280E0-61E4-4120-A91E-D3E1D71D0F41}" dt="2020-07-05T14:38:08.232" v="611" actId="14826"/>
          <ac:picMkLst>
            <pc:docMk/>
            <pc:sldMk cId="3416856781" sldId="2076137361"/>
            <ac:picMk id="11" creationId="{31AFF7DA-D363-4D8E-8756-A3740E907665}"/>
          </ac:picMkLst>
        </pc:picChg>
        <pc:picChg chg="add del">
          <ac:chgData name="Mohamed Radwan" userId="4bcaa16d27b46600" providerId="LiveId" clId="{883280E0-61E4-4120-A91E-D3E1D71D0F41}" dt="2020-07-05T14:38:04.266" v="610" actId="21"/>
          <ac:picMkLst>
            <pc:docMk/>
            <pc:sldMk cId="3416856781" sldId="2076137361"/>
            <ac:picMk id="2050" creationId="{E9BE8A8A-7600-482B-95DD-7067B241C231}"/>
          </ac:picMkLst>
        </pc:picChg>
      </pc:sldChg>
      <pc:sldChg chg="addSp delSp modSp mod">
        <pc:chgData name="Mohamed Radwan" userId="4bcaa16d27b46600" providerId="LiveId" clId="{883280E0-61E4-4120-A91E-D3E1D71D0F41}" dt="2020-07-05T14:43:15.931" v="625" actId="1076"/>
        <pc:sldMkLst>
          <pc:docMk/>
          <pc:sldMk cId="1301927066" sldId="2076137362"/>
        </pc:sldMkLst>
        <pc:spChg chg="mod">
          <ac:chgData name="Mohamed Radwan" userId="4bcaa16d27b46600" providerId="LiveId" clId="{883280E0-61E4-4120-A91E-D3E1D71D0F41}" dt="2020-07-05T14:42:16.977" v="612" actId="20577"/>
          <ac:spMkLst>
            <pc:docMk/>
            <pc:sldMk cId="1301927066" sldId="2076137362"/>
            <ac:spMk id="2" creationId="{00000000-0000-0000-0000-000000000000}"/>
          </ac:spMkLst>
        </pc:spChg>
        <pc:spChg chg="mod">
          <ac:chgData name="Mohamed Radwan" userId="4bcaa16d27b46600" providerId="LiveId" clId="{883280E0-61E4-4120-A91E-D3E1D71D0F41}" dt="2020-07-05T14:42:30.645" v="615" actId="20577"/>
          <ac:spMkLst>
            <pc:docMk/>
            <pc:sldMk cId="1301927066" sldId="2076137362"/>
            <ac:spMk id="26" creationId="{77557EE4-F19F-47C7-942E-D1B16A331977}"/>
          </ac:spMkLst>
        </pc:spChg>
        <pc:grpChg chg="del">
          <ac:chgData name="Mohamed Radwan" userId="4bcaa16d27b46600" providerId="LiveId" clId="{883280E0-61E4-4120-A91E-D3E1D71D0F41}" dt="2020-07-05T14:43:09.989" v="622" actId="478"/>
          <ac:grpSpMkLst>
            <pc:docMk/>
            <pc:sldMk cId="1301927066" sldId="2076137362"/>
            <ac:grpSpMk id="4" creationId="{415DDDE8-973E-4333-89F2-0ECE96F5E2B7}"/>
          </ac:grpSpMkLst>
        </pc:grpChg>
        <pc:picChg chg="add mod">
          <ac:chgData name="Mohamed Radwan" userId="4bcaa16d27b46600" providerId="LiveId" clId="{883280E0-61E4-4120-A91E-D3E1D71D0F41}" dt="2020-07-05T14:43:15.931" v="625" actId="1076"/>
          <ac:picMkLst>
            <pc:docMk/>
            <pc:sldMk cId="1301927066" sldId="2076137362"/>
            <ac:picMk id="9" creationId="{62951DD4-2E03-4BD8-BF27-4DA299BFD676}"/>
          </ac:picMkLst>
        </pc:picChg>
      </pc:sldChg>
      <pc:sldChg chg="addSp delSp modSp mod delAnim modAnim">
        <pc:chgData name="Mohamed Radwan" userId="4bcaa16d27b46600" providerId="LiveId" clId="{883280E0-61E4-4120-A91E-D3E1D71D0F41}" dt="2020-07-05T14:50:37.884" v="641" actId="179"/>
        <pc:sldMkLst>
          <pc:docMk/>
          <pc:sldMk cId="799203680" sldId="2076137363"/>
        </pc:sldMkLst>
        <pc:spChg chg="mod">
          <ac:chgData name="Mohamed Radwan" userId="4bcaa16d27b46600" providerId="LiveId" clId="{883280E0-61E4-4120-A91E-D3E1D71D0F41}" dt="2020-07-05T14:47:40.946" v="630" actId="20577"/>
          <ac:spMkLst>
            <pc:docMk/>
            <pc:sldMk cId="799203680" sldId="2076137363"/>
            <ac:spMk id="19" creationId="{2E41308A-A05D-E843-A275-12F0F924D037}"/>
          </ac:spMkLst>
        </pc:spChg>
        <pc:spChg chg="mod">
          <ac:chgData name="Mohamed Radwan" userId="4bcaa16d27b46600" providerId="LiveId" clId="{883280E0-61E4-4120-A91E-D3E1D71D0F41}" dt="2020-07-05T14:50:20.868" v="638"/>
          <ac:spMkLst>
            <pc:docMk/>
            <pc:sldMk cId="799203680" sldId="2076137363"/>
            <ac:spMk id="22" creationId="{BD340DCF-DF17-4F62-A624-A6951DD3F484}"/>
          </ac:spMkLst>
        </pc:spChg>
        <pc:spChg chg="mod">
          <ac:chgData name="Mohamed Radwan" userId="4bcaa16d27b46600" providerId="LiveId" clId="{883280E0-61E4-4120-A91E-D3E1D71D0F41}" dt="2020-07-05T14:50:37.884" v="641" actId="179"/>
          <ac:spMkLst>
            <pc:docMk/>
            <pc:sldMk cId="799203680" sldId="2076137363"/>
            <ac:spMk id="23" creationId="{69670D76-9EE2-42BC-B892-FDE804F4F10F}"/>
          </ac:spMkLst>
        </pc:spChg>
        <pc:grpChg chg="del">
          <ac:chgData name="Mohamed Radwan" userId="4bcaa16d27b46600" providerId="LiveId" clId="{883280E0-61E4-4120-A91E-D3E1D71D0F41}" dt="2020-07-05T14:47:19.185" v="629" actId="478"/>
          <ac:grpSpMkLst>
            <pc:docMk/>
            <pc:sldMk cId="799203680" sldId="2076137363"/>
            <ac:grpSpMk id="6" creationId="{9BADDA7B-D456-4CBD-96B8-5BA7FD00821C}"/>
          </ac:grpSpMkLst>
        </pc:grpChg>
        <pc:grpChg chg="del">
          <ac:chgData name="Mohamed Radwan" userId="4bcaa16d27b46600" providerId="LiveId" clId="{883280E0-61E4-4120-A91E-D3E1D71D0F41}" dt="2020-07-05T14:47:19.185" v="629" actId="478"/>
          <ac:grpSpMkLst>
            <pc:docMk/>
            <pc:sldMk cId="799203680" sldId="2076137363"/>
            <ac:grpSpMk id="13" creationId="{CFED14B2-4E8C-40DC-AEC3-6D88F08B44D3}"/>
          </ac:grpSpMkLst>
        </pc:grpChg>
        <pc:grpChg chg="del">
          <ac:chgData name="Mohamed Radwan" userId="4bcaa16d27b46600" providerId="LiveId" clId="{883280E0-61E4-4120-A91E-D3E1D71D0F41}" dt="2020-07-05T14:47:19.185" v="629" actId="478"/>
          <ac:grpSpMkLst>
            <pc:docMk/>
            <pc:sldMk cId="799203680" sldId="2076137363"/>
            <ac:grpSpMk id="17" creationId="{947AE285-8549-40E3-A8CC-8C973B61CD10}"/>
          </ac:grpSpMkLst>
        </pc:grpChg>
        <pc:grpChg chg="add mod">
          <ac:chgData name="Mohamed Radwan" userId="4bcaa16d27b46600" providerId="LiveId" clId="{883280E0-61E4-4120-A91E-D3E1D71D0F41}" dt="2020-07-05T14:50:20.868" v="638"/>
          <ac:grpSpMkLst>
            <pc:docMk/>
            <pc:sldMk cId="799203680" sldId="2076137363"/>
            <ac:grpSpMk id="21" creationId="{7D74338B-3EEB-4F17-9F42-084AB4288BBB}"/>
          </ac:grpSpMkLst>
        </pc:grpChg>
      </pc:sldChg>
      <pc:sldChg chg="addSp delSp modSp mod">
        <pc:chgData name="Mohamed Radwan" userId="4bcaa16d27b46600" providerId="LiveId" clId="{883280E0-61E4-4120-A91E-D3E1D71D0F41}" dt="2020-07-05T14:53:42.145" v="658" actId="1076"/>
        <pc:sldMkLst>
          <pc:docMk/>
          <pc:sldMk cId="3559509677" sldId="2076137364"/>
        </pc:sldMkLst>
        <pc:spChg chg="mod">
          <ac:chgData name="Mohamed Radwan" userId="4bcaa16d27b46600" providerId="LiveId" clId="{883280E0-61E4-4120-A91E-D3E1D71D0F41}" dt="2020-07-05T14:51:31.312" v="642" actId="20577"/>
          <ac:spMkLst>
            <pc:docMk/>
            <pc:sldMk cId="3559509677" sldId="2076137364"/>
            <ac:spMk id="2" creationId="{00000000-0000-0000-0000-000000000000}"/>
          </ac:spMkLst>
        </pc:spChg>
        <pc:spChg chg="mod">
          <ac:chgData name="Mohamed Radwan" userId="4bcaa16d27b46600" providerId="LiveId" clId="{883280E0-61E4-4120-A91E-D3E1D71D0F41}" dt="2020-07-05T14:53:42.145" v="658" actId="1076"/>
          <ac:spMkLst>
            <pc:docMk/>
            <pc:sldMk cId="3559509677" sldId="2076137364"/>
            <ac:spMk id="26" creationId="{77557EE4-F19F-47C7-942E-D1B16A331977}"/>
          </ac:spMkLst>
        </pc:spChg>
        <pc:grpChg chg="del">
          <ac:chgData name="Mohamed Radwan" userId="4bcaa16d27b46600" providerId="LiveId" clId="{883280E0-61E4-4120-A91E-D3E1D71D0F41}" dt="2020-07-05T14:53:18.754" v="652" actId="478"/>
          <ac:grpSpMkLst>
            <pc:docMk/>
            <pc:sldMk cId="3559509677" sldId="2076137364"/>
            <ac:grpSpMk id="4" creationId="{415DDDE8-973E-4333-89F2-0ECE96F5E2B7}"/>
          </ac:grpSpMkLst>
        </pc:grpChg>
        <pc:picChg chg="del">
          <ac:chgData name="Mohamed Radwan" userId="4bcaa16d27b46600" providerId="LiveId" clId="{883280E0-61E4-4120-A91E-D3E1D71D0F41}" dt="2020-07-05T14:53:18.754" v="652" actId="478"/>
          <ac:picMkLst>
            <pc:docMk/>
            <pc:sldMk cId="3559509677" sldId="2076137364"/>
            <ac:picMk id="6" creationId="{CC41D5E6-6212-4BE3-A566-89CBA7DD68E4}"/>
          </ac:picMkLst>
        </pc:picChg>
        <pc:picChg chg="add mod">
          <ac:chgData name="Mohamed Radwan" userId="4bcaa16d27b46600" providerId="LiveId" clId="{883280E0-61E4-4120-A91E-D3E1D71D0F41}" dt="2020-07-05T14:53:23.362" v="654" actId="1076"/>
          <ac:picMkLst>
            <pc:docMk/>
            <pc:sldMk cId="3559509677" sldId="2076137364"/>
            <ac:picMk id="9" creationId="{E4CA9346-82EF-410E-A516-A3B222ECEE84}"/>
          </ac:picMkLst>
        </pc:picChg>
      </pc:sldChg>
      <pc:sldChg chg="del">
        <pc:chgData name="Mohamed Radwan" userId="4bcaa16d27b46600" providerId="LiveId" clId="{883280E0-61E4-4120-A91E-D3E1D71D0F41}" dt="2020-07-05T14:52:25.860" v="647" actId="2696"/>
        <pc:sldMkLst>
          <pc:docMk/>
          <pc:sldMk cId="208131784" sldId="2076137365"/>
        </pc:sldMkLst>
      </pc:sldChg>
      <pc:sldChg chg="modSp mod">
        <pc:chgData name="Mohamed Radwan" userId="4bcaa16d27b46600" providerId="LiveId" clId="{883280E0-61E4-4120-A91E-D3E1D71D0F41}" dt="2020-07-05T15:12:58.755" v="711" actId="20577"/>
        <pc:sldMkLst>
          <pc:docMk/>
          <pc:sldMk cId="2171632197" sldId="2076137365"/>
        </pc:sldMkLst>
        <pc:spChg chg="mod">
          <ac:chgData name="Mohamed Radwan" userId="4bcaa16d27b46600" providerId="LiveId" clId="{883280E0-61E4-4120-A91E-D3E1D71D0F41}" dt="2020-07-05T15:12:58.755" v="711" actId="20577"/>
          <ac:spMkLst>
            <pc:docMk/>
            <pc:sldMk cId="2171632197" sldId="2076137365"/>
            <ac:spMk id="2" creationId="{00000000-0000-0000-0000-000000000000}"/>
          </ac:spMkLst>
        </pc:spChg>
        <pc:spChg chg="mod">
          <ac:chgData name="Mohamed Radwan" userId="4bcaa16d27b46600" providerId="LiveId" clId="{883280E0-61E4-4120-A91E-D3E1D71D0F41}" dt="2020-07-05T14:54:13.518" v="668" actId="1076"/>
          <ac:spMkLst>
            <pc:docMk/>
            <pc:sldMk cId="2171632197" sldId="2076137365"/>
            <ac:spMk id="26" creationId="{77557EE4-F19F-47C7-942E-D1B16A331977}"/>
          </ac:spMkLst>
        </pc:spChg>
        <pc:picChg chg="mod">
          <ac:chgData name="Mohamed Radwan" userId="4bcaa16d27b46600" providerId="LiveId" clId="{883280E0-61E4-4120-A91E-D3E1D71D0F41}" dt="2020-07-05T14:54:08.131" v="667" actId="1036"/>
          <ac:picMkLst>
            <pc:docMk/>
            <pc:sldMk cId="2171632197" sldId="2076137365"/>
            <ac:picMk id="9" creationId="{F60B6905-E1F9-4ACD-BE71-AFE0CAC9FA5D}"/>
          </ac:picMkLst>
        </pc:picChg>
        <pc:picChg chg="mod">
          <ac:chgData name="Mohamed Radwan" userId="4bcaa16d27b46600" providerId="LiveId" clId="{883280E0-61E4-4120-A91E-D3E1D71D0F41}" dt="2020-07-05T14:54:08.131" v="667" actId="1036"/>
          <ac:picMkLst>
            <pc:docMk/>
            <pc:sldMk cId="2171632197" sldId="2076137365"/>
            <ac:picMk id="1026" creationId="{C4E08963-418D-4679-BF76-3BF9A5CDC296}"/>
          </ac:picMkLst>
        </pc:picChg>
      </pc:sldChg>
      <pc:sldChg chg="modSp mod ord">
        <pc:chgData name="Mohamed Radwan" userId="4bcaa16d27b46600" providerId="LiveId" clId="{883280E0-61E4-4120-A91E-D3E1D71D0F41}" dt="2020-07-05T15:12:43.487" v="710"/>
        <pc:sldMkLst>
          <pc:docMk/>
          <pc:sldMk cId="1706800651" sldId="2076137366"/>
        </pc:sldMkLst>
        <pc:spChg chg="mod">
          <ac:chgData name="Mohamed Radwan" userId="4bcaa16d27b46600" providerId="LiveId" clId="{883280E0-61E4-4120-A91E-D3E1D71D0F41}" dt="2020-07-05T15:12:38.047" v="709" actId="20577"/>
          <ac:spMkLst>
            <pc:docMk/>
            <pc:sldMk cId="1706800651" sldId="2076137366"/>
            <ac:spMk id="2" creationId="{00000000-0000-0000-0000-000000000000}"/>
          </ac:spMkLst>
        </pc:spChg>
        <pc:spChg chg="mod">
          <ac:chgData name="Mohamed Radwan" userId="4bcaa16d27b46600" providerId="LiveId" clId="{883280E0-61E4-4120-A91E-D3E1D71D0F41}" dt="2020-07-05T15:12:43.487" v="710"/>
          <ac:spMkLst>
            <pc:docMk/>
            <pc:sldMk cId="1706800651" sldId="2076137366"/>
            <ac:spMk id="26" creationId="{77557EE4-F19F-47C7-942E-D1B16A331977}"/>
          </ac:spMkLst>
        </pc:spChg>
        <pc:picChg chg="mod">
          <ac:chgData name="Mohamed Radwan" userId="4bcaa16d27b46600" providerId="LiveId" clId="{883280E0-61E4-4120-A91E-D3E1D71D0F41}" dt="2020-07-05T14:58:20.928" v="680" actId="14826"/>
          <ac:picMkLst>
            <pc:docMk/>
            <pc:sldMk cId="1706800651" sldId="2076137366"/>
            <ac:picMk id="9" creationId="{E4CA9346-82EF-410E-A516-A3B222ECEE84}"/>
          </ac:picMkLst>
        </pc:picChg>
      </pc:sldChg>
      <pc:sldChg chg="modSp mod ord">
        <pc:chgData name="Mohamed Radwan" userId="4bcaa16d27b46600" providerId="LiveId" clId="{883280E0-61E4-4120-A91E-D3E1D71D0F41}" dt="2020-07-05T15:12:22.729" v="708"/>
        <pc:sldMkLst>
          <pc:docMk/>
          <pc:sldMk cId="655314594" sldId="2076137367"/>
        </pc:sldMkLst>
        <pc:spChg chg="mod">
          <ac:chgData name="Mohamed Radwan" userId="4bcaa16d27b46600" providerId="LiveId" clId="{883280E0-61E4-4120-A91E-D3E1D71D0F41}" dt="2020-07-05T15:12:04.961" v="707" actId="20577"/>
          <ac:spMkLst>
            <pc:docMk/>
            <pc:sldMk cId="655314594" sldId="2076137367"/>
            <ac:spMk id="2" creationId="{00000000-0000-0000-0000-000000000000}"/>
          </ac:spMkLst>
        </pc:spChg>
        <pc:spChg chg="mod">
          <ac:chgData name="Mohamed Radwan" userId="4bcaa16d27b46600" providerId="LiveId" clId="{883280E0-61E4-4120-A91E-D3E1D71D0F41}" dt="2020-07-05T15:12:22.729" v="708"/>
          <ac:spMkLst>
            <pc:docMk/>
            <pc:sldMk cId="655314594" sldId="2076137367"/>
            <ac:spMk id="26" creationId="{77557EE4-F19F-47C7-942E-D1B16A331977}"/>
          </ac:spMkLst>
        </pc:spChg>
        <pc:picChg chg="mod">
          <ac:chgData name="Mohamed Radwan" userId="4bcaa16d27b46600" providerId="LiveId" clId="{883280E0-61E4-4120-A91E-D3E1D71D0F41}" dt="2020-07-05T14:58:28.616" v="681" actId="14826"/>
          <ac:picMkLst>
            <pc:docMk/>
            <pc:sldMk cId="655314594" sldId="2076137367"/>
            <ac:picMk id="9" creationId="{F60B6905-E1F9-4ACD-BE71-AFE0CAC9FA5D}"/>
          </ac:picMkLst>
        </pc:picChg>
        <pc:picChg chg="mod">
          <ac:chgData name="Mohamed Radwan" userId="4bcaa16d27b46600" providerId="LiveId" clId="{883280E0-61E4-4120-A91E-D3E1D71D0F41}" dt="2020-07-05T14:57:26.865" v="677" actId="1076"/>
          <ac:picMkLst>
            <pc:docMk/>
            <pc:sldMk cId="655314594" sldId="2076137367"/>
            <ac:picMk id="1026" creationId="{C4E08963-418D-4679-BF76-3BF9A5CDC296}"/>
          </ac:picMkLst>
        </pc:picChg>
      </pc:sldChg>
      <pc:sldChg chg="addSp delSp modSp mod ord">
        <pc:chgData name="Mohamed Radwan" userId="4bcaa16d27b46600" providerId="LiveId" clId="{883280E0-61E4-4120-A91E-D3E1D71D0F41}" dt="2020-07-05T14:58:09.854" v="679" actId="21"/>
        <pc:sldMkLst>
          <pc:docMk/>
          <pc:sldMk cId="2090565916" sldId="2076137368"/>
        </pc:sldMkLst>
        <pc:spChg chg="mod">
          <ac:chgData name="Mohamed Radwan" userId="4bcaa16d27b46600" providerId="LiveId" clId="{883280E0-61E4-4120-A91E-D3E1D71D0F41}" dt="2020-07-05T14:56:26.805" v="674"/>
          <ac:spMkLst>
            <pc:docMk/>
            <pc:sldMk cId="2090565916" sldId="2076137368"/>
            <ac:spMk id="19" creationId="{2E41308A-A05D-E843-A275-12F0F924D037}"/>
          </ac:spMkLst>
        </pc:spChg>
        <pc:spChg chg="mod">
          <ac:chgData name="Mohamed Radwan" userId="4bcaa16d27b46600" providerId="LiveId" clId="{883280E0-61E4-4120-A91E-D3E1D71D0F41}" dt="2020-07-05T14:56:32.831" v="675"/>
          <ac:spMkLst>
            <pc:docMk/>
            <pc:sldMk cId="2090565916" sldId="2076137368"/>
            <ac:spMk id="23" creationId="{69670D76-9EE2-42BC-B892-FDE804F4F10F}"/>
          </ac:spMkLst>
        </pc:spChg>
        <pc:picChg chg="add del mod">
          <ac:chgData name="Mohamed Radwan" userId="4bcaa16d27b46600" providerId="LiveId" clId="{883280E0-61E4-4120-A91E-D3E1D71D0F41}" dt="2020-07-05T14:58:09.854" v="679" actId="21"/>
          <ac:picMkLst>
            <pc:docMk/>
            <pc:sldMk cId="2090565916" sldId="2076137368"/>
            <ac:picMk id="3" creationId="{5CF74889-A842-419F-BDD4-42D491536C59}"/>
          </ac:picMkLst>
        </pc:picChg>
      </pc:sldChg>
      <pc:sldChg chg="modSp">
        <pc:chgData name="Mohamed Radwan" userId="4bcaa16d27b46600" providerId="LiveId" clId="{883280E0-61E4-4120-A91E-D3E1D71D0F41}" dt="2020-07-05T15:09:11.286" v="694"/>
        <pc:sldMkLst>
          <pc:docMk/>
          <pc:sldMk cId="249872494" sldId="2076137369"/>
        </pc:sldMkLst>
        <pc:spChg chg="mod">
          <ac:chgData name="Mohamed Radwan" userId="4bcaa16d27b46600" providerId="LiveId" clId="{883280E0-61E4-4120-A91E-D3E1D71D0F41}" dt="2020-07-05T15:09:06.095" v="693"/>
          <ac:spMkLst>
            <pc:docMk/>
            <pc:sldMk cId="249872494" sldId="2076137369"/>
            <ac:spMk id="19" creationId="{2E41308A-A05D-E843-A275-12F0F924D037}"/>
          </ac:spMkLst>
        </pc:spChg>
        <pc:spChg chg="mod">
          <ac:chgData name="Mohamed Radwan" userId="4bcaa16d27b46600" providerId="LiveId" clId="{883280E0-61E4-4120-A91E-D3E1D71D0F41}" dt="2020-07-05T15:09:11.286" v="694"/>
          <ac:spMkLst>
            <pc:docMk/>
            <pc:sldMk cId="249872494" sldId="2076137369"/>
            <ac:spMk id="23" creationId="{69670D76-9EE2-42BC-B892-FDE804F4F10F}"/>
          </ac:spMkLst>
        </pc:spChg>
      </pc:sldChg>
      <pc:sldChg chg="del">
        <pc:chgData name="Mohamed Radwan" userId="4bcaa16d27b46600" providerId="LiveId" clId="{883280E0-61E4-4120-A91E-D3E1D71D0F41}" dt="2020-07-05T15:08:29.750" v="692" actId="2696"/>
        <pc:sldMkLst>
          <pc:docMk/>
          <pc:sldMk cId="2090725890" sldId="2076137369"/>
        </pc:sldMkLst>
      </pc:sldChg>
      <pc:sldChg chg="del">
        <pc:chgData name="Mohamed Radwan" userId="4bcaa16d27b46600" providerId="LiveId" clId="{883280E0-61E4-4120-A91E-D3E1D71D0F41}" dt="2020-07-05T15:08:29.750" v="692" actId="2696"/>
        <pc:sldMkLst>
          <pc:docMk/>
          <pc:sldMk cId="1788304019" sldId="2076137370"/>
        </pc:sldMkLst>
      </pc:sldChg>
      <pc:sldChg chg="modSp mod">
        <pc:chgData name="Mohamed Radwan" userId="4bcaa16d27b46600" providerId="LiveId" clId="{883280E0-61E4-4120-A91E-D3E1D71D0F41}" dt="2020-07-05T15:10:30.112" v="704" actId="14826"/>
        <pc:sldMkLst>
          <pc:docMk/>
          <pc:sldMk cId="3319171466" sldId="2076137370"/>
        </pc:sldMkLst>
        <pc:spChg chg="mod">
          <ac:chgData name="Mohamed Radwan" userId="4bcaa16d27b46600" providerId="LiveId" clId="{883280E0-61E4-4120-A91E-D3E1D71D0F41}" dt="2020-07-05T15:10:12.415" v="702" actId="20577"/>
          <ac:spMkLst>
            <pc:docMk/>
            <pc:sldMk cId="3319171466" sldId="2076137370"/>
            <ac:spMk id="2" creationId="{00000000-0000-0000-0000-000000000000}"/>
          </ac:spMkLst>
        </pc:spChg>
        <pc:spChg chg="mod">
          <ac:chgData name="Mohamed Radwan" userId="4bcaa16d27b46600" providerId="LiveId" clId="{883280E0-61E4-4120-A91E-D3E1D71D0F41}" dt="2020-07-05T15:10:05.857" v="701" actId="14100"/>
          <ac:spMkLst>
            <pc:docMk/>
            <pc:sldMk cId="3319171466" sldId="2076137370"/>
            <ac:spMk id="26" creationId="{77557EE4-F19F-47C7-942E-D1B16A331977}"/>
          </ac:spMkLst>
        </pc:spChg>
        <pc:picChg chg="mod">
          <ac:chgData name="Mohamed Radwan" userId="4bcaa16d27b46600" providerId="LiveId" clId="{883280E0-61E4-4120-A91E-D3E1D71D0F41}" dt="2020-07-05T15:10:30.112" v="704" actId="14826"/>
          <ac:picMkLst>
            <pc:docMk/>
            <pc:sldMk cId="3319171466" sldId="2076137370"/>
            <ac:picMk id="9" creationId="{F60B6905-E1F9-4ACD-BE71-AFE0CAC9FA5D}"/>
          </ac:picMkLst>
        </pc:picChg>
      </pc:sldChg>
      <pc:sldChg chg="modSp mod">
        <pc:chgData name="Mohamed Radwan" userId="4bcaa16d27b46600" providerId="LiveId" clId="{883280E0-61E4-4120-A91E-D3E1D71D0F41}" dt="2020-07-05T15:10:25.186" v="703" actId="14826"/>
        <pc:sldMkLst>
          <pc:docMk/>
          <pc:sldMk cId="846556444" sldId="2076137371"/>
        </pc:sldMkLst>
        <pc:spChg chg="mod">
          <ac:chgData name="Mohamed Radwan" userId="4bcaa16d27b46600" providerId="LiveId" clId="{883280E0-61E4-4120-A91E-D3E1D71D0F41}" dt="2020-07-05T15:09:38.640" v="697" actId="20577"/>
          <ac:spMkLst>
            <pc:docMk/>
            <pc:sldMk cId="846556444" sldId="2076137371"/>
            <ac:spMk id="2" creationId="{00000000-0000-0000-0000-000000000000}"/>
          </ac:spMkLst>
        </pc:spChg>
        <pc:spChg chg="mod">
          <ac:chgData name="Mohamed Radwan" userId="4bcaa16d27b46600" providerId="LiveId" clId="{883280E0-61E4-4120-A91E-D3E1D71D0F41}" dt="2020-07-05T15:09:49.540" v="699" actId="1076"/>
          <ac:spMkLst>
            <pc:docMk/>
            <pc:sldMk cId="846556444" sldId="2076137371"/>
            <ac:spMk id="26" creationId="{77557EE4-F19F-47C7-942E-D1B16A331977}"/>
          </ac:spMkLst>
        </pc:spChg>
        <pc:picChg chg="mod">
          <ac:chgData name="Mohamed Radwan" userId="4bcaa16d27b46600" providerId="LiveId" clId="{883280E0-61E4-4120-A91E-D3E1D71D0F41}" dt="2020-07-05T15:10:25.186" v="703" actId="14826"/>
          <ac:picMkLst>
            <pc:docMk/>
            <pc:sldMk cId="846556444" sldId="2076137371"/>
            <ac:picMk id="9" creationId="{E4CA9346-82EF-410E-A516-A3B222ECEE84}"/>
          </ac:picMkLst>
        </pc:picChg>
      </pc:sldChg>
      <pc:sldChg chg="del">
        <pc:chgData name="Mohamed Radwan" userId="4bcaa16d27b46600" providerId="LiveId" clId="{883280E0-61E4-4120-A91E-D3E1D71D0F41}" dt="2020-07-05T15:08:29.750" v="692" actId="2696"/>
        <pc:sldMkLst>
          <pc:docMk/>
          <pc:sldMk cId="1645383222" sldId="2076137371"/>
        </pc:sldMkLst>
      </pc:sldChg>
      <pc:sldChg chg="add del">
        <pc:chgData name="Mohamed Radwan" userId="4bcaa16d27b46600" providerId="LiveId" clId="{883280E0-61E4-4120-A91E-D3E1D71D0F41}" dt="2020-07-05T15:38:04.461" v="881" actId="47"/>
        <pc:sldMkLst>
          <pc:docMk/>
          <pc:sldMk cId="2760353794" sldId="2076137372"/>
        </pc:sldMkLst>
      </pc:sldChg>
      <pc:sldChg chg="delSp modSp add mod delAnim">
        <pc:chgData name="Mohamed Radwan" userId="4bcaa16d27b46600" providerId="LiveId" clId="{883280E0-61E4-4120-A91E-D3E1D71D0F41}" dt="2020-07-10T16:17:58.243" v="971" actId="255"/>
        <pc:sldMkLst>
          <pc:docMk/>
          <pc:sldMk cId="787329017" sldId="2076137373"/>
        </pc:sldMkLst>
        <pc:spChg chg="mod">
          <ac:chgData name="Mohamed Radwan" userId="4bcaa16d27b46600" providerId="LiveId" clId="{883280E0-61E4-4120-A91E-D3E1D71D0F41}" dt="2020-07-10T16:17:58.243" v="971" actId="255"/>
          <ac:spMkLst>
            <pc:docMk/>
            <pc:sldMk cId="787329017" sldId="2076137373"/>
            <ac:spMk id="2" creationId="{AAF12876-D394-44DD-ACFF-DA53207EA100}"/>
          </ac:spMkLst>
        </pc:spChg>
        <pc:spChg chg="del">
          <ac:chgData name="Mohamed Radwan" userId="4bcaa16d27b46600" providerId="LiveId" clId="{883280E0-61E4-4120-A91E-D3E1D71D0F41}" dt="2020-07-05T15:32:46.509" v="735" actId="478"/>
          <ac:spMkLst>
            <pc:docMk/>
            <pc:sldMk cId="787329017" sldId="2076137373"/>
            <ac:spMk id="4" creationId="{13A1A4D4-BEB3-45E4-BC4A-DC437167B6D7}"/>
          </ac:spMkLst>
        </pc:spChg>
      </pc:sldChg>
      <pc:sldChg chg="modSp add mod">
        <pc:chgData name="Mohamed Radwan" userId="4bcaa16d27b46600" providerId="LiveId" clId="{883280E0-61E4-4120-A91E-D3E1D71D0F41}" dt="2020-07-10T16:18:39.040" v="979" actId="20577"/>
        <pc:sldMkLst>
          <pc:docMk/>
          <pc:sldMk cId="1165093770" sldId="2076137374"/>
        </pc:sldMkLst>
        <pc:spChg chg="mod">
          <ac:chgData name="Mohamed Radwan" userId="4bcaa16d27b46600" providerId="LiveId" clId="{883280E0-61E4-4120-A91E-D3E1D71D0F41}" dt="2020-07-10T16:18:39.040" v="979" actId="20577"/>
          <ac:spMkLst>
            <pc:docMk/>
            <pc:sldMk cId="1165093770" sldId="2076137374"/>
            <ac:spMk id="2" creationId="{AAF12876-D394-44DD-ACFF-DA53207EA100}"/>
          </ac:spMkLst>
        </pc:spChg>
      </pc:sldChg>
      <pc:sldChg chg="modSp add mod">
        <pc:chgData name="Mohamed Radwan" userId="4bcaa16d27b46600" providerId="LiveId" clId="{883280E0-61E4-4120-A91E-D3E1D71D0F41}" dt="2020-07-10T16:19:05.874" v="982" actId="11"/>
        <pc:sldMkLst>
          <pc:docMk/>
          <pc:sldMk cId="203201802" sldId="2076137375"/>
        </pc:sldMkLst>
        <pc:spChg chg="mod">
          <ac:chgData name="Mohamed Radwan" userId="4bcaa16d27b46600" providerId="LiveId" clId="{883280E0-61E4-4120-A91E-D3E1D71D0F41}" dt="2020-07-10T16:19:05.874" v="982" actId="11"/>
          <ac:spMkLst>
            <pc:docMk/>
            <pc:sldMk cId="203201802" sldId="2076137375"/>
            <ac:spMk id="2" creationId="{AAF12876-D394-44DD-ACFF-DA53207EA100}"/>
          </ac:spMkLst>
        </pc:spChg>
      </pc:sldChg>
      <pc:sldChg chg="addSp delSp modSp mod">
        <pc:chgData name="Mohamed Radwan" userId="4bcaa16d27b46600" providerId="LiveId" clId="{883280E0-61E4-4120-A91E-D3E1D71D0F41}" dt="2020-07-09T00:29:36.766" v="906"/>
        <pc:sldMkLst>
          <pc:docMk/>
          <pc:sldMk cId="1151741045" sldId="2076137376"/>
        </pc:sldMkLst>
        <pc:spChg chg="mod">
          <ac:chgData name="Mohamed Radwan" userId="4bcaa16d27b46600" providerId="LiveId" clId="{883280E0-61E4-4120-A91E-D3E1D71D0F41}" dt="2020-07-09T00:28:23.278" v="899" actId="20577"/>
          <ac:spMkLst>
            <pc:docMk/>
            <pc:sldMk cId="1151741045" sldId="2076137376"/>
            <ac:spMk id="2" creationId="{00000000-0000-0000-0000-000000000000}"/>
          </ac:spMkLst>
        </pc:spChg>
        <pc:spChg chg="mod">
          <ac:chgData name="Mohamed Radwan" userId="4bcaa16d27b46600" providerId="LiveId" clId="{883280E0-61E4-4120-A91E-D3E1D71D0F41}" dt="2020-07-09T00:28:41.604" v="901" actId="1076"/>
          <ac:spMkLst>
            <pc:docMk/>
            <pc:sldMk cId="1151741045" sldId="2076137376"/>
            <ac:spMk id="26" creationId="{77557EE4-F19F-47C7-942E-D1B16A331977}"/>
          </ac:spMkLst>
        </pc:spChg>
        <pc:picChg chg="add del">
          <ac:chgData name="Mohamed Radwan" userId="4bcaa16d27b46600" providerId="LiveId" clId="{883280E0-61E4-4120-A91E-D3E1D71D0F41}" dt="2020-07-09T00:29:24.174" v="903" actId="21"/>
          <ac:picMkLst>
            <pc:docMk/>
            <pc:sldMk cId="1151741045" sldId="2076137376"/>
            <ac:picMk id="3" creationId="{82EB37F5-67D1-4448-87CF-4F636A993D0F}"/>
          </ac:picMkLst>
        </pc:picChg>
        <pc:picChg chg="mod">
          <ac:chgData name="Mohamed Radwan" userId="4bcaa16d27b46600" providerId="LiveId" clId="{883280E0-61E4-4120-A91E-D3E1D71D0F41}" dt="2020-07-09T00:29:36.766" v="906"/>
          <ac:picMkLst>
            <pc:docMk/>
            <pc:sldMk cId="1151741045" sldId="2076137376"/>
            <ac:picMk id="1026" creationId="{C4E08963-418D-4679-BF76-3BF9A5CDC296}"/>
          </ac:picMkLst>
        </pc:picChg>
      </pc:sldChg>
    </pc:docChg>
  </pc:docChgLst>
  <pc:docChgLst>
    <pc:chgData name="Mohamed Radwan" userId="4bcaa16d27b46600" providerId="LiveId" clId="{C07D4DB1-7BD2-4775-84A1-23B035FAC74F}"/>
    <pc:docChg chg="undo custSel addSld delSld modSld modSection">
      <pc:chgData name="Mohamed Radwan" userId="4bcaa16d27b46600" providerId="LiveId" clId="{C07D4DB1-7BD2-4775-84A1-23B035FAC74F}" dt="2020-06-22T08:02:40.155" v="245"/>
      <pc:docMkLst>
        <pc:docMk/>
      </pc:docMkLst>
      <pc:sldChg chg="modSp mod">
        <pc:chgData name="Mohamed Radwan" userId="4bcaa16d27b46600" providerId="LiveId" clId="{C07D4DB1-7BD2-4775-84A1-23B035FAC74F}" dt="2020-06-22T07:03:09.838" v="124" actId="465"/>
        <pc:sldMkLst>
          <pc:docMk/>
          <pc:sldMk cId="3478037385" sldId="2076136258"/>
        </pc:sldMkLst>
        <pc:spChg chg="mod">
          <ac:chgData name="Mohamed Radwan" userId="4bcaa16d27b46600" providerId="LiveId" clId="{C07D4DB1-7BD2-4775-84A1-23B035FAC74F}" dt="2020-06-22T07:03:09.838" v="124" actId="465"/>
          <ac:spMkLst>
            <pc:docMk/>
            <pc:sldMk cId="3478037385" sldId="2076136258"/>
            <ac:spMk id="8" creationId="{BB0904FD-6E29-4855-B88E-FF0FC0D63106}"/>
          </ac:spMkLst>
        </pc:spChg>
        <pc:spChg chg="mod">
          <ac:chgData name="Mohamed Radwan" userId="4bcaa16d27b46600" providerId="LiveId" clId="{C07D4DB1-7BD2-4775-84A1-23B035FAC74F}" dt="2020-06-22T07:03:09.838" v="124" actId="465"/>
          <ac:spMkLst>
            <pc:docMk/>
            <pc:sldMk cId="3478037385" sldId="2076136258"/>
            <ac:spMk id="10" creationId="{0F8F268D-EB74-454B-894F-4F10D1B40CA9}"/>
          </ac:spMkLst>
        </pc:spChg>
        <pc:spChg chg="mod">
          <ac:chgData name="Mohamed Radwan" userId="4bcaa16d27b46600" providerId="LiveId" clId="{C07D4DB1-7BD2-4775-84A1-23B035FAC74F}" dt="2020-06-22T07:03:09.838" v="124" actId="465"/>
          <ac:spMkLst>
            <pc:docMk/>
            <pc:sldMk cId="3478037385" sldId="2076136258"/>
            <ac:spMk id="13" creationId="{81DD0A54-63EE-6E48-AE4B-B4434975105E}"/>
          </ac:spMkLst>
        </pc:spChg>
        <pc:spChg chg="mod">
          <ac:chgData name="Mohamed Radwan" userId="4bcaa16d27b46600" providerId="LiveId" clId="{C07D4DB1-7BD2-4775-84A1-23B035FAC74F}" dt="2020-06-22T07:03:09.838" v="124" actId="465"/>
          <ac:spMkLst>
            <pc:docMk/>
            <pc:sldMk cId="3478037385" sldId="2076136258"/>
            <ac:spMk id="14" creationId="{7417E17C-90B4-E14A-80B6-6958320DFCED}"/>
          </ac:spMkLst>
        </pc:spChg>
        <pc:spChg chg="mod">
          <ac:chgData name="Mohamed Radwan" userId="4bcaa16d27b46600" providerId="LiveId" clId="{C07D4DB1-7BD2-4775-84A1-23B035FAC74F}" dt="2020-06-22T07:03:09.838" v="124" actId="465"/>
          <ac:spMkLst>
            <pc:docMk/>
            <pc:sldMk cId="3478037385" sldId="2076136258"/>
            <ac:spMk id="21" creationId="{1E202150-F634-4F89-B4C4-62395DE419DC}"/>
          </ac:spMkLst>
        </pc:spChg>
        <pc:spChg chg="mod">
          <ac:chgData name="Mohamed Radwan" userId="4bcaa16d27b46600" providerId="LiveId" clId="{C07D4DB1-7BD2-4775-84A1-23B035FAC74F}" dt="2020-06-22T07:03:09.838" v="124" actId="465"/>
          <ac:spMkLst>
            <pc:docMk/>
            <pc:sldMk cId="3478037385" sldId="2076136258"/>
            <ac:spMk id="22" creationId="{01B61CCB-D20B-4215-859D-7A93B62A81DC}"/>
          </ac:spMkLst>
        </pc:spChg>
        <pc:spChg chg="mod">
          <ac:chgData name="Mohamed Radwan" userId="4bcaa16d27b46600" providerId="LiveId" clId="{C07D4DB1-7BD2-4775-84A1-23B035FAC74F}" dt="2020-06-22T07:03:09.838" v="124" actId="465"/>
          <ac:spMkLst>
            <pc:docMk/>
            <pc:sldMk cId="3478037385" sldId="2076136258"/>
            <ac:spMk id="24" creationId="{0280134F-7FC3-47ED-B943-91E97D8DDD5E}"/>
          </ac:spMkLst>
        </pc:spChg>
        <pc:spChg chg="mod">
          <ac:chgData name="Mohamed Radwan" userId="4bcaa16d27b46600" providerId="LiveId" clId="{C07D4DB1-7BD2-4775-84A1-23B035FAC74F}" dt="2020-06-22T07:03:09.838" v="124" actId="465"/>
          <ac:spMkLst>
            <pc:docMk/>
            <pc:sldMk cId="3478037385" sldId="2076136258"/>
            <ac:spMk id="25" creationId="{7C73EE42-138A-4074-8952-CC8A252235D9}"/>
          </ac:spMkLst>
        </pc:spChg>
        <pc:grpChg chg="mod">
          <ac:chgData name="Mohamed Radwan" userId="4bcaa16d27b46600" providerId="LiveId" clId="{C07D4DB1-7BD2-4775-84A1-23B035FAC74F}" dt="2020-06-22T07:03:09.838" v="124" actId="465"/>
          <ac:grpSpMkLst>
            <pc:docMk/>
            <pc:sldMk cId="3478037385" sldId="2076136258"/>
            <ac:grpSpMk id="3" creationId="{522A5FD4-DC94-4A95-B08C-D167603D7E8C}"/>
          </ac:grpSpMkLst>
        </pc:grpChg>
        <pc:grpChg chg="mod">
          <ac:chgData name="Mohamed Radwan" userId="4bcaa16d27b46600" providerId="LiveId" clId="{C07D4DB1-7BD2-4775-84A1-23B035FAC74F}" dt="2020-06-22T07:03:09.838" v="124" actId="465"/>
          <ac:grpSpMkLst>
            <pc:docMk/>
            <pc:sldMk cId="3478037385" sldId="2076136258"/>
            <ac:grpSpMk id="4" creationId="{4B67F629-77DB-4E10-BAB2-3F143FBB7E0E}"/>
          </ac:grpSpMkLst>
        </pc:grpChg>
        <pc:grpChg chg="mod">
          <ac:chgData name="Mohamed Radwan" userId="4bcaa16d27b46600" providerId="LiveId" clId="{C07D4DB1-7BD2-4775-84A1-23B035FAC74F}" dt="2020-06-22T07:03:09.838" v="124" actId="465"/>
          <ac:grpSpMkLst>
            <pc:docMk/>
            <pc:sldMk cId="3478037385" sldId="2076136258"/>
            <ac:grpSpMk id="7" creationId="{41BA22D6-7DA1-49D6-821E-F4446D56F2FB}"/>
          </ac:grpSpMkLst>
        </pc:grpChg>
        <pc:grpChg chg="mod">
          <ac:chgData name="Mohamed Radwan" userId="4bcaa16d27b46600" providerId="LiveId" clId="{C07D4DB1-7BD2-4775-84A1-23B035FAC74F}" dt="2020-06-22T07:03:09.838" v="124" actId="465"/>
          <ac:grpSpMkLst>
            <pc:docMk/>
            <pc:sldMk cId="3478037385" sldId="2076136258"/>
            <ac:grpSpMk id="15" creationId="{FD8FD560-3DF4-4E3E-A1E3-06CC4724B1A9}"/>
          </ac:grpSpMkLst>
        </pc:grpChg>
        <pc:grpChg chg="mod">
          <ac:chgData name="Mohamed Radwan" userId="4bcaa16d27b46600" providerId="LiveId" clId="{C07D4DB1-7BD2-4775-84A1-23B035FAC74F}" dt="2020-06-22T07:03:09.838" v="124" actId="465"/>
          <ac:grpSpMkLst>
            <pc:docMk/>
            <pc:sldMk cId="3478037385" sldId="2076136258"/>
            <ac:grpSpMk id="20" creationId="{28B5C544-80B4-4A22-9238-26D5F228B560}"/>
          </ac:grpSpMkLst>
        </pc:grpChg>
        <pc:grpChg chg="mod">
          <ac:chgData name="Mohamed Radwan" userId="4bcaa16d27b46600" providerId="LiveId" clId="{C07D4DB1-7BD2-4775-84A1-23B035FAC74F}" dt="2020-06-22T07:03:09.838" v="124" actId="465"/>
          <ac:grpSpMkLst>
            <pc:docMk/>
            <pc:sldMk cId="3478037385" sldId="2076136258"/>
            <ac:grpSpMk id="23" creationId="{B2D3C05F-B06F-470C-9A26-3AE1CACDDC78}"/>
          </ac:grpSpMkLst>
        </pc:grpChg>
      </pc:sldChg>
      <pc:sldChg chg="modSp mod">
        <pc:chgData name="Mohamed Radwan" userId="4bcaa16d27b46600" providerId="LiveId" clId="{C07D4DB1-7BD2-4775-84A1-23B035FAC74F}" dt="2020-06-22T07:08:30.302" v="164" actId="465"/>
        <pc:sldMkLst>
          <pc:docMk/>
          <pc:sldMk cId="281149951" sldId="2076136263"/>
        </pc:sldMkLst>
        <pc:spChg chg="mod">
          <ac:chgData name="Mohamed Radwan" userId="4bcaa16d27b46600" providerId="LiveId" clId="{C07D4DB1-7BD2-4775-84A1-23B035FAC74F}" dt="2020-06-22T07:08:30.302" v="164" actId="465"/>
          <ac:spMkLst>
            <pc:docMk/>
            <pc:sldMk cId="281149951" sldId="2076136263"/>
            <ac:spMk id="10" creationId="{D641B242-28C8-4EC4-B90E-12A915887C78}"/>
          </ac:spMkLst>
        </pc:spChg>
        <pc:spChg chg="mod">
          <ac:chgData name="Mohamed Radwan" userId="4bcaa16d27b46600" providerId="LiveId" clId="{C07D4DB1-7BD2-4775-84A1-23B035FAC74F}" dt="2020-06-22T07:07:01.229" v="149" actId="20577"/>
          <ac:spMkLst>
            <pc:docMk/>
            <pc:sldMk cId="281149951" sldId="2076136263"/>
            <ac:spMk id="12" creationId="{3E23FB4F-DC83-4C11-8EA3-E69CBF7143D0}"/>
          </ac:spMkLst>
        </pc:spChg>
        <pc:spChg chg="mod">
          <ac:chgData name="Mohamed Radwan" userId="4bcaa16d27b46600" providerId="LiveId" clId="{C07D4DB1-7BD2-4775-84A1-23B035FAC74F}" dt="2020-06-22T07:08:30.302" v="164" actId="465"/>
          <ac:spMkLst>
            <pc:docMk/>
            <pc:sldMk cId="281149951" sldId="2076136263"/>
            <ac:spMk id="13" creationId="{81DD0A54-63EE-6E48-AE4B-B4434975105E}"/>
          </ac:spMkLst>
        </pc:spChg>
        <pc:spChg chg="mod">
          <ac:chgData name="Mohamed Radwan" userId="4bcaa16d27b46600" providerId="LiveId" clId="{C07D4DB1-7BD2-4775-84A1-23B035FAC74F}" dt="2020-06-22T07:08:30.302" v="164" actId="465"/>
          <ac:spMkLst>
            <pc:docMk/>
            <pc:sldMk cId="281149951" sldId="2076136263"/>
            <ac:spMk id="14" creationId="{7417E17C-90B4-E14A-80B6-6958320DFCED}"/>
          </ac:spMkLst>
        </pc:spChg>
        <pc:spChg chg="mod">
          <ac:chgData name="Mohamed Radwan" userId="4bcaa16d27b46600" providerId="LiveId" clId="{C07D4DB1-7BD2-4775-84A1-23B035FAC74F}" dt="2020-06-22T07:08:30.302" v="164" actId="465"/>
          <ac:spMkLst>
            <pc:docMk/>
            <pc:sldMk cId="281149951" sldId="2076136263"/>
            <ac:spMk id="16" creationId="{B5086A1D-C547-5341-A89A-EFF10392BC1A}"/>
          </ac:spMkLst>
        </pc:spChg>
        <pc:spChg chg="mod">
          <ac:chgData name="Mohamed Radwan" userId="4bcaa16d27b46600" providerId="LiveId" clId="{C07D4DB1-7BD2-4775-84A1-23B035FAC74F}" dt="2020-06-22T07:08:30.302" v="164" actId="465"/>
          <ac:spMkLst>
            <pc:docMk/>
            <pc:sldMk cId="281149951" sldId="2076136263"/>
            <ac:spMk id="18" creationId="{CC0AA08F-B77A-4A4E-A954-8B4890286CDE}"/>
          </ac:spMkLst>
        </pc:spChg>
        <pc:spChg chg="mod">
          <ac:chgData name="Mohamed Radwan" userId="4bcaa16d27b46600" providerId="LiveId" clId="{C07D4DB1-7BD2-4775-84A1-23B035FAC74F}" dt="2020-06-22T07:08:30.302" v="164" actId="465"/>
          <ac:spMkLst>
            <pc:docMk/>
            <pc:sldMk cId="281149951" sldId="2076136263"/>
            <ac:spMk id="19" creationId="{2E41308A-A05D-E843-A275-12F0F924D037}"/>
          </ac:spMkLst>
        </pc:spChg>
        <pc:spChg chg="mod">
          <ac:chgData name="Mohamed Radwan" userId="4bcaa16d27b46600" providerId="LiveId" clId="{C07D4DB1-7BD2-4775-84A1-23B035FAC74F}" dt="2020-06-22T07:08:30.302" v="164" actId="465"/>
          <ac:spMkLst>
            <pc:docMk/>
            <pc:sldMk cId="281149951" sldId="2076136263"/>
            <ac:spMk id="22" creationId="{93C9D1B8-4B96-43C1-B797-486605951D4C}"/>
          </ac:spMkLst>
        </pc:spChg>
        <pc:spChg chg="mod">
          <ac:chgData name="Mohamed Radwan" userId="4bcaa16d27b46600" providerId="LiveId" clId="{C07D4DB1-7BD2-4775-84A1-23B035FAC74F}" dt="2020-06-22T07:08:30.302" v="164" actId="465"/>
          <ac:spMkLst>
            <pc:docMk/>
            <pc:sldMk cId="281149951" sldId="2076136263"/>
            <ac:spMk id="23" creationId="{AC9BFBCA-DED0-4914-B362-7B45C754595B}"/>
          </ac:spMkLst>
        </pc:spChg>
        <pc:grpChg chg="mod">
          <ac:chgData name="Mohamed Radwan" userId="4bcaa16d27b46600" providerId="LiveId" clId="{C07D4DB1-7BD2-4775-84A1-23B035FAC74F}" dt="2020-06-22T07:08:30.302" v="164" actId="465"/>
          <ac:grpSpMkLst>
            <pc:docMk/>
            <pc:sldMk cId="281149951" sldId="2076136263"/>
            <ac:grpSpMk id="3" creationId="{0CBE78B7-1508-4DA7-B299-49A7A05A47A7}"/>
          </ac:grpSpMkLst>
        </pc:grpChg>
        <pc:grpChg chg="mod">
          <ac:chgData name="Mohamed Radwan" userId="4bcaa16d27b46600" providerId="LiveId" clId="{C07D4DB1-7BD2-4775-84A1-23B035FAC74F}" dt="2020-06-22T07:08:30.302" v="164" actId="465"/>
          <ac:grpSpMkLst>
            <pc:docMk/>
            <pc:sldMk cId="281149951" sldId="2076136263"/>
            <ac:grpSpMk id="4" creationId="{05451254-5912-4184-BA73-4E1D93B0BE14}"/>
          </ac:grpSpMkLst>
        </pc:grpChg>
        <pc:grpChg chg="mod">
          <ac:chgData name="Mohamed Radwan" userId="4bcaa16d27b46600" providerId="LiveId" clId="{C07D4DB1-7BD2-4775-84A1-23B035FAC74F}" dt="2020-06-22T07:08:30.302" v="164" actId="465"/>
          <ac:grpSpMkLst>
            <pc:docMk/>
            <pc:sldMk cId="281149951" sldId="2076136263"/>
            <ac:grpSpMk id="5" creationId="{21E0A17B-7ABE-42F6-8F02-646BAB3F02CD}"/>
          </ac:grpSpMkLst>
        </pc:grpChg>
        <pc:grpChg chg="mod">
          <ac:chgData name="Mohamed Radwan" userId="4bcaa16d27b46600" providerId="LiveId" clId="{C07D4DB1-7BD2-4775-84A1-23B035FAC74F}" dt="2020-06-22T07:08:30.302" v="164" actId="465"/>
          <ac:grpSpMkLst>
            <pc:docMk/>
            <pc:sldMk cId="281149951" sldId="2076136263"/>
            <ac:grpSpMk id="6" creationId="{DCF33AE6-3644-40DE-8378-9C06EB9810B4}"/>
          </ac:grpSpMkLst>
        </pc:grpChg>
        <pc:grpChg chg="mod">
          <ac:chgData name="Mohamed Radwan" userId="4bcaa16d27b46600" providerId="LiveId" clId="{C07D4DB1-7BD2-4775-84A1-23B035FAC74F}" dt="2020-06-22T07:08:30.302" v="164" actId="465"/>
          <ac:grpSpMkLst>
            <pc:docMk/>
            <pc:sldMk cId="281149951" sldId="2076136263"/>
            <ac:grpSpMk id="20" creationId="{49E2A1D9-378B-4318-B3D9-57D3F1FE0EA5}"/>
          </ac:grpSpMkLst>
        </pc:grpChg>
        <pc:grpChg chg="mod">
          <ac:chgData name="Mohamed Radwan" userId="4bcaa16d27b46600" providerId="LiveId" clId="{C07D4DB1-7BD2-4775-84A1-23B035FAC74F}" dt="2020-06-22T07:08:30.302" v="164" actId="465"/>
          <ac:grpSpMkLst>
            <pc:docMk/>
            <pc:sldMk cId="281149951" sldId="2076136263"/>
            <ac:grpSpMk id="21" creationId="{0CDC9CF1-3622-4DDF-A29E-30E55C0EDACB}"/>
          </ac:grpSpMkLst>
        </pc:grpChg>
      </pc:sldChg>
      <pc:sldChg chg="addSp delSp modSp">
        <pc:chgData name="Mohamed Radwan" userId="4bcaa16d27b46600" providerId="LiveId" clId="{C07D4DB1-7BD2-4775-84A1-23B035FAC74F}" dt="2020-06-22T07:50:05.121" v="219"/>
        <pc:sldMkLst>
          <pc:docMk/>
          <pc:sldMk cId="889914686" sldId="2076136408"/>
        </pc:sldMkLst>
        <pc:picChg chg="add del mod">
          <ac:chgData name="Mohamed Radwan" userId="4bcaa16d27b46600" providerId="LiveId" clId="{C07D4DB1-7BD2-4775-84A1-23B035FAC74F}" dt="2020-06-22T07:50:05.121" v="219"/>
          <ac:picMkLst>
            <pc:docMk/>
            <pc:sldMk cId="889914686" sldId="2076136408"/>
            <ac:picMk id="30" creationId="{B164C43A-1B65-4F37-A248-AF050A3D2A5F}"/>
          </ac:picMkLst>
        </pc:picChg>
      </pc:sldChg>
      <pc:sldChg chg="del">
        <pc:chgData name="Mohamed Radwan" userId="4bcaa16d27b46600" providerId="LiveId" clId="{C07D4DB1-7BD2-4775-84A1-23B035FAC74F}" dt="2020-06-22T06:41:27.227" v="65" actId="47"/>
        <pc:sldMkLst>
          <pc:docMk/>
          <pc:sldMk cId="3482553117" sldId="2076136438"/>
        </pc:sldMkLst>
      </pc:sldChg>
      <pc:sldChg chg="modSp">
        <pc:chgData name="Mohamed Radwan" userId="4bcaa16d27b46600" providerId="LiveId" clId="{C07D4DB1-7BD2-4775-84A1-23B035FAC74F}" dt="2020-06-22T08:02:40.155" v="245"/>
        <pc:sldMkLst>
          <pc:docMk/>
          <pc:sldMk cId="1783660715" sldId="2076136994"/>
        </pc:sldMkLst>
        <pc:spChg chg="mod">
          <ac:chgData name="Mohamed Radwan" userId="4bcaa16d27b46600" providerId="LiveId" clId="{C07D4DB1-7BD2-4775-84A1-23B035FAC74F}" dt="2020-06-22T08:02:40.155" v="245"/>
          <ac:spMkLst>
            <pc:docMk/>
            <pc:sldMk cId="1783660715" sldId="2076136994"/>
            <ac:spMk id="2" creationId="{AAF12876-D394-44DD-ACFF-DA53207EA100}"/>
          </ac:spMkLst>
        </pc:spChg>
      </pc:sldChg>
      <pc:sldChg chg="modSp">
        <pc:chgData name="Mohamed Radwan" userId="4bcaa16d27b46600" providerId="LiveId" clId="{C07D4DB1-7BD2-4775-84A1-23B035FAC74F}" dt="2020-06-22T06:57:46.882" v="98"/>
        <pc:sldMkLst>
          <pc:docMk/>
          <pc:sldMk cId="2145243592" sldId="2076137068"/>
        </pc:sldMkLst>
        <pc:spChg chg="mod">
          <ac:chgData name="Mohamed Radwan" userId="4bcaa16d27b46600" providerId="LiveId" clId="{C07D4DB1-7BD2-4775-84A1-23B035FAC74F}" dt="2020-06-22T06:57:46.882" v="98"/>
          <ac:spMkLst>
            <pc:docMk/>
            <pc:sldMk cId="2145243592" sldId="2076137068"/>
            <ac:spMk id="4" creationId="{C5C5C853-1963-40FF-87C9-C2B39F5D0A1C}"/>
          </ac:spMkLst>
        </pc:spChg>
      </pc:sldChg>
      <pc:sldChg chg="modSp">
        <pc:chgData name="Mohamed Radwan" userId="4bcaa16d27b46600" providerId="LiveId" clId="{C07D4DB1-7BD2-4775-84A1-23B035FAC74F}" dt="2020-06-22T07:02:11.592" v="115"/>
        <pc:sldMkLst>
          <pc:docMk/>
          <pc:sldMk cId="3672746109" sldId="2076137101"/>
        </pc:sldMkLst>
        <pc:spChg chg="mod">
          <ac:chgData name="Mohamed Radwan" userId="4bcaa16d27b46600" providerId="LiveId" clId="{C07D4DB1-7BD2-4775-84A1-23B035FAC74F}" dt="2020-06-22T07:02:11.592" v="115"/>
          <ac:spMkLst>
            <pc:docMk/>
            <pc:sldMk cId="3672746109" sldId="2076137101"/>
            <ac:spMk id="2" creationId="{AAF12876-D394-44DD-ACFF-DA53207EA100}"/>
          </ac:spMkLst>
        </pc:spChg>
      </pc:sldChg>
      <pc:sldChg chg="modSp">
        <pc:chgData name="Mohamed Radwan" userId="4bcaa16d27b46600" providerId="LiveId" clId="{C07D4DB1-7BD2-4775-84A1-23B035FAC74F}" dt="2020-06-22T07:04:33.778" v="135" actId="20577"/>
        <pc:sldMkLst>
          <pc:docMk/>
          <pc:sldMk cId="1022931452" sldId="2076137118"/>
        </pc:sldMkLst>
        <pc:spChg chg="mod">
          <ac:chgData name="Mohamed Radwan" userId="4bcaa16d27b46600" providerId="LiveId" clId="{C07D4DB1-7BD2-4775-84A1-23B035FAC74F}" dt="2020-06-22T07:04:33.778" v="135" actId="20577"/>
          <ac:spMkLst>
            <pc:docMk/>
            <pc:sldMk cId="1022931452" sldId="2076137118"/>
            <ac:spMk id="4" creationId="{C5C5C853-1963-40FF-87C9-C2B39F5D0A1C}"/>
          </ac:spMkLst>
        </pc:spChg>
      </pc:sldChg>
      <pc:sldChg chg="modSp">
        <pc:chgData name="Mohamed Radwan" userId="4bcaa16d27b46600" providerId="LiveId" clId="{C07D4DB1-7BD2-4775-84A1-23B035FAC74F}" dt="2020-06-22T07:51:43.614" v="234" actId="20577"/>
        <pc:sldMkLst>
          <pc:docMk/>
          <pc:sldMk cId="2173858515" sldId="2076137120"/>
        </pc:sldMkLst>
        <pc:spChg chg="mod">
          <ac:chgData name="Mohamed Radwan" userId="4bcaa16d27b46600" providerId="LiveId" clId="{C07D4DB1-7BD2-4775-84A1-23B035FAC74F}" dt="2020-06-22T07:51:43.614" v="234" actId="20577"/>
          <ac:spMkLst>
            <pc:docMk/>
            <pc:sldMk cId="2173858515" sldId="2076137120"/>
            <ac:spMk id="4" creationId="{C5C5C853-1963-40FF-87C9-C2B39F5D0A1C}"/>
          </ac:spMkLst>
        </pc:spChg>
      </pc:sldChg>
      <pc:sldChg chg="modSp">
        <pc:chgData name="Mohamed Radwan" userId="4bcaa16d27b46600" providerId="LiveId" clId="{C07D4DB1-7BD2-4775-84A1-23B035FAC74F}" dt="2020-06-22T07:09:06.629" v="174" actId="20577"/>
        <pc:sldMkLst>
          <pc:docMk/>
          <pc:sldMk cId="2598272321" sldId="2076137123"/>
        </pc:sldMkLst>
        <pc:spChg chg="mod">
          <ac:chgData name="Mohamed Radwan" userId="4bcaa16d27b46600" providerId="LiveId" clId="{C07D4DB1-7BD2-4775-84A1-23B035FAC74F}" dt="2020-06-22T07:09:06.629" v="174" actId="20577"/>
          <ac:spMkLst>
            <pc:docMk/>
            <pc:sldMk cId="2598272321" sldId="2076137123"/>
            <ac:spMk id="4" creationId="{C5C5C853-1963-40FF-87C9-C2B39F5D0A1C}"/>
          </ac:spMkLst>
        </pc:spChg>
      </pc:sldChg>
      <pc:sldChg chg="modSp mod">
        <pc:chgData name="Mohamed Radwan" userId="4bcaa16d27b46600" providerId="LiveId" clId="{C07D4DB1-7BD2-4775-84A1-23B035FAC74F}" dt="2020-06-22T07:44:19.622" v="185" actId="14100"/>
        <pc:sldMkLst>
          <pc:docMk/>
          <pc:sldMk cId="382789247" sldId="2076137125"/>
        </pc:sldMkLst>
        <pc:spChg chg="mod">
          <ac:chgData name="Mohamed Radwan" userId="4bcaa16d27b46600" providerId="LiveId" clId="{C07D4DB1-7BD2-4775-84A1-23B035FAC74F}" dt="2020-06-22T07:44:01.640" v="184" actId="20577"/>
          <ac:spMkLst>
            <pc:docMk/>
            <pc:sldMk cId="382789247" sldId="2076137125"/>
            <ac:spMk id="4" creationId="{C5C5C853-1963-40FF-87C9-C2B39F5D0A1C}"/>
          </ac:spMkLst>
        </pc:spChg>
        <pc:spChg chg="mod">
          <ac:chgData name="Mohamed Radwan" userId="4bcaa16d27b46600" providerId="LiveId" clId="{C07D4DB1-7BD2-4775-84A1-23B035FAC74F}" dt="2020-06-22T07:44:19.622" v="185" actId="14100"/>
          <ac:spMkLst>
            <pc:docMk/>
            <pc:sldMk cId="382789247" sldId="2076137125"/>
            <ac:spMk id="5" creationId="{F15DDBC8-5131-46AF-8C28-9325AA08E1E7}"/>
          </ac:spMkLst>
        </pc:spChg>
      </pc:sldChg>
      <pc:sldChg chg="modSp">
        <pc:chgData name="Mohamed Radwan" userId="4bcaa16d27b46600" providerId="LiveId" clId="{C07D4DB1-7BD2-4775-84A1-23B035FAC74F}" dt="2020-06-22T07:44:50.065" v="195" actId="20577"/>
        <pc:sldMkLst>
          <pc:docMk/>
          <pc:sldMk cId="450329435" sldId="2076137127"/>
        </pc:sldMkLst>
        <pc:spChg chg="mod">
          <ac:chgData name="Mohamed Radwan" userId="4bcaa16d27b46600" providerId="LiveId" clId="{C07D4DB1-7BD2-4775-84A1-23B035FAC74F}" dt="2020-06-22T07:44:50.065" v="195" actId="20577"/>
          <ac:spMkLst>
            <pc:docMk/>
            <pc:sldMk cId="450329435" sldId="2076137127"/>
            <ac:spMk id="4" creationId="{C5C5C853-1963-40FF-87C9-C2B39F5D0A1C}"/>
          </ac:spMkLst>
        </pc:spChg>
      </pc:sldChg>
      <pc:sldChg chg="modSp mod modAnim">
        <pc:chgData name="Mohamed Radwan" userId="4bcaa16d27b46600" providerId="LiveId" clId="{C07D4DB1-7BD2-4775-84A1-23B035FAC74F}" dt="2020-06-22T07:45:47.121" v="208" actId="14100"/>
        <pc:sldMkLst>
          <pc:docMk/>
          <pc:sldMk cId="330205402" sldId="2076137129"/>
        </pc:sldMkLst>
        <pc:spChg chg="mod">
          <ac:chgData name="Mohamed Radwan" userId="4bcaa16d27b46600" providerId="LiveId" clId="{C07D4DB1-7BD2-4775-84A1-23B035FAC74F}" dt="2020-06-22T07:45:40.142" v="207" actId="20577"/>
          <ac:spMkLst>
            <pc:docMk/>
            <pc:sldMk cId="330205402" sldId="2076137129"/>
            <ac:spMk id="4" creationId="{C5C5C853-1963-40FF-87C9-C2B39F5D0A1C}"/>
          </ac:spMkLst>
        </pc:spChg>
        <pc:spChg chg="mod">
          <ac:chgData name="Mohamed Radwan" userId="4bcaa16d27b46600" providerId="LiveId" clId="{C07D4DB1-7BD2-4775-84A1-23B035FAC74F}" dt="2020-06-22T07:45:47.121" v="208" actId="14100"/>
          <ac:spMkLst>
            <pc:docMk/>
            <pc:sldMk cId="330205402" sldId="2076137129"/>
            <ac:spMk id="5" creationId="{F15DDBC8-5131-46AF-8C28-9325AA08E1E7}"/>
          </ac:spMkLst>
        </pc:spChg>
      </pc:sldChg>
      <pc:sldChg chg="modSp">
        <pc:chgData name="Mohamed Radwan" userId="4bcaa16d27b46600" providerId="LiveId" clId="{C07D4DB1-7BD2-4775-84A1-23B035FAC74F}" dt="2020-06-22T07:47:39.086" v="217" actId="20577"/>
        <pc:sldMkLst>
          <pc:docMk/>
          <pc:sldMk cId="2001849424" sldId="2076137131"/>
        </pc:sldMkLst>
        <pc:spChg chg="mod">
          <ac:chgData name="Mohamed Radwan" userId="4bcaa16d27b46600" providerId="LiveId" clId="{C07D4DB1-7BD2-4775-84A1-23B035FAC74F}" dt="2020-06-22T07:47:39.086" v="217" actId="20577"/>
          <ac:spMkLst>
            <pc:docMk/>
            <pc:sldMk cId="2001849424" sldId="2076137131"/>
            <ac:spMk id="4" creationId="{C5C5C853-1963-40FF-87C9-C2B39F5D0A1C}"/>
          </ac:spMkLst>
        </pc:spChg>
      </pc:sldChg>
      <pc:sldChg chg="modSp">
        <pc:chgData name="Mohamed Radwan" userId="4bcaa16d27b46600" providerId="LiveId" clId="{C07D4DB1-7BD2-4775-84A1-23B035FAC74F}" dt="2020-06-22T07:02:34.103" v="123"/>
        <pc:sldMkLst>
          <pc:docMk/>
          <pc:sldMk cId="3280907327" sldId="2076137141"/>
        </pc:sldMkLst>
        <pc:spChg chg="mod">
          <ac:chgData name="Mohamed Radwan" userId="4bcaa16d27b46600" providerId="LiveId" clId="{C07D4DB1-7BD2-4775-84A1-23B035FAC74F}" dt="2020-06-22T07:02:34.103" v="123"/>
          <ac:spMkLst>
            <pc:docMk/>
            <pc:sldMk cId="3280907327" sldId="2076137141"/>
            <ac:spMk id="2" creationId="{AAF12876-D394-44DD-ACFF-DA53207EA100}"/>
          </ac:spMkLst>
        </pc:spChg>
      </pc:sldChg>
      <pc:sldChg chg="addSp modSp mod modNotesTx">
        <pc:chgData name="Mohamed Radwan" userId="4bcaa16d27b46600" providerId="LiveId" clId="{C07D4DB1-7BD2-4775-84A1-23B035FAC74F}" dt="2020-06-22T06:50:44.328" v="78" actId="465"/>
        <pc:sldMkLst>
          <pc:docMk/>
          <pc:sldMk cId="2059773729" sldId="2076137147"/>
        </pc:sldMkLst>
        <pc:spChg chg="mod">
          <ac:chgData name="Mohamed Radwan" userId="4bcaa16d27b46600" providerId="LiveId" clId="{C07D4DB1-7BD2-4775-84A1-23B035FAC74F}" dt="2020-06-22T06:50:44.328" v="78" actId="465"/>
          <ac:spMkLst>
            <pc:docMk/>
            <pc:sldMk cId="2059773729" sldId="2076137147"/>
            <ac:spMk id="13" creationId="{7A1C38A5-B618-4B2D-8689-41B72CC8EB13}"/>
          </ac:spMkLst>
        </pc:spChg>
        <pc:spChg chg="mod">
          <ac:chgData name="Mohamed Radwan" userId="4bcaa16d27b46600" providerId="LiveId" clId="{C07D4DB1-7BD2-4775-84A1-23B035FAC74F}" dt="2020-06-22T06:50:44.328" v="78" actId="465"/>
          <ac:spMkLst>
            <pc:docMk/>
            <pc:sldMk cId="2059773729" sldId="2076137147"/>
            <ac:spMk id="14" creationId="{894EBA16-27B5-48F4-AD59-CC0CBEA148C5}"/>
          </ac:spMkLst>
        </pc:spChg>
        <pc:spChg chg="mod">
          <ac:chgData name="Mohamed Radwan" userId="4bcaa16d27b46600" providerId="LiveId" clId="{C07D4DB1-7BD2-4775-84A1-23B035FAC74F}" dt="2020-06-22T06:50:13.792" v="77" actId="20577"/>
          <ac:spMkLst>
            <pc:docMk/>
            <pc:sldMk cId="2059773729" sldId="2076137147"/>
            <ac:spMk id="18" creationId="{B11A6BF4-57DD-4724-BDBA-0201FD6A556A}"/>
          </ac:spMkLst>
        </pc:spChg>
        <pc:spChg chg="mod">
          <ac:chgData name="Mohamed Radwan" userId="4bcaa16d27b46600" providerId="LiveId" clId="{C07D4DB1-7BD2-4775-84A1-23B035FAC74F}" dt="2020-06-22T06:50:05.425" v="66" actId="571"/>
          <ac:spMkLst>
            <pc:docMk/>
            <pc:sldMk cId="2059773729" sldId="2076137147"/>
            <ac:spMk id="20" creationId="{4096C447-1BF1-43F9-A0B4-E486A5976169}"/>
          </ac:spMkLst>
        </pc:spChg>
        <pc:spChg chg="mod">
          <ac:chgData name="Mohamed Radwan" userId="4bcaa16d27b46600" providerId="LiveId" clId="{C07D4DB1-7BD2-4775-84A1-23B035FAC74F}" dt="2020-06-22T06:50:44.328" v="78" actId="465"/>
          <ac:spMkLst>
            <pc:docMk/>
            <pc:sldMk cId="2059773729" sldId="2076137147"/>
            <ac:spMk id="32" creationId="{5580324C-8F09-42D3-BA12-283D53271E2A}"/>
          </ac:spMkLst>
        </pc:spChg>
        <pc:spChg chg="mod">
          <ac:chgData name="Mohamed Radwan" userId="4bcaa16d27b46600" providerId="LiveId" clId="{C07D4DB1-7BD2-4775-84A1-23B035FAC74F}" dt="2020-06-22T06:50:44.328" v="78" actId="465"/>
          <ac:spMkLst>
            <pc:docMk/>
            <pc:sldMk cId="2059773729" sldId="2076137147"/>
            <ac:spMk id="33" creationId="{FF3BF874-3D4D-4CE7-9068-8B8C075EE691}"/>
          </ac:spMkLst>
        </pc:spChg>
        <pc:grpChg chg="add mod">
          <ac:chgData name="Mohamed Radwan" userId="4bcaa16d27b46600" providerId="LiveId" clId="{C07D4DB1-7BD2-4775-84A1-23B035FAC74F}" dt="2020-06-22T06:50:44.328" v="78" actId="465"/>
          <ac:grpSpMkLst>
            <pc:docMk/>
            <pc:sldMk cId="2059773729" sldId="2076137147"/>
            <ac:grpSpMk id="12" creationId="{CBDED63A-913B-4531-947E-3EBECE5F1939}"/>
          </ac:grpSpMkLst>
        </pc:grpChg>
        <pc:grpChg chg="add mod">
          <ac:chgData name="Mohamed Radwan" userId="4bcaa16d27b46600" providerId="LiveId" clId="{C07D4DB1-7BD2-4775-84A1-23B035FAC74F}" dt="2020-06-22T06:50:44.328" v="78" actId="465"/>
          <ac:grpSpMkLst>
            <pc:docMk/>
            <pc:sldMk cId="2059773729" sldId="2076137147"/>
            <ac:grpSpMk id="17" creationId="{3DA5F940-B9DA-4088-B0C0-71F131AF5535}"/>
          </ac:grpSpMkLst>
        </pc:grpChg>
        <pc:grpChg chg="mod">
          <ac:chgData name="Mohamed Radwan" userId="4bcaa16d27b46600" providerId="LiveId" clId="{C07D4DB1-7BD2-4775-84A1-23B035FAC74F}" dt="2020-06-22T06:50:44.328" v="78" actId="465"/>
          <ac:grpSpMkLst>
            <pc:docMk/>
            <pc:sldMk cId="2059773729" sldId="2076137147"/>
            <ac:grpSpMk id="25" creationId="{98F7E8DA-9401-410D-A4D4-8D7D83998881}"/>
          </ac:grpSpMkLst>
        </pc:grpChg>
        <pc:grpChg chg="mod">
          <ac:chgData name="Mohamed Radwan" userId="4bcaa16d27b46600" providerId="LiveId" clId="{C07D4DB1-7BD2-4775-84A1-23B035FAC74F}" dt="2020-06-22T06:50:44.328" v="78" actId="465"/>
          <ac:grpSpMkLst>
            <pc:docMk/>
            <pc:sldMk cId="2059773729" sldId="2076137147"/>
            <ac:grpSpMk id="31" creationId="{87F78897-AF36-4E99-B0A8-9BC240469845}"/>
          </ac:grpSpMkLst>
        </pc:grpChg>
      </pc:sldChg>
      <pc:sldChg chg="modSp mod">
        <pc:chgData name="Mohamed Radwan" userId="4bcaa16d27b46600" providerId="LiveId" clId="{C07D4DB1-7BD2-4775-84A1-23B035FAC74F}" dt="2020-06-22T07:52:06.524" v="236" actId="14100"/>
        <pc:sldMkLst>
          <pc:docMk/>
          <pc:sldMk cId="176287242" sldId="2076137199"/>
        </pc:sldMkLst>
        <pc:spChg chg="mod">
          <ac:chgData name="Mohamed Radwan" userId="4bcaa16d27b46600" providerId="LiveId" clId="{C07D4DB1-7BD2-4775-84A1-23B035FAC74F}" dt="2020-06-22T07:52:06.524" v="236" actId="14100"/>
          <ac:spMkLst>
            <pc:docMk/>
            <pc:sldMk cId="176287242" sldId="2076137199"/>
            <ac:spMk id="26" creationId="{77557EE4-F19F-47C7-942E-D1B16A331977}"/>
          </ac:spMkLst>
        </pc:spChg>
        <pc:picChg chg="mod">
          <ac:chgData name="Mohamed Radwan" userId="4bcaa16d27b46600" providerId="LiveId" clId="{C07D4DB1-7BD2-4775-84A1-23B035FAC74F}" dt="2020-06-22T07:50:35.786" v="220" actId="14826"/>
          <ac:picMkLst>
            <pc:docMk/>
            <pc:sldMk cId="176287242" sldId="2076137199"/>
            <ac:picMk id="9" creationId="{00658051-A5EC-4808-9B59-E151858D6AC8}"/>
          </ac:picMkLst>
        </pc:picChg>
      </pc:sldChg>
      <pc:sldChg chg="modSp mod">
        <pc:chgData name="Mohamed Radwan" userId="4bcaa16d27b46600" providerId="LiveId" clId="{C07D4DB1-7BD2-4775-84A1-23B035FAC74F}" dt="2020-06-22T07:52:22.727" v="238" actId="14100"/>
        <pc:sldMkLst>
          <pc:docMk/>
          <pc:sldMk cId="2362975428" sldId="2076137202"/>
        </pc:sldMkLst>
        <pc:spChg chg="mod">
          <ac:chgData name="Mohamed Radwan" userId="4bcaa16d27b46600" providerId="LiveId" clId="{C07D4DB1-7BD2-4775-84A1-23B035FAC74F}" dt="2020-06-22T07:52:22.727" v="238" actId="14100"/>
          <ac:spMkLst>
            <pc:docMk/>
            <pc:sldMk cId="2362975428" sldId="2076137202"/>
            <ac:spMk id="26" creationId="{77557EE4-F19F-47C7-942E-D1B16A331977}"/>
          </ac:spMkLst>
        </pc:spChg>
        <pc:picChg chg="mod">
          <ac:chgData name="Mohamed Radwan" userId="4bcaa16d27b46600" providerId="LiveId" clId="{C07D4DB1-7BD2-4775-84A1-23B035FAC74F}" dt="2020-06-22T07:50:43.850" v="221" actId="14826"/>
          <ac:picMkLst>
            <pc:docMk/>
            <pc:sldMk cId="2362975428" sldId="2076137202"/>
            <ac:picMk id="11" creationId="{42B977F1-55D4-4B12-922D-41140E3333A2}"/>
          </ac:picMkLst>
        </pc:picChg>
      </pc:sldChg>
      <pc:sldChg chg="modSp mod">
        <pc:chgData name="Mohamed Radwan" userId="4bcaa16d27b46600" providerId="LiveId" clId="{C07D4DB1-7BD2-4775-84A1-23B035FAC74F}" dt="2020-06-22T07:52:46.230" v="240" actId="14100"/>
        <pc:sldMkLst>
          <pc:docMk/>
          <pc:sldMk cId="2584200074" sldId="2076137205"/>
        </pc:sldMkLst>
        <pc:spChg chg="mod">
          <ac:chgData name="Mohamed Radwan" userId="4bcaa16d27b46600" providerId="LiveId" clId="{C07D4DB1-7BD2-4775-84A1-23B035FAC74F}" dt="2020-06-22T07:52:46.230" v="240" actId="14100"/>
          <ac:spMkLst>
            <pc:docMk/>
            <pc:sldMk cId="2584200074" sldId="2076137205"/>
            <ac:spMk id="26" creationId="{77557EE4-F19F-47C7-942E-D1B16A331977}"/>
          </ac:spMkLst>
        </pc:spChg>
        <pc:picChg chg="mod">
          <ac:chgData name="Mohamed Radwan" userId="4bcaa16d27b46600" providerId="LiveId" clId="{C07D4DB1-7BD2-4775-84A1-23B035FAC74F}" dt="2020-06-22T07:50:51.744" v="222" actId="14826"/>
          <ac:picMkLst>
            <pc:docMk/>
            <pc:sldMk cId="2584200074" sldId="2076137205"/>
            <ac:picMk id="9" creationId="{F755009C-8D89-41E1-81F8-348C60BB8471}"/>
          </ac:picMkLst>
        </pc:picChg>
      </pc:sldChg>
      <pc:sldChg chg="modSp mod">
        <pc:chgData name="Mohamed Radwan" userId="4bcaa16d27b46600" providerId="LiveId" clId="{C07D4DB1-7BD2-4775-84A1-23B035FAC74F}" dt="2020-06-22T07:52:57.843" v="242" actId="14100"/>
        <pc:sldMkLst>
          <pc:docMk/>
          <pc:sldMk cId="843761929" sldId="2076137208"/>
        </pc:sldMkLst>
        <pc:spChg chg="mod">
          <ac:chgData name="Mohamed Radwan" userId="4bcaa16d27b46600" providerId="LiveId" clId="{C07D4DB1-7BD2-4775-84A1-23B035FAC74F}" dt="2020-06-22T07:52:57.843" v="242" actId="14100"/>
          <ac:spMkLst>
            <pc:docMk/>
            <pc:sldMk cId="843761929" sldId="2076137208"/>
            <ac:spMk id="26" creationId="{77557EE4-F19F-47C7-942E-D1B16A331977}"/>
          </ac:spMkLst>
        </pc:spChg>
        <pc:picChg chg="mod">
          <ac:chgData name="Mohamed Radwan" userId="4bcaa16d27b46600" providerId="LiveId" clId="{C07D4DB1-7BD2-4775-84A1-23B035FAC74F}" dt="2020-06-22T07:50:59.156" v="223" actId="14826"/>
          <ac:picMkLst>
            <pc:docMk/>
            <pc:sldMk cId="843761929" sldId="2076137208"/>
            <ac:picMk id="12" creationId="{D9E618B9-2BA4-4EAA-BBFB-B34F7E5E1956}"/>
          </ac:picMkLst>
        </pc:picChg>
      </pc:sldChg>
      <pc:sldChg chg="modSp mod">
        <pc:chgData name="Mohamed Radwan" userId="4bcaa16d27b46600" providerId="LiveId" clId="{C07D4DB1-7BD2-4775-84A1-23B035FAC74F}" dt="2020-06-22T07:53:22.585" v="244" actId="14100"/>
        <pc:sldMkLst>
          <pc:docMk/>
          <pc:sldMk cId="4092883519" sldId="2076137211"/>
        </pc:sldMkLst>
        <pc:spChg chg="mod">
          <ac:chgData name="Mohamed Radwan" userId="4bcaa16d27b46600" providerId="LiveId" clId="{C07D4DB1-7BD2-4775-84A1-23B035FAC74F}" dt="2020-06-22T07:53:22.585" v="244" actId="14100"/>
          <ac:spMkLst>
            <pc:docMk/>
            <pc:sldMk cId="4092883519" sldId="2076137211"/>
            <ac:spMk id="26" creationId="{77557EE4-F19F-47C7-942E-D1B16A331977}"/>
          </ac:spMkLst>
        </pc:spChg>
        <pc:picChg chg="mod">
          <ac:chgData name="Mohamed Radwan" userId="4bcaa16d27b46600" providerId="LiveId" clId="{C07D4DB1-7BD2-4775-84A1-23B035FAC74F}" dt="2020-06-22T07:51:06.422" v="224" actId="14826"/>
          <ac:picMkLst>
            <pc:docMk/>
            <pc:sldMk cId="4092883519" sldId="2076137211"/>
            <ac:picMk id="10" creationId="{018E11D2-47BC-4F91-AA09-BFAB8E50900A}"/>
          </ac:picMkLst>
        </pc:picChg>
      </pc:sldChg>
      <pc:sldChg chg="modSp mod">
        <pc:chgData name="Mohamed Radwan" userId="4bcaa16d27b46600" providerId="LiveId" clId="{C07D4DB1-7BD2-4775-84A1-23B035FAC74F}" dt="2020-06-21T20:58:23.386" v="15" actId="20577"/>
        <pc:sldMkLst>
          <pc:docMk/>
          <pc:sldMk cId="416142671" sldId="2076137217"/>
        </pc:sldMkLst>
        <pc:spChg chg="mod">
          <ac:chgData name="Mohamed Radwan" userId="4bcaa16d27b46600" providerId="LiveId" clId="{C07D4DB1-7BD2-4775-84A1-23B035FAC74F}" dt="2020-06-21T20:58:23.386" v="15" actId="20577"/>
          <ac:spMkLst>
            <pc:docMk/>
            <pc:sldMk cId="416142671" sldId="2076137217"/>
            <ac:spMk id="2" creationId="{00000000-0000-0000-0000-000000000000}"/>
          </ac:spMkLst>
        </pc:spChg>
      </pc:sldChg>
      <pc:sldChg chg="delSp modSp mod modNotesTx">
        <pc:chgData name="Mohamed Radwan" userId="4bcaa16d27b46600" providerId="LiveId" clId="{C07D4DB1-7BD2-4775-84A1-23B035FAC74F}" dt="2020-06-22T06:39:55.461" v="61" actId="6549"/>
        <pc:sldMkLst>
          <pc:docMk/>
          <pc:sldMk cId="2552605084" sldId="2076137220"/>
        </pc:sldMkLst>
        <pc:spChg chg="mod">
          <ac:chgData name="Mohamed Radwan" userId="4bcaa16d27b46600" providerId="LiveId" clId="{C07D4DB1-7BD2-4775-84A1-23B035FAC74F}" dt="2020-06-21T21:00:24.945" v="16"/>
          <ac:spMkLst>
            <pc:docMk/>
            <pc:sldMk cId="2552605084" sldId="2076137220"/>
            <ac:spMk id="16" creationId="{B5086A1D-C547-5341-A89A-EFF10392BC1A}"/>
          </ac:spMkLst>
        </pc:spChg>
        <pc:spChg chg="mod">
          <ac:chgData name="Mohamed Radwan" userId="4bcaa16d27b46600" providerId="LiveId" clId="{C07D4DB1-7BD2-4775-84A1-23B035FAC74F}" dt="2020-06-21T21:00:24.945" v="16"/>
          <ac:spMkLst>
            <pc:docMk/>
            <pc:sldMk cId="2552605084" sldId="2076137220"/>
            <ac:spMk id="19" creationId="{2E41308A-A05D-E843-A275-12F0F924D037}"/>
          </ac:spMkLst>
        </pc:spChg>
        <pc:spChg chg="mod">
          <ac:chgData name="Mohamed Radwan" userId="4bcaa16d27b46600" providerId="LiveId" clId="{C07D4DB1-7BD2-4775-84A1-23B035FAC74F}" dt="2020-06-21T21:02:38.989" v="20"/>
          <ac:spMkLst>
            <pc:docMk/>
            <pc:sldMk cId="2552605084" sldId="2076137220"/>
            <ac:spMk id="27" creationId="{6AA28449-4EE7-4DBA-B535-231B2A8658EE}"/>
          </ac:spMkLst>
        </pc:spChg>
        <pc:spChg chg="mod">
          <ac:chgData name="Mohamed Radwan" userId="4bcaa16d27b46600" providerId="LiveId" clId="{C07D4DB1-7BD2-4775-84A1-23B035FAC74F}" dt="2020-06-21T21:02:57.487" v="22" actId="6549"/>
          <ac:spMkLst>
            <pc:docMk/>
            <pc:sldMk cId="2552605084" sldId="2076137220"/>
            <ac:spMk id="32" creationId="{5580324C-8F09-42D3-BA12-283D53271E2A}"/>
          </ac:spMkLst>
        </pc:spChg>
        <pc:spChg chg="mod">
          <ac:chgData name="Mohamed Radwan" userId="4bcaa16d27b46600" providerId="LiveId" clId="{C07D4DB1-7BD2-4775-84A1-23B035FAC74F}" dt="2020-06-21T21:02:54.404" v="21"/>
          <ac:spMkLst>
            <pc:docMk/>
            <pc:sldMk cId="2552605084" sldId="2076137220"/>
            <ac:spMk id="33" creationId="{FF3BF874-3D4D-4CE7-9068-8B8C075EE691}"/>
          </ac:spMkLst>
        </pc:spChg>
        <pc:grpChg chg="mod">
          <ac:chgData name="Mohamed Radwan" userId="4bcaa16d27b46600" providerId="LiveId" clId="{C07D4DB1-7BD2-4775-84A1-23B035FAC74F}" dt="2020-06-21T21:00:24.945" v="16"/>
          <ac:grpSpMkLst>
            <pc:docMk/>
            <pc:sldMk cId="2552605084" sldId="2076137220"/>
            <ac:grpSpMk id="3" creationId="{0CBE78B7-1508-4DA7-B299-49A7A05A47A7}"/>
          </ac:grpSpMkLst>
        </pc:grpChg>
        <pc:grpChg chg="del mod">
          <ac:chgData name="Mohamed Radwan" userId="4bcaa16d27b46600" providerId="LiveId" clId="{C07D4DB1-7BD2-4775-84A1-23B035FAC74F}" dt="2020-06-21T21:03:33.195" v="23" actId="478"/>
          <ac:grpSpMkLst>
            <pc:docMk/>
            <pc:sldMk cId="2552605084" sldId="2076137220"/>
            <ac:grpSpMk id="12" creationId="{CBDED63A-913B-4531-947E-3EBECE5F1939}"/>
          </ac:grpSpMkLst>
        </pc:grpChg>
        <pc:grpChg chg="mod">
          <ac:chgData name="Mohamed Radwan" userId="4bcaa16d27b46600" providerId="LiveId" clId="{C07D4DB1-7BD2-4775-84A1-23B035FAC74F}" dt="2020-06-21T21:00:51.913" v="18" actId="1076"/>
          <ac:grpSpMkLst>
            <pc:docMk/>
            <pc:sldMk cId="2552605084" sldId="2076137220"/>
            <ac:grpSpMk id="25" creationId="{98F7E8DA-9401-410D-A4D4-8D7D83998881}"/>
          </ac:grpSpMkLst>
        </pc:grpChg>
        <pc:grpChg chg="mod">
          <ac:chgData name="Mohamed Radwan" userId="4bcaa16d27b46600" providerId="LiveId" clId="{C07D4DB1-7BD2-4775-84A1-23B035FAC74F}" dt="2020-06-21T21:02:54.404" v="21"/>
          <ac:grpSpMkLst>
            <pc:docMk/>
            <pc:sldMk cId="2552605084" sldId="2076137220"/>
            <ac:grpSpMk id="31" creationId="{87F78897-AF36-4E99-B0A8-9BC240469845}"/>
          </ac:grpSpMkLst>
        </pc:grpChg>
      </pc:sldChg>
      <pc:sldChg chg="add">
        <pc:chgData name="Mohamed Radwan" userId="4bcaa16d27b46600" providerId="LiveId" clId="{C07D4DB1-7BD2-4775-84A1-23B035FAC74F}" dt="2020-06-22T06:51:48.768" v="79"/>
        <pc:sldMkLst>
          <pc:docMk/>
          <pc:sldMk cId="3876039482" sldId="2076137221"/>
        </pc:sldMkLst>
      </pc:sldChg>
      <pc:sldChg chg="add del">
        <pc:chgData name="Mohamed Radwan" userId="4bcaa16d27b46600" providerId="LiveId" clId="{C07D4DB1-7BD2-4775-84A1-23B035FAC74F}" dt="2020-06-22T07:03:24.508" v="125" actId="47"/>
        <pc:sldMkLst>
          <pc:docMk/>
          <pc:sldMk cId="2920657970" sldId="2076137222"/>
        </pc:sldMkLst>
      </pc:sldChg>
    </pc:docChg>
  </pc:docChgLst>
  <pc:docChgLst>
    <pc:chgData name="Mohamed Radwan" userId="4bcaa16d27b46600" providerId="LiveId" clId="{C4DB037F-6B7F-47E3-81A0-9F589FD656B4}"/>
    <pc:docChg chg="undo custSel delSld modSld modSection">
      <pc:chgData name="Mohamed Radwan" userId="4bcaa16d27b46600" providerId="LiveId" clId="{C4DB037F-6B7F-47E3-81A0-9F589FD656B4}" dt="2020-06-21T19:50:42.337" v="264" actId="47"/>
      <pc:docMkLst>
        <pc:docMk/>
      </pc:docMkLst>
      <pc:sldChg chg="modNotesTx">
        <pc:chgData name="Mohamed Radwan" userId="4bcaa16d27b46600" providerId="LiveId" clId="{C4DB037F-6B7F-47E3-81A0-9F589FD656B4}" dt="2020-06-21T18:16:04.679" v="1" actId="6549"/>
        <pc:sldMkLst>
          <pc:docMk/>
          <pc:sldMk cId="3243804151" sldId="271"/>
        </pc:sldMkLst>
      </pc:sldChg>
      <pc:sldChg chg="del">
        <pc:chgData name="Mohamed Radwan" userId="4bcaa16d27b46600" providerId="LiveId" clId="{C4DB037F-6B7F-47E3-81A0-9F589FD656B4}" dt="2020-06-21T19:12:06.188" v="23" actId="47"/>
        <pc:sldMkLst>
          <pc:docMk/>
          <pc:sldMk cId="2511816990" sldId="2076136261"/>
        </pc:sldMkLst>
      </pc:sldChg>
      <pc:sldChg chg="delSp modSp del mod modAnim">
        <pc:chgData name="Mohamed Radwan" userId="4bcaa16d27b46600" providerId="LiveId" clId="{C4DB037F-6B7F-47E3-81A0-9F589FD656B4}" dt="2020-06-21T19:23:10.304" v="92" actId="47"/>
        <pc:sldMkLst>
          <pc:docMk/>
          <pc:sldMk cId="2201945656" sldId="2076136262"/>
        </pc:sldMkLst>
        <pc:picChg chg="del mod">
          <ac:chgData name="Mohamed Radwan" userId="4bcaa16d27b46600" providerId="LiveId" clId="{C4DB037F-6B7F-47E3-81A0-9F589FD656B4}" dt="2020-06-21T19:21:50.644" v="80" actId="21"/>
          <ac:picMkLst>
            <pc:docMk/>
            <pc:sldMk cId="2201945656" sldId="2076136262"/>
            <ac:picMk id="22" creationId="{7FABDF19-B0A8-4073-B7B9-602345086B49}"/>
          </ac:picMkLst>
        </pc:picChg>
        <pc:picChg chg="del mod">
          <ac:chgData name="Mohamed Radwan" userId="4bcaa16d27b46600" providerId="LiveId" clId="{C4DB037F-6B7F-47E3-81A0-9F589FD656B4}" dt="2020-06-21T19:21:50.644" v="80" actId="21"/>
          <ac:picMkLst>
            <pc:docMk/>
            <pc:sldMk cId="2201945656" sldId="2076136262"/>
            <ac:picMk id="4098" creationId="{CED1E939-EB4B-4DC9-8EC4-B5EF29087495}"/>
          </ac:picMkLst>
        </pc:picChg>
      </pc:sldChg>
      <pc:sldChg chg="del">
        <pc:chgData name="Mohamed Radwan" userId="4bcaa16d27b46600" providerId="LiveId" clId="{C4DB037F-6B7F-47E3-81A0-9F589FD656B4}" dt="2020-06-21T19:30:18.920" v="130" actId="47"/>
        <pc:sldMkLst>
          <pc:docMk/>
          <pc:sldMk cId="2036359954" sldId="2076136264"/>
        </pc:sldMkLst>
      </pc:sldChg>
      <pc:sldChg chg="delSp modSp del mod delAnim">
        <pc:chgData name="Mohamed Radwan" userId="4bcaa16d27b46600" providerId="LiveId" clId="{C4DB037F-6B7F-47E3-81A0-9F589FD656B4}" dt="2020-06-21T19:34:23.612" v="166" actId="47"/>
        <pc:sldMkLst>
          <pc:docMk/>
          <pc:sldMk cId="3240461392" sldId="2076136265"/>
        </pc:sldMkLst>
        <pc:spChg chg="del mod">
          <ac:chgData name="Mohamed Radwan" userId="4bcaa16d27b46600" providerId="LiveId" clId="{C4DB037F-6B7F-47E3-81A0-9F589FD656B4}" dt="2020-06-21T19:33:00.693" v="155" actId="21"/>
          <ac:spMkLst>
            <pc:docMk/>
            <pc:sldMk cId="3240461392" sldId="2076136265"/>
            <ac:spMk id="8" creationId="{9AF298EB-CB7A-4419-BB5C-A453FBAC8594}"/>
          </ac:spMkLst>
        </pc:spChg>
        <pc:picChg chg="del">
          <ac:chgData name="Mohamed Radwan" userId="4bcaa16d27b46600" providerId="LiveId" clId="{C4DB037F-6B7F-47E3-81A0-9F589FD656B4}" dt="2020-06-21T19:33:00.693" v="155" actId="21"/>
          <ac:picMkLst>
            <pc:docMk/>
            <pc:sldMk cId="3240461392" sldId="2076136265"/>
            <ac:picMk id="5" creationId="{9D26F790-9002-410E-A8F1-5123872F05E4}"/>
          </ac:picMkLst>
        </pc:picChg>
      </pc:sldChg>
      <pc:sldChg chg="delSp modSp del mod delAnim">
        <pc:chgData name="Mohamed Radwan" userId="4bcaa16d27b46600" providerId="LiveId" clId="{C4DB037F-6B7F-47E3-81A0-9F589FD656B4}" dt="2020-06-21T19:35:51.973" v="184" actId="47"/>
        <pc:sldMkLst>
          <pc:docMk/>
          <pc:sldMk cId="1881646119" sldId="2076136266"/>
        </pc:sldMkLst>
        <pc:spChg chg="del mod">
          <ac:chgData name="Mohamed Radwan" userId="4bcaa16d27b46600" providerId="LiveId" clId="{C4DB037F-6B7F-47E3-81A0-9F589FD656B4}" dt="2020-06-21T19:34:48.259" v="168" actId="21"/>
          <ac:spMkLst>
            <pc:docMk/>
            <pc:sldMk cId="1881646119" sldId="2076136266"/>
            <ac:spMk id="9" creationId="{EBF46861-3E23-4F25-8EC7-073F116A166C}"/>
          </ac:spMkLst>
        </pc:spChg>
        <pc:picChg chg="del">
          <ac:chgData name="Mohamed Radwan" userId="4bcaa16d27b46600" providerId="LiveId" clId="{C4DB037F-6B7F-47E3-81A0-9F589FD656B4}" dt="2020-06-21T19:34:48.259" v="168" actId="21"/>
          <ac:picMkLst>
            <pc:docMk/>
            <pc:sldMk cId="1881646119" sldId="2076136266"/>
            <ac:picMk id="7" creationId="{34A6E567-0750-4404-A327-4C19C7CE5046}"/>
          </ac:picMkLst>
        </pc:picChg>
      </pc:sldChg>
      <pc:sldChg chg="delSp modSp del mod modAnim">
        <pc:chgData name="Mohamed Radwan" userId="4bcaa16d27b46600" providerId="LiveId" clId="{C4DB037F-6B7F-47E3-81A0-9F589FD656B4}" dt="2020-06-21T19:45:37.419" v="234" actId="47"/>
        <pc:sldMkLst>
          <pc:docMk/>
          <pc:sldMk cId="3791796796" sldId="2076136267"/>
        </pc:sldMkLst>
        <pc:spChg chg="del mod">
          <ac:chgData name="Mohamed Radwan" userId="4bcaa16d27b46600" providerId="LiveId" clId="{C4DB037F-6B7F-47E3-81A0-9F589FD656B4}" dt="2020-06-21T19:44:13.374" v="215" actId="21"/>
          <ac:spMkLst>
            <pc:docMk/>
            <pc:sldMk cId="3791796796" sldId="2076136267"/>
            <ac:spMk id="7" creationId="{00CA500E-0138-4825-B75B-06FB2A8D7599}"/>
          </ac:spMkLst>
        </pc:spChg>
        <pc:picChg chg="del mod">
          <ac:chgData name="Mohamed Radwan" userId="4bcaa16d27b46600" providerId="LiveId" clId="{C4DB037F-6B7F-47E3-81A0-9F589FD656B4}" dt="2020-06-21T19:44:13.374" v="215" actId="21"/>
          <ac:picMkLst>
            <pc:docMk/>
            <pc:sldMk cId="3791796796" sldId="2076136267"/>
            <ac:picMk id="5" creationId="{7BC2A4D9-BD50-4700-985E-D9091ABE4B9B}"/>
          </ac:picMkLst>
        </pc:picChg>
        <pc:picChg chg="del mod">
          <ac:chgData name="Mohamed Radwan" userId="4bcaa16d27b46600" providerId="LiveId" clId="{C4DB037F-6B7F-47E3-81A0-9F589FD656B4}" dt="2020-06-21T19:44:13.374" v="215" actId="21"/>
          <ac:picMkLst>
            <pc:docMk/>
            <pc:sldMk cId="3791796796" sldId="2076136267"/>
            <ac:picMk id="7170" creationId="{D9F0061C-D706-433E-8D4E-233E079AF4C8}"/>
          </ac:picMkLst>
        </pc:picChg>
      </pc:sldChg>
      <pc:sldChg chg="del">
        <pc:chgData name="Mohamed Radwan" userId="4bcaa16d27b46600" providerId="LiveId" clId="{C4DB037F-6B7F-47E3-81A0-9F589FD656B4}" dt="2020-06-21T18:16:01.234" v="0" actId="47"/>
        <pc:sldMkLst>
          <pc:docMk/>
          <pc:sldMk cId="641601604" sldId="2076136281"/>
        </pc:sldMkLst>
      </pc:sldChg>
      <pc:sldChg chg="modSp mod">
        <pc:chgData name="Mohamed Radwan" userId="4bcaa16d27b46600" providerId="LiveId" clId="{C4DB037F-6B7F-47E3-81A0-9F589FD656B4}" dt="2020-06-21T18:35:11.768" v="19" actId="20577"/>
        <pc:sldMkLst>
          <pc:docMk/>
          <pc:sldMk cId="3189551493" sldId="2076136307"/>
        </pc:sldMkLst>
        <pc:spChg chg="mod">
          <ac:chgData name="Mohamed Radwan" userId="4bcaa16d27b46600" providerId="LiveId" clId="{C4DB037F-6B7F-47E3-81A0-9F589FD656B4}" dt="2020-06-21T18:35:11.768" v="19" actId="20577"/>
          <ac:spMkLst>
            <pc:docMk/>
            <pc:sldMk cId="3189551493" sldId="2076136307"/>
            <ac:spMk id="3" creationId="{0DB18964-6825-684C-ABB1-6ACF3A73F7D1}"/>
          </ac:spMkLst>
        </pc:spChg>
      </pc:sldChg>
      <pc:sldChg chg="modAnim">
        <pc:chgData name="Mohamed Radwan" userId="4bcaa16d27b46600" providerId="LiveId" clId="{C4DB037F-6B7F-47E3-81A0-9F589FD656B4}" dt="2020-06-21T18:32:55.284" v="18"/>
        <pc:sldMkLst>
          <pc:docMk/>
          <pc:sldMk cId="3510066394" sldId="2076136378"/>
        </pc:sldMkLst>
      </pc:sldChg>
      <pc:sldChg chg="del">
        <pc:chgData name="Mohamed Radwan" userId="4bcaa16d27b46600" providerId="LiveId" clId="{C4DB037F-6B7F-47E3-81A0-9F589FD656B4}" dt="2020-06-21T18:32:13.863" v="15" actId="47"/>
        <pc:sldMkLst>
          <pc:docMk/>
          <pc:sldMk cId="1398269936" sldId="2076136395"/>
        </pc:sldMkLst>
      </pc:sldChg>
      <pc:sldChg chg="delSp modSp del mod delAnim modAnim">
        <pc:chgData name="Mohamed Radwan" userId="4bcaa16d27b46600" providerId="LiveId" clId="{C4DB037F-6B7F-47E3-81A0-9F589FD656B4}" dt="2020-06-21T19:19:26.327" v="69" actId="47"/>
        <pc:sldMkLst>
          <pc:docMk/>
          <pc:sldMk cId="295481116" sldId="2076136399"/>
        </pc:sldMkLst>
        <pc:spChg chg="del mod topLvl">
          <ac:chgData name="Mohamed Radwan" userId="4bcaa16d27b46600" providerId="LiveId" clId="{C4DB037F-6B7F-47E3-81A0-9F589FD656B4}" dt="2020-06-21T19:18:44.881" v="60" actId="478"/>
          <ac:spMkLst>
            <pc:docMk/>
            <pc:sldMk cId="295481116" sldId="2076136399"/>
            <ac:spMk id="14" creationId="{876810A8-72D9-4227-BAF6-B78A3C1E8A76}"/>
          </ac:spMkLst>
        </pc:spChg>
        <pc:grpChg chg="del mod">
          <ac:chgData name="Mohamed Radwan" userId="4bcaa16d27b46600" providerId="LiveId" clId="{C4DB037F-6B7F-47E3-81A0-9F589FD656B4}" dt="2020-06-21T19:18:44.881" v="60" actId="478"/>
          <ac:grpSpMkLst>
            <pc:docMk/>
            <pc:sldMk cId="295481116" sldId="2076136399"/>
            <ac:grpSpMk id="12" creationId="{EC45B49A-9834-474E-931E-80A137334629}"/>
          </ac:grpSpMkLst>
        </pc:grpChg>
        <pc:picChg chg="del">
          <ac:chgData name="Mohamed Radwan" userId="4bcaa16d27b46600" providerId="LiveId" clId="{C4DB037F-6B7F-47E3-81A0-9F589FD656B4}" dt="2020-06-21T19:18:28.235" v="56" actId="478"/>
          <ac:picMkLst>
            <pc:docMk/>
            <pc:sldMk cId="295481116" sldId="2076136399"/>
            <ac:picMk id="13" creationId="{62EB6996-3428-4F57-A4D5-ECA7EA92E172}"/>
          </ac:picMkLst>
        </pc:picChg>
        <pc:picChg chg="del mod">
          <ac:chgData name="Mohamed Radwan" userId="4bcaa16d27b46600" providerId="LiveId" clId="{C4DB037F-6B7F-47E3-81A0-9F589FD656B4}" dt="2020-06-21T19:18:30.612" v="57" actId="478"/>
          <ac:picMkLst>
            <pc:docMk/>
            <pc:sldMk cId="295481116" sldId="2076136399"/>
            <ac:picMk id="15" creationId="{B0F0A648-3655-4480-9FBB-CD835EDB280D}"/>
          </ac:picMkLst>
        </pc:picChg>
        <pc:picChg chg="del mod topLvl">
          <ac:chgData name="Mohamed Radwan" userId="4bcaa16d27b46600" providerId="LiveId" clId="{C4DB037F-6B7F-47E3-81A0-9F589FD656B4}" dt="2020-06-21T19:18:53.389" v="63" actId="21"/>
          <ac:picMkLst>
            <pc:docMk/>
            <pc:sldMk cId="295481116" sldId="2076136399"/>
            <ac:picMk id="22" creationId="{AD872F8C-EDA2-4F1D-922A-D82411F87DB1}"/>
          </ac:picMkLst>
        </pc:picChg>
        <pc:picChg chg="del mod">
          <ac:chgData name="Mohamed Radwan" userId="4bcaa16d27b46600" providerId="LiveId" clId="{C4DB037F-6B7F-47E3-81A0-9F589FD656B4}" dt="2020-06-21T19:18:53.389" v="63" actId="21"/>
          <ac:picMkLst>
            <pc:docMk/>
            <pc:sldMk cId="295481116" sldId="2076136399"/>
            <ac:picMk id="26" creationId="{D6F92811-96FD-4967-B7FE-9D3B452ADDDE}"/>
          </ac:picMkLst>
        </pc:picChg>
      </pc:sldChg>
      <pc:sldChg chg="del">
        <pc:chgData name="Mohamed Radwan" userId="4bcaa16d27b46600" providerId="LiveId" clId="{C4DB037F-6B7F-47E3-81A0-9F589FD656B4}" dt="2020-06-21T18:24:00.349" v="12" actId="47"/>
        <pc:sldMkLst>
          <pc:docMk/>
          <pc:sldMk cId="860432215" sldId="2076136443"/>
        </pc:sldMkLst>
      </pc:sldChg>
      <pc:sldChg chg="del">
        <pc:chgData name="Mohamed Radwan" userId="4bcaa16d27b46600" providerId="LiveId" clId="{C4DB037F-6B7F-47E3-81A0-9F589FD656B4}" dt="2020-06-21T18:32:13.863" v="15" actId="47"/>
        <pc:sldMkLst>
          <pc:docMk/>
          <pc:sldMk cId="1485854814" sldId="2076136444"/>
        </pc:sldMkLst>
      </pc:sldChg>
      <pc:sldChg chg="del">
        <pc:chgData name="Mohamed Radwan" userId="4bcaa16d27b46600" providerId="LiveId" clId="{C4DB037F-6B7F-47E3-81A0-9F589FD656B4}" dt="2020-06-21T19:28:05.294" v="121" actId="47"/>
        <pc:sldMkLst>
          <pc:docMk/>
          <pc:sldMk cId="1181710230" sldId="2076136464"/>
        </pc:sldMkLst>
      </pc:sldChg>
      <pc:sldChg chg="modSp mod">
        <pc:chgData name="Mohamed Radwan" userId="4bcaa16d27b46600" providerId="LiveId" clId="{C4DB037F-6B7F-47E3-81A0-9F589FD656B4}" dt="2020-06-21T18:35:22.680" v="22" actId="20577"/>
        <pc:sldMkLst>
          <pc:docMk/>
          <pc:sldMk cId="3076868749" sldId="2076136475"/>
        </pc:sldMkLst>
        <pc:spChg chg="mod">
          <ac:chgData name="Mohamed Radwan" userId="4bcaa16d27b46600" providerId="LiveId" clId="{C4DB037F-6B7F-47E3-81A0-9F589FD656B4}" dt="2020-06-21T18:35:22.680" v="22" actId="20577"/>
          <ac:spMkLst>
            <pc:docMk/>
            <pc:sldMk cId="3076868749" sldId="2076136475"/>
            <ac:spMk id="2" creationId="{3F2CED08-3BD5-40E1-82CB-3CC3B3160CC7}"/>
          </ac:spMkLst>
        </pc:spChg>
      </pc:sldChg>
      <pc:sldChg chg="delSp del modAnim">
        <pc:chgData name="Mohamed Radwan" userId="4bcaa16d27b46600" providerId="LiveId" clId="{C4DB037F-6B7F-47E3-81A0-9F589FD656B4}" dt="2020-06-21T19:50:42.337" v="264" actId="47"/>
        <pc:sldMkLst>
          <pc:docMk/>
          <pc:sldMk cId="386728264" sldId="2076136477"/>
        </pc:sldMkLst>
        <pc:picChg chg="del">
          <ac:chgData name="Mohamed Radwan" userId="4bcaa16d27b46600" providerId="LiveId" clId="{C4DB037F-6B7F-47E3-81A0-9F589FD656B4}" dt="2020-06-21T19:48:50.343" v="242" actId="21"/>
          <ac:picMkLst>
            <pc:docMk/>
            <pc:sldMk cId="386728264" sldId="2076136477"/>
            <ac:picMk id="10" creationId="{A65F545D-8D96-40D5-8965-24D4DABEE05E}"/>
          </ac:picMkLst>
        </pc:picChg>
        <pc:picChg chg="del">
          <ac:chgData name="Mohamed Radwan" userId="4bcaa16d27b46600" providerId="LiveId" clId="{C4DB037F-6B7F-47E3-81A0-9F589FD656B4}" dt="2020-06-21T19:48:50.343" v="242" actId="21"/>
          <ac:picMkLst>
            <pc:docMk/>
            <pc:sldMk cId="386728264" sldId="2076136477"/>
            <ac:picMk id="12" creationId="{67EA8288-5C88-405F-BB7C-ED80D887F8C1}"/>
          </ac:picMkLst>
        </pc:picChg>
        <pc:picChg chg="del">
          <ac:chgData name="Mohamed Radwan" userId="4bcaa16d27b46600" providerId="LiveId" clId="{C4DB037F-6B7F-47E3-81A0-9F589FD656B4}" dt="2020-06-21T19:48:50.343" v="242" actId="21"/>
          <ac:picMkLst>
            <pc:docMk/>
            <pc:sldMk cId="386728264" sldId="2076136477"/>
            <ac:picMk id="13" creationId="{7D0D8C6D-E7FE-4ADA-9995-B38CD8952C68}"/>
          </ac:picMkLst>
        </pc:picChg>
      </pc:sldChg>
      <pc:sldChg chg="delSp del mod delAnim">
        <pc:chgData name="Mohamed Radwan" userId="4bcaa16d27b46600" providerId="LiveId" clId="{C4DB037F-6B7F-47E3-81A0-9F589FD656B4}" dt="2020-06-21T19:25:02.662" v="101" actId="47"/>
        <pc:sldMkLst>
          <pc:docMk/>
          <pc:sldMk cId="2090000666" sldId="2076136484"/>
        </pc:sldMkLst>
        <pc:grpChg chg="del">
          <ac:chgData name="Mohamed Radwan" userId="4bcaa16d27b46600" providerId="LiveId" clId="{C4DB037F-6B7F-47E3-81A0-9F589FD656B4}" dt="2020-06-21T19:23:30.152" v="93" actId="21"/>
          <ac:grpSpMkLst>
            <pc:docMk/>
            <pc:sldMk cId="2090000666" sldId="2076136484"/>
            <ac:grpSpMk id="2" creationId="{C858A143-A0A4-4198-B954-F4DD972FCCC0}"/>
          </ac:grpSpMkLst>
        </pc:grpChg>
      </pc:sldChg>
      <pc:sldChg chg="del">
        <pc:chgData name="Mohamed Radwan" userId="4bcaa16d27b46600" providerId="LiveId" clId="{C4DB037F-6B7F-47E3-81A0-9F589FD656B4}" dt="2020-06-21T19:15:03.717" v="46" actId="47"/>
        <pc:sldMkLst>
          <pc:docMk/>
          <pc:sldMk cId="1076850157" sldId="2076136991"/>
        </pc:sldMkLst>
      </pc:sldChg>
      <pc:sldChg chg="del">
        <pc:chgData name="Mohamed Radwan" userId="4bcaa16d27b46600" providerId="LiveId" clId="{C4DB037F-6B7F-47E3-81A0-9F589FD656B4}" dt="2020-06-21T19:26:04.387" v="108" actId="47"/>
        <pc:sldMkLst>
          <pc:docMk/>
          <pc:sldMk cId="2878994319" sldId="2076137025"/>
        </pc:sldMkLst>
      </pc:sldChg>
      <pc:sldChg chg="del">
        <pc:chgData name="Mohamed Radwan" userId="4bcaa16d27b46600" providerId="LiveId" clId="{C4DB037F-6B7F-47E3-81A0-9F589FD656B4}" dt="2020-06-21T19:27:00.859" v="115" actId="47"/>
        <pc:sldMkLst>
          <pc:docMk/>
          <pc:sldMk cId="113573872" sldId="2076137026"/>
        </pc:sldMkLst>
      </pc:sldChg>
      <pc:sldChg chg="delSp modSp del mod delAnim">
        <pc:chgData name="Mohamed Radwan" userId="4bcaa16d27b46600" providerId="LiveId" clId="{C4DB037F-6B7F-47E3-81A0-9F589FD656B4}" dt="2020-06-21T19:41:47.149" v="200" actId="47"/>
        <pc:sldMkLst>
          <pc:docMk/>
          <pc:sldMk cId="3559901419" sldId="2076137027"/>
        </pc:sldMkLst>
        <pc:spChg chg="del mod">
          <ac:chgData name="Mohamed Radwan" userId="4bcaa16d27b46600" providerId="LiveId" clId="{C4DB037F-6B7F-47E3-81A0-9F589FD656B4}" dt="2020-06-21T19:36:34.404" v="191" actId="21"/>
          <ac:spMkLst>
            <pc:docMk/>
            <pc:sldMk cId="3559901419" sldId="2076137027"/>
            <ac:spMk id="7" creationId="{34C49971-DFC9-41AD-845E-BD5E6EB106EF}"/>
          </ac:spMkLst>
        </pc:spChg>
        <pc:picChg chg="del mod">
          <ac:chgData name="Mohamed Radwan" userId="4bcaa16d27b46600" providerId="LiveId" clId="{C4DB037F-6B7F-47E3-81A0-9F589FD656B4}" dt="2020-06-21T19:36:34.404" v="191" actId="21"/>
          <ac:picMkLst>
            <pc:docMk/>
            <pc:sldMk cId="3559901419" sldId="2076137027"/>
            <ac:picMk id="5" creationId="{9D26F790-9002-410E-A8F1-5123872F05E4}"/>
          </ac:picMkLst>
        </pc:picChg>
        <pc:picChg chg="del mod">
          <ac:chgData name="Mohamed Radwan" userId="4bcaa16d27b46600" providerId="LiveId" clId="{C4DB037F-6B7F-47E3-81A0-9F589FD656B4}" dt="2020-06-21T19:36:34.404" v="191" actId="21"/>
          <ac:picMkLst>
            <pc:docMk/>
            <pc:sldMk cId="3559901419" sldId="2076137027"/>
            <ac:picMk id="6" creationId="{569EF164-A062-4E56-94B7-EF712CC2EB7B}"/>
          </ac:picMkLst>
        </pc:picChg>
      </pc:sldChg>
      <pc:sldChg chg="delSp modSp del mod delAnim">
        <pc:chgData name="Mohamed Radwan" userId="4bcaa16d27b46600" providerId="LiveId" clId="{C4DB037F-6B7F-47E3-81A0-9F589FD656B4}" dt="2020-06-21T19:31:24.388" v="143" actId="47"/>
        <pc:sldMkLst>
          <pc:docMk/>
          <pc:sldMk cId="1298277065" sldId="2076137122"/>
        </pc:sldMkLst>
        <pc:spChg chg="mod">
          <ac:chgData name="Mohamed Radwan" userId="4bcaa16d27b46600" providerId="LiveId" clId="{C4DB037F-6B7F-47E3-81A0-9F589FD656B4}" dt="2020-06-21T19:31:22.099" v="142" actId="21"/>
          <ac:spMkLst>
            <pc:docMk/>
            <pc:sldMk cId="1298277065" sldId="2076137122"/>
            <ac:spMk id="11" creationId="{793DB604-1EA5-4949-8471-8113F6648BD4}"/>
          </ac:spMkLst>
        </pc:spChg>
        <pc:picChg chg="del">
          <ac:chgData name="Mohamed Radwan" userId="4bcaa16d27b46600" providerId="LiveId" clId="{C4DB037F-6B7F-47E3-81A0-9F589FD656B4}" dt="2020-06-21T19:30:52.438" v="132" actId="21"/>
          <ac:picMkLst>
            <pc:docMk/>
            <pc:sldMk cId="1298277065" sldId="2076137122"/>
            <ac:picMk id="5" creationId="{9D26F790-9002-410E-A8F1-5123872F05E4}"/>
          </ac:picMkLst>
        </pc:picChg>
        <pc:picChg chg="del mod">
          <ac:chgData name="Mohamed Radwan" userId="4bcaa16d27b46600" providerId="LiveId" clId="{C4DB037F-6B7F-47E3-81A0-9F589FD656B4}" dt="2020-06-21T19:30:52.438" v="132" actId="21"/>
          <ac:picMkLst>
            <pc:docMk/>
            <pc:sldMk cId="1298277065" sldId="2076137122"/>
            <ac:picMk id="6" creationId="{569EF164-A062-4E56-94B7-EF712CC2EB7B}"/>
          </ac:picMkLst>
        </pc:picChg>
      </pc:sldChg>
      <pc:sldChg chg="del">
        <pc:chgData name="Mohamed Radwan" userId="4bcaa16d27b46600" providerId="LiveId" clId="{C4DB037F-6B7F-47E3-81A0-9F589FD656B4}" dt="2020-06-21T18:16:12.245" v="2" actId="2696"/>
        <pc:sldMkLst>
          <pc:docMk/>
          <pc:sldMk cId="2613681624" sldId="2076137160"/>
        </pc:sldMkLst>
      </pc:sldChg>
      <pc:sldChg chg="del">
        <pc:chgData name="Mohamed Radwan" userId="4bcaa16d27b46600" providerId="LiveId" clId="{C4DB037F-6B7F-47E3-81A0-9F589FD656B4}" dt="2020-06-21T18:16:12.245" v="2" actId="2696"/>
        <pc:sldMkLst>
          <pc:docMk/>
          <pc:sldMk cId="2040378477" sldId="2076137161"/>
        </pc:sldMkLst>
      </pc:sldChg>
      <pc:sldChg chg="del">
        <pc:chgData name="Mohamed Radwan" userId="4bcaa16d27b46600" providerId="LiveId" clId="{C4DB037F-6B7F-47E3-81A0-9F589FD656B4}" dt="2020-06-21T18:16:12.245" v="2" actId="2696"/>
        <pc:sldMkLst>
          <pc:docMk/>
          <pc:sldMk cId="2500354597" sldId="2076137162"/>
        </pc:sldMkLst>
      </pc:sldChg>
      <pc:sldChg chg="del">
        <pc:chgData name="Mohamed Radwan" userId="4bcaa16d27b46600" providerId="LiveId" clId="{C4DB037F-6B7F-47E3-81A0-9F589FD656B4}" dt="2020-06-21T18:16:12.245" v="2" actId="2696"/>
        <pc:sldMkLst>
          <pc:docMk/>
          <pc:sldMk cId="157144587" sldId="2076137163"/>
        </pc:sldMkLst>
      </pc:sldChg>
      <pc:sldChg chg="del">
        <pc:chgData name="Mohamed Radwan" userId="4bcaa16d27b46600" providerId="LiveId" clId="{C4DB037F-6B7F-47E3-81A0-9F589FD656B4}" dt="2020-06-21T18:16:12.245" v="2" actId="2696"/>
        <pc:sldMkLst>
          <pc:docMk/>
          <pc:sldMk cId="2199393663" sldId="2076137164"/>
        </pc:sldMkLst>
      </pc:sldChg>
      <pc:sldChg chg="modAnim">
        <pc:chgData name="Mohamed Radwan" userId="4bcaa16d27b46600" providerId="LiveId" clId="{C4DB037F-6B7F-47E3-81A0-9F589FD656B4}" dt="2020-06-21T18:21:34.899" v="11"/>
        <pc:sldMkLst>
          <pc:docMk/>
          <pc:sldMk cId="4102875862" sldId="2076137165"/>
        </pc:sldMkLst>
      </pc:sldChg>
      <pc:sldChg chg="del">
        <pc:chgData name="Mohamed Radwan" userId="4bcaa16d27b46600" providerId="LiveId" clId="{C4DB037F-6B7F-47E3-81A0-9F589FD656B4}" dt="2020-06-21T18:30:10.062" v="13" actId="47"/>
        <pc:sldMkLst>
          <pc:docMk/>
          <pc:sldMk cId="1774758794" sldId="2076137166"/>
        </pc:sldMkLst>
      </pc:sldChg>
      <pc:sldChg chg="del">
        <pc:chgData name="Mohamed Radwan" userId="4bcaa16d27b46600" providerId="LiveId" clId="{C4DB037F-6B7F-47E3-81A0-9F589FD656B4}" dt="2020-06-21T18:30:16.477" v="14" actId="2696"/>
        <pc:sldMkLst>
          <pc:docMk/>
          <pc:sldMk cId="3129900987" sldId="2076137168"/>
        </pc:sldMkLst>
      </pc:sldChg>
      <pc:sldChg chg="del">
        <pc:chgData name="Mohamed Radwan" userId="4bcaa16d27b46600" providerId="LiveId" clId="{C4DB037F-6B7F-47E3-81A0-9F589FD656B4}" dt="2020-06-21T18:30:16.477" v="14" actId="2696"/>
        <pc:sldMkLst>
          <pc:docMk/>
          <pc:sldMk cId="2040378477" sldId="2076137169"/>
        </pc:sldMkLst>
      </pc:sldChg>
      <pc:sldChg chg="del">
        <pc:chgData name="Mohamed Radwan" userId="4bcaa16d27b46600" providerId="LiveId" clId="{C4DB037F-6B7F-47E3-81A0-9F589FD656B4}" dt="2020-06-21T18:30:16.477" v="14" actId="2696"/>
        <pc:sldMkLst>
          <pc:docMk/>
          <pc:sldMk cId="2500354597" sldId="2076137170"/>
        </pc:sldMkLst>
      </pc:sldChg>
      <pc:sldChg chg="del">
        <pc:chgData name="Mohamed Radwan" userId="4bcaa16d27b46600" providerId="LiveId" clId="{C4DB037F-6B7F-47E3-81A0-9F589FD656B4}" dt="2020-06-21T18:30:16.477" v="14" actId="2696"/>
        <pc:sldMkLst>
          <pc:docMk/>
          <pc:sldMk cId="157144587" sldId="2076137171"/>
        </pc:sldMkLst>
      </pc:sldChg>
      <pc:sldChg chg="del">
        <pc:chgData name="Mohamed Radwan" userId="4bcaa16d27b46600" providerId="LiveId" clId="{C4DB037F-6B7F-47E3-81A0-9F589FD656B4}" dt="2020-06-21T18:30:16.477" v="14" actId="2696"/>
        <pc:sldMkLst>
          <pc:docMk/>
          <pc:sldMk cId="2199393663" sldId="2076137172"/>
        </pc:sldMkLst>
      </pc:sldChg>
      <pc:sldChg chg="addSp delSp modSp mod addAnim delAnim modAnim">
        <pc:chgData name="Mohamed Radwan" userId="4bcaa16d27b46600" providerId="LiveId" clId="{C4DB037F-6B7F-47E3-81A0-9F589FD656B4}" dt="2020-06-21T19:18:06.739" v="55" actId="1076"/>
        <pc:sldMkLst>
          <pc:docMk/>
          <pc:sldMk cId="2650492179" sldId="2076137174"/>
        </pc:sldMkLst>
        <pc:spChg chg="mod">
          <ac:chgData name="Mohamed Radwan" userId="4bcaa16d27b46600" providerId="LiveId" clId="{C4DB037F-6B7F-47E3-81A0-9F589FD656B4}" dt="2020-06-21T19:14:48.369" v="44" actId="20577"/>
          <ac:spMkLst>
            <pc:docMk/>
            <pc:sldMk cId="2650492179" sldId="2076137174"/>
            <ac:spMk id="2" creationId="{00000000-0000-0000-0000-000000000000}"/>
          </ac:spMkLst>
        </pc:spChg>
        <pc:spChg chg="add del">
          <ac:chgData name="Mohamed Radwan" userId="4bcaa16d27b46600" providerId="LiveId" clId="{C4DB037F-6B7F-47E3-81A0-9F589FD656B4}" dt="2020-06-21T19:12:53.617" v="26" actId="478"/>
          <ac:spMkLst>
            <pc:docMk/>
            <pc:sldMk cId="2650492179" sldId="2076137174"/>
            <ac:spMk id="19" creationId="{3E392285-7354-4126-9441-D30CE9681E58}"/>
          </ac:spMkLst>
        </pc:spChg>
        <pc:spChg chg="add del">
          <ac:chgData name="Mohamed Radwan" userId="4bcaa16d27b46600" providerId="LiveId" clId="{C4DB037F-6B7F-47E3-81A0-9F589FD656B4}" dt="2020-06-21T19:12:53.617" v="26" actId="478"/>
          <ac:spMkLst>
            <pc:docMk/>
            <pc:sldMk cId="2650492179" sldId="2076137174"/>
            <ac:spMk id="21" creationId="{0F600097-0C00-47CE-A41F-DFC70203E248}"/>
          </ac:spMkLst>
        </pc:spChg>
        <pc:spChg chg="add del">
          <ac:chgData name="Mohamed Radwan" userId="4bcaa16d27b46600" providerId="LiveId" clId="{C4DB037F-6B7F-47E3-81A0-9F589FD656B4}" dt="2020-06-21T19:12:53.617" v="26" actId="478"/>
          <ac:spMkLst>
            <pc:docMk/>
            <pc:sldMk cId="2650492179" sldId="2076137174"/>
            <ac:spMk id="23" creationId="{9B8CD441-C233-4D36-9B36-667EDCFFDAF2}"/>
          </ac:spMkLst>
        </pc:spChg>
        <pc:spChg chg="mod">
          <ac:chgData name="Mohamed Radwan" userId="4bcaa16d27b46600" providerId="LiveId" clId="{C4DB037F-6B7F-47E3-81A0-9F589FD656B4}" dt="2020-06-21T19:14:02.981" v="42"/>
          <ac:spMkLst>
            <pc:docMk/>
            <pc:sldMk cId="2650492179" sldId="2076137174"/>
            <ac:spMk id="26" creationId="{77557EE4-F19F-47C7-942E-D1B16A331977}"/>
          </ac:spMkLst>
        </pc:spChg>
        <pc:spChg chg="add del">
          <ac:chgData name="Mohamed Radwan" userId="4bcaa16d27b46600" providerId="LiveId" clId="{C4DB037F-6B7F-47E3-81A0-9F589FD656B4}" dt="2020-06-21T19:12:53.617" v="26" actId="478"/>
          <ac:spMkLst>
            <pc:docMk/>
            <pc:sldMk cId="2650492179" sldId="2076137174"/>
            <ac:spMk id="27" creationId="{6E605829-17D8-4936-BA46-260573F18AA2}"/>
          </ac:spMkLst>
        </pc:spChg>
        <pc:spChg chg="mod">
          <ac:chgData name="Mohamed Radwan" userId="4bcaa16d27b46600" providerId="LiveId" clId="{C4DB037F-6B7F-47E3-81A0-9F589FD656B4}" dt="2020-06-21T19:12:54.511" v="27"/>
          <ac:spMkLst>
            <pc:docMk/>
            <pc:sldMk cId="2650492179" sldId="2076137174"/>
            <ac:spMk id="31" creationId="{603BF00C-4A9A-4BCA-81D7-448897EF7CF8}"/>
          </ac:spMkLst>
        </pc:spChg>
        <pc:spChg chg="mod">
          <ac:chgData name="Mohamed Radwan" userId="4bcaa16d27b46600" providerId="LiveId" clId="{C4DB037F-6B7F-47E3-81A0-9F589FD656B4}" dt="2020-06-21T19:12:54.511" v="27"/>
          <ac:spMkLst>
            <pc:docMk/>
            <pc:sldMk cId="2650492179" sldId="2076137174"/>
            <ac:spMk id="33" creationId="{1A07F8FF-6D8F-499B-85D9-3D8D24A0AC58}"/>
          </ac:spMkLst>
        </pc:spChg>
        <pc:grpChg chg="add del">
          <ac:chgData name="Mohamed Radwan" userId="4bcaa16d27b46600" providerId="LiveId" clId="{C4DB037F-6B7F-47E3-81A0-9F589FD656B4}" dt="2020-06-21T19:12:53.617" v="26" actId="478"/>
          <ac:grpSpMkLst>
            <pc:docMk/>
            <pc:sldMk cId="2650492179" sldId="2076137174"/>
            <ac:grpSpMk id="14" creationId="{19970C36-5C9B-4768-A584-A14FA9CA51BD}"/>
          </ac:grpSpMkLst>
        </pc:grpChg>
        <pc:grpChg chg="add mod">
          <ac:chgData name="Mohamed Radwan" userId="4bcaa16d27b46600" providerId="LiveId" clId="{C4DB037F-6B7F-47E3-81A0-9F589FD656B4}" dt="2020-06-21T19:18:06.739" v="55" actId="1076"/>
          <ac:grpSpMkLst>
            <pc:docMk/>
            <pc:sldMk cId="2650492179" sldId="2076137174"/>
            <ac:grpSpMk id="28" creationId="{697C2EFE-C23B-487D-BCC6-FA24934F977A}"/>
          </ac:grpSpMkLst>
        </pc:grpChg>
        <pc:grpChg chg="add mod">
          <ac:chgData name="Mohamed Radwan" userId="4bcaa16d27b46600" providerId="LiveId" clId="{C4DB037F-6B7F-47E3-81A0-9F589FD656B4}" dt="2020-06-21T19:17:58.474" v="53" actId="1076"/>
          <ac:grpSpMkLst>
            <pc:docMk/>
            <pc:sldMk cId="2650492179" sldId="2076137174"/>
            <ac:grpSpMk id="32" creationId="{FCEE48F2-B519-4FFE-BAAF-F6CC296C72F5}"/>
          </ac:grpSpMkLst>
        </pc:grpChg>
        <pc:grpChg chg="mod">
          <ac:chgData name="Mohamed Radwan" userId="4bcaa16d27b46600" providerId="LiveId" clId="{C4DB037F-6B7F-47E3-81A0-9F589FD656B4}" dt="2020-06-21T19:12:54.511" v="27"/>
          <ac:grpSpMkLst>
            <pc:docMk/>
            <pc:sldMk cId="2650492179" sldId="2076137174"/>
            <ac:grpSpMk id="34" creationId="{5CD6CBFD-E639-41ED-859C-5511B7D9052E}"/>
          </ac:grpSpMkLst>
        </pc:grpChg>
        <pc:picChg chg="add del">
          <ac:chgData name="Mohamed Radwan" userId="4bcaa16d27b46600" providerId="LiveId" clId="{C4DB037F-6B7F-47E3-81A0-9F589FD656B4}" dt="2020-06-21T19:12:53.617" v="26" actId="478"/>
          <ac:picMkLst>
            <pc:docMk/>
            <pc:sldMk cId="2650492179" sldId="2076137174"/>
            <ac:picMk id="17" creationId="{099D85E2-EB0D-4D25-972E-8019ECCBC34A}"/>
          </ac:picMkLst>
        </pc:picChg>
        <pc:picChg chg="add del">
          <ac:chgData name="Mohamed Radwan" userId="4bcaa16d27b46600" providerId="LiveId" clId="{C4DB037F-6B7F-47E3-81A0-9F589FD656B4}" dt="2020-06-21T19:12:53.617" v="26" actId="478"/>
          <ac:picMkLst>
            <pc:docMk/>
            <pc:sldMk cId="2650492179" sldId="2076137174"/>
            <ac:picMk id="18" creationId="{44E77C92-8899-4D7F-9272-CAF4B95FCE27}"/>
          </ac:picMkLst>
        </pc:picChg>
        <pc:picChg chg="add del">
          <ac:chgData name="Mohamed Radwan" userId="4bcaa16d27b46600" providerId="LiveId" clId="{C4DB037F-6B7F-47E3-81A0-9F589FD656B4}" dt="2020-06-21T19:12:53.617" v="26" actId="478"/>
          <ac:picMkLst>
            <pc:docMk/>
            <pc:sldMk cId="2650492179" sldId="2076137174"/>
            <ac:picMk id="20" creationId="{B300270B-892A-4831-AC44-411355B87901}"/>
          </ac:picMkLst>
        </pc:picChg>
        <pc:picChg chg="add del">
          <ac:chgData name="Mohamed Radwan" userId="4bcaa16d27b46600" providerId="LiveId" clId="{C4DB037F-6B7F-47E3-81A0-9F589FD656B4}" dt="2020-06-21T19:12:53.617" v="26" actId="478"/>
          <ac:picMkLst>
            <pc:docMk/>
            <pc:sldMk cId="2650492179" sldId="2076137174"/>
            <ac:picMk id="22" creationId="{B94F670B-13B7-4705-8F06-18D1941EB9F1}"/>
          </ac:picMkLst>
        </pc:picChg>
        <pc:picChg chg="add del">
          <ac:chgData name="Mohamed Radwan" userId="4bcaa16d27b46600" providerId="LiveId" clId="{C4DB037F-6B7F-47E3-81A0-9F589FD656B4}" dt="2020-06-21T19:12:53.617" v="26" actId="478"/>
          <ac:picMkLst>
            <pc:docMk/>
            <pc:sldMk cId="2650492179" sldId="2076137174"/>
            <ac:picMk id="24" creationId="{63FD6115-5D40-49D4-BE48-DC97859B1612}"/>
          </ac:picMkLst>
        </pc:picChg>
        <pc:picChg chg="add del">
          <ac:chgData name="Mohamed Radwan" userId="4bcaa16d27b46600" providerId="LiveId" clId="{C4DB037F-6B7F-47E3-81A0-9F589FD656B4}" dt="2020-06-21T19:12:53.617" v="26" actId="478"/>
          <ac:picMkLst>
            <pc:docMk/>
            <pc:sldMk cId="2650492179" sldId="2076137174"/>
            <ac:picMk id="25" creationId="{026A2245-96B5-479C-BA03-9CF89A02F5FF}"/>
          </ac:picMkLst>
        </pc:picChg>
        <pc:picChg chg="mod">
          <ac:chgData name="Mohamed Radwan" userId="4bcaa16d27b46600" providerId="LiveId" clId="{C4DB037F-6B7F-47E3-81A0-9F589FD656B4}" dt="2020-06-21T19:12:54.511" v="27"/>
          <ac:picMkLst>
            <pc:docMk/>
            <pc:sldMk cId="2650492179" sldId="2076137174"/>
            <ac:picMk id="29" creationId="{5FFD03D6-847B-4928-B14A-3E26FA65C988}"/>
          </ac:picMkLst>
        </pc:picChg>
        <pc:picChg chg="mod">
          <ac:chgData name="Mohamed Radwan" userId="4bcaa16d27b46600" providerId="LiveId" clId="{C4DB037F-6B7F-47E3-81A0-9F589FD656B4}" dt="2020-06-21T19:12:54.511" v="27"/>
          <ac:picMkLst>
            <pc:docMk/>
            <pc:sldMk cId="2650492179" sldId="2076137174"/>
            <ac:picMk id="30" creationId="{4E409608-34CA-440B-9BC4-A1ECC7815011}"/>
          </ac:picMkLst>
        </pc:picChg>
        <pc:picChg chg="mod">
          <ac:chgData name="Mohamed Radwan" userId="4bcaa16d27b46600" providerId="LiveId" clId="{C4DB037F-6B7F-47E3-81A0-9F589FD656B4}" dt="2020-06-21T19:12:54.511" v="27"/>
          <ac:picMkLst>
            <pc:docMk/>
            <pc:sldMk cId="2650492179" sldId="2076137174"/>
            <ac:picMk id="35" creationId="{2E37806B-B717-4B11-8DC5-ADD3887EBE0E}"/>
          </ac:picMkLst>
        </pc:picChg>
        <pc:picChg chg="mod">
          <ac:chgData name="Mohamed Radwan" userId="4bcaa16d27b46600" providerId="LiveId" clId="{C4DB037F-6B7F-47E3-81A0-9F589FD656B4}" dt="2020-06-21T19:12:54.511" v="27"/>
          <ac:picMkLst>
            <pc:docMk/>
            <pc:sldMk cId="2650492179" sldId="2076137174"/>
            <ac:picMk id="36" creationId="{AC2C7D7B-80D8-4759-BFD8-E68CC2AA488A}"/>
          </ac:picMkLst>
        </pc:picChg>
        <pc:picChg chg="mod">
          <ac:chgData name="Mohamed Radwan" userId="4bcaa16d27b46600" providerId="LiveId" clId="{C4DB037F-6B7F-47E3-81A0-9F589FD656B4}" dt="2020-06-21T19:12:54.511" v="27"/>
          <ac:picMkLst>
            <pc:docMk/>
            <pc:sldMk cId="2650492179" sldId="2076137174"/>
            <ac:picMk id="37" creationId="{865260D2-5A90-4FE7-BCB6-1F283B6DF4D9}"/>
          </ac:picMkLst>
        </pc:picChg>
        <pc:cxnChg chg="add del">
          <ac:chgData name="Mohamed Radwan" userId="4bcaa16d27b46600" providerId="LiveId" clId="{C4DB037F-6B7F-47E3-81A0-9F589FD656B4}" dt="2020-06-21T19:12:50.366" v="25" actId="478"/>
          <ac:cxnSpMkLst>
            <pc:docMk/>
            <pc:sldMk cId="2650492179" sldId="2076137174"/>
            <ac:cxnSpMk id="5" creationId="{00000000-0000-0000-0000-000000000000}"/>
          </ac:cxnSpMkLst>
        </pc:cxnChg>
      </pc:sldChg>
      <pc:sldChg chg="modSp mod">
        <pc:chgData name="Mohamed Radwan" userId="4bcaa16d27b46600" providerId="LiveId" clId="{C4DB037F-6B7F-47E3-81A0-9F589FD656B4}" dt="2020-06-21T19:15:42.145" v="50" actId="20577"/>
        <pc:sldMkLst>
          <pc:docMk/>
          <pc:sldMk cId="1178128584" sldId="2076137175"/>
        </pc:sldMkLst>
        <pc:spChg chg="mod">
          <ac:chgData name="Mohamed Radwan" userId="4bcaa16d27b46600" providerId="LiveId" clId="{C4DB037F-6B7F-47E3-81A0-9F589FD656B4}" dt="2020-06-21T19:15:42.145" v="50" actId="20577"/>
          <ac:spMkLst>
            <pc:docMk/>
            <pc:sldMk cId="1178128584" sldId="2076137175"/>
            <ac:spMk id="6" creationId="{F9CB73BB-2AA6-458F-9B0A-E987A051A35E}"/>
          </ac:spMkLst>
        </pc:spChg>
      </pc:sldChg>
      <pc:sldChg chg="del">
        <pc:chgData name="Mohamed Radwan" userId="4bcaa16d27b46600" providerId="LiveId" clId="{C4DB037F-6B7F-47E3-81A0-9F589FD656B4}" dt="2020-06-21T19:14:59.262" v="45" actId="47"/>
        <pc:sldMkLst>
          <pc:docMk/>
          <pc:sldMk cId="2480006235" sldId="2076137176"/>
        </pc:sldMkLst>
      </pc:sldChg>
      <pc:sldChg chg="addSp delSp modSp mod delAnim modAnim modNotesTx">
        <pc:chgData name="Mohamed Radwan" userId="4bcaa16d27b46600" providerId="LiveId" clId="{C4DB037F-6B7F-47E3-81A0-9F589FD656B4}" dt="2020-06-21T19:19:33.050" v="70" actId="20577"/>
        <pc:sldMkLst>
          <pc:docMk/>
          <pc:sldMk cId="2100637846" sldId="2076137178"/>
        </pc:sldMkLst>
        <pc:spChg chg="mod">
          <ac:chgData name="Mohamed Radwan" userId="4bcaa16d27b46600" providerId="LiveId" clId="{C4DB037F-6B7F-47E3-81A0-9F589FD656B4}" dt="2020-06-21T19:19:33.050" v="70" actId="20577"/>
          <ac:spMkLst>
            <pc:docMk/>
            <pc:sldMk cId="2100637846" sldId="2076137178"/>
            <ac:spMk id="2" creationId="{00000000-0000-0000-0000-000000000000}"/>
          </ac:spMkLst>
        </pc:spChg>
        <pc:spChg chg="mod">
          <ac:chgData name="Mohamed Radwan" userId="4bcaa16d27b46600" providerId="LiveId" clId="{C4DB037F-6B7F-47E3-81A0-9F589FD656B4}" dt="2020-06-21T19:19:17.061" v="67"/>
          <ac:spMkLst>
            <pc:docMk/>
            <pc:sldMk cId="2100637846" sldId="2076137178"/>
            <ac:spMk id="26" creationId="{77557EE4-F19F-47C7-942E-D1B16A331977}"/>
          </ac:spMkLst>
        </pc:spChg>
        <pc:grpChg chg="del">
          <ac:chgData name="Mohamed Radwan" userId="4bcaa16d27b46600" providerId="LiveId" clId="{C4DB037F-6B7F-47E3-81A0-9F589FD656B4}" dt="2020-06-21T19:19:02.646" v="64" actId="478"/>
          <ac:grpSpMkLst>
            <pc:docMk/>
            <pc:sldMk cId="2100637846" sldId="2076137178"/>
            <ac:grpSpMk id="28" creationId="{697C2EFE-C23B-487D-BCC6-FA24934F977A}"/>
          </ac:grpSpMkLst>
        </pc:grpChg>
        <pc:grpChg chg="del">
          <ac:chgData name="Mohamed Radwan" userId="4bcaa16d27b46600" providerId="LiveId" clId="{C4DB037F-6B7F-47E3-81A0-9F589FD656B4}" dt="2020-06-21T19:19:02.646" v="64" actId="478"/>
          <ac:grpSpMkLst>
            <pc:docMk/>
            <pc:sldMk cId="2100637846" sldId="2076137178"/>
            <ac:grpSpMk id="32" creationId="{FCEE48F2-B519-4FFE-BAAF-F6CC296C72F5}"/>
          </ac:grpSpMkLst>
        </pc:grpChg>
        <pc:picChg chg="add mod">
          <ac:chgData name="Mohamed Radwan" userId="4bcaa16d27b46600" providerId="LiveId" clId="{C4DB037F-6B7F-47E3-81A0-9F589FD656B4}" dt="2020-06-21T19:19:07.285" v="66" actId="1076"/>
          <ac:picMkLst>
            <pc:docMk/>
            <pc:sldMk cId="2100637846" sldId="2076137178"/>
            <ac:picMk id="15" creationId="{100DBA57-9F5E-4E99-9B5B-715697C1A4D3}"/>
          </ac:picMkLst>
        </pc:picChg>
        <pc:picChg chg="add mod">
          <ac:chgData name="Mohamed Radwan" userId="4bcaa16d27b46600" providerId="LiveId" clId="{C4DB037F-6B7F-47E3-81A0-9F589FD656B4}" dt="2020-06-21T19:19:07.285" v="66" actId="1076"/>
          <ac:picMkLst>
            <pc:docMk/>
            <pc:sldMk cId="2100637846" sldId="2076137178"/>
            <ac:picMk id="16" creationId="{BC81F153-DEB0-42EE-BC3D-ECAB93CEA3B8}"/>
          </ac:picMkLst>
        </pc:picChg>
      </pc:sldChg>
      <pc:sldChg chg="modSp mod">
        <pc:chgData name="Mohamed Radwan" userId="4bcaa16d27b46600" providerId="LiveId" clId="{C4DB037F-6B7F-47E3-81A0-9F589FD656B4}" dt="2020-06-21T19:19:36.300" v="71" actId="20577"/>
        <pc:sldMkLst>
          <pc:docMk/>
          <pc:sldMk cId="3787464718" sldId="2076137179"/>
        </pc:sldMkLst>
        <pc:spChg chg="mod">
          <ac:chgData name="Mohamed Radwan" userId="4bcaa16d27b46600" providerId="LiveId" clId="{C4DB037F-6B7F-47E3-81A0-9F589FD656B4}" dt="2020-06-21T19:19:36.300" v="71" actId="20577"/>
          <ac:spMkLst>
            <pc:docMk/>
            <pc:sldMk cId="3787464718" sldId="2076137179"/>
            <ac:spMk id="6" creationId="{F9CB73BB-2AA6-458F-9B0A-E987A051A35E}"/>
          </ac:spMkLst>
        </pc:spChg>
      </pc:sldChg>
      <pc:sldChg chg="addSp delSp modSp mod modAnim">
        <pc:chgData name="Mohamed Radwan" userId="4bcaa16d27b46600" providerId="LiveId" clId="{C4DB037F-6B7F-47E3-81A0-9F589FD656B4}" dt="2020-06-21T19:22:43.052" v="90"/>
        <pc:sldMkLst>
          <pc:docMk/>
          <pc:sldMk cId="2553049697" sldId="2076137181"/>
        </pc:sldMkLst>
        <pc:spChg chg="mod">
          <ac:chgData name="Mohamed Radwan" userId="4bcaa16d27b46600" providerId="LiveId" clId="{C4DB037F-6B7F-47E3-81A0-9F589FD656B4}" dt="2020-06-21T19:22:30.733" v="89" actId="20577"/>
          <ac:spMkLst>
            <pc:docMk/>
            <pc:sldMk cId="2553049697" sldId="2076137181"/>
            <ac:spMk id="2" creationId="{00000000-0000-0000-0000-000000000000}"/>
          </ac:spMkLst>
        </pc:spChg>
        <pc:spChg chg="mod">
          <ac:chgData name="Mohamed Radwan" userId="4bcaa16d27b46600" providerId="LiveId" clId="{C4DB037F-6B7F-47E3-81A0-9F589FD656B4}" dt="2020-06-21T19:22:43.052" v="90"/>
          <ac:spMkLst>
            <pc:docMk/>
            <pc:sldMk cId="2553049697" sldId="2076137181"/>
            <ac:spMk id="26" creationId="{77557EE4-F19F-47C7-942E-D1B16A331977}"/>
          </ac:spMkLst>
        </pc:spChg>
        <pc:picChg chg="add mod">
          <ac:chgData name="Mohamed Radwan" userId="4bcaa16d27b46600" providerId="LiveId" clId="{C4DB037F-6B7F-47E3-81A0-9F589FD656B4}" dt="2020-06-21T19:22:12.404" v="87" actId="1076"/>
          <ac:picMkLst>
            <pc:docMk/>
            <pc:sldMk cId="2553049697" sldId="2076137181"/>
            <ac:picMk id="7" creationId="{143BFF13-02E4-46C9-814D-B707EF14CBF7}"/>
          </ac:picMkLst>
        </pc:picChg>
        <pc:picChg chg="add mod">
          <ac:chgData name="Mohamed Radwan" userId="4bcaa16d27b46600" providerId="LiveId" clId="{C4DB037F-6B7F-47E3-81A0-9F589FD656B4}" dt="2020-06-21T19:22:12.404" v="87" actId="1076"/>
          <ac:picMkLst>
            <pc:docMk/>
            <pc:sldMk cId="2553049697" sldId="2076137181"/>
            <ac:picMk id="8" creationId="{FEA63E9C-70F1-4392-A6C8-A9EE04202073}"/>
          </ac:picMkLst>
        </pc:picChg>
        <pc:picChg chg="del">
          <ac:chgData name="Mohamed Radwan" userId="4bcaa16d27b46600" providerId="LiveId" clId="{C4DB037F-6B7F-47E3-81A0-9F589FD656B4}" dt="2020-06-21T19:21:58.457" v="81" actId="478"/>
          <ac:picMkLst>
            <pc:docMk/>
            <pc:sldMk cId="2553049697" sldId="2076137181"/>
            <ac:picMk id="15" creationId="{100DBA57-9F5E-4E99-9B5B-715697C1A4D3}"/>
          </ac:picMkLst>
        </pc:picChg>
        <pc:picChg chg="del">
          <ac:chgData name="Mohamed Radwan" userId="4bcaa16d27b46600" providerId="LiveId" clId="{C4DB037F-6B7F-47E3-81A0-9F589FD656B4}" dt="2020-06-21T19:21:58.457" v="81" actId="478"/>
          <ac:picMkLst>
            <pc:docMk/>
            <pc:sldMk cId="2553049697" sldId="2076137181"/>
            <ac:picMk id="16" creationId="{BC81F153-DEB0-42EE-BC3D-ECAB93CEA3B8}"/>
          </ac:picMkLst>
        </pc:picChg>
      </pc:sldChg>
      <pc:sldChg chg="modSp mod">
        <pc:chgData name="Mohamed Radwan" userId="4bcaa16d27b46600" providerId="LiveId" clId="{C4DB037F-6B7F-47E3-81A0-9F589FD656B4}" dt="2020-06-21T19:22:58.845" v="91" actId="20577"/>
        <pc:sldMkLst>
          <pc:docMk/>
          <pc:sldMk cId="3437899843" sldId="2076137182"/>
        </pc:sldMkLst>
        <pc:spChg chg="mod">
          <ac:chgData name="Mohamed Radwan" userId="4bcaa16d27b46600" providerId="LiveId" clId="{C4DB037F-6B7F-47E3-81A0-9F589FD656B4}" dt="2020-06-21T19:22:58.845" v="91" actId="20577"/>
          <ac:spMkLst>
            <pc:docMk/>
            <pc:sldMk cId="3437899843" sldId="2076137182"/>
            <ac:spMk id="6" creationId="{F9CB73BB-2AA6-458F-9B0A-E987A051A35E}"/>
          </ac:spMkLst>
        </pc:spChg>
      </pc:sldChg>
      <pc:sldChg chg="addSp delSp modSp mod modAnim">
        <pc:chgData name="Mohamed Radwan" userId="4bcaa16d27b46600" providerId="LiveId" clId="{C4DB037F-6B7F-47E3-81A0-9F589FD656B4}" dt="2020-06-21T19:24:29.828" v="100" actId="1076"/>
        <pc:sldMkLst>
          <pc:docMk/>
          <pc:sldMk cId="1045863909" sldId="2076137184"/>
        </pc:sldMkLst>
        <pc:spChg chg="mod">
          <ac:chgData name="Mohamed Radwan" userId="4bcaa16d27b46600" providerId="LiveId" clId="{C4DB037F-6B7F-47E3-81A0-9F589FD656B4}" dt="2020-06-21T19:24:06.900" v="98" actId="20577"/>
          <ac:spMkLst>
            <pc:docMk/>
            <pc:sldMk cId="1045863909" sldId="2076137184"/>
            <ac:spMk id="2" creationId="{00000000-0000-0000-0000-000000000000}"/>
          </ac:spMkLst>
        </pc:spChg>
        <pc:spChg chg="mod">
          <ac:chgData name="Mohamed Radwan" userId="4bcaa16d27b46600" providerId="LiveId" clId="{C4DB037F-6B7F-47E3-81A0-9F589FD656B4}" dt="2020-06-21T19:23:35.559" v="95"/>
          <ac:spMkLst>
            <pc:docMk/>
            <pc:sldMk cId="1045863909" sldId="2076137184"/>
            <ac:spMk id="10" creationId="{7DE1AEA7-769D-4797-AE86-60E9F1096D64}"/>
          </ac:spMkLst>
        </pc:spChg>
        <pc:spChg chg="mod">
          <ac:chgData name="Mohamed Radwan" userId="4bcaa16d27b46600" providerId="LiveId" clId="{C4DB037F-6B7F-47E3-81A0-9F589FD656B4}" dt="2020-06-21T19:24:29.828" v="100" actId="1076"/>
          <ac:spMkLst>
            <pc:docMk/>
            <pc:sldMk cId="1045863909" sldId="2076137184"/>
            <ac:spMk id="26" creationId="{77557EE4-F19F-47C7-942E-D1B16A331977}"/>
          </ac:spMkLst>
        </pc:spChg>
        <pc:grpChg chg="add mod">
          <ac:chgData name="Mohamed Radwan" userId="4bcaa16d27b46600" providerId="LiveId" clId="{C4DB037F-6B7F-47E3-81A0-9F589FD656B4}" dt="2020-06-21T19:23:39.492" v="96" actId="1076"/>
          <ac:grpSpMkLst>
            <pc:docMk/>
            <pc:sldMk cId="1045863909" sldId="2076137184"/>
            <ac:grpSpMk id="9" creationId="{C3C247B6-57D9-465F-8B03-AC2DD7F6DAF9}"/>
          </ac:grpSpMkLst>
        </pc:grpChg>
        <pc:picChg chg="del">
          <ac:chgData name="Mohamed Radwan" userId="4bcaa16d27b46600" providerId="LiveId" clId="{C4DB037F-6B7F-47E3-81A0-9F589FD656B4}" dt="2020-06-21T19:23:34.832" v="94" actId="478"/>
          <ac:picMkLst>
            <pc:docMk/>
            <pc:sldMk cId="1045863909" sldId="2076137184"/>
            <ac:picMk id="7" creationId="{143BFF13-02E4-46C9-814D-B707EF14CBF7}"/>
          </ac:picMkLst>
        </pc:picChg>
        <pc:picChg chg="del">
          <ac:chgData name="Mohamed Radwan" userId="4bcaa16d27b46600" providerId="LiveId" clId="{C4DB037F-6B7F-47E3-81A0-9F589FD656B4}" dt="2020-06-21T19:23:34.832" v="94" actId="478"/>
          <ac:picMkLst>
            <pc:docMk/>
            <pc:sldMk cId="1045863909" sldId="2076137184"/>
            <ac:picMk id="8" creationId="{FEA63E9C-70F1-4392-A6C8-A9EE04202073}"/>
          </ac:picMkLst>
        </pc:picChg>
        <pc:picChg chg="mod">
          <ac:chgData name="Mohamed Radwan" userId="4bcaa16d27b46600" providerId="LiveId" clId="{C4DB037F-6B7F-47E3-81A0-9F589FD656B4}" dt="2020-06-21T19:23:35.559" v="95"/>
          <ac:picMkLst>
            <pc:docMk/>
            <pc:sldMk cId="1045863909" sldId="2076137184"/>
            <ac:picMk id="11" creationId="{6B406D99-40CB-4716-9AB5-E291B8D02FF6}"/>
          </ac:picMkLst>
        </pc:picChg>
      </pc:sldChg>
      <pc:sldChg chg="modSp mod">
        <pc:chgData name="Mohamed Radwan" userId="4bcaa16d27b46600" providerId="LiveId" clId="{C4DB037F-6B7F-47E3-81A0-9F589FD656B4}" dt="2020-06-21T19:24:13.130" v="99" actId="20577"/>
        <pc:sldMkLst>
          <pc:docMk/>
          <pc:sldMk cId="3674131719" sldId="2076137185"/>
        </pc:sldMkLst>
        <pc:spChg chg="mod">
          <ac:chgData name="Mohamed Radwan" userId="4bcaa16d27b46600" providerId="LiveId" clId="{C4DB037F-6B7F-47E3-81A0-9F589FD656B4}" dt="2020-06-21T19:24:13.130" v="99" actId="20577"/>
          <ac:spMkLst>
            <pc:docMk/>
            <pc:sldMk cId="3674131719" sldId="2076137185"/>
            <ac:spMk id="6" creationId="{F9CB73BB-2AA6-458F-9B0A-E987A051A35E}"/>
          </ac:spMkLst>
        </pc:spChg>
      </pc:sldChg>
      <pc:sldChg chg="addSp delSp modSp mod delAnim modAnim">
        <pc:chgData name="Mohamed Radwan" userId="4bcaa16d27b46600" providerId="LiveId" clId="{C4DB037F-6B7F-47E3-81A0-9F589FD656B4}" dt="2020-06-21T19:25:49.117" v="106"/>
        <pc:sldMkLst>
          <pc:docMk/>
          <pc:sldMk cId="901176215" sldId="2076137187"/>
        </pc:sldMkLst>
        <pc:spChg chg="mod">
          <ac:chgData name="Mohamed Radwan" userId="4bcaa16d27b46600" providerId="LiveId" clId="{C4DB037F-6B7F-47E3-81A0-9F589FD656B4}" dt="2020-06-21T19:25:32.914" v="105" actId="20577"/>
          <ac:spMkLst>
            <pc:docMk/>
            <pc:sldMk cId="901176215" sldId="2076137187"/>
            <ac:spMk id="2" creationId="{00000000-0000-0000-0000-000000000000}"/>
          </ac:spMkLst>
        </pc:spChg>
        <pc:spChg chg="mod">
          <ac:chgData name="Mohamed Radwan" userId="4bcaa16d27b46600" providerId="LiveId" clId="{C4DB037F-6B7F-47E3-81A0-9F589FD656B4}" dt="2020-06-21T19:25:49.117" v="106"/>
          <ac:spMkLst>
            <pc:docMk/>
            <pc:sldMk cId="901176215" sldId="2076137187"/>
            <ac:spMk id="26" creationId="{77557EE4-F19F-47C7-942E-D1B16A331977}"/>
          </ac:spMkLst>
        </pc:spChg>
        <pc:grpChg chg="del">
          <ac:chgData name="Mohamed Radwan" userId="4bcaa16d27b46600" providerId="LiveId" clId="{C4DB037F-6B7F-47E3-81A0-9F589FD656B4}" dt="2020-06-21T19:25:21.918" v="102" actId="478"/>
          <ac:grpSpMkLst>
            <pc:docMk/>
            <pc:sldMk cId="901176215" sldId="2076137187"/>
            <ac:grpSpMk id="9" creationId="{C3C247B6-57D9-465F-8B03-AC2DD7F6DAF9}"/>
          </ac:grpSpMkLst>
        </pc:grpChg>
        <pc:picChg chg="add mod">
          <ac:chgData name="Mohamed Radwan" userId="4bcaa16d27b46600" providerId="LiveId" clId="{C4DB037F-6B7F-47E3-81A0-9F589FD656B4}" dt="2020-06-21T19:25:29.568" v="104" actId="1076"/>
          <ac:picMkLst>
            <pc:docMk/>
            <pc:sldMk cId="901176215" sldId="2076137187"/>
            <ac:picMk id="8" creationId="{561DD307-2437-4D86-A324-DCAE962D3132}"/>
          </ac:picMkLst>
        </pc:picChg>
      </pc:sldChg>
      <pc:sldChg chg="modSp mod">
        <pc:chgData name="Mohamed Radwan" userId="4bcaa16d27b46600" providerId="LiveId" clId="{C4DB037F-6B7F-47E3-81A0-9F589FD656B4}" dt="2020-06-21T19:25:57.617" v="107" actId="20577"/>
        <pc:sldMkLst>
          <pc:docMk/>
          <pc:sldMk cId="545894504" sldId="2076137188"/>
        </pc:sldMkLst>
        <pc:spChg chg="mod">
          <ac:chgData name="Mohamed Radwan" userId="4bcaa16d27b46600" providerId="LiveId" clId="{C4DB037F-6B7F-47E3-81A0-9F589FD656B4}" dt="2020-06-21T19:25:57.617" v="107" actId="20577"/>
          <ac:spMkLst>
            <pc:docMk/>
            <pc:sldMk cId="545894504" sldId="2076137188"/>
            <ac:spMk id="6" creationId="{F9CB73BB-2AA6-458F-9B0A-E987A051A35E}"/>
          </ac:spMkLst>
        </pc:spChg>
      </pc:sldChg>
      <pc:sldChg chg="modSp mod">
        <pc:chgData name="Mohamed Radwan" userId="4bcaa16d27b46600" providerId="LiveId" clId="{C4DB037F-6B7F-47E3-81A0-9F589FD656B4}" dt="2020-06-21T19:26:48.915" v="113" actId="20577"/>
        <pc:sldMkLst>
          <pc:docMk/>
          <pc:sldMk cId="4240383246" sldId="2076137190"/>
        </pc:sldMkLst>
        <pc:spChg chg="mod">
          <ac:chgData name="Mohamed Radwan" userId="4bcaa16d27b46600" providerId="LiveId" clId="{C4DB037F-6B7F-47E3-81A0-9F589FD656B4}" dt="2020-06-21T19:26:48.915" v="113" actId="20577"/>
          <ac:spMkLst>
            <pc:docMk/>
            <pc:sldMk cId="4240383246" sldId="2076137190"/>
            <ac:spMk id="2" creationId="{00000000-0000-0000-0000-000000000000}"/>
          </ac:spMkLst>
        </pc:spChg>
        <pc:spChg chg="mod">
          <ac:chgData name="Mohamed Radwan" userId="4bcaa16d27b46600" providerId="LiveId" clId="{C4DB037F-6B7F-47E3-81A0-9F589FD656B4}" dt="2020-06-21T19:26:36.236" v="112"/>
          <ac:spMkLst>
            <pc:docMk/>
            <pc:sldMk cId="4240383246" sldId="2076137190"/>
            <ac:spMk id="26" creationId="{77557EE4-F19F-47C7-942E-D1B16A331977}"/>
          </ac:spMkLst>
        </pc:spChg>
        <pc:picChg chg="mod">
          <ac:chgData name="Mohamed Radwan" userId="4bcaa16d27b46600" providerId="LiveId" clId="{C4DB037F-6B7F-47E3-81A0-9F589FD656B4}" dt="2020-06-21T19:26:27.879" v="111" actId="1076"/>
          <ac:picMkLst>
            <pc:docMk/>
            <pc:sldMk cId="4240383246" sldId="2076137190"/>
            <ac:picMk id="8" creationId="{561DD307-2437-4D86-A324-DCAE962D3132}"/>
          </ac:picMkLst>
        </pc:picChg>
      </pc:sldChg>
      <pc:sldChg chg="modSp mod">
        <pc:chgData name="Mohamed Radwan" userId="4bcaa16d27b46600" providerId="LiveId" clId="{C4DB037F-6B7F-47E3-81A0-9F589FD656B4}" dt="2020-06-21T19:26:52.036" v="114" actId="20577"/>
        <pc:sldMkLst>
          <pc:docMk/>
          <pc:sldMk cId="1300300059" sldId="2076137191"/>
        </pc:sldMkLst>
        <pc:spChg chg="mod">
          <ac:chgData name="Mohamed Radwan" userId="4bcaa16d27b46600" providerId="LiveId" clId="{C4DB037F-6B7F-47E3-81A0-9F589FD656B4}" dt="2020-06-21T19:26:52.036" v="114" actId="20577"/>
          <ac:spMkLst>
            <pc:docMk/>
            <pc:sldMk cId="1300300059" sldId="2076137191"/>
            <ac:spMk id="6" creationId="{F9CB73BB-2AA6-458F-9B0A-E987A051A35E}"/>
          </ac:spMkLst>
        </pc:spChg>
      </pc:sldChg>
      <pc:sldChg chg="modSp mod">
        <pc:chgData name="Mohamed Radwan" userId="4bcaa16d27b46600" providerId="LiveId" clId="{C4DB037F-6B7F-47E3-81A0-9F589FD656B4}" dt="2020-06-21T19:27:52.691" v="120" actId="1076"/>
        <pc:sldMkLst>
          <pc:docMk/>
          <pc:sldMk cId="357246736" sldId="2076137193"/>
        </pc:sldMkLst>
        <pc:spChg chg="mod">
          <ac:chgData name="Mohamed Radwan" userId="4bcaa16d27b46600" providerId="LiveId" clId="{C4DB037F-6B7F-47E3-81A0-9F589FD656B4}" dt="2020-06-21T19:27:15.429" v="116" actId="20577"/>
          <ac:spMkLst>
            <pc:docMk/>
            <pc:sldMk cId="357246736" sldId="2076137193"/>
            <ac:spMk id="2" creationId="{00000000-0000-0000-0000-000000000000}"/>
          </ac:spMkLst>
        </pc:spChg>
        <pc:spChg chg="mod">
          <ac:chgData name="Mohamed Radwan" userId="4bcaa16d27b46600" providerId="LiveId" clId="{C4DB037F-6B7F-47E3-81A0-9F589FD656B4}" dt="2020-06-21T19:27:27.993" v="118"/>
          <ac:spMkLst>
            <pc:docMk/>
            <pc:sldMk cId="357246736" sldId="2076137193"/>
            <ac:spMk id="26" creationId="{77557EE4-F19F-47C7-942E-D1B16A331977}"/>
          </ac:spMkLst>
        </pc:spChg>
        <pc:picChg chg="mod">
          <ac:chgData name="Mohamed Radwan" userId="4bcaa16d27b46600" providerId="LiveId" clId="{C4DB037F-6B7F-47E3-81A0-9F589FD656B4}" dt="2020-06-21T19:27:52.691" v="120" actId="1076"/>
          <ac:picMkLst>
            <pc:docMk/>
            <pc:sldMk cId="357246736" sldId="2076137193"/>
            <ac:picMk id="8" creationId="{561DD307-2437-4D86-A324-DCAE962D3132}"/>
          </ac:picMkLst>
        </pc:picChg>
      </pc:sldChg>
      <pc:sldChg chg="modSp mod">
        <pc:chgData name="Mohamed Radwan" userId="4bcaa16d27b46600" providerId="LiveId" clId="{C4DB037F-6B7F-47E3-81A0-9F589FD656B4}" dt="2020-06-21T19:27:18.583" v="117" actId="20577"/>
        <pc:sldMkLst>
          <pc:docMk/>
          <pc:sldMk cId="999015695" sldId="2076137194"/>
        </pc:sldMkLst>
        <pc:spChg chg="mod">
          <ac:chgData name="Mohamed Radwan" userId="4bcaa16d27b46600" providerId="LiveId" clId="{C4DB037F-6B7F-47E3-81A0-9F589FD656B4}" dt="2020-06-21T19:27:18.583" v="117" actId="20577"/>
          <ac:spMkLst>
            <pc:docMk/>
            <pc:sldMk cId="999015695" sldId="2076137194"/>
            <ac:spMk id="6" creationId="{F9CB73BB-2AA6-458F-9B0A-E987A051A35E}"/>
          </ac:spMkLst>
        </pc:spChg>
      </pc:sldChg>
      <pc:sldChg chg="modSp mod modNotesTx">
        <pc:chgData name="Mohamed Radwan" userId="4bcaa16d27b46600" providerId="LiveId" clId="{C4DB037F-6B7F-47E3-81A0-9F589FD656B4}" dt="2020-06-21T19:29:44.163" v="128" actId="20577"/>
        <pc:sldMkLst>
          <pc:docMk/>
          <pc:sldMk cId="2606244022" sldId="2076137196"/>
        </pc:sldMkLst>
        <pc:spChg chg="mod">
          <ac:chgData name="Mohamed Radwan" userId="4bcaa16d27b46600" providerId="LiveId" clId="{C4DB037F-6B7F-47E3-81A0-9F589FD656B4}" dt="2020-06-21T19:29:44.163" v="128" actId="20577"/>
          <ac:spMkLst>
            <pc:docMk/>
            <pc:sldMk cId="2606244022" sldId="2076137196"/>
            <ac:spMk id="2" creationId="{00000000-0000-0000-0000-000000000000}"/>
          </ac:spMkLst>
        </pc:spChg>
        <pc:spChg chg="mod">
          <ac:chgData name="Mohamed Radwan" userId="4bcaa16d27b46600" providerId="LiveId" clId="{C4DB037F-6B7F-47E3-81A0-9F589FD656B4}" dt="2020-06-21T19:29:02.928" v="125"/>
          <ac:spMkLst>
            <pc:docMk/>
            <pc:sldMk cId="2606244022" sldId="2076137196"/>
            <ac:spMk id="26" creationId="{77557EE4-F19F-47C7-942E-D1B16A331977}"/>
          </ac:spMkLst>
        </pc:spChg>
        <pc:picChg chg="mod">
          <ac:chgData name="Mohamed Radwan" userId="4bcaa16d27b46600" providerId="LiveId" clId="{C4DB037F-6B7F-47E3-81A0-9F589FD656B4}" dt="2020-06-21T19:28:41.228" v="124" actId="1076"/>
          <ac:picMkLst>
            <pc:docMk/>
            <pc:sldMk cId="2606244022" sldId="2076137196"/>
            <ac:picMk id="8" creationId="{561DD307-2437-4D86-A324-DCAE962D3132}"/>
          </ac:picMkLst>
        </pc:picChg>
      </pc:sldChg>
      <pc:sldChg chg="modSp mod">
        <pc:chgData name="Mohamed Radwan" userId="4bcaa16d27b46600" providerId="LiveId" clId="{C4DB037F-6B7F-47E3-81A0-9F589FD656B4}" dt="2020-06-21T19:29:49.281" v="129" actId="20577"/>
        <pc:sldMkLst>
          <pc:docMk/>
          <pc:sldMk cId="813916530" sldId="2076137197"/>
        </pc:sldMkLst>
        <pc:spChg chg="mod">
          <ac:chgData name="Mohamed Radwan" userId="4bcaa16d27b46600" providerId="LiveId" clId="{C4DB037F-6B7F-47E3-81A0-9F589FD656B4}" dt="2020-06-21T19:29:49.281" v="129" actId="20577"/>
          <ac:spMkLst>
            <pc:docMk/>
            <pc:sldMk cId="813916530" sldId="2076137197"/>
            <ac:spMk id="6" creationId="{F9CB73BB-2AA6-458F-9B0A-E987A051A35E}"/>
          </ac:spMkLst>
        </pc:spChg>
      </pc:sldChg>
      <pc:sldChg chg="addSp delSp modSp mod delAnim modAnim modNotesTx">
        <pc:chgData name="Mohamed Radwan" userId="4bcaa16d27b46600" providerId="LiveId" clId="{C4DB037F-6B7F-47E3-81A0-9F589FD656B4}" dt="2020-06-21T19:47:11.289" v="241"/>
        <pc:sldMkLst>
          <pc:docMk/>
          <pc:sldMk cId="176287242" sldId="2076137199"/>
        </pc:sldMkLst>
        <pc:spChg chg="mod">
          <ac:chgData name="Mohamed Radwan" userId="4bcaa16d27b46600" providerId="LiveId" clId="{C4DB037F-6B7F-47E3-81A0-9F589FD656B4}" dt="2020-06-21T19:32:14.047" v="149" actId="20577"/>
          <ac:spMkLst>
            <pc:docMk/>
            <pc:sldMk cId="176287242" sldId="2076137199"/>
            <ac:spMk id="2" creationId="{00000000-0000-0000-0000-000000000000}"/>
          </ac:spMkLst>
        </pc:spChg>
        <pc:spChg chg="mod">
          <ac:chgData name="Mohamed Radwan" userId="4bcaa16d27b46600" providerId="LiveId" clId="{C4DB037F-6B7F-47E3-81A0-9F589FD656B4}" dt="2020-06-21T19:31:28.520" v="144"/>
          <ac:spMkLst>
            <pc:docMk/>
            <pc:sldMk cId="176287242" sldId="2076137199"/>
            <ac:spMk id="26" creationId="{77557EE4-F19F-47C7-942E-D1B16A331977}"/>
          </ac:spMkLst>
        </pc:spChg>
        <pc:picChg chg="add del mod">
          <ac:chgData name="Mohamed Radwan" userId="4bcaa16d27b46600" providerId="LiveId" clId="{C4DB037F-6B7F-47E3-81A0-9F589FD656B4}" dt="2020-06-21T19:31:00.219" v="135"/>
          <ac:picMkLst>
            <pc:docMk/>
            <pc:sldMk cId="176287242" sldId="2076137199"/>
            <ac:picMk id="6" creationId="{034D7BDE-A728-404B-AA41-4F42450EF7ED}"/>
          </ac:picMkLst>
        </pc:picChg>
        <pc:picChg chg="add del mod">
          <ac:chgData name="Mohamed Radwan" userId="4bcaa16d27b46600" providerId="LiveId" clId="{C4DB037F-6B7F-47E3-81A0-9F589FD656B4}" dt="2020-06-21T19:31:00.219" v="135"/>
          <ac:picMkLst>
            <pc:docMk/>
            <pc:sldMk cId="176287242" sldId="2076137199"/>
            <ac:picMk id="7" creationId="{DB14F848-A73B-4817-912C-CDEE09380367}"/>
          </ac:picMkLst>
        </pc:picChg>
        <pc:picChg chg="del">
          <ac:chgData name="Mohamed Radwan" userId="4bcaa16d27b46600" providerId="LiveId" clId="{C4DB037F-6B7F-47E3-81A0-9F589FD656B4}" dt="2020-06-21T19:30:58.102" v="133" actId="478"/>
          <ac:picMkLst>
            <pc:docMk/>
            <pc:sldMk cId="176287242" sldId="2076137199"/>
            <ac:picMk id="8" creationId="{561DD307-2437-4D86-A324-DCAE962D3132}"/>
          </ac:picMkLst>
        </pc:picChg>
        <pc:picChg chg="add mod">
          <ac:chgData name="Mohamed Radwan" userId="4bcaa16d27b46600" providerId="LiveId" clId="{C4DB037F-6B7F-47E3-81A0-9F589FD656B4}" dt="2020-06-21T19:31:38.984" v="148" actId="1076"/>
          <ac:picMkLst>
            <pc:docMk/>
            <pc:sldMk cId="176287242" sldId="2076137199"/>
            <ac:picMk id="9" creationId="{00658051-A5EC-4808-9B59-E151858D6AC8}"/>
          </ac:picMkLst>
        </pc:picChg>
        <pc:picChg chg="add mod">
          <ac:chgData name="Mohamed Radwan" userId="4bcaa16d27b46600" providerId="LiveId" clId="{C4DB037F-6B7F-47E3-81A0-9F589FD656B4}" dt="2020-06-21T19:31:36.572" v="147" actId="1076"/>
          <ac:picMkLst>
            <pc:docMk/>
            <pc:sldMk cId="176287242" sldId="2076137199"/>
            <ac:picMk id="10" creationId="{D2057AFE-75D8-4FF4-BB60-62A77CB454F4}"/>
          </ac:picMkLst>
        </pc:picChg>
      </pc:sldChg>
      <pc:sldChg chg="modSp mod">
        <pc:chgData name="Mohamed Radwan" userId="4bcaa16d27b46600" providerId="LiveId" clId="{C4DB037F-6B7F-47E3-81A0-9F589FD656B4}" dt="2020-06-21T19:32:17.275" v="150" actId="20577"/>
        <pc:sldMkLst>
          <pc:docMk/>
          <pc:sldMk cId="2928490084" sldId="2076137200"/>
        </pc:sldMkLst>
        <pc:spChg chg="mod">
          <ac:chgData name="Mohamed Radwan" userId="4bcaa16d27b46600" providerId="LiveId" clId="{C4DB037F-6B7F-47E3-81A0-9F589FD656B4}" dt="2020-06-21T19:32:17.275" v="150" actId="20577"/>
          <ac:spMkLst>
            <pc:docMk/>
            <pc:sldMk cId="2928490084" sldId="2076137200"/>
            <ac:spMk id="6" creationId="{F9CB73BB-2AA6-458F-9B0A-E987A051A35E}"/>
          </ac:spMkLst>
        </pc:spChg>
      </pc:sldChg>
      <pc:sldChg chg="addSp delSp modSp mod delAnim modAnim">
        <pc:chgData name="Mohamed Radwan" userId="4bcaa16d27b46600" providerId="LiveId" clId="{C4DB037F-6B7F-47E3-81A0-9F589FD656B4}" dt="2020-06-21T19:47:05.909" v="240"/>
        <pc:sldMkLst>
          <pc:docMk/>
          <pc:sldMk cId="2362975428" sldId="2076137202"/>
        </pc:sldMkLst>
        <pc:spChg chg="mod">
          <ac:chgData name="Mohamed Radwan" userId="4bcaa16d27b46600" providerId="LiveId" clId="{C4DB037F-6B7F-47E3-81A0-9F589FD656B4}" dt="2020-06-21T19:32:37.495" v="151" actId="20577"/>
          <ac:spMkLst>
            <pc:docMk/>
            <pc:sldMk cId="2362975428" sldId="2076137202"/>
            <ac:spMk id="2" creationId="{00000000-0000-0000-0000-000000000000}"/>
          </ac:spMkLst>
        </pc:spChg>
        <pc:spChg chg="add del mod">
          <ac:chgData name="Mohamed Radwan" userId="4bcaa16d27b46600" providerId="LiveId" clId="{C4DB037F-6B7F-47E3-81A0-9F589FD656B4}" dt="2020-06-21T19:33:07.412" v="157"/>
          <ac:spMkLst>
            <pc:docMk/>
            <pc:sldMk cId="2362975428" sldId="2076137202"/>
            <ac:spMk id="8" creationId="{699F0019-5C43-4EB3-938D-FDDB6C4F9DE4}"/>
          </ac:spMkLst>
        </pc:spChg>
        <pc:spChg chg="add mod">
          <ac:chgData name="Mohamed Radwan" userId="4bcaa16d27b46600" providerId="LiveId" clId="{C4DB037F-6B7F-47E3-81A0-9F589FD656B4}" dt="2020-06-21T19:33:30.340" v="164" actId="1076"/>
          <ac:spMkLst>
            <pc:docMk/>
            <pc:sldMk cId="2362975428" sldId="2076137202"/>
            <ac:spMk id="12" creationId="{1E76A0B0-4313-4D77-A49D-64954E3004A1}"/>
          </ac:spMkLst>
        </pc:spChg>
        <pc:spChg chg="mod">
          <ac:chgData name="Mohamed Radwan" userId="4bcaa16d27b46600" providerId="LiveId" clId="{C4DB037F-6B7F-47E3-81A0-9F589FD656B4}" dt="2020-06-21T19:33:39.790" v="165"/>
          <ac:spMkLst>
            <pc:docMk/>
            <pc:sldMk cId="2362975428" sldId="2076137202"/>
            <ac:spMk id="26" creationId="{77557EE4-F19F-47C7-942E-D1B16A331977}"/>
          </ac:spMkLst>
        </pc:spChg>
        <pc:picChg chg="add del mod">
          <ac:chgData name="Mohamed Radwan" userId="4bcaa16d27b46600" providerId="LiveId" clId="{C4DB037F-6B7F-47E3-81A0-9F589FD656B4}" dt="2020-06-21T19:33:07.412" v="157"/>
          <ac:picMkLst>
            <pc:docMk/>
            <pc:sldMk cId="2362975428" sldId="2076137202"/>
            <ac:picMk id="7" creationId="{2CC6D743-B80A-4C82-8515-B9D49F68A2FF}"/>
          </ac:picMkLst>
        </pc:picChg>
        <pc:picChg chg="del">
          <ac:chgData name="Mohamed Radwan" userId="4bcaa16d27b46600" providerId="LiveId" clId="{C4DB037F-6B7F-47E3-81A0-9F589FD656B4}" dt="2020-06-21T19:33:16.835" v="161" actId="478"/>
          <ac:picMkLst>
            <pc:docMk/>
            <pc:sldMk cId="2362975428" sldId="2076137202"/>
            <ac:picMk id="9" creationId="{00658051-A5EC-4808-9B59-E151858D6AC8}"/>
          </ac:picMkLst>
        </pc:picChg>
        <pc:picChg chg="del">
          <ac:chgData name="Mohamed Radwan" userId="4bcaa16d27b46600" providerId="LiveId" clId="{C4DB037F-6B7F-47E3-81A0-9F589FD656B4}" dt="2020-06-21T19:33:16.835" v="161" actId="478"/>
          <ac:picMkLst>
            <pc:docMk/>
            <pc:sldMk cId="2362975428" sldId="2076137202"/>
            <ac:picMk id="10" creationId="{D2057AFE-75D8-4FF4-BB60-62A77CB454F4}"/>
          </ac:picMkLst>
        </pc:picChg>
        <pc:picChg chg="add mod">
          <ac:chgData name="Mohamed Radwan" userId="4bcaa16d27b46600" providerId="LiveId" clId="{C4DB037F-6B7F-47E3-81A0-9F589FD656B4}" dt="2020-06-21T19:33:30.340" v="164" actId="1076"/>
          <ac:picMkLst>
            <pc:docMk/>
            <pc:sldMk cId="2362975428" sldId="2076137202"/>
            <ac:picMk id="11" creationId="{42B977F1-55D4-4B12-922D-41140E3333A2}"/>
          </ac:picMkLst>
        </pc:picChg>
      </pc:sldChg>
      <pc:sldChg chg="modSp mod modNotesTx">
        <pc:chgData name="Mohamed Radwan" userId="4bcaa16d27b46600" providerId="LiveId" clId="{C4DB037F-6B7F-47E3-81A0-9F589FD656B4}" dt="2020-06-21T19:32:47.381" v="153" actId="6549"/>
        <pc:sldMkLst>
          <pc:docMk/>
          <pc:sldMk cId="1485473398" sldId="2076137203"/>
        </pc:sldMkLst>
        <pc:spChg chg="mod">
          <ac:chgData name="Mohamed Radwan" userId="4bcaa16d27b46600" providerId="LiveId" clId="{C4DB037F-6B7F-47E3-81A0-9F589FD656B4}" dt="2020-06-21T19:32:40.951" v="152" actId="20577"/>
          <ac:spMkLst>
            <pc:docMk/>
            <pc:sldMk cId="1485473398" sldId="2076137203"/>
            <ac:spMk id="6" creationId="{F9CB73BB-2AA6-458F-9B0A-E987A051A35E}"/>
          </ac:spMkLst>
        </pc:spChg>
      </pc:sldChg>
      <pc:sldChg chg="addSp delSp modSp mod delAnim modAnim modNotesTx">
        <pc:chgData name="Mohamed Radwan" userId="4bcaa16d27b46600" providerId="LiveId" clId="{C4DB037F-6B7F-47E3-81A0-9F589FD656B4}" dt="2020-06-21T19:46:59.464" v="239"/>
        <pc:sldMkLst>
          <pc:docMk/>
          <pc:sldMk cId="2584200074" sldId="2076137205"/>
        </pc:sldMkLst>
        <pc:spChg chg="mod">
          <ac:chgData name="Mohamed Radwan" userId="4bcaa16d27b46600" providerId="LiveId" clId="{C4DB037F-6B7F-47E3-81A0-9F589FD656B4}" dt="2020-06-21T19:35:32.758" v="181" actId="20577"/>
          <ac:spMkLst>
            <pc:docMk/>
            <pc:sldMk cId="2584200074" sldId="2076137205"/>
            <ac:spMk id="2" creationId="{00000000-0000-0000-0000-000000000000}"/>
          </ac:spMkLst>
        </pc:spChg>
        <pc:spChg chg="add del mod">
          <ac:chgData name="Mohamed Radwan" userId="4bcaa16d27b46600" providerId="LiveId" clId="{C4DB037F-6B7F-47E3-81A0-9F589FD656B4}" dt="2020-06-21T19:34:54.609" v="172"/>
          <ac:spMkLst>
            <pc:docMk/>
            <pc:sldMk cId="2584200074" sldId="2076137205"/>
            <ac:spMk id="8" creationId="{861755E5-8C32-4F75-881F-3987D7D34D7C}"/>
          </ac:spMkLst>
        </pc:spChg>
        <pc:spChg chg="add mod">
          <ac:chgData name="Mohamed Radwan" userId="4bcaa16d27b46600" providerId="LiveId" clId="{C4DB037F-6B7F-47E3-81A0-9F589FD656B4}" dt="2020-06-21T19:35:22.276" v="179" actId="1076"/>
          <ac:spMkLst>
            <pc:docMk/>
            <pc:sldMk cId="2584200074" sldId="2076137205"/>
            <ac:spMk id="10" creationId="{C8DD6A5E-6672-4261-B34D-97B596D78798}"/>
          </ac:spMkLst>
        </pc:spChg>
        <pc:spChg chg="del">
          <ac:chgData name="Mohamed Radwan" userId="4bcaa16d27b46600" providerId="LiveId" clId="{C4DB037F-6B7F-47E3-81A0-9F589FD656B4}" dt="2020-06-21T19:35:07.181" v="176" actId="478"/>
          <ac:spMkLst>
            <pc:docMk/>
            <pc:sldMk cId="2584200074" sldId="2076137205"/>
            <ac:spMk id="12" creationId="{1E76A0B0-4313-4D77-A49D-64954E3004A1}"/>
          </ac:spMkLst>
        </pc:spChg>
        <pc:spChg chg="mod">
          <ac:chgData name="Mohamed Radwan" userId="4bcaa16d27b46600" providerId="LiveId" clId="{C4DB037F-6B7F-47E3-81A0-9F589FD656B4}" dt="2020-06-21T19:35:44.960" v="183"/>
          <ac:spMkLst>
            <pc:docMk/>
            <pc:sldMk cId="2584200074" sldId="2076137205"/>
            <ac:spMk id="26" creationId="{77557EE4-F19F-47C7-942E-D1B16A331977}"/>
          </ac:spMkLst>
        </pc:spChg>
        <pc:picChg chg="add del mod">
          <ac:chgData name="Mohamed Radwan" userId="4bcaa16d27b46600" providerId="LiveId" clId="{C4DB037F-6B7F-47E3-81A0-9F589FD656B4}" dt="2020-06-21T19:34:54.609" v="172"/>
          <ac:picMkLst>
            <pc:docMk/>
            <pc:sldMk cId="2584200074" sldId="2076137205"/>
            <ac:picMk id="7" creationId="{49DAC204-C0B9-4CF9-B083-B0AF0E6A88C7}"/>
          </ac:picMkLst>
        </pc:picChg>
        <pc:picChg chg="add mod">
          <ac:chgData name="Mohamed Radwan" userId="4bcaa16d27b46600" providerId="LiveId" clId="{C4DB037F-6B7F-47E3-81A0-9F589FD656B4}" dt="2020-06-21T19:35:13.865" v="178" actId="1076"/>
          <ac:picMkLst>
            <pc:docMk/>
            <pc:sldMk cId="2584200074" sldId="2076137205"/>
            <ac:picMk id="9" creationId="{F755009C-8D89-41E1-81F8-348C60BB8471}"/>
          </ac:picMkLst>
        </pc:picChg>
        <pc:picChg chg="del">
          <ac:chgData name="Mohamed Radwan" userId="4bcaa16d27b46600" providerId="LiveId" clId="{C4DB037F-6B7F-47E3-81A0-9F589FD656B4}" dt="2020-06-21T19:35:07.181" v="176" actId="478"/>
          <ac:picMkLst>
            <pc:docMk/>
            <pc:sldMk cId="2584200074" sldId="2076137205"/>
            <ac:picMk id="11" creationId="{42B977F1-55D4-4B12-922D-41140E3333A2}"/>
          </ac:picMkLst>
        </pc:picChg>
      </pc:sldChg>
      <pc:sldChg chg="modSp mod">
        <pc:chgData name="Mohamed Radwan" userId="4bcaa16d27b46600" providerId="LiveId" clId="{C4DB037F-6B7F-47E3-81A0-9F589FD656B4}" dt="2020-06-21T19:35:36.332" v="182" actId="20577"/>
        <pc:sldMkLst>
          <pc:docMk/>
          <pc:sldMk cId="3232617219" sldId="2076137206"/>
        </pc:sldMkLst>
        <pc:spChg chg="mod">
          <ac:chgData name="Mohamed Radwan" userId="4bcaa16d27b46600" providerId="LiveId" clId="{C4DB037F-6B7F-47E3-81A0-9F589FD656B4}" dt="2020-06-21T19:35:36.332" v="182" actId="20577"/>
          <ac:spMkLst>
            <pc:docMk/>
            <pc:sldMk cId="3232617219" sldId="2076137206"/>
            <ac:spMk id="6" creationId="{F9CB73BB-2AA6-458F-9B0A-E987A051A35E}"/>
          </ac:spMkLst>
        </pc:spChg>
      </pc:sldChg>
      <pc:sldChg chg="addSp delSp modSp mod delAnim modAnim">
        <pc:chgData name="Mohamed Radwan" userId="4bcaa16d27b46600" providerId="LiveId" clId="{C4DB037F-6B7F-47E3-81A0-9F589FD656B4}" dt="2020-06-21T19:46:52.944" v="238"/>
        <pc:sldMkLst>
          <pc:docMk/>
          <pc:sldMk cId="843761929" sldId="2076137208"/>
        </pc:sldMkLst>
        <pc:spChg chg="mod">
          <ac:chgData name="Mohamed Radwan" userId="4bcaa16d27b46600" providerId="LiveId" clId="{C4DB037F-6B7F-47E3-81A0-9F589FD656B4}" dt="2020-06-21T19:36:47.813" v="197" actId="20577"/>
          <ac:spMkLst>
            <pc:docMk/>
            <pc:sldMk cId="843761929" sldId="2076137208"/>
            <ac:spMk id="2" creationId="{00000000-0000-0000-0000-000000000000}"/>
          </ac:spMkLst>
        </pc:spChg>
        <pc:spChg chg="del">
          <ac:chgData name="Mohamed Radwan" userId="4bcaa16d27b46600" providerId="LiveId" clId="{C4DB037F-6B7F-47E3-81A0-9F589FD656B4}" dt="2020-06-21T19:36:37.719" v="192" actId="478"/>
          <ac:spMkLst>
            <pc:docMk/>
            <pc:sldMk cId="843761929" sldId="2076137208"/>
            <ac:spMk id="10" creationId="{C8DD6A5E-6672-4261-B34D-97B596D78798}"/>
          </ac:spMkLst>
        </pc:spChg>
        <pc:spChg chg="add del mod">
          <ac:chgData name="Mohamed Radwan" userId="4bcaa16d27b46600" providerId="LiveId" clId="{C4DB037F-6B7F-47E3-81A0-9F589FD656B4}" dt="2020-06-21T19:36:39.417" v="194"/>
          <ac:spMkLst>
            <pc:docMk/>
            <pc:sldMk cId="843761929" sldId="2076137208"/>
            <ac:spMk id="11" creationId="{4699922E-9682-47B5-92E5-B76479880392}"/>
          </ac:spMkLst>
        </pc:spChg>
        <pc:spChg chg="add mod">
          <ac:chgData name="Mohamed Radwan" userId="4bcaa16d27b46600" providerId="LiveId" clId="{C4DB037F-6B7F-47E3-81A0-9F589FD656B4}" dt="2020-06-21T19:36:45.592" v="196" actId="1076"/>
          <ac:spMkLst>
            <pc:docMk/>
            <pc:sldMk cId="843761929" sldId="2076137208"/>
            <ac:spMk id="14" creationId="{F49E23D9-81E3-4DF3-BF87-F012B5EBA5B1}"/>
          </ac:spMkLst>
        </pc:spChg>
        <pc:spChg chg="mod">
          <ac:chgData name="Mohamed Radwan" userId="4bcaa16d27b46600" providerId="LiveId" clId="{C4DB037F-6B7F-47E3-81A0-9F589FD656B4}" dt="2020-06-21T19:37:01.271" v="199"/>
          <ac:spMkLst>
            <pc:docMk/>
            <pc:sldMk cId="843761929" sldId="2076137208"/>
            <ac:spMk id="26" creationId="{77557EE4-F19F-47C7-942E-D1B16A331977}"/>
          </ac:spMkLst>
        </pc:spChg>
        <pc:picChg chg="add del mod">
          <ac:chgData name="Mohamed Radwan" userId="4bcaa16d27b46600" providerId="LiveId" clId="{C4DB037F-6B7F-47E3-81A0-9F589FD656B4}" dt="2020-06-21T19:36:39.417" v="194"/>
          <ac:picMkLst>
            <pc:docMk/>
            <pc:sldMk cId="843761929" sldId="2076137208"/>
            <ac:picMk id="7" creationId="{4490CE0B-BB20-41FF-94D0-14F061929CB9}"/>
          </ac:picMkLst>
        </pc:picChg>
        <pc:picChg chg="add del mod">
          <ac:chgData name="Mohamed Radwan" userId="4bcaa16d27b46600" providerId="LiveId" clId="{C4DB037F-6B7F-47E3-81A0-9F589FD656B4}" dt="2020-06-21T19:36:39.417" v="194"/>
          <ac:picMkLst>
            <pc:docMk/>
            <pc:sldMk cId="843761929" sldId="2076137208"/>
            <ac:picMk id="8" creationId="{F913B791-959F-46C4-92BC-8F6CE4FFD051}"/>
          </ac:picMkLst>
        </pc:picChg>
        <pc:picChg chg="del">
          <ac:chgData name="Mohamed Radwan" userId="4bcaa16d27b46600" providerId="LiveId" clId="{C4DB037F-6B7F-47E3-81A0-9F589FD656B4}" dt="2020-06-21T19:36:37.719" v="192" actId="478"/>
          <ac:picMkLst>
            <pc:docMk/>
            <pc:sldMk cId="843761929" sldId="2076137208"/>
            <ac:picMk id="9" creationId="{F755009C-8D89-41E1-81F8-348C60BB8471}"/>
          </ac:picMkLst>
        </pc:picChg>
        <pc:picChg chg="add mod">
          <ac:chgData name="Mohamed Radwan" userId="4bcaa16d27b46600" providerId="LiveId" clId="{C4DB037F-6B7F-47E3-81A0-9F589FD656B4}" dt="2020-06-21T19:36:45.592" v="196" actId="1076"/>
          <ac:picMkLst>
            <pc:docMk/>
            <pc:sldMk cId="843761929" sldId="2076137208"/>
            <ac:picMk id="12" creationId="{D9E618B9-2BA4-4EAA-BBFB-B34F7E5E1956}"/>
          </ac:picMkLst>
        </pc:picChg>
        <pc:picChg chg="add mod">
          <ac:chgData name="Mohamed Radwan" userId="4bcaa16d27b46600" providerId="LiveId" clId="{C4DB037F-6B7F-47E3-81A0-9F589FD656B4}" dt="2020-06-21T19:36:45.592" v="196" actId="1076"/>
          <ac:picMkLst>
            <pc:docMk/>
            <pc:sldMk cId="843761929" sldId="2076137208"/>
            <ac:picMk id="13" creationId="{BA893DAE-7292-4AA7-B6C0-4227318F3E73}"/>
          </ac:picMkLst>
        </pc:picChg>
      </pc:sldChg>
      <pc:sldChg chg="modSp mod">
        <pc:chgData name="Mohamed Radwan" userId="4bcaa16d27b46600" providerId="LiveId" clId="{C4DB037F-6B7F-47E3-81A0-9F589FD656B4}" dt="2020-06-21T19:36:50.915" v="198" actId="20577"/>
        <pc:sldMkLst>
          <pc:docMk/>
          <pc:sldMk cId="611310139" sldId="2076137209"/>
        </pc:sldMkLst>
        <pc:spChg chg="mod">
          <ac:chgData name="Mohamed Radwan" userId="4bcaa16d27b46600" providerId="LiveId" clId="{C4DB037F-6B7F-47E3-81A0-9F589FD656B4}" dt="2020-06-21T19:36:50.915" v="198" actId="20577"/>
          <ac:spMkLst>
            <pc:docMk/>
            <pc:sldMk cId="611310139" sldId="2076137209"/>
            <ac:spMk id="6" creationId="{F9CB73BB-2AA6-458F-9B0A-E987A051A35E}"/>
          </ac:spMkLst>
        </pc:spChg>
      </pc:sldChg>
      <pc:sldChg chg="addSp delSp modSp mod delAnim modAnim">
        <pc:chgData name="Mohamed Radwan" userId="4bcaa16d27b46600" providerId="LiveId" clId="{C4DB037F-6B7F-47E3-81A0-9F589FD656B4}" dt="2020-06-21T19:46:35.864" v="237"/>
        <pc:sldMkLst>
          <pc:docMk/>
          <pc:sldMk cId="4092883519" sldId="2076137211"/>
        </pc:sldMkLst>
        <pc:spChg chg="mod">
          <ac:chgData name="Mohamed Radwan" userId="4bcaa16d27b46600" providerId="LiveId" clId="{C4DB037F-6B7F-47E3-81A0-9F589FD656B4}" dt="2020-06-21T19:45:49.591" v="235" actId="20577"/>
          <ac:spMkLst>
            <pc:docMk/>
            <pc:sldMk cId="4092883519" sldId="2076137211"/>
            <ac:spMk id="2" creationId="{00000000-0000-0000-0000-000000000000}"/>
          </ac:spMkLst>
        </pc:spChg>
        <pc:spChg chg="add mod">
          <ac:chgData name="Mohamed Radwan" userId="4bcaa16d27b46600" providerId="LiveId" clId="{C4DB037F-6B7F-47E3-81A0-9F589FD656B4}" dt="2020-06-21T19:45:20.524" v="231" actId="1076"/>
          <ac:spMkLst>
            <pc:docMk/>
            <pc:sldMk cId="4092883519" sldId="2076137211"/>
            <ac:spMk id="8" creationId="{F020304F-8123-4BD9-9C5B-CE014511A606}"/>
          </ac:spMkLst>
        </pc:spChg>
        <pc:spChg chg="del">
          <ac:chgData name="Mohamed Radwan" userId="4bcaa16d27b46600" providerId="LiveId" clId="{C4DB037F-6B7F-47E3-81A0-9F589FD656B4}" dt="2020-06-21T19:44:25.633" v="216" actId="478"/>
          <ac:spMkLst>
            <pc:docMk/>
            <pc:sldMk cId="4092883519" sldId="2076137211"/>
            <ac:spMk id="14" creationId="{F49E23D9-81E3-4DF3-BF87-F012B5EBA5B1}"/>
          </ac:spMkLst>
        </pc:spChg>
        <pc:spChg chg="mod">
          <ac:chgData name="Mohamed Radwan" userId="4bcaa16d27b46600" providerId="LiveId" clId="{C4DB037F-6B7F-47E3-81A0-9F589FD656B4}" dt="2020-06-21T19:45:33.427" v="233"/>
          <ac:spMkLst>
            <pc:docMk/>
            <pc:sldMk cId="4092883519" sldId="2076137211"/>
            <ac:spMk id="26" creationId="{77557EE4-F19F-47C7-942E-D1B16A331977}"/>
          </ac:spMkLst>
        </pc:spChg>
        <pc:picChg chg="add mod">
          <ac:chgData name="Mohamed Radwan" userId="4bcaa16d27b46600" providerId="LiveId" clId="{C4DB037F-6B7F-47E3-81A0-9F589FD656B4}" dt="2020-06-21T19:45:22.965" v="232" actId="1076"/>
          <ac:picMkLst>
            <pc:docMk/>
            <pc:sldMk cId="4092883519" sldId="2076137211"/>
            <ac:picMk id="9" creationId="{B25C531B-3CCD-4C9F-9BDF-1A9889F02562}"/>
          </ac:picMkLst>
        </pc:picChg>
        <pc:picChg chg="add mod">
          <ac:chgData name="Mohamed Radwan" userId="4bcaa16d27b46600" providerId="LiveId" clId="{C4DB037F-6B7F-47E3-81A0-9F589FD656B4}" dt="2020-06-21T19:45:18.161" v="230" actId="14100"/>
          <ac:picMkLst>
            <pc:docMk/>
            <pc:sldMk cId="4092883519" sldId="2076137211"/>
            <ac:picMk id="10" creationId="{018E11D2-47BC-4F91-AA09-BFAB8E50900A}"/>
          </ac:picMkLst>
        </pc:picChg>
        <pc:picChg chg="del">
          <ac:chgData name="Mohamed Radwan" userId="4bcaa16d27b46600" providerId="LiveId" clId="{C4DB037F-6B7F-47E3-81A0-9F589FD656B4}" dt="2020-06-21T19:44:25.633" v="216" actId="478"/>
          <ac:picMkLst>
            <pc:docMk/>
            <pc:sldMk cId="4092883519" sldId="2076137211"/>
            <ac:picMk id="12" creationId="{D9E618B9-2BA4-4EAA-BBFB-B34F7E5E1956}"/>
          </ac:picMkLst>
        </pc:picChg>
        <pc:picChg chg="del">
          <ac:chgData name="Mohamed Radwan" userId="4bcaa16d27b46600" providerId="LiveId" clId="{C4DB037F-6B7F-47E3-81A0-9F589FD656B4}" dt="2020-06-21T19:44:25.633" v="216" actId="478"/>
          <ac:picMkLst>
            <pc:docMk/>
            <pc:sldMk cId="4092883519" sldId="2076137211"/>
            <ac:picMk id="13" creationId="{BA893DAE-7292-4AA7-B6C0-4227318F3E73}"/>
          </ac:picMkLst>
        </pc:picChg>
      </pc:sldChg>
      <pc:sldChg chg="modSp mod">
        <pc:chgData name="Mohamed Radwan" userId="4bcaa16d27b46600" providerId="LiveId" clId="{C4DB037F-6B7F-47E3-81A0-9F589FD656B4}" dt="2020-06-21T19:45:52.964" v="236" actId="20577"/>
        <pc:sldMkLst>
          <pc:docMk/>
          <pc:sldMk cId="2368410826" sldId="2076137212"/>
        </pc:sldMkLst>
        <pc:spChg chg="mod">
          <ac:chgData name="Mohamed Radwan" userId="4bcaa16d27b46600" providerId="LiveId" clId="{C4DB037F-6B7F-47E3-81A0-9F589FD656B4}" dt="2020-06-21T19:45:52.964" v="236" actId="20577"/>
          <ac:spMkLst>
            <pc:docMk/>
            <pc:sldMk cId="2368410826" sldId="2076137212"/>
            <ac:spMk id="6" creationId="{F9CB73BB-2AA6-458F-9B0A-E987A051A35E}"/>
          </ac:spMkLst>
        </pc:spChg>
      </pc:sldChg>
      <pc:sldChg chg="addSp delSp modSp mod delAnim modAnim">
        <pc:chgData name="Mohamed Radwan" userId="4bcaa16d27b46600" providerId="LiveId" clId="{C4DB037F-6B7F-47E3-81A0-9F589FD656B4}" dt="2020-06-21T19:50:30.718" v="263" actId="20577"/>
        <pc:sldMkLst>
          <pc:docMk/>
          <pc:sldMk cId="2033981190" sldId="2076137214"/>
        </pc:sldMkLst>
        <pc:spChg chg="mod">
          <ac:chgData name="Mohamed Radwan" userId="4bcaa16d27b46600" providerId="LiveId" clId="{C4DB037F-6B7F-47E3-81A0-9F589FD656B4}" dt="2020-06-21T19:50:30.718" v="263" actId="20577"/>
          <ac:spMkLst>
            <pc:docMk/>
            <pc:sldMk cId="2033981190" sldId="2076137214"/>
            <ac:spMk id="2" creationId="{00000000-0000-0000-0000-000000000000}"/>
          </ac:spMkLst>
        </pc:spChg>
        <pc:spChg chg="mod">
          <ac:chgData name="Mohamed Radwan" userId="4bcaa16d27b46600" providerId="LiveId" clId="{C4DB037F-6B7F-47E3-81A0-9F589FD656B4}" dt="2020-06-21T19:50:03.569" v="260" actId="14100"/>
          <ac:spMkLst>
            <pc:docMk/>
            <pc:sldMk cId="2033981190" sldId="2076137214"/>
            <ac:spMk id="26" creationId="{77557EE4-F19F-47C7-942E-D1B16A331977}"/>
          </ac:spMkLst>
        </pc:spChg>
        <pc:picChg chg="add del mod">
          <ac:chgData name="Mohamed Radwan" userId="4bcaa16d27b46600" providerId="LiveId" clId="{C4DB037F-6B7F-47E3-81A0-9F589FD656B4}" dt="2020-06-21T19:49:13.032" v="249" actId="21"/>
          <ac:picMkLst>
            <pc:docMk/>
            <pc:sldMk cId="2033981190" sldId="2076137214"/>
            <ac:picMk id="7" creationId="{65DAE05A-242F-498F-B7A8-84B53EB30A6A}"/>
          </ac:picMkLst>
        </pc:picChg>
        <pc:picChg chg="add del mod">
          <ac:chgData name="Mohamed Radwan" userId="4bcaa16d27b46600" providerId="LiveId" clId="{C4DB037F-6B7F-47E3-81A0-9F589FD656B4}" dt="2020-06-21T19:49:13.032" v="249" actId="21"/>
          <ac:picMkLst>
            <pc:docMk/>
            <pc:sldMk cId="2033981190" sldId="2076137214"/>
            <ac:picMk id="8" creationId="{B835A4B3-616A-4756-B0CC-D41A379339A9}"/>
          </ac:picMkLst>
        </pc:picChg>
        <pc:picChg chg="mod">
          <ac:chgData name="Mohamed Radwan" userId="4bcaa16d27b46600" providerId="LiveId" clId="{C4DB037F-6B7F-47E3-81A0-9F589FD656B4}" dt="2020-06-21T19:49:48.138" v="258" actId="1076"/>
          <ac:picMkLst>
            <pc:docMk/>
            <pc:sldMk cId="2033981190" sldId="2076137214"/>
            <ac:picMk id="9" creationId="{00658051-A5EC-4808-9B59-E151858D6AC8}"/>
          </ac:picMkLst>
        </pc:picChg>
        <pc:picChg chg="del">
          <ac:chgData name="Mohamed Radwan" userId="4bcaa16d27b46600" providerId="LiveId" clId="{C4DB037F-6B7F-47E3-81A0-9F589FD656B4}" dt="2020-06-21T19:48:54.941" v="243" actId="478"/>
          <ac:picMkLst>
            <pc:docMk/>
            <pc:sldMk cId="2033981190" sldId="2076137214"/>
            <ac:picMk id="10" creationId="{D2057AFE-75D8-4FF4-BB60-62A77CB454F4}"/>
          </ac:picMkLst>
        </pc:picChg>
        <pc:picChg chg="add del mod">
          <ac:chgData name="Mohamed Radwan" userId="4bcaa16d27b46600" providerId="LiveId" clId="{C4DB037F-6B7F-47E3-81A0-9F589FD656B4}" dt="2020-06-21T19:49:13.032" v="249" actId="21"/>
          <ac:picMkLst>
            <pc:docMk/>
            <pc:sldMk cId="2033981190" sldId="2076137214"/>
            <ac:picMk id="11" creationId="{0B5DD0DA-22E7-4DE0-8961-8D70955B7C46}"/>
          </ac:picMkLst>
        </pc:picChg>
        <pc:picChg chg="add mod">
          <ac:chgData name="Mohamed Radwan" userId="4bcaa16d27b46600" providerId="LiveId" clId="{C4DB037F-6B7F-47E3-81A0-9F589FD656B4}" dt="2020-06-21T19:49:43.019" v="257" actId="1076"/>
          <ac:picMkLst>
            <pc:docMk/>
            <pc:sldMk cId="2033981190" sldId="2076137214"/>
            <ac:picMk id="12" creationId="{41D1337A-DFDE-438C-9346-03CADA24338B}"/>
          </ac:picMkLst>
        </pc:picChg>
        <pc:picChg chg="add mod">
          <ac:chgData name="Mohamed Radwan" userId="4bcaa16d27b46600" providerId="LiveId" clId="{C4DB037F-6B7F-47E3-81A0-9F589FD656B4}" dt="2020-06-21T19:49:43.019" v="257" actId="1076"/>
          <ac:picMkLst>
            <pc:docMk/>
            <pc:sldMk cId="2033981190" sldId="2076137214"/>
            <ac:picMk id="13" creationId="{98B9E5DC-5466-4B56-A741-CB03116CF622}"/>
          </ac:picMkLst>
        </pc:picChg>
        <pc:picChg chg="add mod">
          <ac:chgData name="Mohamed Radwan" userId="4bcaa16d27b46600" providerId="LiveId" clId="{C4DB037F-6B7F-47E3-81A0-9F589FD656B4}" dt="2020-06-21T19:49:43.019" v="257" actId="1076"/>
          <ac:picMkLst>
            <pc:docMk/>
            <pc:sldMk cId="2033981190" sldId="2076137214"/>
            <ac:picMk id="14" creationId="{792B763C-E98F-48C7-860A-8663DC0E365E}"/>
          </ac:picMkLst>
        </pc:picChg>
      </pc:sldChg>
    </pc:docChg>
  </pc:docChgLst>
  <pc:docChgLst>
    <pc:chgData name="Mohamed Radwan" userId="4bcaa16d27b46600" providerId="LiveId" clId="{A9CC532C-6E39-4FA1-BC35-2388D84F9431}"/>
    <pc:docChg chg="delSld modSection">
      <pc:chgData name="Mohamed Radwan" userId="4bcaa16d27b46600" providerId="LiveId" clId="{A9CC532C-6E39-4FA1-BC35-2388D84F9431}" dt="2020-06-21T18:07:12.182" v="1" actId="2696"/>
      <pc:docMkLst>
        <pc:docMk/>
      </pc:docMkLst>
      <pc:sldChg chg="del">
        <pc:chgData name="Mohamed Radwan" userId="4bcaa16d27b46600" providerId="LiveId" clId="{A9CC532C-6E39-4FA1-BC35-2388D84F9431}" dt="2020-06-21T18:07:04.023" v="0" actId="47"/>
        <pc:sldMkLst>
          <pc:docMk/>
          <pc:sldMk cId="1613942236" sldId="2076136465"/>
        </pc:sldMkLst>
      </pc:sldChg>
      <pc:sldChg chg="del">
        <pc:chgData name="Mohamed Radwan" userId="4bcaa16d27b46600" providerId="LiveId" clId="{A9CC532C-6E39-4FA1-BC35-2388D84F9431}" dt="2020-06-21T18:07:12.182" v="1" actId="2696"/>
        <pc:sldMkLst>
          <pc:docMk/>
          <pc:sldMk cId="3467759841" sldId="2076137154"/>
        </pc:sldMkLst>
      </pc:sldChg>
      <pc:sldChg chg="del">
        <pc:chgData name="Mohamed Radwan" userId="4bcaa16d27b46600" providerId="LiveId" clId="{A9CC532C-6E39-4FA1-BC35-2388D84F9431}" dt="2020-06-21T18:07:12.182" v="1" actId="2696"/>
        <pc:sldMkLst>
          <pc:docMk/>
          <pc:sldMk cId="2434196498" sldId="2076137155"/>
        </pc:sldMkLst>
      </pc:sldChg>
      <pc:sldChg chg="del">
        <pc:chgData name="Mohamed Radwan" userId="4bcaa16d27b46600" providerId="LiveId" clId="{A9CC532C-6E39-4FA1-BC35-2388D84F9431}" dt="2020-06-21T18:07:12.182" v="1" actId="2696"/>
        <pc:sldMkLst>
          <pc:docMk/>
          <pc:sldMk cId="2797191614" sldId="2076137156"/>
        </pc:sldMkLst>
      </pc:sldChg>
      <pc:sldChg chg="del">
        <pc:chgData name="Mohamed Radwan" userId="4bcaa16d27b46600" providerId="LiveId" clId="{A9CC532C-6E39-4FA1-BC35-2388D84F9431}" dt="2020-06-21T18:07:12.182" v="1" actId="2696"/>
        <pc:sldMkLst>
          <pc:docMk/>
          <pc:sldMk cId="1211716043" sldId="2076137157"/>
        </pc:sldMkLst>
      </pc:sldChg>
      <pc:sldChg chg="del">
        <pc:chgData name="Mohamed Radwan" userId="4bcaa16d27b46600" providerId="LiveId" clId="{A9CC532C-6E39-4FA1-BC35-2388D84F9431}" dt="2020-06-21T18:07:12.182" v="1" actId="2696"/>
        <pc:sldMkLst>
          <pc:docMk/>
          <pc:sldMk cId="157144587" sldId="2076137158"/>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1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27AAADD-8F94-4863-AB67-1D448E3F1BC3}" type="datetime1">
              <a:rPr lang="en-US" smtClean="0">
                <a:latin typeface="Segoe UI" pitchFamily="34" charset="0"/>
              </a:rPr>
              <a:t>10/20/2021</a:t>
            </a:fld>
            <a:endParaRPr lang="en-US" dirty="0">
              <a:latin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
        <p:nvSpPr>
          <p:cNvPr id="3" name="Footer Placeholder 2"/>
          <p:cNvSpPr>
            <a:spLocks noGrp="1"/>
          </p:cNvSpPr>
          <p:nvPr>
            <p:ph type="ftr" sz="quarter" idx="2"/>
          </p:nvPr>
        </p:nvSpPr>
        <p:spPr>
          <a:xfrm>
            <a:off x="320074" y="8685213"/>
            <a:ext cx="5463504" cy="458787"/>
          </a:xfrm>
          <a:prstGeom prst="rect">
            <a:avLst/>
          </a:prstGeom>
        </p:spPr>
        <p:txBody>
          <a:bodyPr vert="horz" lIns="91440" tIns="45720" rIns="91440" bIns="45720" rtlCol="0" anchor="b"/>
          <a:lstStyle>
            <a:lvl1pPr algn="l">
              <a:defRPr sz="1200"/>
            </a:lvl1pPr>
          </a:lstStyle>
          <a:p>
            <a:r>
              <a:rPr lang="en-US" sz="500" dirty="0"/>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77825" y="685800"/>
            <a:ext cx="610235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E74353ED-ACB2-44BF-A903-985B0AF962B7}" type="datetime1">
              <a:rPr lang="en-US" smtClean="0"/>
              <a:t>10/20/2021</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hdr="0"/>
  <p:notesStyle>
    <a:lvl1pPr marL="0" algn="l" defTabSz="932218"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140" indent="-107896" algn="l" defTabSz="932218"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475" indent="-117337" algn="l" defTabSz="932218"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274" indent="-149705" algn="l" defTabSz="932218"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144" indent="-117337" algn="l" defTabSz="932218"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0549" algn="l" defTabSz="932218" rtl="0" eaLnBrk="1" latinLnBrk="0" hangingPunct="1">
      <a:defRPr sz="1199" kern="1200">
        <a:solidFill>
          <a:schemeClr val="tx1"/>
        </a:solidFill>
        <a:latin typeface="+mn-lt"/>
        <a:ea typeface="+mn-ea"/>
        <a:cs typeface="+mn-cs"/>
      </a:defRPr>
    </a:lvl6pPr>
    <a:lvl7pPr marL="2796657" algn="l" defTabSz="932218" rtl="0" eaLnBrk="1" latinLnBrk="0" hangingPunct="1">
      <a:defRPr sz="1199" kern="1200">
        <a:solidFill>
          <a:schemeClr val="tx1"/>
        </a:solidFill>
        <a:latin typeface="+mn-lt"/>
        <a:ea typeface="+mn-ea"/>
        <a:cs typeface="+mn-cs"/>
      </a:defRPr>
    </a:lvl7pPr>
    <a:lvl8pPr marL="3262765" algn="l" defTabSz="932218" rtl="0" eaLnBrk="1" latinLnBrk="0" hangingPunct="1">
      <a:defRPr sz="1199" kern="1200">
        <a:solidFill>
          <a:schemeClr val="tx1"/>
        </a:solidFill>
        <a:latin typeface="+mn-lt"/>
        <a:ea typeface="+mn-ea"/>
        <a:cs typeface="+mn-cs"/>
      </a:defRPr>
    </a:lvl8pPr>
    <a:lvl9pPr marL="3728876" algn="l" defTabSz="932218" rtl="0" eaLnBrk="1" latinLnBrk="0" hangingPunct="1">
      <a:defRPr sz="119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microsoft.com/en-us/azure/network-watcher/view-relative-latencies?toc=%2fazure%2fvirtual-network%2ftoc.json"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s://docs.microsoft.com/en-us/azure/availability-zones/az-overview?toc=%2fazure%2fvirtual-network%2ftoc.json" TargetMode="External"/><Relationship Id="rId4" Type="http://schemas.openxmlformats.org/officeDocument/2006/relationships/hyperlink" Target="https://azure.microsoft.com/global-infrastructure/geographies/"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azure.microsoft.com/en-gb/global-infrastructure/regions/"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s://github.com/buildazure/azure-region-map" TargetMode="External"/><Relationship Id="rId4" Type="http://schemas.openxmlformats.org/officeDocument/2006/relationships/hyperlink" Target="https://map.buildazure.com/"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ocs.microsoft.com/en-us/azure/azure-resource-manager/management/overview#resource-groups"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10/20/2021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8317885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GB" sz="900" b="0" i="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GB" sz="900" b="0" i="0" kern="1200" dirty="0">
                <a:solidFill>
                  <a:schemeClr val="tx1"/>
                </a:solidFill>
                <a:effectLst/>
                <a:latin typeface="Segoe UI Light" pitchFamily="34" charset="0"/>
                <a:ea typeface="+mn-ea"/>
                <a:cs typeface="+mn-cs"/>
              </a:rPr>
              <a:t>You can deploy, manage, and monitor all of the resources for your solution as a group, known as a </a:t>
            </a:r>
            <a:r>
              <a:rPr lang="en-GB" sz="900" b="0" i="1" kern="1200" dirty="0">
                <a:solidFill>
                  <a:schemeClr val="tx1"/>
                </a:solidFill>
                <a:effectLst/>
                <a:latin typeface="Segoe UI Light" pitchFamily="34" charset="0"/>
                <a:ea typeface="+mn-ea"/>
                <a:cs typeface="+mn-cs"/>
              </a:rPr>
              <a:t>resource group</a:t>
            </a:r>
            <a:r>
              <a:rPr lang="en-GB" sz="900" b="0" i="0" kern="1200" dirty="0">
                <a:solidFill>
                  <a:schemeClr val="tx1"/>
                </a:solidFill>
                <a:effectLst/>
                <a:latin typeface="Segoe UI Light" pitchFamily="34" charset="0"/>
                <a:ea typeface="+mn-ea"/>
                <a:cs typeface="+mn-cs"/>
              </a:rPr>
              <a:t>, rather than handle these resources individually.</a:t>
            </a:r>
          </a:p>
          <a:p>
            <a:pPr marL="171450" indent="-171450">
              <a:buFont typeface="Arial" panose="020B0604020202020204" pitchFamily="34" charset="0"/>
              <a:buChar char="•"/>
            </a:pPr>
            <a:endParaRPr lang="en-GB" sz="900" b="0" i="0" kern="1200" dirty="0">
              <a:solidFill>
                <a:schemeClr val="tx1"/>
              </a:solidFill>
              <a:effectLst/>
              <a:latin typeface="Segoe UI Light" pitchFamily="34" charset="0"/>
              <a:ea typeface="+mn-ea"/>
              <a:cs typeface="+mn-cs"/>
            </a:endParaRPr>
          </a:p>
          <a:p>
            <a:pPr marL="0" indent="0">
              <a:buFont typeface="Arial" panose="020B0604020202020204" pitchFamily="34" charset="0"/>
              <a:buNone/>
            </a:pPr>
            <a:endParaRPr lang="en-GB" sz="900" b="0" i="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GB" sz="900" b="0" i="0" kern="1200" dirty="0">
                <a:solidFill>
                  <a:schemeClr val="tx1"/>
                </a:solidFill>
                <a:effectLst/>
                <a:latin typeface="Segoe UI Light" pitchFamily="34" charset="0"/>
                <a:ea typeface="+mn-ea"/>
                <a:cs typeface="+mn-cs"/>
              </a:rPr>
              <a:t>Each resource can only exist in one resource group at a time.</a:t>
            </a:r>
          </a:p>
          <a:p>
            <a:endParaRPr lang="en-US" dirty="0"/>
          </a:p>
          <a:p>
            <a:endParaRPr lang="en-GB"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10/20/2021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975982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sz="900" b="0" i="0" kern="1200" dirty="0">
                <a:solidFill>
                  <a:schemeClr val="tx1"/>
                </a:solidFill>
                <a:effectLst/>
                <a:latin typeface="Segoe UI Light" pitchFamily="34" charset="0"/>
                <a:ea typeface="+mn-ea"/>
                <a:cs typeface="+mn-cs"/>
              </a:rPr>
              <a:t>All the resources in your group should share the same lifecycle. You will deploy, update, and delete them together. If one resource, such as a database server, needs to exist on a different deployment cycle, it should be in another resource group.</a:t>
            </a:r>
          </a:p>
          <a:p>
            <a:pPr marL="171450" indent="-171450">
              <a:buFont typeface="Arial" panose="020B0604020202020204" pitchFamily="34" charset="0"/>
              <a:buChar char="•"/>
            </a:pPr>
            <a:r>
              <a:rPr lang="en-GB" sz="900" b="0" i="0" kern="1200" dirty="0">
                <a:solidFill>
                  <a:schemeClr val="tx1"/>
                </a:solidFill>
                <a:effectLst/>
                <a:latin typeface="Segoe UI Light" pitchFamily="34" charset="0"/>
                <a:ea typeface="+mn-ea"/>
                <a:cs typeface="+mn-cs"/>
              </a:rPr>
              <a:t>You can add or remove a resource to a resource group at any time.</a:t>
            </a:r>
          </a:p>
          <a:p>
            <a:pPr marL="171450" indent="-171450">
              <a:buFont typeface="Arial" panose="020B0604020202020204" pitchFamily="34" charset="0"/>
              <a:buChar char="•"/>
            </a:pPr>
            <a:r>
              <a:rPr lang="en-GB" sz="900" b="0" i="0" kern="1200" dirty="0">
                <a:solidFill>
                  <a:schemeClr val="tx1"/>
                </a:solidFill>
                <a:effectLst/>
                <a:latin typeface="Segoe UI Light" pitchFamily="34" charset="0"/>
                <a:ea typeface="+mn-ea"/>
                <a:cs typeface="+mn-cs"/>
              </a:rPr>
              <a:t>You can move a resource from one resource group to another group.</a:t>
            </a:r>
          </a:p>
          <a:p>
            <a:pPr marL="171450" indent="-171450">
              <a:buFont typeface="Arial" panose="020B0604020202020204" pitchFamily="34" charset="0"/>
              <a:buChar char="•"/>
            </a:pPr>
            <a:r>
              <a:rPr lang="en-GB" sz="900" b="0" i="0" kern="1200" dirty="0">
                <a:solidFill>
                  <a:schemeClr val="tx1"/>
                </a:solidFill>
                <a:effectLst/>
                <a:latin typeface="Segoe UI Light" pitchFamily="34" charset="0"/>
                <a:ea typeface="+mn-ea"/>
                <a:cs typeface="+mn-cs"/>
              </a:rPr>
              <a:t>A resource group can contain resources that reside in different regions.</a:t>
            </a:r>
          </a:p>
          <a:p>
            <a:pPr marL="171450" indent="-171450">
              <a:buFont typeface="Arial" panose="020B0604020202020204" pitchFamily="34" charset="0"/>
              <a:buChar char="•"/>
            </a:pPr>
            <a:r>
              <a:rPr lang="en-GB" sz="900" b="0" i="0" kern="1200" dirty="0">
                <a:solidFill>
                  <a:schemeClr val="tx1"/>
                </a:solidFill>
                <a:effectLst/>
                <a:latin typeface="Segoe UI Light" pitchFamily="34" charset="0"/>
                <a:ea typeface="+mn-ea"/>
                <a:cs typeface="+mn-cs"/>
              </a:rPr>
              <a:t>A resource group can be used to scope access control for administrative actions.</a:t>
            </a:r>
          </a:p>
          <a:p>
            <a:pPr marL="171450" indent="-171450">
              <a:buFont typeface="Arial" panose="020B0604020202020204" pitchFamily="34" charset="0"/>
              <a:buChar char="•"/>
            </a:pPr>
            <a:r>
              <a:rPr lang="en-GB" sz="900" b="0" i="0" kern="1200" dirty="0">
                <a:solidFill>
                  <a:schemeClr val="tx1"/>
                </a:solidFill>
                <a:effectLst/>
                <a:latin typeface="Segoe UI Light" pitchFamily="34" charset="0"/>
                <a:ea typeface="+mn-ea"/>
                <a:cs typeface="+mn-cs"/>
              </a:rPr>
              <a:t>A resource can be linked to a resource in another resource group when the two resources must interact with each other, but they do not share the same lifecycle (for example, multiple apps connecting to a database).</a:t>
            </a:r>
          </a:p>
          <a:p>
            <a:pPr marL="171450" indent="-171450">
              <a:buFont typeface="Arial" panose="020B0604020202020204" pitchFamily="34" charset="0"/>
              <a:buChar char="•"/>
            </a:pPr>
            <a:endParaRPr lang="en-GB" sz="900" b="0" i="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endParaRPr lang="en-US" dirty="0"/>
          </a:p>
          <a:p>
            <a:endParaRPr lang="en-GB"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10/20/2021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1179290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GB" sz="900" b="0" i="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endParaRPr lang="en-US" dirty="0"/>
          </a:p>
          <a:p>
            <a:endParaRPr lang="en-GB"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10/20/2021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1809088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GB" sz="900" b="0" i="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endParaRPr lang="en-US" dirty="0"/>
          </a:p>
          <a:p>
            <a:r>
              <a:rPr lang="en-GB" sz="900" b="1" i="0" kern="1200" dirty="0" smtClean="0">
                <a:solidFill>
                  <a:schemeClr val="tx1"/>
                </a:solidFill>
                <a:effectLst/>
                <a:latin typeface="Segoe UI Light" pitchFamily="34" charset="0"/>
                <a:ea typeface="+mn-ea"/>
                <a:cs typeface="+mn-cs"/>
              </a:rPr>
              <a:t>Azure Resource Manager</a:t>
            </a:r>
          </a:p>
          <a:p>
            <a:r>
              <a:rPr lang="en-GB" sz="900" b="0" i="0" kern="1200" dirty="0" smtClean="0">
                <a:solidFill>
                  <a:schemeClr val="tx1"/>
                </a:solidFill>
                <a:effectLst/>
                <a:latin typeface="Segoe UI Light" pitchFamily="34" charset="0"/>
                <a:ea typeface="+mn-ea"/>
                <a:cs typeface="+mn-cs"/>
              </a:rPr>
              <a:t>Azure Resource Manager is the deployment and management service for Azure. It provides a management layer that enables you to create, update, and delete resources in your Azure account. You use management features like access control, locks, and tags to secure and organize your resources after deployment.</a:t>
            </a:r>
          </a:p>
          <a:p>
            <a:r>
              <a:rPr lang="en-GB" sz="900" b="0" i="0" kern="1200" dirty="0" smtClean="0">
                <a:solidFill>
                  <a:schemeClr val="tx1"/>
                </a:solidFill>
                <a:effectLst/>
                <a:latin typeface="Segoe UI Light" pitchFamily="34" charset="0"/>
                <a:ea typeface="+mn-ea"/>
                <a:cs typeface="+mn-cs"/>
              </a:rPr>
              <a:t>When a user sends a request from any of the Azure tools, APIs, or SDKs, Resource Manager receives the request. It authenticates and authorizes the request. Resource Manager sends the request to the Azure service, which takes the requested action. Because all requests are handled through the same API, you see consistent results and capabilities in all the different tools.</a:t>
            </a:r>
          </a:p>
          <a:p>
            <a:r>
              <a:rPr lang="en-GB" sz="900" b="0" i="0" kern="1200" dirty="0" smtClean="0">
                <a:solidFill>
                  <a:schemeClr val="tx1"/>
                </a:solidFill>
                <a:effectLst/>
                <a:latin typeface="Segoe UI Light" pitchFamily="34" charset="0"/>
                <a:ea typeface="+mn-ea"/>
                <a:cs typeface="+mn-cs"/>
              </a:rPr>
              <a:t>The following image shows the role Resource Manager plays in handling Azure requests.</a:t>
            </a:r>
          </a:p>
          <a:p>
            <a:r>
              <a:rPr lang="en-GB" dirty="0" smtClean="0"/>
              <a:t/>
            </a:r>
            <a:br>
              <a:rPr lang="en-GB" dirty="0" smtClean="0"/>
            </a:br>
            <a:r>
              <a:rPr lang="en-GB" sz="900" b="0" i="0" kern="1200" dirty="0" smtClean="0">
                <a:solidFill>
                  <a:schemeClr val="tx1"/>
                </a:solidFill>
                <a:effectLst/>
                <a:latin typeface="Segoe UI Light" pitchFamily="34" charset="0"/>
                <a:ea typeface="+mn-ea"/>
                <a:cs typeface="+mn-cs"/>
              </a:rPr>
              <a:t>All capabilities that are available in the Azure portal are also available through PowerShell, the Azure CLI, REST APIs, and client SDKs. Functionality initially released through APIs will be represented in the portal within 180 days of initial release.</a:t>
            </a:r>
          </a:p>
          <a:p>
            <a:r>
              <a:rPr lang="en-GB" dirty="0" smtClean="0"/>
              <a:t/>
            </a:r>
            <a:br>
              <a:rPr lang="en-GB" dirty="0" smtClean="0"/>
            </a:br>
            <a:endParaRPr lang="en-GB" dirty="0" smtClean="0"/>
          </a:p>
          <a:p>
            <a:r>
              <a:rPr lang="en-GB" sz="900" b="1" i="0" kern="1200" dirty="0" smtClean="0">
                <a:solidFill>
                  <a:schemeClr val="tx1"/>
                </a:solidFill>
                <a:effectLst/>
                <a:latin typeface="Segoe UI Light" pitchFamily="34" charset="0"/>
                <a:ea typeface="+mn-ea"/>
                <a:cs typeface="+mn-cs"/>
              </a:rPr>
              <a:t>The benefits of using Resource Manager</a:t>
            </a:r>
          </a:p>
          <a:p>
            <a:r>
              <a:rPr lang="en-GB" sz="900" b="0" i="0" kern="1200" dirty="0" smtClean="0">
                <a:solidFill>
                  <a:schemeClr val="tx1"/>
                </a:solidFill>
                <a:effectLst/>
                <a:latin typeface="Segoe UI Light" pitchFamily="34" charset="0"/>
                <a:ea typeface="+mn-ea"/>
                <a:cs typeface="+mn-cs"/>
              </a:rPr>
              <a:t>With Resource Manager, you can:</a:t>
            </a:r>
          </a:p>
          <a:p>
            <a:r>
              <a:rPr lang="en-GB" sz="900" b="0" i="0" kern="1200" dirty="0" smtClean="0">
                <a:solidFill>
                  <a:schemeClr val="tx1"/>
                </a:solidFill>
                <a:effectLst/>
                <a:latin typeface="Segoe UI Light" pitchFamily="34" charset="0"/>
                <a:ea typeface="+mn-ea"/>
                <a:cs typeface="+mn-cs"/>
              </a:rPr>
              <a:t>Manage your infrastructure through declarative templates rather than scripts. A Resource Manager template is a JSON file that defines what you want to deploy to Azure.</a:t>
            </a:r>
          </a:p>
          <a:p>
            <a:r>
              <a:rPr lang="en-GB" sz="900" b="0" i="0" kern="1200" dirty="0" smtClean="0">
                <a:solidFill>
                  <a:schemeClr val="tx1"/>
                </a:solidFill>
                <a:effectLst/>
                <a:latin typeface="Segoe UI Light" pitchFamily="34" charset="0"/>
                <a:ea typeface="+mn-ea"/>
                <a:cs typeface="+mn-cs"/>
              </a:rPr>
              <a:t>Deploy, manage, and monitor all the resources for your solution as a group, rather than handling these resources individually.</a:t>
            </a:r>
          </a:p>
          <a:p>
            <a:r>
              <a:rPr lang="en-GB" sz="900" b="0" i="0" kern="1200" dirty="0" smtClean="0">
                <a:solidFill>
                  <a:schemeClr val="tx1"/>
                </a:solidFill>
                <a:effectLst/>
                <a:latin typeface="Segoe UI Light" pitchFamily="34" charset="0"/>
                <a:ea typeface="+mn-ea"/>
                <a:cs typeface="+mn-cs"/>
              </a:rPr>
              <a:t>Redeploy your solution throughout the development life cycle and have confidence your resources are deployed in a consistent state.</a:t>
            </a:r>
          </a:p>
          <a:p>
            <a:r>
              <a:rPr lang="en-GB" sz="900" b="0" i="0" kern="1200" dirty="0" smtClean="0">
                <a:solidFill>
                  <a:schemeClr val="tx1"/>
                </a:solidFill>
                <a:effectLst/>
                <a:latin typeface="Segoe UI Light" pitchFamily="34" charset="0"/>
                <a:ea typeface="+mn-ea"/>
                <a:cs typeface="+mn-cs"/>
              </a:rPr>
              <a:t>Define the dependencies between resources so they're deployed in the correct order.</a:t>
            </a:r>
          </a:p>
          <a:p>
            <a:r>
              <a:rPr lang="en-GB" sz="900" b="0" i="0" kern="1200" dirty="0" smtClean="0">
                <a:solidFill>
                  <a:schemeClr val="tx1"/>
                </a:solidFill>
                <a:effectLst/>
                <a:latin typeface="Segoe UI Light" pitchFamily="34" charset="0"/>
                <a:ea typeface="+mn-ea"/>
                <a:cs typeface="+mn-cs"/>
              </a:rPr>
              <a:t>Apply access control to all services because RBAC is natively integrated into the management platform.</a:t>
            </a:r>
          </a:p>
          <a:p>
            <a:r>
              <a:rPr lang="en-GB" sz="900" b="0" i="0" kern="1200" dirty="0" smtClean="0">
                <a:solidFill>
                  <a:schemeClr val="tx1"/>
                </a:solidFill>
                <a:effectLst/>
                <a:latin typeface="Segoe UI Light" pitchFamily="34" charset="0"/>
                <a:ea typeface="+mn-ea"/>
                <a:cs typeface="+mn-cs"/>
              </a:rPr>
              <a:t>Apply tags to resources to logically organize all the resources in your subscription.</a:t>
            </a:r>
          </a:p>
          <a:p>
            <a:r>
              <a:rPr lang="en-GB" sz="900" b="0" i="0" kern="1200" dirty="0" smtClean="0">
                <a:solidFill>
                  <a:schemeClr val="tx1"/>
                </a:solidFill>
                <a:effectLst/>
                <a:latin typeface="Segoe UI Light" pitchFamily="34" charset="0"/>
                <a:ea typeface="+mn-ea"/>
                <a:cs typeface="+mn-cs"/>
              </a:rPr>
              <a:t>Clarify your organization's billing by viewing costs for a group of resources that share the same tag.</a:t>
            </a:r>
          </a:p>
          <a:p>
            <a:endParaRPr lang="en-GB"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10/20/2021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652248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900" b="1" i="0" kern="1200" dirty="0" smtClean="0">
                <a:solidFill>
                  <a:schemeClr val="tx1"/>
                </a:solidFill>
                <a:effectLst/>
                <a:latin typeface="Segoe UI Light" pitchFamily="34" charset="0"/>
                <a:ea typeface="+mn-ea"/>
                <a:cs typeface="+mn-cs"/>
              </a:rPr>
              <a:t>Azure subscriptions</a:t>
            </a:r>
          </a:p>
          <a:p>
            <a:r>
              <a:rPr lang="en-GB" sz="900" b="0" i="0" kern="1200" dirty="0" smtClean="0">
                <a:solidFill>
                  <a:schemeClr val="tx1"/>
                </a:solidFill>
                <a:effectLst/>
                <a:latin typeface="Segoe UI Light" pitchFamily="34" charset="0"/>
                <a:ea typeface="+mn-ea"/>
                <a:cs typeface="+mn-cs"/>
              </a:rPr>
              <a:t>Using Azure requires an Azure subscription. A subscription provides you with authenticated and authorized access to Azure products and services. It also allows you to provision resources. An Azure subscription is a logical unit of Azure services that links to an Azure account, which is an identity in Azure Active Directory (Azure AD) or in a directory that Azure AD trusts.</a:t>
            </a:r>
          </a:p>
          <a:p>
            <a:endParaRPr lang="en-GB"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10/20/2021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91805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900" b="1" i="0" kern="1200" dirty="0" smtClean="0">
                <a:solidFill>
                  <a:schemeClr val="tx1"/>
                </a:solidFill>
                <a:effectLst/>
                <a:latin typeface="Segoe UI Light" pitchFamily="34" charset="0"/>
                <a:ea typeface="+mn-ea"/>
                <a:cs typeface="+mn-cs"/>
              </a:rPr>
              <a:t>Azure subscriptions</a:t>
            </a:r>
          </a:p>
          <a:p>
            <a:r>
              <a:rPr lang="en-GB" sz="900" b="0" i="0" kern="1200" dirty="0" smtClean="0">
                <a:solidFill>
                  <a:schemeClr val="tx1"/>
                </a:solidFill>
                <a:effectLst/>
                <a:latin typeface="Segoe UI Light" pitchFamily="34" charset="0"/>
                <a:ea typeface="+mn-ea"/>
                <a:cs typeface="+mn-cs"/>
              </a:rPr>
              <a:t>Using Azure requires an Azure subscription. A subscription provides you with authenticated and authorized access to Azure products and services. It also allows you to provision resources. An Azure subscription is a logical unit of Azure services that links to an Azure account, which is an identity in Azure Active Directory (Azure AD) or in a directory that Azure AD trusts.</a:t>
            </a:r>
          </a:p>
          <a:p>
            <a:endParaRPr lang="en-GB"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10/20/2021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4278771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endParaRPr lang="en-US"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10/20/2021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002824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6C865263-E3EC-4938-B4D9-DCB25D535255}"/>
              </a:ext>
            </a:extLst>
          </p:cNvPr>
          <p:cNvSpPr>
            <a:spLocks noGrp="1"/>
          </p:cNvSpPr>
          <p:nvPr>
            <p:ph type="body" idx="1"/>
          </p:nvPr>
        </p:nvSpPr>
        <p:spPr/>
        <p:txBody>
          <a:bodyPr/>
          <a:lstStyle/>
          <a:p>
            <a:r>
              <a:rPr lang="en-GB" sz="900" b="1" i="0" kern="1200" dirty="0" smtClean="0">
                <a:solidFill>
                  <a:schemeClr val="tx1"/>
                </a:solidFill>
                <a:effectLst/>
                <a:latin typeface="Segoe UI Light" pitchFamily="34" charset="0"/>
                <a:ea typeface="+mn-ea"/>
                <a:cs typeface="+mn-cs"/>
              </a:rPr>
              <a:t>Azure management groups</a:t>
            </a:r>
          </a:p>
          <a:p>
            <a:r>
              <a:rPr lang="en-GB" sz="900" b="0" i="0" kern="1200" dirty="0" smtClean="0">
                <a:solidFill>
                  <a:schemeClr val="tx1"/>
                </a:solidFill>
                <a:effectLst/>
                <a:latin typeface="Segoe UI Light" pitchFamily="34" charset="0"/>
                <a:ea typeface="+mn-ea"/>
                <a:cs typeface="+mn-cs"/>
              </a:rPr>
              <a:t>If your organization has many subscriptions, you might need a way to efficiently manage access, policies, and compliance for those subscriptions. Azure management groups provide a level of scope above subscriptions. You organize subscriptions into containers called management groups and apply your governance conditions to the management groups. All subscriptions within a management group automatically inherit the conditions applied to the management group. Management groups give you enterprise-grade management at a large scale no matter what type of subscriptions you might have. All subscriptions within a single management group must trust the same Azure AD tenant.</a:t>
            </a:r>
          </a:p>
          <a:p>
            <a:r>
              <a:rPr lang="en-GB" sz="900" b="0" i="0" kern="1200" dirty="0" smtClean="0">
                <a:solidFill>
                  <a:schemeClr val="tx1"/>
                </a:solidFill>
                <a:effectLst/>
                <a:latin typeface="Segoe UI Light" pitchFamily="34" charset="0"/>
                <a:ea typeface="+mn-ea"/>
                <a:cs typeface="+mn-cs"/>
              </a:rPr>
              <a:t>For example, you can apply policies to a management group that limits the regions available for VM creation. This policy would be applied to all management groups, subscriptions, and resources under that management group by only allowing VMs to be created in that region.</a:t>
            </a:r>
            <a:endParaRPr lang="en-GB" sz="900" b="0" i="0" kern="1200" dirty="0">
              <a:solidFill>
                <a:schemeClr val="tx1"/>
              </a:solidFill>
              <a:effectLst/>
              <a:latin typeface="Segoe UI Light" pitchFamily="34" charset="0"/>
              <a:ea typeface="+mn-ea"/>
              <a:cs typeface="+mn-cs"/>
            </a:endParaRPr>
          </a:p>
        </p:txBody>
      </p:sp>
    </p:spTree>
    <p:extLst>
      <p:ext uri="{BB962C8B-B14F-4D97-AF65-F5344CB8AC3E}">
        <p14:creationId xmlns:p14="http://schemas.microsoft.com/office/powerpoint/2010/main" val="41467521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6C865263-E3EC-4938-B4D9-DCB25D535255}"/>
              </a:ext>
            </a:extLst>
          </p:cNvPr>
          <p:cNvSpPr>
            <a:spLocks noGrp="1"/>
          </p:cNvSpPr>
          <p:nvPr>
            <p:ph type="body" idx="1"/>
          </p:nvPr>
        </p:nvSpPr>
        <p:spPr/>
        <p:txBody>
          <a:bodyPr/>
          <a:lstStyle/>
          <a:p>
            <a:r>
              <a:rPr lang="en-GB" sz="900" b="1" i="0" kern="1200" dirty="0" smtClean="0">
                <a:solidFill>
                  <a:schemeClr val="tx1"/>
                </a:solidFill>
                <a:effectLst/>
                <a:latin typeface="Segoe UI Light" pitchFamily="34" charset="0"/>
                <a:ea typeface="+mn-ea"/>
                <a:cs typeface="+mn-cs"/>
              </a:rPr>
              <a:t>Hierarchy of management groups and subscriptions</a:t>
            </a:r>
          </a:p>
          <a:p>
            <a:r>
              <a:rPr lang="en-GB" sz="900" b="0" i="0" kern="1200" dirty="0" smtClean="0">
                <a:solidFill>
                  <a:schemeClr val="tx1"/>
                </a:solidFill>
                <a:effectLst/>
                <a:latin typeface="Segoe UI Light" pitchFamily="34" charset="0"/>
                <a:ea typeface="+mn-ea"/>
                <a:cs typeface="+mn-cs"/>
              </a:rPr>
              <a:t>You can build a flexible structure of management groups and subscriptions to organize your resources into a hierarchy for unified policy and access management. The following diagram shows an example of creating a hierarchy for governance by using management groups.</a:t>
            </a:r>
          </a:p>
          <a:p>
            <a:endParaRPr lang="en-GB" dirty="0" smtClean="0"/>
          </a:p>
          <a:p>
            <a:r>
              <a:rPr lang="en-GB" sz="900" b="0" i="0" kern="1200" dirty="0" smtClean="0">
                <a:solidFill>
                  <a:schemeClr val="tx1"/>
                </a:solidFill>
                <a:effectLst/>
                <a:latin typeface="Segoe UI Light" pitchFamily="34" charset="0"/>
                <a:ea typeface="+mn-ea"/>
                <a:cs typeface="+mn-cs"/>
              </a:rPr>
              <a:t>You can create a hierarchy that applies a policy. For example, you could limit VM locations to the US West Region in a group called Production. This policy will inherit onto all the Enterprise Agreement subscriptions that are descendants of that management group and will apply to all VMs under those subscriptions. This security policy can't be altered by the resource or subscription owner, which allows for improved governance.</a:t>
            </a:r>
          </a:p>
          <a:p>
            <a:r>
              <a:rPr lang="en-GB" sz="900" b="0" i="0" kern="1200" dirty="0" smtClean="0">
                <a:solidFill>
                  <a:schemeClr val="tx1"/>
                </a:solidFill>
                <a:effectLst/>
                <a:latin typeface="Segoe UI Light" pitchFamily="34" charset="0"/>
                <a:ea typeface="+mn-ea"/>
                <a:cs typeface="+mn-cs"/>
              </a:rPr>
              <a:t>Another scenario where you would use management groups is to provide user access to multiple subscriptions. By moving multiple subscriptions under that management group, you can create one role-based access control (RBAC) assignment on the management group, which will inherit that access to all the subscriptions. One assignment on the management group can enable users to have access to everything they need instead of scripting RBAC over different subscriptions.</a:t>
            </a:r>
          </a:p>
          <a:p>
            <a:endParaRPr lang="en-GB" dirty="0" smtClean="0"/>
          </a:p>
          <a:p>
            <a:r>
              <a:rPr lang="en-GB" sz="900" b="1" i="0" kern="1200" dirty="0" smtClean="0">
                <a:solidFill>
                  <a:schemeClr val="tx1"/>
                </a:solidFill>
                <a:effectLst/>
                <a:latin typeface="Segoe UI Light" pitchFamily="34" charset="0"/>
                <a:ea typeface="+mn-ea"/>
                <a:cs typeface="+mn-cs"/>
              </a:rPr>
              <a:t>Important facts about management groups</a:t>
            </a:r>
          </a:p>
          <a:p>
            <a:r>
              <a:rPr lang="en-GB" sz="900" b="0" i="0" kern="1200" dirty="0" smtClean="0">
                <a:solidFill>
                  <a:schemeClr val="tx1"/>
                </a:solidFill>
                <a:effectLst/>
                <a:latin typeface="Segoe UI Light" pitchFamily="34" charset="0"/>
                <a:ea typeface="+mn-ea"/>
                <a:cs typeface="+mn-cs"/>
              </a:rPr>
              <a:t>10,000 management groups can be supported in a single directory.</a:t>
            </a:r>
          </a:p>
          <a:p>
            <a:r>
              <a:rPr lang="en-GB" sz="900" b="0" i="0" kern="1200" dirty="0" smtClean="0">
                <a:solidFill>
                  <a:schemeClr val="tx1"/>
                </a:solidFill>
                <a:effectLst/>
                <a:latin typeface="Segoe UI Light" pitchFamily="34" charset="0"/>
                <a:ea typeface="+mn-ea"/>
                <a:cs typeface="+mn-cs"/>
              </a:rPr>
              <a:t>A management group tree can support up to six levels of depth. This limit doesn't include the root level or the subscription level.</a:t>
            </a:r>
          </a:p>
          <a:p>
            <a:r>
              <a:rPr lang="en-GB" sz="900" b="0" i="0" kern="1200" dirty="0" smtClean="0">
                <a:solidFill>
                  <a:schemeClr val="tx1"/>
                </a:solidFill>
                <a:effectLst/>
                <a:latin typeface="Segoe UI Light" pitchFamily="34" charset="0"/>
                <a:ea typeface="+mn-ea"/>
                <a:cs typeface="+mn-cs"/>
              </a:rPr>
              <a:t>Each management group and subscription can support only one parent.</a:t>
            </a:r>
          </a:p>
          <a:p>
            <a:r>
              <a:rPr lang="en-GB" sz="900" b="0" i="0" kern="1200" dirty="0" smtClean="0">
                <a:solidFill>
                  <a:schemeClr val="tx1"/>
                </a:solidFill>
                <a:effectLst/>
                <a:latin typeface="Segoe UI Light" pitchFamily="34" charset="0"/>
                <a:ea typeface="+mn-ea"/>
                <a:cs typeface="+mn-cs"/>
              </a:rPr>
              <a:t>Each management group can have many children.</a:t>
            </a:r>
          </a:p>
          <a:p>
            <a:r>
              <a:rPr lang="en-GB" sz="900" b="0" i="0" kern="1200" dirty="0" smtClean="0">
                <a:solidFill>
                  <a:schemeClr val="tx1"/>
                </a:solidFill>
                <a:effectLst/>
                <a:latin typeface="Segoe UI Light" pitchFamily="34" charset="0"/>
                <a:ea typeface="+mn-ea"/>
                <a:cs typeface="+mn-cs"/>
              </a:rPr>
              <a:t>All subscriptions and management groups are within a single hierarchy in each directory.</a:t>
            </a:r>
          </a:p>
          <a:p>
            <a:endParaRPr lang="en-GB" dirty="0"/>
          </a:p>
        </p:txBody>
      </p:sp>
    </p:spTree>
    <p:extLst>
      <p:ext uri="{BB962C8B-B14F-4D97-AF65-F5344CB8AC3E}">
        <p14:creationId xmlns:p14="http://schemas.microsoft.com/office/powerpoint/2010/main" val="28846121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10/20/2021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86643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900" dirty="0"/>
              <a:t>How Cloud Can Help DevOps Transformation</a:t>
            </a:r>
            <a:endParaRPr lang="en-GB"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10/20/2021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8821113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10/20/2021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6153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900"/>
              <a:t>How Cloud Can Help DevOps Transformation</a:t>
            </a:r>
            <a:endParaRPr lang="en-GB"/>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10/20/2021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549369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900"/>
              <a:t>How Cloud Can Help DevOps Transformation</a:t>
            </a:r>
            <a:endParaRPr lang="en-GB"/>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10/20/2021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03740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900" dirty="0"/>
              <a:t>How Cloud Can Help DevOps Transformation</a:t>
            </a:r>
            <a:endParaRPr lang="en-GB"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10/20/2021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2067720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900" b="0" i="0" kern="1200" dirty="0" smtClean="0">
                <a:solidFill>
                  <a:schemeClr val="tx1"/>
                </a:solidFill>
                <a:effectLst/>
                <a:latin typeface="Segoe UI Light" pitchFamily="34" charset="0"/>
                <a:ea typeface="+mn-ea"/>
                <a:cs typeface="+mn-cs"/>
              </a:rPr>
              <a:t>Having seen the top-down hierarchy of organization, let's describe each of those levels from the bottom up:</a:t>
            </a:r>
          </a:p>
          <a:p>
            <a:r>
              <a:rPr lang="en-GB" sz="900" b="1" i="0" kern="1200" dirty="0" smtClean="0">
                <a:solidFill>
                  <a:schemeClr val="tx1"/>
                </a:solidFill>
                <a:effectLst/>
                <a:latin typeface="Segoe UI Light" pitchFamily="34" charset="0"/>
                <a:ea typeface="+mn-ea"/>
                <a:cs typeface="+mn-cs"/>
              </a:rPr>
              <a:t>Resources</a:t>
            </a:r>
            <a:r>
              <a:rPr lang="en-GB" sz="900" b="0" i="0" kern="1200" dirty="0" smtClean="0">
                <a:solidFill>
                  <a:schemeClr val="tx1"/>
                </a:solidFill>
                <a:effectLst/>
                <a:latin typeface="Segoe UI Light" pitchFamily="34" charset="0"/>
                <a:ea typeface="+mn-ea"/>
                <a:cs typeface="+mn-cs"/>
              </a:rPr>
              <a:t>: Resources are instances of services that you create, like virtual machines, storage, or SQL databases.</a:t>
            </a:r>
          </a:p>
          <a:p>
            <a:r>
              <a:rPr lang="en-GB" sz="900" b="1" i="0" kern="1200" dirty="0" smtClean="0">
                <a:solidFill>
                  <a:schemeClr val="tx1"/>
                </a:solidFill>
                <a:effectLst/>
                <a:latin typeface="Segoe UI Light" pitchFamily="34" charset="0"/>
                <a:ea typeface="+mn-ea"/>
                <a:cs typeface="+mn-cs"/>
              </a:rPr>
              <a:t>Resource groups</a:t>
            </a:r>
            <a:r>
              <a:rPr lang="en-GB" sz="900" b="0" i="0" kern="1200" dirty="0" smtClean="0">
                <a:solidFill>
                  <a:schemeClr val="tx1"/>
                </a:solidFill>
                <a:effectLst/>
                <a:latin typeface="Segoe UI Light" pitchFamily="34" charset="0"/>
                <a:ea typeface="+mn-ea"/>
                <a:cs typeface="+mn-cs"/>
              </a:rPr>
              <a:t>: Resources are combined into resource groups, which act as a logical container into which Azure resources like web apps, databases, and storage accounts are deployed and managed.</a:t>
            </a:r>
          </a:p>
          <a:p>
            <a:r>
              <a:rPr lang="en-GB" sz="900" b="1" i="0" kern="1200" dirty="0" smtClean="0">
                <a:solidFill>
                  <a:schemeClr val="tx1"/>
                </a:solidFill>
                <a:effectLst/>
                <a:latin typeface="Segoe UI Light" pitchFamily="34" charset="0"/>
                <a:ea typeface="+mn-ea"/>
                <a:cs typeface="+mn-cs"/>
              </a:rPr>
              <a:t>Subscriptions</a:t>
            </a:r>
            <a:r>
              <a:rPr lang="en-GB" sz="900" b="0" i="0" kern="1200" dirty="0" smtClean="0">
                <a:solidFill>
                  <a:schemeClr val="tx1"/>
                </a:solidFill>
                <a:effectLst/>
                <a:latin typeface="Segoe UI Light" pitchFamily="34" charset="0"/>
                <a:ea typeface="+mn-ea"/>
                <a:cs typeface="+mn-cs"/>
              </a:rPr>
              <a:t>: A subscription groups together user accounts and the resources that have been created by those user accounts. For each subscription, there are limits or quotas on the amount of resources that you can create and use. Organizations can use subscriptions to manage costs and the resources that are created by users, teams, or projects.</a:t>
            </a:r>
          </a:p>
          <a:p>
            <a:r>
              <a:rPr lang="en-GB" sz="900" b="1" i="0" kern="1200" dirty="0" smtClean="0">
                <a:solidFill>
                  <a:schemeClr val="tx1"/>
                </a:solidFill>
                <a:effectLst/>
                <a:latin typeface="Segoe UI Light" pitchFamily="34" charset="0"/>
                <a:ea typeface="+mn-ea"/>
                <a:cs typeface="+mn-cs"/>
              </a:rPr>
              <a:t>Management groups</a:t>
            </a:r>
            <a:r>
              <a:rPr lang="en-GB" sz="900" b="0" i="0" kern="1200" dirty="0" smtClean="0">
                <a:solidFill>
                  <a:schemeClr val="tx1"/>
                </a:solidFill>
                <a:effectLst/>
                <a:latin typeface="Segoe UI Light" pitchFamily="34" charset="0"/>
                <a:ea typeface="+mn-ea"/>
                <a:cs typeface="+mn-cs"/>
              </a:rPr>
              <a:t>: These groups help you manage access, policy, and compliance for multiple subscriptions. All subscriptions in a management group automatically inherit the conditions applied to the management group.</a:t>
            </a:r>
          </a:p>
          <a:p>
            <a:endParaRPr lang="en-GB"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10/20/2021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54219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panose="020B0502040204020203" pitchFamily="34" charset="0"/>
                <a:ea typeface="+mn-ea"/>
                <a:cs typeface="+mn-cs"/>
              </a:rPr>
              <a:t>When deciding which region(s) to deploy resources in, consider where consumers of the resources are physically located:</a:t>
            </a:r>
          </a:p>
          <a:p>
            <a:r>
              <a:rPr lang="en-US" sz="900" b="0" i="0" kern="1200" dirty="0">
                <a:solidFill>
                  <a:schemeClr val="tx1"/>
                </a:solidFill>
                <a:effectLst/>
                <a:latin typeface="Segoe UI" panose="020B0502040204020203" pitchFamily="34" charset="0"/>
                <a:ea typeface="+mn-ea"/>
                <a:cs typeface="+mn-cs"/>
              </a:rPr>
              <a:t>Consumers of resources typically want the lowest network latency to their resources. To determine relative latencies between a specified location and Azure regions, see </a:t>
            </a:r>
            <a:r>
              <a:rPr lang="en-US" sz="900" b="0" i="0" u="none" strike="noStrike" kern="1200" dirty="0">
                <a:solidFill>
                  <a:schemeClr val="tx1"/>
                </a:solidFill>
                <a:effectLst/>
                <a:latin typeface="Segoe UI" panose="020B0502040204020203" pitchFamily="34" charset="0"/>
                <a:ea typeface="+mn-ea"/>
                <a:cs typeface="+mn-cs"/>
                <a:hlinkClick r:id="rId3"/>
              </a:rPr>
              <a:t>View relative latencies</a:t>
            </a:r>
            <a:r>
              <a:rPr lang="en-US" sz="900" b="0" i="0" kern="1200" dirty="0">
                <a:solidFill>
                  <a:schemeClr val="tx1"/>
                </a:solidFill>
                <a:effectLst/>
                <a:latin typeface="Segoe UI" panose="020B0502040204020203" pitchFamily="34" charset="0"/>
                <a:ea typeface="+mn-ea"/>
                <a:cs typeface="+mn-cs"/>
              </a:rPr>
              <a:t>.</a:t>
            </a:r>
          </a:p>
          <a:p>
            <a:r>
              <a:rPr lang="en-US" sz="900" b="0" i="0" kern="1200" dirty="0">
                <a:solidFill>
                  <a:schemeClr val="tx1"/>
                </a:solidFill>
                <a:effectLst/>
                <a:latin typeface="Segoe UI" panose="020B0502040204020203" pitchFamily="34" charset="0"/>
                <a:ea typeface="+mn-ea"/>
                <a:cs typeface="+mn-cs"/>
              </a:rPr>
              <a:t>Do you have data residency, sovereignty, compliance, or resiliency requirements? If so, choosing the region that aligns to the requirements is critical. For more information, see </a:t>
            </a:r>
            <a:r>
              <a:rPr lang="en-US" sz="900" b="0" i="0" u="none" strike="noStrike" kern="1200" dirty="0">
                <a:solidFill>
                  <a:schemeClr val="tx1"/>
                </a:solidFill>
                <a:effectLst/>
                <a:latin typeface="Segoe UI" panose="020B0502040204020203" pitchFamily="34" charset="0"/>
                <a:ea typeface="+mn-ea"/>
                <a:cs typeface="+mn-cs"/>
                <a:hlinkClick r:id="rId4"/>
              </a:rPr>
              <a:t>Azure geographies</a:t>
            </a:r>
            <a:r>
              <a:rPr lang="en-US" sz="900" b="0" i="0" kern="1200" dirty="0">
                <a:solidFill>
                  <a:schemeClr val="tx1"/>
                </a:solidFill>
                <a:effectLst/>
                <a:latin typeface="Segoe UI" panose="020B0502040204020203" pitchFamily="34" charset="0"/>
                <a:ea typeface="+mn-ea"/>
                <a:cs typeface="+mn-cs"/>
              </a:rPr>
              <a:t>.</a:t>
            </a:r>
          </a:p>
          <a:p>
            <a:r>
              <a:rPr lang="en-US" sz="900" b="0" i="0" kern="1200" dirty="0">
                <a:solidFill>
                  <a:schemeClr val="tx1"/>
                </a:solidFill>
                <a:effectLst/>
                <a:latin typeface="Segoe UI" panose="020B0502040204020203" pitchFamily="34" charset="0"/>
                <a:ea typeface="+mn-ea"/>
                <a:cs typeface="+mn-cs"/>
              </a:rPr>
              <a:t>Do you require resiliency across Azure Availability Zones within the same Azure region for the resources you deploy? You can deploy resources, such as virtual machines (VM) to different availability zones within the same virtual network. Not all Azure regions support availability zones however. To learn more about availability zones and the regions that support them, see </a:t>
            </a:r>
            <a:r>
              <a:rPr lang="en-US" sz="900" b="0" i="0" u="none" strike="noStrike" kern="1200" dirty="0">
                <a:solidFill>
                  <a:schemeClr val="tx1"/>
                </a:solidFill>
                <a:effectLst/>
                <a:latin typeface="Segoe UI" panose="020B0502040204020203" pitchFamily="34" charset="0"/>
                <a:ea typeface="+mn-ea"/>
                <a:cs typeface="+mn-cs"/>
                <a:hlinkClick r:id="rId5"/>
              </a:rPr>
              <a:t>Availability zones</a:t>
            </a:r>
            <a:r>
              <a:rPr lang="en-US" sz="900" b="0" i="0" kern="1200" dirty="0">
                <a:solidFill>
                  <a:schemeClr val="tx1"/>
                </a:solidFill>
                <a:effectLst/>
                <a:latin typeface="Segoe UI" panose="020B0502040204020203" pitchFamily="34" charset="0"/>
                <a:ea typeface="+mn-ea"/>
                <a:cs typeface="+mn-cs"/>
              </a:rPr>
              <a:t>.</a:t>
            </a:r>
          </a:p>
          <a:p>
            <a:endParaRPr lang="en-US" dirty="0"/>
          </a:p>
          <a:p>
            <a:endParaRPr lang="en-GB"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10/20/2021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34927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1716"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smtClean="0">
                <a:ln>
                  <a:noFill/>
                </a:ln>
                <a:solidFill>
                  <a:srgbClr val="FFFFFF"/>
                </a:solidFill>
                <a:effectLst/>
                <a:uLnTx/>
                <a:uFillTx/>
                <a:latin typeface="Segoe UI"/>
                <a:ea typeface="+mn-ea"/>
                <a:cs typeface="+mn-cs"/>
              </a:rPr>
              <a:t>Azure has more global regions than any other cloud provider – offering the scale needed to bring apps closer to users around the world, preserving data residency and offering comprehensive compliance and resiliency options for customers.</a:t>
            </a:r>
          </a:p>
          <a:p>
            <a:pPr marL="0" marR="0" lvl="0" indent="0" algn="l" defTabSz="931716"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smtClean="0">
              <a:ln>
                <a:noFill/>
              </a:ln>
              <a:solidFill>
                <a:srgbClr val="FFFFFF"/>
              </a:solidFill>
              <a:effectLst/>
              <a:uLnTx/>
              <a:uFillTx/>
              <a:latin typeface="Segoe UI"/>
              <a:ea typeface="+mn-ea"/>
              <a:cs typeface="+mn-cs"/>
            </a:endParaRPr>
          </a:p>
          <a:p>
            <a:r>
              <a:rPr lang="en-GB" dirty="0" smtClean="0">
                <a:hlinkClick r:id="rId3"/>
              </a:rPr>
              <a:t>https://azure.microsoft.com/en-gb/global-infrastructure/regions/</a:t>
            </a:r>
            <a:endParaRPr lang="en-GB" dirty="0" smtClean="0"/>
          </a:p>
          <a:p>
            <a:r>
              <a:rPr lang="en-GB" dirty="0" smtClean="0">
                <a:hlinkClick r:id="rId4"/>
              </a:rPr>
              <a:t>https://map.buildazure.com/</a:t>
            </a:r>
            <a:r>
              <a:rPr lang="en-GB" dirty="0" smtClean="0"/>
              <a:t> (live map)</a:t>
            </a:r>
          </a:p>
          <a:p>
            <a:r>
              <a:rPr lang="en-GB" dirty="0" smtClean="0">
                <a:hlinkClick r:id="rId5"/>
              </a:rPr>
              <a:t>https://github.com/buildazure/azure-region-map</a:t>
            </a:r>
            <a:endParaRPr lang="en-GB" dirty="0" smtClean="0"/>
          </a:p>
          <a:p>
            <a:endParaRPr lang="en-GB" dirty="0" smtClean="0"/>
          </a:p>
          <a:p>
            <a:r>
              <a:rPr lang="en-GB" sz="900" b="1" i="0" kern="1200" dirty="0" smtClean="0">
                <a:solidFill>
                  <a:schemeClr val="tx1"/>
                </a:solidFill>
                <a:effectLst/>
                <a:latin typeface="Segoe UI Light" pitchFamily="34" charset="0"/>
                <a:ea typeface="+mn-ea"/>
                <a:cs typeface="+mn-cs"/>
              </a:rPr>
              <a:t>Why are regions important?</a:t>
            </a:r>
          </a:p>
          <a:p>
            <a:r>
              <a:rPr lang="en-GB" sz="900" b="0" i="0" kern="1200" dirty="0" smtClean="0">
                <a:solidFill>
                  <a:schemeClr val="tx1"/>
                </a:solidFill>
                <a:effectLst/>
                <a:latin typeface="Segoe UI Light" pitchFamily="34" charset="0"/>
                <a:ea typeface="+mn-ea"/>
                <a:cs typeface="+mn-cs"/>
              </a:rPr>
              <a:t>Azure has more global regions than any other cloud provider. These regions give you the flexibility to bring applications closer to your users no matter where they are. Global regions provide better scalability and redundancy. They also preserve data residency for your services.</a:t>
            </a:r>
          </a:p>
          <a:p>
            <a:r>
              <a:rPr lang="en-GB" sz="900" b="1" i="0" kern="1200" dirty="0" smtClean="0">
                <a:solidFill>
                  <a:schemeClr val="tx1"/>
                </a:solidFill>
                <a:effectLst/>
                <a:latin typeface="Segoe UI Light" pitchFamily="34" charset="0"/>
                <a:ea typeface="+mn-ea"/>
                <a:cs typeface="+mn-cs"/>
              </a:rPr>
              <a:t>Special Azure regions</a:t>
            </a:r>
          </a:p>
          <a:p>
            <a:r>
              <a:rPr lang="en-GB" sz="900" b="0" i="0" kern="1200" dirty="0" smtClean="0">
                <a:solidFill>
                  <a:schemeClr val="tx1"/>
                </a:solidFill>
                <a:effectLst/>
                <a:latin typeface="Segoe UI Light" pitchFamily="34" charset="0"/>
                <a:ea typeface="+mn-ea"/>
                <a:cs typeface="+mn-cs"/>
              </a:rPr>
              <a:t>Azure has specialized regions that you might want to use when you build out your applications for compliance or legal purposes. A few examples include:</a:t>
            </a:r>
          </a:p>
          <a:p>
            <a:r>
              <a:rPr lang="en-GB" sz="900" b="1" i="0" kern="1200" dirty="0" smtClean="0">
                <a:solidFill>
                  <a:schemeClr val="tx1"/>
                </a:solidFill>
                <a:effectLst/>
                <a:latin typeface="Segoe UI Light" pitchFamily="34" charset="0"/>
                <a:ea typeface="+mn-ea"/>
                <a:cs typeface="+mn-cs"/>
              </a:rPr>
              <a:t>US DoD Central, US </a:t>
            </a:r>
            <a:r>
              <a:rPr lang="en-GB" sz="900" b="1" i="0" kern="1200" dirty="0" err="1" smtClean="0">
                <a:solidFill>
                  <a:schemeClr val="tx1"/>
                </a:solidFill>
                <a:effectLst/>
                <a:latin typeface="Segoe UI Light" pitchFamily="34" charset="0"/>
                <a:ea typeface="+mn-ea"/>
                <a:cs typeface="+mn-cs"/>
              </a:rPr>
              <a:t>Gov</a:t>
            </a:r>
            <a:r>
              <a:rPr lang="en-GB" sz="900" b="1" i="0" kern="1200" dirty="0" smtClean="0">
                <a:solidFill>
                  <a:schemeClr val="tx1"/>
                </a:solidFill>
                <a:effectLst/>
                <a:latin typeface="Segoe UI Light" pitchFamily="34" charset="0"/>
                <a:ea typeface="+mn-ea"/>
                <a:cs typeface="+mn-cs"/>
              </a:rPr>
              <a:t> Virginia, US </a:t>
            </a:r>
            <a:r>
              <a:rPr lang="en-GB" sz="900" b="1" i="0" kern="1200" dirty="0" err="1" smtClean="0">
                <a:solidFill>
                  <a:schemeClr val="tx1"/>
                </a:solidFill>
                <a:effectLst/>
                <a:latin typeface="Segoe UI Light" pitchFamily="34" charset="0"/>
                <a:ea typeface="+mn-ea"/>
                <a:cs typeface="+mn-cs"/>
              </a:rPr>
              <a:t>Gov</a:t>
            </a:r>
            <a:r>
              <a:rPr lang="en-GB" sz="900" b="1" i="0" kern="1200" dirty="0" smtClean="0">
                <a:solidFill>
                  <a:schemeClr val="tx1"/>
                </a:solidFill>
                <a:effectLst/>
                <a:latin typeface="Segoe UI Light" pitchFamily="34" charset="0"/>
                <a:ea typeface="+mn-ea"/>
                <a:cs typeface="+mn-cs"/>
              </a:rPr>
              <a:t> Iowa and more:</a:t>
            </a:r>
            <a:r>
              <a:rPr lang="en-GB" sz="900" b="0" i="0" kern="1200" dirty="0" smtClean="0">
                <a:solidFill>
                  <a:schemeClr val="tx1"/>
                </a:solidFill>
                <a:effectLst/>
                <a:latin typeface="Segoe UI Light" pitchFamily="34" charset="0"/>
                <a:ea typeface="+mn-ea"/>
                <a:cs typeface="+mn-cs"/>
              </a:rPr>
              <a:t> These regions are physical and logical network-isolated instances of Azure for U.S. government agencies and partners. These </a:t>
            </a:r>
            <a:r>
              <a:rPr lang="en-GB" sz="900" b="0" i="0" kern="1200" dirty="0" err="1" smtClean="0">
                <a:solidFill>
                  <a:schemeClr val="tx1"/>
                </a:solidFill>
                <a:effectLst/>
                <a:latin typeface="Segoe UI Light" pitchFamily="34" charset="0"/>
                <a:ea typeface="+mn-ea"/>
                <a:cs typeface="+mn-cs"/>
              </a:rPr>
              <a:t>datacenters</a:t>
            </a:r>
            <a:r>
              <a:rPr lang="en-GB" sz="900" b="0" i="0" kern="1200" dirty="0" smtClean="0">
                <a:solidFill>
                  <a:schemeClr val="tx1"/>
                </a:solidFill>
                <a:effectLst/>
                <a:latin typeface="Segoe UI Light" pitchFamily="34" charset="0"/>
                <a:ea typeface="+mn-ea"/>
                <a:cs typeface="+mn-cs"/>
              </a:rPr>
              <a:t> are operated by screened U.S. personnel and include additional compliance certifications.</a:t>
            </a:r>
          </a:p>
          <a:p>
            <a:r>
              <a:rPr lang="en-GB" sz="900" b="1" i="0" kern="1200" dirty="0" smtClean="0">
                <a:solidFill>
                  <a:schemeClr val="tx1"/>
                </a:solidFill>
                <a:effectLst/>
                <a:latin typeface="Segoe UI Light" pitchFamily="34" charset="0"/>
                <a:ea typeface="+mn-ea"/>
                <a:cs typeface="+mn-cs"/>
              </a:rPr>
              <a:t>China East, China North, and more:</a:t>
            </a:r>
            <a:r>
              <a:rPr lang="en-GB" sz="900" b="0" i="0" kern="1200" dirty="0" smtClean="0">
                <a:solidFill>
                  <a:schemeClr val="tx1"/>
                </a:solidFill>
                <a:effectLst/>
                <a:latin typeface="Segoe UI Light" pitchFamily="34" charset="0"/>
                <a:ea typeface="+mn-ea"/>
                <a:cs typeface="+mn-cs"/>
              </a:rPr>
              <a:t> These regions are available through a unique partnership between Microsoft and 21Vianet, whereby Microsoft doesn't directly maintain the </a:t>
            </a:r>
            <a:r>
              <a:rPr lang="en-GB" sz="900" b="0" i="0" kern="1200" dirty="0" err="1" smtClean="0">
                <a:solidFill>
                  <a:schemeClr val="tx1"/>
                </a:solidFill>
                <a:effectLst/>
                <a:latin typeface="Segoe UI Light" pitchFamily="34" charset="0"/>
                <a:ea typeface="+mn-ea"/>
                <a:cs typeface="+mn-cs"/>
              </a:rPr>
              <a:t>datacenters</a:t>
            </a:r>
            <a:r>
              <a:rPr lang="en-GB" sz="900" b="0" i="0" kern="1200" dirty="0" smtClean="0">
                <a:solidFill>
                  <a:schemeClr val="tx1"/>
                </a:solidFill>
                <a:effectLst/>
                <a:latin typeface="Segoe UI Light" pitchFamily="34" charset="0"/>
                <a:ea typeface="+mn-ea"/>
                <a:cs typeface="+mn-cs"/>
              </a:rPr>
              <a:t>.</a:t>
            </a:r>
          </a:p>
          <a:p>
            <a:r>
              <a:rPr lang="en-GB" sz="900" b="0" i="0" kern="1200" dirty="0" smtClean="0">
                <a:solidFill>
                  <a:schemeClr val="tx1"/>
                </a:solidFill>
                <a:effectLst/>
                <a:latin typeface="Segoe UI Light" pitchFamily="34" charset="0"/>
                <a:ea typeface="+mn-ea"/>
                <a:cs typeface="+mn-cs"/>
              </a:rPr>
              <a:t>Regions are what you use to identify the location for your resources. There are two other terms you should also be aware of: </a:t>
            </a:r>
            <a:r>
              <a:rPr lang="en-GB" sz="900" b="0" i="1" kern="1200" dirty="0" smtClean="0">
                <a:solidFill>
                  <a:schemeClr val="tx1"/>
                </a:solidFill>
                <a:effectLst/>
                <a:latin typeface="Segoe UI Light" pitchFamily="34" charset="0"/>
                <a:ea typeface="+mn-ea"/>
                <a:cs typeface="+mn-cs"/>
              </a:rPr>
              <a:t>geographies</a:t>
            </a:r>
            <a:r>
              <a:rPr lang="en-GB" sz="900" b="0" i="0" kern="1200" dirty="0" smtClean="0">
                <a:solidFill>
                  <a:schemeClr val="tx1"/>
                </a:solidFill>
                <a:effectLst/>
                <a:latin typeface="Segoe UI Light" pitchFamily="34" charset="0"/>
                <a:ea typeface="+mn-ea"/>
                <a:cs typeface="+mn-cs"/>
              </a:rPr>
              <a:t> and </a:t>
            </a:r>
            <a:r>
              <a:rPr lang="en-GB" sz="900" b="0" i="1" kern="1200" dirty="0" smtClean="0">
                <a:solidFill>
                  <a:schemeClr val="tx1"/>
                </a:solidFill>
                <a:effectLst/>
                <a:latin typeface="Segoe UI Light" pitchFamily="34" charset="0"/>
                <a:ea typeface="+mn-ea"/>
                <a:cs typeface="+mn-cs"/>
              </a:rPr>
              <a:t>availability zones</a:t>
            </a:r>
            <a:r>
              <a:rPr lang="en-GB" sz="900" b="0" i="0" kern="1200" dirty="0" smtClean="0">
                <a:solidFill>
                  <a:schemeClr val="tx1"/>
                </a:solidFill>
                <a:effectLst/>
                <a:latin typeface="Segoe UI Light" pitchFamily="34" charset="0"/>
                <a:ea typeface="+mn-ea"/>
                <a:cs typeface="+mn-cs"/>
              </a:rPr>
              <a:t>.</a:t>
            </a:r>
          </a:p>
          <a:p>
            <a:endParaRPr lang="en-GB" dirty="0" smtClean="0"/>
          </a:p>
          <a:p>
            <a:endParaRPr lang="en-GB"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10/20/2021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258959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900" b="1" i="0" kern="1200" dirty="0" smtClean="0">
                <a:solidFill>
                  <a:schemeClr val="tx1"/>
                </a:solidFill>
                <a:effectLst/>
                <a:latin typeface="Segoe UI Light" pitchFamily="34" charset="0"/>
                <a:ea typeface="+mn-ea"/>
                <a:cs typeface="+mn-cs"/>
              </a:rPr>
              <a:t>Azure availability zones</a:t>
            </a:r>
          </a:p>
          <a:p>
            <a:r>
              <a:rPr lang="en-GB" sz="900" b="0" i="0" kern="1200" dirty="0" smtClean="0">
                <a:solidFill>
                  <a:schemeClr val="tx1"/>
                </a:solidFill>
                <a:effectLst/>
                <a:latin typeface="Segoe UI Light" pitchFamily="34" charset="0"/>
                <a:ea typeface="+mn-ea"/>
                <a:cs typeface="+mn-cs"/>
              </a:rPr>
              <a:t>You want to ensure your services and data are redundant so you can protect your information in case of failure. When you host your infrastructure, setting up your own redundancy requires that you create duplicate hardware environments. Azure can help make your app highly available through availability zones.</a:t>
            </a:r>
          </a:p>
          <a:p>
            <a:pPr marL="0" marR="0" lvl="0" indent="0" algn="l" defTabSz="932218" rtl="0" eaLnBrk="1" fontAlgn="auto" latinLnBrk="0" hangingPunct="1">
              <a:lnSpc>
                <a:spcPct val="90000"/>
              </a:lnSpc>
              <a:spcBef>
                <a:spcPts val="0"/>
              </a:spcBef>
              <a:spcAft>
                <a:spcPts val="340"/>
              </a:spcAft>
              <a:buClrTx/>
              <a:buSzTx/>
              <a:buFontTx/>
              <a:buNone/>
              <a:tabLst/>
              <a:defRPr/>
            </a:pPr>
            <a:endParaRPr lang="en-GB" sz="900" b="1" i="0" kern="1200" dirty="0" smtClean="0">
              <a:solidFill>
                <a:schemeClr val="tx1"/>
              </a:solidFill>
              <a:effectLst/>
              <a:latin typeface="Segoe UI Light" pitchFamily="34" charset="0"/>
              <a:ea typeface="+mn-ea"/>
              <a:cs typeface="+mn-cs"/>
            </a:endParaRPr>
          </a:p>
          <a:p>
            <a:r>
              <a:rPr lang="en-GB" sz="900" b="1" i="0" kern="1200" dirty="0" smtClean="0">
                <a:solidFill>
                  <a:schemeClr val="tx1"/>
                </a:solidFill>
                <a:effectLst/>
                <a:latin typeface="Segoe UI Light" pitchFamily="34" charset="0"/>
                <a:ea typeface="+mn-ea"/>
                <a:cs typeface="+mn-cs"/>
              </a:rPr>
              <a:t>What is an availability zone?</a:t>
            </a:r>
          </a:p>
          <a:p>
            <a:r>
              <a:rPr lang="en-GB" sz="900" b="0" i="0" kern="1200" dirty="0" smtClean="0">
                <a:solidFill>
                  <a:schemeClr val="tx1"/>
                </a:solidFill>
                <a:effectLst/>
                <a:latin typeface="Segoe UI Light" pitchFamily="34" charset="0"/>
                <a:ea typeface="+mn-ea"/>
                <a:cs typeface="+mn-cs"/>
              </a:rPr>
              <a:t>Availability zones are physically separate </a:t>
            </a:r>
            <a:r>
              <a:rPr lang="en-GB" sz="900" b="0" i="0" kern="1200" dirty="0" err="1" smtClean="0">
                <a:solidFill>
                  <a:schemeClr val="tx1"/>
                </a:solidFill>
                <a:effectLst/>
                <a:latin typeface="Segoe UI Light" pitchFamily="34" charset="0"/>
                <a:ea typeface="+mn-ea"/>
                <a:cs typeface="+mn-cs"/>
              </a:rPr>
              <a:t>datacenters</a:t>
            </a:r>
            <a:r>
              <a:rPr lang="en-GB" sz="900" b="0" i="0" kern="1200" dirty="0" smtClean="0">
                <a:solidFill>
                  <a:schemeClr val="tx1"/>
                </a:solidFill>
                <a:effectLst/>
                <a:latin typeface="Segoe UI Light" pitchFamily="34" charset="0"/>
                <a:ea typeface="+mn-ea"/>
                <a:cs typeface="+mn-cs"/>
              </a:rPr>
              <a:t> within an Azure region. Each availability zone is made up of one or more </a:t>
            </a:r>
            <a:r>
              <a:rPr lang="en-GB" sz="900" b="0" i="0" kern="1200" dirty="0" err="1" smtClean="0">
                <a:solidFill>
                  <a:schemeClr val="tx1"/>
                </a:solidFill>
                <a:effectLst/>
                <a:latin typeface="Segoe UI Light" pitchFamily="34" charset="0"/>
                <a:ea typeface="+mn-ea"/>
                <a:cs typeface="+mn-cs"/>
              </a:rPr>
              <a:t>datacenters</a:t>
            </a:r>
            <a:r>
              <a:rPr lang="en-GB" sz="900" b="0" i="0" kern="1200" dirty="0" smtClean="0">
                <a:solidFill>
                  <a:schemeClr val="tx1"/>
                </a:solidFill>
                <a:effectLst/>
                <a:latin typeface="Segoe UI Light" pitchFamily="34" charset="0"/>
                <a:ea typeface="+mn-ea"/>
                <a:cs typeface="+mn-cs"/>
              </a:rPr>
              <a:t> equipped with independent power, cooling, and networking. An availability zone is set up to be an </a:t>
            </a:r>
            <a:r>
              <a:rPr lang="en-GB" sz="900" b="0" i="1" kern="1200" dirty="0" smtClean="0">
                <a:solidFill>
                  <a:schemeClr val="tx1"/>
                </a:solidFill>
                <a:effectLst/>
                <a:latin typeface="Segoe UI Light" pitchFamily="34" charset="0"/>
                <a:ea typeface="+mn-ea"/>
                <a:cs typeface="+mn-cs"/>
              </a:rPr>
              <a:t>isolation boundary</a:t>
            </a:r>
            <a:r>
              <a:rPr lang="en-GB" sz="900" b="0" i="0" kern="1200" dirty="0" smtClean="0">
                <a:solidFill>
                  <a:schemeClr val="tx1"/>
                </a:solidFill>
                <a:effectLst/>
                <a:latin typeface="Segoe UI Light" pitchFamily="34" charset="0"/>
                <a:ea typeface="+mn-ea"/>
                <a:cs typeface="+mn-cs"/>
              </a:rPr>
              <a:t>. If one zone goes down, the other continues working. Availability zones are connected through high-speed, private </a:t>
            </a:r>
            <a:r>
              <a:rPr lang="en-GB" sz="900" b="0" i="0" kern="1200" dirty="0" err="1" smtClean="0">
                <a:solidFill>
                  <a:schemeClr val="tx1"/>
                </a:solidFill>
                <a:effectLst/>
                <a:latin typeface="Segoe UI Light" pitchFamily="34" charset="0"/>
                <a:ea typeface="+mn-ea"/>
                <a:cs typeface="+mn-cs"/>
              </a:rPr>
              <a:t>fiber</a:t>
            </a:r>
            <a:r>
              <a:rPr lang="en-GB" sz="900" b="0" i="0" kern="1200" dirty="0" smtClean="0">
                <a:solidFill>
                  <a:schemeClr val="tx1"/>
                </a:solidFill>
                <a:effectLst/>
                <a:latin typeface="Segoe UI Light" pitchFamily="34" charset="0"/>
                <a:ea typeface="+mn-ea"/>
                <a:cs typeface="+mn-cs"/>
              </a:rPr>
              <a:t>-optic networks.</a:t>
            </a:r>
          </a:p>
          <a:p>
            <a:endParaRPr lang="en-US" dirty="0" smtClean="0"/>
          </a:p>
          <a:p>
            <a:r>
              <a:rPr lang="en-GB" sz="900" b="1" i="0" kern="1200" dirty="0" smtClean="0">
                <a:solidFill>
                  <a:schemeClr val="tx1"/>
                </a:solidFill>
                <a:effectLst/>
                <a:latin typeface="Segoe UI Light" pitchFamily="34" charset="0"/>
                <a:ea typeface="+mn-ea"/>
                <a:cs typeface="+mn-cs"/>
              </a:rPr>
              <a:t>Use availability zones in your apps</a:t>
            </a:r>
          </a:p>
          <a:p>
            <a:r>
              <a:rPr lang="en-GB" sz="900" b="0" i="0" kern="1200" dirty="0" smtClean="0">
                <a:solidFill>
                  <a:schemeClr val="tx1"/>
                </a:solidFill>
                <a:effectLst/>
                <a:latin typeface="Segoe UI Light" pitchFamily="34" charset="0"/>
                <a:ea typeface="+mn-ea"/>
                <a:cs typeface="+mn-cs"/>
              </a:rPr>
              <a:t>You can use availability zones to run mission-critical applications and build high-availability into your application architecture by co-locating your compute, storage, networking, and data resources within a zone and replicating in other zones. Keep in mind that there could be a cost to duplicating your services and transferring data between zones.</a:t>
            </a:r>
          </a:p>
          <a:p>
            <a:r>
              <a:rPr lang="en-GB" sz="900" b="0" i="0" kern="1200" dirty="0" smtClean="0">
                <a:solidFill>
                  <a:schemeClr val="tx1"/>
                </a:solidFill>
                <a:effectLst/>
                <a:latin typeface="Segoe UI Light" pitchFamily="34" charset="0"/>
                <a:ea typeface="+mn-ea"/>
                <a:cs typeface="+mn-cs"/>
              </a:rPr>
              <a:t>Availability zones are primarily for VMs, managed disks, load balancers, and SQL databases. Azure services that support availability zones fall into three categories:</a:t>
            </a:r>
          </a:p>
          <a:p>
            <a:r>
              <a:rPr lang="en-GB" sz="900" b="1" i="0" kern="1200" dirty="0" smtClean="0">
                <a:solidFill>
                  <a:schemeClr val="tx1"/>
                </a:solidFill>
                <a:effectLst/>
                <a:latin typeface="Segoe UI Light" pitchFamily="34" charset="0"/>
                <a:ea typeface="+mn-ea"/>
                <a:cs typeface="+mn-cs"/>
              </a:rPr>
              <a:t>Zonal services</a:t>
            </a:r>
            <a:r>
              <a:rPr lang="en-GB" sz="900" b="0" i="0" kern="1200" dirty="0" smtClean="0">
                <a:solidFill>
                  <a:schemeClr val="tx1"/>
                </a:solidFill>
                <a:effectLst/>
                <a:latin typeface="Segoe UI Light" pitchFamily="34" charset="0"/>
                <a:ea typeface="+mn-ea"/>
                <a:cs typeface="+mn-cs"/>
              </a:rPr>
              <a:t>: You pin the resource to a specific zone (for example, VMs, managed disks, IP addresses).</a:t>
            </a:r>
          </a:p>
          <a:p>
            <a:r>
              <a:rPr lang="en-GB" sz="900" b="1" i="0" kern="1200" dirty="0" smtClean="0">
                <a:solidFill>
                  <a:schemeClr val="tx1"/>
                </a:solidFill>
                <a:effectLst/>
                <a:latin typeface="Segoe UI Light" pitchFamily="34" charset="0"/>
                <a:ea typeface="+mn-ea"/>
                <a:cs typeface="+mn-cs"/>
              </a:rPr>
              <a:t>Zone-redundant services</a:t>
            </a:r>
            <a:r>
              <a:rPr lang="en-GB" sz="900" b="0" i="0" kern="1200" dirty="0" smtClean="0">
                <a:solidFill>
                  <a:schemeClr val="tx1"/>
                </a:solidFill>
                <a:effectLst/>
                <a:latin typeface="Segoe UI Light" pitchFamily="34" charset="0"/>
                <a:ea typeface="+mn-ea"/>
                <a:cs typeface="+mn-cs"/>
              </a:rPr>
              <a:t>: The platform replicates automatically across zones (for example, zone-redundant storage, SQL Database).</a:t>
            </a:r>
          </a:p>
          <a:p>
            <a:r>
              <a:rPr lang="en-GB" sz="900" b="1" i="0" kern="1200" dirty="0" smtClean="0">
                <a:solidFill>
                  <a:schemeClr val="tx1"/>
                </a:solidFill>
                <a:effectLst/>
                <a:latin typeface="Segoe UI Light" pitchFamily="34" charset="0"/>
                <a:ea typeface="+mn-ea"/>
                <a:cs typeface="+mn-cs"/>
              </a:rPr>
              <a:t>Non-regional services</a:t>
            </a:r>
            <a:r>
              <a:rPr lang="en-GB" sz="900" b="0" i="0" kern="1200" dirty="0" smtClean="0">
                <a:solidFill>
                  <a:schemeClr val="tx1"/>
                </a:solidFill>
                <a:effectLst/>
                <a:latin typeface="Segoe UI Light" pitchFamily="34" charset="0"/>
                <a:ea typeface="+mn-ea"/>
                <a:cs typeface="+mn-cs"/>
              </a:rPr>
              <a:t>: Services are always available from Azure geographies and are resilient to zone-wide outages as well as region-wide outages.</a:t>
            </a:r>
          </a:p>
          <a:p>
            <a:r>
              <a:rPr lang="en-GB" sz="900" b="0" i="0" kern="1200" dirty="0" smtClean="0">
                <a:solidFill>
                  <a:schemeClr val="tx1"/>
                </a:solidFill>
                <a:effectLst/>
                <a:latin typeface="Segoe UI Light" pitchFamily="34" charset="0"/>
                <a:ea typeface="+mn-ea"/>
                <a:cs typeface="+mn-cs"/>
              </a:rPr>
              <a:t>Check the documentation to determine which elements of your architecture you can associate with an availability zone.</a:t>
            </a:r>
          </a:p>
          <a:p>
            <a:endParaRPr lang="en-US"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10/20/2021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363283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spcBef>
                <a:spcPts val="2400"/>
              </a:spcBef>
              <a:buNone/>
              <a:defRPr/>
            </a:pPr>
            <a:r>
              <a:rPr lang="en-GB" dirty="0">
                <a:gradFill>
                  <a:gsLst>
                    <a:gs pos="1250">
                      <a:srgbClr val="000000"/>
                    </a:gs>
                    <a:gs pos="100000">
                      <a:srgbClr val="000000"/>
                    </a:gs>
                  </a:gsLst>
                  <a:lin ang="5400000" scaled="0"/>
                </a:gradFill>
              </a:rPr>
              <a:t>If a region in a pair was affected by a natural disaster, for instance, services would automatically fail over to the other region in its region pair.</a:t>
            </a:r>
          </a:p>
          <a:p>
            <a:pPr marL="0" lvl="0" indent="0">
              <a:spcBef>
                <a:spcPts val="2400"/>
              </a:spcBef>
              <a:buNone/>
              <a:defRPr/>
            </a:pPr>
            <a:r>
              <a:rPr lang="en-GB" dirty="0">
                <a:gradFill>
                  <a:gsLst>
                    <a:gs pos="1250">
                      <a:srgbClr val="000000"/>
                    </a:gs>
                    <a:gs pos="100000">
                      <a:srgbClr val="000000"/>
                    </a:gs>
                  </a:gsLst>
                  <a:lin ang="5400000" scaled="0"/>
                </a:gradFill>
              </a:rPr>
              <a:t>E.g. West US paired with East US, and </a:t>
            </a:r>
            <a:r>
              <a:rPr lang="en-GB" dirty="0" err="1">
                <a:gradFill>
                  <a:gsLst>
                    <a:gs pos="1250">
                      <a:srgbClr val="000000"/>
                    </a:gs>
                    <a:gs pos="100000">
                      <a:srgbClr val="000000"/>
                    </a:gs>
                  </a:gsLst>
                  <a:lin ang="5400000" scaled="0"/>
                </a:gradFill>
              </a:rPr>
              <a:t>SouthEast</a:t>
            </a:r>
            <a:r>
              <a:rPr lang="en-GB" dirty="0">
                <a:gradFill>
                  <a:gsLst>
                    <a:gs pos="1250">
                      <a:srgbClr val="000000"/>
                    </a:gs>
                    <a:gs pos="100000">
                      <a:srgbClr val="000000"/>
                    </a:gs>
                  </a:gsLst>
                  <a:lin ang="5400000" scaled="0"/>
                </a:gradFill>
              </a:rPr>
              <a:t> Asia paired with East Asia.</a:t>
            </a:r>
            <a:endParaRPr kumimoji="0" lang="en-US" sz="1200"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a:ea typeface="+mn-ea"/>
              <a:cs typeface="Segoe UI" panose="020B0502040204020203" pitchFamily="34" charset="0"/>
            </a:endParaRPr>
          </a:p>
          <a:p>
            <a:endParaRPr lang="en-US" dirty="0" smtClean="0"/>
          </a:p>
          <a:p>
            <a:r>
              <a:rPr lang="en-GB" sz="900" b="1" i="0" kern="1200" dirty="0" smtClean="0">
                <a:solidFill>
                  <a:schemeClr val="tx1"/>
                </a:solidFill>
                <a:effectLst/>
                <a:latin typeface="Segoe UI Light" pitchFamily="34" charset="0"/>
                <a:ea typeface="+mn-ea"/>
                <a:cs typeface="+mn-cs"/>
              </a:rPr>
              <a:t>Azure region pairs</a:t>
            </a:r>
          </a:p>
          <a:p>
            <a:r>
              <a:rPr lang="en-GB" sz="900" b="0" i="0" kern="1200" dirty="0" smtClean="0">
                <a:solidFill>
                  <a:schemeClr val="tx1"/>
                </a:solidFill>
                <a:effectLst/>
                <a:latin typeface="Segoe UI Light" pitchFamily="34" charset="0"/>
                <a:ea typeface="+mn-ea"/>
                <a:cs typeface="+mn-cs"/>
              </a:rPr>
              <a:t>Availability zones are created by using one or more </a:t>
            </a:r>
            <a:r>
              <a:rPr lang="en-GB" sz="900" b="0" i="0" kern="1200" dirty="0" err="1" smtClean="0">
                <a:solidFill>
                  <a:schemeClr val="tx1"/>
                </a:solidFill>
                <a:effectLst/>
                <a:latin typeface="Segoe UI Light" pitchFamily="34" charset="0"/>
                <a:ea typeface="+mn-ea"/>
                <a:cs typeface="+mn-cs"/>
              </a:rPr>
              <a:t>datacenters</a:t>
            </a:r>
            <a:r>
              <a:rPr lang="en-GB" sz="900" b="0" i="0" kern="1200" dirty="0" smtClean="0">
                <a:solidFill>
                  <a:schemeClr val="tx1"/>
                </a:solidFill>
                <a:effectLst/>
                <a:latin typeface="Segoe UI Light" pitchFamily="34" charset="0"/>
                <a:ea typeface="+mn-ea"/>
                <a:cs typeface="+mn-cs"/>
              </a:rPr>
              <a:t>. There's a minimum of three zones within a single region. It's possible that a large disaster could cause an outage big enough to affect even two </a:t>
            </a:r>
            <a:r>
              <a:rPr lang="en-GB" sz="900" b="0" i="0" kern="1200" dirty="0" err="1" smtClean="0">
                <a:solidFill>
                  <a:schemeClr val="tx1"/>
                </a:solidFill>
                <a:effectLst/>
                <a:latin typeface="Segoe UI Light" pitchFamily="34" charset="0"/>
                <a:ea typeface="+mn-ea"/>
                <a:cs typeface="+mn-cs"/>
              </a:rPr>
              <a:t>datacenters</a:t>
            </a:r>
            <a:r>
              <a:rPr lang="en-GB" sz="900" b="0" i="0" kern="1200" dirty="0" smtClean="0">
                <a:solidFill>
                  <a:schemeClr val="tx1"/>
                </a:solidFill>
                <a:effectLst/>
                <a:latin typeface="Segoe UI Light" pitchFamily="34" charset="0"/>
                <a:ea typeface="+mn-ea"/>
                <a:cs typeface="+mn-cs"/>
              </a:rPr>
              <a:t>. That's why Azure also creates </a:t>
            </a:r>
            <a:r>
              <a:rPr lang="en-GB" sz="900" b="0" i="1" kern="1200" dirty="0" smtClean="0">
                <a:solidFill>
                  <a:schemeClr val="tx1"/>
                </a:solidFill>
                <a:effectLst/>
                <a:latin typeface="Segoe UI Light" pitchFamily="34" charset="0"/>
                <a:ea typeface="+mn-ea"/>
                <a:cs typeface="+mn-cs"/>
              </a:rPr>
              <a:t>region pairs</a:t>
            </a:r>
            <a:r>
              <a:rPr lang="en-GB" sz="900" b="0" i="0" kern="1200" dirty="0" smtClean="0">
                <a:solidFill>
                  <a:schemeClr val="tx1"/>
                </a:solidFill>
                <a:effectLst/>
                <a:latin typeface="Segoe UI Light" pitchFamily="34" charset="0"/>
                <a:ea typeface="+mn-ea"/>
                <a:cs typeface="+mn-cs"/>
              </a:rPr>
              <a:t>.</a:t>
            </a:r>
          </a:p>
          <a:p>
            <a:r>
              <a:rPr lang="en-GB" sz="900" b="1" i="0" kern="1200" dirty="0" smtClean="0">
                <a:solidFill>
                  <a:schemeClr val="tx1"/>
                </a:solidFill>
                <a:effectLst/>
                <a:latin typeface="Segoe UI Light" pitchFamily="34" charset="0"/>
                <a:ea typeface="+mn-ea"/>
                <a:cs typeface="+mn-cs"/>
              </a:rPr>
              <a:t>What is a region pair?</a:t>
            </a:r>
          </a:p>
          <a:p>
            <a:r>
              <a:rPr lang="en-GB" sz="900" b="0" i="0" kern="1200" dirty="0" smtClean="0">
                <a:solidFill>
                  <a:schemeClr val="tx1"/>
                </a:solidFill>
                <a:effectLst/>
                <a:latin typeface="Segoe UI Light" pitchFamily="34" charset="0"/>
                <a:ea typeface="+mn-ea"/>
                <a:cs typeface="+mn-cs"/>
              </a:rPr>
              <a:t>Each Azure region is always paired with another region within the same geography (such as US, Europe, or Asia) at least 300 miles away. This approach allows for the replication of resources (such as VM storage) across a geography that helps reduce the likelihood of interruptions because of events such as natural disasters, civil unrest, power outages, or physical network outages that affect both regions at once. If a region in a pair was affected by a natural disaster, for instance, services would automatically failover to the other region in its region pair.</a:t>
            </a:r>
          </a:p>
          <a:p>
            <a:r>
              <a:rPr lang="en-GB" sz="900" b="0" i="0" kern="1200" dirty="0" smtClean="0">
                <a:solidFill>
                  <a:schemeClr val="tx1"/>
                </a:solidFill>
                <a:effectLst/>
                <a:latin typeface="Segoe UI Light" pitchFamily="34" charset="0"/>
                <a:ea typeface="+mn-ea"/>
                <a:cs typeface="+mn-cs"/>
              </a:rPr>
              <a:t>Examples of region pairs in Azure are West US paired with East US and </a:t>
            </a:r>
            <a:r>
              <a:rPr lang="en-GB" sz="900" b="0" i="0" kern="1200" dirty="0" err="1" smtClean="0">
                <a:solidFill>
                  <a:schemeClr val="tx1"/>
                </a:solidFill>
                <a:effectLst/>
                <a:latin typeface="Segoe UI Light" pitchFamily="34" charset="0"/>
                <a:ea typeface="+mn-ea"/>
                <a:cs typeface="+mn-cs"/>
              </a:rPr>
              <a:t>SouthEast</a:t>
            </a:r>
            <a:r>
              <a:rPr lang="en-GB" sz="900" b="0" i="0" kern="1200" dirty="0" smtClean="0">
                <a:solidFill>
                  <a:schemeClr val="tx1"/>
                </a:solidFill>
                <a:effectLst/>
                <a:latin typeface="Segoe UI Light" pitchFamily="34" charset="0"/>
                <a:ea typeface="+mn-ea"/>
                <a:cs typeface="+mn-cs"/>
              </a:rPr>
              <a:t> Asia paired with East Asia.</a:t>
            </a:r>
          </a:p>
          <a:p>
            <a:endParaRPr lang="en-GB" sz="900" b="0" i="0" kern="1200" dirty="0" smtClean="0">
              <a:solidFill>
                <a:schemeClr val="tx1"/>
              </a:solidFill>
              <a:effectLst/>
              <a:latin typeface="Segoe UI Light" pitchFamily="34" charset="0"/>
              <a:ea typeface="+mn-ea"/>
              <a:cs typeface="+mn-cs"/>
            </a:endParaRPr>
          </a:p>
          <a:p>
            <a:r>
              <a:rPr lang="en-GB" sz="900" b="0" i="0" kern="1200" dirty="0" smtClean="0">
                <a:solidFill>
                  <a:schemeClr val="tx1"/>
                </a:solidFill>
                <a:effectLst/>
                <a:latin typeface="Segoe UI Light" pitchFamily="34" charset="0"/>
                <a:ea typeface="+mn-ea"/>
                <a:cs typeface="+mn-cs"/>
              </a:rPr>
              <a:t>Because the pair of regions is directly connected and far enough apart to be isolated from regional disasters, you can use them to provide reliable services and data redundancy. Some services offer automatic geo-redundant storage by using region pairs.</a:t>
            </a:r>
          </a:p>
          <a:p>
            <a:r>
              <a:rPr lang="en-GB" sz="900" b="0" i="0" kern="1200" dirty="0" smtClean="0">
                <a:solidFill>
                  <a:schemeClr val="tx1"/>
                </a:solidFill>
                <a:effectLst/>
                <a:latin typeface="Segoe UI Light" pitchFamily="34" charset="0"/>
                <a:ea typeface="+mn-ea"/>
                <a:cs typeface="+mn-cs"/>
              </a:rPr>
              <a:t>Additional advantages of region pairs:</a:t>
            </a:r>
          </a:p>
          <a:p>
            <a:r>
              <a:rPr lang="en-GB" sz="900" b="0" i="0" kern="1200" dirty="0" smtClean="0">
                <a:solidFill>
                  <a:schemeClr val="tx1"/>
                </a:solidFill>
                <a:effectLst/>
                <a:latin typeface="Segoe UI Light" pitchFamily="34" charset="0"/>
                <a:ea typeface="+mn-ea"/>
                <a:cs typeface="+mn-cs"/>
              </a:rPr>
              <a:t>If an extensive Azure outage occurs, one region out of every pair is prioritized to make sure at least one is restored as quickly as possible for applications hosted in that region pair.</a:t>
            </a:r>
          </a:p>
          <a:p>
            <a:r>
              <a:rPr lang="en-GB" sz="900" b="0" i="0" kern="1200" dirty="0" smtClean="0">
                <a:solidFill>
                  <a:schemeClr val="tx1"/>
                </a:solidFill>
                <a:effectLst/>
                <a:latin typeface="Segoe UI Light" pitchFamily="34" charset="0"/>
                <a:ea typeface="+mn-ea"/>
                <a:cs typeface="+mn-cs"/>
              </a:rPr>
              <a:t>Planned Azure updates are rolled out to paired regions one region at a time to minimize downtime and risk of application outage.</a:t>
            </a:r>
          </a:p>
          <a:p>
            <a:r>
              <a:rPr lang="en-GB" sz="900" b="0" i="0" kern="1200" dirty="0" smtClean="0">
                <a:solidFill>
                  <a:schemeClr val="tx1"/>
                </a:solidFill>
                <a:effectLst/>
                <a:latin typeface="Segoe UI Light" pitchFamily="34" charset="0"/>
                <a:ea typeface="+mn-ea"/>
                <a:cs typeface="+mn-cs"/>
              </a:rPr>
              <a:t>Data continues to reside within the same geography as its pair (except for Brazil South) for tax- and law-enforcement jurisdiction purposes.</a:t>
            </a:r>
          </a:p>
          <a:p>
            <a:r>
              <a:rPr lang="en-GB" sz="900" b="0" i="0" kern="1200" dirty="0" smtClean="0">
                <a:solidFill>
                  <a:schemeClr val="tx1"/>
                </a:solidFill>
                <a:effectLst/>
                <a:latin typeface="Segoe UI Light" pitchFamily="34" charset="0"/>
                <a:ea typeface="+mn-ea"/>
                <a:cs typeface="+mn-cs"/>
              </a:rPr>
              <a:t>Having a broadly distributed set of </a:t>
            </a:r>
            <a:r>
              <a:rPr lang="en-GB" sz="900" b="0" i="0" kern="1200" dirty="0" err="1" smtClean="0">
                <a:solidFill>
                  <a:schemeClr val="tx1"/>
                </a:solidFill>
                <a:effectLst/>
                <a:latin typeface="Segoe UI Light" pitchFamily="34" charset="0"/>
                <a:ea typeface="+mn-ea"/>
                <a:cs typeface="+mn-cs"/>
              </a:rPr>
              <a:t>datacenters</a:t>
            </a:r>
            <a:r>
              <a:rPr lang="en-GB" sz="900" b="0" i="0" kern="1200" dirty="0" smtClean="0">
                <a:solidFill>
                  <a:schemeClr val="tx1"/>
                </a:solidFill>
                <a:effectLst/>
                <a:latin typeface="Segoe UI Light" pitchFamily="34" charset="0"/>
                <a:ea typeface="+mn-ea"/>
                <a:cs typeface="+mn-cs"/>
              </a:rPr>
              <a:t> allows Azure to provide a high guarantee of availability.</a:t>
            </a:r>
          </a:p>
          <a:p>
            <a:endParaRPr lang="en-GB" sz="900" b="0" i="0" kern="1200" dirty="0" smtClean="0">
              <a:solidFill>
                <a:schemeClr val="tx1"/>
              </a:solidFill>
              <a:effectLst/>
              <a:latin typeface="Segoe UI Light" pitchFamily="34" charset="0"/>
              <a:ea typeface="+mn-ea"/>
              <a:cs typeface="+mn-cs"/>
            </a:endParaRPr>
          </a:p>
          <a:p>
            <a:endParaRPr lang="en-US"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10/20/2021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580599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218" rtl="0" eaLnBrk="1" fontAlgn="auto" latinLnBrk="0" hangingPunct="1">
              <a:lnSpc>
                <a:spcPct val="90000"/>
              </a:lnSpc>
              <a:spcBef>
                <a:spcPts val="0"/>
              </a:spcBef>
              <a:spcAft>
                <a:spcPts val="340"/>
              </a:spcAft>
              <a:buClrTx/>
              <a:buSzTx/>
              <a:buFontTx/>
              <a:buNone/>
              <a:tabLst/>
              <a:defRPr/>
            </a:pPr>
            <a:r>
              <a:rPr lang="en-GB" sz="900" b="0" i="0" kern="1200" dirty="0">
                <a:solidFill>
                  <a:schemeClr val="tx1"/>
                </a:solidFill>
                <a:effectLst/>
                <a:latin typeface="Segoe UI Light" pitchFamily="34" charset="0"/>
                <a:ea typeface="+mn-ea"/>
                <a:cs typeface="+mn-cs"/>
              </a:rPr>
              <a:t>All resources must be in a resource group and a resource can only be a member of a single resource group. </a:t>
            </a:r>
          </a:p>
          <a:p>
            <a:pPr marL="0" marR="0" lvl="0" indent="0" algn="l" defTabSz="932218" rtl="0" eaLnBrk="1" fontAlgn="auto" latinLnBrk="0" hangingPunct="1">
              <a:lnSpc>
                <a:spcPct val="90000"/>
              </a:lnSpc>
              <a:spcBef>
                <a:spcPts val="0"/>
              </a:spcBef>
              <a:spcAft>
                <a:spcPts val="340"/>
              </a:spcAft>
              <a:buClrTx/>
              <a:buSzTx/>
              <a:buFontTx/>
              <a:buNone/>
              <a:tabLst/>
              <a:defRPr/>
            </a:pPr>
            <a:r>
              <a:rPr lang="en-GB" dirty="0">
                <a:hlinkClick r:id="rId3"/>
              </a:rPr>
              <a:t>https://docs.microsoft.com/en-us/azure/azure-resource-manager/management/overview#resource-groups</a:t>
            </a:r>
            <a:endParaRPr lang="en-GB"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10/20/2021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382512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emf"/><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9.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0.xml"/><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amp; Non-Bulleted Text (1)">
    <p:bg>
      <p:bgPr>
        <a:solidFill>
          <a:schemeClr val="tx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D4F24C3-883C-4BAD-A92F-A62E5180FEB2}"/>
              </a:ext>
            </a:extLst>
          </p:cNvPr>
          <p:cNvSpPr/>
          <p:nvPr userDrawn="1"/>
        </p:nvSpPr>
        <p:spPr bwMode="auto">
          <a:xfrm>
            <a:off x="0" y="0"/>
            <a:ext cx="12436475" cy="1131094"/>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a:extLst>
              <a:ext uri="{FF2B5EF4-FFF2-40B4-BE49-F238E27FC236}">
                <a16:creationId xmlns:a16="http://schemas.microsoft.com/office/drawing/2014/main" id="{51D88CA2-FE37-47FC-98B2-665E28239DB1}"/>
              </a:ext>
            </a:extLst>
          </p:cNvPr>
          <p:cNvSpPr/>
          <p:nvPr userDrawn="1"/>
        </p:nvSpPr>
        <p:spPr bwMode="auto">
          <a:xfrm>
            <a:off x="0" y="6691648"/>
            <a:ext cx="12436475" cy="29494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74640" y="294942"/>
            <a:ext cx="11889564" cy="916534"/>
          </a:xfrm>
        </p:spPr>
        <p:txBody>
          <a:bodyPr/>
          <a:lstStyle>
            <a:lvl1pPr>
              <a:defRPr sz="4800">
                <a:solidFill>
                  <a:schemeClr val="tx1"/>
                </a:solidFill>
              </a:defRPr>
            </a:lvl1pPr>
          </a:lstStyle>
          <a:p>
            <a:r>
              <a:rPr lang="en-US" dirty="0"/>
              <a:t>Click to edit Master title style</a:t>
            </a:r>
          </a:p>
        </p:txBody>
      </p:sp>
      <p:sp>
        <p:nvSpPr>
          <p:cNvPr id="5" name="Text Placeholder 3"/>
          <p:cNvSpPr>
            <a:spLocks noGrp="1"/>
          </p:cNvSpPr>
          <p:nvPr>
            <p:ph type="body" sz="quarter" idx="13"/>
          </p:nvPr>
        </p:nvSpPr>
        <p:spPr>
          <a:xfrm>
            <a:off x="274640" y="1816894"/>
            <a:ext cx="11889564" cy="2089706"/>
          </a:xfrm>
        </p:spPr>
        <p:txBody>
          <a:bodyPr/>
          <a:lstStyle>
            <a:lvl1pPr marL="0" indent="0">
              <a:buNone/>
              <a:defRPr>
                <a:solidFill>
                  <a:schemeClr val="bg1"/>
                </a:solidFill>
              </a:defRPr>
            </a:lvl1pPr>
            <a:lvl2pPr marL="28543" indent="0">
              <a:buNone/>
              <a:defRPr sz="1998"/>
            </a:lvl2pPr>
            <a:lvl3pPr marL="223590" indent="0">
              <a:buNone/>
              <a:defRPr sz="1998"/>
            </a:lvl3pPr>
            <a:lvl4pPr marL="475723" indent="0">
              <a:buNone/>
              <a:defRPr sz="1798"/>
            </a:lvl4pPr>
            <a:lvl5pPr marL="738957" indent="0">
              <a:buNone/>
              <a:defRPr sz="1798"/>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a:extLst>
              <a:ext uri="{FF2B5EF4-FFF2-40B4-BE49-F238E27FC236}">
                <a16:creationId xmlns:a16="http://schemas.microsoft.com/office/drawing/2014/main" id="{F1BED56F-D821-4BC0-9D29-2884D40B1951}"/>
              </a:ext>
            </a:extLst>
          </p:cNvPr>
          <p:cNvSpPr/>
          <p:nvPr userDrawn="1"/>
        </p:nvSpPr>
        <p:spPr>
          <a:xfrm>
            <a:off x="24610" y="6669841"/>
            <a:ext cx="2626553" cy="338554"/>
          </a:xfrm>
          <a:prstGeom prst="rect">
            <a:avLst/>
          </a:prstGeom>
        </p:spPr>
        <p:txBody>
          <a:bodyPr wrap="none">
            <a:spAutoFit/>
          </a:bodyPr>
          <a:lstStyle/>
          <a:p>
            <a:pPr marL="0" marR="0" lvl="0" indent="0" algn="l" defTabSz="93221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otham Black" panose="02000604040000020004" pitchFamily="50" charset="0"/>
                <a:ea typeface="+mn-ea"/>
                <a:cs typeface="+mn-cs"/>
              </a:rPr>
              <a:t>Azure &amp; DevOps Study Group</a:t>
            </a:r>
            <a:endParaRPr kumimoji="0" lang="en-GB" sz="16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6" name="Picture 15">
            <a:extLst>
              <a:ext uri="{FF2B5EF4-FFF2-40B4-BE49-F238E27FC236}">
                <a16:creationId xmlns:a16="http://schemas.microsoft.com/office/drawing/2014/main" id="{8DDE17DF-9F89-401F-BFED-563A71D33A85}"/>
              </a:ext>
            </a:extLst>
          </p:cNvPr>
          <p:cNvPicPr>
            <a:picLocks noChangeAspect="1"/>
          </p:cNvPicPr>
          <p:nvPr userDrawn="1"/>
        </p:nvPicPr>
        <p:blipFill rotWithShape="1">
          <a:blip r:embed="rId2"/>
          <a:srcRect/>
          <a:stretch/>
        </p:blipFill>
        <p:spPr>
          <a:xfrm>
            <a:off x="11376192" y="6720227"/>
            <a:ext cx="262462" cy="253221"/>
          </a:xfrm>
          <a:prstGeom prst="rect">
            <a:avLst/>
          </a:prstGeom>
        </p:spPr>
      </p:pic>
      <p:pic>
        <p:nvPicPr>
          <p:cNvPr id="17" name="Picture 6">
            <a:extLst>
              <a:ext uri="{FF2B5EF4-FFF2-40B4-BE49-F238E27FC236}">
                <a16:creationId xmlns:a16="http://schemas.microsoft.com/office/drawing/2014/main" id="{E72C1C68-2535-4D5B-87F2-27CFD04D5C3C}"/>
              </a:ext>
            </a:extLst>
          </p:cNvPr>
          <p:cNvPicPr>
            <a:picLocks noChangeAspect="1" noChangeArrowheads="1"/>
          </p:cNvPicPr>
          <p:nvPr userDrawn="1"/>
        </p:nvPicPr>
        <p:blipFill>
          <a:blip r:embed="rId3"/>
          <a:srcRect/>
          <a:stretch/>
        </p:blipFill>
        <p:spPr bwMode="auto">
          <a:xfrm>
            <a:off x="11735411" y="6708208"/>
            <a:ext cx="278473" cy="27896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8">
            <a:extLst>
              <a:ext uri="{FF2B5EF4-FFF2-40B4-BE49-F238E27FC236}">
                <a16:creationId xmlns:a16="http://schemas.microsoft.com/office/drawing/2014/main" id="{1C7D8A2B-9C1B-410F-9322-EC9A21222150}"/>
              </a:ext>
            </a:extLst>
          </p:cNvPr>
          <p:cNvPicPr>
            <a:picLocks noChangeAspect="1" noChangeArrowheads="1"/>
          </p:cNvPicPr>
          <p:nvPr userDrawn="1"/>
        </p:nvPicPr>
        <p:blipFill>
          <a:blip r:embed="rId4"/>
          <a:srcRect/>
          <a:stretch/>
        </p:blipFill>
        <p:spPr bwMode="auto">
          <a:xfrm flipH="1">
            <a:off x="12085637" y="6698683"/>
            <a:ext cx="287905" cy="28790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icrosoft Certified Trainer Network - Posts | Facebook">
            <a:extLst>
              <a:ext uri="{FF2B5EF4-FFF2-40B4-BE49-F238E27FC236}">
                <a16:creationId xmlns:a16="http://schemas.microsoft.com/office/drawing/2014/main" id="{DBF84CAA-3A9E-4F3B-BA66-A824E40C5C57}"/>
              </a:ext>
            </a:extLst>
          </p:cNvPr>
          <p:cNvPicPr>
            <a:picLocks noChangeAspect="1" noChangeArrowheads="1"/>
          </p:cNvPicPr>
          <p:nvPr userDrawn="1"/>
        </p:nvPicPr>
        <p:blipFill rotWithShape="1">
          <a:blip r:embed="rId5">
            <a:biLevel thresh="75000"/>
            <a:extLst>
              <a:ext uri="{28A0092B-C50C-407E-A947-70E740481C1C}">
                <a14:useLocalDpi xmlns:a14="http://schemas.microsoft.com/office/drawing/2010/main" val="0"/>
              </a:ext>
            </a:extLst>
          </a:blip>
          <a:srcRect t="3520" b="4386"/>
          <a:stretch/>
        </p:blipFill>
        <p:spPr bwMode="auto">
          <a:xfrm>
            <a:off x="11025966" y="6720227"/>
            <a:ext cx="278473" cy="256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8993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Title &amp; Non-Bulleted Text (1)">
    <p:bg>
      <p:bgPr>
        <a:solidFill>
          <a:schemeClr val="tx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D4F24C3-883C-4BAD-A92F-A62E5180FEB2}"/>
              </a:ext>
            </a:extLst>
          </p:cNvPr>
          <p:cNvSpPr/>
          <p:nvPr userDrawn="1"/>
        </p:nvSpPr>
        <p:spPr bwMode="auto">
          <a:xfrm>
            <a:off x="0" y="0"/>
            <a:ext cx="12436475" cy="1131094"/>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a:extLst>
              <a:ext uri="{FF2B5EF4-FFF2-40B4-BE49-F238E27FC236}">
                <a16:creationId xmlns:a16="http://schemas.microsoft.com/office/drawing/2014/main" id="{51D88CA2-FE37-47FC-98B2-665E28239DB1}"/>
              </a:ext>
            </a:extLst>
          </p:cNvPr>
          <p:cNvSpPr/>
          <p:nvPr userDrawn="1"/>
        </p:nvSpPr>
        <p:spPr bwMode="auto">
          <a:xfrm>
            <a:off x="0" y="6691648"/>
            <a:ext cx="12436475" cy="29494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a:extLst>
              <a:ext uri="{FF2B5EF4-FFF2-40B4-BE49-F238E27FC236}">
                <a16:creationId xmlns:a16="http://schemas.microsoft.com/office/drawing/2014/main" id="{3444D153-916F-4560-8A8E-3A2F9384649A}"/>
              </a:ext>
            </a:extLst>
          </p:cNvPr>
          <p:cNvPicPr>
            <a:picLocks noChangeAspect="1"/>
          </p:cNvPicPr>
          <p:nvPr/>
        </p:nvPicPr>
        <p:blipFill rotWithShape="1">
          <a:blip r:embed="rId2"/>
          <a:srcRect/>
          <a:stretch/>
        </p:blipFill>
        <p:spPr>
          <a:xfrm>
            <a:off x="11376192" y="6720227"/>
            <a:ext cx="262462" cy="253221"/>
          </a:xfrm>
          <a:prstGeom prst="rect">
            <a:avLst/>
          </a:prstGeom>
        </p:spPr>
      </p:pic>
      <p:sp>
        <p:nvSpPr>
          <p:cNvPr id="2" name="Title 1"/>
          <p:cNvSpPr>
            <a:spLocks noGrp="1"/>
          </p:cNvSpPr>
          <p:nvPr>
            <p:ph type="title"/>
          </p:nvPr>
        </p:nvSpPr>
        <p:spPr>
          <a:xfrm>
            <a:off x="274640" y="216694"/>
            <a:ext cx="11889564" cy="916534"/>
          </a:xfrm>
        </p:spPr>
        <p:txBody>
          <a:bodyPr/>
          <a:lstStyle>
            <a:lvl1pPr>
              <a:defRPr sz="4800">
                <a:solidFill>
                  <a:schemeClr val="tx1"/>
                </a:solidFill>
              </a:defRPr>
            </a:lvl1pPr>
          </a:lstStyle>
          <a:p>
            <a:r>
              <a:rPr lang="en-US" dirty="0"/>
              <a:t>Click to edit Master title style</a:t>
            </a:r>
          </a:p>
        </p:txBody>
      </p:sp>
      <p:pic>
        <p:nvPicPr>
          <p:cNvPr id="2054" name="Picture 6">
            <a:extLst>
              <a:ext uri="{FF2B5EF4-FFF2-40B4-BE49-F238E27FC236}">
                <a16:creationId xmlns:a16="http://schemas.microsoft.com/office/drawing/2014/main" id="{E953E9F5-7BD4-4A8E-BA59-7246D6A9E48A}"/>
              </a:ext>
            </a:extLst>
          </p:cNvPr>
          <p:cNvPicPr>
            <a:picLocks noChangeAspect="1" noChangeArrowheads="1"/>
          </p:cNvPicPr>
          <p:nvPr userDrawn="1"/>
        </p:nvPicPr>
        <p:blipFill>
          <a:blip r:embed="rId3"/>
          <a:srcRect/>
          <a:stretch/>
        </p:blipFill>
        <p:spPr bwMode="auto">
          <a:xfrm>
            <a:off x="11735411" y="6708208"/>
            <a:ext cx="278473" cy="27896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B7087FF4-65B8-4E11-B4AB-89870A5009D5}"/>
              </a:ext>
            </a:extLst>
          </p:cNvPr>
          <p:cNvPicPr>
            <a:picLocks noChangeAspect="1" noChangeArrowheads="1"/>
          </p:cNvPicPr>
          <p:nvPr userDrawn="1"/>
        </p:nvPicPr>
        <p:blipFill>
          <a:blip r:embed="rId4"/>
          <a:srcRect/>
          <a:stretch/>
        </p:blipFill>
        <p:spPr bwMode="auto">
          <a:xfrm flipH="1">
            <a:off x="12085637" y="6698683"/>
            <a:ext cx="287905" cy="28790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Microsoft Certified Trainer Network - Posts | Facebook">
            <a:extLst>
              <a:ext uri="{FF2B5EF4-FFF2-40B4-BE49-F238E27FC236}">
                <a16:creationId xmlns:a16="http://schemas.microsoft.com/office/drawing/2014/main" id="{841C2A77-3797-4B8F-858A-1D60F4088A05}"/>
              </a:ext>
            </a:extLst>
          </p:cNvPr>
          <p:cNvPicPr>
            <a:picLocks noChangeAspect="1" noChangeArrowheads="1"/>
          </p:cNvPicPr>
          <p:nvPr userDrawn="1"/>
        </p:nvPicPr>
        <p:blipFill rotWithShape="1">
          <a:blip r:embed="rId5">
            <a:biLevel thresh="75000"/>
            <a:extLst>
              <a:ext uri="{28A0092B-C50C-407E-A947-70E740481C1C}">
                <a14:useLocalDpi xmlns:a14="http://schemas.microsoft.com/office/drawing/2010/main" val="0"/>
              </a:ext>
            </a:extLst>
          </a:blip>
          <a:srcRect t="3520" b="4386"/>
          <a:stretch/>
        </p:blipFill>
        <p:spPr bwMode="auto">
          <a:xfrm>
            <a:off x="11025966" y="6720227"/>
            <a:ext cx="278473" cy="25645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22BFD74-9B53-4227-8687-346149525159}"/>
              </a:ext>
            </a:extLst>
          </p:cNvPr>
          <p:cNvSpPr/>
          <p:nvPr userDrawn="1"/>
        </p:nvSpPr>
        <p:spPr>
          <a:xfrm>
            <a:off x="24610" y="6669841"/>
            <a:ext cx="2626553" cy="338554"/>
          </a:xfrm>
          <a:prstGeom prst="rect">
            <a:avLst/>
          </a:prstGeom>
        </p:spPr>
        <p:txBody>
          <a:bodyPr wrap="none">
            <a:spAutoFit/>
          </a:bodyPr>
          <a:lstStyle/>
          <a:p>
            <a:pPr marL="0" marR="0" lvl="0" indent="0" algn="l" defTabSz="93221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otham Black" panose="02000604040000020004" pitchFamily="50" charset="0"/>
                <a:ea typeface="+mn-ea"/>
                <a:cs typeface="+mn-cs"/>
              </a:rPr>
              <a:t>Azure &amp; DevOps Study Group</a:t>
            </a:r>
            <a:endParaRPr kumimoji="0" lang="en-GB" sz="1600" b="0" i="0" u="none" strike="noStrike" kern="1200" cap="none" spc="0" normalizeH="0" baseline="0" noProof="0" dirty="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3889584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CFD3A8B-A456-4669-AF51-49718CC7AAA0}"/>
              </a:ext>
            </a:extLst>
          </p:cNvPr>
          <p:cNvSpPr/>
          <p:nvPr userDrawn="1"/>
        </p:nvSpPr>
        <p:spPr bwMode="auto">
          <a:xfrm>
            <a:off x="0" y="0"/>
            <a:ext cx="12436475" cy="1131094"/>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E58B06D0-451A-4281-8251-89C2E3335521}"/>
              </a:ext>
            </a:extLst>
          </p:cNvPr>
          <p:cNvSpPr/>
          <p:nvPr userDrawn="1"/>
        </p:nvSpPr>
        <p:spPr bwMode="auto">
          <a:xfrm>
            <a:off x="0" y="6691648"/>
            <a:ext cx="12436475" cy="29494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a:extLst>
              <a:ext uri="{FF2B5EF4-FFF2-40B4-BE49-F238E27FC236}">
                <a16:creationId xmlns:a16="http://schemas.microsoft.com/office/drawing/2014/main" id="{40696EEC-D3EB-498B-8D8A-6BC1C22493FF}"/>
              </a:ext>
            </a:extLst>
          </p:cNvPr>
          <p:cNvSpPr/>
          <p:nvPr userDrawn="1"/>
        </p:nvSpPr>
        <p:spPr>
          <a:xfrm>
            <a:off x="24610" y="6669841"/>
            <a:ext cx="2626553" cy="338554"/>
          </a:xfrm>
          <a:prstGeom prst="rect">
            <a:avLst/>
          </a:prstGeom>
        </p:spPr>
        <p:txBody>
          <a:bodyPr wrap="none">
            <a:spAutoFit/>
          </a:bodyPr>
          <a:lstStyle/>
          <a:p>
            <a:pPr marL="0" marR="0" lvl="0" indent="0" algn="l" defTabSz="93221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otham Black" panose="02000604040000020004" pitchFamily="50" charset="0"/>
                <a:ea typeface="+mn-ea"/>
                <a:cs typeface="+mn-cs"/>
              </a:rPr>
              <a:t>Azure &amp; DevOps Study Group</a:t>
            </a:r>
            <a:endParaRPr kumimoji="0" lang="en-GB" sz="16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7" name="Picture 16">
            <a:extLst>
              <a:ext uri="{FF2B5EF4-FFF2-40B4-BE49-F238E27FC236}">
                <a16:creationId xmlns:a16="http://schemas.microsoft.com/office/drawing/2014/main" id="{7D242E4D-6F59-4211-99AE-1342C5EE987E}"/>
              </a:ext>
            </a:extLst>
          </p:cNvPr>
          <p:cNvPicPr>
            <a:picLocks noChangeAspect="1"/>
          </p:cNvPicPr>
          <p:nvPr userDrawn="1"/>
        </p:nvPicPr>
        <p:blipFill rotWithShape="1">
          <a:blip r:embed="rId2"/>
          <a:srcRect/>
          <a:stretch/>
        </p:blipFill>
        <p:spPr>
          <a:xfrm>
            <a:off x="11376192" y="6720227"/>
            <a:ext cx="262462" cy="253221"/>
          </a:xfrm>
          <a:prstGeom prst="rect">
            <a:avLst/>
          </a:prstGeom>
        </p:spPr>
      </p:pic>
      <p:pic>
        <p:nvPicPr>
          <p:cNvPr id="18" name="Picture 6">
            <a:extLst>
              <a:ext uri="{FF2B5EF4-FFF2-40B4-BE49-F238E27FC236}">
                <a16:creationId xmlns:a16="http://schemas.microsoft.com/office/drawing/2014/main" id="{96ADB64D-4E72-4DDA-B701-CD0C06EF45B5}"/>
              </a:ext>
            </a:extLst>
          </p:cNvPr>
          <p:cNvPicPr>
            <a:picLocks noChangeAspect="1" noChangeArrowheads="1"/>
          </p:cNvPicPr>
          <p:nvPr userDrawn="1"/>
        </p:nvPicPr>
        <p:blipFill>
          <a:blip r:embed="rId3"/>
          <a:srcRect/>
          <a:stretch/>
        </p:blipFill>
        <p:spPr bwMode="auto">
          <a:xfrm>
            <a:off x="11735411" y="6708208"/>
            <a:ext cx="278473" cy="27896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8">
            <a:extLst>
              <a:ext uri="{FF2B5EF4-FFF2-40B4-BE49-F238E27FC236}">
                <a16:creationId xmlns:a16="http://schemas.microsoft.com/office/drawing/2014/main" id="{3FFBFACC-D86B-4448-BBCC-03F670031521}"/>
              </a:ext>
            </a:extLst>
          </p:cNvPr>
          <p:cNvPicPr>
            <a:picLocks noChangeAspect="1" noChangeArrowheads="1"/>
          </p:cNvPicPr>
          <p:nvPr userDrawn="1"/>
        </p:nvPicPr>
        <p:blipFill>
          <a:blip r:embed="rId4"/>
          <a:srcRect/>
          <a:stretch/>
        </p:blipFill>
        <p:spPr bwMode="auto">
          <a:xfrm flipH="1">
            <a:off x="12085637" y="6698683"/>
            <a:ext cx="287905" cy="28790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Microsoft Certified Trainer Network - Posts | Facebook">
            <a:extLst>
              <a:ext uri="{FF2B5EF4-FFF2-40B4-BE49-F238E27FC236}">
                <a16:creationId xmlns:a16="http://schemas.microsoft.com/office/drawing/2014/main" id="{48BEF798-A5D5-43B5-868B-05A9252A6F7D}"/>
              </a:ext>
            </a:extLst>
          </p:cNvPr>
          <p:cNvPicPr>
            <a:picLocks noChangeAspect="1" noChangeArrowheads="1"/>
          </p:cNvPicPr>
          <p:nvPr userDrawn="1"/>
        </p:nvPicPr>
        <p:blipFill rotWithShape="1">
          <a:blip r:embed="rId5">
            <a:biLevel thresh="75000"/>
            <a:extLst>
              <a:ext uri="{28A0092B-C50C-407E-A947-70E740481C1C}">
                <a14:useLocalDpi xmlns:a14="http://schemas.microsoft.com/office/drawing/2010/main" val="0"/>
              </a:ext>
            </a:extLst>
          </a:blip>
          <a:srcRect t="3520" b="4386"/>
          <a:stretch/>
        </p:blipFill>
        <p:spPr bwMode="auto">
          <a:xfrm>
            <a:off x="11025966" y="6720227"/>
            <a:ext cx="278473" cy="256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34578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3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231440" y="2348620"/>
            <a:ext cx="9608083" cy="438966"/>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0" y="2011891"/>
            <a:ext cx="2011211" cy="1088408"/>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2011891"/>
            <a:ext cx="1883071" cy="1088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 Placeholder 9">
            <a:extLst>
              <a:ext uri="{FF2B5EF4-FFF2-40B4-BE49-F238E27FC236}">
                <a16:creationId xmlns:a16="http://schemas.microsoft.com/office/drawing/2014/main" id="{5E978655-3EF6-B647-9417-5CFD3E2631A8}"/>
              </a:ext>
            </a:extLst>
          </p:cNvPr>
          <p:cNvSpPr>
            <a:spLocks noGrp="1"/>
          </p:cNvSpPr>
          <p:nvPr>
            <p:ph type="body" sz="quarter" idx="15" hasCustomPrompt="1"/>
          </p:nvPr>
        </p:nvSpPr>
        <p:spPr>
          <a:xfrm>
            <a:off x="2231440" y="3692468"/>
            <a:ext cx="9608083" cy="438966"/>
          </a:xfrm>
        </p:spPr>
        <p:txBody>
          <a:bodyPr lIns="274320" anchor="ctr"/>
          <a:lstStyle>
            <a:lvl1pPr marL="0" indent="0" algn="l">
              <a:buNone/>
              <a:defRPr/>
            </a:lvl1pPr>
          </a:lstStyle>
          <a:p>
            <a:pPr lvl="0"/>
            <a:r>
              <a:rPr lang="en-US"/>
              <a:t>Click to add text</a:t>
            </a:r>
          </a:p>
        </p:txBody>
      </p:sp>
      <p:sp>
        <p:nvSpPr>
          <p:cNvPr id="19" name="Rectangle 18">
            <a:extLst>
              <a:ext uri="{FF2B5EF4-FFF2-40B4-BE49-F238E27FC236}">
                <a16:creationId xmlns:a16="http://schemas.microsoft.com/office/drawing/2014/main" id="{C4CDEB42-0C04-994C-82BB-D430A9FFD8ED}"/>
              </a:ext>
            </a:extLst>
          </p:cNvPr>
          <p:cNvSpPr/>
          <p:nvPr userDrawn="1"/>
        </p:nvSpPr>
        <p:spPr bwMode="auto">
          <a:xfrm>
            <a:off x="0" y="3355739"/>
            <a:ext cx="2011211" cy="1088408"/>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FC056230-258F-2340-942A-9529B2FE5CF2}"/>
              </a:ext>
            </a:extLst>
          </p:cNvPr>
          <p:cNvSpPr/>
          <p:nvPr userDrawn="1"/>
        </p:nvSpPr>
        <p:spPr bwMode="auto">
          <a:xfrm>
            <a:off x="-1" y="3355739"/>
            <a:ext cx="1883071" cy="1088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9">
            <a:extLst>
              <a:ext uri="{FF2B5EF4-FFF2-40B4-BE49-F238E27FC236}">
                <a16:creationId xmlns:a16="http://schemas.microsoft.com/office/drawing/2014/main" id="{AE85B3C3-829F-9D4D-9617-5250C4DB57FC}"/>
              </a:ext>
            </a:extLst>
          </p:cNvPr>
          <p:cNvSpPr>
            <a:spLocks noGrp="1"/>
          </p:cNvSpPr>
          <p:nvPr>
            <p:ph type="body" sz="quarter" idx="17" hasCustomPrompt="1"/>
          </p:nvPr>
        </p:nvSpPr>
        <p:spPr>
          <a:xfrm>
            <a:off x="2231440" y="4998286"/>
            <a:ext cx="9608083" cy="438966"/>
          </a:xfrm>
        </p:spPr>
        <p:txBody>
          <a:bodyPr lIns="274320" anchor="ctr"/>
          <a:lstStyle>
            <a:lvl1pPr marL="0" indent="0" algn="l">
              <a:buNone/>
              <a:defRPr/>
            </a:lvl1pPr>
          </a:lstStyle>
          <a:p>
            <a:pPr lvl="0"/>
            <a:r>
              <a:rPr lang="en-US"/>
              <a:t>Click to add text</a:t>
            </a:r>
          </a:p>
        </p:txBody>
      </p:sp>
      <p:sp>
        <p:nvSpPr>
          <p:cNvPr id="23" name="Rectangle 22">
            <a:extLst>
              <a:ext uri="{FF2B5EF4-FFF2-40B4-BE49-F238E27FC236}">
                <a16:creationId xmlns:a16="http://schemas.microsoft.com/office/drawing/2014/main" id="{9472401F-8AE6-564F-8EE8-FB26A07D381F}"/>
              </a:ext>
            </a:extLst>
          </p:cNvPr>
          <p:cNvSpPr/>
          <p:nvPr userDrawn="1"/>
        </p:nvSpPr>
        <p:spPr bwMode="auto">
          <a:xfrm>
            <a:off x="0" y="4661557"/>
            <a:ext cx="2011211" cy="1088408"/>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6C12800-5114-2742-B96C-5B9080AE6860}"/>
              </a:ext>
            </a:extLst>
          </p:cNvPr>
          <p:cNvSpPr/>
          <p:nvPr userDrawn="1"/>
        </p:nvSpPr>
        <p:spPr bwMode="auto">
          <a:xfrm>
            <a:off x="-1" y="4661557"/>
            <a:ext cx="1883071" cy="1088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64" name="Content Placeholder 54">
            <a:extLst>
              <a:ext uri="{FF2B5EF4-FFF2-40B4-BE49-F238E27FC236}">
                <a16:creationId xmlns:a16="http://schemas.microsoft.com/office/drawing/2014/main" id="{8839ABC2-DEC2-2B4F-819C-736E95A31270}"/>
              </a:ext>
            </a:extLst>
          </p:cNvPr>
          <p:cNvSpPr>
            <a:spLocks noGrp="1"/>
          </p:cNvSpPr>
          <p:nvPr>
            <p:ph sz="quarter" idx="34" hasCustomPrompt="1"/>
          </p:nvPr>
        </p:nvSpPr>
        <p:spPr>
          <a:xfrm>
            <a:off x="535337" y="3446178"/>
            <a:ext cx="932736" cy="931545"/>
          </a:xfrm>
        </p:spPr>
        <p:txBody>
          <a:bodyPr anchor="ctr">
            <a:noAutofit/>
          </a:bodyPr>
          <a:lstStyle>
            <a:lvl1pPr marL="0" indent="0" algn="ctr">
              <a:buNone/>
              <a:defRPr sz="1070"/>
            </a:lvl1pPr>
          </a:lstStyle>
          <a:p>
            <a:pPr lvl="0"/>
            <a:r>
              <a:rPr lang="en-US"/>
              <a:t>content</a:t>
            </a:r>
          </a:p>
        </p:txBody>
      </p:sp>
      <p:sp>
        <p:nvSpPr>
          <p:cNvPr id="65" name="Content Placeholder 54">
            <a:extLst>
              <a:ext uri="{FF2B5EF4-FFF2-40B4-BE49-F238E27FC236}">
                <a16:creationId xmlns:a16="http://schemas.microsoft.com/office/drawing/2014/main" id="{0D398B0E-6A11-1D4D-B8AC-055BB1E6AC8B}"/>
              </a:ext>
            </a:extLst>
          </p:cNvPr>
          <p:cNvSpPr>
            <a:spLocks noGrp="1"/>
          </p:cNvSpPr>
          <p:nvPr>
            <p:ph sz="quarter" idx="35" hasCustomPrompt="1"/>
          </p:nvPr>
        </p:nvSpPr>
        <p:spPr>
          <a:xfrm>
            <a:off x="535337" y="4737800"/>
            <a:ext cx="932736" cy="931545"/>
          </a:xfrm>
        </p:spPr>
        <p:txBody>
          <a:bodyPr anchor="ctr">
            <a:noAutofit/>
          </a:bodyPr>
          <a:lstStyle>
            <a:lvl1pPr marL="0" indent="0" algn="ctr">
              <a:buNone/>
              <a:defRPr sz="1070"/>
            </a:lvl1pPr>
          </a:lstStyle>
          <a:p>
            <a:pPr lvl="0"/>
            <a:r>
              <a:rPr lang="en-US"/>
              <a:t>content</a:t>
            </a: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35337" y="2090322"/>
            <a:ext cx="932736" cy="931545"/>
          </a:xfrm>
        </p:spPr>
        <p:txBody>
          <a:bodyPr anchor="ctr">
            <a:noAutofit/>
          </a:bodyPr>
          <a:lstStyle>
            <a:lvl1pPr marL="0" indent="0" algn="ctr">
              <a:buNone/>
              <a:defRPr sz="1070"/>
            </a:lvl1pPr>
          </a:lstStyle>
          <a:p>
            <a:pPr lvl="0"/>
            <a:r>
              <a:rPr lang="en-US"/>
              <a:t>content</a:t>
            </a:r>
          </a:p>
        </p:txBody>
      </p:sp>
      <p:sp>
        <p:nvSpPr>
          <p:cNvPr id="21" name="Rectangle 20">
            <a:extLst>
              <a:ext uri="{FF2B5EF4-FFF2-40B4-BE49-F238E27FC236}">
                <a16:creationId xmlns:a16="http://schemas.microsoft.com/office/drawing/2014/main" id="{2EA6A052-7CDB-4FD0-87E7-DCEC6F3D636D}"/>
              </a:ext>
            </a:extLst>
          </p:cNvPr>
          <p:cNvSpPr/>
          <p:nvPr userDrawn="1"/>
        </p:nvSpPr>
        <p:spPr bwMode="auto">
          <a:xfrm>
            <a:off x="0" y="0"/>
            <a:ext cx="12436475" cy="1131094"/>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a:extLst>
              <a:ext uri="{FF2B5EF4-FFF2-40B4-BE49-F238E27FC236}">
                <a16:creationId xmlns:a16="http://schemas.microsoft.com/office/drawing/2014/main" id="{2897AF1E-AB7F-488C-856D-F1491BF9EA5C}"/>
              </a:ext>
            </a:extLst>
          </p:cNvPr>
          <p:cNvSpPr/>
          <p:nvPr userDrawn="1"/>
        </p:nvSpPr>
        <p:spPr bwMode="auto">
          <a:xfrm>
            <a:off x="0" y="6691648"/>
            <a:ext cx="12436475" cy="29494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a:extLst>
              <a:ext uri="{FF2B5EF4-FFF2-40B4-BE49-F238E27FC236}">
                <a16:creationId xmlns:a16="http://schemas.microsoft.com/office/drawing/2014/main" id="{06A363C7-4B03-4C65-853F-FF20F52AEEC0}"/>
              </a:ext>
            </a:extLst>
          </p:cNvPr>
          <p:cNvSpPr/>
          <p:nvPr userDrawn="1"/>
        </p:nvSpPr>
        <p:spPr>
          <a:xfrm>
            <a:off x="24610" y="6669841"/>
            <a:ext cx="2626553" cy="338554"/>
          </a:xfrm>
          <a:prstGeom prst="rect">
            <a:avLst/>
          </a:prstGeom>
        </p:spPr>
        <p:txBody>
          <a:bodyPr wrap="none">
            <a:spAutoFit/>
          </a:bodyPr>
          <a:lstStyle/>
          <a:p>
            <a:pPr marL="0" marR="0" lvl="0" indent="0" algn="l" defTabSz="93221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otham Black" panose="02000604040000020004" pitchFamily="50" charset="0"/>
                <a:ea typeface="+mn-ea"/>
                <a:cs typeface="+mn-cs"/>
              </a:rPr>
              <a:t>Azure &amp; DevOps Study Group</a:t>
            </a:r>
            <a:endParaRPr kumimoji="0" lang="en-GB" sz="16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27" name="Picture 26">
            <a:extLst>
              <a:ext uri="{FF2B5EF4-FFF2-40B4-BE49-F238E27FC236}">
                <a16:creationId xmlns:a16="http://schemas.microsoft.com/office/drawing/2014/main" id="{631208DE-EC4F-46C6-BD4F-87FF70E57925}"/>
              </a:ext>
            </a:extLst>
          </p:cNvPr>
          <p:cNvPicPr>
            <a:picLocks noChangeAspect="1"/>
          </p:cNvPicPr>
          <p:nvPr userDrawn="1"/>
        </p:nvPicPr>
        <p:blipFill rotWithShape="1">
          <a:blip r:embed="rId2"/>
          <a:srcRect/>
          <a:stretch/>
        </p:blipFill>
        <p:spPr>
          <a:xfrm>
            <a:off x="11376192" y="6720227"/>
            <a:ext cx="262462" cy="253221"/>
          </a:xfrm>
          <a:prstGeom prst="rect">
            <a:avLst/>
          </a:prstGeom>
        </p:spPr>
      </p:pic>
      <p:pic>
        <p:nvPicPr>
          <p:cNvPr id="34" name="Picture 6">
            <a:extLst>
              <a:ext uri="{FF2B5EF4-FFF2-40B4-BE49-F238E27FC236}">
                <a16:creationId xmlns:a16="http://schemas.microsoft.com/office/drawing/2014/main" id="{170A3838-CC78-4531-891B-F8233FF1BA17}"/>
              </a:ext>
            </a:extLst>
          </p:cNvPr>
          <p:cNvPicPr>
            <a:picLocks noChangeAspect="1" noChangeArrowheads="1"/>
          </p:cNvPicPr>
          <p:nvPr userDrawn="1"/>
        </p:nvPicPr>
        <p:blipFill>
          <a:blip r:embed="rId3"/>
          <a:srcRect/>
          <a:stretch/>
        </p:blipFill>
        <p:spPr bwMode="auto">
          <a:xfrm>
            <a:off x="11735411" y="6708208"/>
            <a:ext cx="278473" cy="27896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8">
            <a:extLst>
              <a:ext uri="{FF2B5EF4-FFF2-40B4-BE49-F238E27FC236}">
                <a16:creationId xmlns:a16="http://schemas.microsoft.com/office/drawing/2014/main" id="{E8341077-7929-485C-8644-87F736A50230}"/>
              </a:ext>
            </a:extLst>
          </p:cNvPr>
          <p:cNvPicPr>
            <a:picLocks noChangeAspect="1" noChangeArrowheads="1"/>
          </p:cNvPicPr>
          <p:nvPr userDrawn="1"/>
        </p:nvPicPr>
        <p:blipFill>
          <a:blip r:embed="rId4"/>
          <a:srcRect/>
          <a:stretch/>
        </p:blipFill>
        <p:spPr bwMode="auto">
          <a:xfrm flipH="1">
            <a:off x="12085637" y="6698683"/>
            <a:ext cx="287905" cy="287905"/>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4" descr="Microsoft Certified Trainer Network - Posts | Facebook">
            <a:extLst>
              <a:ext uri="{FF2B5EF4-FFF2-40B4-BE49-F238E27FC236}">
                <a16:creationId xmlns:a16="http://schemas.microsoft.com/office/drawing/2014/main" id="{BDD2EB59-5E34-4D2F-94D6-D1A1C502859A}"/>
              </a:ext>
            </a:extLst>
          </p:cNvPr>
          <p:cNvPicPr>
            <a:picLocks noChangeAspect="1" noChangeArrowheads="1"/>
          </p:cNvPicPr>
          <p:nvPr userDrawn="1"/>
        </p:nvPicPr>
        <p:blipFill rotWithShape="1">
          <a:blip r:embed="rId5">
            <a:biLevel thresh="75000"/>
            <a:extLst>
              <a:ext uri="{28A0092B-C50C-407E-A947-70E740481C1C}">
                <a14:useLocalDpi xmlns:a14="http://schemas.microsoft.com/office/drawing/2010/main" val="0"/>
              </a:ext>
            </a:extLst>
          </a:blip>
          <a:srcRect t="3520" b="4386"/>
          <a:stretch/>
        </p:blipFill>
        <p:spPr bwMode="auto">
          <a:xfrm>
            <a:off x="11025966" y="6720227"/>
            <a:ext cx="278473" cy="256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06139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0-#ppt_w/2"/>
                                          </p:val>
                                        </p:tav>
                                        <p:tav tm="100000">
                                          <p:val>
                                            <p:strVal val="#ppt_x"/>
                                          </p:val>
                                        </p:tav>
                                      </p:tavLst>
                                    </p:anim>
                                    <p:anim calcmode="lin" valueType="num">
                                      <p:cBhvr additive="base">
                                        <p:cTn id="25" dur="500" fill="hold"/>
                                        <p:tgtEl>
                                          <p:spTgt spid="19"/>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750" fill="hold"/>
                                        <p:tgtEl>
                                          <p:spTgt spid="20"/>
                                        </p:tgtEl>
                                        <p:attrNameLst>
                                          <p:attrName>ppt_x</p:attrName>
                                        </p:attrNameLst>
                                      </p:cBhvr>
                                      <p:tavLst>
                                        <p:tav tm="0">
                                          <p:val>
                                            <p:strVal val="0-#ppt_w/2"/>
                                          </p:val>
                                        </p:tav>
                                        <p:tav tm="100000">
                                          <p:val>
                                            <p:strVal val="#ppt_x"/>
                                          </p:val>
                                        </p:tav>
                                      </p:tavLst>
                                    </p:anim>
                                    <p:anim calcmode="lin" valueType="num">
                                      <p:cBhvr additive="base">
                                        <p:cTn id="29" dur="75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64">
                                            <p:txEl>
                                              <p:pRg st="0" end="0"/>
                                            </p:txEl>
                                          </p:spTgt>
                                        </p:tgtEl>
                                        <p:attrNameLst>
                                          <p:attrName>style.visibility</p:attrName>
                                        </p:attrNameLst>
                                      </p:cBhvr>
                                      <p:to>
                                        <p:strVal val="visible"/>
                                      </p:to>
                                    </p:set>
                                    <p:animEffect transition="in" filter="fade">
                                      <p:cBhvr>
                                        <p:cTn id="33" dur="500"/>
                                        <p:tgtEl>
                                          <p:spTgt spid="64">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xEl>
                                              <p:pRg st="0" end="0"/>
                                            </p:txEl>
                                          </p:spTgt>
                                        </p:tgtEl>
                                        <p:attrNameLst>
                                          <p:attrName>style.visibility</p:attrName>
                                        </p:attrNameLst>
                                      </p:cBhvr>
                                      <p:to>
                                        <p:strVal val="visible"/>
                                      </p:to>
                                    </p:set>
                                    <p:animEffect transition="in" filter="fade">
                                      <p:cBhvr>
                                        <p:cTn id="36" dur="500"/>
                                        <p:tgtEl>
                                          <p:spTgt spid="1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750" fill="hold"/>
                                        <p:tgtEl>
                                          <p:spTgt spid="24"/>
                                        </p:tgtEl>
                                        <p:attrNameLst>
                                          <p:attrName>ppt_x</p:attrName>
                                        </p:attrNameLst>
                                      </p:cBhvr>
                                      <p:tavLst>
                                        <p:tav tm="0">
                                          <p:val>
                                            <p:strVal val="0-#ppt_w/2"/>
                                          </p:val>
                                        </p:tav>
                                        <p:tav tm="100000">
                                          <p:val>
                                            <p:strVal val="#ppt_x"/>
                                          </p:val>
                                        </p:tav>
                                      </p:tavLst>
                                    </p:anim>
                                    <p:anim calcmode="lin" valueType="num">
                                      <p:cBhvr additive="base">
                                        <p:cTn id="46" dur="750" fill="hold"/>
                                        <p:tgtEl>
                                          <p:spTgt spid="24"/>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65">
                                            <p:txEl>
                                              <p:pRg st="0" end="0"/>
                                            </p:txEl>
                                          </p:spTgt>
                                        </p:tgtEl>
                                        <p:attrNameLst>
                                          <p:attrName>style.visibility</p:attrName>
                                        </p:attrNameLst>
                                      </p:cBhvr>
                                      <p:to>
                                        <p:strVal val="visible"/>
                                      </p:to>
                                    </p:set>
                                    <p:animEffect transition="in" filter="fade">
                                      <p:cBhvr>
                                        <p:cTn id="50" dur="500"/>
                                        <p:tgtEl>
                                          <p:spTgt spid="65">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xEl>
                                              <p:pRg st="0" end="0"/>
                                            </p:txEl>
                                          </p:spTgt>
                                        </p:tgtEl>
                                        <p:attrNameLst>
                                          <p:attrName>style.visibility</p:attrName>
                                        </p:attrNameLst>
                                      </p:cBhvr>
                                      <p:to>
                                        <p:strVal val="visible"/>
                                      </p:to>
                                    </p:set>
                                    <p:animEffect transition="in" filter="fade">
                                      <p:cBhvr>
                                        <p:cTn id="53"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animBg="1"/>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231440" y="1947812"/>
            <a:ext cx="9608083" cy="438966"/>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0" y="1740447"/>
            <a:ext cx="2011211" cy="857167"/>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740447"/>
            <a:ext cx="1883071" cy="85716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217281" y="3019940"/>
            <a:ext cx="9608083" cy="438966"/>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4160" y="2812575"/>
            <a:ext cx="2011211" cy="857167"/>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4160" y="2812575"/>
            <a:ext cx="1883071" cy="85716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217281" y="4092067"/>
            <a:ext cx="9608083" cy="438966"/>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4160" y="3884702"/>
            <a:ext cx="2011211" cy="857167"/>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4160" y="3884702"/>
            <a:ext cx="1883071" cy="85716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217281" y="5164194"/>
            <a:ext cx="9608083" cy="438966"/>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4160" y="4956830"/>
            <a:ext cx="2011211" cy="857167"/>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4160" y="4956830"/>
            <a:ext cx="1883071" cy="85716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45" name="Content Placeholder 54">
            <a:extLst>
              <a:ext uri="{FF2B5EF4-FFF2-40B4-BE49-F238E27FC236}">
                <a16:creationId xmlns:a16="http://schemas.microsoft.com/office/drawing/2014/main" id="{7898A2ED-BC39-B843-A550-85D30D1D8C08}"/>
              </a:ext>
            </a:extLst>
          </p:cNvPr>
          <p:cNvSpPr>
            <a:spLocks noGrp="1"/>
          </p:cNvSpPr>
          <p:nvPr>
            <p:ph sz="quarter" idx="28" hasCustomPrompt="1"/>
          </p:nvPr>
        </p:nvSpPr>
        <p:spPr>
          <a:xfrm>
            <a:off x="539236" y="1699858"/>
            <a:ext cx="932736" cy="931545"/>
          </a:xfrm>
        </p:spPr>
        <p:txBody>
          <a:bodyPr anchor="ctr">
            <a:noAutofit/>
          </a:bodyPr>
          <a:lstStyle>
            <a:lvl1pPr marL="0" indent="0" algn="ctr">
              <a:buNone/>
              <a:defRPr sz="1070"/>
            </a:lvl1pPr>
          </a:lstStyle>
          <a:p>
            <a:pPr lvl="0"/>
            <a:r>
              <a:rPr lang="en-US"/>
              <a:t>content</a:t>
            </a:r>
          </a:p>
        </p:txBody>
      </p:sp>
      <p:sp>
        <p:nvSpPr>
          <p:cNvPr id="46" name="Content Placeholder 54">
            <a:extLst>
              <a:ext uri="{FF2B5EF4-FFF2-40B4-BE49-F238E27FC236}">
                <a16:creationId xmlns:a16="http://schemas.microsoft.com/office/drawing/2014/main" id="{0D238331-AD41-AE4B-BE6A-B0207517ACD9}"/>
              </a:ext>
            </a:extLst>
          </p:cNvPr>
          <p:cNvSpPr>
            <a:spLocks noGrp="1"/>
          </p:cNvSpPr>
          <p:nvPr>
            <p:ph sz="quarter" idx="29" hasCustomPrompt="1"/>
          </p:nvPr>
        </p:nvSpPr>
        <p:spPr>
          <a:xfrm>
            <a:off x="525077" y="2773649"/>
            <a:ext cx="932736" cy="931545"/>
          </a:xfrm>
        </p:spPr>
        <p:txBody>
          <a:bodyPr anchor="ctr">
            <a:noAutofit/>
          </a:bodyPr>
          <a:lstStyle>
            <a:lvl1pPr marL="0" indent="0" algn="ctr">
              <a:buNone/>
              <a:defRPr sz="1070"/>
            </a:lvl1pPr>
          </a:lstStyle>
          <a:p>
            <a:pPr lvl="0"/>
            <a:r>
              <a:rPr lang="en-US"/>
              <a:t>content</a:t>
            </a:r>
          </a:p>
        </p:txBody>
      </p:sp>
      <p:sp>
        <p:nvSpPr>
          <p:cNvPr id="47" name="Content Placeholder 54">
            <a:extLst>
              <a:ext uri="{FF2B5EF4-FFF2-40B4-BE49-F238E27FC236}">
                <a16:creationId xmlns:a16="http://schemas.microsoft.com/office/drawing/2014/main" id="{DE0149F6-AC1B-CA41-80F6-85B331D2A88B}"/>
              </a:ext>
            </a:extLst>
          </p:cNvPr>
          <p:cNvSpPr>
            <a:spLocks noGrp="1"/>
          </p:cNvSpPr>
          <p:nvPr>
            <p:ph sz="quarter" idx="30" hasCustomPrompt="1"/>
          </p:nvPr>
        </p:nvSpPr>
        <p:spPr>
          <a:xfrm>
            <a:off x="525077" y="3845776"/>
            <a:ext cx="932736" cy="931545"/>
          </a:xfrm>
        </p:spPr>
        <p:txBody>
          <a:bodyPr anchor="ctr">
            <a:noAutofit/>
          </a:bodyPr>
          <a:lstStyle>
            <a:lvl1pPr marL="0" indent="0" algn="ctr">
              <a:buNone/>
              <a:defRPr sz="1070"/>
            </a:lvl1pPr>
          </a:lstStyle>
          <a:p>
            <a:pPr lvl="0"/>
            <a:r>
              <a:rPr lang="en-US"/>
              <a:t>content</a:t>
            </a:r>
          </a:p>
        </p:txBody>
      </p:sp>
      <p:sp>
        <p:nvSpPr>
          <p:cNvPr id="48" name="Content Placeholder 54">
            <a:extLst>
              <a:ext uri="{FF2B5EF4-FFF2-40B4-BE49-F238E27FC236}">
                <a16:creationId xmlns:a16="http://schemas.microsoft.com/office/drawing/2014/main" id="{6D9A9725-6ED0-594B-BB7D-8527CEFED7ED}"/>
              </a:ext>
            </a:extLst>
          </p:cNvPr>
          <p:cNvSpPr>
            <a:spLocks noGrp="1"/>
          </p:cNvSpPr>
          <p:nvPr>
            <p:ph sz="quarter" idx="31" hasCustomPrompt="1"/>
          </p:nvPr>
        </p:nvSpPr>
        <p:spPr>
          <a:xfrm>
            <a:off x="539236" y="4917904"/>
            <a:ext cx="932736" cy="931545"/>
          </a:xfrm>
        </p:spPr>
        <p:txBody>
          <a:bodyPr anchor="ctr">
            <a:noAutofit/>
          </a:bodyPr>
          <a:lstStyle>
            <a:lvl1pPr marL="0" indent="0" algn="ctr">
              <a:buNone/>
              <a:defRPr sz="1070"/>
            </a:lvl1pPr>
          </a:lstStyle>
          <a:p>
            <a:pPr lvl="0"/>
            <a:r>
              <a:rPr lang="en-US"/>
              <a:t>content</a:t>
            </a:r>
          </a:p>
        </p:txBody>
      </p:sp>
      <p:sp>
        <p:nvSpPr>
          <p:cNvPr id="25" name="Rectangle 24">
            <a:extLst>
              <a:ext uri="{FF2B5EF4-FFF2-40B4-BE49-F238E27FC236}">
                <a16:creationId xmlns:a16="http://schemas.microsoft.com/office/drawing/2014/main" id="{349D0DEB-4DA8-49CB-A80F-8119446ED605}"/>
              </a:ext>
            </a:extLst>
          </p:cNvPr>
          <p:cNvSpPr/>
          <p:nvPr userDrawn="1"/>
        </p:nvSpPr>
        <p:spPr bwMode="auto">
          <a:xfrm>
            <a:off x="0" y="0"/>
            <a:ext cx="12436475" cy="1131094"/>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Rectangle 26">
            <a:extLst>
              <a:ext uri="{FF2B5EF4-FFF2-40B4-BE49-F238E27FC236}">
                <a16:creationId xmlns:a16="http://schemas.microsoft.com/office/drawing/2014/main" id="{3FAA41D6-720E-4331-9E26-5A8C56299868}"/>
              </a:ext>
            </a:extLst>
          </p:cNvPr>
          <p:cNvSpPr/>
          <p:nvPr userDrawn="1"/>
        </p:nvSpPr>
        <p:spPr bwMode="auto">
          <a:xfrm>
            <a:off x="0" y="6691648"/>
            <a:ext cx="12436475" cy="29494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80E1411C-1E05-4FCE-AE1D-F6A93C77F98A}"/>
              </a:ext>
            </a:extLst>
          </p:cNvPr>
          <p:cNvSpPr/>
          <p:nvPr userDrawn="1"/>
        </p:nvSpPr>
        <p:spPr>
          <a:xfrm>
            <a:off x="24610" y="6669841"/>
            <a:ext cx="2626553" cy="338554"/>
          </a:xfrm>
          <a:prstGeom prst="rect">
            <a:avLst/>
          </a:prstGeom>
        </p:spPr>
        <p:txBody>
          <a:bodyPr wrap="none">
            <a:spAutoFit/>
          </a:bodyPr>
          <a:lstStyle/>
          <a:p>
            <a:pPr marL="0" marR="0" lvl="0" indent="0" algn="l" defTabSz="93221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otham Black" panose="02000604040000020004" pitchFamily="50" charset="0"/>
                <a:ea typeface="+mn-ea"/>
                <a:cs typeface="+mn-cs"/>
              </a:rPr>
              <a:t>Azure &amp; DevOps Study Group</a:t>
            </a:r>
            <a:endParaRPr kumimoji="0" lang="en-GB" sz="16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29" name="Picture 28">
            <a:extLst>
              <a:ext uri="{FF2B5EF4-FFF2-40B4-BE49-F238E27FC236}">
                <a16:creationId xmlns:a16="http://schemas.microsoft.com/office/drawing/2014/main" id="{CFE123E3-446C-49EA-BE56-C3449AC07043}"/>
              </a:ext>
            </a:extLst>
          </p:cNvPr>
          <p:cNvPicPr>
            <a:picLocks noChangeAspect="1"/>
          </p:cNvPicPr>
          <p:nvPr userDrawn="1"/>
        </p:nvPicPr>
        <p:blipFill rotWithShape="1">
          <a:blip r:embed="rId2"/>
          <a:srcRect/>
          <a:stretch/>
        </p:blipFill>
        <p:spPr>
          <a:xfrm>
            <a:off x="11376192" y="6720227"/>
            <a:ext cx="262462" cy="253221"/>
          </a:xfrm>
          <a:prstGeom prst="rect">
            <a:avLst/>
          </a:prstGeom>
        </p:spPr>
      </p:pic>
      <p:pic>
        <p:nvPicPr>
          <p:cNvPr id="32" name="Picture 6">
            <a:extLst>
              <a:ext uri="{FF2B5EF4-FFF2-40B4-BE49-F238E27FC236}">
                <a16:creationId xmlns:a16="http://schemas.microsoft.com/office/drawing/2014/main" id="{1747E7FE-CB38-46F7-A098-3EE7160A31B8}"/>
              </a:ext>
            </a:extLst>
          </p:cNvPr>
          <p:cNvPicPr>
            <a:picLocks noChangeAspect="1" noChangeArrowheads="1"/>
          </p:cNvPicPr>
          <p:nvPr userDrawn="1"/>
        </p:nvPicPr>
        <p:blipFill>
          <a:blip r:embed="rId3"/>
          <a:srcRect/>
          <a:stretch/>
        </p:blipFill>
        <p:spPr bwMode="auto">
          <a:xfrm>
            <a:off x="11735411" y="6708208"/>
            <a:ext cx="278473" cy="278960"/>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8">
            <a:extLst>
              <a:ext uri="{FF2B5EF4-FFF2-40B4-BE49-F238E27FC236}">
                <a16:creationId xmlns:a16="http://schemas.microsoft.com/office/drawing/2014/main" id="{AE11C40F-1695-43D9-8116-13CF8501089D}"/>
              </a:ext>
            </a:extLst>
          </p:cNvPr>
          <p:cNvPicPr>
            <a:picLocks noChangeAspect="1" noChangeArrowheads="1"/>
          </p:cNvPicPr>
          <p:nvPr userDrawn="1"/>
        </p:nvPicPr>
        <p:blipFill>
          <a:blip r:embed="rId4"/>
          <a:srcRect/>
          <a:stretch/>
        </p:blipFill>
        <p:spPr bwMode="auto">
          <a:xfrm flipH="1">
            <a:off x="12085637" y="6698683"/>
            <a:ext cx="287905" cy="287905"/>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4" descr="Microsoft Certified Trainer Network - Posts | Facebook">
            <a:extLst>
              <a:ext uri="{FF2B5EF4-FFF2-40B4-BE49-F238E27FC236}">
                <a16:creationId xmlns:a16="http://schemas.microsoft.com/office/drawing/2014/main" id="{A856E304-AF3B-4FAE-B0D7-7C5E8608C0EA}"/>
              </a:ext>
            </a:extLst>
          </p:cNvPr>
          <p:cNvPicPr>
            <a:picLocks noChangeAspect="1" noChangeArrowheads="1"/>
          </p:cNvPicPr>
          <p:nvPr userDrawn="1"/>
        </p:nvPicPr>
        <p:blipFill rotWithShape="1">
          <a:blip r:embed="rId5">
            <a:biLevel thresh="75000"/>
            <a:extLst>
              <a:ext uri="{28A0092B-C50C-407E-A947-70E740481C1C}">
                <a14:useLocalDpi xmlns:a14="http://schemas.microsoft.com/office/drawing/2010/main" val="0"/>
              </a:ext>
            </a:extLst>
          </a:blip>
          <a:srcRect t="3520" b="4386"/>
          <a:stretch/>
        </p:blipFill>
        <p:spPr bwMode="auto">
          <a:xfrm>
            <a:off x="11025966" y="6720227"/>
            <a:ext cx="278473" cy="256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0974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45">
                                            <p:txEl>
                                              <p:pRg st="0" end="0"/>
                                            </p:txEl>
                                          </p:spTgt>
                                        </p:tgtEl>
                                        <p:attrNameLst>
                                          <p:attrName>style.visibility</p:attrName>
                                        </p:attrNameLst>
                                      </p:cBhvr>
                                      <p:to>
                                        <p:strVal val="visible"/>
                                      </p:to>
                                    </p:set>
                                    <p:animEffect transition="in" filter="fade">
                                      <p:cBhvr>
                                        <p:cTn id="16" dur="500"/>
                                        <p:tgtEl>
                                          <p:spTgt spid="45">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46">
                                            <p:txEl>
                                              <p:pRg st="0" end="0"/>
                                            </p:txEl>
                                          </p:spTgt>
                                        </p:tgtEl>
                                        <p:attrNameLst>
                                          <p:attrName>style.visibility</p:attrName>
                                        </p:attrNameLst>
                                      </p:cBhvr>
                                      <p:to>
                                        <p:strVal val="visible"/>
                                      </p:to>
                                    </p:set>
                                    <p:animEffect transition="in" filter="fade">
                                      <p:cBhvr>
                                        <p:cTn id="33" dur="500"/>
                                        <p:tgtEl>
                                          <p:spTgt spid="46">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47">
                                            <p:txEl>
                                              <p:pRg st="0" end="0"/>
                                            </p:txEl>
                                          </p:spTgt>
                                        </p:tgtEl>
                                        <p:attrNameLst>
                                          <p:attrName>style.visibility</p:attrName>
                                        </p:attrNameLst>
                                      </p:cBhvr>
                                      <p:to>
                                        <p:strVal val="visible"/>
                                      </p:to>
                                    </p:set>
                                    <p:animEffect transition="in" filter="fade">
                                      <p:cBhvr>
                                        <p:cTn id="50" dur="500"/>
                                        <p:tgtEl>
                                          <p:spTgt spid="4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48">
                                            <p:txEl>
                                              <p:pRg st="0" end="0"/>
                                            </p:txEl>
                                          </p:spTgt>
                                        </p:tgtEl>
                                        <p:attrNameLst>
                                          <p:attrName>style.visibility</p:attrName>
                                        </p:attrNameLst>
                                      </p:cBhvr>
                                      <p:to>
                                        <p:strVal val="visible"/>
                                      </p:to>
                                    </p:set>
                                    <p:animEffect transition="in" filter="fade">
                                      <p:cBhvr>
                                        <p:cTn id="67" dur="500"/>
                                        <p:tgtEl>
                                          <p:spTgt spid="4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7" grpId="0" build="p">
        <p:tmplLst>
          <p:tmpl lvl="1">
            <p:tnLst>
              <p:par>
                <p:cTn presetID="10" presetClass="entr" presetSubtype="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build="p">
        <p:tmplLst>
          <p:tmpl lvl="1">
            <p:tnLst>
              <p:par>
                <p:cTn presetID="10" presetClass="entr" presetSubtype="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3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231440" y="2348620"/>
            <a:ext cx="9608083" cy="438966"/>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0" y="2011891"/>
            <a:ext cx="2011211" cy="1088408"/>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dirty="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2011891"/>
            <a:ext cx="1883071" cy="1088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 Placeholder 9">
            <a:extLst>
              <a:ext uri="{FF2B5EF4-FFF2-40B4-BE49-F238E27FC236}">
                <a16:creationId xmlns:a16="http://schemas.microsoft.com/office/drawing/2014/main" id="{5E978655-3EF6-B647-9417-5CFD3E2631A8}"/>
              </a:ext>
            </a:extLst>
          </p:cNvPr>
          <p:cNvSpPr>
            <a:spLocks noGrp="1"/>
          </p:cNvSpPr>
          <p:nvPr>
            <p:ph type="body" sz="quarter" idx="15" hasCustomPrompt="1"/>
          </p:nvPr>
        </p:nvSpPr>
        <p:spPr>
          <a:xfrm>
            <a:off x="2231440" y="3692468"/>
            <a:ext cx="9608083" cy="438966"/>
          </a:xfrm>
        </p:spPr>
        <p:txBody>
          <a:bodyPr lIns="274320" anchor="ctr"/>
          <a:lstStyle>
            <a:lvl1pPr marL="0" indent="0" algn="l">
              <a:buNone/>
              <a:defRPr/>
            </a:lvl1pPr>
          </a:lstStyle>
          <a:p>
            <a:pPr lvl="0"/>
            <a:r>
              <a:rPr lang="en-US"/>
              <a:t>Click to add text</a:t>
            </a:r>
          </a:p>
        </p:txBody>
      </p:sp>
      <p:sp>
        <p:nvSpPr>
          <p:cNvPr id="19" name="Rectangle 18">
            <a:extLst>
              <a:ext uri="{FF2B5EF4-FFF2-40B4-BE49-F238E27FC236}">
                <a16:creationId xmlns:a16="http://schemas.microsoft.com/office/drawing/2014/main" id="{C4CDEB42-0C04-994C-82BB-D430A9FFD8ED}"/>
              </a:ext>
            </a:extLst>
          </p:cNvPr>
          <p:cNvSpPr/>
          <p:nvPr userDrawn="1"/>
        </p:nvSpPr>
        <p:spPr bwMode="auto">
          <a:xfrm>
            <a:off x="0" y="3355739"/>
            <a:ext cx="2011211" cy="1088408"/>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FC056230-258F-2340-942A-9529B2FE5CF2}"/>
              </a:ext>
            </a:extLst>
          </p:cNvPr>
          <p:cNvSpPr/>
          <p:nvPr userDrawn="1"/>
        </p:nvSpPr>
        <p:spPr bwMode="auto">
          <a:xfrm>
            <a:off x="-1" y="3355739"/>
            <a:ext cx="1883071" cy="1088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9">
            <a:extLst>
              <a:ext uri="{FF2B5EF4-FFF2-40B4-BE49-F238E27FC236}">
                <a16:creationId xmlns:a16="http://schemas.microsoft.com/office/drawing/2014/main" id="{AE85B3C3-829F-9D4D-9617-5250C4DB57FC}"/>
              </a:ext>
            </a:extLst>
          </p:cNvPr>
          <p:cNvSpPr>
            <a:spLocks noGrp="1"/>
          </p:cNvSpPr>
          <p:nvPr>
            <p:ph type="body" sz="quarter" idx="17" hasCustomPrompt="1"/>
          </p:nvPr>
        </p:nvSpPr>
        <p:spPr>
          <a:xfrm>
            <a:off x="2231440" y="4998286"/>
            <a:ext cx="9608083" cy="438966"/>
          </a:xfrm>
        </p:spPr>
        <p:txBody>
          <a:bodyPr lIns="274320" anchor="ctr"/>
          <a:lstStyle>
            <a:lvl1pPr marL="0" indent="0" algn="l">
              <a:buNone/>
              <a:defRPr/>
            </a:lvl1pPr>
          </a:lstStyle>
          <a:p>
            <a:pPr lvl="0"/>
            <a:r>
              <a:rPr lang="en-US"/>
              <a:t>Click to add text</a:t>
            </a:r>
          </a:p>
        </p:txBody>
      </p:sp>
      <p:sp>
        <p:nvSpPr>
          <p:cNvPr id="23" name="Rectangle 22">
            <a:extLst>
              <a:ext uri="{FF2B5EF4-FFF2-40B4-BE49-F238E27FC236}">
                <a16:creationId xmlns:a16="http://schemas.microsoft.com/office/drawing/2014/main" id="{9472401F-8AE6-564F-8EE8-FB26A07D381F}"/>
              </a:ext>
            </a:extLst>
          </p:cNvPr>
          <p:cNvSpPr/>
          <p:nvPr userDrawn="1"/>
        </p:nvSpPr>
        <p:spPr bwMode="auto">
          <a:xfrm>
            <a:off x="0" y="4661557"/>
            <a:ext cx="2011211" cy="1088408"/>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6C12800-5114-2742-B96C-5B9080AE6860}"/>
              </a:ext>
            </a:extLst>
          </p:cNvPr>
          <p:cNvSpPr/>
          <p:nvPr userDrawn="1"/>
        </p:nvSpPr>
        <p:spPr bwMode="auto">
          <a:xfrm>
            <a:off x="-1" y="4661557"/>
            <a:ext cx="1883071" cy="1088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64" name="Content Placeholder 54">
            <a:extLst>
              <a:ext uri="{FF2B5EF4-FFF2-40B4-BE49-F238E27FC236}">
                <a16:creationId xmlns:a16="http://schemas.microsoft.com/office/drawing/2014/main" id="{8839ABC2-DEC2-2B4F-819C-736E95A31270}"/>
              </a:ext>
            </a:extLst>
          </p:cNvPr>
          <p:cNvSpPr>
            <a:spLocks noGrp="1"/>
          </p:cNvSpPr>
          <p:nvPr>
            <p:ph sz="quarter" idx="34" hasCustomPrompt="1"/>
          </p:nvPr>
        </p:nvSpPr>
        <p:spPr>
          <a:xfrm>
            <a:off x="535337" y="3446178"/>
            <a:ext cx="932736" cy="931545"/>
          </a:xfrm>
        </p:spPr>
        <p:txBody>
          <a:bodyPr anchor="ctr">
            <a:noAutofit/>
          </a:bodyPr>
          <a:lstStyle>
            <a:lvl1pPr marL="0" indent="0" algn="ctr">
              <a:buNone/>
              <a:defRPr sz="1070"/>
            </a:lvl1pPr>
          </a:lstStyle>
          <a:p>
            <a:pPr lvl="0"/>
            <a:r>
              <a:rPr lang="en-US"/>
              <a:t>content</a:t>
            </a:r>
          </a:p>
        </p:txBody>
      </p:sp>
      <p:sp>
        <p:nvSpPr>
          <p:cNvPr id="65" name="Content Placeholder 54">
            <a:extLst>
              <a:ext uri="{FF2B5EF4-FFF2-40B4-BE49-F238E27FC236}">
                <a16:creationId xmlns:a16="http://schemas.microsoft.com/office/drawing/2014/main" id="{0D398B0E-6A11-1D4D-B8AC-055BB1E6AC8B}"/>
              </a:ext>
            </a:extLst>
          </p:cNvPr>
          <p:cNvSpPr>
            <a:spLocks noGrp="1"/>
          </p:cNvSpPr>
          <p:nvPr>
            <p:ph sz="quarter" idx="35" hasCustomPrompt="1"/>
          </p:nvPr>
        </p:nvSpPr>
        <p:spPr>
          <a:xfrm>
            <a:off x="535337" y="4737800"/>
            <a:ext cx="932736" cy="931545"/>
          </a:xfrm>
        </p:spPr>
        <p:txBody>
          <a:bodyPr anchor="ctr">
            <a:noAutofit/>
          </a:bodyPr>
          <a:lstStyle>
            <a:lvl1pPr marL="0" indent="0" algn="ctr">
              <a:buNone/>
              <a:defRPr sz="1070"/>
            </a:lvl1pPr>
          </a:lstStyle>
          <a:p>
            <a:pPr lvl="0"/>
            <a:r>
              <a:rPr lang="en-US"/>
              <a:t>content</a:t>
            </a: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35337" y="2090322"/>
            <a:ext cx="932736" cy="931545"/>
          </a:xfrm>
        </p:spPr>
        <p:txBody>
          <a:bodyPr anchor="ctr">
            <a:noAutofit/>
          </a:bodyPr>
          <a:lstStyle>
            <a:lvl1pPr marL="0" indent="0" algn="ctr">
              <a:buNone/>
              <a:defRPr sz="1070"/>
            </a:lvl1pPr>
          </a:lstStyle>
          <a:p>
            <a:pPr lvl="0"/>
            <a:r>
              <a:rPr lang="en-US"/>
              <a:t>content</a:t>
            </a:r>
          </a:p>
        </p:txBody>
      </p:sp>
      <p:sp>
        <p:nvSpPr>
          <p:cNvPr id="28" name="Rectangle 27">
            <a:extLst>
              <a:ext uri="{FF2B5EF4-FFF2-40B4-BE49-F238E27FC236}">
                <a16:creationId xmlns:a16="http://schemas.microsoft.com/office/drawing/2014/main" id="{A366EB11-826C-4796-BF6E-27062E186BCE}"/>
              </a:ext>
            </a:extLst>
          </p:cNvPr>
          <p:cNvSpPr/>
          <p:nvPr userDrawn="1"/>
        </p:nvSpPr>
        <p:spPr bwMode="auto">
          <a:xfrm>
            <a:off x="0" y="0"/>
            <a:ext cx="12436475" cy="1131094"/>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28">
            <a:extLst>
              <a:ext uri="{FF2B5EF4-FFF2-40B4-BE49-F238E27FC236}">
                <a16:creationId xmlns:a16="http://schemas.microsoft.com/office/drawing/2014/main" id="{0149FD86-BD44-449C-BD67-644874F93FCC}"/>
              </a:ext>
            </a:extLst>
          </p:cNvPr>
          <p:cNvSpPr/>
          <p:nvPr userDrawn="1"/>
        </p:nvSpPr>
        <p:spPr bwMode="auto">
          <a:xfrm>
            <a:off x="0" y="6691648"/>
            <a:ext cx="12436475" cy="29494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a:extLst>
              <a:ext uri="{FF2B5EF4-FFF2-40B4-BE49-F238E27FC236}">
                <a16:creationId xmlns:a16="http://schemas.microsoft.com/office/drawing/2014/main" id="{BDF884E7-23FE-435A-B563-313157C5DA09}"/>
              </a:ext>
            </a:extLst>
          </p:cNvPr>
          <p:cNvSpPr/>
          <p:nvPr userDrawn="1"/>
        </p:nvSpPr>
        <p:spPr>
          <a:xfrm>
            <a:off x="24610" y="6669841"/>
            <a:ext cx="2626553" cy="338554"/>
          </a:xfrm>
          <a:prstGeom prst="rect">
            <a:avLst/>
          </a:prstGeom>
        </p:spPr>
        <p:txBody>
          <a:bodyPr wrap="none">
            <a:spAutoFit/>
          </a:bodyPr>
          <a:lstStyle/>
          <a:p>
            <a:pPr marL="0" marR="0" lvl="0" indent="0" algn="l" defTabSz="93221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otham Black" panose="02000604040000020004" pitchFamily="50" charset="0"/>
                <a:ea typeface="+mn-ea"/>
                <a:cs typeface="+mn-cs"/>
              </a:rPr>
              <a:t>Azure &amp; DevOps Study Group</a:t>
            </a:r>
            <a:endParaRPr kumimoji="0" lang="en-GB" sz="16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31" name="Picture 30">
            <a:extLst>
              <a:ext uri="{FF2B5EF4-FFF2-40B4-BE49-F238E27FC236}">
                <a16:creationId xmlns:a16="http://schemas.microsoft.com/office/drawing/2014/main" id="{13001EED-61CE-4768-9BBE-CEC9B613F128}"/>
              </a:ext>
            </a:extLst>
          </p:cNvPr>
          <p:cNvPicPr>
            <a:picLocks noChangeAspect="1"/>
          </p:cNvPicPr>
          <p:nvPr userDrawn="1"/>
        </p:nvPicPr>
        <p:blipFill rotWithShape="1">
          <a:blip r:embed="rId2"/>
          <a:srcRect/>
          <a:stretch/>
        </p:blipFill>
        <p:spPr>
          <a:xfrm>
            <a:off x="11376192" y="6720227"/>
            <a:ext cx="262462" cy="253221"/>
          </a:xfrm>
          <a:prstGeom prst="rect">
            <a:avLst/>
          </a:prstGeom>
        </p:spPr>
      </p:pic>
      <p:pic>
        <p:nvPicPr>
          <p:cNvPr id="32" name="Picture 6">
            <a:extLst>
              <a:ext uri="{FF2B5EF4-FFF2-40B4-BE49-F238E27FC236}">
                <a16:creationId xmlns:a16="http://schemas.microsoft.com/office/drawing/2014/main" id="{A225F0C7-86C7-4671-B14C-46293623FCB5}"/>
              </a:ext>
            </a:extLst>
          </p:cNvPr>
          <p:cNvPicPr>
            <a:picLocks noChangeAspect="1" noChangeArrowheads="1"/>
          </p:cNvPicPr>
          <p:nvPr userDrawn="1"/>
        </p:nvPicPr>
        <p:blipFill>
          <a:blip r:embed="rId3"/>
          <a:srcRect/>
          <a:stretch/>
        </p:blipFill>
        <p:spPr bwMode="auto">
          <a:xfrm>
            <a:off x="11735411" y="6708208"/>
            <a:ext cx="278473" cy="278960"/>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8">
            <a:extLst>
              <a:ext uri="{FF2B5EF4-FFF2-40B4-BE49-F238E27FC236}">
                <a16:creationId xmlns:a16="http://schemas.microsoft.com/office/drawing/2014/main" id="{DF9F9DAF-5D9C-4BAD-8B0A-9AB7B4CA6714}"/>
              </a:ext>
            </a:extLst>
          </p:cNvPr>
          <p:cNvPicPr>
            <a:picLocks noChangeAspect="1" noChangeArrowheads="1"/>
          </p:cNvPicPr>
          <p:nvPr userDrawn="1"/>
        </p:nvPicPr>
        <p:blipFill>
          <a:blip r:embed="rId4"/>
          <a:srcRect/>
          <a:stretch/>
        </p:blipFill>
        <p:spPr bwMode="auto">
          <a:xfrm flipH="1">
            <a:off x="12085637" y="6698683"/>
            <a:ext cx="287905" cy="287905"/>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4" descr="Microsoft Certified Trainer Network - Posts | Facebook">
            <a:extLst>
              <a:ext uri="{FF2B5EF4-FFF2-40B4-BE49-F238E27FC236}">
                <a16:creationId xmlns:a16="http://schemas.microsoft.com/office/drawing/2014/main" id="{CC76D096-2856-43EF-9030-9B783DEC99FE}"/>
              </a:ext>
            </a:extLst>
          </p:cNvPr>
          <p:cNvPicPr>
            <a:picLocks noChangeAspect="1" noChangeArrowheads="1"/>
          </p:cNvPicPr>
          <p:nvPr userDrawn="1"/>
        </p:nvPicPr>
        <p:blipFill rotWithShape="1">
          <a:blip r:embed="rId5">
            <a:biLevel thresh="75000"/>
            <a:extLst>
              <a:ext uri="{28A0092B-C50C-407E-A947-70E740481C1C}">
                <a14:useLocalDpi xmlns:a14="http://schemas.microsoft.com/office/drawing/2010/main" val="0"/>
              </a:ext>
            </a:extLst>
          </a:blip>
          <a:srcRect t="3520" b="4386"/>
          <a:stretch/>
        </p:blipFill>
        <p:spPr bwMode="auto">
          <a:xfrm>
            <a:off x="11025966" y="6720227"/>
            <a:ext cx="278473" cy="256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36773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0-#ppt_w/2"/>
                                          </p:val>
                                        </p:tav>
                                        <p:tav tm="100000">
                                          <p:val>
                                            <p:strVal val="#ppt_x"/>
                                          </p:val>
                                        </p:tav>
                                      </p:tavLst>
                                    </p:anim>
                                    <p:anim calcmode="lin" valueType="num">
                                      <p:cBhvr additive="base">
                                        <p:cTn id="25" dur="500" fill="hold"/>
                                        <p:tgtEl>
                                          <p:spTgt spid="19"/>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750" fill="hold"/>
                                        <p:tgtEl>
                                          <p:spTgt spid="20"/>
                                        </p:tgtEl>
                                        <p:attrNameLst>
                                          <p:attrName>ppt_x</p:attrName>
                                        </p:attrNameLst>
                                      </p:cBhvr>
                                      <p:tavLst>
                                        <p:tav tm="0">
                                          <p:val>
                                            <p:strVal val="0-#ppt_w/2"/>
                                          </p:val>
                                        </p:tav>
                                        <p:tav tm="100000">
                                          <p:val>
                                            <p:strVal val="#ppt_x"/>
                                          </p:val>
                                        </p:tav>
                                      </p:tavLst>
                                    </p:anim>
                                    <p:anim calcmode="lin" valueType="num">
                                      <p:cBhvr additive="base">
                                        <p:cTn id="29" dur="75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64">
                                            <p:txEl>
                                              <p:pRg st="0" end="0"/>
                                            </p:txEl>
                                          </p:spTgt>
                                        </p:tgtEl>
                                        <p:attrNameLst>
                                          <p:attrName>style.visibility</p:attrName>
                                        </p:attrNameLst>
                                      </p:cBhvr>
                                      <p:to>
                                        <p:strVal val="visible"/>
                                      </p:to>
                                    </p:set>
                                    <p:animEffect transition="in" filter="fade">
                                      <p:cBhvr>
                                        <p:cTn id="33" dur="500"/>
                                        <p:tgtEl>
                                          <p:spTgt spid="64">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xEl>
                                              <p:pRg st="0" end="0"/>
                                            </p:txEl>
                                          </p:spTgt>
                                        </p:tgtEl>
                                        <p:attrNameLst>
                                          <p:attrName>style.visibility</p:attrName>
                                        </p:attrNameLst>
                                      </p:cBhvr>
                                      <p:to>
                                        <p:strVal val="visible"/>
                                      </p:to>
                                    </p:set>
                                    <p:animEffect transition="in" filter="fade">
                                      <p:cBhvr>
                                        <p:cTn id="36" dur="500"/>
                                        <p:tgtEl>
                                          <p:spTgt spid="1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750" fill="hold"/>
                                        <p:tgtEl>
                                          <p:spTgt spid="24"/>
                                        </p:tgtEl>
                                        <p:attrNameLst>
                                          <p:attrName>ppt_x</p:attrName>
                                        </p:attrNameLst>
                                      </p:cBhvr>
                                      <p:tavLst>
                                        <p:tav tm="0">
                                          <p:val>
                                            <p:strVal val="0-#ppt_w/2"/>
                                          </p:val>
                                        </p:tav>
                                        <p:tav tm="100000">
                                          <p:val>
                                            <p:strVal val="#ppt_x"/>
                                          </p:val>
                                        </p:tav>
                                      </p:tavLst>
                                    </p:anim>
                                    <p:anim calcmode="lin" valueType="num">
                                      <p:cBhvr additive="base">
                                        <p:cTn id="46" dur="750" fill="hold"/>
                                        <p:tgtEl>
                                          <p:spTgt spid="24"/>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65">
                                            <p:txEl>
                                              <p:pRg st="0" end="0"/>
                                            </p:txEl>
                                          </p:spTgt>
                                        </p:tgtEl>
                                        <p:attrNameLst>
                                          <p:attrName>style.visibility</p:attrName>
                                        </p:attrNameLst>
                                      </p:cBhvr>
                                      <p:to>
                                        <p:strVal val="visible"/>
                                      </p:to>
                                    </p:set>
                                    <p:animEffect transition="in" filter="fade">
                                      <p:cBhvr>
                                        <p:cTn id="50" dur="500"/>
                                        <p:tgtEl>
                                          <p:spTgt spid="65">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xEl>
                                              <p:pRg st="0" end="0"/>
                                            </p:txEl>
                                          </p:spTgt>
                                        </p:tgtEl>
                                        <p:attrNameLst>
                                          <p:attrName>style.visibility</p:attrName>
                                        </p:attrNameLst>
                                      </p:cBhvr>
                                      <p:to>
                                        <p:strVal val="visible"/>
                                      </p:to>
                                    </p:set>
                                    <p:animEffect transition="in" filter="fade">
                                      <p:cBhvr>
                                        <p:cTn id="53"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animBg="1"/>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Walkin">
    <p:bg>
      <p:bgPr>
        <a:solidFill>
          <a:schemeClr val="tx2"/>
        </a:solidFill>
        <a:effectLst/>
      </p:bgPr>
    </p:bg>
    <p:spTree>
      <p:nvGrpSpPr>
        <p:cNvPr id="1" name=""/>
        <p:cNvGrpSpPr/>
        <p:nvPr/>
      </p:nvGrpSpPr>
      <p:grpSpPr>
        <a:xfrm>
          <a:off x="0" y="0"/>
          <a:ext cx="0" cy="0"/>
          <a:chOff x="0" y="0"/>
          <a:chExt cx="0" cy="0"/>
        </a:xfrm>
      </p:grpSpPr>
      <p:pic>
        <p:nvPicPr>
          <p:cNvPr id="19" name="Picture 18"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9231" y="6233882"/>
            <a:ext cx="1278510" cy="273826"/>
          </a:xfrm>
          <a:prstGeom prst="rect">
            <a:avLst/>
          </a:prstGeom>
        </p:spPr>
      </p:pic>
      <p:pic>
        <p:nvPicPr>
          <p:cNvPr id="7" name="Picture 6">
            <a:extLst>
              <a:ext uri="{FF2B5EF4-FFF2-40B4-BE49-F238E27FC236}">
                <a16:creationId xmlns:a16="http://schemas.microsoft.com/office/drawing/2014/main" id="{ED0A4477-3871-4DF2-9A11-758395CBB30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0"/>
            <a:ext cx="12436475" cy="6986588"/>
          </a:xfrm>
          <a:prstGeom prst="rect">
            <a:avLst/>
          </a:prstGeom>
        </p:spPr>
      </p:pic>
    </p:spTree>
    <p:extLst>
      <p:ext uri="{BB962C8B-B14F-4D97-AF65-F5344CB8AC3E}">
        <p14:creationId xmlns:p14="http://schemas.microsoft.com/office/powerpoint/2010/main" val="160969969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Title &amp; Non-Bulleted Text (1)">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40" y="216695"/>
            <a:ext cx="11889564" cy="916534"/>
          </a:xfrm>
        </p:spPr>
        <p:txBody>
          <a:bodyPr/>
          <a:lstStyle>
            <a:lvl1pPr>
              <a:defRPr sz="4793">
                <a:solidFill>
                  <a:schemeClr val="tx1"/>
                </a:solidFill>
              </a:defRPr>
            </a:lvl1pPr>
          </a:lstStyle>
          <a:p>
            <a:r>
              <a:rPr lang="en-US" dirty="0"/>
              <a:t>Click to edit Master title style</a:t>
            </a:r>
          </a:p>
        </p:txBody>
      </p:sp>
      <p:sp>
        <p:nvSpPr>
          <p:cNvPr id="12" name="Rectangle 11">
            <a:extLst>
              <a:ext uri="{FF2B5EF4-FFF2-40B4-BE49-F238E27FC236}">
                <a16:creationId xmlns:a16="http://schemas.microsoft.com/office/drawing/2014/main" id="{67528C69-8456-4A36-B639-4631F44356AF}"/>
              </a:ext>
            </a:extLst>
          </p:cNvPr>
          <p:cNvSpPr/>
          <p:nvPr userDrawn="1"/>
        </p:nvSpPr>
        <p:spPr bwMode="auto">
          <a:xfrm>
            <a:off x="0" y="0"/>
            <a:ext cx="12436475" cy="1131094"/>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102CD2EE-8476-4461-B918-56259C95D1E1}"/>
              </a:ext>
            </a:extLst>
          </p:cNvPr>
          <p:cNvSpPr/>
          <p:nvPr userDrawn="1"/>
        </p:nvSpPr>
        <p:spPr bwMode="auto">
          <a:xfrm>
            <a:off x="0" y="6691648"/>
            <a:ext cx="12436475" cy="29494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a:extLst>
              <a:ext uri="{FF2B5EF4-FFF2-40B4-BE49-F238E27FC236}">
                <a16:creationId xmlns:a16="http://schemas.microsoft.com/office/drawing/2014/main" id="{5445179D-BC0B-419A-A463-32280C2CFA00}"/>
              </a:ext>
            </a:extLst>
          </p:cNvPr>
          <p:cNvSpPr/>
          <p:nvPr userDrawn="1"/>
        </p:nvSpPr>
        <p:spPr>
          <a:xfrm>
            <a:off x="24610" y="6669841"/>
            <a:ext cx="2626553" cy="338554"/>
          </a:xfrm>
          <a:prstGeom prst="rect">
            <a:avLst/>
          </a:prstGeom>
        </p:spPr>
        <p:txBody>
          <a:bodyPr wrap="none">
            <a:spAutoFit/>
          </a:bodyPr>
          <a:lstStyle/>
          <a:p>
            <a:pPr marL="0" marR="0" lvl="0" indent="0" algn="l" defTabSz="93221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otham Black" panose="02000604040000020004" pitchFamily="50" charset="0"/>
                <a:ea typeface="+mn-ea"/>
                <a:cs typeface="+mn-cs"/>
              </a:rPr>
              <a:t>Azure &amp; DevOps Study Group</a:t>
            </a:r>
            <a:endParaRPr kumimoji="0" lang="en-GB" sz="16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5" name="Picture 14">
            <a:extLst>
              <a:ext uri="{FF2B5EF4-FFF2-40B4-BE49-F238E27FC236}">
                <a16:creationId xmlns:a16="http://schemas.microsoft.com/office/drawing/2014/main" id="{323CE244-31BD-42C0-B6E1-3DD279C55EE2}"/>
              </a:ext>
            </a:extLst>
          </p:cNvPr>
          <p:cNvPicPr>
            <a:picLocks noChangeAspect="1"/>
          </p:cNvPicPr>
          <p:nvPr userDrawn="1"/>
        </p:nvPicPr>
        <p:blipFill rotWithShape="1">
          <a:blip r:embed="rId2"/>
          <a:srcRect/>
          <a:stretch/>
        </p:blipFill>
        <p:spPr>
          <a:xfrm>
            <a:off x="11376192" y="6720227"/>
            <a:ext cx="262462" cy="253221"/>
          </a:xfrm>
          <a:prstGeom prst="rect">
            <a:avLst/>
          </a:prstGeom>
        </p:spPr>
      </p:pic>
      <p:pic>
        <p:nvPicPr>
          <p:cNvPr id="16" name="Picture 6">
            <a:extLst>
              <a:ext uri="{FF2B5EF4-FFF2-40B4-BE49-F238E27FC236}">
                <a16:creationId xmlns:a16="http://schemas.microsoft.com/office/drawing/2014/main" id="{DCE0DE6B-D16B-4782-9E97-1C4B69609450}"/>
              </a:ext>
            </a:extLst>
          </p:cNvPr>
          <p:cNvPicPr>
            <a:picLocks noChangeAspect="1" noChangeArrowheads="1"/>
          </p:cNvPicPr>
          <p:nvPr userDrawn="1"/>
        </p:nvPicPr>
        <p:blipFill>
          <a:blip r:embed="rId3"/>
          <a:srcRect/>
          <a:stretch/>
        </p:blipFill>
        <p:spPr bwMode="auto">
          <a:xfrm>
            <a:off x="11735411" y="6708208"/>
            <a:ext cx="278473" cy="27896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a:extLst>
              <a:ext uri="{FF2B5EF4-FFF2-40B4-BE49-F238E27FC236}">
                <a16:creationId xmlns:a16="http://schemas.microsoft.com/office/drawing/2014/main" id="{E2FD2691-12AE-4593-9717-960B21F3C510}"/>
              </a:ext>
            </a:extLst>
          </p:cNvPr>
          <p:cNvPicPr>
            <a:picLocks noChangeAspect="1" noChangeArrowheads="1"/>
          </p:cNvPicPr>
          <p:nvPr userDrawn="1"/>
        </p:nvPicPr>
        <p:blipFill>
          <a:blip r:embed="rId4"/>
          <a:srcRect/>
          <a:stretch/>
        </p:blipFill>
        <p:spPr bwMode="auto">
          <a:xfrm flipH="1">
            <a:off x="12085637" y="6698683"/>
            <a:ext cx="287905" cy="28790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Microsoft Certified Trainer Network - Posts | Facebook">
            <a:extLst>
              <a:ext uri="{FF2B5EF4-FFF2-40B4-BE49-F238E27FC236}">
                <a16:creationId xmlns:a16="http://schemas.microsoft.com/office/drawing/2014/main" id="{06229B73-EB6E-49D8-B77B-93649842E6BD}"/>
              </a:ext>
            </a:extLst>
          </p:cNvPr>
          <p:cNvPicPr>
            <a:picLocks noChangeAspect="1" noChangeArrowheads="1"/>
          </p:cNvPicPr>
          <p:nvPr userDrawn="1"/>
        </p:nvPicPr>
        <p:blipFill rotWithShape="1">
          <a:blip r:embed="rId5">
            <a:biLevel thresh="75000"/>
            <a:extLst>
              <a:ext uri="{28A0092B-C50C-407E-A947-70E740481C1C}">
                <a14:useLocalDpi xmlns:a14="http://schemas.microsoft.com/office/drawing/2010/main" val="0"/>
              </a:ext>
            </a:extLst>
          </a:blip>
          <a:srcRect t="3520" b="4386"/>
          <a:stretch/>
        </p:blipFill>
        <p:spPr bwMode="auto">
          <a:xfrm>
            <a:off x="11025966" y="6720227"/>
            <a:ext cx="278473" cy="256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8747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641CA4B-C816-4DD0-A8AA-9D2D5D9621A1}"/>
              </a:ext>
            </a:extLst>
          </p:cNvPr>
          <p:cNvSpPr/>
          <p:nvPr userDrawn="1"/>
        </p:nvSpPr>
        <p:spPr bwMode="auto">
          <a:xfrm>
            <a:off x="0" y="0"/>
            <a:ext cx="12436475" cy="1131094"/>
          </a:xfrm>
          <a:prstGeom prst="rect">
            <a:avLst/>
          </a:prstGeom>
          <a:solidFill>
            <a:srgbClr val="74B230"/>
          </a:solidFill>
          <a:ln>
            <a:noFill/>
          </a:ln>
          <a:effectLst/>
        </p:spPr>
        <p:txBody>
          <a:bodyPr rot="0" spcFirstLastPara="0" vertOverflow="overflow" horzOverflow="overflow" vert="horz" wrap="square" lIns="182647" tIns="146117" rIns="182647" bIns="146117" numCol="1" spcCol="0" rtlCol="0" fromWordArt="0" anchor="t" anchorCtr="0" forceAA="0" compatLnSpc="1">
            <a:prstTxWarp prst="textNoShape">
              <a:avLst/>
            </a:prstTxWarp>
            <a:noAutofit/>
          </a:bodyPr>
          <a:lstStyle/>
          <a:p>
            <a:pPr marL="0" marR="0" lvl="0" indent="0" algn="ctr" defTabSz="931287" rtl="0" eaLnBrk="1" fontAlgn="base" latinLnBrk="0" hangingPunct="1">
              <a:lnSpc>
                <a:spcPct val="90000"/>
              </a:lnSpc>
              <a:spcBef>
                <a:spcPct val="0"/>
              </a:spcBef>
              <a:spcAft>
                <a:spcPct val="0"/>
              </a:spcAft>
              <a:buClrTx/>
              <a:buSzTx/>
              <a:buFontTx/>
              <a:buNone/>
              <a:tabLst/>
              <a:defRPr/>
            </a:pPr>
            <a:endParaRPr kumimoji="0" lang="en-GB" sz="2397"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 name="Rectangle 21">
            <a:extLst>
              <a:ext uri="{FF2B5EF4-FFF2-40B4-BE49-F238E27FC236}">
                <a16:creationId xmlns:a16="http://schemas.microsoft.com/office/drawing/2014/main" id="{13369158-30AC-4AB9-B430-214083A5F073}"/>
              </a:ext>
            </a:extLst>
          </p:cNvPr>
          <p:cNvSpPr/>
          <p:nvPr userDrawn="1"/>
        </p:nvSpPr>
        <p:spPr bwMode="auto">
          <a:xfrm>
            <a:off x="0" y="6691648"/>
            <a:ext cx="12436475" cy="294940"/>
          </a:xfrm>
          <a:prstGeom prst="rect">
            <a:avLst/>
          </a:prstGeom>
          <a:solidFill>
            <a:srgbClr val="74B230"/>
          </a:solidFill>
          <a:ln>
            <a:noFill/>
          </a:ln>
          <a:effectLst/>
        </p:spPr>
        <p:txBody>
          <a:bodyPr rot="0" spcFirstLastPara="0" vertOverflow="overflow" horzOverflow="overflow" vert="horz" wrap="square" lIns="182647" tIns="146117" rIns="182647" bIns="146117" numCol="1" spcCol="0" rtlCol="0" fromWordArt="0" anchor="t" anchorCtr="0" forceAA="0" compatLnSpc="1">
            <a:prstTxWarp prst="textNoShape">
              <a:avLst/>
            </a:prstTxWarp>
            <a:noAutofit/>
          </a:bodyPr>
          <a:lstStyle/>
          <a:p>
            <a:pPr marL="0" marR="0" lvl="0" indent="0" algn="ctr" defTabSz="931287" rtl="0" eaLnBrk="1" fontAlgn="base" latinLnBrk="0" hangingPunct="1">
              <a:lnSpc>
                <a:spcPct val="90000"/>
              </a:lnSpc>
              <a:spcBef>
                <a:spcPct val="0"/>
              </a:spcBef>
              <a:spcAft>
                <a:spcPct val="0"/>
              </a:spcAft>
              <a:buClrTx/>
              <a:buSzTx/>
              <a:buFontTx/>
              <a:buNone/>
              <a:tabLst/>
              <a:defRPr/>
            </a:pPr>
            <a:endParaRPr kumimoji="0" lang="en-GB" sz="2397"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 name="Rectangle 10">
            <a:extLst>
              <a:ext uri="{FF2B5EF4-FFF2-40B4-BE49-F238E27FC236}">
                <a16:creationId xmlns:a16="http://schemas.microsoft.com/office/drawing/2014/main" id="{737374E8-0569-49EE-A6A3-FEBF84DA2C19}"/>
              </a:ext>
            </a:extLst>
          </p:cNvPr>
          <p:cNvSpPr/>
          <p:nvPr userDrawn="1"/>
        </p:nvSpPr>
        <p:spPr bwMode="auto">
          <a:xfrm>
            <a:off x="0" y="6691648"/>
            <a:ext cx="12436475" cy="29494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1E0A8B10-8998-444C-9BC5-83EE1FF20732}"/>
              </a:ext>
            </a:extLst>
          </p:cNvPr>
          <p:cNvSpPr/>
          <p:nvPr userDrawn="1"/>
        </p:nvSpPr>
        <p:spPr>
          <a:xfrm>
            <a:off x="24610" y="6669841"/>
            <a:ext cx="2626553" cy="338554"/>
          </a:xfrm>
          <a:prstGeom prst="rect">
            <a:avLst/>
          </a:prstGeom>
        </p:spPr>
        <p:txBody>
          <a:bodyPr wrap="none">
            <a:spAutoFit/>
          </a:bodyPr>
          <a:lstStyle/>
          <a:p>
            <a:pPr marL="0" marR="0" lvl="0" indent="0" algn="l" defTabSz="93221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otham Black" panose="02000604040000020004" pitchFamily="50" charset="0"/>
                <a:ea typeface="+mn-ea"/>
                <a:cs typeface="+mn-cs"/>
              </a:rPr>
              <a:t>Azure &amp; DevOps Study Group</a:t>
            </a:r>
            <a:endParaRPr kumimoji="0" lang="en-GB" sz="16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6" name="Picture 15">
            <a:extLst>
              <a:ext uri="{FF2B5EF4-FFF2-40B4-BE49-F238E27FC236}">
                <a16:creationId xmlns:a16="http://schemas.microsoft.com/office/drawing/2014/main" id="{2E30E18D-4B05-4347-9A34-FD32D45A9B85}"/>
              </a:ext>
            </a:extLst>
          </p:cNvPr>
          <p:cNvPicPr>
            <a:picLocks noChangeAspect="1"/>
          </p:cNvPicPr>
          <p:nvPr userDrawn="1"/>
        </p:nvPicPr>
        <p:blipFill rotWithShape="1">
          <a:blip r:embed="rId2"/>
          <a:srcRect/>
          <a:stretch/>
        </p:blipFill>
        <p:spPr>
          <a:xfrm>
            <a:off x="11376192" y="6720227"/>
            <a:ext cx="262462" cy="253221"/>
          </a:xfrm>
          <a:prstGeom prst="rect">
            <a:avLst/>
          </a:prstGeom>
        </p:spPr>
      </p:pic>
      <p:pic>
        <p:nvPicPr>
          <p:cNvPr id="17" name="Picture 6">
            <a:extLst>
              <a:ext uri="{FF2B5EF4-FFF2-40B4-BE49-F238E27FC236}">
                <a16:creationId xmlns:a16="http://schemas.microsoft.com/office/drawing/2014/main" id="{89ECDFA4-1FAC-4EB1-AE3D-62CD6FBEE2A3}"/>
              </a:ext>
            </a:extLst>
          </p:cNvPr>
          <p:cNvPicPr>
            <a:picLocks noChangeAspect="1" noChangeArrowheads="1"/>
          </p:cNvPicPr>
          <p:nvPr userDrawn="1"/>
        </p:nvPicPr>
        <p:blipFill>
          <a:blip r:embed="rId3"/>
          <a:srcRect/>
          <a:stretch/>
        </p:blipFill>
        <p:spPr bwMode="auto">
          <a:xfrm>
            <a:off x="11735411" y="6708208"/>
            <a:ext cx="278473" cy="27896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8">
            <a:extLst>
              <a:ext uri="{FF2B5EF4-FFF2-40B4-BE49-F238E27FC236}">
                <a16:creationId xmlns:a16="http://schemas.microsoft.com/office/drawing/2014/main" id="{A1A90C7E-E0DC-4D84-BF71-8E5AC77E13A5}"/>
              </a:ext>
            </a:extLst>
          </p:cNvPr>
          <p:cNvPicPr>
            <a:picLocks noChangeAspect="1" noChangeArrowheads="1"/>
          </p:cNvPicPr>
          <p:nvPr userDrawn="1"/>
        </p:nvPicPr>
        <p:blipFill>
          <a:blip r:embed="rId4"/>
          <a:srcRect/>
          <a:stretch/>
        </p:blipFill>
        <p:spPr bwMode="auto">
          <a:xfrm flipH="1">
            <a:off x="12085637" y="6698683"/>
            <a:ext cx="287905" cy="28790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Microsoft Certified Trainer Network - Posts | Facebook">
            <a:extLst>
              <a:ext uri="{FF2B5EF4-FFF2-40B4-BE49-F238E27FC236}">
                <a16:creationId xmlns:a16="http://schemas.microsoft.com/office/drawing/2014/main" id="{1F539873-BA7C-4876-9956-A588A8E238EE}"/>
              </a:ext>
            </a:extLst>
          </p:cNvPr>
          <p:cNvPicPr>
            <a:picLocks noChangeAspect="1" noChangeArrowheads="1"/>
          </p:cNvPicPr>
          <p:nvPr userDrawn="1"/>
        </p:nvPicPr>
        <p:blipFill rotWithShape="1">
          <a:blip r:embed="rId5">
            <a:biLevel thresh="75000"/>
            <a:extLst>
              <a:ext uri="{28A0092B-C50C-407E-A947-70E740481C1C}">
                <a14:useLocalDpi xmlns:a14="http://schemas.microsoft.com/office/drawing/2010/main" val="0"/>
              </a:ext>
            </a:extLst>
          </a:blip>
          <a:srcRect t="3520" b="4386"/>
          <a:stretch/>
        </p:blipFill>
        <p:spPr bwMode="auto">
          <a:xfrm>
            <a:off x="11025966" y="6720227"/>
            <a:ext cx="278473" cy="256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752889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288">
          <p15:clr>
            <a:srgbClr val="5ACBF0"/>
          </p15:clr>
        </p15:guide>
        <p15:guide id="3"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0.xml"/><Relationship Id="rId1"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7.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9.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0" y="294942"/>
            <a:ext cx="11889564" cy="916534"/>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1474"/>
            <a:ext cx="11887197" cy="2091663"/>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5400000">
            <a:off x="10534835" y="1941897"/>
            <a:ext cx="4293142" cy="409351"/>
          </a:xfrm>
          <a:prstGeom prst="rect">
            <a:avLst/>
          </a:prstGeom>
        </p:spPr>
      </p:pic>
    </p:spTree>
    <p:extLst>
      <p:ext uri="{BB962C8B-B14F-4D97-AF65-F5344CB8AC3E}">
        <p14:creationId xmlns:p14="http://schemas.microsoft.com/office/powerpoint/2010/main" val="1790270825"/>
      </p:ext>
    </p:extLst>
  </p:cSld>
  <p:clrMap bg1="dk1" tx1="lt1" bg2="dk2" tx2="lt2" accent1="accent1" accent2="accent2" accent3="accent3" accent4="accent4" accent5="accent5" accent6="accent6" hlink="hlink" folHlink="folHlink"/>
  <p:sldLayoutIdLst>
    <p:sldLayoutId id="2147488240" r:id="rId1"/>
    <p:sldLayoutId id="2147489457" r:id="rId2"/>
  </p:sldLayoutIdLst>
  <p:txStyles>
    <p:titleStyle>
      <a:lvl1pPr algn="l" defTabSz="931710" rtl="0" eaLnBrk="1" latinLnBrk="0" hangingPunct="1">
        <a:lnSpc>
          <a:spcPct val="90000"/>
        </a:lnSpc>
        <a:spcBef>
          <a:spcPct val="0"/>
        </a:spcBef>
        <a:buNone/>
        <a:defRPr lang="en-US" sz="4800" b="0" kern="1200" cap="none" spc="-102" baseline="0" dirty="0" smtClean="0">
          <a:ln w="3175">
            <a:noFill/>
          </a:ln>
          <a:solidFill>
            <a:srgbClr val="505050"/>
          </a:solidFill>
          <a:effectLst/>
          <a:latin typeface="+mj-lt"/>
          <a:ea typeface="+mn-ea"/>
          <a:cs typeface="Segoe UI" pitchFamily="34" charset="0"/>
        </a:defRPr>
      </a:lvl1pPr>
    </p:titleStyle>
    <p:bodyStyle>
      <a:lvl1pPr marL="0" marR="0" indent="0" algn="l" defTabSz="931710" rtl="0" eaLnBrk="1" fontAlgn="auto" latinLnBrk="0" hangingPunct="1">
        <a:lnSpc>
          <a:spcPct val="90000"/>
        </a:lnSpc>
        <a:spcBef>
          <a:spcPct val="20000"/>
        </a:spcBef>
        <a:spcAft>
          <a:spcPts val="0"/>
        </a:spcAft>
        <a:buClr>
          <a:schemeClr val="bg1"/>
        </a:buClr>
        <a:buSzPct val="100000"/>
        <a:buFontTx/>
        <a:buNone/>
        <a:tabLst/>
        <a:defRPr sz="3996" kern="1200" spc="0" baseline="0">
          <a:solidFill>
            <a:srgbClr val="5C2D91"/>
          </a:solidFill>
          <a:latin typeface="+mj-lt"/>
          <a:ea typeface="+mn-ea"/>
          <a:cs typeface="+mn-cs"/>
        </a:defRPr>
      </a:lvl1pPr>
      <a:lvl2pPr marL="583554" marR="0" indent="-241033" algn="l" defTabSz="931710" rtl="0" eaLnBrk="1" fontAlgn="auto" latinLnBrk="0" hangingPunct="1">
        <a:lnSpc>
          <a:spcPct val="90000"/>
        </a:lnSpc>
        <a:spcBef>
          <a:spcPct val="20000"/>
        </a:spcBef>
        <a:spcAft>
          <a:spcPts val="0"/>
        </a:spcAft>
        <a:buClr>
          <a:schemeClr val="bg1"/>
        </a:buClr>
        <a:buSzPct val="100000"/>
        <a:buFont typeface="Symbol" panose="05050102010706020507" pitchFamily="18" charset="2"/>
        <a:buChar char="-"/>
        <a:tabLst/>
        <a:defRPr sz="2000" kern="1200" spc="0" baseline="0">
          <a:solidFill>
            <a:srgbClr val="505050"/>
          </a:solidFill>
          <a:latin typeface="+mn-lt"/>
          <a:ea typeface="+mn-ea"/>
          <a:cs typeface="+mn-cs"/>
        </a:defRPr>
      </a:lvl2pPr>
      <a:lvl3pPr marL="799216" marR="0" indent="-228347" algn="l" defTabSz="931710"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gt;"/>
        <a:tabLst/>
        <a:defRPr sz="2000" kern="1200" spc="0" baseline="0">
          <a:solidFill>
            <a:srgbClr val="505050"/>
          </a:solidFill>
          <a:latin typeface="+mn-lt"/>
          <a:ea typeface="+mn-ea"/>
          <a:cs typeface="+mn-cs"/>
        </a:defRPr>
      </a:lvl3pPr>
      <a:lvl4pPr marL="1027562" marR="0" indent="-228347" algn="l" defTabSz="931710"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
        <a:tabLst/>
        <a:defRPr sz="1800" kern="1200" spc="0" baseline="0">
          <a:solidFill>
            <a:srgbClr val="505050"/>
          </a:solidFill>
          <a:latin typeface="+mn-lt"/>
          <a:ea typeface="+mn-ea"/>
          <a:cs typeface="+mn-cs"/>
        </a:defRPr>
      </a:lvl4pPr>
      <a:lvl5pPr marL="1255909" marR="0" indent="-228347" algn="l" defTabSz="931710" rtl="0" eaLnBrk="1" fontAlgn="auto" latinLnBrk="0" hangingPunct="1">
        <a:lnSpc>
          <a:spcPct val="90000"/>
        </a:lnSpc>
        <a:spcBef>
          <a:spcPct val="20000"/>
        </a:spcBef>
        <a:spcAft>
          <a:spcPts val="0"/>
        </a:spcAft>
        <a:buClr>
          <a:schemeClr val="bg1"/>
        </a:buClr>
        <a:buSzPct val="100000"/>
        <a:buFont typeface="Arial" panose="020B0604020202020204" pitchFamily="34" charset="0"/>
        <a:buChar char="•"/>
        <a:tabLst/>
        <a:defRPr sz="1800" kern="1200" spc="0" baseline="0">
          <a:solidFill>
            <a:srgbClr val="505050"/>
          </a:solidFill>
          <a:latin typeface="+mn-lt"/>
          <a:ea typeface="+mn-ea"/>
          <a:cs typeface="+mn-cs"/>
        </a:defRPr>
      </a:lvl5pPr>
      <a:lvl6pPr marL="2562202" indent="-232928" algn="l" defTabSz="931710" rtl="0" eaLnBrk="1" latinLnBrk="0" hangingPunct="1">
        <a:spcBef>
          <a:spcPct val="20000"/>
        </a:spcBef>
        <a:buFont typeface="Arial" pitchFamily="34" charset="0"/>
        <a:buChar char="•"/>
        <a:defRPr sz="1998" kern="1200">
          <a:solidFill>
            <a:schemeClr val="tx1"/>
          </a:solidFill>
          <a:latin typeface="+mn-lt"/>
          <a:ea typeface="+mn-ea"/>
          <a:cs typeface="+mn-cs"/>
        </a:defRPr>
      </a:lvl6pPr>
      <a:lvl7pPr marL="3028058" indent="-232928" algn="l" defTabSz="931710" rtl="0" eaLnBrk="1" latinLnBrk="0" hangingPunct="1">
        <a:spcBef>
          <a:spcPct val="20000"/>
        </a:spcBef>
        <a:buFont typeface="Arial" pitchFamily="34" charset="0"/>
        <a:buChar char="•"/>
        <a:defRPr sz="1998" kern="1200">
          <a:solidFill>
            <a:schemeClr val="tx1"/>
          </a:solidFill>
          <a:latin typeface="+mn-lt"/>
          <a:ea typeface="+mn-ea"/>
          <a:cs typeface="+mn-cs"/>
        </a:defRPr>
      </a:lvl7pPr>
      <a:lvl8pPr marL="3493914" indent="-232928" algn="l" defTabSz="931710" rtl="0" eaLnBrk="1" latinLnBrk="0" hangingPunct="1">
        <a:spcBef>
          <a:spcPct val="20000"/>
        </a:spcBef>
        <a:buFont typeface="Arial" pitchFamily="34" charset="0"/>
        <a:buChar char="•"/>
        <a:defRPr sz="1998" kern="1200">
          <a:solidFill>
            <a:schemeClr val="tx1"/>
          </a:solidFill>
          <a:latin typeface="+mn-lt"/>
          <a:ea typeface="+mn-ea"/>
          <a:cs typeface="+mn-cs"/>
        </a:defRPr>
      </a:lvl8pPr>
      <a:lvl9pPr marL="3959770" indent="-232928" algn="l" defTabSz="931710" rtl="0" eaLnBrk="1" latinLnBrk="0" hangingPunct="1">
        <a:spcBef>
          <a:spcPct val="20000"/>
        </a:spcBef>
        <a:buFont typeface="Arial" pitchFamily="34" charset="0"/>
        <a:buChar char="•"/>
        <a:defRPr sz="1998" kern="1200">
          <a:solidFill>
            <a:schemeClr val="tx1"/>
          </a:solidFill>
          <a:latin typeface="+mn-lt"/>
          <a:ea typeface="+mn-ea"/>
          <a:cs typeface="+mn-cs"/>
        </a:defRPr>
      </a:lvl9pPr>
    </p:bodyStyle>
    <p:otherStyle>
      <a:defPPr>
        <a:defRPr lang="en-US"/>
      </a:defPPr>
      <a:lvl1pPr marL="0" algn="l" defTabSz="931710" rtl="0" eaLnBrk="1" latinLnBrk="0" hangingPunct="1">
        <a:defRPr sz="1798" kern="1200">
          <a:solidFill>
            <a:schemeClr val="tx1"/>
          </a:solidFill>
          <a:latin typeface="+mn-lt"/>
          <a:ea typeface="+mn-ea"/>
          <a:cs typeface="+mn-cs"/>
        </a:defRPr>
      </a:lvl1pPr>
      <a:lvl2pPr marL="465855" algn="l" defTabSz="931710" rtl="0" eaLnBrk="1" latinLnBrk="0" hangingPunct="1">
        <a:defRPr sz="1798" kern="1200">
          <a:solidFill>
            <a:schemeClr val="tx1"/>
          </a:solidFill>
          <a:latin typeface="+mn-lt"/>
          <a:ea typeface="+mn-ea"/>
          <a:cs typeface="+mn-cs"/>
        </a:defRPr>
      </a:lvl2pPr>
      <a:lvl3pPr marL="931710" algn="l" defTabSz="931710" rtl="0" eaLnBrk="1" latinLnBrk="0" hangingPunct="1">
        <a:defRPr sz="1798" kern="1200">
          <a:solidFill>
            <a:schemeClr val="tx1"/>
          </a:solidFill>
          <a:latin typeface="+mn-lt"/>
          <a:ea typeface="+mn-ea"/>
          <a:cs typeface="+mn-cs"/>
        </a:defRPr>
      </a:lvl3pPr>
      <a:lvl4pPr marL="1397566" algn="l" defTabSz="931710" rtl="0" eaLnBrk="1" latinLnBrk="0" hangingPunct="1">
        <a:defRPr sz="1798" kern="1200">
          <a:solidFill>
            <a:schemeClr val="tx1"/>
          </a:solidFill>
          <a:latin typeface="+mn-lt"/>
          <a:ea typeface="+mn-ea"/>
          <a:cs typeface="+mn-cs"/>
        </a:defRPr>
      </a:lvl4pPr>
      <a:lvl5pPr marL="1863421" algn="l" defTabSz="931710" rtl="0" eaLnBrk="1" latinLnBrk="0" hangingPunct="1">
        <a:defRPr sz="1798" kern="1200">
          <a:solidFill>
            <a:schemeClr val="tx1"/>
          </a:solidFill>
          <a:latin typeface="+mn-lt"/>
          <a:ea typeface="+mn-ea"/>
          <a:cs typeface="+mn-cs"/>
        </a:defRPr>
      </a:lvl5pPr>
      <a:lvl6pPr marL="2329277" algn="l" defTabSz="931710" rtl="0" eaLnBrk="1" latinLnBrk="0" hangingPunct="1">
        <a:defRPr sz="1798" kern="1200">
          <a:solidFill>
            <a:schemeClr val="tx1"/>
          </a:solidFill>
          <a:latin typeface="+mn-lt"/>
          <a:ea typeface="+mn-ea"/>
          <a:cs typeface="+mn-cs"/>
        </a:defRPr>
      </a:lvl6pPr>
      <a:lvl7pPr marL="2795130" algn="l" defTabSz="931710" rtl="0" eaLnBrk="1" latinLnBrk="0" hangingPunct="1">
        <a:defRPr sz="1798" kern="1200">
          <a:solidFill>
            <a:schemeClr val="tx1"/>
          </a:solidFill>
          <a:latin typeface="+mn-lt"/>
          <a:ea typeface="+mn-ea"/>
          <a:cs typeface="+mn-cs"/>
        </a:defRPr>
      </a:lvl7pPr>
      <a:lvl8pPr marL="3260986" algn="l" defTabSz="931710" rtl="0" eaLnBrk="1" latinLnBrk="0" hangingPunct="1">
        <a:defRPr sz="1798" kern="1200">
          <a:solidFill>
            <a:schemeClr val="tx1"/>
          </a:solidFill>
          <a:latin typeface="+mn-lt"/>
          <a:ea typeface="+mn-ea"/>
          <a:cs typeface="+mn-cs"/>
        </a:defRPr>
      </a:lvl8pPr>
      <a:lvl9pPr marL="3726842" algn="l" defTabSz="931710" rtl="0" eaLnBrk="1" latinLnBrk="0" hangingPunct="1">
        <a:defRPr sz="17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661" userDrawn="1">
          <p15:clr>
            <a:srgbClr val="5ACBF0"/>
          </p15:clr>
        </p15:guide>
        <p15:guide id="4" orient="horz" pos="4214" userDrawn="1">
          <p15:clr>
            <a:srgbClr val="5ACBF0"/>
          </p15:clr>
        </p15:guide>
        <p15:guide id="5" pos="749" userDrawn="1">
          <p15:clr>
            <a:srgbClr val="5ACBF0"/>
          </p15:clr>
        </p15:guide>
        <p15:guide id="6" pos="1325" userDrawn="1">
          <p15:clr>
            <a:srgbClr val="5ACBF0"/>
          </p15:clr>
        </p15:guide>
        <p15:guide id="7" pos="1901" userDrawn="1">
          <p15:clr>
            <a:srgbClr val="5ACBF0"/>
          </p15:clr>
        </p15:guide>
        <p15:guide id="8" pos="2477" userDrawn="1">
          <p15:clr>
            <a:srgbClr val="5ACBF0"/>
          </p15:clr>
        </p15:guide>
        <p15:guide id="9" pos="3053" userDrawn="1">
          <p15:clr>
            <a:srgbClr val="5ACBF0"/>
          </p15:clr>
        </p15:guide>
        <p15:guide id="10" pos="3630" userDrawn="1">
          <p15:clr>
            <a:srgbClr val="5ACBF0"/>
          </p15:clr>
        </p15:guide>
        <p15:guide id="11" pos="4204" userDrawn="1">
          <p15:clr>
            <a:srgbClr val="5ACBF0"/>
          </p15:clr>
        </p15:guide>
        <p15:guide id="12" pos="4781" userDrawn="1">
          <p15:clr>
            <a:srgbClr val="5ACBF0"/>
          </p15:clr>
        </p15:guide>
        <p15:guide id="13" pos="5357" userDrawn="1">
          <p15:clr>
            <a:srgbClr val="5ACBF0"/>
          </p15:clr>
        </p15:guide>
        <p15:guide id="14" pos="5933" userDrawn="1">
          <p15:clr>
            <a:srgbClr val="5ACBF0"/>
          </p15:clr>
        </p15:guide>
        <p15:guide id="15" pos="6509" userDrawn="1">
          <p15:clr>
            <a:srgbClr val="5ACBF0"/>
          </p15:clr>
        </p15:guide>
        <p15:guide id="16" pos="7085" userDrawn="1">
          <p15:clr>
            <a:srgbClr val="5ACBF0"/>
          </p15:clr>
        </p15:guide>
        <p15:guide id="17" orient="horz" pos="762" userDrawn="1">
          <p15:clr>
            <a:srgbClr val="5ACBF0"/>
          </p15:clr>
        </p15:guide>
        <p15:guide id="18" orient="horz" pos="1338" userDrawn="1">
          <p15:clr>
            <a:srgbClr val="5ACBF0"/>
          </p15:clr>
        </p15:guide>
        <p15:guide id="19" orient="horz" pos="1913" userDrawn="1">
          <p15:clr>
            <a:srgbClr val="5ACBF0"/>
          </p15:clr>
        </p15:guide>
        <p15:guide id="20" orient="horz" pos="2488" userDrawn="1">
          <p15:clr>
            <a:srgbClr val="5ACBF0"/>
          </p15:clr>
        </p15:guide>
        <p15:guide id="21" orient="horz" pos="3063" userDrawn="1">
          <p15:clr>
            <a:srgbClr val="5ACBF0"/>
          </p15:clr>
        </p15:guide>
        <p15:guide id="22" orient="horz" pos="3639" userDrawn="1">
          <p15:clr>
            <a:srgbClr val="5ACBF0"/>
          </p15:clr>
        </p15:guide>
        <p15:guide id="23" pos="288" userDrawn="1">
          <p15:clr>
            <a:srgbClr val="C35EA4"/>
          </p15:clr>
        </p15:guide>
        <p15:guide id="24" pos="7546" userDrawn="1">
          <p15:clr>
            <a:srgbClr val="C35EA4"/>
          </p15:clr>
        </p15:guide>
        <p15:guide id="25" orient="horz" pos="302" userDrawn="1">
          <p15:clr>
            <a:srgbClr val="C35EA4"/>
          </p15:clr>
        </p15:guide>
        <p15:guide id="26" orient="horz" pos="4099" userDrawn="1">
          <p15:clr>
            <a:srgbClr val="C35EA4"/>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0" y="294943"/>
            <a:ext cx="11889564" cy="916534"/>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1474"/>
            <a:ext cx="11887197" cy="2091663"/>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rot="5400000">
            <a:off x="10534836" y="1941897"/>
            <a:ext cx="4293142" cy="409351"/>
          </a:xfrm>
          <a:prstGeom prst="rect">
            <a:avLst/>
          </a:prstGeom>
        </p:spPr>
      </p:pic>
    </p:spTree>
    <p:extLst>
      <p:ext uri="{BB962C8B-B14F-4D97-AF65-F5344CB8AC3E}">
        <p14:creationId xmlns:p14="http://schemas.microsoft.com/office/powerpoint/2010/main" val="3109761277"/>
      </p:ext>
    </p:extLst>
  </p:cSld>
  <p:clrMap bg1="dk1" tx1="lt1" bg2="dk2" tx2="lt2" accent1="accent1" accent2="accent2" accent3="accent3" accent4="accent4" accent5="accent5" accent6="accent6" hlink="hlink" folHlink="folHlink"/>
  <p:sldLayoutIdLst>
    <p:sldLayoutId id="2147489816" r:id="rId1"/>
  </p:sldLayoutIdLst>
  <p:txStyles>
    <p:titleStyle>
      <a:lvl1pPr algn="l" defTabSz="930526" rtl="0" eaLnBrk="1" latinLnBrk="0" hangingPunct="1">
        <a:lnSpc>
          <a:spcPct val="90000"/>
        </a:lnSpc>
        <a:spcBef>
          <a:spcPct val="0"/>
        </a:spcBef>
        <a:buNone/>
        <a:defRPr lang="en-US" sz="4793" b="0" kern="1200" cap="none" spc="-102" baseline="0" dirty="0" smtClean="0">
          <a:ln w="3175">
            <a:noFill/>
          </a:ln>
          <a:solidFill>
            <a:srgbClr val="505050"/>
          </a:solidFill>
          <a:effectLst/>
          <a:latin typeface="+mj-lt"/>
          <a:ea typeface="+mn-ea"/>
          <a:cs typeface="Segoe UI" pitchFamily="34" charset="0"/>
        </a:defRPr>
      </a:lvl1pPr>
    </p:titleStyle>
    <p:bodyStyle>
      <a:lvl1pPr marL="0" marR="0" indent="0" algn="l" defTabSz="930526" rtl="0" eaLnBrk="1" fontAlgn="auto" latinLnBrk="0" hangingPunct="1">
        <a:lnSpc>
          <a:spcPct val="90000"/>
        </a:lnSpc>
        <a:spcBef>
          <a:spcPct val="20000"/>
        </a:spcBef>
        <a:spcAft>
          <a:spcPts val="0"/>
        </a:spcAft>
        <a:buClr>
          <a:schemeClr val="bg1"/>
        </a:buClr>
        <a:buSzPct val="100000"/>
        <a:buFontTx/>
        <a:buNone/>
        <a:tabLst/>
        <a:defRPr sz="3991" kern="1200" spc="0" baseline="0">
          <a:solidFill>
            <a:srgbClr val="5C2D91"/>
          </a:solidFill>
          <a:latin typeface="+mj-lt"/>
          <a:ea typeface="+mn-ea"/>
          <a:cs typeface="+mn-cs"/>
        </a:defRPr>
      </a:lvl1pPr>
      <a:lvl2pPr marL="582813" marR="0" indent="-240727" algn="l" defTabSz="930526" rtl="0" eaLnBrk="1" fontAlgn="auto" latinLnBrk="0" hangingPunct="1">
        <a:lnSpc>
          <a:spcPct val="90000"/>
        </a:lnSpc>
        <a:spcBef>
          <a:spcPct val="20000"/>
        </a:spcBef>
        <a:spcAft>
          <a:spcPts val="0"/>
        </a:spcAft>
        <a:buClr>
          <a:schemeClr val="bg1"/>
        </a:buClr>
        <a:buSzPct val="100000"/>
        <a:buFont typeface="Symbol" panose="05050102010706020507" pitchFamily="18" charset="2"/>
        <a:buChar char="-"/>
        <a:tabLst/>
        <a:defRPr sz="1998" kern="1200" spc="0" baseline="0">
          <a:solidFill>
            <a:srgbClr val="505050"/>
          </a:solidFill>
          <a:latin typeface="+mn-lt"/>
          <a:ea typeface="+mn-ea"/>
          <a:cs typeface="+mn-cs"/>
        </a:defRPr>
      </a:lvl2pPr>
      <a:lvl3pPr marL="798200" marR="0" indent="-228057" algn="l" defTabSz="930526"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gt;"/>
        <a:tabLst/>
        <a:defRPr sz="1998" kern="1200" spc="0" baseline="0">
          <a:solidFill>
            <a:srgbClr val="505050"/>
          </a:solidFill>
          <a:latin typeface="+mn-lt"/>
          <a:ea typeface="+mn-ea"/>
          <a:cs typeface="+mn-cs"/>
        </a:defRPr>
      </a:lvl3pPr>
      <a:lvl4pPr marL="1026257" marR="0" indent="-228057" algn="l" defTabSz="930526"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
        <a:tabLst/>
        <a:defRPr sz="1798" kern="1200" spc="0" baseline="0">
          <a:solidFill>
            <a:srgbClr val="505050"/>
          </a:solidFill>
          <a:latin typeface="+mn-lt"/>
          <a:ea typeface="+mn-ea"/>
          <a:cs typeface="+mn-cs"/>
        </a:defRPr>
      </a:lvl4pPr>
      <a:lvl5pPr marL="1254314" marR="0" indent="-228057" algn="l" defTabSz="930526" rtl="0" eaLnBrk="1" fontAlgn="auto" latinLnBrk="0" hangingPunct="1">
        <a:lnSpc>
          <a:spcPct val="90000"/>
        </a:lnSpc>
        <a:spcBef>
          <a:spcPct val="20000"/>
        </a:spcBef>
        <a:spcAft>
          <a:spcPts val="0"/>
        </a:spcAft>
        <a:buClr>
          <a:schemeClr val="bg1"/>
        </a:buClr>
        <a:buSzPct val="100000"/>
        <a:buFont typeface="Arial" panose="020B0604020202020204" pitchFamily="34" charset="0"/>
        <a:buChar char="•"/>
        <a:tabLst/>
        <a:defRPr sz="1798" kern="1200" spc="0" baseline="0">
          <a:solidFill>
            <a:srgbClr val="505050"/>
          </a:solidFill>
          <a:latin typeface="+mn-lt"/>
          <a:ea typeface="+mn-ea"/>
          <a:cs typeface="+mn-cs"/>
        </a:defRPr>
      </a:lvl5pPr>
      <a:lvl6pPr marL="2558947"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6pPr>
      <a:lvl7pPr marL="3024211"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7pPr>
      <a:lvl8pPr marL="3489476"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8pPr>
      <a:lvl9pPr marL="3954740"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9pPr>
    </p:bodyStyle>
    <p:otherStyle>
      <a:defPPr>
        <a:defRPr lang="en-US"/>
      </a:defPPr>
      <a:lvl1pPr marL="0" algn="l" defTabSz="930526" rtl="0" eaLnBrk="1" latinLnBrk="0" hangingPunct="1">
        <a:defRPr sz="1796" kern="1200">
          <a:solidFill>
            <a:schemeClr val="tx1"/>
          </a:solidFill>
          <a:latin typeface="+mn-lt"/>
          <a:ea typeface="+mn-ea"/>
          <a:cs typeface="+mn-cs"/>
        </a:defRPr>
      </a:lvl1pPr>
      <a:lvl2pPr marL="465264" algn="l" defTabSz="930526" rtl="0" eaLnBrk="1" latinLnBrk="0" hangingPunct="1">
        <a:defRPr sz="1796" kern="1200">
          <a:solidFill>
            <a:schemeClr val="tx1"/>
          </a:solidFill>
          <a:latin typeface="+mn-lt"/>
          <a:ea typeface="+mn-ea"/>
          <a:cs typeface="+mn-cs"/>
        </a:defRPr>
      </a:lvl2pPr>
      <a:lvl3pPr marL="930526" algn="l" defTabSz="930526" rtl="0" eaLnBrk="1" latinLnBrk="0" hangingPunct="1">
        <a:defRPr sz="1796" kern="1200">
          <a:solidFill>
            <a:schemeClr val="tx1"/>
          </a:solidFill>
          <a:latin typeface="+mn-lt"/>
          <a:ea typeface="+mn-ea"/>
          <a:cs typeface="+mn-cs"/>
        </a:defRPr>
      </a:lvl3pPr>
      <a:lvl4pPr marL="1395791" algn="l" defTabSz="930526" rtl="0" eaLnBrk="1" latinLnBrk="0" hangingPunct="1">
        <a:defRPr sz="1796" kern="1200">
          <a:solidFill>
            <a:schemeClr val="tx1"/>
          </a:solidFill>
          <a:latin typeface="+mn-lt"/>
          <a:ea typeface="+mn-ea"/>
          <a:cs typeface="+mn-cs"/>
        </a:defRPr>
      </a:lvl4pPr>
      <a:lvl5pPr marL="1861054" algn="l" defTabSz="930526" rtl="0" eaLnBrk="1" latinLnBrk="0" hangingPunct="1">
        <a:defRPr sz="1796" kern="1200">
          <a:solidFill>
            <a:schemeClr val="tx1"/>
          </a:solidFill>
          <a:latin typeface="+mn-lt"/>
          <a:ea typeface="+mn-ea"/>
          <a:cs typeface="+mn-cs"/>
        </a:defRPr>
      </a:lvl5pPr>
      <a:lvl6pPr marL="2326318" algn="l" defTabSz="930526" rtl="0" eaLnBrk="1" latinLnBrk="0" hangingPunct="1">
        <a:defRPr sz="1796" kern="1200">
          <a:solidFill>
            <a:schemeClr val="tx1"/>
          </a:solidFill>
          <a:latin typeface="+mn-lt"/>
          <a:ea typeface="+mn-ea"/>
          <a:cs typeface="+mn-cs"/>
        </a:defRPr>
      </a:lvl6pPr>
      <a:lvl7pPr marL="2791579" algn="l" defTabSz="930526" rtl="0" eaLnBrk="1" latinLnBrk="0" hangingPunct="1">
        <a:defRPr sz="1796" kern="1200">
          <a:solidFill>
            <a:schemeClr val="tx1"/>
          </a:solidFill>
          <a:latin typeface="+mn-lt"/>
          <a:ea typeface="+mn-ea"/>
          <a:cs typeface="+mn-cs"/>
        </a:defRPr>
      </a:lvl7pPr>
      <a:lvl8pPr marL="3256844" algn="l" defTabSz="930526" rtl="0" eaLnBrk="1" latinLnBrk="0" hangingPunct="1">
        <a:defRPr sz="1796" kern="1200">
          <a:solidFill>
            <a:schemeClr val="tx1"/>
          </a:solidFill>
          <a:latin typeface="+mn-lt"/>
          <a:ea typeface="+mn-ea"/>
          <a:cs typeface="+mn-cs"/>
        </a:defRPr>
      </a:lvl8pPr>
      <a:lvl9pPr marL="3722107" algn="l" defTabSz="930526" rtl="0" eaLnBrk="1" latinLnBrk="0" hangingPunct="1">
        <a:defRPr sz="1796"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4">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30">
          <p15:clr>
            <a:srgbClr val="5ACBF0"/>
          </p15:clr>
        </p15:guide>
        <p15:guide id="11" pos="4204">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2">
          <p15:clr>
            <a:srgbClr val="5ACBF0"/>
          </p15:clr>
        </p15:guide>
        <p15:guide id="18" orient="horz" pos="1338">
          <p15:clr>
            <a:srgbClr val="5ACBF0"/>
          </p15:clr>
        </p15:guide>
        <p15:guide id="19" orient="horz" pos="1913">
          <p15:clr>
            <a:srgbClr val="5ACBF0"/>
          </p15:clr>
        </p15:guide>
        <p15:guide id="20" orient="horz" pos="2488">
          <p15:clr>
            <a:srgbClr val="5ACBF0"/>
          </p15:clr>
        </p15:guide>
        <p15:guide id="21" orient="horz" pos="3063">
          <p15:clr>
            <a:srgbClr val="5ACBF0"/>
          </p15:clr>
        </p15:guide>
        <p15:guide id="22" orient="horz" pos="3639">
          <p15:clr>
            <a:srgbClr val="5ACBF0"/>
          </p15:clr>
        </p15:guide>
        <p15:guide id="23" pos="288">
          <p15:clr>
            <a:srgbClr val="C35EA4"/>
          </p15:clr>
        </p15:guide>
        <p15:guide id="24" pos="7546">
          <p15:clr>
            <a:srgbClr val="C35EA4"/>
          </p15:clr>
        </p15:guide>
        <p15:guide id="25" orient="horz" pos="302">
          <p15:clr>
            <a:srgbClr val="C35EA4"/>
          </p15:clr>
        </p15:guide>
        <p15:guide id="26" orient="horz" pos="4099">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6813"/>
            <a:ext cx="11533187" cy="829078"/>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1638"/>
            <a:ext cx="11533187" cy="2367191"/>
          </a:xfrm>
          <a:prstGeom prst="rect">
            <a:avLst/>
          </a:prstGeom>
        </p:spPr>
        <p:txBody>
          <a:bodyPr vert="horz" wrap="square" lIns="0" tIns="91440" rIns="146304" bIns="91440" rtlCol="0">
            <a:spAutoFit/>
          </a:bodyPr>
          <a:lstStyle/>
          <a:p>
            <a:pPr lvl="0"/>
            <a:r>
              <a:rPr lang="en-US"/>
              <a:t>H2 Segoe UI </a:t>
            </a:r>
            <a:r>
              <a:rPr lang="en-US" err="1"/>
              <a:t>Semibold</a:t>
            </a:r>
            <a:r>
              <a:rPr lang="en-US"/>
              <a:t> 20/24</a:t>
            </a:r>
          </a:p>
          <a:p>
            <a:pPr lvl="1"/>
            <a:r>
              <a:rPr lang="en-US"/>
              <a:t>B1 Segoe UI Regular 20/24 </a:t>
            </a:r>
          </a:p>
          <a:p>
            <a:pPr lvl="1"/>
            <a:endParaRPr lang="en-US"/>
          </a:p>
          <a:p>
            <a:pPr lvl="2"/>
            <a:r>
              <a:rPr lang="en-US"/>
              <a:t>H3 Segoe UI </a:t>
            </a:r>
            <a:r>
              <a:rPr lang="en-US" err="1"/>
              <a:t>Semibold</a:t>
            </a:r>
            <a:r>
              <a:rPr lang="en-US"/>
              <a:t> 14/18</a:t>
            </a:r>
          </a:p>
          <a:p>
            <a:pPr lvl="3"/>
            <a:r>
              <a:rPr lang="en-US"/>
              <a:t>B2 Segoe UI Regular 14/18</a:t>
            </a:r>
          </a:p>
          <a:p>
            <a:pPr lvl="3"/>
            <a:endParaRPr lang="en-US"/>
          </a:p>
          <a:p>
            <a:pPr lvl="4"/>
            <a:r>
              <a:rPr lang="en-US"/>
              <a:t>H4 Segoe UI Bold 10/12</a:t>
            </a:r>
          </a:p>
          <a:p>
            <a:pPr lvl="6"/>
            <a:r>
              <a:rPr lang="en-US"/>
              <a:t>B3 Segoe UI Regular 10/12</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9625869" y="2894589"/>
            <a:ext cx="6971583" cy="1188133"/>
          </a:xfrm>
          <a:prstGeom prst="rect">
            <a:avLst/>
          </a:prstGeom>
        </p:spPr>
      </p:pic>
    </p:spTree>
    <p:extLst>
      <p:ext uri="{BB962C8B-B14F-4D97-AF65-F5344CB8AC3E}">
        <p14:creationId xmlns:p14="http://schemas.microsoft.com/office/powerpoint/2010/main" val="2262754168"/>
      </p:ext>
    </p:extLst>
  </p:cSld>
  <p:clrMap bg1="lt1" tx1="dk1" bg2="lt2" tx2="dk2" accent1="accent1" accent2="accent2" accent3="accent3" accent4="accent4" accent5="accent5" accent6="accent6" hlink="hlink" folHlink="folHlink"/>
  <p:transition>
    <p:fade/>
  </p:transition>
  <p:hf sldNum="0" hdr="0" dt="0"/>
  <p:txStyles>
    <p:titleStyle>
      <a:lvl1pPr algn="l" defTabSz="931716" rtl="0" eaLnBrk="1" latinLnBrk="0" hangingPunct="1">
        <a:lnSpc>
          <a:spcPct val="100000"/>
        </a:lnSpc>
        <a:spcBef>
          <a:spcPct val="0"/>
        </a:spcBef>
        <a:buNone/>
        <a:defRPr lang="en-US" sz="2797" b="0" kern="1200" cap="none" spc="-50" baseline="0" dirty="0" smtClean="0">
          <a:ln w="3175">
            <a:noFill/>
          </a:ln>
          <a:solidFill>
            <a:schemeClr val="tx1"/>
          </a:solidFill>
          <a:effectLst/>
          <a:latin typeface="+mj-lt"/>
          <a:ea typeface="+mn-ea"/>
          <a:cs typeface="Segoe UI" pitchFamily="34" charset="0"/>
        </a:defRPr>
      </a:lvl1pPr>
    </p:titleStyle>
    <p:bodyStyle>
      <a:lvl1pPr marL="0" marR="0" indent="0" algn="l" defTabSz="931716" rtl="0" eaLnBrk="1" fontAlgn="auto" latinLnBrk="0" hangingPunct="1">
        <a:lnSpc>
          <a:spcPct val="100000"/>
        </a:lnSpc>
        <a:spcBef>
          <a:spcPts val="0"/>
        </a:spcBef>
        <a:spcAft>
          <a:spcPts val="0"/>
        </a:spcAft>
        <a:buClrTx/>
        <a:buSzPct val="90000"/>
        <a:buFont typeface="Wingdings" panose="05000000000000000000" pitchFamily="2" charset="2"/>
        <a:buNone/>
        <a:tabLst/>
        <a:defRPr sz="2397" kern="1200" spc="-50" baseline="0">
          <a:solidFill>
            <a:schemeClr val="tx1"/>
          </a:solidFill>
          <a:latin typeface="+mj-lt"/>
          <a:ea typeface="+mn-ea"/>
          <a:cs typeface="+mn-cs"/>
        </a:defRPr>
      </a:lvl1pPr>
      <a:lvl2pPr marL="0" marR="0" indent="0" algn="l" defTabSz="931716" rtl="0" eaLnBrk="1" fontAlgn="auto" latinLnBrk="0" hangingPunct="1">
        <a:lnSpc>
          <a:spcPct val="100000"/>
        </a:lnSpc>
        <a:spcBef>
          <a:spcPts val="0"/>
        </a:spcBef>
        <a:spcAft>
          <a:spcPts val="0"/>
        </a:spcAft>
        <a:buClrTx/>
        <a:buSzPct val="90000"/>
        <a:buFont typeface="Wingdings" panose="05000000000000000000" pitchFamily="2" charset="2"/>
        <a:buNone/>
        <a:tabLst/>
        <a:defRPr sz="1998" kern="1200" spc="0" baseline="0">
          <a:solidFill>
            <a:schemeClr val="tx1"/>
          </a:solidFill>
          <a:latin typeface="+mn-lt"/>
          <a:ea typeface="+mn-ea"/>
          <a:cs typeface="+mn-cs"/>
        </a:defRPr>
      </a:lvl2pPr>
      <a:lvl3pPr marL="0" marR="0" indent="0" algn="l" defTabSz="931716" rtl="0" eaLnBrk="1" fontAlgn="auto" latinLnBrk="0" hangingPunct="1">
        <a:lnSpc>
          <a:spcPct val="100000"/>
        </a:lnSpc>
        <a:spcBef>
          <a:spcPts val="0"/>
        </a:spcBef>
        <a:spcAft>
          <a:spcPts val="0"/>
        </a:spcAft>
        <a:buClrTx/>
        <a:buSzPct val="90000"/>
        <a:buFont typeface="Wingdings" panose="05000000000000000000" pitchFamily="2" charset="2"/>
        <a:buNone/>
        <a:tabLst/>
        <a:defRPr sz="1798" kern="1200" spc="0" baseline="0">
          <a:solidFill>
            <a:schemeClr val="tx2"/>
          </a:solidFill>
          <a:latin typeface="+mj-lt"/>
          <a:ea typeface="+mn-ea"/>
          <a:cs typeface="+mn-cs"/>
        </a:defRPr>
      </a:lvl3pPr>
      <a:lvl4pPr marL="0" marR="0" indent="0" algn="l" defTabSz="931716" rtl="0" eaLnBrk="1" fontAlgn="auto" latinLnBrk="0" hangingPunct="1">
        <a:lnSpc>
          <a:spcPct val="100000"/>
        </a:lnSpc>
        <a:spcBef>
          <a:spcPts val="0"/>
        </a:spcBef>
        <a:spcAft>
          <a:spcPts val="0"/>
        </a:spcAft>
        <a:buClrTx/>
        <a:buSzPct val="90000"/>
        <a:buFont typeface="Wingdings" panose="05000000000000000000" pitchFamily="2" charset="2"/>
        <a:buNone/>
        <a:tabLst/>
        <a:defRPr sz="1798" kern="1200" spc="0" baseline="0">
          <a:solidFill>
            <a:schemeClr val="tx1"/>
          </a:solidFill>
          <a:latin typeface="+mn-lt"/>
          <a:ea typeface="+mn-ea"/>
          <a:cs typeface="+mn-cs"/>
        </a:defRPr>
      </a:lvl4pPr>
      <a:lvl5pPr marL="0" marR="0" indent="0" algn="l" defTabSz="931716" rtl="0" eaLnBrk="1" fontAlgn="auto" latinLnBrk="0" hangingPunct="1">
        <a:lnSpc>
          <a:spcPct val="100000"/>
        </a:lnSpc>
        <a:spcBef>
          <a:spcPts val="0"/>
        </a:spcBef>
        <a:spcAft>
          <a:spcPts val="0"/>
        </a:spcAft>
        <a:buClrTx/>
        <a:buSzPct val="90000"/>
        <a:buFont typeface="Wingdings" panose="05000000000000000000" pitchFamily="2" charset="2"/>
        <a:buNone/>
        <a:tabLst/>
        <a:defRPr sz="1199" b="1" kern="1200" spc="0" baseline="0">
          <a:solidFill>
            <a:schemeClr val="tx1"/>
          </a:solidFill>
          <a:latin typeface="+mn-lt"/>
          <a:ea typeface="+mn-ea"/>
          <a:cs typeface="+mn-cs"/>
        </a:defRPr>
      </a:lvl5pPr>
      <a:lvl6pPr marL="2329289" indent="0" algn="l" defTabSz="931716" rtl="0" eaLnBrk="1" latinLnBrk="0" hangingPunct="1">
        <a:spcBef>
          <a:spcPct val="20000"/>
        </a:spcBef>
        <a:buFont typeface="Arial" pitchFamily="34" charset="0"/>
        <a:buNone/>
        <a:defRPr sz="1998" kern="1200">
          <a:solidFill>
            <a:schemeClr val="tx1"/>
          </a:solidFill>
          <a:latin typeface="+mn-lt"/>
          <a:ea typeface="+mn-ea"/>
          <a:cs typeface="+mn-cs"/>
        </a:defRPr>
      </a:lvl6pPr>
      <a:lvl7pPr marL="0" indent="0" algn="l" defTabSz="931716" rtl="0" eaLnBrk="1" latinLnBrk="0" hangingPunct="1">
        <a:lnSpc>
          <a:spcPct val="100000"/>
        </a:lnSpc>
        <a:spcBef>
          <a:spcPts val="0"/>
        </a:spcBef>
        <a:spcAft>
          <a:spcPts val="0"/>
        </a:spcAft>
        <a:buFont typeface="Arial" pitchFamily="34" charset="0"/>
        <a:buNone/>
        <a:defRPr sz="1199" kern="1200">
          <a:solidFill>
            <a:schemeClr val="tx1"/>
          </a:solidFill>
          <a:latin typeface="+mn-lt"/>
          <a:ea typeface="+mn-ea"/>
          <a:cs typeface="+mn-cs"/>
        </a:defRPr>
      </a:lvl7pPr>
      <a:lvl8pPr marL="3493935" indent="-232929" algn="l" defTabSz="931716" rtl="0" eaLnBrk="1" latinLnBrk="0" hangingPunct="1">
        <a:spcBef>
          <a:spcPct val="20000"/>
        </a:spcBef>
        <a:buFont typeface="Arial" pitchFamily="34" charset="0"/>
        <a:buChar char="•"/>
        <a:defRPr sz="1998" kern="1200">
          <a:solidFill>
            <a:schemeClr val="tx1"/>
          </a:solidFill>
          <a:latin typeface="+mn-lt"/>
          <a:ea typeface="+mn-ea"/>
          <a:cs typeface="+mn-cs"/>
        </a:defRPr>
      </a:lvl8pPr>
      <a:lvl9pPr marL="3959794" indent="-232929" algn="l" defTabSz="931716" rtl="0" eaLnBrk="1" latinLnBrk="0" hangingPunct="1">
        <a:spcBef>
          <a:spcPct val="20000"/>
        </a:spcBef>
        <a:buFont typeface="Arial" pitchFamily="34" charset="0"/>
        <a:buChar char="•"/>
        <a:defRPr sz="1998" kern="1200">
          <a:solidFill>
            <a:schemeClr val="tx1"/>
          </a:solidFill>
          <a:latin typeface="+mn-lt"/>
          <a:ea typeface="+mn-ea"/>
          <a:cs typeface="+mn-cs"/>
        </a:defRPr>
      </a:lvl9pPr>
    </p:bodyStyle>
    <p:otherStyle>
      <a:defPPr>
        <a:defRPr lang="en-US"/>
      </a:defPPr>
      <a:lvl1pPr marL="0" algn="l" defTabSz="931716" rtl="0" eaLnBrk="1" latinLnBrk="0" hangingPunct="1">
        <a:defRPr sz="1798" kern="1200">
          <a:solidFill>
            <a:schemeClr val="tx1"/>
          </a:solidFill>
          <a:latin typeface="+mn-lt"/>
          <a:ea typeface="+mn-ea"/>
          <a:cs typeface="+mn-cs"/>
        </a:defRPr>
      </a:lvl1pPr>
      <a:lvl2pPr marL="465858" algn="l" defTabSz="931716" rtl="0" eaLnBrk="1" latinLnBrk="0" hangingPunct="1">
        <a:defRPr sz="1798" kern="1200">
          <a:solidFill>
            <a:schemeClr val="tx1"/>
          </a:solidFill>
          <a:latin typeface="+mn-lt"/>
          <a:ea typeface="+mn-ea"/>
          <a:cs typeface="+mn-cs"/>
        </a:defRPr>
      </a:lvl2pPr>
      <a:lvl3pPr marL="931716" algn="l" defTabSz="931716" rtl="0" eaLnBrk="1" latinLnBrk="0" hangingPunct="1">
        <a:defRPr sz="1798" kern="1200">
          <a:solidFill>
            <a:schemeClr val="tx1"/>
          </a:solidFill>
          <a:latin typeface="+mn-lt"/>
          <a:ea typeface="+mn-ea"/>
          <a:cs typeface="+mn-cs"/>
        </a:defRPr>
      </a:lvl3pPr>
      <a:lvl4pPr marL="1397574" algn="l" defTabSz="931716" rtl="0" eaLnBrk="1" latinLnBrk="0" hangingPunct="1">
        <a:defRPr sz="1798" kern="1200">
          <a:solidFill>
            <a:schemeClr val="tx1"/>
          </a:solidFill>
          <a:latin typeface="+mn-lt"/>
          <a:ea typeface="+mn-ea"/>
          <a:cs typeface="+mn-cs"/>
        </a:defRPr>
      </a:lvl4pPr>
      <a:lvl5pPr marL="1863432" algn="l" defTabSz="931716" rtl="0" eaLnBrk="1" latinLnBrk="0" hangingPunct="1">
        <a:defRPr sz="1798" kern="1200">
          <a:solidFill>
            <a:schemeClr val="tx1"/>
          </a:solidFill>
          <a:latin typeface="+mn-lt"/>
          <a:ea typeface="+mn-ea"/>
          <a:cs typeface="+mn-cs"/>
        </a:defRPr>
      </a:lvl5pPr>
      <a:lvl6pPr marL="2329291" algn="l" defTabSz="931716" rtl="0" eaLnBrk="1" latinLnBrk="0" hangingPunct="1">
        <a:defRPr sz="1798" kern="1200">
          <a:solidFill>
            <a:schemeClr val="tx1"/>
          </a:solidFill>
          <a:latin typeface="+mn-lt"/>
          <a:ea typeface="+mn-ea"/>
          <a:cs typeface="+mn-cs"/>
        </a:defRPr>
      </a:lvl6pPr>
      <a:lvl7pPr marL="2795148" algn="l" defTabSz="931716" rtl="0" eaLnBrk="1" latinLnBrk="0" hangingPunct="1">
        <a:defRPr sz="1798" kern="1200">
          <a:solidFill>
            <a:schemeClr val="tx1"/>
          </a:solidFill>
          <a:latin typeface="+mn-lt"/>
          <a:ea typeface="+mn-ea"/>
          <a:cs typeface="+mn-cs"/>
        </a:defRPr>
      </a:lvl7pPr>
      <a:lvl8pPr marL="3261006" algn="l" defTabSz="931716" rtl="0" eaLnBrk="1" latinLnBrk="0" hangingPunct="1">
        <a:defRPr sz="1798" kern="1200">
          <a:solidFill>
            <a:schemeClr val="tx1"/>
          </a:solidFill>
          <a:latin typeface="+mn-lt"/>
          <a:ea typeface="+mn-ea"/>
          <a:cs typeface="+mn-cs"/>
        </a:defRPr>
      </a:lvl8pPr>
      <a:lvl9pPr marL="3726865" algn="l" defTabSz="931716" rtl="0" eaLnBrk="1" latinLnBrk="0" hangingPunct="1">
        <a:defRPr sz="1798"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93">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0">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5772"/>
            <a:ext cx="11239464" cy="564386"/>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2419"/>
            <a:ext cx="11239464" cy="164298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86588"/>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189"/>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094"/>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xmlns="" val="0"/>
              </a:ext>
            </a:extLst>
          </p:cNvPr>
          <p:cNvPicPr>
            <a:picLocks noChangeAspect="1"/>
          </p:cNvPicPr>
          <p:nvPr userDrawn="1"/>
        </p:nvPicPr>
        <p:blipFill rotWithShape="1">
          <a:blip r:embed="rId3"/>
          <a:srcRect l="762"/>
          <a:stretch/>
        </p:blipFill>
        <p:spPr>
          <a:xfrm rot="5400000">
            <a:off x="9658748" y="2896333"/>
            <a:ext cx="6986588" cy="1193925"/>
          </a:xfrm>
          <a:prstGeom prst="rect">
            <a:avLst/>
          </a:prstGeom>
        </p:spPr>
      </p:pic>
      <p:sp>
        <p:nvSpPr>
          <p:cNvPr id="5" name="Rectangle 4">
            <a:extLst>
              <a:ext uri="{FF2B5EF4-FFF2-40B4-BE49-F238E27FC236}">
                <a16:creationId xmlns:a16="http://schemas.microsoft.com/office/drawing/2014/main" id="{E86E145C-E99F-4569-8EAF-72552238C3E1}"/>
              </a:ext>
            </a:extLst>
          </p:cNvPr>
          <p:cNvSpPr/>
          <p:nvPr userDrawn="1"/>
        </p:nvSpPr>
        <p:spPr>
          <a:xfrm>
            <a:off x="24610" y="6581637"/>
            <a:ext cx="2307427" cy="369332"/>
          </a:xfrm>
          <a:prstGeom prst="rect">
            <a:avLst/>
          </a:prstGeom>
        </p:spPr>
        <p:txBody>
          <a:bodyPr wrap="none">
            <a:spAutoFit/>
          </a:bodyPr>
          <a:lstStyle/>
          <a:p>
            <a:r>
              <a:rPr lang="en-US" sz="1800" dirty="0">
                <a:solidFill>
                  <a:srgbClr val="2C3E50"/>
                </a:solidFill>
                <a:latin typeface="Gotham Black" panose="02000604040000020004" pitchFamily="50" charset="0"/>
              </a:rPr>
              <a:t>mohamedradwan.com</a:t>
            </a:r>
            <a:endParaRPr lang="en-GB" dirty="0"/>
          </a:p>
        </p:txBody>
      </p:sp>
    </p:spTree>
    <p:extLst>
      <p:ext uri="{BB962C8B-B14F-4D97-AF65-F5344CB8AC3E}">
        <p14:creationId xmlns:p14="http://schemas.microsoft.com/office/powerpoint/2010/main" val="545301422"/>
      </p:ext>
    </p:extLst>
  </p:cSld>
  <p:clrMap bg1="lt1" tx1="dk1" bg2="lt2" tx2="dk2" accent1="accent1" accent2="accent2" accent3="accent3" accent4="accent4" accent5="accent5" accent6="accent6" hlink="hlink" folHlink="folHlink"/>
  <p:sldLayoutIdLst>
    <p:sldLayoutId id="2147488207" r:id="rId1"/>
  </p:sldLayoutIdLst>
  <p:transition>
    <p:fade/>
  </p:transition>
  <p:hf sldNum="0" hdr="0" ftr="0" dt="0"/>
  <p:txStyles>
    <p:title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p:titleStyle>
    <p:body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p:bodyStyle>
    <p:otherStyle>
      <a:defPPr>
        <a:defRPr lang="en-US"/>
      </a:defPPr>
      <a:lvl1pPr marL="0" algn="l" defTabSz="950278" rtl="0" eaLnBrk="1" latinLnBrk="0" hangingPunct="1">
        <a:defRPr sz="1834" kern="1200">
          <a:solidFill>
            <a:schemeClr val="tx1"/>
          </a:solidFill>
          <a:latin typeface="+mn-lt"/>
          <a:ea typeface="+mn-ea"/>
          <a:cs typeface="+mn-cs"/>
        </a:defRPr>
      </a:lvl1pPr>
      <a:lvl2pPr marL="475139" algn="l" defTabSz="950278" rtl="0" eaLnBrk="1" latinLnBrk="0" hangingPunct="1">
        <a:defRPr sz="1834" kern="1200">
          <a:solidFill>
            <a:schemeClr val="tx1"/>
          </a:solidFill>
          <a:latin typeface="+mn-lt"/>
          <a:ea typeface="+mn-ea"/>
          <a:cs typeface="+mn-cs"/>
        </a:defRPr>
      </a:lvl2pPr>
      <a:lvl3pPr marL="950278" algn="l" defTabSz="950278" rtl="0" eaLnBrk="1" latinLnBrk="0" hangingPunct="1">
        <a:defRPr sz="1834" kern="1200">
          <a:solidFill>
            <a:schemeClr val="tx1"/>
          </a:solidFill>
          <a:latin typeface="+mn-lt"/>
          <a:ea typeface="+mn-ea"/>
          <a:cs typeface="+mn-cs"/>
        </a:defRPr>
      </a:lvl3pPr>
      <a:lvl4pPr marL="1425416" algn="l" defTabSz="950278" rtl="0" eaLnBrk="1" latinLnBrk="0" hangingPunct="1">
        <a:defRPr sz="1834" kern="1200">
          <a:solidFill>
            <a:schemeClr val="tx1"/>
          </a:solidFill>
          <a:latin typeface="+mn-lt"/>
          <a:ea typeface="+mn-ea"/>
          <a:cs typeface="+mn-cs"/>
        </a:defRPr>
      </a:lvl4pPr>
      <a:lvl5pPr marL="1900555" algn="l" defTabSz="950278" rtl="0" eaLnBrk="1" latinLnBrk="0" hangingPunct="1">
        <a:defRPr sz="1834" kern="1200">
          <a:solidFill>
            <a:schemeClr val="tx1"/>
          </a:solidFill>
          <a:latin typeface="+mn-lt"/>
          <a:ea typeface="+mn-ea"/>
          <a:cs typeface="+mn-cs"/>
        </a:defRPr>
      </a:lvl5pPr>
      <a:lvl6pPr marL="2375695" algn="l" defTabSz="950278" rtl="0" eaLnBrk="1" latinLnBrk="0" hangingPunct="1">
        <a:defRPr sz="1834" kern="1200">
          <a:solidFill>
            <a:schemeClr val="tx1"/>
          </a:solidFill>
          <a:latin typeface="+mn-lt"/>
          <a:ea typeface="+mn-ea"/>
          <a:cs typeface="+mn-cs"/>
        </a:defRPr>
      </a:lvl6pPr>
      <a:lvl7pPr marL="2850833" algn="l" defTabSz="950278" rtl="0" eaLnBrk="1" latinLnBrk="0" hangingPunct="1">
        <a:defRPr sz="1834" kern="1200">
          <a:solidFill>
            <a:schemeClr val="tx1"/>
          </a:solidFill>
          <a:latin typeface="+mn-lt"/>
          <a:ea typeface="+mn-ea"/>
          <a:cs typeface="+mn-cs"/>
        </a:defRPr>
      </a:lvl7pPr>
      <a:lvl8pPr marL="3325971" algn="l" defTabSz="950278" rtl="0" eaLnBrk="1" latinLnBrk="0" hangingPunct="1">
        <a:defRPr sz="1834" kern="1200">
          <a:solidFill>
            <a:schemeClr val="tx1"/>
          </a:solidFill>
          <a:latin typeface="+mn-lt"/>
          <a:ea typeface="+mn-ea"/>
          <a:cs typeface="+mn-cs"/>
        </a:defRPr>
      </a:lvl8pPr>
      <a:lvl9pPr marL="3801111" algn="l" defTabSz="950278" rtl="0" eaLnBrk="1" latinLnBrk="0" hangingPunct="1">
        <a:defRPr sz="1834"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5772"/>
            <a:ext cx="11239464" cy="564386"/>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2419"/>
            <a:ext cx="11239464" cy="164298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86588"/>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189"/>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094"/>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xmlns="" val="0"/>
              </a:ext>
            </a:extLst>
          </p:cNvPr>
          <p:cNvPicPr>
            <a:picLocks noChangeAspect="1"/>
          </p:cNvPicPr>
          <p:nvPr userDrawn="1"/>
        </p:nvPicPr>
        <p:blipFill rotWithShape="1">
          <a:blip r:embed="rId3"/>
          <a:srcRect l="762"/>
          <a:stretch/>
        </p:blipFill>
        <p:spPr>
          <a:xfrm rot="5400000">
            <a:off x="9658748" y="2896333"/>
            <a:ext cx="6986588" cy="1193925"/>
          </a:xfrm>
          <a:prstGeom prst="rect">
            <a:avLst/>
          </a:prstGeom>
        </p:spPr>
      </p:pic>
    </p:spTree>
    <p:extLst>
      <p:ext uri="{BB962C8B-B14F-4D97-AF65-F5344CB8AC3E}">
        <p14:creationId xmlns:p14="http://schemas.microsoft.com/office/powerpoint/2010/main" val="1708436925"/>
      </p:ext>
    </p:extLst>
  </p:cSld>
  <p:clrMap bg1="lt1" tx1="dk1" bg2="lt2" tx2="dk2" accent1="accent1" accent2="accent2" accent3="accent3" accent4="accent4" accent5="accent5" accent6="accent6" hlink="hlink" folHlink="folHlink"/>
  <p:sldLayoutIdLst>
    <p:sldLayoutId id="2147489138" r:id="rId1"/>
  </p:sldLayoutIdLst>
  <p:transition>
    <p:fade/>
  </p:transition>
  <p:hf sldNum="0" hdr="0" ftr="0" dt="0"/>
  <p:txStyles>
    <p:title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p:titleStyle>
    <p:body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p:bodyStyle>
    <p:otherStyle>
      <a:defPPr>
        <a:defRPr lang="en-US"/>
      </a:defPPr>
      <a:lvl1pPr marL="0" algn="l" defTabSz="950278" rtl="0" eaLnBrk="1" latinLnBrk="0" hangingPunct="1">
        <a:defRPr sz="1834" kern="1200">
          <a:solidFill>
            <a:schemeClr val="tx1"/>
          </a:solidFill>
          <a:latin typeface="+mn-lt"/>
          <a:ea typeface="+mn-ea"/>
          <a:cs typeface="+mn-cs"/>
        </a:defRPr>
      </a:lvl1pPr>
      <a:lvl2pPr marL="475139" algn="l" defTabSz="950278" rtl="0" eaLnBrk="1" latinLnBrk="0" hangingPunct="1">
        <a:defRPr sz="1834" kern="1200">
          <a:solidFill>
            <a:schemeClr val="tx1"/>
          </a:solidFill>
          <a:latin typeface="+mn-lt"/>
          <a:ea typeface="+mn-ea"/>
          <a:cs typeface="+mn-cs"/>
        </a:defRPr>
      </a:lvl2pPr>
      <a:lvl3pPr marL="950278" algn="l" defTabSz="950278" rtl="0" eaLnBrk="1" latinLnBrk="0" hangingPunct="1">
        <a:defRPr sz="1834" kern="1200">
          <a:solidFill>
            <a:schemeClr val="tx1"/>
          </a:solidFill>
          <a:latin typeface="+mn-lt"/>
          <a:ea typeface="+mn-ea"/>
          <a:cs typeface="+mn-cs"/>
        </a:defRPr>
      </a:lvl3pPr>
      <a:lvl4pPr marL="1425416" algn="l" defTabSz="950278" rtl="0" eaLnBrk="1" latinLnBrk="0" hangingPunct="1">
        <a:defRPr sz="1834" kern="1200">
          <a:solidFill>
            <a:schemeClr val="tx1"/>
          </a:solidFill>
          <a:latin typeface="+mn-lt"/>
          <a:ea typeface="+mn-ea"/>
          <a:cs typeface="+mn-cs"/>
        </a:defRPr>
      </a:lvl4pPr>
      <a:lvl5pPr marL="1900555" algn="l" defTabSz="950278" rtl="0" eaLnBrk="1" latinLnBrk="0" hangingPunct="1">
        <a:defRPr sz="1834" kern="1200">
          <a:solidFill>
            <a:schemeClr val="tx1"/>
          </a:solidFill>
          <a:latin typeface="+mn-lt"/>
          <a:ea typeface="+mn-ea"/>
          <a:cs typeface="+mn-cs"/>
        </a:defRPr>
      </a:lvl5pPr>
      <a:lvl6pPr marL="2375695" algn="l" defTabSz="950278" rtl="0" eaLnBrk="1" latinLnBrk="0" hangingPunct="1">
        <a:defRPr sz="1834" kern="1200">
          <a:solidFill>
            <a:schemeClr val="tx1"/>
          </a:solidFill>
          <a:latin typeface="+mn-lt"/>
          <a:ea typeface="+mn-ea"/>
          <a:cs typeface="+mn-cs"/>
        </a:defRPr>
      </a:lvl6pPr>
      <a:lvl7pPr marL="2850833" algn="l" defTabSz="950278" rtl="0" eaLnBrk="1" latinLnBrk="0" hangingPunct="1">
        <a:defRPr sz="1834" kern="1200">
          <a:solidFill>
            <a:schemeClr val="tx1"/>
          </a:solidFill>
          <a:latin typeface="+mn-lt"/>
          <a:ea typeface="+mn-ea"/>
          <a:cs typeface="+mn-cs"/>
        </a:defRPr>
      </a:lvl7pPr>
      <a:lvl8pPr marL="3325971" algn="l" defTabSz="950278" rtl="0" eaLnBrk="1" latinLnBrk="0" hangingPunct="1">
        <a:defRPr sz="1834" kern="1200">
          <a:solidFill>
            <a:schemeClr val="tx1"/>
          </a:solidFill>
          <a:latin typeface="+mn-lt"/>
          <a:ea typeface="+mn-ea"/>
          <a:cs typeface="+mn-cs"/>
        </a:defRPr>
      </a:lvl8pPr>
      <a:lvl9pPr marL="3801111" algn="l" defTabSz="950278" rtl="0" eaLnBrk="1" latinLnBrk="0" hangingPunct="1">
        <a:defRPr sz="1834"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5772"/>
            <a:ext cx="11239464" cy="564386"/>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2419"/>
            <a:ext cx="11239464" cy="164298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86588"/>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189"/>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094"/>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xmlns="" val="0"/>
              </a:ext>
            </a:extLst>
          </p:cNvPr>
          <p:cNvPicPr>
            <a:picLocks noChangeAspect="1"/>
          </p:cNvPicPr>
          <p:nvPr userDrawn="1"/>
        </p:nvPicPr>
        <p:blipFill rotWithShape="1">
          <a:blip r:embed="rId3"/>
          <a:srcRect l="762"/>
          <a:stretch/>
        </p:blipFill>
        <p:spPr>
          <a:xfrm rot="5400000">
            <a:off x="9658748" y="2896333"/>
            <a:ext cx="6986588" cy="1193925"/>
          </a:xfrm>
          <a:prstGeom prst="rect">
            <a:avLst/>
          </a:prstGeom>
        </p:spPr>
      </p:pic>
    </p:spTree>
    <p:extLst>
      <p:ext uri="{BB962C8B-B14F-4D97-AF65-F5344CB8AC3E}">
        <p14:creationId xmlns:p14="http://schemas.microsoft.com/office/powerpoint/2010/main" val="272664127"/>
      </p:ext>
    </p:extLst>
  </p:cSld>
  <p:clrMap bg1="lt1" tx1="dk1" bg2="lt2" tx2="dk2" accent1="accent1" accent2="accent2" accent3="accent3" accent4="accent4" accent5="accent5" accent6="accent6" hlink="hlink" folHlink="folHlink"/>
  <p:sldLayoutIdLst>
    <p:sldLayoutId id="2147489173" r:id="rId1"/>
  </p:sldLayoutIdLst>
  <p:transition>
    <p:fade/>
  </p:transition>
  <p:hf sldNum="0" hdr="0" ftr="0" dt="0"/>
  <p:txStyles>
    <p:title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p:titleStyle>
    <p:body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p:bodyStyle>
    <p:otherStyle>
      <a:defPPr>
        <a:defRPr lang="en-US"/>
      </a:defPPr>
      <a:lvl1pPr marL="0" algn="l" defTabSz="950278" rtl="0" eaLnBrk="1" latinLnBrk="0" hangingPunct="1">
        <a:defRPr sz="1834" kern="1200">
          <a:solidFill>
            <a:schemeClr val="tx1"/>
          </a:solidFill>
          <a:latin typeface="+mn-lt"/>
          <a:ea typeface="+mn-ea"/>
          <a:cs typeface="+mn-cs"/>
        </a:defRPr>
      </a:lvl1pPr>
      <a:lvl2pPr marL="475139" algn="l" defTabSz="950278" rtl="0" eaLnBrk="1" latinLnBrk="0" hangingPunct="1">
        <a:defRPr sz="1834" kern="1200">
          <a:solidFill>
            <a:schemeClr val="tx1"/>
          </a:solidFill>
          <a:latin typeface="+mn-lt"/>
          <a:ea typeface="+mn-ea"/>
          <a:cs typeface="+mn-cs"/>
        </a:defRPr>
      </a:lvl2pPr>
      <a:lvl3pPr marL="950278" algn="l" defTabSz="950278" rtl="0" eaLnBrk="1" latinLnBrk="0" hangingPunct="1">
        <a:defRPr sz="1834" kern="1200">
          <a:solidFill>
            <a:schemeClr val="tx1"/>
          </a:solidFill>
          <a:latin typeface="+mn-lt"/>
          <a:ea typeface="+mn-ea"/>
          <a:cs typeface="+mn-cs"/>
        </a:defRPr>
      </a:lvl3pPr>
      <a:lvl4pPr marL="1425416" algn="l" defTabSz="950278" rtl="0" eaLnBrk="1" latinLnBrk="0" hangingPunct="1">
        <a:defRPr sz="1834" kern="1200">
          <a:solidFill>
            <a:schemeClr val="tx1"/>
          </a:solidFill>
          <a:latin typeface="+mn-lt"/>
          <a:ea typeface="+mn-ea"/>
          <a:cs typeface="+mn-cs"/>
        </a:defRPr>
      </a:lvl4pPr>
      <a:lvl5pPr marL="1900555" algn="l" defTabSz="950278" rtl="0" eaLnBrk="1" latinLnBrk="0" hangingPunct="1">
        <a:defRPr sz="1834" kern="1200">
          <a:solidFill>
            <a:schemeClr val="tx1"/>
          </a:solidFill>
          <a:latin typeface="+mn-lt"/>
          <a:ea typeface="+mn-ea"/>
          <a:cs typeface="+mn-cs"/>
        </a:defRPr>
      </a:lvl5pPr>
      <a:lvl6pPr marL="2375695" algn="l" defTabSz="950278" rtl="0" eaLnBrk="1" latinLnBrk="0" hangingPunct="1">
        <a:defRPr sz="1834" kern="1200">
          <a:solidFill>
            <a:schemeClr val="tx1"/>
          </a:solidFill>
          <a:latin typeface="+mn-lt"/>
          <a:ea typeface="+mn-ea"/>
          <a:cs typeface="+mn-cs"/>
        </a:defRPr>
      </a:lvl6pPr>
      <a:lvl7pPr marL="2850833" algn="l" defTabSz="950278" rtl="0" eaLnBrk="1" latinLnBrk="0" hangingPunct="1">
        <a:defRPr sz="1834" kern="1200">
          <a:solidFill>
            <a:schemeClr val="tx1"/>
          </a:solidFill>
          <a:latin typeface="+mn-lt"/>
          <a:ea typeface="+mn-ea"/>
          <a:cs typeface="+mn-cs"/>
        </a:defRPr>
      </a:lvl7pPr>
      <a:lvl8pPr marL="3325971" algn="l" defTabSz="950278" rtl="0" eaLnBrk="1" latinLnBrk="0" hangingPunct="1">
        <a:defRPr sz="1834" kern="1200">
          <a:solidFill>
            <a:schemeClr val="tx1"/>
          </a:solidFill>
          <a:latin typeface="+mn-lt"/>
          <a:ea typeface="+mn-ea"/>
          <a:cs typeface="+mn-cs"/>
        </a:defRPr>
      </a:lvl8pPr>
      <a:lvl9pPr marL="3801111" algn="l" defTabSz="950278" rtl="0" eaLnBrk="1" latinLnBrk="0" hangingPunct="1">
        <a:defRPr sz="1834"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5772"/>
            <a:ext cx="11239464" cy="564386"/>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2419"/>
            <a:ext cx="11239464" cy="164298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86588"/>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189"/>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094"/>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xmlns="" val="0"/>
              </a:ext>
            </a:extLst>
          </p:cNvPr>
          <p:cNvPicPr>
            <a:picLocks noChangeAspect="1"/>
          </p:cNvPicPr>
          <p:nvPr userDrawn="1"/>
        </p:nvPicPr>
        <p:blipFill rotWithShape="1">
          <a:blip r:embed="rId3"/>
          <a:srcRect l="762"/>
          <a:stretch/>
        </p:blipFill>
        <p:spPr>
          <a:xfrm rot="5400000">
            <a:off x="9658748" y="2896333"/>
            <a:ext cx="6986588" cy="1193925"/>
          </a:xfrm>
          <a:prstGeom prst="rect">
            <a:avLst/>
          </a:prstGeom>
        </p:spPr>
      </p:pic>
    </p:spTree>
    <p:extLst>
      <p:ext uri="{BB962C8B-B14F-4D97-AF65-F5344CB8AC3E}">
        <p14:creationId xmlns:p14="http://schemas.microsoft.com/office/powerpoint/2010/main" val="2639491704"/>
      </p:ext>
    </p:extLst>
  </p:cSld>
  <p:clrMap bg1="lt1" tx1="dk1" bg2="lt2" tx2="dk2" accent1="accent1" accent2="accent2" accent3="accent3" accent4="accent4" accent5="accent5" accent6="accent6" hlink="hlink" folHlink="folHlink"/>
  <p:sldLayoutIdLst>
    <p:sldLayoutId id="2147489206" r:id="rId1"/>
  </p:sldLayoutIdLst>
  <p:transition>
    <p:fade/>
  </p:transition>
  <p:hf sldNum="0" hdr="0" ftr="0" dt="0"/>
  <p:txStyles>
    <p:title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p:titleStyle>
    <p:body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p:bodyStyle>
    <p:otherStyle>
      <a:defPPr>
        <a:defRPr lang="en-US"/>
      </a:defPPr>
      <a:lvl1pPr marL="0" algn="l" defTabSz="950278" rtl="0" eaLnBrk="1" latinLnBrk="0" hangingPunct="1">
        <a:defRPr sz="1834" kern="1200">
          <a:solidFill>
            <a:schemeClr val="tx1"/>
          </a:solidFill>
          <a:latin typeface="+mn-lt"/>
          <a:ea typeface="+mn-ea"/>
          <a:cs typeface="+mn-cs"/>
        </a:defRPr>
      </a:lvl1pPr>
      <a:lvl2pPr marL="475139" algn="l" defTabSz="950278" rtl="0" eaLnBrk="1" latinLnBrk="0" hangingPunct="1">
        <a:defRPr sz="1834" kern="1200">
          <a:solidFill>
            <a:schemeClr val="tx1"/>
          </a:solidFill>
          <a:latin typeface="+mn-lt"/>
          <a:ea typeface="+mn-ea"/>
          <a:cs typeface="+mn-cs"/>
        </a:defRPr>
      </a:lvl2pPr>
      <a:lvl3pPr marL="950278" algn="l" defTabSz="950278" rtl="0" eaLnBrk="1" latinLnBrk="0" hangingPunct="1">
        <a:defRPr sz="1834" kern="1200">
          <a:solidFill>
            <a:schemeClr val="tx1"/>
          </a:solidFill>
          <a:latin typeface="+mn-lt"/>
          <a:ea typeface="+mn-ea"/>
          <a:cs typeface="+mn-cs"/>
        </a:defRPr>
      </a:lvl3pPr>
      <a:lvl4pPr marL="1425416" algn="l" defTabSz="950278" rtl="0" eaLnBrk="1" latinLnBrk="0" hangingPunct="1">
        <a:defRPr sz="1834" kern="1200">
          <a:solidFill>
            <a:schemeClr val="tx1"/>
          </a:solidFill>
          <a:latin typeface="+mn-lt"/>
          <a:ea typeface="+mn-ea"/>
          <a:cs typeface="+mn-cs"/>
        </a:defRPr>
      </a:lvl4pPr>
      <a:lvl5pPr marL="1900555" algn="l" defTabSz="950278" rtl="0" eaLnBrk="1" latinLnBrk="0" hangingPunct="1">
        <a:defRPr sz="1834" kern="1200">
          <a:solidFill>
            <a:schemeClr val="tx1"/>
          </a:solidFill>
          <a:latin typeface="+mn-lt"/>
          <a:ea typeface="+mn-ea"/>
          <a:cs typeface="+mn-cs"/>
        </a:defRPr>
      </a:lvl5pPr>
      <a:lvl6pPr marL="2375695" algn="l" defTabSz="950278" rtl="0" eaLnBrk="1" latinLnBrk="0" hangingPunct="1">
        <a:defRPr sz="1834" kern="1200">
          <a:solidFill>
            <a:schemeClr val="tx1"/>
          </a:solidFill>
          <a:latin typeface="+mn-lt"/>
          <a:ea typeface="+mn-ea"/>
          <a:cs typeface="+mn-cs"/>
        </a:defRPr>
      </a:lvl6pPr>
      <a:lvl7pPr marL="2850833" algn="l" defTabSz="950278" rtl="0" eaLnBrk="1" latinLnBrk="0" hangingPunct="1">
        <a:defRPr sz="1834" kern="1200">
          <a:solidFill>
            <a:schemeClr val="tx1"/>
          </a:solidFill>
          <a:latin typeface="+mn-lt"/>
          <a:ea typeface="+mn-ea"/>
          <a:cs typeface="+mn-cs"/>
        </a:defRPr>
      </a:lvl7pPr>
      <a:lvl8pPr marL="3325971" algn="l" defTabSz="950278" rtl="0" eaLnBrk="1" latinLnBrk="0" hangingPunct="1">
        <a:defRPr sz="1834" kern="1200">
          <a:solidFill>
            <a:schemeClr val="tx1"/>
          </a:solidFill>
          <a:latin typeface="+mn-lt"/>
          <a:ea typeface="+mn-ea"/>
          <a:cs typeface="+mn-cs"/>
        </a:defRPr>
      </a:lvl8pPr>
      <a:lvl9pPr marL="3801111" algn="l" defTabSz="950278" rtl="0" eaLnBrk="1" latinLnBrk="0" hangingPunct="1">
        <a:defRPr sz="1834"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5772"/>
            <a:ext cx="11239464" cy="564386"/>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2419"/>
            <a:ext cx="11239464" cy="164298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86588"/>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1" y="1"/>
            <a:ext cx="596951" cy="596189"/>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072" tIns="148857" rIns="186072" bIns="148857" numCol="1" spcCol="0" rtlCol="0" fromWordArt="0" anchor="t" anchorCtr="0" forceAA="0" compatLnSpc="1">
            <a:prstTxWarp prst="textNoShape">
              <a:avLst/>
            </a:prstTxWarp>
            <a:noAutofit/>
          </a:bodyPr>
          <a:lstStyle/>
          <a:p>
            <a:pPr algn="ctr" defTabSz="948795" fontAlgn="base">
              <a:lnSpc>
                <a:spcPct val="90000"/>
              </a:lnSpc>
              <a:spcBef>
                <a:spcPct val="0"/>
              </a:spcBef>
              <a:spcAft>
                <a:spcPct val="0"/>
              </a:spcAft>
            </a:pPr>
            <a:endParaRPr lang="en-US" sz="2442">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094"/>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072" tIns="148857" rIns="186072" bIns="148857" numCol="1" spcCol="0" rtlCol="0" fromWordArt="0" anchor="t" anchorCtr="0" forceAA="0" compatLnSpc="1">
            <a:prstTxWarp prst="textNoShape">
              <a:avLst/>
            </a:prstTxWarp>
            <a:noAutofit/>
          </a:bodyPr>
          <a:lstStyle/>
          <a:p>
            <a:pPr algn="ctr" defTabSz="948795" fontAlgn="base">
              <a:lnSpc>
                <a:spcPct val="90000"/>
              </a:lnSpc>
              <a:spcBef>
                <a:spcPct val="0"/>
              </a:spcBef>
              <a:spcAft>
                <a:spcPct val="0"/>
              </a:spcAft>
            </a:pPr>
            <a:endParaRPr lang="en-US" sz="2442">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xmlns="" val="0"/>
              </a:ext>
            </a:extLst>
          </p:cNvPr>
          <p:cNvPicPr>
            <a:picLocks noChangeAspect="1"/>
          </p:cNvPicPr>
          <p:nvPr userDrawn="1"/>
        </p:nvPicPr>
        <p:blipFill rotWithShape="1">
          <a:blip r:embed="rId2"/>
          <a:srcRect l="762"/>
          <a:stretch/>
        </p:blipFill>
        <p:spPr>
          <a:xfrm rot="5400000">
            <a:off x="9658748" y="2896334"/>
            <a:ext cx="6986588" cy="1193925"/>
          </a:xfrm>
          <a:prstGeom prst="rect">
            <a:avLst/>
          </a:prstGeom>
        </p:spPr>
      </p:pic>
      <p:sp>
        <p:nvSpPr>
          <p:cNvPr id="5" name="Rectangle 4">
            <a:extLst>
              <a:ext uri="{FF2B5EF4-FFF2-40B4-BE49-F238E27FC236}">
                <a16:creationId xmlns:a16="http://schemas.microsoft.com/office/drawing/2014/main" id="{E86E145C-E99F-4569-8EAF-72552238C3E1}"/>
              </a:ext>
            </a:extLst>
          </p:cNvPr>
          <p:cNvSpPr/>
          <p:nvPr userDrawn="1"/>
        </p:nvSpPr>
        <p:spPr>
          <a:xfrm>
            <a:off x="24610" y="6581637"/>
            <a:ext cx="2353696" cy="375931"/>
          </a:xfrm>
          <a:prstGeom prst="rect">
            <a:avLst/>
          </a:prstGeom>
        </p:spPr>
        <p:txBody>
          <a:bodyPr wrap="none">
            <a:spAutoFit/>
          </a:bodyPr>
          <a:lstStyle/>
          <a:p>
            <a:pPr defTabSz="931033"/>
            <a:r>
              <a:rPr lang="en-US" sz="1798" dirty="0">
                <a:solidFill>
                  <a:srgbClr val="2C3E50"/>
                </a:solidFill>
                <a:latin typeface="Gotham Black" panose="02000604040000020004" pitchFamily="50" charset="0"/>
              </a:rPr>
              <a:t>mohamedradwan.com</a:t>
            </a:r>
            <a:endParaRPr lang="en-GB" sz="1798" dirty="0">
              <a:solidFill>
                <a:srgbClr val="000000"/>
              </a:solidFill>
            </a:endParaRPr>
          </a:p>
        </p:txBody>
      </p:sp>
    </p:spTree>
    <p:extLst>
      <p:ext uri="{BB962C8B-B14F-4D97-AF65-F5344CB8AC3E}">
        <p14:creationId xmlns:p14="http://schemas.microsoft.com/office/powerpoint/2010/main" val="3567394252"/>
      </p:ext>
    </p:extLst>
  </p:cSld>
  <p:clrMap bg1="lt1" tx1="dk1" bg2="lt2" tx2="dk2" accent1="accent1" accent2="accent2" accent3="accent3" accent4="accent4" accent5="accent5" accent6="accent6" hlink="hlink" folHlink="folHlink"/>
  <p:transition>
    <p:fade/>
  </p:transition>
  <p:hf sldNum="0" hdr="0" ftr="0" dt="0"/>
  <p:txStyles>
    <p:titleStyle>
      <a:lvl1pPr algn="l" defTabSz="949071" rtl="0" eaLnBrk="1" latinLnBrk="0" hangingPunct="1">
        <a:lnSpc>
          <a:spcPct val="100000"/>
        </a:lnSpc>
        <a:spcBef>
          <a:spcPct val="0"/>
        </a:spcBef>
        <a:buNone/>
        <a:defRPr lang="en-US" sz="3664" b="0" kern="1200" cap="none" spc="-51" baseline="0" dirty="0" smtClean="0">
          <a:ln w="3175">
            <a:noFill/>
          </a:ln>
          <a:solidFill>
            <a:schemeClr val="tx1"/>
          </a:solidFill>
          <a:effectLst/>
          <a:latin typeface="+mj-lt"/>
          <a:ea typeface="+mn-ea"/>
          <a:cs typeface="Segoe UI" pitchFamily="34" charset="0"/>
        </a:defRPr>
      </a:lvl1pPr>
    </p:titleStyle>
    <p:bodyStyle>
      <a:lvl1pPr marL="232602" marR="0" indent="-232602" algn="l" defTabSz="949071"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203" marR="0" indent="-232602" algn="l" defTabSz="949071"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6" kern="1200" spc="0" baseline="0">
          <a:gradFill>
            <a:gsLst>
              <a:gs pos="1250">
                <a:schemeClr val="tx1"/>
              </a:gs>
              <a:gs pos="100000">
                <a:schemeClr val="tx1"/>
              </a:gs>
            </a:gsLst>
            <a:lin ang="5400000" scaled="0"/>
          </a:gradFill>
          <a:latin typeface="+mn-lt"/>
          <a:ea typeface="+mn-ea"/>
          <a:cs typeface="+mn-cs"/>
        </a:defRPr>
      </a:lvl2pPr>
      <a:lvl3pPr marL="668730" marR="0" indent="-203526" algn="l" defTabSz="949071"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28" kern="1200" spc="0" baseline="0">
          <a:gradFill>
            <a:gsLst>
              <a:gs pos="1250">
                <a:schemeClr val="tx1"/>
              </a:gs>
              <a:gs pos="100000">
                <a:schemeClr val="tx1"/>
              </a:gs>
            </a:gsLst>
            <a:lin ang="5400000" scaled="0"/>
          </a:gradFill>
          <a:latin typeface="+mn-lt"/>
          <a:ea typeface="+mn-ea"/>
          <a:cs typeface="+mn-cs"/>
        </a:defRPr>
      </a:lvl3pPr>
      <a:lvl4pPr marL="857720" marR="0" indent="-184143" algn="l" defTabSz="949071"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4" kern="1200" spc="0" baseline="0">
          <a:gradFill>
            <a:gsLst>
              <a:gs pos="1250">
                <a:schemeClr val="tx1"/>
              </a:gs>
              <a:gs pos="100000">
                <a:schemeClr val="tx1"/>
              </a:gs>
            </a:gsLst>
            <a:lin ang="5400000" scaled="0"/>
          </a:gradFill>
          <a:latin typeface="+mn-lt"/>
          <a:ea typeface="+mn-ea"/>
          <a:cs typeface="+mn-cs"/>
        </a:defRPr>
      </a:lvl4pPr>
      <a:lvl5pPr marL="1041863" marR="0" indent="-171222" algn="l" defTabSz="949071"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4" kern="1200" spc="0" baseline="0">
          <a:gradFill>
            <a:gsLst>
              <a:gs pos="1250">
                <a:schemeClr val="tx1"/>
              </a:gs>
              <a:gs pos="100000">
                <a:schemeClr val="tx1"/>
              </a:gs>
            </a:gsLst>
            <a:lin ang="5400000" scaled="0"/>
          </a:gradFill>
          <a:latin typeface="+mn-lt"/>
          <a:ea typeface="+mn-ea"/>
          <a:cs typeface="+mn-cs"/>
        </a:defRPr>
      </a:lvl5pPr>
      <a:lvl6pPr marL="2609944" indent="-237268" algn="l" defTabSz="949071" rtl="0" eaLnBrk="1" latinLnBrk="0" hangingPunct="1">
        <a:spcBef>
          <a:spcPct val="20000"/>
        </a:spcBef>
        <a:buFont typeface="Arial" pitchFamily="34" charset="0"/>
        <a:buChar char="•"/>
        <a:defRPr sz="2036" kern="1200">
          <a:solidFill>
            <a:schemeClr val="tx1"/>
          </a:solidFill>
          <a:latin typeface="+mn-lt"/>
          <a:ea typeface="+mn-ea"/>
          <a:cs typeface="+mn-cs"/>
        </a:defRPr>
      </a:lvl6pPr>
      <a:lvl7pPr marL="3084479" indent="-237268" algn="l" defTabSz="949071" rtl="0" eaLnBrk="1" latinLnBrk="0" hangingPunct="1">
        <a:spcBef>
          <a:spcPct val="20000"/>
        </a:spcBef>
        <a:buFont typeface="Arial" pitchFamily="34" charset="0"/>
        <a:buChar char="•"/>
        <a:defRPr sz="2036" kern="1200">
          <a:solidFill>
            <a:schemeClr val="tx1"/>
          </a:solidFill>
          <a:latin typeface="+mn-lt"/>
          <a:ea typeface="+mn-ea"/>
          <a:cs typeface="+mn-cs"/>
        </a:defRPr>
      </a:lvl7pPr>
      <a:lvl8pPr marL="3559014" indent="-237268" algn="l" defTabSz="949071" rtl="0" eaLnBrk="1" latinLnBrk="0" hangingPunct="1">
        <a:spcBef>
          <a:spcPct val="20000"/>
        </a:spcBef>
        <a:buFont typeface="Arial" pitchFamily="34" charset="0"/>
        <a:buChar char="•"/>
        <a:defRPr sz="2036" kern="1200">
          <a:solidFill>
            <a:schemeClr val="tx1"/>
          </a:solidFill>
          <a:latin typeface="+mn-lt"/>
          <a:ea typeface="+mn-ea"/>
          <a:cs typeface="+mn-cs"/>
        </a:defRPr>
      </a:lvl8pPr>
      <a:lvl9pPr marL="4033550" indent="-237268" algn="l" defTabSz="949071" rtl="0" eaLnBrk="1" latinLnBrk="0" hangingPunct="1">
        <a:spcBef>
          <a:spcPct val="20000"/>
        </a:spcBef>
        <a:buFont typeface="Arial" pitchFamily="34" charset="0"/>
        <a:buChar char="•"/>
        <a:defRPr sz="2036" kern="1200">
          <a:solidFill>
            <a:schemeClr val="tx1"/>
          </a:solidFill>
          <a:latin typeface="+mn-lt"/>
          <a:ea typeface="+mn-ea"/>
          <a:cs typeface="+mn-cs"/>
        </a:defRPr>
      </a:lvl9pPr>
    </p:bodyStyle>
    <p:otherStyle>
      <a:defPPr>
        <a:defRPr lang="en-US"/>
      </a:defPPr>
      <a:lvl1pPr marL="0" algn="l" defTabSz="949071" rtl="0" eaLnBrk="1" latinLnBrk="0" hangingPunct="1">
        <a:defRPr sz="1832" kern="1200">
          <a:solidFill>
            <a:schemeClr val="tx1"/>
          </a:solidFill>
          <a:latin typeface="+mn-lt"/>
          <a:ea typeface="+mn-ea"/>
          <a:cs typeface="+mn-cs"/>
        </a:defRPr>
      </a:lvl1pPr>
      <a:lvl2pPr marL="474536" algn="l" defTabSz="949071" rtl="0" eaLnBrk="1" latinLnBrk="0" hangingPunct="1">
        <a:defRPr sz="1832" kern="1200">
          <a:solidFill>
            <a:schemeClr val="tx1"/>
          </a:solidFill>
          <a:latin typeface="+mn-lt"/>
          <a:ea typeface="+mn-ea"/>
          <a:cs typeface="+mn-cs"/>
        </a:defRPr>
      </a:lvl2pPr>
      <a:lvl3pPr marL="949071" algn="l" defTabSz="949071" rtl="0" eaLnBrk="1" latinLnBrk="0" hangingPunct="1">
        <a:defRPr sz="1832" kern="1200">
          <a:solidFill>
            <a:schemeClr val="tx1"/>
          </a:solidFill>
          <a:latin typeface="+mn-lt"/>
          <a:ea typeface="+mn-ea"/>
          <a:cs typeface="+mn-cs"/>
        </a:defRPr>
      </a:lvl3pPr>
      <a:lvl4pPr marL="1423605" algn="l" defTabSz="949071" rtl="0" eaLnBrk="1" latinLnBrk="0" hangingPunct="1">
        <a:defRPr sz="1832" kern="1200">
          <a:solidFill>
            <a:schemeClr val="tx1"/>
          </a:solidFill>
          <a:latin typeface="+mn-lt"/>
          <a:ea typeface="+mn-ea"/>
          <a:cs typeface="+mn-cs"/>
        </a:defRPr>
      </a:lvl4pPr>
      <a:lvl5pPr marL="1898141" algn="l" defTabSz="949071" rtl="0" eaLnBrk="1" latinLnBrk="0" hangingPunct="1">
        <a:defRPr sz="1832" kern="1200">
          <a:solidFill>
            <a:schemeClr val="tx1"/>
          </a:solidFill>
          <a:latin typeface="+mn-lt"/>
          <a:ea typeface="+mn-ea"/>
          <a:cs typeface="+mn-cs"/>
        </a:defRPr>
      </a:lvl5pPr>
      <a:lvl6pPr marL="2372677" algn="l" defTabSz="949071" rtl="0" eaLnBrk="1" latinLnBrk="0" hangingPunct="1">
        <a:defRPr sz="1832" kern="1200">
          <a:solidFill>
            <a:schemeClr val="tx1"/>
          </a:solidFill>
          <a:latin typeface="+mn-lt"/>
          <a:ea typeface="+mn-ea"/>
          <a:cs typeface="+mn-cs"/>
        </a:defRPr>
      </a:lvl6pPr>
      <a:lvl7pPr marL="2847212" algn="l" defTabSz="949071" rtl="0" eaLnBrk="1" latinLnBrk="0" hangingPunct="1">
        <a:defRPr sz="1832" kern="1200">
          <a:solidFill>
            <a:schemeClr val="tx1"/>
          </a:solidFill>
          <a:latin typeface="+mn-lt"/>
          <a:ea typeface="+mn-ea"/>
          <a:cs typeface="+mn-cs"/>
        </a:defRPr>
      </a:lvl7pPr>
      <a:lvl8pPr marL="3321745" algn="l" defTabSz="949071" rtl="0" eaLnBrk="1" latinLnBrk="0" hangingPunct="1">
        <a:defRPr sz="1832" kern="1200">
          <a:solidFill>
            <a:schemeClr val="tx1"/>
          </a:solidFill>
          <a:latin typeface="+mn-lt"/>
          <a:ea typeface="+mn-ea"/>
          <a:cs typeface="+mn-cs"/>
        </a:defRPr>
      </a:lvl8pPr>
      <a:lvl9pPr marL="3796282" algn="l" defTabSz="949071" rtl="0" eaLnBrk="1" latinLnBrk="0" hangingPunct="1">
        <a:defRPr sz="1832"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68">
          <p15:clr>
            <a:srgbClr val="C35EA4"/>
          </p15:clr>
        </p15:guide>
        <p15:guide id="2" pos="7313">
          <p15:clr>
            <a:srgbClr val="C35EA4"/>
          </p15:clr>
        </p15:guide>
        <p15:guide id="3" orient="horz" pos="369">
          <p15:clr>
            <a:srgbClr val="C35EA4"/>
          </p15:clr>
        </p15:guide>
        <p15:guide id="4" orient="horz" pos="3949">
          <p15:clr>
            <a:srgbClr val="C35EA4"/>
          </p15:clr>
        </p15:guide>
        <p15:guide id="5" orient="horz" pos="184">
          <p15:clr>
            <a:srgbClr val="A4A3A4"/>
          </p15:clr>
        </p15:guide>
        <p15:guide id="6" pos="185">
          <p15:clr>
            <a:srgbClr val="A4A3A4"/>
          </p15:clr>
        </p15:guide>
        <p15:guide id="7" orient="horz" pos="4135">
          <p15:clr>
            <a:srgbClr val="A4A3A4"/>
          </p15:clr>
        </p15:guide>
        <p15:guide id="8" pos="7495">
          <p15:clr>
            <a:srgbClr val="A4A3A4"/>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4940"/>
            <a:ext cx="11889564" cy="916534"/>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1" y="1211475"/>
            <a:ext cx="11887198" cy="2090506"/>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3" name="Group 2"/>
          <p:cNvGrpSpPr/>
          <p:nvPr/>
        </p:nvGrpSpPr>
        <p:grpSpPr>
          <a:xfrm>
            <a:off x="12618964" y="-8386"/>
            <a:ext cx="955641" cy="5768808"/>
            <a:chOff x="12618967" y="-8396"/>
            <a:chExt cx="955641" cy="5775362"/>
          </a:xfrm>
        </p:grpSpPr>
        <p:grpSp>
          <p:nvGrpSpPr>
            <p:cNvPr id="18" name="Group 17"/>
            <p:cNvGrpSpPr/>
            <p:nvPr userDrawn="1"/>
          </p:nvGrpSpPr>
          <p:grpSpPr>
            <a:xfrm>
              <a:off x="12618967" y="-8396"/>
              <a:ext cx="955641" cy="5775362"/>
              <a:chOff x="12618967" y="-8396"/>
              <a:chExt cx="955641" cy="5775362"/>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1267" rtl="0" eaLnBrk="1" fontAlgn="base" latinLnBrk="0" hangingPunct="1">
                    <a:lnSpc>
                      <a:spcPct val="100000"/>
                    </a:lnSpc>
                    <a:spcBef>
                      <a:spcPct val="0"/>
                    </a:spcBef>
                    <a:spcAft>
                      <a:spcPct val="0"/>
                    </a:spcAft>
                  </a:pPr>
                  <a:r>
                    <a:rPr lang="en-US" sz="499" b="1" kern="1200" baseline="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1267" fontAlgn="base">
                    <a:lnSpc>
                      <a:spcPct val="100000"/>
                    </a:lnSpc>
                    <a:spcBef>
                      <a:spcPct val="0"/>
                    </a:spcBef>
                    <a:spcAft>
                      <a:spcPct val="0"/>
                    </a:spcAft>
                  </a:pPr>
                  <a:r>
                    <a:rPr lang="en-US" sz="499">
                      <a:gradFill>
                        <a:gsLst>
                          <a:gs pos="2092">
                            <a:srgbClr val="F8F8F8"/>
                          </a:gs>
                          <a:gs pos="10042">
                            <a:srgbClr val="F8F8F8"/>
                          </a:gs>
                        </a:gsLst>
                        <a:lin ang="5400000" scaled="0"/>
                      </a:gradFill>
                      <a:ea typeface="Segoe UI" pitchFamily="34" charset="0"/>
                      <a:cs typeface="Segoe UI" pitchFamily="34" charset="0"/>
                    </a:rPr>
                    <a:t>R:</a:t>
                  </a:r>
                  <a:r>
                    <a:rPr lang="en-US" sz="499" baseline="0">
                      <a:gradFill>
                        <a:gsLst>
                          <a:gs pos="2092">
                            <a:srgbClr val="F8F8F8"/>
                          </a:gs>
                          <a:gs pos="10042">
                            <a:srgbClr val="F8F8F8"/>
                          </a:gs>
                        </a:gsLst>
                        <a:lin ang="5400000" scaled="0"/>
                      </a:gradFill>
                      <a:ea typeface="Segoe UI" pitchFamily="34" charset="0"/>
                      <a:cs typeface="Segoe UI" pitchFamily="34" charset="0"/>
                    </a:rPr>
                    <a:t>0 G:120 B:215</a:t>
                  </a:r>
                  <a:endParaRPr lang="en-US" sz="499">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1267" fontAlgn="base">
                    <a:lnSpc>
                      <a:spcPct val="100000"/>
                    </a:lnSpc>
                    <a:spcBef>
                      <a:spcPct val="0"/>
                    </a:spcBef>
                    <a:spcAft>
                      <a:spcPct val="0"/>
                    </a:spcAft>
                  </a:pPr>
                  <a:r>
                    <a:rPr lang="en-US" sz="499" b="1" kern="1200" baseline="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1267" fontAlgn="base">
                    <a:lnSpc>
                      <a:spcPct val="100000"/>
                    </a:lnSpc>
                    <a:spcBef>
                      <a:spcPct val="0"/>
                    </a:spcBef>
                    <a:spcAft>
                      <a:spcPct val="0"/>
                    </a:spcAft>
                  </a:pPr>
                  <a:r>
                    <a:rPr lang="en-US" sz="499">
                      <a:gradFill>
                        <a:gsLst>
                          <a:gs pos="7965">
                            <a:srgbClr val="000000"/>
                          </a:gs>
                          <a:gs pos="28319">
                            <a:srgbClr val="000000"/>
                          </a:gs>
                        </a:gsLst>
                        <a:lin ang="5400000" scaled="0"/>
                      </a:gradFill>
                      <a:ea typeface="Segoe UI" pitchFamily="34" charset="0"/>
                      <a:cs typeface="Segoe UI" pitchFamily="34" charset="0"/>
                    </a:rPr>
                    <a:t>R:</a:t>
                  </a:r>
                  <a:r>
                    <a:rPr lang="en-US" sz="499" baseline="0">
                      <a:gradFill>
                        <a:gsLst>
                          <a:gs pos="7965">
                            <a:srgbClr val="000000"/>
                          </a:gs>
                          <a:gs pos="28319">
                            <a:srgbClr val="000000"/>
                          </a:gs>
                        </a:gsLst>
                        <a:lin ang="5400000" scaled="0"/>
                      </a:gradFill>
                      <a:ea typeface="Segoe UI" pitchFamily="34" charset="0"/>
                      <a:cs typeface="Segoe UI" pitchFamily="34" charset="0"/>
                    </a:rPr>
                    <a:t>0 G:188 B:242</a:t>
                  </a:r>
                  <a:endParaRPr lang="en-US" sz="499">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1267" fontAlgn="base">
                    <a:lnSpc>
                      <a:spcPct val="100000"/>
                    </a:lnSpc>
                    <a:spcBef>
                      <a:spcPct val="0"/>
                    </a:spcBef>
                    <a:spcAft>
                      <a:spcPct val="0"/>
                    </a:spcAft>
                  </a:pPr>
                  <a:r>
                    <a:rPr lang="en-US" sz="499" b="1" kern="1200" baseline="0" dirty="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31267" fontAlgn="base">
                    <a:lnSpc>
                      <a:spcPct val="100000"/>
                    </a:lnSpc>
                    <a:spcBef>
                      <a:spcPct val="0"/>
                    </a:spcBef>
                    <a:spcAft>
                      <a:spcPct val="0"/>
                    </a:spcAft>
                  </a:pPr>
                  <a:r>
                    <a:rPr lang="en-US" sz="499" dirty="0">
                      <a:gradFill>
                        <a:gsLst>
                          <a:gs pos="92035">
                            <a:srgbClr val="505050"/>
                          </a:gs>
                          <a:gs pos="27000">
                            <a:srgbClr val="505050"/>
                          </a:gs>
                        </a:gsLst>
                        <a:lin ang="5400000" scaled="0"/>
                      </a:gradFill>
                      <a:ea typeface="Segoe UI" pitchFamily="34" charset="0"/>
                      <a:cs typeface="Segoe UI" pitchFamily="34" charset="0"/>
                    </a:rPr>
                    <a:t>R:</a:t>
                  </a:r>
                  <a:r>
                    <a:rPr lang="en-US" sz="499" baseline="0" dirty="0">
                      <a:gradFill>
                        <a:gsLst>
                          <a:gs pos="92035">
                            <a:srgbClr val="505050"/>
                          </a:gs>
                          <a:gs pos="27000">
                            <a:srgbClr val="505050"/>
                          </a:gs>
                        </a:gsLst>
                        <a:lin ang="5400000" scaled="0"/>
                      </a:gradFill>
                      <a:ea typeface="Segoe UI" pitchFamily="34" charset="0"/>
                      <a:cs typeface="Segoe UI" pitchFamily="34" charset="0"/>
                    </a:rPr>
                    <a:t>210 G:210 B:210</a:t>
                  </a:r>
                  <a:endParaRPr lang="en-US" sz="499" dirty="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1267" rtl="0" eaLnBrk="1" fontAlgn="base" latinLnBrk="0" hangingPunct="1">
                    <a:lnSpc>
                      <a:spcPct val="100000"/>
                    </a:lnSpc>
                    <a:spcBef>
                      <a:spcPct val="0"/>
                    </a:spcBef>
                    <a:spcAft>
                      <a:spcPct val="0"/>
                    </a:spcAft>
                  </a:pPr>
                  <a:r>
                    <a:rPr lang="en-US" sz="499" b="1" kern="1200" baseline="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31267" fontAlgn="base">
                    <a:lnSpc>
                      <a:spcPct val="100000"/>
                    </a:lnSpc>
                    <a:spcBef>
                      <a:spcPct val="0"/>
                    </a:spcBef>
                    <a:spcAft>
                      <a:spcPct val="0"/>
                    </a:spcAft>
                  </a:pPr>
                  <a:r>
                    <a:rPr lang="en-US" sz="499">
                      <a:gradFill>
                        <a:gsLst>
                          <a:gs pos="0">
                            <a:srgbClr val="FFFFFF"/>
                          </a:gs>
                          <a:gs pos="100000">
                            <a:srgbClr val="FFFFFF"/>
                          </a:gs>
                        </a:gsLst>
                        <a:lin ang="5400000" scaled="0"/>
                      </a:gradFill>
                      <a:ea typeface="Segoe UI" pitchFamily="34" charset="0"/>
                      <a:cs typeface="Segoe UI" pitchFamily="34" charset="0"/>
                    </a:rPr>
                    <a:t>R:92</a:t>
                  </a:r>
                  <a:r>
                    <a:rPr lang="en-US" sz="499" baseline="0">
                      <a:gradFill>
                        <a:gsLst>
                          <a:gs pos="0">
                            <a:srgbClr val="FFFFFF"/>
                          </a:gs>
                          <a:gs pos="100000">
                            <a:srgbClr val="FFFFFF"/>
                          </a:gs>
                        </a:gsLst>
                        <a:lin ang="5400000" scaled="0"/>
                      </a:gradFill>
                      <a:ea typeface="Segoe UI" pitchFamily="34" charset="0"/>
                      <a:cs typeface="Segoe UI" pitchFamily="34" charset="0"/>
                    </a:rPr>
                    <a:t> G:45 B:145</a:t>
                  </a:r>
                  <a:endParaRPr lang="en-US" sz="499">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1267" rtl="0" eaLnBrk="1" fontAlgn="base" latinLnBrk="0" hangingPunct="1">
                    <a:lnSpc>
                      <a:spcPct val="100000"/>
                    </a:lnSpc>
                    <a:spcBef>
                      <a:spcPct val="0"/>
                    </a:spcBef>
                    <a:spcAft>
                      <a:spcPct val="0"/>
                    </a:spcAft>
                  </a:pPr>
                  <a:r>
                    <a:rPr lang="en-US" sz="499" b="1" kern="1200" baseline="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31267" fontAlgn="base">
                    <a:lnSpc>
                      <a:spcPct val="100000"/>
                    </a:lnSpc>
                    <a:spcBef>
                      <a:spcPct val="0"/>
                    </a:spcBef>
                    <a:spcAft>
                      <a:spcPct val="0"/>
                    </a:spcAft>
                  </a:pPr>
                  <a:r>
                    <a:rPr lang="en-US" sz="499">
                      <a:gradFill>
                        <a:gsLst>
                          <a:gs pos="2092">
                            <a:srgbClr val="F8F8F8"/>
                          </a:gs>
                          <a:gs pos="10042">
                            <a:srgbClr val="F8F8F8"/>
                          </a:gs>
                        </a:gsLst>
                        <a:lin ang="5400000" scaled="0"/>
                      </a:gradFill>
                      <a:ea typeface="Segoe UI" pitchFamily="34" charset="0"/>
                      <a:cs typeface="Segoe UI" pitchFamily="34" charset="0"/>
                    </a:rPr>
                    <a:t>R:</a:t>
                  </a:r>
                  <a:r>
                    <a:rPr lang="en-US" sz="499" baseline="0">
                      <a:gradFill>
                        <a:gsLst>
                          <a:gs pos="2092">
                            <a:srgbClr val="F8F8F8"/>
                          </a:gs>
                          <a:gs pos="10042">
                            <a:srgbClr val="F8F8F8"/>
                          </a:gs>
                        </a:gsLst>
                        <a:lin ang="5400000" scaled="0"/>
                      </a:gradFill>
                      <a:ea typeface="Segoe UI" pitchFamily="34" charset="0"/>
                      <a:cs typeface="Segoe UI" pitchFamily="34" charset="0"/>
                    </a:rPr>
                    <a:t>80 G:80 B:80</a:t>
                  </a:r>
                  <a:endParaRPr lang="en-US" sz="499">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1267" rtl="0" eaLnBrk="1" fontAlgn="base" latinLnBrk="0" hangingPunct="1">
                    <a:lnSpc>
                      <a:spcPct val="100000"/>
                    </a:lnSpc>
                    <a:spcBef>
                      <a:spcPct val="0"/>
                    </a:spcBef>
                    <a:spcAft>
                      <a:spcPct val="0"/>
                    </a:spcAft>
                  </a:pPr>
                  <a:r>
                    <a:rPr lang="en-US" sz="499" b="1" kern="1200" baseline="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31267" fontAlgn="base">
                    <a:lnSpc>
                      <a:spcPct val="100000"/>
                    </a:lnSpc>
                    <a:spcBef>
                      <a:spcPct val="0"/>
                    </a:spcBef>
                    <a:spcAft>
                      <a:spcPct val="0"/>
                    </a:spcAft>
                  </a:pPr>
                  <a:r>
                    <a:rPr lang="en-US" sz="499">
                      <a:gradFill>
                        <a:gsLst>
                          <a:gs pos="2092">
                            <a:srgbClr val="F8F8F8"/>
                          </a:gs>
                          <a:gs pos="10042">
                            <a:srgbClr val="F8F8F8"/>
                          </a:gs>
                        </a:gsLst>
                        <a:lin ang="5400000" scaled="0"/>
                      </a:gradFill>
                      <a:ea typeface="Segoe UI" pitchFamily="34" charset="0"/>
                      <a:cs typeface="Segoe UI" pitchFamily="34" charset="0"/>
                    </a:rPr>
                    <a:t>R:</a:t>
                  </a:r>
                  <a:r>
                    <a:rPr lang="en-US" sz="499" baseline="0">
                      <a:gradFill>
                        <a:gsLst>
                          <a:gs pos="2092">
                            <a:srgbClr val="F8F8F8"/>
                          </a:gs>
                          <a:gs pos="10042">
                            <a:srgbClr val="F8F8F8"/>
                          </a:gs>
                        </a:gsLst>
                        <a:lin ang="5400000" scaled="0"/>
                      </a:gradFill>
                      <a:ea typeface="Segoe UI" pitchFamily="34" charset="0"/>
                      <a:cs typeface="Segoe UI" pitchFamily="34" charset="0"/>
                    </a:rPr>
                    <a:t>115 G:115 B:115</a:t>
                  </a:r>
                  <a:endParaRPr lang="en-US" sz="499">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0970856" y="3489620"/>
                <a:ext cx="3925458" cy="629233"/>
                <a:chOff x="3254158" y="4203959"/>
                <a:chExt cx="3925458" cy="629233"/>
              </a:xfrm>
            </p:grpSpPr>
            <p:sp>
              <p:nvSpPr>
                <p:cNvPr id="33" name="Rectangle 32"/>
                <p:cNvSpPr/>
                <p:nvPr userDrawn="1"/>
              </p:nvSpPr>
              <p:spPr bwMode="auto">
                <a:xfrm>
                  <a:off x="5395286" y="4543426"/>
                  <a:ext cx="869930" cy="289766"/>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1267" rtl="0" eaLnBrk="1" fontAlgn="base" latinLnBrk="0" hangingPunct="1">
                    <a:lnSpc>
                      <a:spcPct val="100000"/>
                    </a:lnSpc>
                    <a:spcBef>
                      <a:spcPct val="0"/>
                    </a:spcBef>
                    <a:spcAft>
                      <a:spcPct val="0"/>
                    </a:spcAft>
                  </a:pPr>
                  <a:r>
                    <a:rPr lang="en-US" sz="499" b="1" kern="1200" baseline="0">
                      <a:solidFill>
                        <a:srgbClr val="000000"/>
                      </a:solidFill>
                      <a:latin typeface="+mn-lt"/>
                      <a:ea typeface="Segoe UI" pitchFamily="34" charset="0"/>
                      <a:cs typeface="Segoe UI" pitchFamily="34" charset="0"/>
                    </a:rPr>
                    <a:t>Yellow</a:t>
                  </a:r>
                </a:p>
                <a:p>
                  <a:pPr marL="0" algn="l" defTabSz="931267" rtl="0" eaLnBrk="1" fontAlgn="base" latinLnBrk="0" hangingPunct="1">
                    <a:lnSpc>
                      <a:spcPct val="100000"/>
                    </a:lnSpc>
                    <a:spcBef>
                      <a:spcPct val="0"/>
                    </a:spcBef>
                    <a:spcAft>
                      <a:spcPct val="0"/>
                    </a:spcAft>
                  </a:pPr>
                  <a:r>
                    <a:rPr lang="en-US" sz="499" kern="1200">
                      <a:solidFill>
                        <a:srgbClr val="000000"/>
                      </a:solidFill>
                      <a:latin typeface="+mn-lt"/>
                      <a:ea typeface="Segoe UI" pitchFamily="34" charset="0"/>
                      <a:cs typeface="Segoe UI" pitchFamily="34" charset="0"/>
                    </a:rPr>
                    <a:t>R:255 G:185 B:0</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1267" rtl="0" eaLnBrk="1" fontAlgn="base" latinLnBrk="0" hangingPunct="1">
                    <a:lnSpc>
                      <a:spcPct val="100000"/>
                    </a:lnSpc>
                    <a:spcBef>
                      <a:spcPct val="0"/>
                    </a:spcBef>
                    <a:spcAft>
                      <a:spcPct val="0"/>
                    </a:spcAft>
                  </a:pPr>
                  <a:r>
                    <a:rPr lang="en-US" sz="499"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1267" fontAlgn="base">
                    <a:lnSpc>
                      <a:spcPct val="100000"/>
                    </a:lnSpc>
                    <a:spcBef>
                      <a:spcPct val="0"/>
                    </a:spcBef>
                    <a:spcAft>
                      <a:spcPct val="0"/>
                    </a:spcAft>
                  </a:pPr>
                  <a:r>
                    <a:rPr lang="en-US" sz="499" dirty="0">
                      <a:gradFill>
                        <a:gsLst>
                          <a:gs pos="2092">
                            <a:srgbClr val="F8F8F8"/>
                          </a:gs>
                          <a:gs pos="10042">
                            <a:srgbClr val="F8F8F8"/>
                          </a:gs>
                        </a:gsLst>
                        <a:lin ang="5400000" scaled="0"/>
                      </a:gradFill>
                      <a:ea typeface="Segoe UI" pitchFamily="34" charset="0"/>
                      <a:cs typeface="Segoe UI" pitchFamily="34" charset="0"/>
                    </a:rPr>
                    <a:t>R:</a:t>
                  </a:r>
                  <a:r>
                    <a:rPr lang="en-US" sz="499" baseline="0" dirty="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3254158" y="4203959"/>
                  <a:ext cx="869930" cy="289766"/>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1267" rtl="0" eaLnBrk="1" fontAlgn="base" latinLnBrk="0" hangingPunct="1">
                    <a:lnSpc>
                      <a:spcPct val="100000"/>
                    </a:lnSpc>
                    <a:spcBef>
                      <a:spcPct val="0"/>
                    </a:spcBef>
                    <a:spcAft>
                      <a:spcPct val="0"/>
                    </a:spcAft>
                  </a:pPr>
                  <a:r>
                    <a:rPr lang="en-US" sz="499" b="1" kern="1200" baseline="0">
                      <a:gradFill>
                        <a:gsLst>
                          <a:gs pos="0">
                            <a:srgbClr val="FFFFFF"/>
                          </a:gs>
                          <a:gs pos="100000">
                            <a:srgbClr val="FFFFFF"/>
                          </a:gs>
                        </a:gsLst>
                        <a:lin ang="5400000" scaled="0"/>
                      </a:gradFill>
                      <a:latin typeface="+mn-lt"/>
                      <a:ea typeface="Segoe UI" pitchFamily="34" charset="0"/>
                      <a:cs typeface="Segoe UI" pitchFamily="34" charset="0"/>
                    </a:rPr>
                    <a:t>Teal</a:t>
                  </a:r>
                </a:p>
                <a:p>
                  <a:pPr algn="l" defTabSz="931267" fontAlgn="base">
                    <a:lnSpc>
                      <a:spcPct val="100000"/>
                    </a:lnSpc>
                    <a:spcBef>
                      <a:spcPct val="0"/>
                    </a:spcBef>
                    <a:spcAft>
                      <a:spcPct val="0"/>
                    </a:spcAft>
                  </a:pPr>
                  <a:r>
                    <a:rPr lang="en-US" sz="499">
                      <a:gradFill>
                        <a:gsLst>
                          <a:gs pos="2092">
                            <a:srgbClr val="F8F8F8"/>
                          </a:gs>
                          <a:gs pos="10042">
                            <a:srgbClr val="F8F8F8"/>
                          </a:gs>
                        </a:gsLst>
                        <a:lin ang="5400000" scaled="0"/>
                      </a:gradFill>
                      <a:ea typeface="Segoe UI" pitchFamily="34" charset="0"/>
                      <a:cs typeface="Segoe UI" pitchFamily="34" charset="0"/>
                    </a:rPr>
                    <a:t>R:0</a:t>
                  </a:r>
                  <a:r>
                    <a:rPr lang="en-US" sz="499" baseline="0">
                      <a:gradFill>
                        <a:gsLst>
                          <a:gs pos="2092">
                            <a:srgbClr val="F8F8F8"/>
                          </a:gs>
                          <a:gs pos="10042">
                            <a:srgbClr val="F8F8F8"/>
                          </a:gs>
                        </a:gsLst>
                        <a:lin ang="5400000" scaled="0"/>
                      </a:gradFill>
                      <a:ea typeface="Segoe UI" pitchFamily="34" charset="0"/>
                      <a:cs typeface="Segoe UI" pitchFamily="34" charset="0"/>
                    </a:rPr>
                    <a:t> G:130 B:114</a:t>
                  </a:r>
                  <a:endParaRPr lang="en-US" sz="499">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79639" y="256928"/>
                <a:ext cx="860293" cy="329645"/>
              </a:xfrm>
              <a:prstGeom prst="rect">
                <a:avLst/>
              </a:prstGeom>
              <a:noFill/>
            </p:spPr>
            <p:txBody>
              <a:bodyPr wrap="none" lIns="0" tIns="91440" rIns="182880" bIns="91440" rtlCol="0">
                <a:spAutoFit/>
              </a:bodyPr>
              <a:lstStyle/>
              <a:p>
                <a:pPr>
                  <a:lnSpc>
                    <a:spcPct val="90000"/>
                  </a:lnSpc>
                  <a:spcAft>
                    <a:spcPts val="599"/>
                  </a:spcAft>
                </a:pPr>
                <a:r>
                  <a:rPr lang="en-US" sz="999">
                    <a:gradFill>
                      <a:gsLst>
                        <a:gs pos="2917">
                          <a:schemeClr val="tx1"/>
                        </a:gs>
                        <a:gs pos="30000">
                          <a:schemeClr val="tx1"/>
                        </a:gs>
                      </a:gsLst>
                      <a:lin ang="5400000" scaled="0"/>
                    </a:gradFill>
                  </a:rPr>
                  <a:t>Main colors</a:t>
                </a:r>
              </a:p>
            </p:txBody>
          </p:sp>
          <p:sp>
            <p:nvSpPr>
              <p:cNvPr id="32" name="TextBox 31"/>
              <p:cNvSpPr txBox="1"/>
              <p:nvPr userDrawn="1"/>
            </p:nvSpPr>
            <p:spPr>
              <a:xfrm rot="5400000">
                <a:off x="11715628" y="4227340"/>
                <a:ext cx="2709380" cy="329645"/>
              </a:xfrm>
              <a:prstGeom prst="rect">
                <a:avLst/>
              </a:prstGeom>
              <a:noFill/>
            </p:spPr>
            <p:txBody>
              <a:bodyPr wrap="none" lIns="0" tIns="91440" rIns="182880" bIns="91440" rtlCol="0">
                <a:spAutoFit/>
              </a:bodyPr>
              <a:lstStyle/>
              <a:p>
                <a:pPr>
                  <a:lnSpc>
                    <a:spcPct val="90000"/>
                  </a:lnSpc>
                  <a:spcAft>
                    <a:spcPts val="599"/>
                  </a:spcAft>
                </a:pPr>
                <a:r>
                  <a:rPr lang="en-US" sz="999">
                    <a:gradFill>
                      <a:gsLst>
                        <a:gs pos="2917">
                          <a:schemeClr val="tx1"/>
                        </a:gs>
                        <a:gs pos="30000">
                          <a:schemeClr val="tx1"/>
                        </a:gs>
                      </a:gsLst>
                      <a:lin ang="5400000" scaled="0"/>
                    </a:gradFill>
                  </a:rPr>
                  <a:t>Secondary colors (use only when</a:t>
                </a:r>
                <a:r>
                  <a:rPr lang="en-US" sz="999" baseline="0">
                    <a:gradFill>
                      <a:gsLst>
                        <a:gs pos="2917">
                          <a:schemeClr val="tx1"/>
                        </a:gs>
                        <a:gs pos="30000">
                          <a:schemeClr val="tx1"/>
                        </a:gs>
                      </a:gsLst>
                      <a:lin ang="5400000" scaled="0"/>
                    </a:gradFill>
                  </a:rPr>
                  <a:t> necessary)</a:t>
                </a:r>
                <a:endParaRPr lang="en-US" sz="999">
                  <a:gradFill>
                    <a:gsLst>
                      <a:gs pos="2917">
                        <a:schemeClr val="tx1"/>
                      </a:gs>
                      <a:gs pos="30000">
                        <a:schemeClr val="tx1"/>
                      </a:gs>
                    </a:gsLst>
                    <a:lin ang="5400000" scaled="0"/>
                  </a:gradFill>
                </a:endParaRPr>
              </a:p>
            </p:txBody>
          </p:sp>
        </p:grpSp>
        <p:sp>
          <p:nvSpPr>
            <p:cNvPr id="19" name="Rectangle 18"/>
            <p:cNvSpPr/>
            <p:nvPr userDrawn="1"/>
          </p:nvSpPr>
          <p:spPr bwMode="auto">
            <a:xfrm rot="5400000">
              <a:off x="12328885" y="3356233"/>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1267" fontAlgn="base">
                <a:lnSpc>
                  <a:spcPct val="100000"/>
                </a:lnSpc>
                <a:spcBef>
                  <a:spcPct val="0"/>
                </a:spcBef>
                <a:spcAft>
                  <a:spcPct val="0"/>
                </a:spcAft>
              </a:pPr>
              <a:r>
                <a:rPr lang="en-US" sz="499" b="1" kern="1200" baseline="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1267" fontAlgn="base">
                <a:lnSpc>
                  <a:spcPct val="100000"/>
                </a:lnSpc>
                <a:spcBef>
                  <a:spcPct val="0"/>
                </a:spcBef>
                <a:spcAft>
                  <a:spcPct val="0"/>
                </a:spcAft>
              </a:pPr>
              <a:r>
                <a:rPr lang="en-US" sz="499">
                  <a:gradFill>
                    <a:gsLst>
                      <a:gs pos="7965">
                        <a:srgbClr val="000000"/>
                      </a:gs>
                      <a:gs pos="28319">
                        <a:srgbClr val="000000"/>
                      </a:gs>
                    </a:gsLst>
                    <a:lin ang="5400000" scaled="0"/>
                  </a:gradFill>
                  <a:ea typeface="Segoe UI" pitchFamily="34" charset="0"/>
                  <a:cs typeface="Segoe UI" pitchFamily="34" charset="0"/>
                </a:rPr>
                <a:t>R:</a:t>
              </a:r>
              <a:r>
                <a:rPr lang="en-US" sz="499" baseline="0">
                  <a:gradFill>
                    <a:gsLst>
                      <a:gs pos="7965">
                        <a:srgbClr val="000000"/>
                      </a:gs>
                      <a:gs pos="28319">
                        <a:srgbClr val="000000"/>
                      </a:gs>
                    </a:gsLst>
                    <a:lin ang="5400000" scaled="0"/>
                  </a:gradFill>
                  <a:ea typeface="Segoe UI" pitchFamily="34" charset="0"/>
                  <a:cs typeface="Segoe UI" pitchFamily="34" charset="0"/>
                </a:rPr>
                <a:t>0 G:188 B:242</a:t>
              </a:r>
              <a:endParaRPr lang="en-US" sz="499">
                <a:gradFill>
                  <a:gsLst>
                    <a:gs pos="7965">
                      <a:srgbClr val="000000"/>
                    </a:gs>
                    <a:gs pos="28319">
                      <a:srgbClr val="000000"/>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666019350"/>
      </p:ext>
    </p:extLst>
  </p:cSld>
  <p:clrMap bg1="lt1" tx1="dk1" bg2="lt2" tx2="dk2" accent1="accent1" accent2="accent2" accent3="accent3" accent4="accent4" accent5="accent5" accent6="accent6" hlink="hlink" folHlink="folHlink"/>
  <p:sldLayoutIdLst>
    <p:sldLayoutId id="2147489481" r:id="rId1"/>
  </p:sldLayoutIdLst>
  <p:transition>
    <p:fade/>
  </p:transition>
  <p:txStyles>
    <p:titleStyle>
      <a:lvl1pPr algn="l" defTabSz="931537" rtl="0" eaLnBrk="1" latinLnBrk="0" hangingPunct="1">
        <a:lnSpc>
          <a:spcPct val="90000"/>
        </a:lnSpc>
        <a:spcBef>
          <a:spcPct val="0"/>
        </a:spcBef>
        <a:buNone/>
        <a:defRPr lang="en-US" sz="4794"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457" marR="0" indent="-342457" algn="l" defTabSz="931537" rtl="0" eaLnBrk="1" fontAlgn="auto" latinLnBrk="0" hangingPunct="1">
        <a:lnSpc>
          <a:spcPct val="90000"/>
        </a:lnSpc>
        <a:spcBef>
          <a:spcPct val="20000"/>
        </a:spcBef>
        <a:spcAft>
          <a:spcPts val="0"/>
        </a:spcAft>
        <a:buClrTx/>
        <a:buSzPct val="90000"/>
        <a:buFont typeface="Arial" pitchFamily="34" charset="0"/>
        <a:buChar char="•"/>
        <a:tabLst/>
        <a:defRPr sz="3995" kern="1200" spc="0" baseline="0">
          <a:gradFill>
            <a:gsLst>
              <a:gs pos="1250">
                <a:schemeClr val="tx1"/>
              </a:gs>
              <a:gs pos="100000">
                <a:schemeClr val="tx1"/>
              </a:gs>
            </a:gsLst>
            <a:lin ang="5400000" scaled="0"/>
          </a:gradFill>
          <a:latin typeface="+mj-lt"/>
          <a:ea typeface="+mn-ea"/>
          <a:cs typeface="+mn-cs"/>
        </a:defRPr>
      </a:lvl1pPr>
      <a:lvl2pPr marL="583446" marR="0" indent="-240988" algn="l" defTabSz="931537" rtl="0" eaLnBrk="1" fontAlgn="auto" latinLnBrk="0" hangingPunct="1">
        <a:lnSpc>
          <a:spcPct val="90000"/>
        </a:lnSpc>
        <a:spcBef>
          <a:spcPct val="20000"/>
        </a:spcBef>
        <a:spcAft>
          <a:spcPts val="0"/>
        </a:spcAft>
        <a:buClrTx/>
        <a:buSzPct val="90000"/>
        <a:buFont typeface="Arial" pitchFamily="34" charset="0"/>
        <a:buChar char="•"/>
        <a:tabLst/>
        <a:defRPr sz="2397" kern="1200" spc="0" baseline="0">
          <a:gradFill>
            <a:gsLst>
              <a:gs pos="1250">
                <a:schemeClr val="tx1"/>
              </a:gs>
              <a:gs pos="100000">
                <a:schemeClr val="tx1"/>
              </a:gs>
            </a:gsLst>
            <a:lin ang="5400000" scaled="0"/>
          </a:gradFill>
          <a:latin typeface="+mn-lt"/>
          <a:ea typeface="+mn-ea"/>
          <a:cs typeface="+mn-cs"/>
        </a:defRPr>
      </a:lvl2pPr>
      <a:lvl3pPr marL="799066" marR="0" indent="-228306" algn="l" defTabSz="931537" rtl="0" eaLnBrk="1" fontAlgn="auto" latinLnBrk="0" hangingPunct="1">
        <a:lnSpc>
          <a:spcPct val="90000"/>
        </a:lnSpc>
        <a:spcBef>
          <a:spcPct val="20000"/>
        </a:spcBef>
        <a:spcAft>
          <a:spcPts val="0"/>
        </a:spcAft>
        <a:buClrTx/>
        <a:buSzPct val="90000"/>
        <a:buFont typeface="Arial" pitchFamily="34" charset="0"/>
        <a:buChar char="•"/>
        <a:tabLst/>
        <a:defRPr sz="1998" kern="1200" spc="0" baseline="0">
          <a:gradFill>
            <a:gsLst>
              <a:gs pos="1250">
                <a:schemeClr val="tx1"/>
              </a:gs>
              <a:gs pos="100000">
                <a:schemeClr val="tx1"/>
              </a:gs>
            </a:gsLst>
            <a:lin ang="5400000" scaled="0"/>
          </a:gradFill>
          <a:latin typeface="+mn-lt"/>
          <a:ea typeface="+mn-ea"/>
          <a:cs typeface="+mn-cs"/>
        </a:defRPr>
      </a:lvl3pPr>
      <a:lvl4pPr marL="1027372" marR="0" indent="-228306" algn="l" defTabSz="931537" rtl="0" eaLnBrk="1" fontAlgn="auto" latinLnBrk="0" hangingPunct="1">
        <a:lnSpc>
          <a:spcPct val="90000"/>
        </a:lnSpc>
        <a:spcBef>
          <a:spcPct val="20000"/>
        </a:spcBef>
        <a:spcAft>
          <a:spcPts val="0"/>
        </a:spcAft>
        <a:buClrTx/>
        <a:buSzPct val="90000"/>
        <a:buFont typeface="Arial" pitchFamily="34" charset="0"/>
        <a:buChar char="•"/>
        <a:tabLst/>
        <a:defRPr sz="1798" kern="1200" spc="0" baseline="0">
          <a:gradFill>
            <a:gsLst>
              <a:gs pos="1250">
                <a:schemeClr val="tx1"/>
              </a:gs>
              <a:gs pos="100000">
                <a:schemeClr val="tx1"/>
              </a:gs>
            </a:gsLst>
            <a:lin ang="5400000" scaled="0"/>
          </a:gradFill>
          <a:latin typeface="+mn-lt"/>
          <a:ea typeface="+mn-ea"/>
          <a:cs typeface="+mn-cs"/>
        </a:defRPr>
      </a:lvl4pPr>
      <a:lvl5pPr marL="1255675" marR="0" indent="-228306" algn="l" defTabSz="931537" rtl="0" eaLnBrk="1" fontAlgn="auto" latinLnBrk="0" hangingPunct="1">
        <a:lnSpc>
          <a:spcPct val="90000"/>
        </a:lnSpc>
        <a:spcBef>
          <a:spcPct val="20000"/>
        </a:spcBef>
        <a:spcAft>
          <a:spcPts val="0"/>
        </a:spcAft>
        <a:buClrTx/>
        <a:buSzPct val="90000"/>
        <a:buFont typeface="Arial" pitchFamily="34" charset="0"/>
        <a:buChar char="•"/>
        <a:tabLst/>
        <a:defRPr sz="1798" kern="1200" spc="0" baseline="0">
          <a:gradFill>
            <a:gsLst>
              <a:gs pos="1250">
                <a:schemeClr val="tx1"/>
              </a:gs>
              <a:gs pos="100000">
                <a:schemeClr val="tx1"/>
              </a:gs>
            </a:gsLst>
            <a:lin ang="5400000" scaled="0"/>
          </a:gradFill>
          <a:latin typeface="+mn-lt"/>
          <a:ea typeface="+mn-ea"/>
          <a:cs typeface="+mn-cs"/>
        </a:defRPr>
      </a:lvl5pPr>
      <a:lvl6pPr marL="2561727" indent="-232885" algn="l" defTabSz="931537" rtl="0" eaLnBrk="1" latinLnBrk="0" hangingPunct="1">
        <a:spcBef>
          <a:spcPct val="20000"/>
        </a:spcBef>
        <a:buFont typeface="Arial" pitchFamily="34" charset="0"/>
        <a:buChar char="•"/>
        <a:defRPr sz="1998" kern="1200">
          <a:solidFill>
            <a:schemeClr val="tx1"/>
          </a:solidFill>
          <a:latin typeface="+mn-lt"/>
          <a:ea typeface="+mn-ea"/>
          <a:cs typeface="+mn-cs"/>
        </a:defRPr>
      </a:lvl6pPr>
      <a:lvl7pPr marL="3027496" indent="-232885" algn="l" defTabSz="931537" rtl="0" eaLnBrk="1" latinLnBrk="0" hangingPunct="1">
        <a:spcBef>
          <a:spcPct val="20000"/>
        </a:spcBef>
        <a:buFont typeface="Arial" pitchFamily="34" charset="0"/>
        <a:buChar char="•"/>
        <a:defRPr sz="1998" kern="1200">
          <a:solidFill>
            <a:schemeClr val="tx1"/>
          </a:solidFill>
          <a:latin typeface="+mn-lt"/>
          <a:ea typeface="+mn-ea"/>
          <a:cs typeface="+mn-cs"/>
        </a:defRPr>
      </a:lvl7pPr>
      <a:lvl8pPr marL="3493265" indent="-232885" algn="l" defTabSz="931537" rtl="0" eaLnBrk="1" latinLnBrk="0" hangingPunct="1">
        <a:spcBef>
          <a:spcPct val="20000"/>
        </a:spcBef>
        <a:buFont typeface="Arial" pitchFamily="34" charset="0"/>
        <a:buChar char="•"/>
        <a:defRPr sz="1998" kern="1200">
          <a:solidFill>
            <a:schemeClr val="tx1"/>
          </a:solidFill>
          <a:latin typeface="+mn-lt"/>
          <a:ea typeface="+mn-ea"/>
          <a:cs typeface="+mn-cs"/>
        </a:defRPr>
      </a:lvl8pPr>
      <a:lvl9pPr marL="3959034" indent="-232885" algn="l" defTabSz="931537" rtl="0" eaLnBrk="1" latinLnBrk="0" hangingPunct="1">
        <a:spcBef>
          <a:spcPct val="20000"/>
        </a:spcBef>
        <a:buFont typeface="Arial" pitchFamily="34" charset="0"/>
        <a:buChar char="•"/>
        <a:defRPr sz="1998" kern="1200">
          <a:solidFill>
            <a:schemeClr val="tx1"/>
          </a:solidFill>
          <a:latin typeface="+mn-lt"/>
          <a:ea typeface="+mn-ea"/>
          <a:cs typeface="+mn-cs"/>
        </a:defRPr>
      </a:lvl9pPr>
    </p:bodyStyle>
    <p:otherStyle>
      <a:defPPr>
        <a:defRPr lang="en-US"/>
      </a:defPPr>
      <a:lvl1pPr marL="0" algn="l" defTabSz="931537" rtl="0" eaLnBrk="1" latinLnBrk="0" hangingPunct="1">
        <a:defRPr sz="1798" kern="1200">
          <a:solidFill>
            <a:schemeClr val="tx1"/>
          </a:solidFill>
          <a:latin typeface="+mn-lt"/>
          <a:ea typeface="+mn-ea"/>
          <a:cs typeface="+mn-cs"/>
        </a:defRPr>
      </a:lvl1pPr>
      <a:lvl2pPr marL="465768" algn="l" defTabSz="931537" rtl="0" eaLnBrk="1" latinLnBrk="0" hangingPunct="1">
        <a:defRPr sz="1798" kern="1200">
          <a:solidFill>
            <a:schemeClr val="tx1"/>
          </a:solidFill>
          <a:latin typeface="+mn-lt"/>
          <a:ea typeface="+mn-ea"/>
          <a:cs typeface="+mn-cs"/>
        </a:defRPr>
      </a:lvl2pPr>
      <a:lvl3pPr marL="931537" algn="l" defTabSz="931537" rtl="0" eaLnBrk="1" latinLnBrk="0" hangingPunct="1">
        <a:defRPr sz="1798" kern="1200">
          <a:solidFill>
            <a:schemeClr val="tx1"/>
          </a:solidFill>
          <a:latin typeface="+mn-lt"/>
          <a:ea typeface="+mn-ea"/>
          <a:cs typeface="+mn-cs"/>
        </a:defRPr>
      </a:lvl3pPr>
      <a:lvl4pPr marL="1397305" algn="l" defTabSz="931537" rtl="0" eaLnBrk="1" latinLnBrk="0" hangingPunct="1">
        <a:defRPr sz="1798" kern="1200">
          <a:solidFill>
            <a:schemeClr val="tx1"/>
          </a:solidFill>
          <a:latin typeface="+mn-lt"/>
          <a:ea typeface="+mn-ea"/>
          <a:cs typeface="+mn-cs"/>
        </a:defRPr>
      </a:lvl4pPr>
      <a:lvl5pPr marL="1863074" algn="l" defTabSz="931537" rtl="0" eaLnBrk="1" latinLnBrk="0" hangingPunct="1">
        <a:defRPr sz="1798" kern="1200">
          <a:solidFill>
            <a:schemeClr val="tx1"/>
          </a:solidFill>
          <a:latin typeface="+mn-lt"/>
          <a:ea typeface="+mn-ea"/>
          <a:cs typeface="+mn-cs"/>
        </a:defRPr>
      </a:lvl5pPr>
      <a:lvl6pPr marL="2328843" algn="l" defTabSz="931537" rtl="0" eaLnBrk="1" latinLnBrk="0" hangingPunct="1">
        <a:defRPr sz="1798" kern="1200">
          <a:solidFill>
            <a:schemeClr val="tx1"/>
          </a:solidFill>
          <a:latin typeface="+mn-lt"/>
          <a:ea typeface="+mn-ea"/>
          <a:cs typeface="+mn-cs"/>
        </a:defRPr>
      </a:lvl6pPr>
      <a:lvl7pPr marL="2794612" algn="l" defTabSz="931537" rtl="0" eaLnBrk="1" latinLnBrk="0" hangingPunct="1">
        <a:defRPr sz="1798" kern="1200">
          <a:solidFill>
            <a:schemeClr val="tx1"/>
          </a:solidFill>
          <a:latin typeface="+mn-lt"/>
          <a:ea typeface="+mn-ea"/>
          <a:cs typeface="+mn-cs"/>
        </a:defRPr>
      </a:lvl7pPr>
      <a:lvl8pPr marL="3260380" algn="l" defTabSz="931537" rtl="0" eaLnBrk="1" latinLnBrk="0" hangingPunct="1">
        <a:defRPr sz="1798" kern="1200">
          <a:solidFill>
            <a:schemeClr val="tx1"/>
          </a:solidFill>
          <a:latin typeface="+mn-lt"/>
          <a:ea typeface="+mn-ea"/>
          <a:cs typeface="+mn-cs"/>
        </a:defRPr>
      </a:lvl8pPr>
      <a:lvl9pPr marL="3726150" algn="l" defTabSz="931537" rtl="0" eaLnBrk="1" latinLnBrk="0" hangingPunct="1">
        <a:defRPr sz="17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0" y="294943"/>
            <a:ext cx="11889564" cy="916534"/>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1474"/>
            <a:ext cx="11887197" cy="2091663"/>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rot="5400000">
            <a:off x="10534836" y="1941897"/>
            <a:ext cx="4293142" cy="409351"/>
          </a:xfrm>
          <a:prstGeom prst="rect">
            <a:avLst/>
          </a:prstGeom>
        </p:spPr>
      </p:pic>
    </p:spTree>
    <p:extLst>
      <p:ext uri="{BB962C8B-B14F-4D97-AF65-F5344CB8AC3E}">
        <p14:creationId xmlns:p14="http://schemas.microsoft.com/office/powerpoint/2010/main" val="2884435974"/>
      </p:ext>
    </p:extLst>
  </p:cSld>
  <p:clrMap bg1="dk1" tx1="lt1" bg2="dk2" tx2="lt2" accent1="accent1" accent2="accent2" accent3="accent3" accent4="accent4" accent5="accent5" accent6="accent6" hlink="hlink" folHlink="folHlink"/>
  <p:sldLayoutIdLst>
    <p:sldLayoutId id="2147489718" r:id="rId1"/>
  </p:sldLayoutIdLst>
  <p:txStyles>
    <p:titleStyle>
      <a:lvl1pPr algn="l" defTabSz="930526" rtl="0" eaLnBrk="1" latinLnBrk="0" hangingPunct="1">
        <a:lnSpc>
          <a:spcPct val="90000"/>
        </a:lnSpc>
        <a:spcBef>
          <a:spcPct val="0"/>
        </a:spcBef>
        <a:buNone/>
        <a:defRPr lang="en-US" sz="4793" b="0" kern="1200" cap="none" spc="-102" baseline="0" dirty="0" smtClean="0">
          <a:ln w="3175">
            <a:noFill/>
          </a:ln>
          <a:solidFill>
            <a:srgbClr val="505050"/>
          </a:solidFill>
          <a:effectLst/>
          <a:latin typeface="+mj-lt"/>
          <a:ea typeface="+mn-ea"/>
          <a:cs typeface="Segoe UI" pitchFamily="34" charset="0"/>
        </a:defRPr>
      </a:lvl1pPr>
    </p:titleStyle>
    <p:bodyStyle>
      <a:lvl1pPr marL="0" marR="0" indent="0" algn="l" defTabSz="930526" rtl="0" eaLnBrk="1" fontAlgn="auto" latinLnBrk="0" hangingPunct="1">
        <a:lnSpc>
          <a:spcPct val="90000"/>
        </a:lnSpc>
        <a:spcBef>
          <a:spcPct val="20000"/>
        </a:spcBef>
        <a:spcAft>
          <a:spcPts val="0"/>
        </a:spcAft>
        <a:buClr>
          <a:schemeClr val="bg1"/>
        </a:buClr>
        <a:buSzPct val="100000"/>
        <a:buFontTx/>
        <a:buNone/>
        <a:tabLst/>
        <a:defRPr sz="3991" kern="1200" spc="0" baseline="0">
          <a:solidFill>
            <a:srgbClr val="5C2D91"/>
          </a:solidFill>
          <a:latin typeface="+mj-lt"/>
          <a:ea typeface="+mn-ea"/>
          <a:cs typeface="+mn-cs"/>
        </a:defRPr>
      </a:lvl1pPr>
      <a:lvl2pPr marL="582813" marR="0" indent="-240727" algn="l" defTabSz="930526" rtl="0" eaLnBrk="1" fontAlgn="auto" latinLnBrk="0" hangingPunct="1">
        <a:lnSpc>
          <a:spcPct val="90000"/>
        </a:lnSpc>
        <a:spcBef>
          <a:spcPct val="20000"/>
        </a:spcBef>
        <a:spcAft>
          <a:spcPts val="0"/>
        </a:spcAft>
        <a:buClr>
          <a:schemeClr val="bg1"/>
        </a:buClr>
        <a:buSzPct val="100000"/>
        <a:buFont typeface="Symbol" panose="05050102010706020507" pitchFamily="18" charset="2"/>
        <a:buChar char="-"/>
        <a:tabLst/>
        <a:defRPr sz="1998" kern="1200" spc="0" baseline="0">
          <a:solidFill>
            <a:srgbClr val="505050"/>
          </a:solidFill>
          <a:latin typeface="+mn-lt"/>
          <a:ea typeface="+mn-ea"/>
          <a:cs typeface="+mn-cs"/>
        </a:defRPr>
      </a:lvl2pPr>
      <a:lvl3pPr marL="798200" marR="0" indent="-228057" algn="l" defTabSz="930526"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gt;"/>
        <a:tabLst/>
        <a:defRPr sz="1998" kern="1200" spc="0" baseline="0">
          <a:solidFill>
            <a:srgbClr val="505050"/>
          </a:solidFill>
          <a:latin typeface="+mn-lt"/>
          <a:ea typeface="+mn-ea"/>
          <a:cs typeface="+mn-cs"/>
        </a:defRPr>
      </a:lvl3pPr>
      <a:lvl4pPr marL="1026257" marR="0" indent="-228057" algn="l" defTabSz="930526"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
        <a:tabLst/>
        <a:defRPr sz="1798" kern="1200" spc="0" baseline="0">
          <a:solidFill>
            <a:srgbClr val="505050"/>
          </a:solidFill>
          <a:latin typeface="+mn-lt"/>
          <a:ea typeface="+mn-ea"/>
          <a:cs typeface="+mn-cs"/>
        </a:defRPr>
      </a:lvl4pPr>
      <a:lvl5pPr marL="1254314" marR="0" indent="-228057" algn="l" defTabSz="930526" rtl="0" eaLnBrk="1" fontAlgn="auto" latinLnBrk="0" hangingPunct="1">
        <a:lnSpc>
          <a:spcPct val="90000"/>
        </a:lnSpc>
        <a:spcBef>
          <a:spcPct val="20000"/>
        </a:spcBef>
        <a:spcAft>
          <a:spcPts val="0"/>
        </a:spcAft>
        <a:buClr>
          <a:schemeClr val="bg1"/>
        </a:buClr>
        <a:buSzPct val="100000"/>
        <a:buFont typeface="Arial" panose="020B0604020202020204" pitchFamily="34" charset="0"/>
        <a:buChar char="•"/>
        <a:tabLst/>
        <a:defRPr sz="1798" kern="1200" spc="0" baseline="0">
          <a:solidFill>
            <a:srgbClr val="505050"/>
          </a:solidFill>
          <a:latin typeface="+mn-lt"/>
          <a:ea typeface="+mn-ea"/>
          <a:cs typeface="+mn-cs"/>
        </a:defRPr>
      </a:lvl5pPr>
      <a:lvl6pPr marL="2558947"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6pPr>
      <a:lvl7pPr marL="3024211"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7pPr>
      <a:lvl8pPr marL="3489476"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8pPr>
      <a:lvl9pPr marL="3954740"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9pPr>
    </p:bodyStyle>
    <p:otherStyle>
      <a:defPPr>
        <a:defRPr lang="en-US"/>
      </a:defPPr>
      <a:lvl1pPr marL="0" algn="l" defTabSz="930526" rtl="0" eaLnBrk="1" latinLnBrk="0" hangingPunct="1">
        <a:defRPr sz="1796" kern="1200">
          <a:solidFill>
            <a:schemeClr val="tx1"/>
          </a:solidFill>
          <a:latin typeface="+mn-lt"/>
          <a:ea typeface="+mn-ea"/>
          <a:cs typeface="+mn-cs"/>
        </a:defRPr>
      </a:lvl1pPr>
      <a:lvl2pPr marL="465264" algn="l" defTabSz="930526" rtl="0" eaLnBrk="1" latinLnBrk="0" hangingPunct="1">
        <a:defRPr sz="1796" kern="1200">
          <a:solidFill>
            <a:schemeClr val="tx1"/>
          </a:solidFill>
          <a:latin typeface="+mn-lt"/>
          <a:ea typeface="+mn-ea"/>
          <a:cs typeface="+mn-cs"/>
        </a:defRPr>
      </a:lvl2pPr>
      <a:lvl3pPr marL="930526" algn="l" defTabSz="930526" rtl="0" eaLnBrk="1" latinLnBrk="0" hangingPunct="1">
        <a:defRPr sz="1796" kern="1200">
          <a:solidFill>
            <a:schemeClr val="tx1"/>
          </a:solidFill>
          <a:latin typeface="+mn-lt"/>
          <a:ea typeface="+mn-ea"/>
          <a:cs typeface="+mn-cs"/>
        </a:defRPr>
      </a:lvl3pPr>
      <a:lvl4pPr marL="1395791" algn="l" defTabSz="930526" rtl="0" eaLnBrk="1" latinLnBrk="0" hangingPunct="1">
        <a:defRPr sz="1796" kern="1200">
          <a:solidFill>
            <a:schemeClr val="tx1"/>
          </a:solidFill>
          <a:latin typeface="+mn-lt"/>
          <a:ea typeface="+mn-ea"/>
          <a:cs typeface="+mn-cs"/>
        </a:defRPr>
      </a:lvl4pPr>
      <a:lvl5pPr marL="1861054" algn="l" defTabSz="930526" rtl="0" eaLnBrk="1" latinLnBrk="0" hangingPunct="1">
        <a:defRPr sz="1796" kern="1200">
          <a:solidFill>
            <a:schemeClr val="tx1"/>
          </a:solidFill>
          <a:latin typeface="+mn-lt"/>
          <a:ea typeface="+mn-ea"/>
          <a:cs typeface="+mn-cs"/>
        </a:defRPr>
      </a:lvl5pPr>
      <a:lvl6pPr marL="2326318" algn="l" defTabSz="930526" rtl="0" eaLnBrk="1" latinLnBrk="0" hangingPunct="1">
        <a:defRPr sz="1796" kern="1200">
          <a:solidFill>
            <a:schemeClr val="tx1"/>
          </a:solidFill>
          <a:latin typeface="+mn-lt"/>
          <a:ea typeface="+mn-ea"/>
          <a:cs typeface="+mn-cs"/>
        </a:defRPr>
      </a:lvl6pPr>
      <a:lvl7pPr marL="2791579" algn="l" defTabSz="930526" rtl="0" eaLnBrk="1" latinLnBrk="0" hangingPunct="1">
        <a:defRPr sz="1796" kern="1200">
          <a:solidFill>
            <a:schemeClr val="tx1"/>
          </a:solidFill>
          <a:latin typeface="+mn-lt"/>
          <a:ea typeface="+mn-ea"/>
          <a:cs typeface="+mn-cs"/>
        </a:defRPr>
      </a:lvl7pPr>
      <a:lvl8pPr marL="3256844" algn="l" defTabSz="930526" rtl="0" eaLnBrk="1" latinLnBrk="0" hangingPunct="1">
        <a:defRPr sz="1796" kern="1200">
          <a:solidFill>
            <a:schemeClr val="tx1"/>
          </a:solidFill>
          <a:latin typeface="+mn-lt"/>
          <a:ea typeface="+mn-ea"/>
          <a:cs typeface="+mn-cs"/>
        </a:defRPr>
      </a:lvl8pPr>
      <a:lvl9pPr marL="3722107" algn="l" defTabSz="930526" rtl="0" eaLnBrk="1" latinLnBrk="0" hangingPunct="1">
        <a:defRPr sz="1796"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4">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30">
          <p15:clr>
            <a:srgbClr val="5ACBF0"/>
          </p15:clr>
        </p15:guide>
        <p15:guide id="11" pos="4204">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2">
          <p15:clr>
            <a:srgbClr val="5ACBF0"/>
          </p15:clr>
        </p15:guide>
        <p15:guide id="18" orient="horz" pos="1338">
          <p15:clr>
            <a:srgbClr val="5ACBF0"/>
          </p15:clr>
        </p15:guide>
        <p15:guide id="19" orient="horz" pos="1913">
          <p15:clr>
            <a:srgbClr val="5ACBF0"/>
          </p15:clr>
        </p15:guide>
        <p15:guide id="20" orient="horz" pos="2488">
          <p15:clr>
            <a:srgbClr val="5ACBF0"/>
          </p15:clr>
        </p15:guide>
        <p15:guide id="21" orient="horz" pos="3063">
          <p15:clr>
            <a:srgbClr val="5ACBF0"/>
          </p15:clr>
        </p15:guide>
        <p15:guide id="22" orient="horz" pos="3639">
          <p15:clr>
            <a:srgbClr val="5ACBF0"/>
          </p15:clr>
        </p15:guide>
        <p15:guide id="23" pos="288">
          <p15:clr>
            <a:srgbClr val="C35EA4"/>
          </p15:clr>
        </p15:guide>
        <p15:guide id="24" pos="7546">
          <p15:clr>
            <a:srgbClr val="C35EA4"/>
          </p15:clr>
        </p15:guide>
        <p15:guide id="25" orient="horz" pos="302">
          <p15:clr>
            <a:srgbClr val="C35EA4"/>
          </p15:clr>
        </p15:guide>
        <p15:guide id="26" orient="horz" pos="4099">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9.png"/><Relationship Id="rId7" Type="http://schemas.openxmlformats.org/officeDocument/2006/relationships/image" Target="../media/image290.sv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31.png"/><Relationship Id="rId11" Type="http://schemas.openxmlformats.org/officeDocument/2006/relationships/image" Target="../media/image33.png"/><Relationship Id="rId5" Type="http://schemas.openxmlformats.org/officeDocument/2006/relationships/image" Target="../media/image270.svg"/><Relationship Id="rId10" Type="http://schemas.openxmlformats.org/officeDocument/2006/relationships/image" Target="../media/image320.svg"/><Relationship Id="rId4" Type="http://schemas.openxmlformats.org/officeDocument/2006/relationships/image" Target="../media/image30.png"/><Relationship Id="rId9" Type="http://schemas.openxmlformats.org/officeDocument/2006/relationships/image" Target="../media/image32.png"/></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40.sv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0.svg"/></Relationships>
</file>

<file path=ppt/slides/_rels/slide12.xml.rels><?xml version="1.0" encoding="UTF-8" standalone="yes"?>
<Relationships xmlns="http://schemas.openxmlformats.org/package/2006/relationships"><Relationship Id="rId8" Type="http://schemas.openxmlformats.org/officeDocument/2006/relationships/image" Target="../media/image320.svg"/><Relationship Id="rId3" Type="http://schemas.openxmlformats.org/officeDocument/2006/relationships/image" Target="../media/image35.emf"/><Relationship Id="rId7"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image" Target="../media/image270.svg"/><Relationship Id="rId4" Type="http://schemas.openxmlformats.org/officeDocument/2006/relationships/image" Target="../media/image30.png"/><Relationship Id="rId9" Type="http://schemas.openxmlformats.org/officeDocument/2006/relationships/image" Target="../media/image36.emf"/></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290.svg"/></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51.sv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511.svg"/></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510.svg"/><Relationship Id="rId5" Type="http://schemas.openxmlformats.org/officeDocument/2006/relationships/image" Target="../media/image40.png"/><Relationship Id="rId4" Type="http://schemas.openxmlformats.org/officeDocument/2006/relationships/image" Target="../media/image53.svg"/></Relationships>
</file>

<file path=ppt/slides/_rels/slide19.xml.rels><?xml version="1.0" encoding="UTF-8" standalone="yes"?>
<Relationships xmlns="http://schemas.openxmlformats.org/package/2006/relationships"><Relationship Id="rId8" Type="http://schemas.openxmlformats.org/officeDocument/2006/relationships/image" Target="../media/image55.svg"/><Relationship Id="rId13" Type="http://schemas.openxmlformats.org/officeDocument/2006/relationships/image" Target="../media/image27.png"/><Relationship Id="rId3" Type="http://schemas.openxmlformats.org/officeDocument/2006/relationships/image" Target="../media/image41.png"/><Relationship Id="rId7" Type="http://schemas.openxmlformats.org/officeDocument/2006/relationships/image" Target="../media/image42.png"/><Relationship Id="rId12" Type="http://schemas.openxmlformats.org/officeDocument/2006/relationships/image" Target="../media/image321.sv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510.svg"/><Relationship Id="rId11" Type="http://schemas.openxmlformats.org/officeDocument/2006/relationships/image" Target="../media/image32.png"/><Relationship Id="rId5" Type="http://schemas.openxmlformats.org/officeDocument/2006/relationships/image" Target="../media/image40.png"/><Relationship Id="rId10" Type="http://schemas.openxmlformats.org/officeDocument/2006/relationships/image" Target="../media/image271.svg"/><Relationship Id="rId4" Type="http://schemas.openxmlformats.org/officeDocument/2006/relationships/image" Target="../media/image53.svg"/><Relationship Id="rId9" Type="http://schemas.openxmlformats.org/officeDocument/2006/relationships/image" Target="../media/image30.png"/></Relationships>
</file>

<file path=ppt/slides/_rels/slide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6.jpg"/><Relationship Id="rId5" Type="http://schemas.openxmlformats.org/officeDocument/2006/relationships/image" Target="../media/image12.png"/><Relationship Id="rId10" Type="http://schemas.openxmlformats.org/officeDocument/2006/relationships/image" Target="../media/image15.png"/><Relationship Id="rId4" Type="http://schemas.openxmlformats.org/officeDocument/2006/relationships/image" Target="../media/image11.png"/><Relationship Id="rId9" Type="http://schemas.openxmlformats.org/officeDocument/2006/relationships/image" Target="../media/image14.png"/></Relationships>
</file>

<file path=ppt/slides/_rels/slide20.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3.png"/><Relationship Id="rId7" Type="http://schemas.openxmlformats.org/officeDocument/2006/relationships/image" Target="../media/image54.svg"/><Relationship Id="rId2" Type="http://schemas.openxmlformats.org/officeDocument/2006/relationships/notesSlide" Target="../notesSlides/notesSlide19.xml"/><Relationship Id="rId1" Type="http://schemas.openxmlformats.org/officeDocument/2006/relationships/slideLayout" Target="../slideLayouts/slideLayout9.xml"/><Relationship Id="rId5" Type="http://schemas.openxmlformats.org/officeDocument/2006/relationships/image" Target="../media/image45.png"/><Relationship Id="rId4" Type="http://schemas.openxmlformats.org/officeDocument/2006/relationships/image" Target="../media/image44.png"/></Relationships>
</file>

<file path=ppt/slides/_rels/slide21.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3.png"/><Relationship Id="rId7" Type="http://schemas.openxmlformats.org/officeDocument/2006/relationships/image" Target="../media/image54.svg"/><Relationship Id="rId2" Type="http://schemas.openxmlformats.org/officeDocument/2006/relationships/notesSlide" Target="../notesSlides/notesSlide20.xml"/><Relationship Id="rId1" Type="http://schemas.openxmlformats.org/officeDocument/2006/relationships/slideLayout" Target="../slideLayouts/slideLayout9.xml"/><Relationship Id="rId5" Type="http://schemas.openxmlformats.org/officeDocument/2006/relationships/image" Target="../media/image45.png"/><Relationship Id="rId4" Type="http://schemas.openxmlformats.org/officeDocument/2006/relationships/image" Target="../media/image44.png"/></Relationships>
</file>

<file path=ppt/slides/_rels/slide2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1.xml"/><Relationship Id="rId1" Type="http://schemas.openxmlformats.org/officeDocument/2006/relationships/slideLayout" Target="../slideLayouts/slideLayout8.xml"/><Relationship Id="rId5" Type="http://schemas.openxmlformats.org/officeDocument/2006/relationships/image" Target="../media/image17.png"/><Relationship Id="rId4" Type="http://schemas.openxmlformats.org/officeDocument/2006/relationships/image" Target="../media/image34.svg"/></Relationships>
</file>

<file path=ppt/slides/_rels/slide2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2.xml"/><Relationship Id="rId1" Type="http://schemas.openxmlformats.org/officeDocument/2006/relationships/slideLayout" Target="../slideLayouts/slideLayout8.xml"/><Relationship Id="rId4" Type="http://schemas.openxmlformats.org/officeDocument/2006/relationships/image" Target="../media/image34.svg"/></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9.sv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69.sv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70.sv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svg"/><Relationship Id="rId7" Type="http://schemas.openxmlformats.org/officeDocument/2006/relationships/image" Target="../media/image28.png"/><Relationship Id="rId2" Type="http://schemas.openxmlformats.org/officeDocument/2006/relationships/image" Target="../media/image25.png"/><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image" Target="../media/image29.sv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F12876-D394-44DD-ACFF-DA53207EA100}"/>
              </a:ext>
            </a:extLst>
          </p:cNvPr>
          <p:cNvSpPr/>
          <p:nvPr/>
        </p:nvSpPr>
        <p:spPr>
          <a:xfrm>
            <a:off x="579437" y="1816894"/>
            <a:ext cx="11399838" cy="2062103"/>
          </a:xfrm>
          <a:prstGeom prst="rect">
            <a:avLst/>
          </a:prstGeom>
        </p:spPr>
        <p:txBody>
          <a:bodyPr wrap="square">
            <a:spAutoFit/>
          </a:bodyPr>
          <a:lstStyle/>
          <a:p>
            <a:pPr lvl="0">
              <a:defRPr/>
            </a:pPr>
            <a:r>
              <a:rPr lang="en-GB" sz="6400" dirty="0">
                <a:solidFill>
                  <a:srgbClr val="3C3C3C"/>
                </a:solidFill>
              </a:rPr>
              <a:t>Understanding Azure Architectural Components</a:t>
            </a:r>
            <a:endParaRPr kumimoji="0" lang="en-GB" sz="6400" b="0" i="0" u="none" strike="noStrike" kern="1200" cap="none" spc="0" normalizeH="0" baseline="0" noProof="0" dirty="0">
              <a:ln>
                <a:noFill/>
              </a:ln>
              <a:solidFill>
                <a:srgbClr val="3C3C3C"/>
              </a:solidFill>
              <a:effectLst/>
              <a:uLnTx/>
              <a:uFillTx/>
              <a:latin typeface="Segoe UI"/>
            </a:endParaRPr>
          </a:p>
        </p:txBody>
      </p:sp>
      <p:sp>
        <p:nvSpPr>
          <p:cNvPr id="8" name="Title 1">
            <a:extLst>
              <a:ext uri="{FF2B5EF4-FFF2-40B4-BE49-F238E27FC236}">
                <a16:creationId xmlns:a16="http://schemas.microsoft.com/office/drawing/2014/main" id="{1C560F58-A449-4845-A6E0-B0F8F6772993}"/>
              </a:ext>
            </a:extLst>
          </p:cNvPr>
          <p:cNvSpPr>
            <a:spLocks noGrp="1"/>
          </p:cNvSpPr>
          <p:nvPr>
            <p:ph type="title"/>
          </p:nvPr>
        </p:nvSpPr>
        <p:spPr>
          <a:xfrm>
            <a:off x="274640" y="216694"/>
            <a:ext cx="11889564" cy="916534"/>
          </a:xfrm>
        </p:spPr>
        <p:txBody>
          <a:bodyPr/>
          <a:lstStyle/>
          <a:p>
            <a:r>
              <a:rPr lang="en-US" dirty="0"/>
              <a:t>Module </a:t>
            </a:r>
            <a:r>
              <a:rPr lang="en-US" dirty="0" smtClean="0"/>
              <a:t>1: </a:t>
            </a:r>
            <a:r>
              <a:rPr lang="en-US" dirty="0"/>
              <a:t>Lesson 2:</a:t>
            </a:r>
            <a:endParaRPr lang="en-US" dirty="0">
              <a:solidFill>
                <a:schemeClr val="accent2">
                  <a:alpha val="99000"/>
                </a:schemeClr>
              </a:solidFill>
            </a:endParaRPr>
          </a:p>
        </p:txBody>
      </p:sp>
    </p:spTree>
    <p:extLst>
      <p:ext uri="{BB962C8B-B14F-4D97-AF65-F5344CB8AC3E}">
        <p14:creationId xmlns:p14="http://schemas.microsoft.com/office/powerpoint/2010/main" val="4089084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D7F73A5E-3B57-416E-8683-284C396AC0CC}"/>
              </a:ext>
            </a:extLst>
          </p:cNvPr>
          <p:cNvSpPr/>
          <p:nvPr/>
        </p:nvSpPr>
        <p:spPr>
          <a:xfrm>
            <a:off x="591894" y="1744174"/>
            <a:ext cx="5740134" cy="3558243"/>
          </a:xfrm>
          <a:prstGeom prst="rect">
            <a:avLst/>
          </a:prstGeom>
          <a:solidFill>
            <a:srgbClr val="E6E6E6"/>
          </a:solid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238">
              <a:defRPr/>
            </a:pPr>
            <a:endParaRPr lang="en-GB" sz="1798">
              <a:solidFill>
                <a:prstClr val="white"/>
              </a:solidFill>
              <a:latin typeface="Calibri"/>
            </a:endParaRPr>
          </a:p>
        </p:txBody>
      </p:sp>
      <p:sp>
        <p:nvSpPr>
          <p:cNvPr id="2" name="Title 24">
            <a:extLst>
              <a:ext uri="{FF2B5EF4-FFF2-40B4-BE49-F238E27FC236}">
                <a16:creationId xmlns:a16="http://schemas.microsoft.com/office/drawing/2014/main" id="{3F2CED08-3BD5-40E1-82CB-3CC3B3160CC7}"/>
              </a:ext>
            </a:extLst>
          </p:cNvPr>
          <p:cNvSpPr txBox="1">
            <a:spLocks/>
          </p:cNvSpPr>
          <p:nvPr/>
        </p:nvSpPr>
        <p:spPr>
          <a:xfrm>
            <a:off x="303121" y="220449"/>
            <a:ext cx="11814145" cy="641989"/>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defTabSz="949071">
              <a:defRPr/>
            </a:pPr>
            <a:r>
              <a:rPr lang="en-GB" sz="4095" spc="-102" dirty="0">
                <a:solidFill>
                  <a:srgbClr val="FFFFFF"/>
                </a:solidFill>
                <a:latin typeface="Segoe UI Light"/>
              </a:rPr>
              <a:t>Resource Group is a Container for Azure Resources</a:t>
            </a:r>
          </a:p>
        </p:txBody>
      </p:sp>
      <p:grpSp>
        <p:nvGrpSpPr>
          <p:cNvPr id="42" name="Group 41">
            <a:extLst>
              <a:ext uri="{FF2B5EF4-FFF2-40B4-BE49-F238E27FC236}">
                <a16:creationId xmlns:a16="http://schemas.microsoft.com/office/drawing/2014/main" id="{96E4C8E7-3600-4C40-8873-8CF37DC867D4}"/>
              </a:ext>
            </a:extLst>
          </p:cNvPr>
          <p:cNvGrpSpPr/>
          <p:nvPr/>
        </p:nvGrpSpPr>
        <p:grpSpPr>
          <a:xfrm>
            <a:off x="10259287" y="4862885"/>
            <a:ext cx="1366936" cy="1463445"/>
            <a:chOff x="116008" y="987808"/>
            <a:chExt cx="1368684" cy="1465315"/>
          </a:xfrm>
        </p:grpSpPr>
        <p:sp>
          <p:nvSpPr>
            <p:cNvPr id="43" name="Rectangle 77">
              <a:extLst>
                <a:ext uri="{FF2B5EF4-FFF2-40B4-BE49-F238E27FC236}">
                  <a16:creationId xmlns:a16="http://schemas.microsoft.com/office/drawing/2014/main" id="{BD2CFC5F-C98B-4358-8B73-ED616A8A228B}"/>
                </a:ext>
              </a:extLst>
            </p:cNvPr>
            <p:cNvSpPr>
              <a:spLocks noChangeArrowheads="1"/>
            </p:cNvSpPr>
            <p:nvPr/>
          </p:nvSpPr>
          <p:spPr bwMode="auto">
            <a:xfrm>
              <a:off x="116008" y="2233686"/>
              <a:ext cx="1368684" cy="21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0209">
                <a:defRPr/>
              </a:pPr>
              <a:r>
                <a:rPr lang="en-US" altLang="en-US" sz="1398" dirty="0">
                  <a:solidFill>
                    <a:srgbClr val="0078D7"/>
                  </a:solidFill>
                  <a:latin typeface="Segoe UI Semibold" panose="020B0702040204020203" pitchFamily="34" charset="0"/>
                </a:rPr>
                <a:t>Resource Group</a:t>
              </a:r>
              <a:r>
                <a:rPr lang="en-US" altLang="en-US" sz="1398" dirty="0">
                  <a:solidFill>
                    <a:srgbClr val="FFFFFF"/>
                  </a:solidFill>
                  <a:latin typeface="Segoe UI Semibold" panose="020B0702040204020203" pitchFamily="34" charset="0"/>
                </a:rPr>
                <a:t> </a:t>
              </a:r>
              <a:endParaRPr lang="en-US" altLang="en-US" sz="2397" dirty="0">
                <a:solidFill>
                  <a:srgbClr val="00B0F0"/>
                </a:solidFill>
              </a:endParaRPr>
            </a:p>
          </p:txBody>
        </p:sp>
        <p:pic>
          <p:nvPicPr>
            <p:cNvPr id="44" name="Picture 8" descr="Related image">
              <a:extLst>
                <a:ext uri="{FF2B5EF4-FFF2-40B4-BE49-F238E27FC236}">
                  <a16:creationId xmlns:a16="http://schemas.microsoft.com/office/drawing/2014/main" id="{B6A50C33-5727-4518-8778-7EAF5C7D00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255" y="987808"/>
              <a:ext cx="1310131" cy="131013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6" name="Group 45">
            <a:extLst>
              <a:ext uri="{FF2B5EF4-FFF2-40B4-BE49-F238E27FC236}">
                <a16:creationId xmlns:a16="http://schemas.microsoft.com/office/drawing/2014/main" id="{D6AF8FFD-ACDD-408B-80EE-8E5AFFDE7458}"/>
              </a:ext>
            </a:extLst>
          </p:cNvPr>
          <p:cNvGrpSpPr/>
          <p:nvPr/>
        </p:nvGrpSpPr>
        <p:grpSpPr>
          <a:xfrm>
            <a:off x="4503871" y="1953246"/>
            <a:ext cx="1613397" cy="1438570"/>
            <a:chOff x="2949235" y="1723225"/>
            <a:chExt cx="1615459" cy="1440409"/>
          </a:xfrm>
        </p:grpSpPr>
        <p:pic>
          <p:nvPicPr>
            <p:cNvPr id="47" name="Graphic 46">
              <a:extLst>
                <a:ext uri="{FF2B5EF4-FFF2-40B4-BE49-F238E27FC236}">
                  <a16:creationId xmlns:a16="http://schemas.microsoft.com/office/drawing/2014/main" id="{BB832929-3529-4A06-878C-3439E757636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3202020" y="1723225"/>
              <a:ext cx="1078134" cy="1078134"/>
            </a:xfrm>
            <a:prstGeom prst="rect">
              <a:avLst/>
            </a:prstGeom>
          </p:spPr>
        </p:pic>
        <p:sp>
          <p:nvSpPr>
            <p:cNvPr id="48" name="Rectangle 47">
              <a:extLst>
                <a:ext uri="{FF2B5EF4-FFF2-40B4-BE49-F238E27FC236}">
                  <a16:creationId xmlns:a16="http://schemas.microsoft.com/office/drawing/2014/main" id="{EFB22946-D2E0-4F19-A92E-10D1031E117C}"/>
                </a:ext>
              </a:extLst>
            </p:cNvPr>
            <p:cNvSpPr/>
            <p:nvPr/>
          </p:nvSpPr>
          <p:spPr>
            <a:xfrm>
              <a:off x="2949235" y="2850013"/>
              <a:ext cx="1615459" cy="313621"/>
            </a:xfrm>
            <a:prstGeom prst="rect">
              <a:avLst/>
            </a:prstGeom>
          </p:spPr>
          <p:txBody>
            <a:bodyPr wrap="none">
              <a:spAutoFit/>
            </a:bodyPr>
            <a:lstStyle/>
            <a:p>
              <a:pPr defTabSz="931033">
                <a:defRPr/>
              </a:pPr>
              <a:r>
                <a:rPr lang="en-GB" sz="1398" b="1" dirty="0">
                  <a:solidFill>
                    <a:srgbClr val="000000"/>
                  </a:solidFill>
                  <a:latin typeface="Segoe UI"/>
                </a:rPr>
                <a:t>Storage Account</a:t>
              </a:r>
            </a:p>
          </p:txBody>
        </p:sp>
      </p:grpSp>
      <p:grpSp>
        <p:nvGrpSpPr>
          <p:cNvPr id="49" name="Group 48">
            <a:extLst>
              <a:ext uri="{FF2B5EF4-FFF2-40B4-BE49-F238E27FC236}">
                <a16:creationId xmlns:a16="http://schemas.microsoft.com/office/drawing/2014/main" id="{2C4D065E-E5ED-43D6-97BA-9EE4E526EFD0}"/>
              </a:ext>
            </a:extLst>
          </p:cNvPr>
          <p:cNvGrpSpPr/>
          <p:nvPr/>
        </p:nvGrpSpPr>
        <p:grpSpPr>
          <a:xfrm>
            <a:off x="1549561" y="3516825"/>
            <a:ext cx="1572440" cy="1592865"/>
            <a:chOff x="4842288" y="1552795"/>
            <a:chExt cx="1574449" cy="1594901"/>
          </a:xfrm>
        </p:grpSpPr>
        <p:pic>
          <p:nvPicPr>
            <p:cNvPr id="50" name="Graphic 49">
              <a:extLst>
                <a:ext uri="{FF2B5EF4-FFF2-40B4-BE49-F238E27FC236}">
                  <a16:creationId xmlns:a16="http://schemas.microsoft.com/office/drawing/2014/main" id="{C42D808F-3EFC-47B4-B461-FF75ED41330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4966982" y="1552795"/>
              <a:ext cx="1407875" cy="1407875"/>
            </a:xfrm>
            <a:prstGeom prst="rect">
              <a:avLst/>
            </a:prstGeom>
          </p:spPr>
        </p:pic>
        <p:sp>
          <p:nvSpPr>
            <p:cNvPr id="51" name="Rectangle 50">
              <a:extLst>
                <a:ext uri="{FF2B5EF4-FFF2-40B4-BE49-F238E27FC236}">
                  <a16:creationId xmlns:a16="http://schemas.microsoft.com/office/drawing/2014/main" id="{FFCC824C-2E49-4CD8-9DF9-A9567DCEED14}"/>
                </a:ext>
              </a:extLst>
            </p:cNvPr>
            <p:cNvSpPr/>
            <p:nvPr/>
          </p:nvSpPr>
          <p:spPr>
            <a:xfrm>
              <a:off x="4842288" y="2834075"/>
              <a:ext cx="1574449" cy="313621"/>
            </a:xfrm>
            <a:prstGeom prst="rect">
              <a:avLst/>
            </a:prstGeom>
          </p:spPr>
          <p:txBody>
            <a:bodyPr wrap="none">
              <a:spAutoFit/>
            </a:bodyPr>
            <a:lstStyle/>
            <a:p>
              <a:pPr defTabSz="931033">
                <a:defRPr/>
              </a:pPr>
              <a:r>
                <a:rPr lang="en-GB" sz="1398" b="1" dirty="0">
                  <a:solidFill>
                    <a:srgbClr val="000000"/>
                  </a:solidFill>
                  <a:latin typeface="Segoe UI"/>
                </a:rPr>
                <a:t>Virtual Network</a:t>
              </a:r>
            </a:p>
          </p:txBody>
        </p:sp>
      </p:grpSp>
      <p:grpSp>
        <p:nvGrpSpPr>
          <p:cNvPr id="52" name="Group 51">
            <a:extLst>
              <a:ext uri="{FF2B5EF4-FFF2-40B4-BE49-F238E27FC236}">
                <a16:creationId xmlns:a16="http://schemas.microsoft.com/office/drawing/2014/main" id="{8D121DEA-7EAA-4E9E-B1E8-40A7567715BF}"/>
              </a:ext>
            </a:extLst>
          </p:cNvPr>
          <p:cNvGrpSpPr/>
          <p:nvPr/>
        </p:nvGrpSpPr>
        <p:grpSpPr>
          <a:xfrm>
            <a:off x="3777469" y="3676939"/>
            <a:ext cx="1173970" cy="1487190"/>
            <a:chOff x="1145869" y="1711702"/>
            <a:chExt cx="1175470" cy="1489091"/>
          </a:xfrm>
        </p:grpSpPr>
        <p:pic>
          <p:nvPicPr>
            <p:cNvPr id="53" name="Picture 52" descr="A picture containing drawing&#10;&#10;Description automatically generated">
              <a:extLst>
                <a:ext uri="{FF2B5EF4-FFF2-40B4-BE49-F238E27FC236}">
                  <a16:creationId xmlns:a16="http://schemas.microsoft.com/office/drawing/2014/main" id="{E63F35C3-AF8D-401C-A8F1-333A702AACAF}"/>
                </a:ext>
              </a:extLst>
            </p:cNvPr>
            <p:cNvPicPr>
              <a:picLocks noChangeAspect="1"/>
            </p:cNvPicPr>
            <p:nvPr/>
          </p:nvPicPr>
          <p:blipFill>
            <a:blip r:embed="rId8"/>
            <a:stretch>
              <a:fillRect/>
            </a:stretch>
          </p:blipFill>
          <p:spPr>
            <a:xfrm>
              <a:off x="1145869" y="1711702"/>
              <a:ext cx="1175470" cy="1175470"/>
            </a:xfrm>
            <a:prstGeom prst="rect">
              <a:avLst/>
            </a:prstGeom>
          </p:spPr>
        </p:pic>
        <p:sp>
          <p:nvSpPr>
            <p:cNvPr id="54" name="Rectangle 53">
              <a:extLst>
                <a:ext uri="{FF2B5EF4-FFF2-40B4-BE49-F238E27FC236}">
                  <a16:creationId xmlns:a16="http://schemas.microsoft.com/office/drawing/2014/main" id="{6D9F153E-4B33-4948-9B97-D6BD5C5F436F}"/>
                </a:ext>
              </a:extLst>
            </p:cNvPr>
            <p:cNvSpPr/>
            <p:nvPr/>
          </p:nvSpPr>
          <p:spPr>
            <a:xfrm>
              <a:off x="1499798" y="2887172"/>
              <a:ext cx="485965" cy="313621"/>
            </a:xfrm>
            <a:prstGeom prst="rect">
              <a:avLst/>
            </a:prstGeom>
          </p:spPr>
          <p:txBody>
            <a:bodyPr wrap="none">
              <a:spAutoFit/>
            </a:bodyPr>
            <a:lstStyle/>
            <a:p>
              <a:pPr defTabSz="931033">
                <a:defRPr/>
              </a:pPr>
              <a:r>
                <a:rPr lang="en-GB" sz="1398" b="1" dirty="0">
                  <a:solidFill>
                    <a:srgbClr val="000000"/>
                  </a:solidFill>
                  <a:latin typeface="Segoe UI"/>
                </a:rPr>
                <a:t>VM</a:t>
              </a:r>
              <a:endParaRPr lang="en-GB" sz="1198" b="1" dirty="0">
                <a:solidFill>
                  <a:srgbClr val="000000"/>
                </a:solidFill>
                <a:latin typeface="Segoe UI"/>
              </a:endParaRPr>
            </a:p>
          </p:txBody>
        </p:sp>
      </p:grpSp>
      <p:grpSp>
        <p:nvGrpSpPr>
          <p:cNvPr id="55" name="Group 54">
            <a:extLst>
              <a:ext uri="{FF2B5EF4-FFF2-40B4-BE49-F238E27FC236}">
                <a16:creationId xmlns:a16="http://schemas.microsoft.com/office/drawing/2014/main" id="{6F6E5A70-5D50-4575-9713-7928DFF60647}"/>
              </a:ext>
            </a:extLst>
          </p:cNvPr>
          <p:cNvGrpSpPr/>
          <p:nvPr/>
        </p:nvGrpSpPr>
        <p:grpSpPr>
          <a:xfrm>
            <a:off x="956908" y="1952038"/>
            <a:ext cx="1106581" cy="1437873"/>
            <a:chOff x="7239906" y="1699499"/>
            <a:chExt cx="1107995" cy="1439711"/>
          </a:xfrm>
        </p:grpSpPr>
        <p:pic>
          <p:nvPicPr>
            <p:cNvPr id="56" name="Graphic 55">
              <a:extLst>
                <a:ext uri="{FF2B5EF4-FFF2-40B4-BE49-F238E27FC236}">
                  <a16:creationId xmlns:a16="http://schemas.microsoft.com/office/drawing/2014/main" id="{8DE3BB2B-7935-46FD-8C1F-85ABA100F81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p:blipFill>
          <p:spPr>
            <a:xfrm>
              <a:off x="7239906" y="1699499"/>
              <a:ext cx="1107995" cy="1107995"/>
            </a:xfrm>
            <a:prstGeom prst="rect">
              <a:avLst/>
            </a:prstGeom>
          </p:spPr>
        </p:pic>
        <p:sp>
          <p:nvSpPr>
            <p:cNvPr id="57" name="Rectangle 56">
              <a:extLst>
                <a:ext uri="{FF2B5EF4-FFF2-40B4-BE49-F238E27FC236}">
                  <a16:creationId xmlns:a16="http://schemas.microsoft.com/office/drawing/2014/main" id="{E42C1CCB-4AEA-4FB7-BF4E-33EE5756B6DE}"/>
                </a:ext>
              </a:extLst>
            </p:cNvPr>
            <p:cNvSpPr/>
            <p:nvPr/>
          </p:nvSpPr>
          <p:spPr>
            <a:xfrm>
              <a:off x="7306421" y="2825589"/>
              <a:ext cx="984686" cy="313621"/>
            </a:xfrm>
            <a:prstGeom prst="rect">
              <a:avLst/>
            </a:prstGeom>
          </p:spPr>
          <p:txBody>
            <a:bodyPr wrap="none">
              <a:spAutoFit/>
            </a:bodyPr>
            <a:lstStyle/>
            <a:p>
              <a:pPr defTabSz="931033">
                <a:defRPr/>
              </a:pPr>
              <a:r>
                <a:rPr lang="en-GB" sz="1398" b="1" dirty="0">
                  <a:solidFill>
                    <a:srgbClr val="000000"/>
                  </a:solidFill>
                  <a:latin typeface="Segoe UI"/>
                </a:rPr>
                <a:t>Web App</a:t>
              </a:r>
            </a:p>
          </p:txBody>
        </p:sp>
      </p:grpSp>
      <p:grpSp>
        <p:nvGrpSpPr>
          <p:cNvPr id="3" name="Group 2">
            <a:extLst>
              <a:ext uri="{FF2B5EF4-FFF2-40B4-BE49-F238E27FC236}">
                <a16:creationId xmlns:a16="http://schemas.microsoft.com/office/drawing/2014/main" id="{49015B12-6154-41CA-9E4D-C4FC4A8DB9DF}"/>
              </a:ext>
            </a:extLst>
          </p:cNvPr>
          <p:cNvGrpSpPr/>
          <p:nvPr/>
        </p:nvGrpSpPr>
        <p:grpSpPr>
          <a:xfrm>
            <a:off x="2720393" y="1879900"/>
            <a:ext cx="1173969" cy="1510010"/>
            <a:chOff x="9802376" y="1467754"/>
            <a:chExt cx="1175469" cy="1511940"/>
          </a:xfrm>
        </p:grpSpPr>
        <p:pic>
          <p:nvPicPr>
            <p:cNvPr id="32" name="Picture 31">
              <a:extLst>
                <a:ext uri="{FF2B5EF4-FFF2-40B4-BE49-F238E27FC236}">
                  <a16:creationId xmlns:a16="http://schemas.microsoft.com/office/drawing/2014/main" id="{756C5029-FFF4-444D-8CA3-06876048BA5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802376" y="1467754"/>
              <a:ext cx="1175469" cy="1175469"/>
            </a:xfrm>
            <a:prstGeom prst="rect">
              <a:avLst/>
            </a:prstGeom>
          </p:spPr>
        </p:pic>
        <p:sp>
          <p:nvSpPr>
            <p:cNvPr id="33" name="Rectangle 32">
              <a:extLst>
                <a:ext uri="{FF2B5EF4-FFF2-40B4-BE49-F238E27FC236}">
                  <a16:creationId xmlns:a16="http://schemas.microsoft.com/office/drawing/2014/main" id="{86DD1A6B-3B2C-4E78-B111-47DDCFC8D507}"/>
                </a:ext>
              </a:extLst>
            </p:cNvPr>
            <p:cNvSpPr/>
            <p:nvPr/>
          </p:nvSpPr>
          <p:spPr>
            <a:xfrm>
              <a:off x="10195130" y="2666073"/>
              <a:ext cx="440181" cy="313621"/>
            </a:xfrm>
            <a:prstGeom prst="rect">
              <a:avLst/>
            </a:prstGeom>
          </p:spPr>
          <p:txBody>
            <a:bodyPr wrap="none">
              <a:spAutoFit/>
            </a:bodyPr>
            <a:lstStyle/>
            <a:p>
              <a:pPr defTabSz="931033">
                <a:defRPr/>
              </a:pPr>
              <a:r>
                <a:rPr lang="en-GB" sz="1398" b="1" dirty="0">
                  <a:solidFill>
                    <a:srgbClr val="000000"/>
                  </a:solidFill>
                  <a:latin typeface="Segoe UI"/>
                </a:rPr>
                <a:t>DB</a:t>
              </a:r>
            </a:p>
          </p:txBody>
        </p:sp>
      </p:grpSp>
      <p:sp>
        <p:nvSpPr>
          <p:cNvPr id="4" name="Rectangle 3">
            <a:extLst>
              <a:ext uri="{FF2B5EF4-FFF2-40B4-BE49-F238E27FC236}">
                <a16:creationId xmlns:a16="http://schemas.microsoft.com/office/drawing/2014/main" id="{11F53620-3A3C-46B7-AED5-B016A21A5DB8}"/>
              </a:ext>
            </a:extLst>
          </p:cNvPr>
          <p:cNvSpPr/>
          <p:nvPr/>
        </p:nvSpPr>
        <p:spPr>
          <a:xfrm>
            <a:off x="7192685" y="1750749"/>
            <a:ext cx="4280872" cy="3476457"/>
          </a:xfrm>
          <a:prstGeom prst="rect">
            <a:avLst/>
          </a:prstGeom>
        </p:spPr>
        <p:txBody>
          <a:bodyPr wrap="square">
            <a:spAutoFit/>
          </a:bodyPr>
          <a:lstStyle/>
          <a:p>
            <a:pPr defTabSz="931033">
              <a:defRPr/>
            </a:pPr>
            <a:r>
              <a:rPr lang="en-GB" sz="1798" dirty="0">
                <a:solidFill>
                  <a:srgbClr val="000000"/>
                </a:solidFill>
                <a:latin typeface="Segoe UI"/>
              </a:rPr>
              <a:t>A Resource Group is a logical container into which Azure resources like web apps, databases, and storage accounts are deployed and managed. </a:t>
            </a:r>
          </a:p>
          <a:p>
            <a:pPr defTabSz="931033">
              <a:defRPr/>
            </a:pPr>
            <a:endParaRPr lang="en-GB" sz="1798" dirty="0">
              <a:solidFill>
                <a:srgbClr val="000000"/>
              </a:solidFill>
              <a:latin typeface="Segoe UI"/>
            </a:endParaRPr>
          </a:p>
          <a:p>
            <a:pPr defTabSz="931033">
              <a:defRPr/>
            </a:pPr>
            <a:r>
              <a:rPr lang="en-GB" sz="1798" dirty="0">
                <a:solidFill>
                  <a:srgbClr val="000000"/>
                </a:solidFill>
                <a:latin typeface="Segoe UI"/>
              </a:rPr>
              <a:t>For example, you can choose to delete the entire resource group in one simple step later</a:t>
            </a:r>
          </a:p>
          <a:p>
            <a:pPr defTabSz="931033">
              <a:defRPr/>
            </a:pPr>
            <a:endParaRPr lang="en-GB" sz="1798" dirty="0">
              <a:solidFill>
                <a:srgbClr val="000000"/>
              </a:solidFill>
              <a:latin typeface="Segoe UI"/>
            </a:endParaRPr>
          </a:p>
          <a:p>
            <a:pPr defTabSz="931033">
              <a:defRPr/>
            </a:pPr>
            <a:r>
              <a:rPr lang="en-US" sz="1798" dirty="0">
                <a:gradFill>
                  <a:gsLst>
                    <a:gs pos="1250">
                      <a:srgbClr val="000000"/>
                    </a:gs>
                    <a:gs pos="100000">
                      <a:srgbClr val="000000"/>
                    </a:gs>
                  </a:gsLst>
                  <a:lin ang="5400000" scaled="0"/>
                </a:gradFill>
                <a:latin typeface="Segoe UI"/>
              </a:rPr>
              <a:t>You decide how to allocate resources to groups</a:t>
            </a:r>
          </a:p>
          <a:p>
            <a:pPr defTabSz="931033">
              <a:defRPr/>
            </a:pPr>
            <a:endParaRPr lang="en-GB" sz="1798" dirty="0">
              <a:solidFill>
                <a:srgbClr val="000000"/>
              </a:solidFill>
              <a:latin typeface="Segoe UI"/>
            </a:endParaRPr>
          </a:p>
        </p:txBody>
      </p:sp>
    </p:spTree>
    <p:extLst>
      <p:ext uri="{BB962C8B-B14F-4D97-AF65-F5344CB8AC3E}">
        <p14:creationId xmlns:p14="http://schemas.microsoft.com/office/powerpoint/2010/main" val="10534050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fade">
                                      <p:cBhvr>
                                        <p:cTn id="11" dur="500"/>
                                        <p:tgtEl>
                                          <p:spTgt spid="4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5"/>
                                        </p:tgtEl>
                                        <p:attrNameLst>
                                          <p:attrName>style.visibility</p:attrName>
                                        </p:attrNameLst>
                                      </p:cBhvr>
                                      <p:to>
                                        <p:strVal val="visible"/>
                                      </p:to>
                                    </p:set>
                                    <p:animEffect transition="in" filter="fade">
                                      <p:cBhvr>
                                        <p:cTn id="19" dur="500"/>
                                        <p:tgtEl>
                                          <p:spTgt spid="55"/>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par>
                          <p:cTn id="24" fill="hold">
                            <p:stCondLst>
                              <p:cond delay="1000"/>
                            </p:stCondLst>
                            <p:childTnLst>
                              <p:par>
                                <p:cTn id="25" presetID="10" presetClass="entr" presetSubtype="0" fill="hold" nodeType="after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fade">
                                      <p:cBhvr>
                                        <p:cTn id="27" dur="500"/>
                                        <p:tgtEl>
                                          <p:spTgt spid="46"/>
                                        </p:tgtEl>
                                      </p:cBhvr>
                                    </p:animEffect>
                                  </p:childTnLst>
                                </p:cTn>
                              </p:par>
                            </p:childTnLst>
                          </p:cTn>
                        </p:par>
                        <p:par>
                          <p:cTn id="28" fill="hold">
                            <p:stCondLst>
                              <p:cond delay="1500"/>
                            </p:stCondLst>
                            <p:childTnLst>
                              <p:par>
                                <p:cTn id="29" presetID="10" presetClass="entr" presetSubtype="0" fill="hold" nodeType="afterEffect">
                                  <p:stCondLst>
                                    <p:cond delay="0"/>
                                  </p:stCondLst>
                                  <p:childTnLst>
                                    <p:set>
                                      <p:cBhvr>
                                        <p:cTn id="30" dur="1" fill="hold">
                                          <p:stCondLst>
                                            <p:cond delay="0"/>
                                          </p:stCondLst>
                                        </p:cTn>
                                        <p:tgtEl>
                                          <p:spTgt spid="49"/>
                                        </p:tgtEl>
                                        <p:attrNameLst>
                                          <p:attrName>style.visibility</p:attrName>
                                        </p:attrNameLst>
                                      </p:cBhvr>
                                      <p:to>
                                        <p:strVal val="visible"/>
                                      </p:to>
                                    </p:set>
                                    <p:animEffect transition="in" filter="fade">
                                      <p:cBhvr>
                                        <p:cTn id="31" dur="500"/>
                                        <p:tgtEl>
                                          <p:spTgt spid="49"/>
                                        </p:tgtEl>
                                      </p:cBhvr>
                                    </p:animEffect>
                                  </p:childTnLst>
                                </p:cTn>
                              </p:par>
                            </p:childTnLst>
                          </p:cTn>
                        </p:par>
                        <p:par>
                          <p:cTn id="32" fill="hold">
                            <p:stCondLst>
                              <p:cond delay="2000"/>
                            </p:stCondLst>
                            <p:childTnLst>
                              <p:par>
                                <p:cTn id="33" presetID="10" presetClass="entr" presetSubtype="0" fill="hold" nodeType="afterEffect">
                                  <p:stCondLst>
                                    <p:cond delay="0"/>
                                  </p:stCondLst>
                                  <p:childTnLst>
                                    <p:set>
                                      <p:cBhvr>
                                        <p:cTn id="34" dur="1" fill="hold">
                                          <p:stCondLst>
                                            <p:cond delay="0"/>
                                          </p:stCondLst>
                                        </p:cTn>
                                        <p:tgtEl>
                                          <p:spTgt spid="52"/>
                                        </p:tgtEl>
                                        <p:attrNameLst>
                                          <p:attrName>style.visibility</p:attrName>
                                        </p:attrNameLst>
                                      </p:cBhvr>
                                      <p:to>
                                        <p:strVal val="visible"/>
                                      </p:to>
                                    </p:set>
                                    <p:animEffect transition="in" filter="fade">
                                      <p:cBhvr>
                                        <p:cTn id="35"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Freeform 5">
            <a:extLst>
              <a:ext uri="{FF2B5EF4-FFF2-40B4-BE49-F238E27FC236}">
                <a16:creationId xmlns:a16="http://schemas.microsoft.com/office/drawing/2014/main" id="{D2D0E57A-1300-4BA2-928E-99A435154EE6}"/>
              </a:ext>
            </a:extLst>
          </p:cNvPr>
          <p:cNvSpPr>
            <a:spLocks/>
          </p:cNvSpPr>
          <p:nvPr/>
        </p:nvSpPr>
        <p:spPr bwMode="auto">
          <a:xfrm>
            <a:off x="633626" y="1611170"/>
            <a:ext cx="5009649" cy="4783551"/>
          </a:xfrm>
          <a:custGeom>
            <a:avLst/>
            <a:gdLst>
              <a:gd name="T0" fmla="*/ 2649 w 2649"/>
              <a:gd name="T1" fmla="*/ 2496 h 2529"/>
              <a:gd name="T2" fmla="*/ 2616 w 2649"/>
              <a:gd name="T3" fmla="*/ 2529 h 2529"/>
              <a:gd name="T4" fmla="*/ 33 w 2649"/>
              <a:gd name="T5" fmla="*/ 2529 h 2529"/>
              <a:gd name="T6" fmla="*/ 0 w 2649"/>
              <a:gd name="T7" fmla="*/ 2496 h 2529"/>
              <a:gd name="T8" fmla="*/ 0 w 2649"/>
              <a:gd name="T9" fmla="*/ 33 h 2529"/>
              <a:gd name="T10" fmla="*/ 33 w 2649"/>
              <a:gd name="T11" fmla="*/ 0 h 2529"/>
              <a:gd name="T12" fmla="*/ 2616 w 2649"/>
              <a:gd name="T13" fmla="*/ 0 h 2529"/>
              <a:gd name="T14" fmla="*/ 2649 w 2649"/>
              <a:gd name="T15" fmla="*/ 33 h 2529"/>
              <a:gd name="T16" fmla="*/ 2649 w 2649"/>
              <a:gd name="T17" fmla="*/ 2496 h 2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49" h="2529">
                <a:moveTo>
                  <a:pt x="2649" y="2496"/>
                </a:moveTo>
                <a:cubicBezTo>
                  <a:pt x="2649" y="2514"/>
                  <a:pt x="2634" y="2529"/>
                  <a:pt x="2616" y="2529"/>
                </a:cubicBezTo>
                <a:cubicBezTo>
                  <a:pt x="33" y="2529"/>
                  <a:pt x="33" y="2529"/>
                  <a:pt x="33" y="2529"/>
                </a:cubicBezTo>
                <a:cubicBezTo>
                  <a:pt x="15" y="2529"/>
                  <a:pt x="0" y="2514"/>
                  <a:pt x="0" y="2496"/>
                </a:cubicBezTo>
                <a:cubicBezTo>
                  <a:pt x="0" y="33"/>
                  <a:pt x="0" y="33"/>
                  <a:pt x="0" y="33"/>
                </a:cubicBezTo>
                <a:cubicBezTo>
                  <a:pt x="0" y="14"/>
                  <a:pt x="15" y="0"/>
                  <a:pt x="33" y="0"/>
                </a:cubicBezTo>
                <a:cubicBezTo>
                  <a:pt x="2616" y="0"/>
                  <a:pt x="2616" y="0"/>
                  <a:pt x="2616" y="0"/>
                </a:cubicBezTo>
                <a:cubicBezTo>
                  <a:pt x="2634" y="0"/>
                  <a:pt x="2649" y="14"/>
                  <a:pt x="2649" y="33"/>
                </a:cubicBezTo>
                <a:cubicBezTo>
                  <a:pt x="2649" y="2496"/>
                  <a:pt x="2649" y="2496"/>
                  <a:pt x="2649" y="2496"/>
                </a:cubicBezTo>
              </a:path>
            </a:pathLst>
          </a:custGeom>
          <a:solidFill>
            <a:srgbClr val="022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46511" numCol="1" anchor="t" anchorCtr="0" compatLnSpc="1">
            <a:prstTxWarp prst="textNoShape">
              <a:avLst/>
            </a:prstTxWarp>
          </a:bodyPr>
          <a:lstStyle/>
          <a:p>
            <a:pPr defTabSz="930209">
              <a:defRPr/>
            </a:pPr>
            <a:endParaRPr lang="en-US" sz="1832">
              <a:solidFill>
                <a:srgbClr val="00B0F0"/>
              </a:solidFill>
              <a:latin typeface="Calibri" panose="020F0502020204030204"/>
            </a:endParaRPr>
          </a:p>
        </p:txBody>
      </p:sp>
      <p:grpSp>
        <p:nvGrpSpPr>
          <p:cNvPr id="6" name="Group 5">
            <a:extLst>
              <a:ext uri="{FF2B5EF4-FFF2-40B4-BE49-F238E27FC236}">
                <a16:creationId xmlns:a16="http://schemas.microsoft.com/office/drawing/2014/main" id="{144174DC-7379-4F24-847B-FBAAB2B13FBD}"/>
              </a:ext>
            </a:extLst>
          </p:cNvPr>
          <p:cNvGrpSpPr/>
          <p:nvPr/>
        </p:nvGrpSpPr>
        <p:grpSpPr>
          <a:xfrm>
            <a:off x="1607832" y="2390751"/>
            <a:ext cx="3113668" cy="3166606"/>
            <a:chOff x="1601939" y="2389341"/>
            <a:chExt cx="3117647" cy="3170653"/>
          </a:xfrm>
        </p:grpSpPr>
        <p:grpSp>
          <p:nvGrpSpPr>
            <p:cNvPr id="4" name="Group 3">
              <a:extLst>
                <a:ext uri="{FF2B5EF4-FFF2-40B4-BE49-F238E27FC236}">
                  <a16:creationId xmlns:a16="http://schemas.microsoft.com/office/drawing/2014/main" id="{44013AF9-25F3-43A4-9EAD-FF5FDE78EFFC}"/>
                </a:ext>
              </a:extLst>
            </p:cNvPr>
            <p:cNvGrpSpPr/>
            <p:nvPr/>
          </p:nvGrpSpPr>
          <p:grpSpPr>
            <a:xfrm>
              <a:off x="1601939" y="2443964"/>
              <a:ext cx="3117647" cy="3116030"/>
              <a:chOff x="1601939" y="2422489"/>
              <a:chExt cx="3117647" cy="3116030"/>
            </a:xfrm>
          </p:grpSpPr>
          <p:sp>
            <p:nvSpPr>
              <p:cNvPr id="273" name="Freeform 9">
                <a:extLst>
                  <a:ext uri="{FF2B5EF4-FFF2-40B4-BE49-F238E27FC236}">
                    <a16:creationId xmlns:a16="http://schemas.microsoft.com/office/drawing/2014/main" id="{833517D4-0360-4D72-9043-59B65D63BAC8}"/>
                  </a:ext>
                </a:extLst>
              </p:cNvPr>
              <p:cNvSpPr>
                <a:spLocks/>
              </p:cNvSpPr>
              <p:nvPr/>
            </p:nvSpPr>
            <p:spPr bwMode="auto">
              <a:xfrm>
                <a:off x="1608407" y="3457393"/>
                <a:ext cx="152001" cy="150384"/>
              </a:xfrm>
              <a:custGeom>
                <a:avLst/>
                <a:gdLst>
                  <a:gd name="T0" fmla="*/ 74 w 80"/>
                  <a:gd name="T1" fmla="*/ 51 h 80"/>
                  <a:gd name="T2" fmla="*/ 51 w 80"/>
                  <a:gd name="T3" fmla="*/ 6 h 80"/>
                  <a:gd name="T4" fmla="*/ 6 w 80"/>
                  <a:gd name="T5" fmla="*/ 29 h 80"/>
                  <a:gd name="T6" fmla="*/ 29 w 80"/>
                  <a:gd name="T7" fmla="*/ 74 h 80"/>
                  <a:gd name="T8" fmla="*/ 74 w 80"/>
                  <a:gd name="T9" fmla="*/ 51 h 80"/>
                </a:gdLst>
                <a:ahLst/>
                <a:cxnLst>
                  <a:cxn ang="0">
                    <a:pos x="T0" y="T1"/>
                  </a:cxn>
                  <a:cxn ang="0">
                    <a:pos x="T2" y="T3"/>
                  </a:cxn>
                  <a:cxn ang="0">
                    <a:pos x="T4" y="T5"/>
                  </a:cxn>
                  <a:cxn ang="0">
                    <a:pos x="T6" y="T7"/>
                  </a:cxn>
                  <a:cxn ang="0">
                    <a:pos x="T8" y="T9"/>
                  </a:cxn>
                </a:cxnLst>
                <a:rect l="0" t="0" r="r" b="b"/>
                <a:pathLst>
                  <a:path w="80" h="80">
                    <a:moveTo>
                      <a:pt x="74" y="51"/>
                    </a:moveTo>
                    <a:cubicBezTo>
                      <a:pt x="80" y="32"/>
                      <a:pt x="70" y="12"/>
                      <a:pt x="51" y="6"/>
                    </a:cubicBezTo>
                    <a:cubicBezTo>
                      <a:pt x="32" y="0"/>
                      <a:pt x="12" y="10"/>
                      <a:pt x="6" y="29"/>
                    </a:cubicBezTo>
                    <a:cubicBezTo>
                      <a:pt x="0" y="47"/>
                      <a:pt x="10" y="68"/>
                      <a:pt x="29" y="74"/>
                    </a:cubicBezTo>
                    <a:cubicBezTo>
                      <a:pt x="48" y="80"/>
                      <a:pt x="68" y="70"/>
                      <a:pt x="74" y="51"/>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46511" numCol="1" anchor="t" anchorCtr="0" compatLnSpc="1">
                <a:prstTxWarp prst="textNoShape">
                  <a:avLst/>
                </a:prstTxWarp>
              </a:bodyPr>
              <a:lstStyle/>
              <a:p>
                <a:pPr defTabSz="930209">
                  <a:defRPr/>
                </a:pPr>
                <a:endParaRPr lang="en-US" sz="1832">
                  <a:solidFill>
                    <a:srgbClr val="00B0F0"/>
                  </a:solidFill>
                  <a:latin typeface="Calibri" panose="020F0502020204030204"/>
                </a:endParaRPr>
              </a:p>
            </p:txBody>
          </p:sp>
          <p:sp>
            <p:nvSpPr>
              <p:cNvPr id="274" name="Freeform 7">
                <a:extLst>
                  <a:ext uri="{FF2B5EF4-FFF2-40B4-BE49-F238E27FC236}">
                    <a16:creationId xmlns:a16="http://schemas.microsoft.com/office/drawing/2014/main" id="{E5B4D35B-A700-4A2E-B610-542300AC7CB7}"/>
                  </a:ext>
                </a:extLst>
              </p:cNvPr>
              <p:cNvSpPr>
                <a:spLocks/>
              </p:cNvSpPr>
              <p:nvPr/>
            </p:nvSpPr>
            <p:spPr bwMode="auto">
              <a:xfrm>
                <a:off x="1601939" y="2422489"/>
                <a:ext cx="3117647" cy="3116030"/>
              </a:xfrm>
              <a:custGeom>
                <a:avLst/>
                <a:gdLst>
                  <a:gd name="T0" fmla="*/ 878 w 1647"/>
                  <a:gd name="T1" fmla="*/ 19 h 1645"/>
                  <a:gd name="T2" fmla="*/ 1628 w 1647"/>
                  <a:gd name="T3" fmla="*/ 821 h 1645"/>
                  <a:gd name="T4" fmla="*/ 1392 w 1647"/>
                  <a:gd name="T5" fmla="*/ 1390 h 1645"/>
                  <a:gd name="T6" fmla="*/ 823 w 1647"/>
                  <a:gd name="T7" fmla="*/ 1626 h 1645"/>
                  <a:gd name="T8" fmla="*/ 255 w 1647"/>
                  <a:gd name="T9" fmla="*/ 1390 h 1645"/>
                  <a:gd name="T10" fmla="*/ 19 w 1647"/>
                  <a:gd name="T11" fmla="*/ 821 h 1645"/>
                  <a:gd name="T12" fmla="*/ 54 w 1647"/>
                  <a:gd name="T13" fmla="*/ 587 h 1645"/>
                  <a:gd name="T14" fmla="*/ 35 w 1647"/>
                  <a:gd name="T15" fmla="*/ 581 h 1645"/>
                  <a:gd name="T16" fmla="*/ 0 w 1647"/>
                  <a:gd name="T17" fmla="*/ 821 h 1645"/>
                  <a:gd name="T18" fmla="*/ 823 w 1647"/>
                  <a:gd name="T19" fmla="*/ 1645 h 1645"/>
                  <a:gd name="T20" fmla="*/ 1647 w 1647"/>
                  <a:gd name="T21" fmla="*/ 821 h 1645"/>
                  <a:gd name="T22" fmla="*/ 879 w 1647"/>
                  <a:gd name="T23" fmla="*/ 0 h 1645"/>
                  <a:gd name="T24" fmla="*/ 878 w 1647"/>
                  <a:gd name="T25" fmla="*/ 19 h 1645"/>
                  <a:gd name="T26" fmla="*/ 878 w 1647"/>
                  <a:gd name="T27" fmla="*/ 19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47" h="1645">
                    <a:moveTo>
                      <a:pt x="878" y="19"/>
                    </a:moveTo>
                    <a:cubicBezTo>
                      <a:pt x="1297" y="46"/>
                      <a:pt x="1628" y="395"/>
                      <a:pt x="1628" y="821"/>
                    </a:cubicBezTo>
                    <a:cubicBezTo>
                      <a:pt x="1628" y="1043"/>
                      <a:pt x="1538" y="1245"/>
                      <a:pt x="1392" y="1390"/>
                    </a:cubicBezTo>
                    <a:cubicBezTo>
                      <a:pt x="1247" y="1536"/>
                      <a:pt x="1046" y="1626"/>
                      <a:pt x="823" y="1626"/>
                    </a:cubicBezTo>
                    <a:cubicBezTo>
                      <a:pt x="601" y="1626"/>
                      <a:pt x="400" y="1536"/>
                      <a:pt x="255" y="1390"/>
                    </a:cubicBezTo>
                    <a:cubicBezTo>
                      <a:pt x="109" y="1245"/>
                      <a:pt x="19" y="1043"/>
                      <a:pt x="19" y="821"/>
                    </a:cubicBezTo>
                    <a:cubicBezTo>
                      <a:pt x="19" y="740"/>
                      <a:pt x="31" y="661"/>
                      <a:pt x="54" y="587"/>
                    </a:cubicBezTo>
                    <a:cubicBezTo>
                      <a:pt x="35" y="581"/>
                      <a:pt x="35" y="581"/>
                      <a:pt x="35" y="581"/>
                    </a:cubicBezTo>
                    <a:cubicBezTo>
                      <a:pt x="12" y="657"/>
                      <a:pt x="0" y="738"/>
                      <a:pt x="0" y="821"/>
                    </a:cubicBezTo>
                    <a:cubicBezTo>
                      <a:pt x="0" y="1276"/>
                      <a:pt x="369" y="1645"/>
                      <a:pt x="823" y="1645"/>
                    </a:cubicBezTo>
                    <a:cubicBezTo>
                      <a:pt x="1278" y="1645"/>
                      <a:pt x="1647" y="1276"/>
                      <a:pt x="1647" y="821"/>
                    </a:cubicBezTo>
                    <a:cubicBezTo>
                      <a:pt x="1647" y="385"/>
                      <a:pt x="1308" y="28"/>
                      <a:pt x="879" y="0"/>
                    </a:cubicBezTo>
                    <a:cubicBezTo>
                      <a:pt x="878" y="19"/>
                      <a:pt x="878" y="19"/>
                      <a:pt x="878" y="19"/>
                    </a:cubicBezTo>
                    <a:cubicBezTo>
                      <a:pt x="878" y="19"/>
                      <a:pt x="878" y="19"/>
                      <a:pt x="878" y="19"/>
                    </a:cubicBezTo>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46511" numCol="1" anchor="t" anchorCtr="0" compatLnSpc="1">
                <a:prstTxWarp prst="textNoShape">
                  <a:avLst/>
                </a:prstTxWarp>
              </a:bodyPr>
              <a:lstStyle/>
              <a:p>
                <a:pPr defTabSz="930209">
                  <a:defRPr/>
                </a:pPr>
                <a:endParaRPr lang="en-US" sz="1832">
                  <a:solidFill>
                    <a:srgbClr val="00B0F0"/>
                  </a:solidFill>
                  <a:latin typeface="Calibri" panose="020F0502020204030204"/>
                </a:endParaRPr>
              </a:p>
            </p:txBody>
          </p:sp>
        </p:grpSp>
        <p:sp>
          <p:nvSpPr>
            <p:cNvPr id="284" name="Freeform 8">
              <a:extLst>
                <a:ext uri="{FF2B5EF4-FFF2-40B4-BE49-F238E27FC236}">
                  <a16:creationId xmlns:a16="http://schemas.microsoft.com/office/drawing/2014/main" id="{593C2665-8E7D-47E1-B429-AE122A3BF7DD}"/>
                </a:ext>
              </a:extLst>
            </p:cNvPr>
            <p:cNvSpPr>
              <a:spLocks/>
            </p:cNvSpPr>
            <p:nvPr/>
          </p:nvSpPr>
          <p:spPr bwMode="auto">
            <a:xfrm>
              <a:off x="3140362" y="2389341"/>
              <a:ext cx="129363" cy="143916"/>
            </a:xfrm>
            <a:custGeom>
              <a:avLst/>
              <a:gdLst>
                <a:gd name="T0" fmla="*/ 76 w 80"/>
                <a:gd name="T1" fmla="*/ 89 h 89"/>
                <a:gd name="T2" fmla="*/ 0 w 80"/>
                <a:gd name="T3" fmla="*/ 41 h 89"/>
                <a:gd name="T4" fmla="*/ 80 w 80"/>
                <a:gd name="T5" fmla="*/ 0 h 89"/>
                <a:gd name="T6" fmla="*/ 76 w 80"/>
                <a:gd name="T7" fmla="*/ 89 h 89"/>
              </a:gdLst>
              <a:ahLst/>
              <a:cxnLst>
                <a:cxn ang="0">
                  <a:pos x="T0" y="T1"/>
                </a:cxn>
                <a:cxn ang="0">
                  <a:pos x="T2" y="T3"/>
                </a:cxn>
                <a:cxn ang="0">
                  <a:pos x="T4" y="T5"/>
                </a:cxn>
                <a:cxn ang="0">
                  <a:pos x="T6" y="T7"/>
                </a:cxn>
              </a:cxnLst>
              <a:rect l="0" t="0" r="r" b="b"/>
              <a:pathLst>
                <a:path w="80" h="89">
                  <a:moveTo>
                    <a:pt x="76" y="89"/>
                  </a:moveTo>
                  <a:lnTo>
                    <a:pt x="0" y="41"/>
                  </a:lnTo>
                  <a:lnTo>
                    <a:pt x="80" y="0"/>
                  </a:lnTo>
                  <a:lnTo>
                    <a:pt x="76" y="89"/>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46511" numCol="1" anchor="t" anchorCtr="0" compatLnSpc="1">
              <a:prstTxWarp prst="textNoShape">
                <a:avLst/>
              </a:prstTxWarp>
            </a:bodyPr>
            <a:lstStyle/>
            <a:p>
              <a:pPr defTabSz="930209">
                <a:defRPr/>
              </a:pPr>
              <a:endParaRPr lang="en-US" sz="1832">
                <a:solidFill>
                  <a:srgbClr val="00B0F0"/>
                </a:solidFill>
                <a:latin typeface="Calibri" panose="020F0502020204030204"/>
              </a:endParaRPr>
            </a:p>
          </p:txBody>
        </p:sp>
      </p:grpSp>
      <p:sp>
        <p:nvSpPr>
          <p:cNvPr id="2" name="Title 24">
            <a:extLst>
              <a:ext uri="{FF2B5EF4-FFF2-40B4-BE49-F238E27FC236}">
                <a16:creationId xmlns:a16="http://schemas.microsoft.com/office/drawing/2014/main" id="{3F2CED08-3BD5-40E1-82CB-3CC3B3160CC7}"/>
              </a:ext>
            </a:extLst>
          </p:cNvPr>
          <p:cNvSpPr txBox="1">
            <a:spLocks/>
          </p:cNvSpPr>
          <p:nvPr/>
        </p:nvSpPr>
        <p:spPr>
          <a:xfrm>
            <a:off x="434430" y="239120"/>
            <a:ext cx="11814145" cy="704568"/>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defTabSz="949071">
              <a:defRPr/>
            </a:pPr>
            <a:r>
              <a:rPr lang="en-GB" sz="4494" spc="-102" dirty="0">
                <a:solidFill>
                  <a:srgbClr val="FFFFFF"/>
                </a:solidFill>
                <a:latin typeface="Segoe UI Light"/>
              </a:rPr>
              <a:t>Resource Groups Allows Managing Resources </a:t>
            </a:r>
          </a:p>
        </p:txBody>
      </p:sp>
      <p:sp>
        <p:nvSpPr>
          <p:cNvPr id="104" name="Subtitle 2">
            <a:extLst>
              <a:ext uri="{FF2B5EF4-FFF2-40B4-BE49-F238E27FC236}">
                <a16:creationId xmlns:a16="http://schemas.microsoft.com/office/drawing/2014/main" id="{EF005912-6D29-4577-B117-4E33E493668A}"/>
              </a:ext>
            </a:extLst>
          </p:cNvPr>
          <p:cNvSpPr txBox="1">
            <a:spLocks/>
          </p:cNvSpPr>
          <p:nvPr/>
        </p:nvSpPr>
        <p:spPr>
          <a:xfrm>
            <a:off x="6192637" y="2361681"/>
            <a:ext cx="5167529" cy="2517090"/>
          </a:xfrm>
          <a:prstGeom prst="rect">
            <a:avLst/>
          </a:prstGeom>
        </p:spPr>
        <p:txBody>
          <a:bodyPr vert="horz" wrap="square" lIns="0" tIns="0" rIns="0" bIns="0" rtlCol="0">
            <a:normAutofit/>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marL="406966" indent="-406966" defTabSz="949071">
              <a:buFont typeface="Wingdings" panose="05000000000000000000" pitchFamily="2" charset="2"/>
              <a:buChar char="à"/>
              <a:defRPr/>
            </a:pPr>
            <a:r>
              <a:rPr lang="en-US" sz="2442" dirty="0">
                <a:gradFill>
                  <a:gsLst>
                    <a:gs pos="0">
                      <a:srgbClr val="000000"/>
                    </a:gs>
                    <a:gs pos="100000">
                      <a:srgbClr val="000000"/>
                    </a:gs>
                  </a:gsLst>
                  <a:lin ang="5400000" scaled="0"/>
                </a:gradFill>
                <a:latin typeface="Segoe UI Light" panose="020B0502040204020203" pitchFamily="34" charset="0"/>
                <a:cs typeface="Segoe UI Light" panose="020B0502040204020203" pitchFamily="34" charset="0"/>
              </a:rPr>
              <a:t>Tightly coupled containers of multiple resources of similar </a:t>
            </a:r>
            <a:br>
              <a:rPr lang="en-US" sz="2442" dirty="0">
                <a:gradFill>
                  <a:gsLst>
                    <a:gs pos="0">
                      <a:srgbClr val="000000"/>
                    </a:gs>
                    <a:gs pos="100000">
                      <a:srgbClr val="000000"/>
                    </a:gs>
                  </a:gsLst>
                  <a:lin ang="5400000" scaled="0"/>
                </a:gradFill>
                <a:latin typeface="Segoe UI Light" panose="020B0502040204020203" pitchFamily="34" charset="0"/>
                <a:cs typeface="Segoe UI Light" panose="020B0502040204020203" pitchFamily="34" charset="0"/>
              </a:rPr>
            </a:br>
            <a:r>
              <a:rPr lang="en-US" sz="2442" dirty="0">
                <a:gradFill>
                  <a:gsLst>
                    <a:gs pos="0">
                      <a:srgbClr val="000000"/>
                    </a:gs>
                    <a:gs pos="100000">
                      <a:srgbClr val="000000"/>
                    </a:gs>
                  </a:gsLst>
                  <a:lin ang="5400000" scaled="0"/>
                </a:gradFill>
                <a:latin typeface="Segoe UI Light" panose="020B0502040204020203" pitchFamily="34" charset="0"/>
                <a:cs typeface="Segoe UI Light" panose="020B0502040204020203" pitchFamily="34" charset="0"/>
              </a:rPr>
              <a:t>or different types</a:t>
            </a:r>
          </a:p>
          <a:p>
            <a:pPr marL="406966" indent="-406966" defTabSz="949071">
              <a:buFont typeface="Wingdings" panose="05000000000000000000" pitchFamily="2" charset="2"/>
              <a:buChar char="à"/>
              <a:defRPr/>
            </a:pPr>
            <a:r>
              <a:rPr lang="en-US" sz="2442" dirty="0">
                <a:gradFill>
                  <a:gsLst>
                    <a:gs pos="0">
                      <a:srgbClr val="000000"/>
                    </a:gs>
                    <a:gs pos="100000">
                      <a:srgbClr val="000000"/>
                    </a:gs>
                  </a:gsLst>
                  <a:lin ang="5400000" scaled="0"/>
                </a:gradFill>
                <a:latin typeface="Segoe UI Light" panose="020B0502040204020203" pitchFamily="34" charset="0"/>
                <a:cs typeface="Segoe UI Light" panose="020B0502040204020203" pitchFamily="34" charset="0"/>
              </a:rPr>
              <a:t>Every resource *must* exist in one and only one resource group</a:t>
            </a:r>
          </a:p>
          <a:p>
            <a:pPr marL="406966" indent="-406966" defTabSz="949071">
              <a:buFont typeface="Wingdings" panose="05000000000000000000" pitchFamily="2" charset="2"/>
              <a:buChar char="à"/>
              <a:defRPr/>
            </a:pPr>
            <a:r>
              <a:rPr lang="en-US" sz="2442" dirty="0">
                <a:gradFill>
                  <a:gsLst>
                    <a:gs pos="0">
                      <a:srgbClr val="000000"/>
                    </a:gs>
                    <a:gs pos="100000">
                      <a:srgbClr val="000000"/>
                    </a:gs>
                  </a:gsLst>
                  <a:lin ang="5400000" scaled="0"/>
                </a:gradFill>
                <a:latin typeface="Segoe UI Light" panose="020B0502040204020203" pitchFamily="34" charset="0"/>
                <a:cs typeface="Segoe UI Light" panose="020B0502040204020203" pitchFamily="34" charset="0"/>
              </a:rPr>
              <a:t>Resource groups can span regions</a:t>
            </a:r>
            <a:endParaRPr lang="en-US" sz="2850" dirty="0">
              <a:gradFill>
                <a:gsLst>
                  <a:gs pos="0">
                    <a:srgbClr val="000000"/>
                  </a:gs>
                  <a:gs pos="100000">
                    <a:srgbClr val="000000"/>
                  </a:gs>
                </a:gsLst>
                <a:lin ang="5400000" scaled="0"/>
              </a:gradFill>
              <a:latin typeface="Segoe UI"/>
            </a:endParaRPr>
          </a:p>
        </p:txBody>
      </p:sp>
      <p:sp>
        <p:nvSpPr>
          <p:cNvPr id="110" name="AutoShape 3">
            <a:extLst>
              <a:ext uri="{FF2B5EF4-FFF2-40B4-BE49-F238E27FC236}">
                <a16:creationId xmlns:a16="http://schemas.microsoft.com/office/drawing/2014/main" id="{D2394CD7-5073-4953-91C6-E0AAA57F6028}"/>
              </a:ext>
            </a:extLst>
          </p:cNvPr>
          <p:cNvSpPr>
            <a:spLocks noChangeAspect="1" noChangeArrowheads="1" noTextEdit="1"/>
          </p:cNvSpPr>
          <p:nvPr/>
        </p:nvSpPr>
        <p:spPr bwMode="auto">
          <a:xfrm>
            <a:off x="623937" y="1598249"/>
            <a:ext cx="5032259" cy="4806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022" tIns="46511" rIns="93022" bIns="46511" numCol="1" anchor="t" anchorCtr="0" compatLnSpc="1">
            <a:prstTxWarp prst="textNoShape">
              <a:avLst/>
            </a:prstTxWarp>
          </a:bodyPr>
          <a:lstStyle/>
          <a:p>
            <a:pPr defTabSz="930209">
              <a:defRPr/>
            </a:pPr>
            <a:endParaRPr lang="en-US" sz="1832">
              <a:solidFill>
                <a:srgbClr val="00B0F0"/>
              </a:solidFill>
              <a:latin typeface="Calibri" panose="020F0502020204030204"/>
            </a:endParaRPr>
          </a:p>
        </p:txBody>
      </p:sp>
      <p:sp>
        <p:nvSpPr>
          <p:cNvPr id="211" name="Freeform 6">
            <a:extLst>
              <a:ext uri="{FF2B5EF4-FFF2-40B4-BE49-F238E27FC236}">
                <a16:creationId xmlns:a16="http://schemas.microsoft.com/office/drawing/2014/main" id="{7BBC4505-429E-424A-878F-C08A41B9B73B}"/>
              </a:ext>
            </a:extLst>
          </p:cNvPr>
          <p:cNvSpPr>
            <a:spLocks/>
          </p:cNvSpPr>
          <p:nvPr/>
        </p:nvSpPr>
        <p:spPr bwMode="auto">
          <a:xfrm>
            <a:off x="622322" y="1599865"/>
            <a:ext cx="5032259" cy="4806161"/>
          </a:xfrm>
          <a:custGeom>
            <a:avLst/>
            <a:gdLst>
              <a:gd name="T0" fmla="*/ 2655 w 2661"/>
              <a:gd name="T1" fmla="*/ 2502 h 2541"/>
              <a:gd name="T2" fmla="*/ 2649 w 2661"/>
              <a:gd name="T3" fmla="*/ 2502 h 2541"/>
              <a:gd name="T4" fmla="*/ 2641 w 2661"/>
              <a:gd name="T5" fmla="*/ 2521 h 2541"/>
              <a:gd name="T6" fmla="*/ 2622 w 2661"/>
              <a:gd name="T7" fmla="*/ 2529 h 2541"/>
              <a:gd name="T8" fmla="*/ 39 w 2661"/>
              <a:gd name="T9" fmla="*/ 2529 h 2541"/>
              <a:gd name="T10" fmla="*/ 20 w 2661"/>
              <a:gd name="T11" fmla="*/ 2521 h 2541"/>
              <a:gd name="T12" fmla="*/ 12 w 2661"/>
              <a:gd name="T13" fmla="*/ 2502 h 2541"/>
              <a:gd name="T14" fmla="*/ 12 w 2661"/>
              <a:gd name="T15" fmla="*/ 39 h 2541"/>
              <a:gd name="T16" fmla="*/ 20 w 2661"/>
              <a:gd name="T17" fmla="*/ 20 h 2541"/>
              <a:gd name="T18" fmla="*/ 39 w 2661"/>
              <a:gd name="T19" fmla="*/ 12 h 2541"/>
              <a:gd name="T20" fmla="*/ 2622 w 2661"/>
              <a:gd name="T21" fmla="*/ 12 h 2541"/>
              <a:gd name="T22" fmla="*/ 2641 w 2661"/>
              <a:gd name="T23" fmla="*/ 20 h 2541"/>
              <a:gd name="T24" fmla="*/ 2649 w 2661"/>
              <a:gd name="T25" fmla="*/ 39 h 2541"/>
              <a:gd name="T26" fmla="*/ 2649 w 2661"/>
              <a:gd name="T27" fmla="*/ 2502 h 2541"/>
              <a:gd name="T28" fmla="*/ 2655 w 2661"/>
              <a:gd name="T29" fmla="*/ 2502 h 2541"/>
              <a:gd name="T30" fmla="*/ 2661 w 2661"/>
              <a:gd name="T31" fmla="*/ 2502 h 2541"/>
              <a:gd name="T32" fmla="*/ 2661 w 2661"/>
              <a:gd name="T33" fmla="*/ 39 h 2541"/>
              <a:gd name="T34" fmla="*/ 2622 w 2661"/>
              <a:gd name="T35" fmla="*/ 0 h 2541"/>
              <a:gd name="T36" fmla="*/ 39 w 2661"/>
              <a:gd name="T37" fmla="*/ 0 h 2541"/>
              <a:gd name="T38" fmla="*/ 0 w 2661"/>
              <a:gd name="T39" fmla="*/ 39 h 2541"/>
              <a:gd name="T40" fmla="*/ 0 w 2661"/>
              <a:gd name="T41" fmla="*/ 2502 h 2541"/>
              <a:gd name="T42" fmla="*/ 39 w 2661"/>
              <a:gd name="T43" fmla="*/ 2541 h 2541"/>
              <a:gd name="T44" fmla="*/ 2622 w 2661"/>
              <a:gd name="T45" fmla="*/ 2541 h 2541"/>
              <a:gd name="T46" fmla="*/ 2661 w 2661"/>
              <a:gd name="T47" fmla="*/ 2502 h 2541"/>
              <a:gd name="T48" fmla="*/ 2655 w 2661"/>
              <a:gd name="T49" fmla="*/ 2502 h 2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61" h="2541">
                <a:moveTo>
                  <a:pt x="2655" y="2502"/>
                </a:moveTo>
                <a:cubicBezTo>
                  <a:pt x="2649" y="2502"/>
                  <a:pt x="2649" y="2502"/>
                  <a:pt x="2649" y="2502"/>
                </a:cubicBezTo>
                <a:cubicBezTo>
                  <a:pt x="2649" y="2509"/>
                  <a:pt x="2646" y="2516"/>
                  <a:pt x="2641" y="2521"/>
                </a:cubicBezTo>
                <a:cubicBezTo>
                  <a:pt x="2636" y="2526"/>
                  <a:pt x="2629" y="2529"/>
                  <a:pt x="2622" y="2529"/>
                </a:cubicBezTo>
                <a:cubicBezTo>
                  <a:pt x="39" y="2529"/>
                  <a:pt x="39" y="2529"/>
                  <a:pt x="39" y="2529"/>
                </a:cubicBezTo>
                <a:cubicBezTo>
                  <a:pt x="32" y="2529"/>
                  <a:pt x="25" y="2526"/>
                  <a:pt x="20" y="2521"/>
                </a:cubicBezTo>
                <a:cubicBezTo>
                  <a:pt x="15" y="2516"/>
                  <a:pt x="12" y="2509"/>
                  <a:pt x="12" y="2502"/>
                </a:cubicBezTo>
                <a:cubicBezTo>
                  <a:pt x="12" y="39"/>
                  <a:pt x="12" y="39"/>
                  <a:pt x="12" y="39"/>
                </a:cubicBezTo>
                <a:cubicBezTo>
                  <a:pt x="12" y="31"/>
                  <a:pt x="15" y="25"/>
                  <a:pt x="20" y="20"/>
                </a:cubicBezTo>
                <a:cubicBezTo>
                  <a:pt x="25" y="15"/>
                  <a:pt x="32" y="12"/>
                  <a:pt x="39" y="12"/>
                </a:cubicBezTo>
                <a:cubicBezTo>
                  <a:pt x="2622" y="12"/>
                  <a:pt x="2622" y="12"/>
                  <a:pt x="2622" y="12"/>
                </a:cubicBezTo>
                <a:cubicBezTo>
                  <a:pt x="2629" y="12"/>
                  <a:pt x="2636" y="15"/>
                  <a:pt x="2641" y="20"/>
                </a:cubicBezTo>
                <a:cubicBezTo>
                  <a:pt x="2646" y="25"/>
                  <a:pt x="2649" y="31"/>
                  <a:pt x="2649" y="39"/>
                </a:cubicBezTo>
                <a:cubicBezTo>
                  <a:pt x="2649" y="2502"/>
                  <a:pt x="2649" y="2502"/>
                  <a:pt x="2649" y="2502"/>
                </a:cubicBezTo>
                <a:cubicBezTo>
                  <a:pt x="2655" y="2502"/>
                  <a:pt x="2655" y="2502"/>
                  <a:pt x="2655" y="2502"/>
                </a:cubicBezTo>
                <a:cubicBezTo>
                  <a:pt x="2661" y="2502"/>
                  <a:pt x="2661" y="2502"/>
                  <a:pt x="2661" y="2502"/>
                </a:cubicBezTo>
                <a:cubicBezTo>
                  <a:pt x="2661" y="39"/>
                  <a:pt x="2661" y="39"/>
                  <a:pt x="2661" y="39"/>
                </a:cubicBezTo>
                <a:cubicBezTo>
                  <a:pt x="2661" y="17"/>
                  <a:pt x="2643" y="0"/>
                  <a:pt x="2622" y="0"/>
                </a:cubicBezTo>
                <a:cubicBezTo>
                  <a:pt x="39" y="0"/>
                  <a:pt x="39" y="0"/>
                  <a:pt x="39" y="0"/>
                </a:cubicBezTo>
                <a:cubicBezTo>
                  <a:pt x="18" y="0"/>
                  <a:pt x="0" y="17"/>
                  <a:pt x="0" y="39"/>
                </a:cubicBezTo>
                <a:cubicBezTo>
                  <a:pt x="0" y="2502"/>
                  <a:pt x="0" y="2502"/>
                  <a:pt x="0" y="2502"/>
                </a:cubicBezTo>
                <a:cubicBezTo>
                  <a:pt x="0" y="2523"/>
                  <a:pt x="18" y="2541"/>
                  <a:pt x="39" y="2541"/>
                </a:cubicBezTo>
                <a:cubicBezTo>
                  <a:pt x="2622" y="2541"/>
                  <a:pt x="2622" y="2541"/>
                  <a:pt x="2622" y="2541"/>
                </a:cubicBezTo>
                <a:cubicBezTo>
                  <a:pt x="2643" y="2541"/>
                  <a:pt x="2661" y="2523"/>
                  <a:pt x="2661" y="2502"/>
                </a:cubicBezTo>
                <a:lnTo>
                  <a:pt x="2655" y="25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46511" numCol="1" anchor="t" anchorCtr="0" compatLnSpc="1">
            <a:prstTxWarp prst="textNoShape">
              <a:avLst/>
            </a:prstTxWarp>
          </a:bodyPr>
          <a:lstStyle/>
          <a:p>
            <a:pPr defTabSz="930209">
              <a:defRPr/>
            </a:pPr>
            <a:endParaRPr lang="en-US" sz="1832">
              <a:solidFill>
                <a:srgbClr val="00B0F0"/>
              </a:solidFill>
              <a:latin typeface="Calibri" panose="020F0502020204030204"/>
            </a:endParaRPr>
          </a:p>
        </p:txBody>
      </p:sp>
      <p:grpSp>
        <p:nvGrpSpPr>
          <p:cNvPr id="212" name="Group 211">
            <a:extLst>
              <a:ext uri="{FF2B5EF4-FFF2-40B4-BE49-F238E27FC236}">
                <a16:creationId xmlns:a16="http://schemas.microsoft.com/office/drawing/2014/main" id="{781B37D5-FD7E-4E96-8C99-75E2CF945DBB}"/>
              </a:ext>
            </a:extLst>
          </p:cNvPr>
          <p:cNvGrpSpPr/>
          <p:nvPr/>
        </p:nvGrpSpPr>
        <p:grpSpPr>
          <a:xfrm>
            <a:off x="1289306" y="4261342"/>
            <a:ext cx="1133712" cy="967369"/>
            <a:chOff x="1283006" y="4262322"/>
            <a:chExt cx="1135161" cy="968606"/>
          </a:xfrm>
        </p:grpSpPr>
        <p:sp>
          <p:nvSpPr>
            <p:cNvPr id="213" name="Freeform 42">
              <a:extLst>
                <a:ext uri="{FF2B5EF4-FFF2-40B4-BE49-F238E27FC236}">
                  <a16:creationId xmlns:a16="http://schemas.microsoft.com/office/drawing/2014/main" id="{6A6EE34F-F956-4064-AB2A-D44B88FC1757}"/>
                </a:ext>
              </a:extLst>
            </p:cNvPr>
            <p:cNvSpPr>
              <a:spLocks/>
            </p:cNvSpPr>
            <p:nvPr/>
          </p:nvSpPr>
          <p:spPr bwMode="auto">
            <a:xfrm>
              <a:off x="1283006" y="4435345"/>
              <a:ext cx="1135161" cy="795583"/>
            </a:xfrm>
            <a:custGeom>
              <a:avLst/>
              <a:gdLst>
                <a:gd name="T0" fmla="*/ 0 w 599"/>
                <a:gd name="T1" fmla="*/ 398 h 420"/>
                <a:gd name="T2" fmla="*/ 22 w 599"/>
                <a:gd name="T3" fmla="*/ 420 h 420"/>
                <a:gd name="T4" fmla="*/ 577 w 599"/>
                <a:gd name="T5" fmla="*/ 420 h 420"/>
                <a:gd name="T6" fmla="*/ 599 w 599"/>
                <a:gd name="T7" fmla="*/ 398 h 420"/>
                <a:gd name="T8" fmla="*/ 599 w 599"/>
                <a:gd name="T9" fmla="*/ 0 h 420"/>
                <a:gd name="T10" fmla="*/ 0 w 599"/>
                <a:gd name="T11" fmla="*/ 0 h 420"/>
                <a:gd name="T12" fmla="*/ 0 w 599"/>
                <a:gd name="T13" fmla="*/ 398 h 420"/>
              </a:gdLst>
              <a:ahLst/>
              <a:cxnLst>
                <a:cxn ang="0">
                  <a:pos x="T0" y="T1"/>
                </a:cxn>
                <a:cxn ang="0">
                  <a:pos x="T2" y="T3"/>
                </a:cxn>
                <a:cxn ang="0">
                  <a:pos x="T4" y="T5"/>
                </a:cxn>
                <a:cxn ang="0">
                  <a:pos x="T6" y="T7"/>
                </a:cxn>
                <a:cxn ang="0">
                  <a:pos x="T8" y="T9"/>
                </a:cxn>
                <a:cxn ang="0">
                  <a:pos x="T10" y="T11"/>
                </a:cxn>
                <a:cxn ang="0">
                  <a:pos x="T12" y="T13"/>
                </a:cxn>
              </a:cxnLst>
              <a:rect l="0" t="0" r="r" b="b"/>
              <a:pathLst>
                <a:path w="599" h="420">
                  <a:moveTo>
                    <a:pt x="0" y="398"/>
                  </a:moveTo>
                  <a:cubicBezTo>
                    <a:pt x="0" y="410"/>
                    <a:pt x="10" y="420"/>
                    <a:pt x="22" y="420"/>
                  </a:cubicBezTo>
                  <a:cubicBezTo>
                    <a:pt x="577" y="420"/>
                    <a:pt x="577" y="420"/>
                    <a:pt x="577" y="420"/>
                  </a:cubicBezTo>
                  <a:cubicBezTo>
                    <a:pt x="589" y="420"/>
                    <a:pt x="599" y="410"/>
                    <a:pt x="599" y="398"/>
                  </a:cubicBezTo>
                  <a:cubicBezTo>
                    <a:pt x="599" y="0"/>
                    <a:pt x="599" y="0"/>
                    <a:pt x="599" y="0"/>
                  </a:cubicBezTo>
                  <a:cubicBezTo>
                    <a:pt x="0" y="0"/>
                    <a:pt x="0" y="0"/>
                    <a:pt x="0" y="0"/>
                  </a:cubicBezTo>
                  <a:cubicBezTo>
                    <a:pt x="0" y="398"/>
                    <a:pt x="0" y="398"/>
                    <a:pt x="0" y="398"/>
                  </a:cubicBezTo>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46511" numCol="1" anchor="t" anchorCtr="0" compatLnSpc="1">
              <a:prstTxWarp prst="textNoShape">
                <a:avLst/>
              </a:prstTxWarp>
            </a:bodyPr>
            <a:lstStyle/>
            <a:p>
              <a:pPr defTabSz="930209">
                <a:defRPr/>
              </a:pPr>
              <a:endParaRPr lang="en-US" sz="1832">
                <a:solidFill>
                  <a:srgbClr val="00B0F0"/>
                </a:solidFill>
                <a:latin typeface="Calibri" panose="020F0502020204030204"/>
              </a:endParaRPr>
            </a:p>
          </p:txBody>
        </p:sp>
        <p:sp>
          <p:nvSpPr>
            <p:cNvPr id="214" name="Freeform 43">
              <a:extLst>
                <a:ext uri="{FF2B5EF4-FFF2-40B4-BE49-F238E27FC236}">
                  <a16:creationId xmlns:a16="http://schemas.microsoft.com/office/drawing/2014/main" id="{F5771BB6-FB82-4D06-A460-147ED69C8A27}"/>
                </a:ext>
              </a:extLst>
            </p:cNvPr>
            <p:cNvSpPr>
              <a:spLocks/>
            </p:cNvSpPr>
            <p:nvPr/>
          </p:nvSpPr>
          <p:spPr bwMode="auto">
            <a:xfrm>
              <a:off x="1283006" y="4262322"/>
              <a:ext cx="1135161" cy="173023"/>
            </a:xfrm>
            <a:custGeom>
              <a:avLst/>
              <a:gdLst>
                <a:gd name="T0" fmla="*/ 577 w 599"/>
                <a:gd name="T1" fmla="*/ 0 h 91"/>
                <a:gd name="T2" fmla="*/ 22 w 599"/>
                <a:gd name="T3" fmla="*/ 0 h 91"/>
                <a:gd name="T4" fmla="*/ 0 w 599"/>
                <a:gd name="T5" fmla="*/ 22 h 91"/>
                <a:gd name="T6" fmla="*/ 0 w 599"/>
                <a:gd name="T7" fmla="*/ 91 h 91"/>
                <a:gd name="T8" fmla="*/ 599 w 599"/>
                <a:gd name="T9" fmla="*/ 91 h 91"/>
                <a:gd name="T10" fmla="*/ 599 w 599"/>
                <a:gd name="T11" fmla="*/ 22 h 91"/>
                <a:gd name="T12" fmla="*/ 577 w 599"/>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599" h="91">
                  <a:moveTo>
                    <a:pt x="577" y="0"/>
                  </a:moveTo>
                  <a:cubicBezTo>
                    <a:pt x="22" y="0"/>
                    <a:pt x="22" y="0"/>
                    <a:pt x="22" y="0"/>
                  </a:cubicBezTo>
                  <a:cubicBezTo>
                    <a:pt x="10" y="0"/>
                    <a:pt x="0" y="10"/>
                    <a:pt x="0" y="22"/>
                  </a:cubicBezTo>
                  <a:cubicBezTo>
                    <a:pt x="0" y="91"/>
                    <a:pt x="0" y="91"/>
                    <a:pt x="0" y="91"/>
                  </a:cubicBezTo>
                  <a:cubicBezTo>
                    <a:pt x="599" y="91"/>
                    <a:pt x="599" y="91"/>
                    <a:pt x="599" y="91"/>
                  </a:cubicBezTo>
                  <a:cubicBezTo>
                    <a:pt x="599" y="22"/>
                    <a:pt x="599" y="22"/>
                    <a:pt x="599" y="22"/>
                  </a:cubicBezTo>
                  <a:cubicBezTo>
                    <a:pt x="599" y="10"/>
                    <a:pt x="589" y="0"/>
                    <a:pt x="577" y="0"/>
                  </a:cubicBezTo>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46511" numCol="1" anchor="t" anchorCtr="0" compatLnSpc="1">
              <a:prstTxWarp prst="textNoShape">
                <a:avLst/>
              </a:prstTxWarp>
            </a:bodyPr>
            <a:lstStyle/>
            <a:p>
              <a:pPr defTabSz="930209">
                <a:defRPr/>
              </a:pPr>
              <a:endParaRPr lang="en-US" sz="1832">
                <a:solidFill>
                  <a:srgbClr val="00B0F0"/>
                </a:solidFill>
                <a:latin typeface="Calibri" panose="020F0502020204030204"/>
              </a:endParaRPr>
            </a:p>
          </p:txBody>
        </p:sp>
        <p:sp>
          <p:nvSpPr>
            <p:cNvPr id="215" name="Rectangle 44">
              <a:extLst>
                <a:ext uri="{FF2B5EF4-FFF2-40B4-BE49-F238E27FC236}">
                  <a16:creationId xmlns:a16="http://schemas.microsoft.com/office/drawing/2014/main" id="{FE5F2445-3C98-497F-A4FF-0B3932E9998E}"/>
                </a:ext>
              </a:extLst>
            </p:cNvPr>
            <p:cNvSpPr>
              <a:spLocks noChangeArrowheads="1"/>
            </p:cNvSpPr>
            <p:nvPr/>
          </p:nvSpPr>
          <p:spPr bwMode="auto">
            <a:xfrm>
              <a:off x="1617733" y="4682752"/>
              <a:ext cx="210215" cy="12774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022" tIns="46511" rIns="93022" bIns="46511" numCol="1" anchor="t" anchorCtr="0" compatLnSpc="1">
              <a:prstTxWarp prst="textNoShape">
                <a:avLst/>
              </a:prstTxWarp>
            </a:bodyPr>
            <a:lstStyle/>
            <a:p>
              <a:pPr defTabSz="930209">
                <a:defRPr/>
              </a:pPr>
              <a:endParaRPr lang="en-US" sz="1832">
                <a:solidFill>
                  <a:srgbClr val="00B0F0"/>
                </a:solidFill>
                <a:latin typeface="Calibri" panose="020F0502020204030204"/>
              </a:endParaRPr>
            </a:p>
          </p:txBody>
        </p:sp>
        <p:sp>
          <p:nvSpPr>
            <p:cNvPr id="216" name="Rectangle 45">
              <a:extLst>
                <a:ext uri="{FF2B5EF4-FFF2-40B4-BE49-F238E27FC236}">
                  <a16:creationId xmlns:a16="http://schemas.microsoft.com/office/drawing/2014/main" id="{416F7BD8-3413-47EB-A898-61CA25961B06}"/>
                </a:ext>
              </a:extLst>
            </p:cNvPr>
            <p:cNvSpPr>
              <a:spLocks noChangeArrowheads="1"/>
            </p:cNvSpPr>
            <p:nvPr/>
          </p:nvSpPr>
          <p:spPr bwMode="auto">
            <a:xfrm>
              <a:off x="1617733" y="4682752"/>
              <a:ext cx="210215" cy="127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022" tIns="46511" rIns="93022" bIns="46511" numCol="1" anchor="t" anchorCtr="0" compatLnSpc="1">
              <a:prstTxWarp prst="textNoShape">
                <a:avLst/>
              </a:prstTxWarp>
            </a:bodyPr>
            <a:lstStyle/>
            <a:p>
              <a:pPr defTabSz="930209">
                <a:defRPr/>
              </a:pPr>
              <a:endParaRPr lang="en-US" sz="1832">
                <a:solidFill>
                  <a:srgbClr val="00B0F0"/>
                </a:solidFill>
                <a:latin typeface="Calibri" panose="020F0502020204030204"/>
              </a:endParaRPr>
            </a:p>
          </p:txBody>
        </p:sp>
        <p:sp>
          <p:nvSpPr>
            <p:cNvPr id="217" name="Rectangle 46">
              <a:extLst>
                <a:ext uri="{FF2B5EF4-FFF2-40B4-BE49-F238E27FC236}">
                  <a16:creationId xmlns:a16="http://schemas.microsoft.com/office/drawing/2014/main" id="{BAEF55AC-1262-4164-A01A-BE14309018FE}"/>
                </a:ext>
              </a:extLst>
            </p:cNvPr>
            <p:cNvSpPr>
              <a:spLocks noChangeArrowheads="1"/>
            </p:cNvSpPr>
            <p:nvPr/>
          </p:nvSpPr>
          <p:spPr bwMode="auto">
            <a:xfrm>
              <a:off x="1617733" y="4514580"/>
              <a:ext cx="210215" cy="12612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022" tIns="46511" rIns="93022" bIns="46511" numCol="1" anchor="t" anchorCtr="0" compatLnSpc="1">
              <a:prstTxWarp prst="textNoShape">
                <a:avLst/>
              </a:prstTxWarp>
            </a:bodyPr>
            <a:lstStyle/>
            <a:p>
              <a:pPr defTabSz="930209">
                <a:defRPr/>
              </a:pPr>
              <a:endParaRPr lang="en-US" sz="1832">
                <a:solidFill>
                  <a:srgbClr val="00B0F0"/>
                </a:solidFill>
                <a:latin typeface="Calibri" panose="020F0502020204030204"/>
              </a:endParaRPr>
            </a:p>
          </p:txBody>
        </p:sp>
        <p:sp>
          <p:nvSpPr>
            <p:cNvPr id="218" name="Rectangle 47">
              <a:extLst>
                <a:ext uri="{FF2B5EF4-FFF2-40B4-BE49-F238E27FC236}">
                  <a16:creationId xmlns:a16="http://schemas.microsoft.com/office/drawing/2014/main" id="{37317DB7-7458-4375-B1D1-DEF497A07819}"/>
                </a:ext>
              </a:extLst>
            </p:cNvPr>
            <p:cNvSpPr>
              <a:spLocks noChangeArrowheads="1"/>
            </p:cNvSpPr>
            <p:nvPr/>
          </p:nvSpPr>
          <p:spPr bwMode="auto">
            <a:xfrm>
              <a:off x="1617733" y="4514580"/>
              <a:ext cx="210215" cy="126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022" tIns="46511" rIns="93022" bIns="46511" numCol="1" anchor="t" anchorCtr="0" compatLnSpc="1">
              <a:prstTxWarp prst="textNoShape">
                <a:avLst/>
              </a:prstTxWarp>
            </a:bodyPr>
            <a:lstStyle/>
            <a:p>
              <a:pPr defTabSz="930209">
                <a:defRPr/>
              </a:pPr>
              <a:endParaRPr lang="en-US" sz="1832">
                <a:solidFill>
                  <a:srgbClr val="00B0F0"/>
                </a:solidFill>
                <a:latin typeface="Calibri" panose="020F0502020204030204"/>
              </a:endParaRPr>
            </a:p>
          </p:txBody>
        </p:sp>
        <p:sp>
          <p:nvSpPr>
            <p:cNvPr id="219" name="Rectangle 48">
              <a:extLst>
                <a:ext uri="{FF2B5EF4-FFF2-40B4-BE49-F238E27FC236}">
                  <a16:creationId xmlns:a16="http://schemas.microsoft.com/office/drawing/2014/main" id="{997F46BD-1D89-4298-A77A-51E6FC736DDD}"/>
                </a:ext>
              </a:extLst>
            </p:cNvPr>
            <p:cNvSpPr>
              <a:spLocks noChangeArrowheads="1"/>
            </p:cNvSpPr>
            <p:nvPr/>
          </p:nvSpPr>
          <p:spPr bwMode="auto">
            <a:xfrm>
              <a:off x="1617733" y="4850924"/>
              <a:ext cx="210215" cy="127746"/>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022" tIns="46511" rIns="93022" bIns="46511" numCol="1" anchor="t" anchorCtr="0" compatLnSpc="1">
              <a:prstTxWarp prst="textNoShape">
                <a:avLst/>
              </a:prstTxWarp>
            </a:bodyPr>
            <a:lstStyle/>
            <a:p>
              <a:pPr defTabSz="930209">
                <a:defRPr/>
              </a:pPr>
              <a:endParaRPr lang="en-US" sz="1832">
                <a:solidFill>
                  <a:srgbClr val="00B0F0"/>
                </a:solidFill>
                <a:latin typeface="Calibri" panose="020F0502020204030204"/>
              </a:endParaRPr>
            </a:p>
          </p:txBody>
        </p:sp>
        <p:sp>
          <p:nvSpPr>
            <p:cNvPr id="220" name="Rectangle 49">
              <a:extLst>
                <a:ext uri="{FF2B5EF4-FFF2-40B4-BE49-F238E27FC236}">
                  <a16:creationId xmlns:a16="http://schemas.microsoft.com/office/drawing/2014/main" id="{B960769B-3409-4E97-B9D7-BB606EAC97F2}"/>
                </a:ext>
              </a:extLst>
            </p:cNvPr>
            <p:cNvSpPr>
              <a:spLocks noChangeArrowheads="1"/>
            </p:cNvSpPr>
            <p:nvPr/>
          </p:nvSpPr>
          <p:spPr bwMode="auto">
            <a:xfrm>
              <a:off x="1617733" y="4850924"/>
              <a:ext cx="210215" cy="127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022" tIns="46511" rIns="93022" bIns="46511" numCol="1" anchor="t" anchorCtr="0" compatLnSpc="1">
              <a:prstTxWarp prst="textNoShape">
                <a:avLst/>
              </a:prstTxWarp>
            </a:bodyPr>
            <a:lstStyle/>
            <a:p>
              <a:pPr defTabSz="930209">
                <a:defRPr/>
              </a:pPr>
              <a:endParaRPr lang="en-US" sz="1832">
                <a:solidFill>
                  <a:srgbClr val="00B0F0"/>
                </a:solidFill>
                <a:latin typeface="Calibri" panose="020F0502020204030204"/>
              </a:endParaRPr>
            </a:p>
          </p:txBody>
        </p:sp>
        <p:sp>
          <p:nvSpPr>
            <p:cNvPr id="221" name="Rectangle 50">
              <a:extLst>
                <a:ext uri="{FF2B5EF4-FFF2-40B4-BE49-F238E27FC236}">
                  <a16:creationId xmlns:a16="http://schemas.microsoft.com/office/drawing/2014/main" id="{829A3952-8A09-4D65-AD47-9005D789A6A7}"/>
                </a:ext>
              </a:extLst>
            </p:cNvPr>
            <p:cNvSpPr>
              <a:spLocks noChangeArrowheads="1"/>
            </p:cNvSpPr>
            <p:nvPr/>
          </p:nvSpPr>
          <p:spPr bwMode="auto">
            <a:xfrm>
              <a:off x="1869991" y="4850924"/>
              <a:ext cx="210215" cy="127746"/>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022" tIns="46511" rIns="93022" bIns="46511" numCol="1" anchor="t" anchorCtr="0" compatLnSpc="1">
              <a:prstTxWarp prst="textNoShape">
                <a:avLst/>
              </a:prstTxWarp>
            </a:bodyPr>
            <a:lstStyle/>
            <a:p>
              <a:pPr defTabSz="930209">
                <a:defRPr/>
              </a:pPr>
              <a:endParaRPr lang="en-US" sz="1832">
                <a:solidFill>
                  <a:srgbClr val="00B0F0"/>
                </a:solidFill>
                <a:latin typeface="Calibri" panose="020F0502020204030204"/>
              </a:endParaRPr>
            </a:p>
          </p:txBody>
        </p:sp>
        <p:sp>
          <p:nvSpPr>
            <p:cNvPr id="222" name="Rectangle 51">
              <a:extLst>
                <a:ext uri="{FF2B5EF4-FFF2-40B4-BE49-F238E27FC236}">
                  <a16:creationId xmlns:a16="http://schemas.microsoft.com/office/drawing/2014/main" id="{958BD5AC-1F20-469A-82E5-E4E2D31F3841}"/>
                </a:ext>
              </a:extLst>
            </p:cNvPr>
            <p:cNvSpPr>
              <a:spLocks noChangeArrowheads="1"/>
            </p:cNvSpPr>
            <p:nvPr/>
          </p:nvSpPr>
          <p:spPr bwMode="auto">
            <a:xfrm>
              <a:off x="1869991" y="4682752"/>
              <a:ext cx="210215" cy="12774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022" tIns="46511" rIns="93022" bIns="46511" numCol="1" anchor="t" anchorCtr="0" compatLnSpc="1">
              <a:prstTxWarp prst="textNoShape">
                <a:avLst/>
              </a:prstTxWarp>
            </a:bodyPr>
            <a:lstStyle/>
            <a:p>
              <a:pPr defTabSz="930209">
                <a:defRPr/>
              </a:pPr>
              <a:endParaRPr lang="en-US" sz="1832">
                <a:solidFill>
                  <a:srgbClr val="00B0F0"/>
                </a:solidFill>
                <a:latin typeface="Calibri" panose="020F0502020204030204"/>
              </a:endParaRPr>
            </a:p>
          </p:txBody>
        </p:sp>
        <p:sp>
          <p:nvSpPr>
            <p:cNvPr id="223" name="Rectangle 52">
              <a:extLst>
                <a:ext uri="{FF2B5EF4-FFF2-40B4-BE49-F238E27FC236}">
                  <a16:creationId xmlns:a16="http://schemas.microsoft.com/office/drawing/2014/main" id="{03FE6A48-4796-4B1E-8398-E7161E74E6D8}"/>
                </a:ext>
              </a:extLst>
            </p:cNvPr>
            <p:cNvSpPr>
              <a:spLocks noChangeArrowheads="1"/>
            </p:cNvSpPr>
            <p:nvPr/>
          </p:nvSpPr>
          <p:spPr bwMode="auto">
            <a:xfrm>
              <a:off x="1869991" y="4682752"/>
              <a:ext cx="210215" cy="127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022" tIns="46511" rIns="93022" bIns="46511" numCol="1" anchor="t" anchorCtr="0" compatLnSpc="1">
              <a:prstTxWarp prst="textNoShape">
                <a:avLst/>
              </a:prstTxWarp>
            </a:bodyPr>
            <a:lstStyle/>
            <a:p>
              <a:pPr defTabSz="930209">
                <a:defRPr/>
              </a:pPr>
              <a:endParaRPr lang="en-US" sz="1832">
                <a:solidFill>
                  <a:srgbClr val="00B0F0"/>
                </a:solidFill>
                <a:latin typeface="Calibri" panose="020F0502020204030204"/>
              </a:endParaRPr>
            </a:p>
          </p:txBody>
        </p:sp>
        <p:sp>
          <p:nvSpPr>
            <p:cNvPr id="224" name="Rectangle 53">
              <a:extLst>
                <a:ext uri="{FF2B5EF4-FFF2-40B4-BE49-F238E27FC236}">
                  <a16:creationId xmlns:a16="http://schemas.microsoft.com/office/drawing/2014/main" id="{6D57913E-023B-4F21-80F3-0194574E6144}"/>
                </a:ext>
              </a:extLst>
            </p:cNvPr>
            <p:cNvSpPr>
              <a:spLocks noChangeArrowheads="1"/>
            </p:cNvSpPr>
            <p:nvPr/>
          </p:nvSpPr>
          <p:spPr bwMode="auto">
            <a:xfrm>
              <a:off x="1869991" y="4514580"/>
              <a:ext cx="210215" cy="12612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022" tIns="46511" rIns="93022" bIns="46511" numCol="1" anchor="t" anchorCtr="0" compatLnSpc="1">
              <a:prstTxWarp prst="textNoShape">
                <a:avLst/>
              </a:prstTxWarp>
            </a:bodyPr>
            <a:lstStyle/>
            <a:p>
              <a:pPr defTabSz="930209">
                <a:defRPr/>
              </a:pPr>
              <a:endParaRPr lang="en-US" sz="1832">
                <a:solidFill>
                  <a:srgbClr val="00B0F0"/>
                </a:solidFill>
                <a:latin typeface="Calibri" panose="020F0502020204030204"/>
              </a:endParaRPr>
            </a:p>
          </p:txBody>
        </p:sp>
        <p:sp>
          <p:nvSpPr>
            <p:cNvPr id="225" name="Rectangle 54">
              <a:extLst>
                <a:ext uri="{FF2B5EF4-FFF2-40B4-BE49-F238E27FC236}">
                  <a16:creationId xmlns:a16="http://schemas.microsoft.com/office/drawing/2014/main" id="{CB86B969-2CBE-4406-BC58-F74198ADC884}"/>
                </a:ext>
              </a:extLst>
            </p:cNvPr>
            <p:cNvSpPr>
              <a:spLocks noChangeArrowheads="1"/>
            </p:cNvSpPr>
            <p:nvPr/>
          </p:nvSpPr>
          <p:spPr bwMode="auto">
            <a:xfrm>
              <a:off x="1869991" y="4514580"/>
              <a:ext cx="210215" cy="126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022" tIns="46511" rIns="93022" bIns="46511" numCol="1" anchor="t" anchorCtr="0" compatLnSpc="1">
              <a:prstTxWarp prst="textNoShape">
                <a:avLst/>
              </a:prstTxWarp>
            </a:bodyPr>
            <a:lstStyle/>
            <a:p>
              <a:pPr defTabSz="930209">
                <a:defRPr/>
              </a:pPr>
              <a:endParaRPr lang="en-US" sz="1832">
                <a:solidFill>
                  <a:srgbClr val="00B0F0"/>
                </a:solidFill>
                <a:latin typeface="Calibri" panose="020F0502020204030204"/>
              </a:endParaRPr>
            </a:p>
          </p:txBody>
        </p:sp>
        <p:sp>
          <p:nvSpPr>
            <p:cNvPr id="226" name="Rectangle 55">
              <a:extLst>
                <a:ext uri="{FF2B5EF4-FFF2-40B4-BE49-F238E27FC236}">
                  <a16:creationId xmlns:a16="http://schemas.microsoft.com/office/drawing/2014/main" id="{A547D9F3-4A69-4A73-8F54-228E013E4A43}"/>
                </a:ext>
              </a:extLst>
            </p:cNvPr>
            <p:cNvSpPr>
              <a:spLocks noChangeArrowheads="1"/>
            </p:cNvSpPr>
            <p:nvPr/>
          </p:nvSpPr>
          <p:spPr bwMode="auto">
            <a:xfrm>
              <a:off x="1367092" y="4514580"/>
              <a:ext cx="210215" cy="12612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022" tIns="46511" rIns="93022" bIns="46511" numCol="1" anchor="t" anchorCtr="0" compatLnSpc="1">
              <a:prstTxWarp prst="textNoShape">
                <a:avLst/>
              </a:prstTxWarp>
            </a:bodyPr>
            <a:lstStyle/>
            <a:p>
              <a:pPr defTabSz="930209">
                <a:defRPr/>
              </a:pPr>
              <a:endParaRPr lang="en-US" sz="1832">
                <a:solidFill>
                  <a:srgbClr val="00B0F0"/>
                </a:solidFill>
                <a:latin typeface="Calibri" panose="020F0502020204030204"/>
              </a:endParaRPr>
            </a:p>
          </p:txBody>
        </p:sp>
        <p:sp>
          <p:nvSpPr>
            <p:cNvPr id="227" name="Rectangle 56">
              <a:extLst>
                <a:ext uri="{FF2B5EF4-FFF2-40B4-BE49-F238E27FC236}">
                  <a16:creationId xmlns:a16="http://schemas.microsoft.com/office/drawing/2014/main" id="{52ECAB8C-E895-4EB8-BB0C-8867EB4DA74C}"/>
                </a:ext>
              </a:extLst>
            </p:cNvPr>
            <p:cNvSpPr>
              <a:spLocks noChangeArrowheads="1"/>
            </p:cNvSpPr>
            <p:nvPr/>
          </p:nvSpPr>
          <p:spPr bwMode="auto">
            <a:xfrm>
              <a:off x="1367092" y="4514580"/>
              <a:ext cx="210215" cy="126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022" tIns="46511" rIns="93022" bIns="46511" numCol="1" anchor="t" anchorCtr="0" compatLnSpc="1">
              <a:prstTxWarp prst="textNoShape">
                <a:avLst/>
              </a:prstTxWarp>
            </a:bodyPr>
            <a:lstStyle/>
            <a:p>
              <a:pPr defTabSz="930209">
                <a:defRPr/>
              </a:pPr>
              <a:endParaRPr lang="en-US" sz="1832">
                <a:solidFill>
                  <a:srgbClr val="00B0F0"/>
                </a:solidFill>
                <a:latin typeface="Calibri" panose="020F0502020204030204"/>
              </a:endParaRPr>
            </a:p>
          </p:txBody>
        </p:sp>
        <p:sp>
          <p:nvSpPr>
            <p:cNvPr id="228" name="Rectangle 57">
              <a:extLst>
                <a:ext uri="{FF2B5EF4-FFF2-40B4-BE49-F238E27FC236}">
                  <a16:creationId xmlns:a16="http://schemas.microsoft.com/office/drawing/2014/main" id="{118C8E86-C60C-40CD-AC53-5D820751026C}"/>
                </a:ext>
              </a:extLst>
            </p:cNvPr>
            <p:cNvSpPr>
              <a:spLocks noChangeArrowheads="1"/>
            </p:cNvSpPr>
            <p:nvPr/>
          </p:nvSpPr>
          <p:spPr bwMode="auto">
            <a:xfrm>
              <a:off x="1367092" y="4682752"/>
              <a:ext cx="210215" cy="12774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022" tIns="46511" rIns="93022" bIns="46511" numCol="1" anchor="t" anchorCtr="0" compatLnSpc="1">
              <a:prstTxWarp prst="textNoShape">
                <a:avLst/>
              </a:prstTxWarp>
            </a:bodyPr>
            <a:lstStyle/>
            <a:p>
              <a:pPr defTabSz="930209">
                <a:defRPr/>
              </a:pPr>
              <a:endParaRPr lang="en-US" sz="1832">
                <a:solidFill>
                  <a:srgbClr val="00B0F0"/>
                </a:solidFill>
                <a:latin typeface="Calibri" panose="020F0502020204030204"/>
              </a:endParaRPr>
            </a:p>
          </p:txBody>
        </p:sp>
        <p:sp>
          <p:nvSpPr>
            <p:cNvPr id="229" name="Rectangle 58">
              <a:extLst>
                <a:ext uri="{FF2B5EF4-FFF2-40B4-BE49-F238E27FC236}">
                  <a16:creationId xmlns:a16="http://schemas.microsoft.com/office/drawing/2014/main" id="{801293A0-E5EB-40FB-9058-5BB42C663E33}"/>
                </a:ext>
              </a:extLst>
            </p:cNvPr>
            <p:cNvSpPr>
              <a:spLocks noChangeArrowheads="1"/>
            </p:cNvSpPr>
            <p:nvPr/>
          </p:nvSpPr>
          <p:spPr bwMode="auto">
            <a:xfrm>
              <a:off x="1367092" y="4682752"/>
              <a:ext cx="210215" cy="127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022" tIns="46511" rIns="93022" bIns="46511" numCol="1" anchor="t" anchorCtr="0" compatLnSpc="1">
              <a:prstTxWarp prst="textNoShape">
                <a:avLst/>
              </a:prstTxWarp>
            </a:bodyPr>
            <a:lstStyle/>
            <a:p>
              <a:pPr defTabSz="930209">
                <a:defRPr/>
              </a:pPr>
              <a:endParaRPr lang="en-US" sz="1832">
                <a:solidFill>
                  <a:srgbClr val="00B0F0"/>
                </a:solidFill>
                <a:latin typeface="Calibri" panose="020F0502020204030204"/>
              </a:endParaRPr>
            </a:p>
          </p:txBody>
        </p:sp>
        <p:sp>
          <p:nvSpPr>
            <p:cNvPr id="230" name="Rectangle 59">
              <a:extLst>
                <a:ext uri="{FF2B5EF4-FFF2-40B4-BE49-F238E27FC236}">
                  <a16:creationId xmlns:a16="http://schemas.microsoft.com/office/drawing/2014/main" id="{D949C8A4-C2B4-4EB6-A110-9491B8B04C0E}"/>
                </a:ext>
              </a:extLst>
            </p:cNvPr>
            <p:cNvSpPr>
              <a:spLocks noChangeArrowheads="1"/>
            </p:cNvSpPr>
            <p:nvPr/>
          </p:nvSpPr>
          <p:spPr bwMode="auto">
            <a:xfrm>
              <a:off x="1367092" y="4850924"/>
              <a:ext cx="210215" cy="127746"/>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022" tIns="46511" rIns="93022" bIns="46511" numCol="1" anchor="t" anchorCtr="0" compatLnSpc="1">
              <a:prstTxWarp prst="textNoShape">
                <a:avLst/>
              </a:prstTxWarp>
            </a:bodyPr>
            <a:lstStyle/>
            <a:p>
              <a:pPr defTabSz="930209">
                <a:defRPr/>
              </a:pPr>
              <a:endParaRPr lang="en-US" sz="1832">
                <a:solidFill>
                  <a:srgbClr val="00B0F0"/>
                </a:solidFill>
                <a:latin typeface="Calibri" panose="020F0502020204030204"/>
              </a:endParaRPr>
            </a:p>
          </p:txBody>
        </p:sp>
        <p:sp>
          <p:nvSpPr>
            <p:cNvPr id="231" name="Rectangle 60">
              <a:extLst>
                <a:ext uri="{FF2B5EF4-FFF2-40B4-BE49-F238E27FC236}">
                  <a16:creationId xmlns:a16="http://schemas.microsoft.com/office/drawing/2014/main" id="{D556E0C3-0AB1-4A9B-845E-4513C55BD8BC}"/>
                </a:ext>
              </a:extLst>
            </p:cNvPr>
            <p:cNvSpPr>
              <a:spLocks noChangeArrowheads="1"/>
            </p:cNvSpPr>
            <p:nvPr/>
          </p:nvSpPr>
          <p:spPr bwMode="auto">
            <a:xfrm>
              <a:off x="1367092" y="4850924"/>
              <a:ext cx="210215" cy="127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022" tIns="46511" rIns="93022" bIns="46511" numCol="1" anchor="t" anchorCtr="0" compatLnSpc="1">
              <a:prstTxWarp prst="textNoShape">
                <a:avLst/>
              </a:prstTxWarp>
            </a:bodyPr>
            <a:lstStyle/>
            <a:p>
              <a:pPr defTabSz="930209">
                <a:defRPr/>
              </a:pPr>
              <a:endParaRPr lang="en-US" sz="1832">
                <a:solidFill>
                  <a:srgbClr val="00B0F0"/>
                </a:solidFill>
                <a:latin typeface="Calibri" panose="020F0502020204030204"/>
              </a:endParaRPr>
            </a:p>
          </p:txBody>
        </p:sp>
        <p:sp>
          <p:nvSpPr>
            <p:cNvPr id="232" name="Rectangle 61">
              <a:extLst>
                <a:ext uri="{FF2B5EF4-FFF2-40B4-BE49-F238E27FC236}">
                  <a16:creationId xmlns:a16="http://schemas.microsoft.com/office/drawing/2014/main" id="{5D4443C6-6D5C-4F93-878B-6F17F27FE32B}"/>
                </a:ext>
              </a:extLst>
            </p:cNvPr>
            <p:cNvSpPr>
              <a:spLocks noChangeArrowheads="1"/>
            </p:cNvSpPr>
            <p:nvPr/>
          </p:nvSpPr>
          <p:spPr bwMode="auto">
            <a:xfrm>
              <a:off x="1367092" y="5020713"/>
              <a:ext cx="210215" cy="124512"/>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022" tIns="46511" rIns="93022" bIns="46511" numCol="1" anchor="t" anchorCtr="0" compatLnSpc="1">
              <a:prstTxWarp prst="textNoShape">
                <a:avLst/>
              </a:prstTxWarp>
            </a:bodyPr>
            <a:lstStyle/>
            <a:p>
              <a:pPr defTabSz="930209">
                <a:defRPr/>
              </a:pPr>
              <a:endParaRPr lang="en-US" sz="1832">
                <a:solidFill>
                  <a:srgbClr val="00B0F0"/>
                </a:solidFill>
                <a:latin typeface="Calibri" panose="020F0502020204030204"/>
              </a:endParaRPr>
            </a:p>
          </p:txBody>
        </p:sp>
        <p:sp>
          <p:nvSpPr>
            <p:cNvPr id="233" name="Rectangle 62">
              <a:extLst>
                <a:ext uri="{FF2B5EF4-FFF2-40B4-BE49-F238E27FC236}">
                  <a16:creationId xmlns:a16="http://schemas.microsoft.com/office/drawing/2014/main" id="{9BB46385-9CED-47ED-80FA-FF5C1A209F85}"/>
                </a:ext>
              </a:extLst>
            </p:cNvPr>
            <p:cNvSpPr>
              <a:spLocks noChangeArrowheads="1"/>
            </p:cNvSpPr>
            <p:nvPr/>
          </p:nvSpPr>
          <p:spPr bwMode="auto">
            <a:xfrm>
              <a:off x="1367092" y="5020713"/>
              <a:ext cx="210215" cy="12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022" tIns="46511" rIns="93022" bIns="46511" numCol="1" anchor="t" anchorCtr="0" compatLnSpc="1">
              <a:prstTxWarp prst="textNoShape">
                <a:avLst/>
              </a:prstTxWarp>
            </a:bodyPr>
            <a:lstStyle/>
            <a:p>
              <a:pPr defTabSz="930209">
                <a:defRPr/>
              </a:pPr>
              <a:endParaRPr lang="en-US" sz="1832">
                <a:solidFill>
                  <a:srgbClr val="00B0F0"/>
                </a:solidFill>
                <a:latin typeface="Calibri" panose="020F0502020204030204"/>
              </a:endParaRPr>
            </a:p>
          </p:txBody>
        </p:sp>
        <p:sp>
          <p:nvSpPr>
            <p:cNvPr id="234" name="Rectangle 63">
              <a:extLst>
                <a:ext uri="{FF2B5EF4-FFF2-40B4-BE49-F238E27FC236}">
                  <a16:creationId xmlns:a16="http://schemas.microsoft.com/office/drawing/2014/main" id="{3DB33CF7-A72B-4285-8368-575867F7679D}"/>
                </a:ext>
              </a:extLst>
            </p:cNvPr>
            <p:cNvSpPr>
              <a:spLocks noChangeArrowheads="1"/>
            </p:cNvSpPr>
            <p:nvPr/>
          </p:nvSpPr>
          <p:spPr bwMode="auto">
            <a:xfrm>
              <a:off x="1617733" y="5020713"/>
              <a:ext cx="210215" cy="124512"/>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022" tIns="46511" rIns="93022" bIns="46511" numCol="1" anchor="t" anchorCtr="0" compatLnSpc="1">
              <a:prstTxWarp prst="textNoShape">
                <a:avLst/>
              </a:prstTxWarp>
            </a:bodyPr>
            <a:lstStyle/>
            <a:p>
              <a:pPr defTabSz="930209">
                <a:defRPr/>
              </a:pPr>
              <a:endParaRPr lang="en-US" sz="1832">
                <a:solidFill>
                  <a:srgbClr val="00B0F0"/>
                </a:solidFill>
                <a:latin typeface="Calibri" panose="020F0502020204030204"/>
              </a:endParaRPr>
            </a:p>
          </p:txBody>
        </p:sp>
        <p:sp>
          <p:nvSpPr>
            <p:cNvPr id="235" name="Rectangle 64">
              <a:extLst>
                <a:ext uri="{FF2B5EF4-FFF2-40B4-BE49-F238E27FC236}">
                  <a16:creationId xmlns:a16="http://schemas.microsoft.com/office/drawing/2014/main" id="{081CCAC1-EE78-4F99-A15C-D1D8A4AEE406}"/>
                </a:ext>
              </a:extLst>
            </p:cNvPr>
            <p:cNvSpPr>
              <a:spLocks noChangeArrowheads="1"/>
            </p:cNvSpPr>
            <p:nvPr/>
          </p:nvSpPr>
          <p:spPr bwMode="auto">
            <a:xfrm>
              <a:off x="1869991" y="5020713"/>
              <a:ext cx="210215" cy="124512"/>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022" tIns="46511" rIns="93022" bIns="46511" numCol="1" anchor="t" anchorCtr="0" compatLnSpc="1">
              <a:prstTxWarp prst="textNoShape">
                <a:avLst/>
              </a:prstTxWarp>
            </a:bodyPr>
            <a:lstStyle/>
            <a:p>
              <a:pPr defTabSz="930209">
                <a:defRPr/>
              </a:pPr>
              <a:endParaRPr lang="en-US" sz="1832">
                <a:solidFill>
                  <a:srgbClr val="00B0F0"/>
                </a:solidFill>
                <a:latin typeface="Calibri" panose="020F0502020204030204"/>
              </a:endParaRPr>
            </a:p>
          </p:txBody>
        </p:sp>
        <p:sp>
          <p:nvSpPr>
            <p:cNvPr id="236" name="Rectangle 65">
              <a:extLst>
                <a:ext uri="{FF2B5EF4-FFF2-40B4-BE49-F238E27FC236}">
                  <a16:creationId xmlns:a16="http://schemas.microsoft.com/office/drawing/2014/main" id="{6C0A4843-D548-40CE-A5E2-B1D32270E27B}"/>
                </a:ext>
              </a:extLst>
            </p:cNvPr>
            <p:cNvSpPr>
              <a:spLocks noChangeArrowheads="1"/>
            </p:cNvSpPr>
            <p:nvPr/>
          </p:nvSpPr>
          <p:spPr bwMode="auto">
            <a:xfrm>
              <a:off x="2123866" y="4850924"/>
              <a:ext cx="210215" cy="127746"/>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022" tIns="46511" rIns="93022" bIns="46511" numCol="1" anchor="t" anchorCtr="0" compatLnSpc="1">
              <a:prstTxWarp prst="textNoShape">
                <a:avLst/>
              </a:prstTxWarp>
            </a:bodyPr>
            <a:lstStyle/>
            <a:p>
              <a:pPr defTabSz="930209">
                <a:defRPr/>
              </a:pPr>
              <a:endParaRPr lang="en-US" sz="1832">
                <a:solidFill>
                  <a:srgbClr val="00B0F0"/>
                </a:solidFill>
                <a:latin typeface="Calibri" panose="020F0502020204030204"/>
              </a:endParaRPr>
            </a:p>
          </p:txBody>
        </p:sp>
        <p:sp>
          <p:nvSpPr>
            <p:cNvPr id="237" name="Rectangle 66">
              <a:extLst>
                <a:ext uri="{FF2B5EF4-FFF2-40B4-BE49-F238E27FC236}">
                  <a16:creationId xmlns:a16="http://schemas.microsoft.com/office/drawing/2014/main" id="{691BE5C2-0D3C-4DFA-865B-6B6F2064B097}"/>
                </a:ext>
              </a:extLst>
            </p:cNvPr>
            <p:cNvSpPr>
              <a:spLocks noChangeArrowheads="1"/>
            </p:cNvSpPr>
            <p:nvPr/>
          </p:nvSpPr>
          <p:spPr bwMode="auto">
            <a:xfrm>
              <a:off x="2123866" y="4682752"/>
              <a:ext cx="210215" cy="12774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022" tIns="46511" rIns="93022" bIns="46511" numCol="1" anchor="t" anchorCtr="0" compatLnSpc="1">
              <a:prstTxWarp prst="textNoShape">
                <a:avLst/>
              </a:prstTxWarp>
            </a:bodyPr>
            <a:lstStyle/>
            <a:p>
              <a:pPr defTabSz="930209">
                <a:defRPr/>
              </a:pPr>
              <a:endParaRPr lang="en-US" sz="1832">
                <a:solidFill>
                  <a:srgbClr val="00B0F0"/>
                </a:solidFill>
                <a:latin typeface="Calibri" panose="020F0502020204030204"/>
              </a:endParaRPr>
            </a:p>
          </p:txBody>
        </p:sp>
        <p:sp>
          <p:nvSpPr>
            <p:cNvPr id="238" name="Rectangle 67">
              <a:extLst>
                <a:ext uri="{FF2B5EF4-FFF2-40B4-BE49-F238E27FC236}">
                  <a16:creationId xmlns:a16="http://schemas.microsoft.com/office/drawing/2014/main" id="{8522AFC6-C7D6-483C-B829-74B6A0799380}"/>
                </a:ext>
              </a:extLst>
            </p:cNvPr>
            <p:cNvSpPr>
              <a:spLocks noChangeArrowheads="1"/>
            </p:cNvSpPr>
            <p:nvPr/>
          </p:nvSpPr>
          <p:spPr bwMode="auto">
            <a:xfrm>
              <a:off x="2123866" y="4514580"/>
              <a:ext cx="210215" cy="12612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022" tIns="46511" rIns="93022" bIns="46511" numCol="1" anchor="t" anchorCtr="0" compatLnSpc="1">
              <a:prstTxWarp prst="textNoShape">
                <a:avLst/>
              </a:prstTxWarp>
            </a:bodyPr>
            <a:lstStyle/>
            <a:p>
              <a:pPr defTabSz="930209">
                <a:defRPr/>
              </a:pPr>
              <a:endParaRPr lang="en-US" sz="1832">
                <a:solidFill>
                  <a:srgbClr val="00B0F0"/>
                </a:solidFill>
                <a:latin typeface="Calibri" panose="020F0502020204030204"/>
              </a:endParaRPr>
            </a:p>
          </p:txBody>
        </p:sp>
        <p:sp>
          <p:nvSpPr>
            <p:cNvPr id="239" name="Rectangle 68">
              <a:extLst>
                <a:ext uri="{FF2B5EF4-FFF2-40B4-BE49-F238E27FC236}">
                  <a16:creationId xmlns:a16="http://schemas.microsoft.com/office/drawing/2014/main" id="{B9B78B20-BECC-4E74-9C38-4B5082205D53}"/>
                </a:ext>
              </a:extLst>
            </p:cNvPr>
            <p:cNvSpPr>
              <a:spLocks noChangeArrowheads="1"/>
            </p:cNvSpPr>
            <p:nvPr/>
          </p:nvSpPr>
          <p:spPr bwMode="auto">
            <a:xfrm>
              <a:off x="2123866" y="5020713"/>
              <a:ext cx="210215" cy="124512"/>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022" tIns="46511" rIns="93022" bIns="46511" numCol="1" anchor="t" anchorCtr="0" compatLnSpc="1">
              <a:prstTxWarp prst="textNoShape">
                <a:avLst/>
              </a:prstTxWarp>
            </a:bodyPr>
            <a:lstStyle/>
            <a:p>
              <a:pPr defTabSz="930209">
                <a:defRPr/>
              </a:pPr>
              <a:endParaRPr lang="en-US" sz="1832">
                <a:solidFill>
                  <a:srgbClr val="00B0F0"/>
                </a:solidFill>
                <a:latin typeface="Calibri" panose="020F0502020204030204"/>
              </a:endParaRPr>
            </a:p>
          </p:txBody>
        </p:sp>
        <p:sp>
          <p:nvSpPr>
            <p:cNvPr id="240" name="Freeform 69">
              <a:extLst>
                <a:ext uri="{FF2B5EF4-FFF2-40B4-BE49-F238E27FC236}">
                  <a16:creationId xmlns:a16="http://schemas.microsoft.com/office/drawing/2014/main" id="{1D5ADF7B-3E3B-4AAA-B679-DACAC7F9C4F4}"/>
                </a:ext>
              </a:extLst>
            </p:cNvPr>
            <p:cNvSpPr>
              <a:spLocks noEditPoints="1"/>
            </p:cNvSpPr>
            <p:nvPr/>
          </p:nvSpPr>
          <p:spPr bwMode="auto">
            <a:xfrm>
              <a:off x="1318581" y="4262322"/>
              <a:ext cx="955670" cy="0"/>
            </a:xfrm>
            <a:custGeom>
              <a:avLst/>
              <a:gdLst>
                <a:gd name="T0" fmla="*/ 140 w 504"/>
                <a:gd name="T1" fmla="*/ 5 w 504"/>
                <a:gd name="T2" fmla="*/ 0 w 504"/>
                <a:gd name="T3" fmla="*/ 3 w 504"/>
                <a:gd name="T4" fmla="*/ 140 w 504"/>
                <a:gd name="T5" fmla="*/ 140 w 504"/>
                <a:gd name="T6" fmla="*/ 504 w 504"/>
                <a:gd name="T7" fmla="*/ 159 w 504"/>
                <a:gd name="T8" fmla="*/ 159 w 504"/>
                <a:gd name="T9" fmla="*/ 503 w 504"/>
                <a:gd name="T10" fmla="*/ 504 w 504"/>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Lst>
              <a:rect l="0" t="0" r="r" b="b"/>
              <a:pathLst>
                <a:path w="504">
                  <a:moveTo>
                    <a:pt x="140" y="0"/>
                  </a:moveTo>
                  <a:cubicBezTo>
                    <a:pt x="5" y="0"/>
                    <a:pt x="5" y="0"/>
                    <a:pt x="5" y="0"/>
                  </a:cubicBezTo>
                  <a:cubicBezTo>
                    <a:pt x="3" y="0"/>
                    <a:pt x="1" y="0"/>
                    <a:pt x="0" y="0"/>
                  </a:cubicBezTo>
                  <a:cubicBezTo>
                    <a:pt x="1" y="0"/>
                    <a:pt x="2" y="0"/>
                    <a:pt x="3" y="0"/>
                  </a:cubicBezTo>
                  <a:cubicBezTo>
                    <a:pt x="140" y="0"/>
                    <a:pt x="140" y="0"/>
                    <a:pt x="140" y="0"/>
                  </a:cubicBezTo>
                  <a:cubicBezTo>
                    <a:pt x="140" y="0"/>
                    <a:pt x="140" y="0"/>
                    <a:pt x="140" y="0"/>
                  </a:cubicBezTo>
                  <a:moveTo>
                    <a:pt x="504" y="0"/>
                  </a:moveTo>
                  <a:cubicBezTo>
                    <a:pt x="159" y="0"/>
                    <a:pt x="159" y="0"/>
                    <a:pt x="159" y="0"/>
                  </a:cubicBezTo>
                  <a:cubicBezTo>
                    <a:pt x="159" y="0"/>
                    <a:pt x="159" y="0"/>
                    <a:pt x="159" y="0"/>
                  </a:cubicBezTo>
                  <a:cubicBezTo>
                    <a:pt x="503" y="0"/>
                    <a:pt x="503" y="0"/>
                    <a:pt x="503" y="0"/>
                  </a:cubicBezTo>
                  <a:cubicBezTo>
                    <a:pt x="504" y="0"/>
                    <a:pt x="504" y="0"/>
                    <a:pt x="504" y="0"/>
                  </a:cubicBezTo>
                </a:path>
              </a:pathLst>
            </a:custGeom>
            <a:solidFill>
              <a:srgbClr val="1C42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46511" numCol="1" anchor="t" anchorCtr="0" compatLnSpc="1">
              <a:prstTxWarp prst="textNoShape">
                <a:avLst/>
              </a:prstTxWarp>
            </a:bodyPr>
            <a:lstStyle/>
            <a:p>
              <a:pPr defTabSz="930209">
                <a:defRPr/>
              </a:pPr>
              <a:endParaRPr lang="en-US" sz="1832">
                <a:solidFill>
                  <a:srgbClr val="00B0F0"/>
                </a:solidFill>
                <a:latin typeface="Calibri" panose="020F0502020204030204"/>
              </a:endParaRPr>
            </a:p>
          </p:txBody>
        </p:sp>
        <p:sp>
          <p:nvSpPr>
            <p:cNvPr id="241" name="Freeform 70">
              <a:extLst>
                <a:ext uri="{FF2B5EF4-FFF2-40B4-BE49-F238E27FC236}">
                  <a16:creationId xmlns:a16="http://schemas.microsoft.com/office/drawing/2014/main" id="{2CEF2F2E-E844-4807-BFAC-FA003BCF128E}"/>
                </a:ext>
              </a:extLst>
            </p:cNvPr>
            <p:cNvSpPr>
              <a:spLocks/>
            </p:cNvSpPr>
            <p:nvPr/>
          </p:nvSpPr>
          <p:spPr bwMode="auto">
            <a:xfrm>
              <a:off x="1583775" y="4262322"/>
              <a:ext cx="37192" cy="0"/>
            </a:xfrm>
            <a:custGeom>
              <a:avLst/>
              <a:gdLst>
                <a:gd name="T0" fmla="*/ 19 w 19"/>
                <a:gd name="T1" fmla="*/ 0 w 19"/>
                <a:gd name="T2" fmla="*/ 0 w 19"/>
                <a:gd name="T3" fmla="*/ 19 w 19"/>
                <a:gd name="T4" fmla="*/ 19 w 19"/>
              </a:gdLst>
              <a:ahLst/>
              <a:cxnLst>
                <a:cxn ang="0">
                  <a:pos x="T0" y="0"/>
                </a:cxn>
                <a:cxn ang="0">
                  <a:pos x="T1" y="0"/>
                </a:cxn>
                <a:cxn ang="0">
                  <a:pos x="T2" y="0"/>
                </a:cxn>
                <a:cxn ang="0">
                  <a:pos x="T3" y="0"/>
                </a:cxn>
                <a:cxn ang="0">
                  <a:pos x="T4" y="0"/>
                </a:cxn>
              </a:cxnLst>
              <a:rect l="0" t="0" r="r" b="b"/>
              <a:pathLst>
                <a:path w="19">
                  <a:moveTo>
                    <a:pt x="19" y="0"/>
                  </a:moveTo>
                  <a:cubicBezTo>
                    <a:pt x="0" y="0"/>
                    <a:pt x="0" y="0"/>
                    <a:pt x="0" y="0"/>
                  </a:cubicBezTo>
                  <a:cubicBezTo>
                    <a:pt x="0" y="0"/>
                    <a:pt x="0" y="0"/>
                    <a:pt x="0" y="0"/>
                  </a:cubicBezTo>
                  <a:cubicBezTo>
                    <a:pt x="19" y="0"/>
                    <a:pt x="19" y="0"/>
                    <a:pt x="19" y="0"/>
                  </a:cubicBezTo>
                  <a:cubicBezTo>
                    <a:pt x="19" y="0"/>
                    <a:pt x="19" y="0"/>
                    <a:pt x="19" y="0"/>
                  </a:cubicBezTo>
                </a:path>
              </a:pathLst>
            </a:custGeom>
            <a:solidFill>
              <a:srgbClr val="89CF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46511" numCol="1" anchor="t" anchorCtr="0" compatLnSpc="1">
              <a:prstTxWarp prst="textNoShape">
                <a:avLst/>
              </a:prstTxWarp>
            </a:bodyPr>
            <a:lstStyle/>
            <a:p>
              <a:pPr defTabSz="930209">
                <a:defRPr/>
              </a:pPr>
              <a:endParaRPr lang="en-US" sz="1832">
                <a:solidFill>
                  <a:srgbClr val="00B0F0"/>
                </a:solidFill>
                <a:latin typeface="Calibri" panose="020F0502020204030204"/>
              </a:endParaRPr>
            </a:p>
          </p:txBody>
        </p:sp>
        <p:sp>
          <p:nvSpPr>
            <p:cNvPr id="242" name="Freeform 71">
              <a:extLst>
                <a:ext uri="{FF2B5EF4-FFF2-40B4-BE49-F238E27FC236}">
                  <a16:creationId xmlns:a16="http://schemas.microsoft.com/office/drawing/2014/main" id="{B5C7E4F1-1E3D-485C-BED1-5C0402DAC607}"/>
                </a:ext>
              </a:extLst>
            </p:cNvPr>
            <p:cNvSpPr>
              <a:spLocks/>
            </p:cNvSpPr>
            <p:nvPr/>
          </p:nvSpPr>
          <p:spPr bwMode="auto">
            <a:xfrm>
              <a:off x="1321815" y="5230928"/>
              <a:ext cx="56596" cy="0"/>
            </a:xfrm>
            <a:custGeom>
              <a:avLst/>
              <a:gdLst>
                <a:gd name="T0" fmla="*/ 0 w 30"/>
                <a:gd name="T1" fmla="*/ 4 w 30"/>
                <a:gd name="T2" fmla="*/ 30 w 30"/>
                <a:gd name="T3" fmla="*/ 30 w 30"/>
                <a:gd name="T4" fmla="*/ 2 w 30"/>
                <a:gd name="T5" fmla="*/ 0 w 30"/>
              </a:gdLst>
              <a:ahLst/>
              <a:cxnLst>
                <a:cxn ang="0">
                  <a:pos x="T0" y="0"/>
                </a:cxn>
                <a:cxn ang="0">
                  <a:pos x="T1" y="0"/>
                </a:cxn>
                <a:cxn ang="0">
                  <a:pos x="T2" y="0"/>
                </a:cxn>
                <a:cxn ang="0">
                  <a:pos x="T3" y="0"/>
                </a:cxn>
                <a:cxn ang="0">
                  <a:pos x="T4" y="0"/>
                </a:cxn>
                <a:cxn ang="0">
                  <a:pos x="T5" y="0"/>
                </a:cxn>
              </a:cxnLst>
              <a:rect l="0" t="0" r="r" b="b"/>
              <a:pathLst>
                <a:path w="30">
                  <a:moveTo>
                    <a:pt x="0" y="0"/>
                  </a:moveTo>
                  <a:cubicBezTo>
                    <a:pt x="1" y="0"/>
                    <a:pt x="2" y="0"/>
                    <a:pt x="4" y="0"/>
                  </a:cubicBezTo>
                  <a:cubicBezTo>
                    <a:pt x="30" y="0"/>
                    <a:pt x="30" y="0"/>
                    <a:pt x="30" y="0"/>
                  </a:cubicBezTo>
                  <a:cubicBezTo>
                    <a:pt x="30" y="0"/>
                    <a:pt x="30" y="0"/>
                    <a:pt x="30" y="0"/>
                  </a:cubicBezTo>
                  <a:cubicBezTo>
                    <a:pt x="2" y="0"/>
                    <a:pt x="2" y="0"/>
                    <a:pt x="2" y="0"/>
                  </a:cubicBezTo>
                  <a:cubicBezTo>
                    <a:pt x="1" y="0"/>
                    <a:pt x="0" y="0"/>
                    <a:pt x="0" y="0"/>
                  </a:cubicBezTo>
                </a:path>
              </a:pathLst>
            </a:custGeom>
            <a:solidFill>
              <a:srgbClr val="1C42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46511" numCol="1" anchor="t" anchorCtr="0" compatLnSpc="1">
              <a:prstTxWarp prst="textNoShape">
                <a:avLst/>
              </a:prstTxWarp>
            </a:bodyPr>
            <a:lstStyle/>
            <a:p>
              <a:pPr defTabSz="930209">
                <a:defRPr/>
              </a:pPr>
              <a:endParaRPr lang="en-US" sz="1832">
                <a:solidFill>
                  <a:srgbClr val="00B0F0"/>
                </a:solidFill>
                <a:latin typeface="Calibri" panose="020F0502020204030204"/>
              </a:endParaRPr>
            </a:p>
          </p:txBody>
        </p:sp>
        <p:sp>
          <p:nvSpPr>
            <p:cNvPr id="243" name="Freeform 72">
              <a:extLst>
                <a:ext uri="{FF2B5EF4-FFF2-40B4-BE49-F238E27FC236}">
                  <a16:creationId xmlns:a16="http://schemas.microsoft.com/office/drawing/2014/main" id="{07FD85DD-981E-4A93-B986-81A6A4467275}"/>
                </a:ext>
              </a:extLst>
            </p:cNvPr>
            <p:cNvSpPr>
              <a:spLocks noEditPoints="1"/>
            </p:cNvSpPr>
            <p:nvPr/>
          </p:nvSpPr>
          <p:spPr bwMode="auto">
            <a:xfrm>
              <a:off x="1283006" y="4435345"/>
              <a:ext cx="829541" cy="795583"/>
            </a:xfrm>
            <a:custGeom>
              <a:avLst/>
              <a:gdLst>
                <a:gd name="T0" fmla="*/ 44 w 438"/>
                <a:gd name="T1" fmla="*/ 287 h 420"/>
                <a:gd name="T2" fmla="*/ 44 w 438"/>
                <a:gd name="T3" fmla="*/ 220 h 420"/>
                <a:gd name="T4" fmla="*/ 155 w 438"/>
                <a:gd name="T5" fmla="*/ 220 h 420"/>
                <a:gd name="T6" fmla="*/ 155 w 438"/>
                <a:gd name="T7" fmla="*/ 287 h 420"/>
                <a:gd name="T8" fmla="*/ 44 w 438"/>
                <a:gd name="T9" fmla="*/ 287 h 420"/>
                <a:gd name="T10" fmla="*/ 44 w 438"/>
                <a:gd name="T11" fmla="*/ 198 h 420"/>
                <a:gd name="T12" fmla="*/ 44 w 438"/>
                <a:gd name="T13" fmla="*/ 131 h 420"/>
                <a:gd name="T14" fmla="*/ 155 w 438"/>
                <a:gd name="T15" fmla="*/ 131 h 420"/>
                <a:gd name="T16" fmla="*/ 155 w 438"/>
                <a:gd name="T17" fmla="*/ 198 h 420"/>
                <a:gd name="T18" fmla="*/ 44 w 438"/>
                <a:gd name="T19" fmla="*/ 198 h 420"/>
                <a:gd name="T20" fmla="*/ 44 w 438"/>
                <a:gd name="T21" fmla="*/ 109 h 420"/>
                <a:gd name="T22" fmla="*/ 44 w 438"/>
                <a:gd name="T23" fmla="*/ 42 h 420"/>
                <a:gd name="T24" fmla="*/ 155 w 438"/>
                <a:gd name="T25" fmla="*/ 42 h 420"/>
                <a:gd name="T26" fmla="*/ 155 w 438"/>
                <a:gd name="T27" fmla="*/ 109 h 420"/>
                <a:gd name="T28" fmla="*/ 44 w 438"/>
                <a:gd name="T29" fmla="*/ 109 h 420"/>
                <a:gd name="T30" fmla="*/ 177 w 438"/>
                <a:gd name="T31" fmla="*/ 109 h 420"/>
                <a:gd name="T32" fmla="*/ 177 w 438"/>
                <a:gd name="T33" fmla="*/ 42 h 420"/>
                <a:gd name="T34" fmla="*/ 288 w 438"/>
                <a:gd name="T35" fmla="*/ 42 h 420"/>
                <a:gd name="T36" fmla="*/ 288 w 438"/>
                <a:gd name="T37" fmla="*/ 109 h 420"/>
                <a:gd name="T38" fmla="*/ 177 w 438"/>
                <a:gd name="T39" fmla="*/ 109 h 420"/>
                <a:gd name="T40" fmla="*/ 438 w 438"/>
                <a:gd name="T41" fmla="*/ 0 h 420"/>
                <a:gd name="T42" fmla="*/ 0 w 438"/>
                <a:gd name="T43" fmla="*/ 0 h 420"/>
                <a:gd name="T44" fmla="*/ 0 w 438"/>
                <a:gd name="T45" fmla="*/ 20 h 420"/>
                <a:gd name="T46" fmla="*/ 0 w 438"/>
                <a:gd name="T47" fmla="*/ 60 h 420"/>
                <a:gd name="T48" fmla="*/ 0 w 438"/>
                <a:gd name="T49" fmla="*/ 396 h 420"/>
                <a:gd name="T50" fmla="*/ 20 w 438"/>
                <a:gd name="T51" fmla="*/ 420 h 420"/>
                <a:gd name="T52" fmla="*/ 22 w 438"/>
                <a:gd name="T53" fmla="*/ 420 h 420"/>
                <a:gd name="T54" fmla="*/ 50 w 438"/>
                <a:gd name="T55" fmla="*/ 420 h 420"/>
                <a:gd name="T56" fmla="*/ 91 w 438"/>
                <a:gd name="T57" fmla="*/ 375 h 420"/>
                <a:gd name="T58" fmla="*/ 44 w 438"/>
                <a:gd name="T59" fmla="*/ 375 h 420"/>
                <a:gd name="T60" fmla="*/ 44 w 438"/>
                <a:gd name="T61" fmla="*/ 309 h 420"/>
                <a:gd name="T62" fmla="*/ 153 w 438"/>
                <a:gd name="T63" fmla="*/ 309 h 420"/>
                <a:gd name="T64" fmla="*/ 177 w 438"/>
                <a:gd name="T65" fmla="*/ 282 h 420"/>
                <a:gd name="T66" fmla="*/ 177 w 438"/>
                <a:gd name="T67" fmla="*/ 220 h 420"/>
                <a:gd name="T68" fmla="*/ 235 w 438"/>
                <a:gd name="T69" fmla="*/ 220 h 420"/>
                <a:gd name="T70" fmla="*/ 255 w 438"/>
                <a:gd name="T71" fmla="*/ 198 h 420"/>
                <a:gd name="T72" fmla="*/ 177 w 438"/>
                <a:gd name="T73" fmla="*/ 198 h 420"/>
                <a:gd name="T74" fmla="*/ 177 w 438"/>
                <a:gd name="T75" fmla="*/ 131 h 420"/>
                <a:gd name="T76" fmla="*/ 288 w 438"/>
                <a:gd name="T77" fmla="*/ 131 h 420"/>
                <a:gd name="T78" fmla="*/ 288 w 438"/>
                <a:gd name="T79" fmla="*/ 162 h 420"/>
                <a:gd name="T80" fmla="*/ 310 w 438"/>
                <a:gd name="T81" fmla="*/ 138 h 420"/>
                <a:gd name="T82" fmla="*/ 310 w 438"/>
                <a:gd name="T83" fmla="*/ 131 h 420"/>
                <a:gd name="T84" fmla="*/ 317 w 438"/>
                <a:gd name="T85" fmla="*/ 131 h 420"/>
                <a:gd name="T86" fmla="*/ 338 w 438"/>
                <a:gd name="T87" fmla="*/ 109 h 420"/>
                <a:gd name="T88" fmla="*/ 310 w 438"/>
                <a:gd name="T89" fmla="*/ 109 h 420"/>
                <a:gd name="T90" fmla="*/ 310 w 438"/>
                <a:gd name="T91" fmla="*/ 42 h 420"/>
                <a:gd name="T92" fmla="*/ 399 w 438"/>
                <a:gd name="T93" fmla="*/ 42 h 420"/>
                <a:gd name="T94" fmla="*/ 438 w 438"/>
                <a:gd name="T95" fmla="*/ 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38" h="420">
                  <a:moveTo>
                    <a:pt x="44" y="287"/>
                  </a:moveTo>
                  <a:cubicBezTo>
                    <a:pt x="44" y="220"/>
                    <a:pt x="44" y="220"/>
                    <a:pt x="44" y="220"/>
                  </a:cubicBezTo>
                  <a:cubicBezTo>
                    <a:pt x="155" y="220"/>
                    <a:pt x="155" y="220"/>
                    <a:pt x="155" y="220"/>
                  </a:cubicBezTo>
                  <a:cubicBezTo>
                    <a:pt x="155" y="287"/>
                    <a:pt x="155" y="287"/>
                    <a:pt x="155" y="287"/>
                  </a:cubicBezTo>
                  <a:cubicBezTo>
                    <a:pt x="44" y="287"/>
                    <a:pt x="44" y="287"/>
                    <a:pt x="44" y="287"/>
                  </a:cubicBezTo>
                  <a:moveTo>
                    <a:pt x="44" y="198"/>
                  </a:moveTo>
                  <a:cubicBezTo>
                    <a:pt x="44" y="131"/>
                    <a:pt x="44" y="131"/>
                    <a:pt x="44" y="131"/>
                  </a:cubicBezTo>
                  <a:cubicBezTo>
                    <a:pt x="155" y="131"/>
                    <a:pt x="155" y="131"/>
                    <a:pt x="155" y="131"/>
                  </a:cubicBezTo>
                  <a:cubicBezTo>
                    <a:pt x="155" y="198"/>
                    <a:pt x="155" y="198"/>
                    <a:pt x="155" y="198"/>
                  </a:cubicBezTo>
                  <a:cubicBezTo>
                    <a:pt x="44" y="198"/>
                    <a:pt x="44" y="198"/>
                    <a:pt x="44" y="198"/>
                  </a:cubicBezTo>
                  <a:moveTo>
                    <a:pt x="44" y="109"/>
                  </a:moveTo>
                  <a:cubicBezTo>
                    <a:pt x="44" y="42"/>
                    <a:pt x="44" y="42"/>
                    <a:pt x="44" y="42"/>
                  </a:cubicBezTo>
                  <a:cubicBezTo>
                    <a:pt x="155" y="42"/>
                    <a:pt x="155" y="42"/>
                    <a:pt x="155" y="42"/>
                  </a:cubicBezTo>
                  <a:cubicBezTo>
                    <a:pt x="155" y="109"/>
                    <a:pt x="155" y="109"/>
                    <a:pt x="155" y="109"/>
                  </a:cubicBezTo>
                  <a:cubicBezTo>
                    <a:pt x="44" y="109"/>
                    <a:pt x="44" y="109"/>
                    <a:pt x="44" y="109"/>
                  </a:cubicBezTo>
                  <a:moveTo>
                    <a:pt x="177" y="109"/>
                  </a:moveTo>
                  <a:cubicBezTo>
                    <a:pt x="177" y="42"/>
                    <a:pt x="177" y="42"/>
                    <a:pt x="177" y="42"/>
                  </a:cubicBezTo>
                  <a:cubicBezTo>
                    <a:pt x="288" y="42"/>
                    <a:pt x="288" y="42"/>
                    <a:pt x="288" y="42"/>
                  </a:cubicBezTo>
                  <a:cubicBezTo>
                    <a:pt x="288" y="109"/>
                    <a:pt x="288" y="109"/>
                    <a:pt x="288" y="109"/>
                  </a:cubicBezTo>
                  <a:cubicBezTo>
                    <a:pt x="177" y="109"/>
                    <a:pt x="177" y="109"/>
                    <a:pt x="177" y="109"/>
                  </a:cubicBezTo>
                  <a:moveTo>
                    <a:pt x="438" y="0"/>
                  </a:moveTo>
                  <a:cubicBezTo>
                    <a:pt x="0" y="0"/>
                    <a:pt x="0" y="0"/>
                    <a:pt x="0" y="0"/>
                  </a:cubicBezTo>
                  <a:cubicBezTo>
                    <a:pt x="0" y="20"/>
                    <a:pt x="0" y="20"/>
                    <a:pt x="0" y="20"/>
                  </a:cubicBezTo>
                  <a:cubicBezTo>
                    <a:pt x="0" y="60"/>
                    <a:pt x="0" y="60"/>
                    <a:pt x="0" y="60"/>
                  </a:cubicBezTo>
                  <a:cubicBezTo>
                    <a:pt x="0" y="396"/>
                    <a:pt x="0" y="396"/>
                    <a:pt x="0" y="396"/>
                  </a:cubicBezTo>
                  <a:cubicBezTo>
                    <a:pt x="0" y="408"/>
                    <a:pt x="8" y="418"/>
                    <a:pt x="20" y="420"/>
                  </a:cubicBezTo>
                  <a:cubicBezTo>
                    <a:pt x="20" y="420"/>
                    <a:pt x="21" y="420"/>
                    <a:pt x="22" y="420"/>
                  </a:cubicBezTo>
                  <a:cubicBezTo>
                    <a:pt x="50" y="420"/>
                    <a:pt x="50" y="420"/>
                    <a:pt x="50" y="420"/>
                  </a:cubicBezTo>
                  <a:cubicBezTo>
                    <a:pt x="91" y="375"/>
                    <a:pt x="91" y="375"/>
                    <a:pt x="91" y="375"/>
                  </a:cubicBezTo>
                  <a:cubicBezTo>
                    <a:pt x="44" y="375"/>
                    <a:pt x="44" y="375"/>
                    <a:pt x="44" y="375"/>
                  </a:cubicBezTo>
                  <a:cubicBezTo>
                    <a:pt x="44" y="309"/>
                    <a:pt x="44" y="309"/>
                    <a:pt x="44" y="309"/>
                  </a:cubicBezTo>
                  <a:cubicBezTo>
                    <a:pt x="153" y="309"/>
                    <a:pt x="153" y="309"/>
                    <a:pt x="153" y="309"/>
                  </a:cubicBezTo>
                  <a:cubicBezTo>
                    <a:pt x="177" y="282"/>
                    <a:pt x="177" y="282"/>
                    <a:pt x="177" y="282"/>
                  </a:cubicBezTo>
                  <a:cubicBezTo>
                    <a:pt x="177" y="220"/>
                    <a:pt x="177" y="220"/>
                    <a:pt x="177" y="220"/>
                  </a:cubicBezTo>
                  <a:cubicBezTo>
                    <a:pt x="235" y="220"/>
                    <a:pt x="235" y="220"/>
                    <a:pt x="235" y="220"/>
                  </a:cubicBezTo>
                  <a:cubicBezTo>
                    <a:pt x="255" y="198"/>
                    <a:pt x="255" y="198"/>
                    <a:pt x="255" y="198"/>
                  </a:cubicBezTo>
                  <a:cubicBezTo>
                    <a:pt x="177" y="198"/>
                    <a:pt x="177" y="198"/>
                    <a:pt x="177" y="198"/>
                  </a:cubicBezTo>
                  <a:cubicBezTo>
                    <a:pt x="177" y="131"/>
                    <a:pt x="177" y="131"/>
                    <a:pt x="177" y="131"/>
                  </a:cubicBezTo>
                  <a:cubicBezTo>
                    <a:pt x="288" y="131"/>
                    <a:pt x="288" y="131"/>
                    <a:pt x="288" y="131"/>
                  </a:cubicBezTo>
                  <a:cubicBezTo>
                    <a:pt x="288" y="162"/>
                    <a:pt x="288" y="162"/>
                    <a:pt x="288" y="162"/>
                  </a:cubicBezTo>
                  <a:cubicBezTo>
                    <a:pt x="310" y="138"/>
                    <a:pt x="310" y="138"/>
                    <a:pt x="310" y="138"/>
                  </a:cubicBezTo>
                  <a:cubicBezTo>
                    <a:pt x="310" y="131"/>
                    <a:pt x="310" y="131"/>
                    <a:pt x="310" y="131"/>
                  </a:cubicBezTo>
                  <a:cubicBezTo>
                    <a:pt x="317" y="131"/>
                    <a:pt x="317" y="131"/>
                    <a:pt x="317" y="131"/>
                  </a:cubicBezTo>
                  <a:cubicBezTo>
                    <a:pt x="338" y="109"/>
                    <a:pt x="338" y="109"/>
                    <a:pt x="338" y="109"/>
                  </a:cubicBezTo>
                  <a:cubicBezTo>
                    <a:pt x="310" y="109"/>
                    <a:pt x="310" y="109"/>
                    <a:pt x="310" y="109"/>
                  </a:cubicBezTo>
                  <a:cubicBezTo>
                    <a:pt x="310" y="42"/>
                    <a:pt x="310" y="42"/>
                    <a:pt x="310" y="42"/>
                  </a:cubicBezTo>
                  <a:cubicBezTo>
                    <a:pt x="399" y="42"/>
                    <a:pt x="399" y="42"/>
                    <a:pt x="399" y="42"/>
                  </a:cubicBezTo>
                  <a:cubicBezTo>
                    <a:pt x="438" y="0"/>
                    <a:pt x="438" y="0"/>
                    <a:pt x="438" y="0"/>
                  </a:cubicBezTo>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46511" numCol="1" anchor="t" anchorCtr="0" compatLnSpc="1">
              <a:prstTxWarp prst="textNoShape">
                <a:avLst/>
              </a:prstTxWarp>
            </a:bodyPr>
            <a:lstStyle/>
            <a:p>
              <a:pPr defTabSz="930209">
                <a:defRPr/>
              </a:pPr>
              <a:endParaRPr lang="en-US" sz="1832">
                <a:solidFill>
                  <a:srgbClr val="00B0F0"/>
                </a:solidFill>
                <a:latin typeface="Calibri" panose="020F0502020204030204"/>
              </a:endParaRPr>
            </a:p>
          </p:txBody>
        </p:sp>
        <p:sp>
          <p:nvSpPr>
            <p:cNvPr id="244" name="Freeform 73">
              <a:extLst>
                <a:ext uri="{FF2B5EF4-FFF2-40B4-BE49-F238E27FC236}">
                  <a16:creationId xmlns:a16="http://schemas.microsoft.com/office/drawing/2014/main" id="{A7C24914-2768-440D-A104-2DDF5CCF2136}"/>
                </a:ext>
              </a:extLst>
            </p:cNvPr>
            <p:cNvSpPr>
              <a:spLocks/>
            </p:cNvSpPr>
            <p:nvPr/>
          </p:nvSpPr>
          <p:spPr bwMode="auto">
            <a:xfrm>
              <a:off x="1283006" y="4262322"/>
              <a:ext cx="988010" cy="173023"/>
            </a:xfrm>
            <a:custGeom>
              <a:avLst/>
              <a:gdLst>
                <a:gd name="T0" fmla="*/ 522 w 522"/>
                <a:gd name="T1" fmla="*/ 0 h 91"/>
                <a:gd name="T2" fmla="*/ 178 w 522"/>
                <a:gd name="T3" fmla="*/ 0 h 91"/>
                <a:gd name="T4" fmla="*/ 159 w 522"/>
                <a:gd name="T5" fmla="*/ 0 h 91"/>
                <a:gd name="T6" fmla="*/ 22 w 522"/>
                <a:gd name="T7" fmla="*/ 0 h 91"/>
                <a:gd name="T8" fmla="*/ 19 w 522"/>
                <a:gd name="T9" fmla="*/ 0 h 91"/>
                <a:gd name="T10" fmla="*/ 0 w 522"/>
                <a:gd name="T11" fmla="*/ 24 h 91"/>
                <a:gd name="T12" fmla="*/ 0 w 522"/>
                <a:gd name="T13" fmla="*/ 91 h 91"/>
                <a:gd name="T14" fmla="*/ 438 w 522"/>
                <a:gd name="T15" fmla="*/ 91 h 91"/>
                <a:gd name="T16" fmla="*/ 522 w 522"/>
                <a:gd name="T17"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2" h="91">
                  <a:moveTo>
                    <a:pt x="522" y="0"/>
                  </a:moveTo>
                  <a:cubicBezTo>
                    <a:pt x="178" y="0"/>
                    <a:pt x="178" y="0"/>
                    <a:pt x="178" y="0"/>
                  </a:cubicBezTo>
                  <a:cubicBezTo>
                    <a:pt x="159" y="0"/>
                    <a:pt x="159" y="0"/>
                    <a:pt x="159" y="0"/>
                  </a:cubicBezTo>
                  <a:cubicBezTo>
                    <a:pt x="22" y="0"/>
                    <a:pt x="22" y="0"/>
                    <a:pt x="22" y="0"/>
                  </a:cubicBezTo>
                  <a:cubicBezTo>
                    <a:pt x="21" y="0"/>
                    <a:pt x="20" y="0"/>
                    <a:pt x="19" y="0"/>
                  </a:cubicBezTo>
                  <a:cubicBezTo>
                    <a:pt x="8" y="3"/>
                    <a:pt x="0" y="12"/>
                    <a:pt x="0" y="24"/>
                  </a:cubicBezTo>
                  <a:cubicBezTo>
                    <a:pt x="0" y="91"/>
                    <a:pt x="0" y="91"/>
                    <a:pt x="0" y="91"/>
                  </a:cubicBezTo>
                  <a:cubicBezTo>
                    <a:pt x="438" y="91"/>
                    <a:pt x="438" y="91"/>
                    <a:pt x="438" y="91"/>
                  </a:cubicBezTo>
                  <a:cubicBezTo>
                    <a:pt x="522" y="0"/>
                    <a:pt x="522" y="0"/>
                    <a:pt x="522" y="0"/>
                  </a:cubicBezTo>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46511" numCol="1" anchor="t" anchorCtr="0" compatLnSpc="1">
              <a:prstTxWarp prst="textNoShape">
                <a:avLst/>
              </a:prstTxWarp>
            </a:bodyPr>
            <a:lstStyle/>
            <a:p>
              <a:pPr defTabSz="930209">
                <a:defRPr/>
              </a:pPr>
              <a:endParaRPr lang="en-US" sz="1832">
                <a:solidFill>
                  <a:srgbClr val="00B0F0"/>
                </a:solidFill>
                <a:latin typeface="Calibri" panose="020F0502020204030204"/>
              </a:endParaRPr>
            </a:p>
          </p:txBody>
        </p:sp>
        <p:sp>
          <p:nvSpPr>
            <p:cNvPr id="245" name="Freeform 74">
              <a:extLst>
                <a:ext uri="{FF2B5EF4-FFF2-40B4-BE49-F238E27FC236}">
                  <a16:creationId xmlns:a16="http://schemas.microsoft.com/office/drawing/2014/main" id="{ED88549C-7069-47B0-B724-8D95D1561DDC}"/>
                </a:ext>
              </a:extLst>
            </p:cNvPr>
            <p:cNvSpPr>
              <a:spLocks/>
            </p:cNvSpPr>
            <p:nvPr/>
          </p:nvSpPr>
          <p:spPr bwMode="auto">
            <a:xfrm>
              <a:off x="1617733" y="4682752"/>
              <a:ext cx="210215" cy="127746"/>
            </a:xfrm>
            <a:custGeom>
              <a:avLst/>
              <a:gdLst>
                <a:gd name="T0" fmla="*/ 130 w 130"/>
                <a:gd name="T1" fmla="*/ 0 h 79"/>
                <a:gd name="T2" fmla="*/ 0 w 130"/>
                <a:gd name="T3" fmla="*/ 0 h 79"/>
                <a:gd name="T4" fmla="*/ 0 w 130"/>
                <a:gd name="T5" fmla="*/ 79 h 79"/>
                <a:gd name="T6" fmla="*/ 92 w 130"/>
                <a:gd name="T7" fmla="*/ 79 h 79"/>
                <a:gd name="T8" fmla="*/ 130 w 130"/>
                <a:gd name="T9" fmla="*/ 36 h 79"/>
                <a:gd name="T10" fmla="*/ 130 w 130"/>
                <a:gd name="T11" fmla="*/ 0 h 79"/>
              </a:gdLst>
              <a:ahLst/>
              <a:cxnLst>
                <a:cxn ang="0">
                  <a:pos x="T0" y="T1"/>
                </a:cxn>
                <a:cxn ang="0">
                  <a:pos x="T2" y="T3"/>
                </a:cxn>
                <a:cxn ang="0">
                  <a:pos x="T4" y="T5"/>
                </a:cxn>
                <a:cxn ang="0">
                  <a:pos x="T6" y="T7"/>
                </a:cxn>
                <a:cxn ang="0">
                  <a:pos x="T8" y="T9"/>
                </a:cxn>
                <a:cxn ang="0">
                  <a:pos x="T10" y="T11"/>
                </a:cxn>
              </a:cxnLst>
              <a:rect l="0" t="0" r="r" b="b"/>
              <a:pathLst>
                <a:path w="130" h="79">
                  <a:moveTo>
                    <a:pt x="130" y="0"/>
                  </a:moveTo>
                  <a:lnTo>
                    <a:pt x="0" y="0"/>
                  </a:lnTo>
                  <a:lnTo>
                    <a:pt x="0" y="79"/>
                  </a:lnTo>
                  <a:lnTo>
                    <a:pt x="92" y="79"/>
                  </a:lnTo>
                  <a:lnTo>
                    <a:pt x="130" y="36"/>
                  </a:lnTo>
                  <a:lnTo>
                    <a:pt x="13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46511" numCol="1" anchor="t" anchorCtr="0" compatLnSpc="1">
              <a:prstTxWarp prst="textNoShape">
                <a:avLst/>
              </a:prstTxWarp>
            </a:bodyPr>
            <a:lstStyle/>
            <a:p>
              <a:pPr defTabSz="930209">
                <a:defRPr/>
              </a:pPr>
              <a:endParaRPr lang="en-US" sz="1832">
                <a:solidFill>
                  <a:srgbClr val="00B0F0"/>
                </a:solidFill>
                <a:latin typeface="Calibri" panose="020F0502020204030204"/>
              </a:endParaRPr>
            </a:p>
          </p:txBody>
        </p:sp>
        <p:sp>
          <p:nvSpPr>
            <p:cNvPr id="246" name="Freeform 75">
              <a:extLst>
                <a:ext uri="{FF2B5EF4-FFF2-40B4-BE49-F238E27FC236}">
                  <a16:creationId xmlns:a16="http://schemas.microsoft.com/office/drawing/2014/main" id="{1EFF3059-D328-403E-BF88-771273B87A2D}"/>
                </a:ext>
              </a:extLst>
            </p:cNvPr>
            <p:cNvSpPr>
              <a:spLocks/>
            </p:cNvSpPr>
            <p:nvPr/>
          </p:nvSpPr>
          <p:spPr bwMode="auto">
            <a:xfrm>
              <a:off x="1617733" y="4682752"/>
              <a:ext cx="210215" cy="127746"/>
            </a:xfrm>
            <a:custGeom>
              <a:avLst/>
              <a:gdLst>
                <a:gd name="T0" fmla="*/ 130 w 130"/>
                <a:gd name="T1" fmla="*/ 0 h 79"/>
                <a:gd name="T2" fmla="*/ 0 w 130"/>
                <a:gd name="T3" fmla="*/ 0 h 79"/>
                <a:gd name="T4" fmla="*/ 0 w 130"/>
                <a:gd name="T5" fmla="*/ 79 h 79"/>
                <a:gd name="T6" fmla="*/ 92 w 130"/>
                <a:gd name="T7" fmla="*/ 79 h 79"/>
                <a:gd name="T8" fmla="*/ 130 w 130"/>
                <a:gd name="T9" fmla="*/ 36 h 79"/>
                <a:gd name="T10" fmla="*/ 130 w 130"/>
                <a:gd name="T11" fmla="*/ 0 h 79"/>
              </a:gdLst>
              <a:ahLst/>
              <a:cxnLst>
                <a:cxn ang="0">
                  <a:pos x="T0" y="T1"/>
                </a:cxn>
                <a:cxn ang="0">
                  <a:pos x="T2" y="T3"/>
                </a:cxn>
                <a:cxn ang="0">
                  <a:pos x="T4" y="T5"/>
                </a:cxn>
                <a:cxn ang="0">
                  <a:pos x="T6" y="T7"/>
                </a:cxn>
                <a:cxn ang="0">
                  <a:pos x="T8" y="T9"/>
                </a:cxn>
                <a:cxn ang="0">
                  <a:pos x="T10" y="T11"/>
                </a:cxn>
              </a:cxnLst>
              <a:rect l="0" t="0" r="r" b="b"/>
              <a:pathLst>
                <a:path w="130" h="79">
                  <a:moveTo>
                    <a:pt x="130" y="0"/>
                  </a:moveTo>
                  <a:lnTo>
                    <a:pt x="0" y="0"/>
                  </a:lnTo>
                  <a:lnTo>
                    <a:pt x="0" y="79"/>
                  </a:lnTo>
                  <a:lnTo>
                    <a:pt x="92" y="79"/>
                  </a:lnTo>
                  <a:lnTo>
                    <a:pt x="130" y="36"/>
                  </a:lnTo>
                  <a:lnTo>
                    <a:pt x="1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46511" numCol="1" anchor="t" anchorCtr="0" compatLnSpc="1">
              <a:prstTxWarp prst="textNoShape">
                <a:avLst/>
              </a:prstTxWarp>
            </a:bodyPr>
            <a:lstStyle/>
            <a:p>
              <a:pPr defTabSz="930209">
                <a:defRPr/>
              </a:pPr>
              <a:endParaRPr lang="en-US" sz="1832">
                <a:solidFill>
                  <a:srgbClr val="00B0F0"/>
                </a:solidFill>
                <a:latin typeface="Calibri" panose="020F0502020204030204"/>
              </a:endParaRPr>
            </a:p>
          </p:txBody>
        </p:sp>
        <p:sp>
          <p:nvSpPr>
            <p:cNvPr id="247" name="Rectangle 76">
              <a:extLst>
                <a:ext uri="{FF2B5EF4-FFF2-40B4-BE49-F238E27FC236}">
                  <a16:creationId xmlns:a16="http://schemas.microsoft.com/office/drawing/2014/main" id="{C559B25A-00EB-4899-A864-0AB97EE197CD}"/>
                </a:ext>
              </a:extLst>
            </p:cNvPr>
            <p:cNvSpPr>
              <a:spLocks noChangeArrowheads="1"/>
            </p:cNvSpPr>
            <p:nvPr/>
          </p:nvSpPr>
          <p:spPr bwMode="auto">
            <a:xfrm>
              <a:off x="1617733" y="4514580"/>
              <a:ext cx="210215" cy="12612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022" tIns="46511" rIns="93022" bIns="46511" numCol="1" anchor="t" anchorCtr="0" compatLnSpc="1">
              <a:prstTxWarp prst="textNoShape">
                <a:avLst/>
              </a:prstTxWarp>
            </a:bodyPr>
            <a:lstStyle/>
            <a:p>
              <a:pPr defTabSz="930209">
                <a:defRPr/>
              </a:pPr>
              <a:endParaRPr lang="en-US" sz="1832">
                <a:solidFill>
                  <a:srgbClr val="00B0F0"/>
                </a:solidFill>
                <a:latin typeface="Calibri" panose="020F0502020204030204"/>
              </a:endParaRPr>
            </a:p>
          </p:txBody>
        </p:sp>
        <p:sp>
          <p:nvSpPr>
            <p:cNvPr id="248" name="Rectangle 77">
              <a:extLst>
                <a:ext uri="{FF2B5EF4-FFF2-40B4-BE49-F238E27FC236}">
                  <a16:creationId xmlns:a16="http://schemas.microsoft.com/office/drawing/2014/main" id="{4B60775D-A4F5-479A-9189-9BB5644DD92A}"/>
                </a:ext>
              </a:extLst>
            </p:cNvPr>
            <p:cNvSpPr>
              <a:spLocks noChangeArrowheads="1"/>
            </p:cNvSpPr>
            <p:nvPr/>
          </p:nvSpPr>
          <p:spPr bwMode="auto">
            <a:xfrm>
              <a:off x="1617733" y="4514580"/>
              <a:ext cx="210215" cy="126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022" tIns="46511" rIns="93022" bIns="46511" numCol="1" anchor="t" anchorCtr="0" compatLnSpc="1">
              <a:prstTxWarp prst="textNoShape">
                <a:avLst/>
              </a:prstTxWarp>
            </a:bodyPr>
            <a:lstStyle/>
            <a:p>
              <a:pPr defTabSz="930209">
                <a:defRPr/>
              </a:pPr>
              <a:endParaRPr lang="en-US" sz="1832">
                <a:solidFill>
                  <a:srgbClr val="00B0F0"/>
                </a:solidFill>
                <a:latin typeface="Calibri" panose="020F0502020204030204"/>
              </a:endParaRPr>
            </a:p>
          </p:txBody>
        </p:sp>
        <p:sp>
          <p:nvSpPr>
            <p:cNvPr id="249" name="Freeform 78">
              <a:extLst>
                <a:ext uri="{FF2B5EF4-FFF2-40B4-BE49-F238E27FC236}">
                  <a16:creationId xmlns:a16="http://schemas.microsoft.com/office/drawing/2014/main" id="{7610183A-5143-4C02-9C66-883761085871}"/>
                </a:ext>
              </a:extLst>
            </p:cNvPr>
            <p:cNvSpPr>
              <a:spLocks/>
            </p:cNvSpPr>
            <p:nvPr/>
          </p:nvSpPr>
          <p:spPr bwMode="auto">
            <a:xfrm>
              <a:off x="1617733" y="4850924"/>
              <a:ext cx="109959" cy="118044"/>
            </a:xfrm>
            <a:custGeom>
              <a:avLst/>
              <a:gdLst>
                <a:gd name="T0" fmla="*/ 68 w 68"/>
                <a:gd name="T1" fmla="*/ 0 h 73"/>
                <a:gd name="T2" fmla="*/ 0 w 68"/>
                <a:gd name="T3" fmla="*/ 0 h 73"/>
                <a:gd name="T4" fmla="*/ 0 w 68"/>
                <a:gd name="T5" fmla="*/ 73 h 73"/>
                <a:gd name="T6" fmla="*/ 68 w 68"/>
                <a:gd name="T7" fmla="*/ 0 h 73"/>
              </a:gdLst>
              <a:ahLst/>
              <a:cxnLst>
                <a:cxn ang="0">
                  <a:pos x="T0" y="T1"/>
                </a:cxn>
                <a:cxn ang="0">
                  <a:pos x="T2" y="T3"/>
                </a:cxn>
                <a:cxn ang="0">
                  <a:pos x="T4" y="T5"/>
                </a:cxn>
                <a:cxn ang="0">
                  <a:pos x="T6" y="T7"/>
                </a:cxn>
              </a:cxnLst>
              <a:rect l="0" t="0" r="r" b="b"/>
              <a:pathLst>
                <a:path w="68" h="73">
                  <a:moveTo>
                    <a:pt x="68" y="0"/>
                  </a:moveTo>
                  <a:lnTo>
                    <a:pt x="0" y="0"/>
                  </a:lnTo>
                  <a:lnTo>
                    <a:pt x="0" y="73"/>
                  </a:lnTo>
                  <a:lnTo>
                    <a:pt x="68" y="0"/>
                  </a:lnTo>
                  <a:close/>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46511" numCol="1" anchor="t" anchorCtr="0" compatLnSpc="1">
              <a:prstTxWarp prst="textNoShape">
                <a:avLst/>
              </a:prstTxWarp>
            </a:bodyPr>
            <a:lstStyle/>
            <a:p>
              <a:pPr defTabSz="930209">
                <a:defRPr/>
              </a:pPr>
              <a:endParaRPr lang="en-US" sz="1832">
                <a:solidFill>
                  <a:srgbClr val="00B0F0"/>
                </a:solidFill>
                <a:latin typeface="Calibri" panose="020F0502020204030204"/>
              </a:endParaRPr>
            </a:p>
          </p:txBody>
        </p:sp>
        <p:sp>
          <p:nvSpPr>
            <p:cNvPr id="250" name="Freeform 79">
              <a:extLst>
                <a:ext uri="{FF2B5EF4-FFF2-40B4-BE49-F238E27FC236}">
                  <a16:creationId xmlns:a16="http://schemas.microsoft.com/office/drawing/2014/main" id="{1A4362EA-7F68-49A7-AEF7-F6340EFAE15E}"/>
                </a:ext>
              </a:extLst>
            </p:cNvPr>
            <p:cNvSpPr>
              <a:spLocks/>
            </p:cNvSpPr>
            <p:nvPr/>
          </p:nvSpPr>
          <p:spPr bwMode="auto">
            <a:xfrm>
              <a:off x="1617733" y="4850924"/>
              <a:ext cx="109959" cy="118044"/>
            </a:xfrm>
            <a:custGeom>
              <a:avLst/>
              <a:gdLst>
                <a:gd name="T0" fmla="*/ 68 w 68"/>
                <a:gd name="T1" fmla="*/ 0 h 73"/>
                <a:gd name="T2" fmla="*/ 0 w 68"/>
                <a:gd name="T3" fmla="*/ 0 h 73"/>
                <a:gd name="T4" fmla="*/ 0 w 68"/>
                <a:gd name="T5" fmla="*/ 73 h 73"/>
                <a:gd name="T6" fmla="*/ 68 w 68"/>
                <a:gd name="T7" fmla="*/ 0 h 73"/>
              </a:gdLst>
              <a:ahLst/>
              <a:cxnLst>
                <a:cxn ang="0">
                  <a:pos x="T0" y="T1"/>
                </a:cxn>
                <a:cxn ang="0">
                  <a:pos x="T2" y="T3"/>
                </a:cxn>
                <a:cxn ang="0">
                  <a:pos x="T4" y="T5"/>
                </a:cxn>
                <a:cxn ang="0">
                  <a:pos x="T6" y="T7"/>
                </a:cxn>
              </a:cxnLst>
              <a:rect l="0" t="0" r="r" b="b"/>
              <a:pathLst>
                <a:path w="68" h="73">
                  <a:moveTo>
                    <a:pt x="68" y="0"/>
                  </a:moveTo>
                  <a:lnTo>
                    <a:pt x="0" y="0"/>
                  </a:lnTo>
                  <a:lnTo>
                    <a:pt x="0" y="73"/>
                  </a:lnTo>
                  <a:lnTo>
                    <a:pt x="6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46511" numCol="1" anchor="t" anchorCtr="0" compatLnSpc="1">
              <a:prstTxWarp prst="textNoShape">
                <a:avLst/>
              </a:prstTxWarp>
            </a:bodyPr>
            <a:lstStyle/>
            <a:p>
              <a:pPr defTabSz="930209">
                <a:defRPr/>
              </a:pPr>
              <a:endParaRPr lang="en-US" sz="1832">
                <a:solidFill>
                  <a:srgbClr val="00B0F0"/>
                </a:solidFill>
                <a:latin typeface="Calibri" panose="020F0502020204030204"/>
              </a:endParaRPr>
            </a:p>
          </p:txBody>
        </p:sp>
        <p:sp>
          <p:nvSpPr>
            <p:cNvPr id="251" name="Freeform 80">
              <a:extLst>
                <a:ext uri="{FF2B5EF4-FFF2-40B4-BE49-F238E27FC236}">
                  <a16:creationId xmlns:a16="http://schemas.microsoft.com/office/drawing/2014/main" id="{868D01D3-9984-4641-B905-A59D2D9EB9DE}"/>
                </a:ext>
              </a:extLst>
            </p:cNvPr>
            <p:cNvSpPr>
              <a:spLocks/>
            </p:cNvSpPr>
            <p:nvPr/>
          </p:nvSpPr>
          <p:spPr bwMode="auto">
            <a:xfrm>
              <a:off x="1869991" y="4682752"/>
              <a:ext cx="12936" cy="12936"/>
            </a:xfrm>
            <a:custGeom>
              <a:avLst/>
              <a:gdLst>
                <a:gd name="T0" fmla="*/ 8 w 8"/>
                <a:gd name="T1" fmla="*/ 0 h 8"/>
                <a:gd name="T2" fmla="*/ 0 w 8"/>
                <a:gd name="T3" fmla="*/ 0 h 8"/>
                <a:gd name="T4" fmla="*/ 0 w 8"/>
                <a:gd name="T5" fmla="*/ 8 h 8"/>
                <a:gd name="T6" fmla="*/ 8 w 8"/>
                <a:gd name="T7" fmla="*/ 0 h 8"/>
              </a:gdLst>
              <a:ahLst/>
              <a:cxnLst>
                <a:cxn ang="0">
                  <a:pos x="T0" y="T1"/>
                </a:cxn>
                <a:cxn ang="0">
                  <a:pos x="T2" y="T3"/>
                </a:cxn>
                <a:cxn ang="0">
                  <a:pos x="T4" y="T5"/>
                </a:cxn>
                <a:cxn ang="0">
                  <a:pos x="T6" y="T7"/>
                </a:cxn>
              </a:cxnLst>
              <a:rect l="0" t="0" r="r" b="b"/>
              <a:pathLst>
                <a:path w="8" h="8">
                  <a:moveTo>
                    <a:pt x="8" y="0"/>
                  </a:moveTo>
                  <a:lnTo>
                    <a:pt x="0" y="0"/>
                  </a:lnTo>
                  <a:lnTo>
                    <a:pt x="0" y="8"/>
                  </a:ln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46511" numCol="1" anchor="t" anchorCtr="0" compatLnSpc="1">
              <a:prstTxWarp prst="textNoShape">
                <a:avLst/>
              </a:prstTxWarp>
            </a:bodyPr>
            <a:lstStyle/>
            <a:p>
              <a:pPr defTabSz="930209">
                <a:defRPr/>
              </a:pPr>
              <a:endParaRPr lang="en-US" sz="1832">
                <a:solidFill>
                  <a:srgbClr val="00B0F0"/>
                </a:solidFill>
                <a:latin typeface="Calibri" panose="020F0502020204030204"/>
              </a:endParaRPr>
            </a:p>
          </p:txBody>
        </p:sp>
        <p:sp>
          <p:nvSpPr>
            <p:cNvPr id="252" name="Freeform 81">
              <a:extLst>
                <a:ext uri="{FF2B5EF4-FFF2-40B4-BE49-F238E27FC236}">
                  <a16:creationId xmlns:a16="http://schemas.microsoft.com/office/drawing/2014/main" id="{32972D84-EE0E-4FFC-8D6E-69BE95F7A83D}"/>
                </a:ext>
              </a:extLst>
            </p:cNvPr>
            <p:cNvSpPr>
              <a:spLocks/>
            </p:cNvSpPr>
            <p:nvPr/>
          </p:nvSpPr>
          <p:spPr bwMode="auto">
            <a:xfrm>
              <a:off x="1869991" y="4682752"/>
              <a:ext cx="12936" cy="12936"/>
            </a:xfrm>
            <a:custGeom>
              <a:avLst/>
              <a:gdLst>
                <a:gd name="T0" fmla="*/ 8 w 8"/>
                <a:gd name="T1" fmla="*/ 0 h 8"/>
                <a:gd name="T2" fmla="*/ 0 w 8"/>
                <a:gd name="T3" fmla="*/ 0 h 8"/>
                <a:gd name="T4" fmla="*/ 0 w 8"/>
                <a:gd name="T5" fmla="*/ 8 h 8"/>
                <a:gd name="T6" fmla="*/ 8 w 8"/>
                <a:gd name="T7" fmla="*/ 0 h 8"/>
              </a:gdLst>
              <a:ahLst/>
              <a:cxnLst>
                <a:cxn ang="0">
                  <a:pos x="T0" y="T1"/>
                </a:cxn>
                <a:cxn ang="0">
                  <a:pos x="T2" y="T3"/>
                </a:cxn>
                <a:cxn ang="0">
                  <a:pos x="T4" y="T5"/>
                </a:cxn>
                <a:cxn ang="0">
                  <a:pos x="T6" y="T7"/>
                </a:cxn>
              </a:cxnLst>
              <a:rect l="0" t="0" r="r" b="b"/>
              <a:pathLst>
                <a:path w="8" h="8">
                  <a:moveTo>
                    <a:pt x="8" y="0"/>
                  </a:moveTo>
                  <a:lnTo>
                    <a:pt x="0" y="0"/>
                  </a:lnTo>
                  <a:lnTo>
                    <a:pt x="0" y="8"/>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46511" numCol="1" anchor="t" anchorCtr="0" compatLnSpc="1">
              <a:prstTxWarp prst="textNoShape">
                <a:avLst/>
              </a:prstTxWarp>
            </a:bodyPr>
            <a:lstStyle/>
            <a:p>
              <a:pPr defTabSz="930209">
                <a:defRPr/>
              </a:pPr>
              <a:endParaRPr lang="en-US" sz="1832">
                <a:solidFill>
                  <a:srgbClr val="00B0F0"/>
                </a:solidFill>
                <a:latin typeface="Calibri" panose="020F0502020204030204"/>
              </a:endParaRPr>
            </a:p>
          </p:txBody>
        </p:sp>
        <p:sp>
          <p:nvSpPr>
            <p:cNvPr id="253" name="Freeform 82">
              <a:extLst>
                <a:ext uri="{FF2B5EF4-FFF2-40B4-BE49-F238E27FC236}">
                  <a16:creationId xmlns:a16="http://schemas.microsoft.com/office/drawing/2014/main" id="{25F93B76-D5D5-42EF-8474-6DF9A7C00ABA}"/>
                </a:ext>
              </a:extLst>
            </p:cNvPr>
            <p:cNvSpPr>
              <a:spLocks/>
            </p:cNvSpPr>
            <p:nvPr/>
          </p:nvSpPr>
          <p:spPr bwMode="auto">
            <a:xfrm>
              <a:off x="1869991" y="4514580"/>
              <a:ext cx="168172" cy="126129"/>
            </a:xfrm>
            <a:custGeom>
              <a:avLst/>
              <a:gdLst>
                <a:gd name="T0" fmla="*/ 104 w 104"/>
                <a:gd name="T1" fmla="*/ 0 h 78"/>
                <a:gd name="T2" fmla="*/ 0 w 104"/>
                <a:gd name="T3" fmla="*/ 0 h 78"/>
                <a:gd name="T4" fmla="*/ 0 w 104"/>
                <a:gd name="T5" fmla="*/ 78 h 78"/>
                <a:gd name="T6" fmla="*/ 33 w 104"/>
                <a:gd name="T7" fmla="*/ 78 h 78"/>
                <a:gd name="T8" fmla="*/ 104 w 104"/>
                <a:gd name="T9" fmla="*/ 0 h 78"/>
              </a:gdLst>
              <a:ahLst/>
              <a:cxnLst>
                <a:cxn ang="0">
                  <a:pos x="T0" y="T1"/>
                </a:cxn>
                <a:cxn ang="0">
                  <a:pos x="T2" y="T3"/>
                </a:cxn>
                <a:cxn ang="0">
                  <a:pos x="T4" y="T5"/>
                </a:cxn>
                <a:cxn ang="0">
                  <a:pos x="T6" y="T7"/>
                </a:cxn>
                <a:cxn ang="0">
                  <a:pos x="T8" y="T9"/>
                </a:cxn>
              </a:cxnLst>
              <a:rect l="0" t="0" r="r" b="b"/>
              <a:pathLst>
                <a:path w="104" h="78">
                  <a:moveTo>
                    <a:pt x="104" y="0"/>
                  </a:moveTo>
                  <a:lnTo>
                    <a:pt x="0" y="0"/>
                  </a:lnTo>
                  <a:lnTo>
                    <a:pt x="0" y="78"/>
                  </a:lnTo>
                  <a:lnTo>
                    <a:pt x="33" y="78"/>
                  </a:lnTo>
                  <a:lnTo>
                    <a:pt x="10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46511" numCol="1" anchor="t" anchorCtr="0" compatLnSpc="1">
              <a:prstTxWarp prst="textNoShape">
                <a:avLst/>
              </a:prstTxWarp>
            </a:bodyPr>
            <a:lstStyle/>
            <a:p>
              <a:pPr defTabSz="930209">
                <a:defRPr/>
              </a:pPr>
              <a:endParaRPr lang="en-US" sz="1832">
                <a:solidFill>
                  <a:srgbClr val="00B0F0"/>
                </a:solidFill>
                <a:latin typeface="Calibri" panose="020F0502020204030204"/>
              </a:endParaRPr>
            </a:p>
          </p:txBody>
        </p:sp>
        <p:sp>
          <p:nvSpPr>
            <p:cNvPr id="254" name="Freeform 83">
              <a:extLst>
                <a:ext uri="{FF2B5EF4-FFF2-40B4-BE49-F238E27FC236}">
                  <a16:creationId xmlns:a16="http://schemas.microsoft.com/office/drawing/2014/main" id="{7CAD1F91-1375-42F0-83EE-F2A31EFEE15E}"/>
                </a:ext>
              </a:extLst>
            </p:cNvPr>
            <p:cNvSpPr>
              <a:spLocks/>
            </p:cNvSpPr>
            <p:nvPr/>
          </p:nvSpPr>
          <p:spPr bwMode="auto">
            <a:xfrm>
              <a:off x="1869991" y="4514580"/>
              <a:ext cx="168172" cy="126129"/>
            </a:xfrm>
            <a:custGeom>
              <a:avLst/>
              <a:gdLst>
                <a:gd name="T0" fmla="*/ 104 w 104"/>
                <a:gd name="T1" fmla="*/ 0 h 78"/>
                <a:gd name="T2" fmla="*/ 0 w 104"/>
                <a:gd name="T3" fmla="*/ 0 h 78"/>
                <a:gd name="T4" fmla="*/ 0 w 104"/>
                <a:gd name="T5" fmla="*/ 78 h 78"/>
                <a:gd name="T6" fmla="*/ 33 w 104"/>
                <a:gd name="T7" fmla="*/ 78 h 78"/>
                <a:gd name="T8" fmla="*/ 104 w 104"/>
                <a:gd name="T9" fmla="*/ 0 h 78"/>
              </a:gdLst>
              <a:ahLst/>
              <a:cxnLst>
                <a:cxn ang="0">
                  <a:pos x="T0" y="T1"/>
                </a:cxn>
                <a:cxn ang="0">
                  <a:pos x="T2" y="T3"/>
                </a:cxn>
                <a:cxn ang="0">
                  <a:pos x="T4" y="T5"/>
                </a:cxn>
                <a:cxn ang="0">
                  <a:pos x="T6" y="T7"/>
                </a:cxn>
                <a:cxn ang="0">
                  <a:pos x="T8" y="T9"/>
                </a:cxn>
              </a:cxnLst>
              <a:rect l="0" t="0" r="r" b="b"/>
              <a:pathLst>
                <a:path w="104" h="78">
                  <a:moveTo>
                    <a:pt x="104" y="0"/>
                  </a:moveTo>
                  <a:lnTo>
                    <a:pt x="0" y="0"/>
                  </a:lnTo>
                  <a:lnTo>
                    <a:pt x="0" y="78"/>
                  </a:lnTo>
                  <a:lnTo>
                    <a:pt x="33" y="78"/>
                  </a:lnTo>
                  <a:lnTo>
                    <a:pt x="1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46511" numCol="1" anchor="t" anchorCtr="0" compatLnSpc="1">
              <a:prstTxWarp prst="textNoShape">
                <a:avLst/>
              </a:prstTxWarp>
            </a:bodyPr>
            <a:lstStyle/>
            <a:p>
              <a:pPr defTabSz="930209">
                <a:defRPr/>
              </a:pPr>
              <a:endParaRPr lang="en-US" sz="1832">
                <a:solidFill>
                  <a:srgbClr val="00B0F0"/>
                </a:solidFill>
                <a:latin typeface="Calibri" panose="020F0502020204030204"/>
              </a:endParaRPr>
            </a:p>
          </p:txBody>
        </p:sp>
        <p:sp>
          <p:nvSpPr>
            <p:cNvPr id="255" name="Rectangle 84">
              <a:extLst>
                <a:ext uri="{FF2B5EF4-FFF2-40B4-BE49-F238E27FC236}">
                  <a16:creationId xmlns:a16="http://schemas.microsoft.com/office/drawing/2014/main" id="{E8EA5816-9942-4895-8FF3-3197A3AF4508}"/>
                </a:ext>
              </a:extLst>
            </p:cNvPr>
            <p:cNvSpPr>
              <a:spLocks noChangeArrowheads="1"/>
            </p:cNvSpPr>
            <p:nvPr/>
          </p:nvSpPr>
          <p:spPr bwMode="auto">
            <a:xfrm>
              <a:off x="1367092" y="4514580"/>
              <a:ext cx="210215" cy="12612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022" tIns="46511" rIns="93022" bIns="46511" numCol="1" anchor="t" anchorCtr="0" compatLnSpc="1">
              <a:prstTxWarp prst="textNoShape">
                <a:avLst/>
              </a:prstTxWarp>
            </a:bodyPr>
            <a:lstStyle/>
            <a:p>
              <a:pPr defTabSz="930209">
                <a:defRPr/>
              </a:pPr>
              <a:endParaRPr lang="en-US" sz="1832">
                <a:solidFill>
                  <a:srgbClr val="00B0F0"/>
                </a:solidFill>
                <a:latin typeface="Calibri" panose="020F0502020204030204"/>
              </a:endParaRPr>
            </a:p>
          </p:txBody>
        </p:sp>
        <p:sp>
          <p:nvSpPr>
            <p:cNvPr id="256" name="Rectangle 85">
              <a:extLst>
                <a:ext uri="{FF2B5EF4-FFF2-40B4-BE49-F238E27FC236}">
                  <a16:creationId xmlns:a16="http://schemas.microsoft.com/office/drawing/2014/main" id="{C077B2EB-A21E-4618-94A1-27EA92DAC97B}"/>
                </a:ext>
              </a:extLst>
            </p:cNvPr>
            <p:cNvSpPr>
              <a:spLocks noChangeArrowheads="1"/>
            </p:cNvSpPr>
            <p:nvPr/>
          </p:nvSpPr>
          <p:spPr bwMode="auto">
            <a:xfrm>
              <a:off x="1367092" y="4514580"/>
              <a:ext cx="210215" cy="126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022" tIns="46511" rIns="93022" bIns="46511" numCol="1" anchor="t" anchorCtr="0" compatLnSpc="1">
              <a:prstTxWarp prst="textNoShape">
                <a:avLst/>
              </a:prstTxWarp>
            </a:bodyPr>
            <a:lstStyle/>
            <a:p>
              <a:pPr defTabSz="930209">
                <a:defRPr/>
              </a:pPr>
              <a:endParaRPr lang="en-US" sz="1832">
                <a:solidFill>
                  <a:srgbClr val="00B0F0"/>
                </a:solidFill>
                <a:latin typeface="Calibri" panose="020F0502020204030204"/>
              </a:endParaRPr>
            </a:p>
          </p:txBody>
        </p:sp>
        <p:sp>
          <p:nvSpPr>
            <p:cNvPr id="257" name="Rectangle 86">
              <a:extLst>
                <a:ext uri="{FF2B5EF4-FFF2-40B4-BE49-F238E27FC236}">
                  <a16:creationId xmlns:a16="http://schemas.microsoft.com/office/drawing/2014/main" id="{9CCF2B2E-7051-4042-918C-9DE083CB03AA}"/>
                </a:ext>
              </a:extLst>
            </p:cNvPr>
            <p:cNvSpPr>
              <a:spLocks noChangeArrowheads="1"/>
            </p:cNvSpPr>
            <p:nvPr/>
          </p:nvSpPr>
          <p:spPr bwMode="auto">
            <a:xfrm>
              <a:off x="1367092" y="4682752"/>
              <a:ext cx="210215" cy="12774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022" tIns="46511" rIns="93022" bIns="46511" numCol="1" anchor="t" anchorCtr="0" compatLnSpc="1">
              <a:prstTxWarp prst="textNoShape">
                <a:avLst/>
              </a:prstTxWarp>
            </a:bodyPr>
            <a:lstStyle/>
            <a:p>
              <a:pPr defTabSz="930209">
                <a:defRPr/>
              </a:pPr>
              <a:endParaRPr lang="en-US" sz="1832">
                <a:solidFill>
                  <a:srgbClr val="00B0F0"/>
                </a:solidFill>
                <a:latin typeface="Calibri" panose="020F0502020204030204"/>
              </a:endParaRPr>
            </a:p>
          </p:txBody>
        </p:sp>
        <p:sp>
          <p:nvSpPr>
            <p:cNvPr id="258" name="Rectangle 87">
              <a:extLst>
                <a:ext uri="{FF2B5EF4-FFF2-40B4-BE49-F238E27FC236}">
                  <a16:creationId xmlns:a16="http://schemas.microsoft.com/office/drawing/2014/main" id="{4810A8E3-29F1-44A3-B865-8EDC45761EE9}"/>
                </a:ext>
              </a:extLst>
            </p:cNvPr>
            <p:cNvSpPr>
              <a:spLocks noChangeArrowheads="1"/>
            </p:cNvSpPr>
            <p:nvPr/>
          </p:nvSpPr>
          <p:spPr bwMode="auto">
            <a:xfrm>
              <a:off x="1367092" y="4682752"/>
              <a:ext cx="210215" cy="127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022" tIns="46511" rIns="93022" bIns="46511" numCol="1" anchor="t" anchorCtr="0" compatLnSpc="1">
              <a:prstTxWarp prst="textNoShape">
                <a:avLst/>
              </a:prstTxWarp>
            </a:bodyPr>
            <a:lstStyle/>
            <a:p>
              <a:pPr defTabSz="930209">
                <a:defRPr/>
              </a:pPr>
              <a:endParaRPr lang="en-US" sz="1832">
                <a:solidFill>
                  <a:srgbClr val="00B0F0"/>
                </a:solidFill>
                <a:latin typeface="Calibri" panose="020F0502020204030204"/>
              </a:endParaRPr>
            </a:p>
          </p:txBody>
        </p:sp>
        <p:sp>
          <p:nvSpPr>
            <p:cNvPr id="259" name="Rectangle 88">
              <a:extLst>
                <a:ext uri="{FF2B5EF4-FFF2-40B4-BE49-F238E27FC236}">
                  <a16:creationId xmlns:a16="http://schemas.microsoft.com/office/drawing/2014/main" id="{80F92411-4C86-461F-99C2-8DD17D4D1AE3}"/>
                </a:ext>
              </a:extLst>
            </p:cNvPr>
            <p:cNvSpPr>
              <a:spLocks noChangeArrowheads="1"/>
            </p:cNvSpPr>
            <p:nvPr/>
          </p:nvSpPr>
          <p:spPr bwMode="auto">
            <a:xfrm>
              <a:off x="1367092" y="4850924"/>
              <a:ext cx="210215" cy="127746"/>
            </a:xfrm>
            <a:prstGeom prst="rect">
              <a:avLst/>
            </a:prstGeom>
            <a:solidFill>
              <a:srgbClr val="99CC5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022" tIns="46511" rIns="93022" bIns="46511" numCol="1" anchor="t" anchorCtr="0" compatLnSpc="1">
              <a:prstTxWarp prst="textNoShape">
                <a:avLst/>
              </a:prstTxWarp>
            </a:bodyPr>
            <a:lstStyle/>
            <a:p>
              <a:pPr defTabSz="930209">
                <a:defRPr/>
              </a:pPr>
              <a:endParaRPr lang="en-US" sz="1832">
                <a:solidFill>
                  <a:srgbClr val="00B0F0"/>
                </a:solidFill>
                <a:latin typeface="Calibri" panose="020F0502020204030204"/>
              </a:endParaRPr>
            </a:p>
          </p:txBody>
        </p:sp>
        <p:sp>
          <p:nvSpPr>
            <p:cNvPr id="260" name="Rectangle 89">
              <a:extLst>
                <a:ext uri="{FF2B5EF4-FFF2-40B4-BE49-F238E27FC236}">
                  <a16:creationId xmlns:a16="http://schemas.microsoft.com/office/drawing/2014/main" id="{A33F08A7-08E9-44B8-B17B-E1BA14180DED}"/>
                </a:ext>
              </a:extLst>
            </p:cNvPr>
            <p:cNvSpPr>
              <a:spLocks noChangeArrowheads="1"/>
            </p:cNvSpPr>
            <p:nvPr/>
          </p:nvSpPr>
          <p:spPr bwMode="auto">
            <a:xfrm>
              <a:off x="1367092" y="4850924"/>
              <a:ext cx="210215" cy="127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022" tIns="46511" rIns="93022" bIns="46511" numCol="1" anchor="t" anchorCtr="0" compatLnSpc="1">
              <a:prstTxWarp prst="textNoShape">
                <a:avLst/>
              </a:prstTxWarp>
            </a:bodyPr>
            <a:lstStyle/>
            <a:p>
              <a:pPr defTabSz="930209">
                <a:defRPr/>
              </a:pPr>
              <a:endParaRPr lang="en-US" sz="1832">
                <a:solidFill>
                  <a:srgbClr val="00B0F0"/>
                </a:solidFill>
                <a:latin typeface="Calibri" panose="020F0502020204030204"/>
              </a:endParaRPr>
            </a:p>
          </p:txBody>
        </p:sp>
        <p:sp>
          <p:nvSpPr>
            <p:cNvPr id="261" name="Freeform 90">
              <a:extLst>
                <a:ext uri="{FF2B5EF4-FFF2-40B4-BE49-F238E27FC236}">
                  <a16:creationId xmlns:a16="http://schemas.microsoft.com/office/drawing/2014/main" id="{23697E34-E18B-48F2-9824-E63C731F3604}"/>
                </a:ext>
              </a:extLst>
            </p:cNvPr>
            <p:cNvSpPr>
              <a:spLocks/>
            </p:cNvSpPr>
            <p:nvPr/>
          </p:nvSpPr>
          <p:spPr bwMode="auto">
            <a:xfrm>
              <a:off x="1367092" y="5020713"/>
              <a:ext cx="205364" cy="124512"/>
            </a:xfrm>
            <a:custGeom>
              <a:avLst/>
              <a:gdLst>
                <a:gd name="T0" fmla="*/ 127 w 127"/>
                <a:gd name="T1" fmla="*/ 0 h 77"/>
                <a:gd name="T2" fmla="*/ 0 w 127"/>
                <a:gd name="T3" fmla="*/ 0 h 77"/>
                <a:gd name="T4" fmla="*/ 0 w 127"/>
                <a:gd name="T5" fmla="*/ 77 h 77"/>
                <a:gd name="T6" fmla="*/ 55 w 127"/>
                <a:gd name="T7" fmla="*/ 77 h 77"/>
                <a:gd name="T8" fmla="*/ 127 w 127"/>
                <a:gd name="T9" fmla="*/ 0 h 77"/>
              </a:gdLst>
              <a:ahLst/>
              <a:cxnLst>
                <a:cxn ang="0">
                  <a:pos x="T0" y="T1"/>
                </a:cxn>
                <a:cxn ang="0">
                  <a:pos x="T2" y="T3"/>
                </a:cxn>
                <a:cxn ang="0">
                  <a:pos x="T4" y="T5"/>
                </a:cxn>
                <a:cxn ang="0">
                  <a:pos x="T6" y="T7"/>
                </a:cxn>
                <a:cxn ang="0">
                  <a:pos x="T8" y="T9"/>
                </a:cxn>
              </a:cxnLst>
              <a:rect l="0" t="0" r="r" b="b"/>
              <a:pathLst>
                <a:path w="127" h="77">
                  <a:moveTo>
                    <a:pt x="127" y="0"/>
                  </a:moveTo>
                  <a:lnTo>
                    <a:pt x="0" y="0"/>
                  </a:lnTo>
                  <a:lnTo>
                    <a:pt x="0" y="77"/>
                  </a:lnTo>
                  <a:lnTo>
                    <a:pt x="55" y="77"/>
                  </a:lnTo>
                  <a:lnTo>
                    <a:pt x="127" y="0"/>
                  </a:lnTo>
                  <a:close/>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46511" numCol="1" anchor="t" anchorCtr="0" compatLnSpc="1">
              <a:prstTxWarp prst="textNoShape">
                <a:avLst/>
              </a:prstTxWarp>
            </a:bodyPr>
            <a:lstStyle/>
            <a:p>
              <a:pPr defTabSz="930209">
                <a:defRPr/>
              </a:pPr>
              <a:endParaRPr lang="en-US" sz="1832">
                <a:solidFill>
                  <a:srgbClr val="00B0F0"/>
                </a:solidFill>
                <a:latin typeface="Calibri" panose="020F0502020204030204"/>
              </a:endParaRPr>
            </a:p>
          </p:txBody>
        </p:sp>
        <p:sp>
          <p:nvSpPr>
            <p:cNvPr id="262" name="Freeform 91">
              <a:extLst>
                <a:ext uri="{FF2B5EF4-FFF2-40B4-BE49-F238E27FC236}">
                  <a16:creationId xmlns:a16="http://schemas.microsoft.com/office/drawing/2014/main" id="{3F74E382-FD41-4802-ADC0-4763C908E9B2}"/>
                </a:ext>
              </a:extLst>
            </p:cNvPr>
            <p:cNvSpPr>
              <a:spLocks/>
            </p:cNvSpPr>
            <p:nvPr/>
          </p:nvSpPr>
          <p:spPr bwMode="auto">
            <a:xfrm>
              <a:off x="1367092" y="5020713"/>
              <a:ext cx="205364" cy="124512"/>
            </a:xfrm>
            <a:custGeom>
              <a:avLst/>
              <a:gdLst>
                <a:gd name="T0" fmla="*/ 127 w 127"/>
                <a:gd name="T1" fmla="*/ 0 h 77"/>
                <a:gd name="T2" fmla="*/ 0 w 127"/>
                <a:gd name="T3" fmla="*/ 0 h 77"/>
                <a:gd name="T4" fmla="*/ 0 w 127"/>
                <a:gd name="T5" fmla="*/ 77 h 77"/>
                <a:gd name="T6" fmla="*/ 55 w 127"/>
                <a:gd name="T7" fmla="*/ 77 h 77"/>
                <a:gd name="T8" fmla="*/ 127 w 127"/>
                <a:gd name="T9" fmla="*/ 0 h 77"/>
              </a:gdLst>
              <a:ahLst/>
              <a:cxnLst>
                <a:cxn ang="0">
                  <a:pos x="T0" y="T1"/>
                </a:cxn>
                <a:cxn ang="0">
                  <a:pos x="T2" y="T3"/>
                </a:cxn>
                <a:cxn ang="0">
                  <a:pos x="T4" y="T5"/>
                </a:cxn>
                <a:cxn ang="0">
                  <a:pos x="T6" y="T7"/>
                </a:cxn>
                <a:cxn ang="0">
                  <a:pos x="T8" y="T9"/>
                </a:cxn>
              </a:cxnLst>
              <a:rect l="0" t="0" r="r" b="b"/>
              <a:pathLst>
                <a:path w="127" h="77">
                  <a:moveTo>
                    <a:pt x="127" y="0"/>
                  </a:moveTo>
                  <a:lnTo>
                    <a:pt x="0" y="0"/>
                  </a:lnTo>
                  <a:lnTo>
                    <a:pt x="0" y="77"/>
                  </a:lnTo>
                  <a:lnTo>
                    <a:pt x="55" y="77"/>
                  </a:lnTo>
                  <a:lnTo>
                    <a:pt x="1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46511" numCol="1" anchor="t" anchorCtr="0" compatLnSpc="1">
              <a:prstTxWarp prst="textNoShape">
                <a:avLst/>
              </a:prstTxWarp>
            </a:bodyPr>
            <a:lstStyle/>
            <a:p>
              <a:pPr defTabSz="930209">
                <a:defRPr/>
              </a:pPr>
              <a:endParaRPr lang="en-US" sz="1832">
                <a:solidFill>
                  <a:srgbClr val="00B0F0"/>
                </a:solidFill>
                <a:latin typeface="Calibri" panose="020F0502020204030204"/>
              </a:endParaRPr>
            </a:p>
          </p:txBody>
        </p:sp>
      </p:grpSp>
      <p:pic>
        <p:nvPicPr>
          <p:cNvPr id="264" name="Graphic 263">
            <a:extLst>
              <a:ext uri="{FF2B5EF4-FFF2-40B4-BE49-F238E27FC236}">
                <a16:creationId xmlns:a16="http://schemas.microsoft.com/office/drawing/2014/main" id="{362E2A96-B287-42A1-BF71-32E2B3541B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219355" y="2259685"/>
            <a:ext cx="1228394" cy="1228394"/>
          </a:xfrm>
          <a:prstGeom prst="rect">
            <a:avLst/>
          </a:prstGeom>
        </p:spPr>
      </p:pic>
      <p:pic>
        <p:nvPicPr>
          <p:cNvPr id="265" name="Picture 264">
            <a:extLst>
              <a:ext uri="{FF2B5EF4-FFF2-40B4-BE49-F238E27FC236}">
                <a16:creationId xmlns:a16="http://schemas.microsoft.com/office/drawing/2014/main" id="{74A87297-085D-4101-B353-0C071AAEA6D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86988" y="2197576"/>
            <a:ext cx="1266842" cy="1266842"/>
          </a:xfrm>
          <a:prstGeom prst="rect">
            <a:avLst/>
          </a:prstGeom>
        </p:spPr>
      </p:pic>
      <p:pic>
        <p:nvPicPr>
          <p:cNvPr id="266" name="Picture 113">
            <a:extLst>
              <a:ext uri="{FF2B5EF4-FFF2-40B4-BE49-F238E27FC236}">
                <a16:creationId xmlns:a16="http://schemas.microsoft.com/office/drawing/2014/main" id="{CC34087C-A3E1-4321-99C1-9BF81274EDF4}"/>
              </a:ext>
            </a:extLst>
          </p:cNvPr>
          <p:cNvPicPr>
            <a:picLocks noChangeAspect="1"/>
          </p:cNvPicPr>
          <p:nvPr/>
        </p:nvPicPr>
        <p:blipFill>
          <a:blip r:embed="rId6">
            <a:extLst>
              <a:ext uri="{96DAC541-7B7A-43D3-8B79-37D633B846F1}">
                <asvg:svgBlip xmlns:asvg="http://schemas.microsoft.com/office/drawing/2016/SVG/main" xmlns="" r:embed="rId7"/>
              </a:ext>
            </a:extLst>
          </a:blip>
          <a:srcRect/>
          <a:stretch/>
        </p:blipFill>
        <p:spPr>
          <a:xfrm>
            <a:off x="3445292" y="4155592"/>
            <a:ext cx="1306451" cy="1306451"/>
          </a:xfrm>
          <a:prstGeom prst="rect">
            <a:avLst/>
          </a:prstGeom>
        </p:spPr>
      </p:pic>
      <p:grpSp>
        <p:nvGrpSpPr>
          <p:cNvPr id="7" name="Group 6">
            <a:extLst>
              <a:ext uri="{FF2B5EF4-FFF2-40B4-BE49-F238E27FC236}">
                <a16:creationId xmlns:a16="http://schemas.microsoft.com/office/drawing/2014/main" id="{40D9A6FE-ABDD-4BE0-83E3-A4897CB2DA22}"/>
              </a:ext>
            </a:extLst>
          </p:cNvPr>
          <p:cNvGrpSpPr/>
          <p:nvPr/>
        </p:nvGrpSpPr>
        <p:grpSpPr>
          <a:xfrm>
            <a:off x="2395938" y="3782048"/>
            <a:ext cx="1547145" cy="222866"/>
            <a:chOff x="2391053" y="3782417"/>
            <a:chExt cx="1549122" cy="223151"/>
          </a:xfrm>
        </p:grpSpPr>
        <p:sp>
          <p:nvSpPr>
            <p:cNvPr id="267" name="Rectangle 92">
              <a:extLst>
                <a:ext uri="{FF2B5EF4-FFF2-40B4-BE49-F238E27FC236}">
                  <a16:creationId xmlns:a16="http://schemas.microsoft.com/office/drawing/2014/main" id="{EA63A071-8493-472A-B6A9-A73183D6056A}"/>
                </a:ext>
              </a:extLst>
            </p:cNvPr>
            <p:cNvSpPr>
              <a:spLocks noChangeArrowheads="1"/>
            </p:cNvSpPr>
            <p:nvPr/>
          </p:nvSpPr>
          <p:spPr bwMode="auto">
            <a:xfrm>
              <a:off x="2391053" y="3782417"/>
              <a:ext cx="583750" cy="223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0209">
                <a:defRPr/>
              </a:pPr>
              <a:r>
                <a:rPr lang="en-US" altLang="en-US" sz="1424" b="1" dirty="0">
                  <a:solidFill>
                    <a:srgbClr val="FFFFFF"/>
                  </a:solidFill>
                  <a:latin typeface="Segoe UI Semibold" panose="020B0702040204020203" pitchFamily="34" charset="0"/>
                </a:rPr>
                <a:t>RESOU</a:t>
              </a:r>
              <a:endParaRPr lang="en-US" altLang="en-US" sz="1832" dirty="0">
                <a:solidFill>
                  <a:srgbClr val="00B0F0"/>
                </a:solidFill>
              </a:endParaRPr>
            </a:p>
          </p:txBody>
        </p:sp>
        <p:sp>
          <p:nvSpPr>
            <p:cNvPr id="268" name="Rectangle 93">
              <a:extLst>
                <a:ext uri="{FF2B5EF4-FFF2-40B4-BE49-F238E27FC236}">
                  <a16:creationId xmlns:a16="http://schemas.microsoft.com/office/drawing/2014/main" id="{FD3CCD21-F7E0-4854-838E-15B4A321EE8E}"/>
                </a:ext>
              </a:extLst>
            </p:cNvPr>
            <p:cNvSpPr>
              <a:spLocks noChangeArrowheads="1"/>
            </p:cNvSpPr>
            <p:nvPr/>
          </p:nvSpPr>
          <p:spPr bwMode="auto">
            <a:xfrm>
              <a:off x="2958633" y="3782417"/>
              <a:ext cx="116427" cy="223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0209">
                <a:defRPr/>
              </a:pPr>
              <a:r>
                <a:rPr lang="en-US" altLang="en-US" sz="1424" b="1">
                  <a:solidFill>
                    <a:srgbClr val="FFFFFF"/>
                  </a:solidFill>
                  <a:latin typeface="Segoe UI Semibold" panose="020B0702040204020203" pitchFamily="34" charset="0"/>
                </a:rPr>
                <a:t>R</a:t>
              </a:r>
              <a:endParaRPr lang="en-US" altLang="en-US" sz="1832">
                <a:solidFill>
                  <a:srgbClr val="00B0F0"/>
                </a:solidFill>
              </a:endParaRPr>
            </a:p>
          </p:txBody>
        </p:sp>
        <p:sp>
          <p:nvSpPr>
            <p:cNvPr id="269" name="Rectangle 94">
              <a:extLst>
                <a:ext uri="{FF2B5EF4-FFF2-40B4-BE49-F238E27FC236}">
                  <a16:creationId xmlns:a16="http://schemas.microsoft.com/office/drawing/2014/main" id="{1FA29A2B-7884-4AD0-8C3A-1ABF3F698389}"/>
                </a:ext>
              </a:extLst>
            </p:cNvPr>
            <p:cNvSpPr>
              <a:spLocks noChangeArrowheads="1"/>
            </p:cNvSpPr>
            <p:nvPr/>
          </p:nvSpPr>
          <p:spPr bwMode="auto">
            <a:xfrm>
              <a:off x="3068591" y="3782417"/>
              <a:ext cx="392940" cy="223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0209">
                <a:defRPr/>
              </a:pPr>
              <a:r>
                <a:rPr lang="en-US" altLang="en-US" sz="1424" b="1" dirty="0">
                  <a:solidFill>
                    <a:srgbClr val="FFFFFF"/>
                  </a:solidFill>
                  <a:latin typeface="Segoe UI Semibold" panose="020B0702040204020203" pitchFamily="34" charset="0"/>
                </a:rPr>
                <a:t>CE G</a:t>
              </a:r>
              <a:endParaRPr lang="en-US" altLang="en-US" sz="1832" dirty="0">
                <a:solidFill>
                  <a:srgbClr val="00B0F0"/>
                </a:solidFill>
              </a:endParaRPr>
            </a:p>
          </p:txBody>
        </p:sp>
        <p:sp>
          <p:nvSpPr>
            <p:cNvPr id="270" name="Rectangle 95">
              <a:extLst>
                <a:ext uri="{FF2B5EF4-FFF2-40B4-BE49-F238E27FC236}">
                  <a16:creationId xmlns:a16="http://schemas.microsoft.com/office/drawing/2014/main" id="{06E6422D-8F97-4DC0-BD84-C3189089D24F}"/>
                </a:ext>
              </a:extLst>
            </p:cNvPr>
            <p:cNvSpPr>
              <a:spLocks noChangeArrowheads="1"/>
            </p:cNvSpPr>
            <p:nvPr/>
          </p:nvSpPr>
          <p:spPr bwMode="auto">
            <a:xfrm>
              <a:off x="3450212" y="3782417"/>
              <a:ext cx="116427" cy="223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0209">
                <a:defRPr/>
              </a:pPr>
              <a:r>
                <a:rPr lang="en-US" altLang="en-US" sz="1424" b="1" dirty="0">
                  <a:solidFill>
                    <a:srgbClr val="FFFFFF"/>
                  </a:solidFill>
                  <a:latin typeface="Segoe UI Semibold" panose="020B0702040204020203" pitchFamily="34" charset="0"/>
                </a:rPr>
                <a:t>R</a:t>
              </a:r>
              <a:endParaRPr lang="en-US" altLang="en-US" sz="1832" dirty="0">
                <a:solidFill>
                  <a:srgbClr val="00B0F0"/>
                </a:solidFill>
              </a:endParaRPr>
            </a:p>
          </p:txBody>
        </p:sp>
        <p:sp>
          <p:nvSpPr>
            <p:cNvPr id="271" name="Rectangle 96">
              <a:extLst>
                <a:ext uri="{FF2B5EF4-FFF2-40B4-BE49-F238E27FC236}">
                  <a16:creationId xmlns:a16="http://schemas.microsoft.com/office/drawing/2014/main" id="{67C2841F-8852-4F5E-804E-F078CCEDB489}"/>
                </a:ext>
              </a:extLst>
            </p:cNvPr>
            <p:cNvSpPr>
              <a:spLocks noChangeArrowheads="1"/>
            </p:cNvSpPr>
            <p:nvPr/>
          </p:nvSpPr>
          <p:spPr bwMode="auto">
            <a:xfrm>
              <a:off x="3560171" y="3782417"/>
              <a:ext cx="380004" cy="223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0209">
                <a:defRPr/>
              </a:pPr>
              <a:r>
                <a:rPr lang="en-US" altLang="en-US" sz="1424" b="1" dirty="0">
                  <a:solidFill>
                    <a:srgbClr val="FFFFFF"/>
                  </a:solidFill>
                  <a:latin typeface="Segoe UI Semibold" panose="020B0702040204020203" pitchFamily="34" charset="0"/>
                </a:rPr>
                <a:t>OUP</a:t>
              </a:r>
              <a:endParaRPr lang="en-US" altLang="en-US" sz="1832" dirty="0">
                <a:solidFill>
                  <a:srgbClr val="00B0F0"/>
                </a:solidFill>
              </a:endParaRPr>
            </a:p>
          </p:txBody>
        </p:sp>
      </p:grpSp>
      <p:grpSp>
        <p:nvGrpSpPr>
          <p:cNvPr id="5" name="Group 4">
            <a:extLst>
              <a:ext uri="{FF2B5EF4-FFF2-40B4-BE49-F238E27FC236}">
                <a16:creationId xmlns:a16="http://schemas.microsoft.com/office/drawing/2014/main" id="{0B636EB3-0E15-4A52-ABCC-C9A222746AB0}"/>
              </a:ext>
            </a:extLst>
          </p:cNvPr>
          <p:cNvGrpSpPr/>
          <p:nvPr/>
        </p:nvGrpSpPr>
        <p:grpSpPr>
          <a:xfrm>
            <a:off x="2678073" y="2292796"/>
            <a:ext cx="363369" cy="363369"/>
            <a:chOff x="2683737" y="2294743"/>
            <a:chExt cx="363833" cy="363833"/>
          </a:xfrm>
        </p:grpSpPr>
        <p:sp>
          <p:nvSpPr>
            <p:cNvPr id="275" name="Freeform 97">
              <a:extLst>
                <a:ext uri="{FF2B5EF4-FFF2-40B4-BE49-F238E27FC236}">
                  <a16:creationId xmlns:a16="http://schemas.microsoft.com/office/drawing/2014/main" id="{F78F659D-0470-48E2-BBBE-37DAADF6DDD0}"/>
                </a:ext>
              </a:extLst>
            </p:cNvPr>
            <p:cNvSpPr>
              <a:spLocks/>
            </p:cNvSpPr>
            <p:nvPr/>
          </p:nvSpPr>
          <p:spPr bwMode="auto">
            <a:xfrm>
              <a:off x="2792078" y="2462915"/>
              <a:ext cx="145533" cy="25873"/>
            </a:xfrm>
            <a:custGeom>
              <a:avLst/>
              <a:gdLst>
                <a:gd name="T0" fmla="*/ 7 w 77"/>
                <a:gd name="T1" fmla="*/ 14 h 14"/>
                <a:gd name="T2" fmla="*/ 0 w 77"/>
                <a:gd name="T3" fmla="*/ 7 h 14"/>
                <a:gd name="T4" fmla="*/ 7 w 77"/>
                <a:gd name="T5" fmla="*/ 0 h 14"/>
                <a:gd name="T6" fmla="*/ 70 w 77"/>
                <a:gd name="T7" fmla="*/ 0 h 14"/>
                <a:gd name="T8" fmla="*/ 77 w 77"/>
                <a:gd name="T9" fmla="*/ 7 h 14"/>
                <a:gd name="T10" fmla="*/ 70 w 77"/>
                <a:gd name="T11" fmla="*/ 14 h 14"/>
                <a:gd name="T12" fmla="*/ 7 w 77"/>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77" h="14">
                  <a:moveTo>
                    <a:pt x="7" y="14"/>
                  </a:moveTo>
                  <a:cubicBezTo>
                    <a:pt x="3" y="14"/>
                    <a:pt x="0" y="11"/>
                    <a:pt x="0" y="7"/>
                  </a:cubicBezTo>
                  <a:cubicBezTo>
                    <a:pt x="0" y="3"/>
                    <a:pt x="3" y="0"/>
                    <a:pt x="7" y="0"/>
                  </a:cubicBezTo>
                  <a:cubicBezTo>
                    <a:pt x="70" y="0"/>
                    <a:pt x="70" y="0"/>
                    <a:pt x="70" y="0"/>
                  </a:cubicBezTo>
                  <a:cubicBezTo>
                    <a:pt x="74" y="0"/>
                    <a:pt x="77" y="3"/>
                    <a:pt x="77" y="7"/>
                  </a:cubicBezTo>
                  <a:cubicBezTo>
                    <a:pt x="77" y="11"/>
                    <a:pt x="74" y="14"/>
                    <a:pt x="70" y="14"/>
                  </a:cubicBezTo>
                  <a:lnTo>
                    <a:pt x="7" y="14"/>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46511" numCol="1" anchor="t" anchorCtr="0" compatLnSpc="1">
              <a:prstTxWarp prst="textNoShape">
                <a:avLst/>
              </a:prstTxWarp>
            </a:bodyPr>
            <a:lstStyle/>
            <a:p>
              <a:pPr defTabSz="930209">
                <a:defRPr/>
              </a:pPr>
              <a:endParaRPr lang="en-US" sz="1832">
                <a:solidFill>
                  <a:srgbClr val="00B0F0"/>
                </a:solidFill>
                <a:latin typeface="Calibri" panose="020F0502020204030204"/>
              </a:endParaRPr>
            </a:p>
          </p:txBody>
        </p:sp>
        <p:sp>
          <p:nvSpPr>
            <p:cNvPr id="276" name="Freeform 98">
              <a:extLst>
                <a:ext uri="{FF2B5EF4-FFF2-40B4-BE49-F238E27FC236}">
                  <a16:creationId xmlns:a16="http://schemas.microsoft.com/office/drawing/2014/main" id="{EA321A46-2C96-4519-83D4-01AAAA30752E}"/>
                </a:ext>
              </a:extLst>
            </p:cNvPr>
            <p:cNvSpPr>
              <a:spLocks/>
            </p:cNvSpPr>
            <p:nvPr/>
          </p:nvSpPr>
          <p:spPr bwMode="auto">
            <a:xfrm>
              <a:off x="2792078" y="2462915"/>
              <a:ext cx="45277" cy="25873"/>
            </a:xfrm>
            <a:custGeom>
              <a:avLst/>
              <a:gdLst>
                <a:gd name="T0" fmla="*/ 22 w 24"/>
                <a:gd name="T1" fmla="*/ 0 h 14"/>
                <a:gd name="T2" fmla="*/ 7 w 24"/>
                <a:gd name="T3" fmla="*/ 0 h 14"/>
                <a:gd name="T4" fmla="*/ 0 w 24"/>
                <a:gd name="T5" fmla="*/ 7 h 14"/>
                <a:gd name="T6" fmla="*/ 7 w 24"/>
                <a:gd name="T7" fmla="*/ 14 h 14"/>
                <a:gd name="T8" fmla="*/ 22 w 24"/>
                <a:gd name="T9" fmla="*/ 14 h 14"/>
                <a:gd name="T10" fmla="*/ 24 w 24"/>
                <a:gd name="T11" fmla="*/ 7 h 14"/>
                <a:gd name="T12" fmla="*/ 22 w 2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24" h="14">
                  <a:moveTo>
                    <a:pt x="22" y="0"/>
                  </a:moveTo>
                  <a:cubicBezTo>
                    <a:pt x="7" y="0"/>
                    <a:pt x="7" y="0"/>
                    <a:pt x="7" y="0"/>
                  </a:cubicBezTo>
                  <a:cubicBezTo>
                    <a:pt x="3" y="0"/>
                    <a:pt x="0" y="3"/>
                    <a:pt x="0" y="7"/>
                  </a:cubicBezTo>
                  <a:cubicBezTo>
                    <a:pt x="0" y="11"/>
                    <a:pt x="3" y="14"/>
                    <a:pt x="7" y="14"/>
                  </a:cubicBezTo>
                  <a:cubicBezTo>
                    <a:pt x="22" y="14"/>
                    <a:pt x="22" y="14"/>
                    <a:pt x="22" y="14"/>
                  </a:cubicBezTo>
                  <a:cubicBezTo>
                    <a:pt x="23" y="12"/>
                    <a:pt x="24" y="10"/>
                    <a:pt x="24" y="7"/>
                  </a:cubicBezTo>
                  <a:cubicBezTo>
                    <a:pt x="24" y="5"/>
                    <a:pt x="23" y="2"/>
                    <a:pt x="22"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46511" numCol="1" anchor="t" anchorCtr="0" compatLnSpc="1">
              <a:prstTxWarp prst="textNoShape">
                <a:avLst/>
              </a:prstTxWarp>
            </a:bodyPr>
            <a:lstStyle/>
            <a:p>
              <a:pPr defTabSz="930209">
                <a:defRPr/>
              </a:pPr>
              <a:endParaRPr lang="en-US" sz="1832">
                <a:solidFill>
                  <a:srgbClr val="00B0F0"/>
                </a:solidFill>
                <a:latin typeface="Calibri" panose="020F0502020204030204"/>
              </a:endParaRPr>
            </a:p>
          </p:txBody>
        </p:sp>
        <p:sp>
          <p:nvSpPr>
            <p:cNvPr id="277" name="Freeform 99">
              <a:extLst>
                <a:ext uri="{FF2B5EF4-FFF2-40B4-BE49-F238E27FC236}">
                  <a16:creationId xmlns:a16="http://schemas.microsoft.com/office/drawing/2014/main" id="{81189584-519D-4088-8685-4925247FF354}"/>
                </a:ext>
              </a:extLst>
            </p:cNvPr>
            <p:cNvSpPr>
              <a:spLocks/>
            </p:cNvSpPr>
            <p:nvPr/>
          </p:nvSpPr>
          <p:spPr bwMode="auto">
            <a:xfrm>
              <a:off x="2858377" y="2462915"/>
              <a:ext cx="12936" cy="25873"/>
            </a:xfrm>
            <a:custGeom>
              <a:avLst/>
              <a:gdLst>
                <a:gd name="T0" fmla="*/ 7 w 7"/>
                <a:gd name="T1" fmla="*/ 0 h 14"/>
                <a:gd name="T2" fmla="*/ 0 w 7"/>
                <a:gd name="T3" fmla="*/ 0 h 14"/>
                <a:gd name="T4" fmla="*/ 1 w 7"/>
                <a:gd name="T5" fmla="*/ 7 h 14"/>
                <a:gd name="T6" fmla="*/ 0 w 7"/>
                <a:gd name="T7" fmla="*/ 14 h 14"/>
                <a:gd name="T8" fmla="*/ 7 w 7"/>
                <a:gd name="T9" fmla="*/ 14 h 14"/>
                <a:gd name="T10" fmla="*/ 6 w 7"/>
                <a:gd name="T11" fmla="*/ 7 h 14"/>
                <a:gd name="T12" fmla="*/ 7 w 7"/>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7" h="14">
                  <a:moveTo>
                    <a:pt x="7" y="0"/>
                  </a:moveTo>
                  <a:cubicBezTo>
                    <a:pt x="0" y="0"/>
                    <a:pt x="0" y="0"/>
                    <a:pt x="0" y="0"/>
                  </a:cubicBezTo>
                  <a:cubicBezTo>
                    <a:pt x="1" y="2"/>
                    <a:pt x="1" y="5"/>
                    <a:pt x="1" y="7"/>
                  </a:cubicBezTo>
                  <a:cubicBezTo>
                    <a:pt x="1" y="10"/>
                    <a:pt x="1" y="12"/>
                    <a:pt x="0" y="14"/>
                  </a:cubicBezTo>
                  <a:cubicBezTo>
                    <a:pt x="7" y="14"/>
                    <a:pt x="7" y="14"/>
                    <a:pt x="7" y="14"/>
                  </a:cubicBezTo>
                  <a:cubicBezTo>
                    <a:pt x="6" y="12"/>
                    <a:pt x="6" y="10"/>
                    <a:pt x="6" y="7"/>
                  </a:cubicBezTo>
                  <a:cubicBezTo>
                    <a:pt x="6" y="5"/>
                    <a:pt x="6" y="2"/>
                    <a:pt x="7"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46511" numCol="1" anchor="t" anchorCtr="0" compatLnSpc="1">
              <a:prstTxWarp prst="textNoShape">
                <a:avLst/>
              </a:prstTxWarp>
            </a:bodyPr>
            <a:lstStyle/>
            <a:p>
              <a:pPr defTabSz="930209">
                <a:defRPr/>
              </a:pPr>
              <a:endParaRPr lang="en-US" sz="1832">
                <a:solidFill>
                  <a:srgbClr val="00B0F0"/>
                </a:solidFill>
                <a:latin typeface="Calibri" panose="020F0502020204030204"/>
              </a:endParaRPr>
            </a:p>
          </p:txBody>
        </p:sp>
        <p:sp>
          <p:nvSpPr>
            <p:cNvPr id="278" name="Freeform 100">
              <a:extLst>
                <a:ext uri="{FF2B5EF4-FFF2-40B4-BE49-F238E27FC236}">
                  <a16:creationId xmlns:a16="http://schemas.microsoft.com/office/drawing/2014/main" id="{E0E4CF6B-5E83-480C-A034-A9B507CC0719}"/>
                </a:ext>
              </a:extLst>
            </p:cNvPr>
            <p:cNvSpPr>
              <a:spLocks/>
            </p:cNvSpPr>
            <p:nvPr/>
          </p:nvSpPr>
          <p:spPr bwMode="auto">
            <a:xfrm>
              <a:off x="2892334" y="2462915"/>
              <a:ext cx="45277" cy="25873"/>
            </a:xfrm>
            <a:custGeom>
              <a:avLst/>
              <a:gdLst>
                <a:gd name="T0" fmla="*/ 24 w 24"/>
                <a:gd name="T1" fmla="*/ 7 h 14"/>
                <a:gd name="T2" fmla="*/ 17 w 24"/>
                <a:gd name="T3" fmla="*/ 0 h 14"/>
                <a:gd name="T4" fmla="*/ 2 w 24"/>
                <a:gd name="T5" fmla="*/ 0 h 14"/>
                <a:gd name="T6" fmla="*/ 0 w 24"/>
                <a:gd name="T7" fmla="*/ 7 h 14"/>
                <a:gd name="T8" fmla="*/ 2 w 24"/>
                <a:gd name="T9" fmla="*/ 14 h 14"/>
                <a:gd name="T10" fmla="*/ 17 w 24"/>
                <a:gd name="T11" fmla="*/ 14 h 14"/>
                <a:gd name="T12" fmla="*/ 24 w 24"/>
                <a:gd name="T13" fmla="*/ 7 h 14"/>
              </a:gdLst>
              <a:ahLst/>
              <a:cxnLst>
                <a:cxn ang="0">
                  <a:pos x="T0" y="T1"/>
                </a:cxn>
                <a:cxn ang="0">
                  <a:pos x="T2" y="T3"/>
                </a:cxn>
                <a:cxn ang="0">
                  <a:pos x="T4" y="T5"/>
                </a:cxn>
                <a:cxn ang="0">
                  <a:pos x="T6" y="T7"/>
                </a:cxn>
                <a:cxn ang="0">
                  <a:pos x="T8" y="T9"/>
                </a:cxn>
                <a:cxn ang="0">
                  <a:pos x="T10" y="T11"/>
                </a:cxn>
                <a:cxn ang="0">
                  <a:pos x="T12" y="T13"/>
                </a:cxn>
              </a:cxnLst>
              <a:rect l="0" t="0" r="r" b="b"/>
              <a:pathLst>
                <a:path w="24" h="14">
                  <a:moveTo>
                    <a:pt x="24" y="7"/>
                  </a:moveTo>
                  <a:cubicBezTo>
                    <a:pt x="24" y="3"/>
                    <a:pt x="21" y="0"/>
                    <a:pt x="17" y="0"/>
                  </a:cubicBezTo>
                  <a:cubicBezTo>
                    <a:pt x="2" y="0"/>
                    <a:pt x="2" y="0"/>
                    <a:pt x="2" y="0"/>
                  </a:cubicBezTo>
                  <a:cubicBezTo>
                    <a:pt x="1" y="2"/>
                    <a:pt x="0" y="5"/>
                    <a:pt x="0" y="7"/>
                  </a:cubicBezTo>
                  <a:cubicBezTo>
                    <a:pt x="0" y="10"/>
                    <a:pt x="1" y="12"/>
                    <a:pt x="2" y="14"/>
                  </a:cubicBezTo>
                  <a:cubicBezTo>
                    <a:pt x="17" y="14"/>
                    <a:pt x="17" y="14"/>
                    <a:pt x="17" y="14"/>
                  </a:cubicBezTo>
                  <a:cubicBezTo>
                    <a:pt x="21" y="14"/>
                    <a:pt x="24" y="11"/>
                    <a:pt x="24" y="7"/>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46511" numCol="1" anchor="t" anchorCtr="0" compatLnSpc="1">
              <a:prstTxWarp prst="textNoShape">
                <a:avLst/>
              </a:prstTxWarp>
            </a:bodyPr>
            <a:lstStyle/>
            <a:p>
              <a:pPr defTabSz="930209">
                <a:defRPr/>
              </a:pPr>
              <a:endParaRPr lang="en-US" sz="1832">
                <a:solidFill>
                  <a:srgbClr val="00B0F0"/>
                </a:solidFill>
                <a:latin typeface="Calibri" panose="020F0502020204030204"/>
              </a:endParaRPr>
            </a:p>
          </p:txBody>
        </p:sp>
        <p:sp>
          <p:nvSpPr>
            <p:cNvPr id="279" name="Freeform 101">
              <a:extLst>
                <a:ext uri="{FF2B5EF4-FFF2-40B4-BE49-F238E27FC236}">
                  <a16:creationId xmlns:a16="http://schemas.microsoft.com/office/drawing/2014/main" id="{DA40C31B-0DCC-4802-8B83-8ACB80431A43}"/>
                </a:ext>
              </a:extLst>
            </p:cNvPr>
            <p:cNvSpPr>
              <a:spLocks/>
            </p:cNvSpPr>
            <p:nvPr/>
          </p:nvSpPr>
          <p:spPr bwMode="auto">
            <a:xfrm>
              <a:off x="2834121" y="2462915"/>
              <a:ext cx="25873" cy="25873"/>
            </a:xfrm>
            <a:custGeom>
              <a:avLst/>
              <a:gdLst>
                <a:gd name="T0" fmla="*/ 13 w 14"/>
                <a:gd name="T1" fmla="*/ 0 h 14"/>
                <a:gd name="T2" fmla="*/ 0 w 14"/>
                <a:gd name="T3" fmla="*/ 0 h 14"/>
                <a:gd name="T4" fmla="*/ 2 w 14"/>
                <a:gd name="T5" fmla="*/ 7 h 14"/>
                <a:gd name="T6" fmla="*/ 0 w 14"/>
                <a:gd name="T7" fmla="*/ 14 h 14"/>
                <a:gd name="T8" fmla="*/ 13 w 14"/>
                <a:gd name="T9" fmla="*/ 14 h 14"/>
                <a:gd name="T10" fmla="*/ 14 w 14"/>
                <a:gd name="T11" fmla="*/ 7 h 14"/>
                <a:gd name="T12" fmla="*/ 13 w 1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4" h="14">
                  <a:moveTo>
                    <a:pt x="13" y="0"/>
                  </a:moveTo>
                  <a:cubicBezTo>
                    <a:pt x="0" y="0"/>
                    <a:pt x="0" y="0"/>
                    <a:pt x="0" y="0"/>
                  </a:cubicBezTo>
                  <a:cubicBezTo>
                    <a:pt x="1" y="2"/>
                    <a:pt x="2" y="5"/>
                    <a:pt x="2" y="7"/>
                  </a:cubicBezTo>
                  <a:cubicBezTo>
                    <a:pt x="2" y="10"/>
                    <a:pt x="1" y="12"/>
                    <a:pt x="0" y="14"/>
                  </a:cubicBezTo>
                  <a:cubicBezTo>
                    <a:pt x="13" y="14"/>
                    <a:pt x="13" y="14"/>
                    <a:pt x="13" y="14"/>
                  </a:cubicBezTo>
                  <a:cubicBezTo>
                    <a:pt x="14" y="12"/>
                    <a:pt x="14" y="10"/>
                    <a:pt x="14" y="7"/>
                  </a:cubicBezTo>
                  <a:cubicBezTo>
                    <a:pt x="14" y="5"/>
                    <a:pt x="14" y="2"/>
                    <a:pt x="13"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46511" numCol="1" anchor="t" anchorCtr="0" compatLnSpc="1">
              <a:prstTxWarp prst="textNoShape">
                <a:avLst/>
              </a:prstTxWarp>
            </a:bodyPr>
            <a:lstStyle/>
            <a:p>
              <a:pPr defTabSz="930209">
                <a:defRPr/>
              </a:pPr>
              <a:endParaRPr lang="en-US" sz="1832">
                <a:solidFill>
                  <a:srgbClr val="00B0F0"/>
                </a:solidFill>
                <a:latin typeface="Calibri" panose="020F0502020204030204"/>
              </a:endParaRPr>
            </a:p>
          </p:txBody>
        </p:sp>
        <p:sp>
          <p:nvSpPr>
            <p:cNvPr id="280" name="Freeform 102">
              <a:extLst>
                <a:ext uri="{FF2B5EF4-FFF2-40B4-BE49-F238E27FC236}">
                  <a16:creationId xmlns:a16="http://schemas.microsoft.com/office/drawing/2014/main" id="{4BC2CDDF-25A2-4123-A02A-9F35408AB3C7}"/>
                </a:ext>
              </a:extLst>
            </p:cNvPr>
            <p:cNvSpPr>
              <a:spLocks/>
            </p:cNvSpPr>
            <p:nvPr/>
          </p:nvSpPr>
          <p:spPr bwMode="auto">
            <a:xfrm>
              <a:off x="2732248" y="2432192"/>
              <a:ext cx="122895" cy="88937"/>
            </a:xfrm>
            <a:custGeom>
              <a:avLst/>
              <a:gdLst>
                <a:gd name="T0" fmla="*/ 45 w 65"/>
                <a:gd name="T1" fmla="*/ 35 h 47"/>
                <a:gd name="T2" fmla="*/ 23 w 65"/>
                <a:gd name="T3" fmla="*/ 35 h 47"/>
                <a:gd name="T4" fmla="*/ 12 w 65"/>
                <a:gd name="T5" fmla="*/ 23 h 47"/>
                <a:gd name="T6" fmla="*/ 23 w 65"/>
                <a:gd name="T7" fmla="*/ 12 h 47"/>
                <a:gd name="T8" fmla="*/ 45 w 65"/>
                <a:gd name="T9" fmla="*/ 12 h 47"/>
                <a:gd name="T10" fmla="*/ 46 w 65"/>
                <a:gd name="T11" fmla="*/ 12 h 47"/>
                <a:gd name="T12" fmla="*/ 65 w 65"/>
                <a:gd name="T13" fmla="*/ 12 h 47"/>
                <a:gd name="T14" fmla="*/ 45 w 65"/>
                <a:gd name="T15" fmla="*/ 0 h 47"/>
                <a:gd name="T16" fmla="*/ 23 w 65"/>
                <a:gd name="T17" fmla="*/ 0 h 47"/>
                <a:gd name="T18" fmla="*/ 0 w 65"/>
                <a:gd name="T19" fmla="*/ 23 h 47"/>
                <a:gd name="T20" fmla="*/ 23 w 65"/>
                <a:gd name="T21" fmla="*/ 47 h 47"/>
                <a:gd name="T22" fmla="*/ 45 w 65"/>
                <a:gd name="T23" fmla="*/ 47 h 47"/>
                <a:gd name="T24" fmla="*/ 65 w 65"/>
                <a:gd name="T25" fmla="*/ 35 h 47"/>
                <a:gd name="T26" fmla="*/ 46 w 65"/>
                <a:gd name="T27" fmla="*/ 35 h 47"/>
                <a:gd name="T28" fmla="*/ 45 w 65"/>
                <a:gd name="T29" fmla="*/ 3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47">
                  <a:moveTo>
                    <a:pt x="45" y="35"/>
                  </a:moveTo>
                  <a:cubicBezTo>
                    <a:pt x="23" y="35"/>
                    <a:pt x="23" y="35"/>
                    <a:pt x="23" y="35"/>
                  </a:cubicBezTo>
                  <a:cubicBezTo>
                    <a:pt x="17" y="35"/>
                    <a:pt x="12" y="30"/>
                    <a:pt x="12" y="23"/>
                  </a:cubicBezTo>
                  <a:cubicBezTo>
                    <a:pt x="12" y="17"/>
                    <a:pt x="17" y="12"/>
                    <a:pt x="23" y="12"/>
                  </a:cubicBezTo>
                  <a:cubicBezTo>
                    <a:pt x="45" y="12"/>
                    <a:pt x="45" y="12"/>
                    <a:pt x="45" y="12"/>
                  </a:cubicBezTo>
                  <a:cubicBezTo>
                    <a:pt x="45" y="12"/>
                    <a:pt x="46" y="12"/>
                    <a:pt x="46" y="12"/>
                  </a:cubicBezTo>
                  <a:cubicBezTo>
                    <a:pt x="65" y="12"/>
                    <a:pt x="65" y="12"/>
                    <a:pt x="65" y="12"/>
                  </a:cubicBezTo>
                  <a:cubicBezTo>
                    <a:pt x="61" y="5"/>
                    <a:pt x="54" y="0"/>
                    <a:pt x="45" y="0"/>
                  </a:cubicBezTo>
                  <a:cubicBezTo>
                    <a:pt x="23" y="0"/>
                    <a:pt x="23" y="0"/>
                    <a:pt x="23" y="0"/>
                  </a:cubicBezTo>
                  <a:cubicBezTo>
                    <a:pt x="10" y="0"/>
                    <a:pt x="0" y="10"/>
                    <a:pt x="0" y="23"/>
                  </a:cubicBezTo>
                  <a:cubicBezTo>
                    <a:pt x="0" y="36"/>
                    <a:pt x="10" y="47"/>
                    <a:pt x="23" y="47"/>
                  </a:cubicBezTo>
                  <a:cubicBezTo>
                    <a:pt x="45" y="47"/>
                    <a:pt x="45" y="47"/>
                    <a:pt x="45" y="47"/>
                  </a:cubicBezTo>
                  <a:cubicBezTo>
                    <a:pt x="54" y="47"/>
                    <a:pt x="61" y="42"/>
                    <a:pt x="65" y="35"/>
                  </a:cubicBezTo>
                  <a:cubicBezTo>
                    <a:pt x="46" y="35"/>
                    <a:pt x="46" y="35"/>
                    <a:pt x="46" y="35"/>
                  </a:cubicBezTo>
                  <a:cubicBezTo>
                    <a:pt x="46" y="35"/>
                    <a:pt x="45" y="35"/>
                    <a:pt x="45" y="35"/>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46511" numCol="1" anchor="t" anchorCtr="0" compatLnSpc="1">
              <a:prstTxWarp prst="textNoShape">
                <a:avLst/>
              </a:prstTxWarp>
            </a:bodyPr>
            <a:lstStyle/>
            <a:p>
              <a:pPr defTabSz="930209">
                <a:defRPr/>
              </a:pPr>
              <a:endParaRPr lang="en-US" sz="1832">
                <a:solidFill>
                  <a:srgbClr val="00B0F0"/>
                </a:solidFill>
                <a:latin typeface="Calibri" panose="020F0502020204030204"/>
              </a:endParaRPr>
            </a:p>
          </p:txBody>
        </p:sp>
        <p:sp>
          <p:nvSpPr>
            <p:cNvPr id="281" name="Freeform 103">
              <a:extLst>
                <a:ext uri="{FF2B5EF4-FFF2-40B4-BE49-F238E27FC236}">
                  <a16:creationId xmlns:a16="http://schemas.microsoft.com/office/drawing/2014/main" id="{A45C09AF-D927-4C6F-BDDE-1587F800A70A}"/>
                </a:ext>
              </a:extLst>
            </p:cNvPr>
            <p:cNvSpPr>
              <a:spLocks/>
            </p:cNvSpPr>
            <p:nvPr/>
          </p:nvSpPr>
          <p:spPr bwMode="auto">
            <a:xfrm>
              <a:off x="2869696" y="2462915"/>
              <a:ext cx="27490" cy="25873"/>
            </a:xfrm>
            <a:custGeom>
              <a:avLst/>
              <a:gdLst>
                <a:gd name="T0" fmla="*/ 14 w 14"/>
                <a:gd name="T1" fmla="*/ 0 h 14"/>
                <a:gd name="T2" fmla="*/ 1 w 14"/>
                <a:gd name="T3" fmla="*/ 0 h 14"/>
                <a:gd name="T4" fmla="*/ 0 w 14"/>
                <a:gd name="T5" fmla="*/ 7 h 14"/>
                <a:gd name="T6" fmla="*/ 1 w 14"/>
                <a:gd name="T7" fmla="*/ 14 h 14"/>
                <a:gd name="T8" fmla="*/ 14 w 14"/>
                <a:gd name="T9" fmla="*/ 14 h 14"/>
                <a:gd name="T10" fmla="*/ 12 w 14"/>
                <a:gd name="T11" fmla="*/ 7 h 14"/>
                <a:gd name="T12" fmla="*/ 14 w 1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4" h="14">
                  <a:moveTo>
                    <a:pt x="14" y="0"/>
                  </a:moveTo>
                  <a:cubicBezTo>
                    <a:pt x="1" y="0"/>
                    <a:pt x="1" y="0"/>
                    <a:pt x="1" y="0"/>
                  </a:cubicBezTo>
                  <a:cubicBezTo>
                    <a:pt x="0" y="2"/>
                    <a:pt x="0" y="5"/>
                    <a:pt x="0" y="7"/>
                  </a:cubicBezTo>
                  <a:cubicBezTo>
                    <a:pt x="0" y="10"/>
                    <a:pt x="0" y="12"/>
                    <a:pt x="1" y="14"/>
                  </a:cubicBezTo>
                  <a:cubicBezTo>
                    <a:pt x="14" y="14"/>
                    <a:pt x="14" y="14"/>
                    <a:pt x="14" y="14"/>
                  </a:cubicBezTo>
                  <a:cubicBezTo>
                    <a:pt x="13" y="12"/>
                    <a:pt x="12" y="10"/>
                    <a:pt x="12" y="7"/>
                  </a:cubicBezTo>
                  <a:cubicBezTo>
                    <a:pt x="12" y="5"/>
                    <a:pt x="13" y="2"/>
                    <a:pt x="14"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46511" numCol="1" anchor="t" anchorCtr="0" compatLnSpc="1">
              <a:prstTxWarp prst="textNoShape">
                <a:avLst/>
              </a:prstTxWarp>
            </a:bodyPr>
            <a:lstStyle/>
            <a:p>
              <a:pPr defTabSz="930209">
                <a:defRPr/>
              </a:pPr>
              <a:endParaRPr lang="en-US" sz="1832">
                <a:solidFill>
                  <a:srgbClr val="00B0F0"/>
                </a:solidFill>
                <a:latin typeface="Calibri" panose="020F0502020204030204"/>
              </a:endParaRPr>
            </a:p>
          </p:txBody>
        </p:sp>
        <p:sp>
          <p:nvSpPr>
            <p:cNvPr id="282" name="Freeform 104">
              <a:extLst>
                <a:ext uri="{FF2B5EF4-FFF2-40B4-BE49-F238E27FC236}">
                  <a16:creationId xmlns:a16="http://schemas.microsoft.com/office/drawing/2014/main" id="{18BC9C1F-96D9-41F4-ABE8-073F08AE7986}"/>
                </a:ext>
              </a:extLst>
            </p:cNvPr>
            <p:cNvSpPr>
              <a:spLocks/>
            </p:cNvSpPr>
            <p:nvPr/>
          </p:nvSpPr>
          <p:spPr bwMode="auto">
            <a:xfrm>
              <a:off x="2876164" y="2432192"/>
              <a:ext cx="124512" cy="88937"/>
            </a:xfrm>
            <a:custGeom>
              <a:avLst/>
              <a:gdLst>
                <a:gd name="T0" fmla="*/ 42 w 66"/>
                <a:gd name="T1" fmla="*/ 0 h 47"/>
                <a:gd name="T2" fmla="*/ 20 w 66"/>
                <a:gd name="T3" fmla="*/ 0 h 47"/>
                <a:gd name="T4" fmla="*/ 0 w 66"/>
                <a:gd name="T5" fmla="*/ 12 h 47"/>
                <a:gd name="T6" fmla="*/ 19 w 66"/>
                <a:gd name="T7" fmla="*/ 12 h 47"/>
                <a:gd name="T8" fmla="*/ 20 w 66"/>
                <a:gd name="T9" fmla="*/ 12 h 47"/>
                <a:gd name="T10" fmla="*/ 42 w 66"/>
                <a:gd name="T11" fmla="*/ 12 h 47"/>
                <a:gd name="T12" fmla="*/ 54 w 66"/>
                <a:gd name="T13" fmla="*/ 23 h 47"/>
                <a:gd name="T14" fmla="*/ 42 w 66"/>
                <a:gd name="T15" fmla="*/ 35 h 47"/>
                <a:gd name="T16" fmla="*/ 20 w 66"/>
                <a:gd name="T17" fmla="*/ 35 h 47"/>
                <a:gd name="T18" fmla="*/ 19 w 66"/>
                <a:gd name="T19" fmla="*/ 35 h 47"/>
                <a:gd name="T20" fmla="*/ 0 w 66"/>
                <a:gd name="T21" fmla="*/ 35 h 47"/>
                <a:gd name="T22" fmla="*/ 20 w 66"/>
                <a:gd name="T23" fmla="*/ 47 h 47"/>
                <a:gd name="T24" fmla="*/ 42 w 66"/>
                <a:gd name="T25" fmla="*/ 47 h 47"/>
                <a:gd name="T26" fmla="*/ 66 w 66"/>
                <a:gd name="T27" fmla="*/ 23 h 47"/>
                <a:gd name="T28" fmla="*/ 42 w 66"/>
                <a:gd name="T2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 h="47">
                  <a:moveTo>
                    <a:pt x="42" y="0"/>
                  </a:moveTo>
                  <a:cubicBezTo>
                    <a:pt x="20" y="0"/>
                    <a:pt x="20" y="0"/>
                    <a:pt x="20" y="0"/>
                  </a:cubicBezTo>
                  <a:cubicBezTo>
                    <a:pt x="11" y="0"/>
                    <a:pt x="4" y="5"/>
                    <a:pt x="0" y="12"/>
                  </a:cubicBezTo>
                  <a:cubicBezTo>
                    <a:pt x="19" y="12"/>
                    <a:pt x="19" y="12"/>
                    <a:pt x="19" y="12"/>
                  </a:cubicBezTo>
                  <a:cubicBezTo>
                    <a:pt x="19" y="12"/>
                    <a:pt x="20" y="12"/>
                    <a:pt x="20" y="12"/>
                  </a:cubicBezTo>
                  <a:cubicBezTo>
                    <a:pt x="42" y="12"/>
                    <a:pt x="42" y="12"/>
                    <a:pt x="42" y="12"/>
                  </a:cubicBezTo>
                  <a:cubicBezTo>
                    <a:pt x="48" y="12"/>
                    <a:pt x="54" y="17"/>
                    <a:pt x="54" y="23"/>
                  </a:cubicBezTo>
                  <a:cubicBezTo>
                    <a:pt x="54" y="30"/>
                    <a:pt x="48" y="35"/>
                    <a:pt x="42" y="35"/>
                  </a:cubicBezTo>
                  <a:cubicBezTo>
                    <a:pt x="20" y="35"/>
                    <a:pt x="20" y="35"/>
                    <a:pt x="20" y="35"/>
                  </a:cubicBezTo>
                  <a:cubicBezTo>
                    <a:pt x="20" y="35"/>
                    <a:pt x="19" y="35"/>
                    <a:pt x="19" y="35"/>
                  </a:cubicBezTo>
                  <a:cubicBezTo>
                    <a:pt x="0" y="35"/>
                    <a:pt x="0" y="35"/>
                    <a:pt x="0" y="35"/>
                  </a:cubicBezTo>
                  <a:cubicBezTo>
                    <a:pt x="4" y="42"/>
                    <a:pt x="11" y="47"/>
                    <a:pt x="20" y="47"/>
                  </a:cubicBezTo>
                  <a:cubicBezTo>
                    <a:pt x="42" y="47"/>
                    <a:pt x="42" y="47"/>
                    <a:pt x="42" y="47"/>
                  </a:cubicBezTo>
                  <a:cubicBezTo>
                    <a:pt x="55" y="47"/>
                    <a:pt x="66" y="36"/>
                    <a:pt x="66" y="23"/>
                  </a:cubicBezTo>
                  <a:cubicBezTo>
                    <a:pt x="66" y="10"/>
                    <a:pt x="55" y="0"/>
                    <a:pt x="42"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46511" numCol="1" anchor="t" anchorCtr="0" compatLnSpc="1">
              <a:prstTxWarp prst="textNoShape">
                <a:avLst/>
              </a:prstTxWarp>
            </a:bodyPr>
            <a:lstStyle/>
            <a:p>
              <a:pPr defTabSz="930209">
                <a:defRPr/>
              </a:pPr>
              <a:endParaRPr lang="en-US" sz="1832">
                <a:solidFill>
                  <a:srgbClr val="00B0F0"/>
                </a:solidFill>
                <a:latin typeface="Calibri" panose="020F0502020204030204"/>
              </a:endParaRPr>
            </a:p>
          </p:txBody>
        </p:sp>
        <p:sp>
          <p:nvSpPr>
            <p:cNvPr id="283" name="Freeform 105">
              <a:extLst>
                <a:ext uri="{FF2B5EF4-FFF2-40B4-BE49-F238E27FC236}">
                  <a16:creationId xmlns:a16="http://schemas.microsoft.com/office/drawing/2014/main" id="{019BBC72-6ABD-4A70-961E-D3DEEA4E250A}"/>
                </a:ext>
              </a:extLst>
            </p:cNvPr>
            <p:cNvSpPr>
              <a:spLocks noEditPoints="1"/>
            </p:cNvSpPr>
            <p:nvPr/>
          </p:nvSpPr>
          <p:spPr bwMode="auto">
            <a:xfrm>
              <a:off x="2683737" y="2294743"/>
              <a:ext cx="363833" cy="363833"/>
            </a:xfrm>
            <a:custGeom>
              <a:avLst/>
              <a:gdLst>
                <a:gd name="T0" fmla="*/ 96 w 192"/>
                <a:gd name="T1" fmla="*/ 12 h 192"/>
                <a:gd name="T2" fmla="*/ 180 w 192"/>
                <a:gd name="T3" fmla="*/ 96 h 192"/>
                <a:gd name="T4" fmla="*/ 96 w 192"/>
                <a:gd name="T5" fmla="*/ 180 h 192"/>
                <a:gd name="T6" fmla="*/ 12 w 192"/>
                <a:gd name="T7" fmla="*/ 96 h 192"/>
                <a:gd name="T8" fmla="*/ 96 w 192"/>
                <a:gd name="T9" fmla="*/ 12 h 192"/>
                <a:gd name="T10" fmla="*/ 96 w 192"/>
                <a:gd name="T11" fmla="*/ 0 h 192"/>
                <a:gd name="T12" fmla="*/ 0 w 192"/>
                <a:gd name="T13" fmla="*/ 96 h 192"/>
                <a:gd name="T14" fmla="*/ 96 w 192"/>
                <a:gd name="T15" fmla="*/ 192 h 192"/>
                <a:gd name="T16" fmla="*/ 192 w 192"/>
                <a:gd name="T17" fmla="*/ 96 h 192"/>
                <a:gd name="T18" fmla="*/ 96 w 192"/>
                <a:gd name="T19"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 h="192">
                  <a:moveTo>
                    <a:pt x="96" y="12"/>
                  </a:moveTo>
                  <a:cubicBezTo>
                    <a:pt x="142" y="12"/>
                    <a:pt x="180" y="50"/>
                    <a:pt x="180" y="96"/>
                  </a:cubicBezTo>
                  <a:cubicBezTo>
                    <a:pt x="180" y="143"/>
                    <a:pt x="142" y="180"/>
                    <a:pt x="96" y="180"/>
                  </a:cubicBezTo>
                  <a:cubicBezTo>
                    <a:pt x="49" y="180"/>
                    <a:pt x="12" y="143"/>
                    <a:pt x="12" y="96"/>
                  </a:cubicBezTo>
                  <a:cubicBezTo>
                    <a:pt x="12" y="50"/>
                    <a:pt x="49" y="12"/>
                    <a:pt x="96" y="12"/>
                  </a:cubicBezTo>
                  <a:moveTo>
                    <a:pt x="96" y="0"/>
                  </a:moveTo>
                  <a:cubicBezTo>
                    <a:pt x="43" y="0"/>
                    <a:pt x="0" y="43"/>
                    <a:pt x="0" y="96"/>
                  </a:cubicBezTo>
                  <a:cubicBezTo>
                    <a:pt x="0" y="149"/>
                    <a:pt x="43" y="192"/>
                    <a:pt x="96" y="192"/>
                  </a:cubicBezTo>
                  <a:cubicBezTo>
                    <a:pt x="149" y="192"/>
                    <a:pt x="192" y="149"/>
                    <a:pt x="192" y="96"/>
                  </a:cubicBezTo>
                  <a:cubicBezTo>
                    <a:pt x="192" y="43"/>
                    <a:pt x="149" y="0"/>
                    <a:pt x="96"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46511" numCol="1" anchor="t" anchorCtr="0" compatLnSpc="1">
              <a:prstTxWarp prst="textNoShape">
                <a:avLst/>
              </a:prstTxWarp>
            </a:bodyPr>
            <a:lstStyle/>
            <a:p>
              <a:pPr defTabSz="930209">
                <a:defRPr/>
              </a:pPr>
              <a:endParaRPr lang="en-US" sz="1832">
                <a:solidFill>
                  <a:srgbClr val="00B0F0"/>
                </a:solidFill>
                <a:latin typeface="Calibri" panose="020F0502020204030204"/>
              </a:endParaRPr>
            </a:p>
          </p:txBody>
        </p:sp>
      </p:grpSp>
    </p:spTree>
    <p:extLst>
      <p:ext uri="{BB962C8B-B14F-4D97-AF65-F5344CB8AC3E}">
        <p14:creationId xmlns:p14="http://schemas.microsoft.com/office/powerpoint/2010/main" val="29490575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4">
                                            <p:txEl>
                                              <p:pRg st="0" end="0"/>
                                            </p:txEl>
                                          </p:spTgt>
                                        </p:tgtEl>
                                        <p:attrNameLst>
                                          <p:attrName>style.visibility</p:attrName>
                                        </p:attrNameLst>
                                      </p:cBhvr>
                                      <p:to>
                                        <p:strVal val="visible"/>
                                      </p:to>
                                    </p:set>
                                    <p:animEffect transition="in" filter="fade">
                                      <p:cBhvr>
                                        <p:cTn id="7" dur="500"/>
                                        <p:tgtEl>
                                          <p:spTgt spid="104">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4">
                                            <p:txEl>
                                              <p:pRg st="1" end="1"/>
                                            </p:txEl>
                                          </p:spTgt>
                                        </p:tgtEl>
                                        <p:attrNameLst>
                                          <p:attrName>style.visibility</p:attrName>
                                        </p:attrNameLst>
                                      </p:cBhvr>
                                      <p:to>
                                        <p:strVal val="visible"/>
                                      </p:to>
                                    </p:set>
                                    <p:animEffect transition="in" filter="fade">
                                      <p:cBhvr>
                                        <p:cTn id="20" dur="500"/>
                                        <p:tgtEl>
                                          <p:spTgt spid="104">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04">
                                            <p:txEl>
                                              <p:pRg st="2" end="2"/>
                                            </p:txEl>
                                          </p:spTgt>
                                        </p:tgtEl>
                                        <p:attrNameLst>
                                          <p:attrName>style.visibility</p:attrName>
                                        </p:attrNameLst>
                                      </p:cBhvr>
                                      <p:to>
                                        <p:strVal val="visible"/>
                                      </p:to>
                                    </p:set>
                                    <p:animEffect transition="in" filter="fade">
                                      <p:cBhvr>
                                        <p:cTn id="25" dur="500"/>
                                        <p:tgtEl>
                                          <p:spTgt spid="10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4">
            <a:extLst>
              <a:ext uri="{FF2B5EF4-FFF2-40B4-BE49-F238E27FC236}">
                <a16:creationId xmlns:a16="http://schemas.microsoft.com/office/drawing/2014/main" id="{3F2CED08-3BD5-40E1-82CB-3CC3B3160CC7}"/>
              </a:ext>
            </a:extLst>
          </p:cNvPr>
          <p:cNvSpPr txBox="1">
            <a:spLocks/>
          </p:cNvSpPr>
          <p:nvPr/>
        </p:nvSpPr>
        <p:spPr>
          <a:xfrm>
            <a:off x="434430" y="145557"/>
            <a:ext cx="10246112" cy="75140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defTabSz="949071">
              <a:defRPr/>
            </a:pPr>
            <a:r>
              <a:rPr lang="en-GB" sz="4793" spc="-102" dirty="0">
                <a:solidFill>
                  <a:srgbClr val="FFFFFF"/>
                </a:solidFill>
                <a:latin typeface="Segoe UI Light"/>
              </a:rPr>
              <a:t>Resource Group Lifecycle</a:t>
            </a:r>
          </a:p>
        </p:txBody>
      </p:sp>
      <p:sp>
        <p:nvSpPr>
          <p:cNvPr id="26" name="Subtitle 2">
            <a:extLst>
              <a:ext uri="{FF2B5EF4-FFF2-40B4-BE49-F238E27FC236}">
                <a16:creationId xmlns:a16="http://schemas.microsoft.com/office/drawing/2014/main" id="{DCC2099E-5CEF-4E65-AD77-06D670180E70}"/>
              </a:ext>
            </a:extLst>
          </p:cNvPr>
          <p:cNvSpPr txBox="1">
            <a:spLocks/>
          </p:cNvSpPr>
          <p:nvPr/>
        </p:nvSpPr>
        <p:spPr>
          <a:xfrm>
            <a:off x="442357" y="1590725"/>
            <a:ext cx="3905340" cy="1241602"/>
          </a:xfrm>
          <a:prstGeom prst="rect">
            <a:avLst/>
          </a:prstGeom>
        </p:spPr>
        <p:txBody>
          <a:bodyPr vert="horz" wrap="square" lIns="145951" tIns="45661" rIns="91323" bIns="45661" rtlCol="0">
            <a:noAutofit/>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marL="0" indent="0" defTabSz="949071">
              <a:buNone/>
              <a:defRPr/>
            </a:pPr>
            <a:r>
              <a:rPr lang="en-US" sz="2442" dirty="0">
                <a:gradFill>
                  <a:gsLst>
                    <a:gs pos="1250">
                      <a:srgbClr val="000000"/>
                    </a:gs>
                    <a:gs pos="100000">
                      <a:srgbClr val="000000"/>
                    </a:gs>
                  </a:gsLst>
                  <a:lin ang="5400000" scaled="0"/>
                </a:gradFill>
                <a:latin typeface="Segoe UI"/>
              </a:rPr>
              <a:t>Question: </a:t>
            </a:r>
          </a:p>
          <a:p>
            <a:pPr marL="0" indent="0" defTabSz="949071">
              <a:buNone/>
              <a:defRPr/>
            </a:pPr>
            <a:r>
              <a:rPr lang="en-US" sz="2036" dirty="0">
                <a:gradFill>
                  <a:gsLst>
                    <a:gs pos="1250">
                      <a:srgbClr val="000000"/>
                    </a:gs>
                    <a:gs pos="100000">
                      <a:srgbClr val="000000"/>
                    </a:gs>
                  </a:gsLst>
                  <a:lin ang="5400000" scaled="0"/>
                </a:gradFill>
                <a:latin typeface="Segoe UI Light" panose="020B0502040204020203" pitchFamily="34" charset="0"/>
                <a:cs typeface="Segoe UI Light" panose="020B0502040204020203" pitchFamily="34" charset="0"/>
              </a:rPr>
              <a:t>Should these resources be in the same group or a different one?</a:t>
            </a:r>
          </a:p>
        </p:txBody>
      </p:sp>
      <p:sp>
        <p:nvSpPr>
          <p:cNvPr id="27" name="Subtitle 2">
            <a:extLst>
              <a:ext uri="{FF2B5EF4-FFF2-40B4-BE49-F238E27FC236}">
                <a16:creationId xmlns:a16="http://schemas.microsoft.com/office/drawing/2014/main" id="{80FA62D1-21AE-4C4A-A200-9ECCD4F58094}"/>
              </a:ext>
            </a:extLst>
          </p:cNvPr>
          <p:cNvSpPr txBox="1">
            <a:spLocks/>
          </p:cNvSpPr>
          <p:nvPr/>
        </p:nvSpPr>
        <p:spPr>
          <a:xfrm>
            <a:off x="442357" y="3017631"/>
            <a:ext cx="4750926" cy="1482911"/>
          </a:xfrm>
          <a:prstGeom prst="rect">
            <a:avLst/>
          </a:prstGeom>
        </p:spPr>
        <p:txBody>
          <a:bodyPr vert="horz" lIns="145951" tIns="46511" rIns="93022" bIns="46511"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30532">
              <a:spcBef>
                <a:spcPct val="20000"/>
              </a:spcBef>
              <a:buClr>
                <a:prstClr val="black"/>
              </a:buClr>
              <a:buSzPct val="100000"/>
              <a:buNone/>
              <a:defRPr/>
            </a:pPr>
            <a:r>
              <a:rPr lang="en-US" sz="2442" dirty="0">
                <a:gradFill>
                  <a:gsLst>
                    <a:gs pos="1250">
                      <a:srgbClr val="000000"/>
                    </a:gs>
                    <a:gs pos="100000">
                      <a:srgbClr val="000000"/>
                    </a:gs>
                  </a:gsLst>
                  <a:lin ang="5400000" scaled="0"/>
                </a:gradFill>
                <a:latin typeface="Segoe UI"/>
                <a:cs typeface="Segoe UI" panose="020B0502040204020203" pitchFamily="34" charset="0"/>
              </a:rPr>
              <a:t>Hint: </a:t>
            </a:r>
          </a:p>
          <a:p>
            <a:pPr marL="0" indent="0" defTabSz="930532">
              <a:spcBef>
                <a:spcPct val="20000"/>
              </a:spcBef>
              <a:buClr>
                <a:prstClr val="black"/>
              </a:buClr>
              <a:buSzPct val="100000"/>
              <a:buNone/>
              <a:defRPr/>
            </a:pPr>
            <a:r>
              <a:rPr lang="en-US" sz="2036" dirty="0">
                <a:gradFill>
                  <a:gsLst>
                    <a:gs pos="1250">
                      <a:prstClr val="black"/>
                    </a:gs>
                    <a:gs pos="100000">
                      <a:prstClr val="black"/>
                    </a:gs>
                  </a:gsLst>
                  <a:lin ang="5400000" scaled="0"/>
                </a:gradFill>
                <a:latin typeface="Segoe UI Light" panose="020B0502040204020203" pitchFamily="34" charset="0"/>
                <a:cs typeface="Segoe UI Light" panose="020B0502040204020203" pitchFamily="34" charset="0"/>
              </a:rPr>
              <a:t>Do they have common lifecycle </a:t>
            </a:r>
            <a:br>
              <a:rPr lang="en-US" sz="2036" dirty="0">
                <a:gradFill>
                  <a:gsLst>
                    <a:gs pos="1250">
                      <a:prstClr val="black"/>
                    </a:gs>
                    <a:gs pos="100000">
                      <a:prstClr val="black"/>
                    </a:gs>
                  </a:gsLst>
                  <a:lin ang="5400000" scaled="0"/>
                </a:gradFill>
                <a:latin typeface="Segoe UI Light" panose="020B0502040204020203" pitchFamily="34" charset="0"/>
                <a:cs typeface="Segoe UI Light" panose="020B0502040204020203" pitchFamily="34" charset="0"/>
              </a:rPr>
            </a:br>
            <a:r>
              <a:rPr lang="en-US" sz="2036" dirty="0">
                <a:gradFill>
                  <a:gsLst>
                    <a:gs pos="1250">
                      <a:prstClr val="black"/>
                    </a:gs>
                    <a:gs pos="100000">
                      <a:prstClr val="black"/>
                    </a:gs>
                  </a:gsLst>
                  <a:lin ang="5400000" scaled="0"/>
                </a:gradFill>
                <a:latin typeface="Segoe UI Light" panose="020B0502040204020203" pitchFamily="34" charset="0"/>
                <a:cs typeface="Segoe UI Light" panose="020B0502040204020203" pitchFamily="34" charset="0"/>
              </a:rPr>
              <a:t>and management?</a:t>
            </a:r>
          </a:p>
        </p:txBody>
      </p:sp>
      <p:sp>
        <p:nvSpPr>
          <p:cNvPr id="28" name="Subtitle 2">
            <a:extLst>
              <a:ext uri="{FF2B5EF4-FFF2-40B4-BE49-F238E27FC236}">
                <a16:creationId xmlns:a16="http://schemas.microsoft.com/office/drawing/2014/main" id="{DC05025B-81FE-4DCF-86AB-14E2555192A6}"/>
              </a:ext>
            </a:extLst>
          </p:cNvPr>
          <p:cNvSpPr txBox="1">
            <a:spLocks/>
          </p:cNvSpPr>
          <p:nvPr/>
        </p:nvSpPr>
        <p:spPr>
          <a:xfrm>
            <a:off x="442357" y="4498413"/>
            <a:ext cx="4750926" cy="1482911"/>
          </a:xfrm>
          <a:prstGeom prst="rect">
            <a:avLst/>
          </a:prstGeom>
        </p:spPr>
        <p:txBody>
          <a:bodyPr vert="horz" lIns="145951" tIns="46511" rIns="93022" bIns="46511"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30532">
              <a:spcBef>
                <a:spcPct val="20000"/>
              </a:spcBef>
              <a:buClr>
                <a:prstClr val="black"/>
              </a:buClr>
              <a:buSzPct val="100000"/>
              <a:buNone/>
              <a:defRPr/>
            </a:pPr>
            <a:r>
              <a:rPr lang="en-US" sz="2442" dirty="0">
                <a:gradFill>
                  <a:gsLst>
                    <a:gs pos="1250">
                      <a:srgbClr val="000000"/>
                    </a:gs>
                    <a:gs pos="100000">
                      <a:srgbClr val="000000"/>
                    </a:gs>
                  </a:gsLst>
                  <a:lin ang="5400000" scaled="0"/>
                </a:gradFill>
                <a:latin typeface="Segoe UI"/>
                <a:cs typeface="Segoe UI" panose="020B0502040204020203" pitchFamily="34" charset="0"/>
              </a:rPr>
              <a:t>Answer: </a:t>
            </a:r>
          </a:p>
          <a:p>
            <a:pPr marL="0" indent="0" defTabSz="930532">
              <a:spcBef>
                <a:spcPct val="20000"/>
              </a:spcBef>
              <a:buClr>
                <a:prstClr val="black"/>
              </a:buClr>
              <a:buSzPct val="100000"/>
              <a:buNone/>
              <a:defRPr/>
            </a:pPr>
            <a:r>
              <a:rPr lang="en-US" sz="2036" dirty="0">
                <a:gradFill>
                  <a:gsLst>
                    <a:gs pos="1250">
                      <a:prstClr val="black"/>
                    </a:gs>
                    <a:gs pos="100000">
                      <a:prstClr val="black"/>
                    </a:gs>
                  </a:gsLst>
                  <a:lin ang="5400000" scaled="0"/>
                </a:gradFill>
                <a:latin typeface="Segoe UI Light" panose="020B0502040204020203" pitchFamily="34" charset="0"/>
                <a:cs typeface="Segoe UI Light" panose="020B0502040204020203" pitchFamily="34" charset="0"/>
              </a:rPr>
              <a:t>Up to you.</a:t>
            </a:r>
          </a:p>
        </p:txBody>
      </p:sp>
      <p:pic>
        <p:nvPicPr>
          <p:cNvPr id="29" name="Picture 28">
            <a:extLst>
              <a:ext uri="{FF2B5EF4-FFF2-40B4-BE49-F238E27FC236}">
                <a16:creationId xmlns:a16="http://schemas.microsoft.com/office/drawing/2014/main" id="{F4148B38-980C-4A03-971D-C12F6040EF37}"/>
              </a:ext>
            </a:extLst>
          </p:cNvPr>
          <p:cNvPicPr>
            <a:picLocks noChangeAspect="1"/>
          </p:cNvPicPr>
          <p:nvPr/>
        </p:nvPicPr>
        <p:blipFill rotWithShape="1">
          <a:blip r:embed="rId3"/>
          <a:srcRect t="42013" b="40849"/>
          <a:stretch/>
        </p:blipFill>
        <p:spPr>
          <a:xfrm>
            <a:off x="5822631" y="3585821"/>
            <a:ext cx="5994172" cy="865766"/>
          </a:xfrm>
          <a:prstGeom prst="rect">
            <a:avLst/>
          </a:prstGeom>
        </p:spPr>
      </p:pic>
      <p:sp>
        <p:nvSpPr>
          <p:cNvPr id="42" name="Rectangle 41">
            <a:extLst>
              <a:ext uri="{FF2B5EF4-FFF2-40B4-BE49-F238E27FC236}">
                <a16:creationId xmlns:a16="http://schemas.microsoft.com/office/drawing/2014/main" id="{F201D4A0-1D13-4455-99EE-88A71CA82355}"/>
              </a:ext>
            </a:extLst>
          </p:cNvPr>
          <p:cNvSpPr/>
          <p:nvPr/>
        </p:nvSpPr>
        <p:spPr>
          <a:xfrm>
            <a:off x="5663200" y="1336421"/>
            <a:ext cx="6596351" cy="2216601"/>
          </a:xfrm>
          <a:prstGeom prst="rect">
            <a:avLst/>
          </a:prstGeom>
          <a:solidFill>
            <a:srgbClr val="E6E6E6"/>
          </a:solid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238">
              <a:defRPr/>
            </a:pPr>
            <a:endParaRPr lang="en-GB" sz="1798">
              <a:solidFill>
                <a:prstClr val="white"/>
              </a:solidFill>
              <a:latin typeface="Calibri"/>
            </a:endParaRPr>
          </a:p>
        </p:txBody>
      </p:sp>
      <p:grpSp>
        <p:nvGrpSpPr>
          <p:cNvPr id="43" name="Group 42">
            <a:extLst>
              <a:ext uri="{FF2B5EF4-FFF2-40B4-BE49-F238E27FC236}">
                <a16:creationId xmlns:a16="http://schemas.microsoft.com/office/drawing/2014/main" id="{F4A77E80-A88D-4FDF-BA13-4D2D0F15C0C9}"/>
              </a:ext>
            </a:extLst>
          </p:cNvPr>
          <p:cNvGrpSpPr/>
          <p:nvPr/>
        </p:nvGrpSpPr>
        <p:grpSpPr>
          <a:xfrm>
            <a:off x="8011635" y="1772022"/>
            <a:ext cx="1613397" cy="1199385"/>
            <a:chOff x="2843306" y="1723225"/>
            <a:chExt cx="1993268" cy="1481778"/>
          </a:xfrm>
        </p:grpSpPr>
        <p:pic>
          <p:nvPicPr>
            <p:cNvPr id="44" name="Graphic 43">
              <a:extLst>
                <a:ext uri="{FF2B5EF4-FFF2-40B4-BE49-F238E27FC236}">
                  <a16:creationId xmlns:a16="http://schemas.microsoft.com/office/drawing/2014/main" id="{9E7C6261-5000-4DED-895C-5ADCAE03785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3284150" y="1723225"/>
              <a:ext cx="1078134" cy="1078134"/>
            </a:xfrm>
            <a:prstGeom prst="rect">
              <a:avLst/>
            </a:prstGeom>
          </p:spPr>
        </p:pic>
        <p:sp>
          <p:nvSpPr>
            <p:cNvPr id="45" name="Rectangle 44">
              <a:extLst>
                <a:ext uri="{FF2B5EF4-FFF2-40B4-BE49-F238E27FC236}">
                  <a16:creationId xmlns:a16="http://schemas.microsoft.com/office/drawing/2014/main" id="{FBD893C5-CAFD-487F-8621-1618C2965722}"/>
                </a:ext>
              </a:extLst>
            </p:cNvPr>
            <p:cNvSpPr/>
            <p:nvPr/>
          </p:nvSpPr>
          <p:spPr>
            <a:xfrm>
              <a:off x="2843306" y="2818035"/>
              <a:ext cx="1993268" cy="386968"/>
            </a:xfrm>
            <a:prstGeom prst="rect">
              <a:avLst/>
            </a:prstGeom>
          </p:spPr>
          <p:txBody>
            <a:bodyPr wrap="none">
              <a:spAutoFit/>
            </a:bodyPr>
            <a:lstStyle/>
            <a:p>
              <a:pPr defTabSz="931033">
                <a:defRPr/>
              </a:pPr>
              <a:r>
                <a:rPr lang="en-GB" sz="1398" b="1" dirty="0">
                  <a:solidFill>
                    <a:srgbClr val="000000"/>
                  </a:solidFill>
                  <a:latin typeface="Segoe UI"/>
                </a:rPr>
                <a:t>Storage Account</a:t>
              </a:r>
            </a:p>
          </p:txBody>
        </p:sp>
      </p:grpSp>
      <p:grpSp>
        <p:nvGrpSpPr>
          <p:cNvPr id="46" name="Group 45">
            <a:extLst>
              <a:ext uri="{FF2B5EF4-FFF2-40B4-BE49-F238E27FC236}">
                <a16:creationId xmlns:a16="http://schemas.microsoft.com/office/drawing/2014/main" id="{06E37D3D-BAD1-425F-9A59-A352232D199C}"/>
              </a:ext>
            </a:extLst>
          </p:cNvPr>
          <p:cNvGrpSpPr/>
          <p:nvPr/>
        </p:nvGrpSpPr>
        <p:grpSpPr>
          <a:xfrm>
            <a:off x="5899007" y="1769680"/>
            <a:ext cx="951452" cy="1264672"/>
            <a:chOff x="1145869" y="1711702"/>
            <a:chExt cx="1175470" cy="1562437"/>
          </a:xfrm>
        </p:grpSpPr>
        <p:pic>
          <p:nvPicPr>
            <p:cNvPr id="47" name="Picture 46" descr="A picture containing drawing&#10;&#10;Description automatically generated">
              <a:extLst>
                <a:ext uri="{FF2B5EF4-FFF2-40B4-BE49-F238E27FC236}">
                  <a16:creationId xmlns:a16="http://schemas.microsoft.com/office/drawing/2014/main" id="{CCF25996-FE59-427C-A1D9-59D85486AEC8}"/>
                </a:ext>
              </a:extLst>
            </p:cNvPr>
            <p:cNvPicPr>
              <a:picLocks noChangeAspect="1"/>
            </p:cNvPicPr>
            <p:nvPr/>
          </p:nvPicPr>
          <p:blipFill>
            <a:blip r:embed="rId6"/>
            <a:stretch>
              <a:fillRect/>
            </a:stretch>
          </p:blipFill>
          <p:spPr>
            <a:xfrm>
              <a:off x="1145869" y="1711702"/>
              <a:ext cx="1175470" cy="1175470"/>
            </a:xfrm>
            <a:prstGeom prst="rect">
              <a:avLst/>
            </a:prstGeom>
          </p:spPr>
        </p:pic>
        <p:sp>
          <p:nvSpPr>
            <p:cNvPr id="48" name="Rectangle 47">
              <a:extLst>
                <a:ext uri="{FF2B5EF4-FFF2-40B4-BE49-F238E27FC236}">
                  <a16:creationId xmlns:a16="http://schemas.microsoft.com/office/drawing/2014/main" id="{02965971-5641-4ED4-B794-FCB7F54FC2C0}"/>
                </a:ext>
              </a:extLst>
            </p:cNvPr>
            <p:cNvSpPr/>
            <p:nvPr/>
          </p:nvSpPr>
          <p:spPr>
            <a:xfrm>
              <a:off x="1499798" y="2887171"/>
              <a:ext cx="599618" cy="386968"/>
            </a:xfrm>
            <a:prstGeom prst="rect">
              <a:avLst/>
            </a:prstGeom>
          </p:spPr>
          <p:txBody>
            <a:bodyPr wrap="none">
              <a:spAutoFit/>
            </a:bodyPr>
            <a:lstStyle/>
            <a:p>
              <a:pPr defTabSz="931033">
                <a:defRPr/>
              </a:pPr>
              <a:r>
                <a:rPr lang="en-GB" sz="1398" b="1" dirty="0">
                  <a:solidFill>
                    <a:srgbClr val="000000"/>
                  </a:solidFill>
                  <a:latin typeface="Segoe UI"/>
                </a:rPr>
                <a:t>VM</a:t>
              </a:r>
              <a:endParaRPr lang="en-GB" sz="1198" b="1" dirty="0">
                <a:solidFill>
                  <a:srgbClr val="000000"/>
                </a:solidFill>
                <a:latin typeface="Segoe UI"/>
              </a:endParaRPr>
            </a:p>
          </p:txBody>
        </p:sp>
      </p:grpSp>
      <p:grpSp>
        <p:nvGrpSpPr>
          <p:cNvPr id="49" name="Group 48">
            <a:extLst>
              <a:ext uri="{FF2B5EF4-FFF2-40B4-BE49-F238E27FC236}">
                <a16:creationId xmlns:a16="http://schemas.microsoft.com/office/drawing/2014/main" id="{C2BFE952-44F4-47E6-9F66-7CFB2E50F5E3}"/>
              </a:ext>
            </a:extLst>
          </p:cNvPr>
          <p:cNvGrpSpPr/>
          <p:nvPr/>
        </p:nvGrpSpPr>
        <p:grpSpPr>
          <a:xfrm>
            <a:off x="11026916" y="1778731"/>
            <a:ext cx="1037269" cy="1224702"/>
            <a:chOff x="7239906" y="1699499"/>
            <a:chExt cx="1281491" cy="1513057"/>
          </a:xfrm>
        </p:grpSpPr>
        <p:pic>
          <p:nvPicPr>
            <p:cNvPr id="50" name="Graphic 49">
              <a:extLst>
                <a:ext uri="{FF2B5EF4-FFF2-40B4-BE49-F238E27FC236}">
                  <a16:creationId xmlns:a16="http://schemas.microsoft.com/office/drawing/2014/main" id="{18D48EDE-E0CA-4171-9C7C-A888B64D196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7239906" y="1699499"/>
              <a:ext cx="1107995" cy="1107995"/>
            </a:xfrm>
            <a:prstGeom prst="rect">
              <a:avLst/>
            </a:prstGeom>
          </p:spPr>
        </p:pic>
        <p:sp>
          <p:nvSpPr>
            <p:cNvPr id="51" name="Rectangle 50">
              <a:extLst>
                <a:ext uri="{FF2B5EF4-FFF2-40B4-BE49-F238E27FC236}">
                  <a16:creationId xmlns:a16="http://schemas.microsoft.com/office/drawing/2014/main" id="{B079F589-E385-4E64-8C7E-06586D9BC1C5}"/>
                </a:ext>
              </a:extLst>
            </p:cNvPr>
            <p:cNvSpPr/>
            <p:nvPr/>
          </p:nvSpPr>
          <p:spPr>
            <a:xfrm>
              <a:off x="7306422" y="2825587"/>
              <a:ext cx="1214975" cy="386969"/>
            </a:xfrm>
            <a:prstGeom prst="rect">
              <a:avLst/>
            </a:prstGeom>
          </p:spPr>
          <p:txBody>
            <a:bodyPr wrap="none">
              <a:spAutoFit/>
            </a:bodyPr>
            <a:lstStyle/>
            <a:p>
              <a:pPr defTabSz="931033">
                <a:defRPr/>
              </a:pPr>
              <a:r>
                <a:rPr lang="en-GB" sz="1398" b="1" dirty="0">
                  <a:solidFill>
                    <a:srgbClr val="000000"/>
                  </a:solidFill>
                  <a:latin typeface="Segoe UI"/>
                </a:rPr>
                <a:t>Web App</a:t>
              </a:r>
            </a:p>
          </p:txBody>
        </p:sp>
      </p:grpSp>
      <p:sp>
        <p:nvSpPr>
          <p:cNvPr id="52" name="Rectangle 51">
            <a:extLst>
              <a:ext uri="{FF2B5EF4-FFF2-40B4-BE49-F238E27FC236}">
                <a16:creationId xmlns:a16="http://schemas.microsoft.com/office/drawing/2014/main" id="{AE98BA7C-2804-4FF2-AEBA-E33CC72A8897}"/>
              </a:ext>
            </a:extLst>
          </p:cNvPr>
          <p:cNvSpPr/>
          <p:nvPr/>
        </p:nvSpPr>
        <p:spPr>
          <a:xfrm>
            <a:off x="5663200" y="4361235"/>
            <a:ext cx="1579010" cy="2156874"/>
          </a:xfrm>
          <a:prstGeom prst="rect">
            <a:avLst/>
          </a:prstGeom>
          <a:solidFill>
            <a:schemeClr val="bg2"/>
          </a:solid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238">
              <a:defRPr/>
            </a:pPr>
            <a:endParaRPr lang="en-GB" sz="1798">
              <a:solidFill>
                <a:prstClr val="white"/>
              </a:solidFill>
              <a:latin typeface="Calibri"/>
            </a:endParaRPr>
          </a:p>
        </p:txBody>
      </p:sp>
      <p:grpSp>
        <p:nvGrpSpPr>
          <p:cNvPr id="53" name="Group 52">
            <a:extLst>
              <a:ext uri="{FF2B5EF4-FFF2-40B4-BE49-F238E27FC236}">
                <a16:creationId xmlns:a16="http://schemas.microsoft.com/office/drawing/2014/main" id="{1276E661-3988-47F3-9107-6BF854CF4D4D}"/>
              </a:ext>
            </a:extLst>
          </p:cNvPr>
          <p:cNvGrpSpPr/>
          <p:nvPr/>
        </p:nvGrpSpPr>
        <p:grpSpPr>
          <a:xfrm>
            <a:off x="5984686" y="4902584"/>
            <a:ext cx="951452" cy="1264672"/>
            <a:chOff x="1145869" y="1711702"/>
            <a:chExt cx="1175470" cy="1562437"/>
          </a:xfrm>
        </p:grpSpPr>
        <p:pic>
          <p:nvPicPr>
            <p:cNvPr id="54" name="Picture 53" descr="A picture containing drawing&#10;&#10;Description automatically generated">
              <a:extLst>
                <a:ext uri="{FF2B5EF4-FFF2-40B4-BE49-F238E27FC236}">
                  <a16:creationId xmlns:a16="http://schemas.microsoft.com/office/drawing/2014/main" id="{59B7D3FB-E4A6-4E64-ADAF-694683034D56}"/>
                </a:ext>
              </a:extLst>
            </p:cNvPr>
            <p:cNvPicPr>
              <a:picLocks noChangeAspect="1"/>
            </p:cNvPicPr>
            <p:nvPr/>
          </p:nvPicPr>
          <p:blipFill>
            <a:blip r:embed="rId6"/>
            <a:stretch>
              <a:fillRect/>
            </a:stretch>
          </p:blipFill>
          <p:spPr>
            <a:xfrm>
              <a:off x="1145869" y="1711702"/>
              <a:ext cx="1175470" cy="1175470"/>
            </a:xfrm>
            <a:prstGeom prst="rect">
              <a:avLst/>
            </a:prstGeom>
          </p:spPr>
        </p:pic>
        <p:sp>
          <p:nvSpPr>
            <p:cNvPr id="55" name="Rectangle 54">
              <a:extLst>
                <a:ext uri="{FF2B5EF4-FFF2-40B4-BE49-F238E27FC236}">
                  <a16:creationId xmlns:a16="http://schemas.microsoft.com/office/drawing/2014/main" id="{8FE20194-5D0F-4A93-8E2C-E1AE562D060B}"/>
                </a:ext>
              </a:extLst>
            </p:cNvPr>
            <p:cNvSpPr/>
            <p:nvPr/>
          </p:nvSpPr>
          <p:spPr>
            <a:xfrm>
              <a:off x="1499798" y="2887171"/>
              <a:ext cx="599618" cy="386968"/>
            </a:xfrm>
            <a:prstGeom prst="rect">
              <a:avLst/>
            </a:prstGeom>
          </p:spPr>
          <p:txBody>
            <a:bodyPr wrap="none">
              <a:spAutoFit/>
            </a:bodyPr>
            <a:lstStyle/>
            <a:p>
              <a:pPr defTabSz="931033">
                <a:defRPr/>
              </a:pPr>
              <a:r>
                <a:rPr lang="en-GB" sz="1398" b="1" dirty="0">
                  <a:solidFill>
                    <a:srgbClr val="000000"/>
                  </a:solidFill>
                  <a:latin typeface="Segoe UI"/>
                </a:rPr>
                <a:t>VM</a:t>
              </a:r>
              <a:endParaRPr lang="en-GB" sz="1198" b="1" dirty="0">
                <a:solidFill>
                  <a:srgbClr val="000000"/>
                </a:solidFill>
                <a:latin typeface="Segoe UI"/>
              </a:endParaRPr>
            </a:p>
          </p:txBody>
        </p:sp>
      </p:grpSp>
      <p:sp>
        <p:nvSpPr>
          <p:cNvPr id="65" name="Rectangle 64">
            <a:extLst>
              <a:ext uri="{FF2B5EF4-FFF2-40B4-BE49-F238E27FC236}">
                <a16:creationId xmlns:a16="http://schemas.microsoft.com/office/drawing/2014/main" id="{BF8E8E5C-B29E-48E2-918C-6EAF7AE826F0}"/>
              </a:ext>
            </a:extLst>
          </p:cNvPr>
          <p:cNvSpPr/>
          <p:nvPr/>
        </p:nvSpPr>
        <p:spPr>
          <a:xfrm>
            <a:off x="8067310" y="4361235"/>
            <a:ext cx="1579010" cy="2156874"/>
          </a:xfrm>
          <a:prstGeom prst="rect">
            <a:avLst/>
          </a:prstGeom>
          <a:solidFill>
            <a:schemeClr val="bg2"/>
          </a:solid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238">
              <a:defRPr/>
            </a:pPr>
            <a:endParaRPr lang="en-GB" sz="1798">
              <a:solidFill>
                <a:prstClr val="white"/>
              </a:solidFill>
              <a:latin typeface="Calibri"/>
            </a:endParaRPr>
          </a:p>
        </p:txBody>
      </p:sp>
      <p:sp>
        <p:nvSpPr>
          <p:cNvPr id="66" name="Rectangle 65">
            <a:extLst>
              <a:ext uri="{FF2B5EF4-FFF2-40B4-BE49-F238E27FC236}">
                <a16:creationId xmlns:a16="http://schemas.microsoft.com/office/drawing/2014/main" id="{8D1DB84F-EFCF-4ED2-8C27-3354B247393C}"/>
              </a:ext>
            </a:extLst>
          </p:cNvPr>
          <p:cNvSpPr/>
          <p:nvPr/>
        </p:nvSpPr>
        <p:spPr>
          <a:xfrm>
            <a:off x="10680541" y="4361235"/>
            <a:ext cx="1579010" cy="2156874"/>
          </a:xfrm>
          <a:prstGeom prst="rect">
            <a:avLst/>
          </a:prstGeom>
          <a:solidFill>
            <a:schemeClr val="bg2"/>
          </a:solid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238">
              <a:defRPr/>
            </a:pPr>
            <a:endParaRPr lang="en-GB" sz="1798">
              <a:solidFill>
                <a:prstClr val="white"/>
              </a:solidFill>
              <a:latin typeface="Calibri"/>
            </a:endParaRPr>
          </a:p>
        </p:txBody>
      </p:sp>
      <p:grpSp>
        <p:nvGrpSpPr>
          <p:cNvPr id="67" name="Group 66">
            <a:extLst>
              <a:ext uri="{FF2B5EF4-FFF2-40B4-BE49-F238E27FC236}">
                <a16:creationId xmlns:a16="http://schemas.microsoft.com/office/drawing/2014/main" id="{E64A5874-3931-4726-B32E-339BD354B276}"/>
              </a:ext>
            </a:extLst>
          </p:cNvPr>
          <p:cNvGrpSpPr/>
          <p:nvPr/>
        </p:nvGrpSpPr>
        <p:grpSpPr>
          <a:xfrm>
            <a:off x="8085524" y="4844931"/>
            <a:ext cx="1613397" cy="1187037"/>
            <a:chOff x="2912091" y="1738479"/>
            <a:chExt cx="1993268" cy="1466523"/>
          </a:xfrm>
        </p:grpSpPr>
        <p:pic>
          <p:nvPicPr>
            <p:cNvPr id="68" name="Graphic 67">
              <a:extLst>
                <a:ext uri="{FF2B5EF4-FFF2-40B4-BE49-F238E27FC236}">
                  <a16:creationId xmlns:a16="http://schemas.microsoft.com/office/drawing/2014/main" id="{3E9F493C-B49D-44F8-AC7E-413B0AA65FD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3326374" y="1738479"/>
              <a:ext cx="1078134" cy="1078134"/>
            </a:xfrm>
            <a:prstGeom prst="rect">
              <a:avLst/>
            </a:prstGeom>
          </p:spPr>
        </p:pic>
        <p:sp>
          <p:nvSpPr>
            <p:cNvPr id="69" name="Rectangle 68">
              <a:extLst>
                <a:ext uri="{FF2B5EF4-FFF2-40B4-BE49-F238E27FC236}">
                  <a16:creationId xmlns:a16="http://schemas.microsoft.com/office/drawing/2014/main" id="{C7D0934E-7673-4192-8B6B-DFD5A77CBD5F}"/>
                </a:ext>
              </a:extLst>
            </p:cNvPr>
            <p:cNvSpPr/>
            <p:nvPr/>
          </p:nvSpPr>
          <p:spPr>
            <a:xfrm>
              <a:off x="2912091" y="2818034"/>
              <a:ext cx="1993268" cy="386968"/>
            </a:xfrm>
            <a:prstGeom prst="rect">
              <a:avLst/>
            </a:prstGeom>
          </p:spPr>
          <p:txBody>
            <a:bodyPr wrap="none">
              <a:spAutoFit/>
            </a:bodyPr>
            <a:lstStyle/>
            <a:p>
              <a:pPr defTabSz="931033">
                <a:defRPr/>
              </a:pPr>
              <a:r>
                <a:rPr lang="en-GB" sz="1398" b="1" dirty="0">
                  <a:solidFill>
                    <a:srgbClr val="000000"/>
                  </a:solidFill>
                  <a:latin typeface="Segoe UI"/>
                </a:rPr>
                <a:t>Storage Account</a:t>
              </a:r>
            </a:p>
          </p:txBody>
        </p:sp>
      </p:grpSp>
      <p:grpSp>
        <p:nvGrpSpPr>
          <p:cNvPr id="70" name="Group 69">
            <a:extLst>
              <a:ext uri="{FF2B5EF4-FFF2-40B4-BE49-F238E27FC236}">
                <a16:creationId xmlns:a16="http://schemas.microsoft.com/office/drawing/2014/main" id="{93D86057-6159-4F76-8643-20FF25F56F20}"/>
              </a:ext>
            </a:extLst>
          </p:cNvPr>
          <p:cNvGrpSpPr/>
          <p:nvPr/>
        </p:nvGrpSpPr>
        <p:grpSpPr>
          <a:xfrm>
            <a:off x="11060719" y="4819847"/>
            <a:ext cx="983429" cy="1224702"/>
            <a:chOff x="7239906" y="1699499"/>
            <a:chExt cx="1214974" cy="1513057"/>
          </a:xfrm>
        </p:grpSpPr>
        <p:pic>
          <p:nvPicPr>
            <p:cNvPr id="71" name="Graphic 70">
              <a:extLst>
                <a:ext uri="{FF2B5EF4-FFF2-40B4-BE49-F238E27FC236}">
                  <a16:creationId xmlns:a16="http://schemas.microsoft.com/office/drawing/2014/main" id="{8BE8DA98-C0AE-451C-9D79-339CD8691D1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7239906" y="1699499"/>
              <a:ext cx="1107995" cy="1107995"/>
            </a:xfrm>
            <a:prstGeom prst="rect">
              <a:avLst/>
            </a:prstGeom>
          </p:spPr>
        </p:pic>
        <p:sp>
          <p:nvSpPr>
            <p:cNvPr id="72" name="Rectangle 71">
              <a:extLst>
                <a:ext uri="{FF2B5EF4-FFF2-40B4-BE49-F238E27FC236}">
                  <a16:creationId xmlns:a16="http://schemas.microsoft.com/office/drawing/2014/main" id="{E5F5E202-B4C5-4BE5-9783-E26F7188FB91}"/>
                </a:ext>
              </a:extLst>
            </p:cNvPr>
            <p:cNvSpPr/>
            <p:nvPr/>
          </p:nvSpPr>
          <p:spPr>
            <a:xfrm>
              <a:off x="7239906" y="2825587"/>
              <a:ext cx="1214974" cy="386969"/>
            </a:xfrm>
            <a:prstGeom prst="rect">
              <a:avLst/>
            </a:prstGeom>
          </p:spPr>
          <p:txBody>
            <a:bodyPr wrap="none">
              <a:spAutoFit/>
            </a:bodyPr>
            <a:lstStyle/>
            <a:p>
              <a:pPr defTabSz="931033">
                <a:defRPr/>
              </a:pPr>
              <a:r>
                <a:rPr lang="en-GB" sz="1398" b="1" dirty="0">
                  <a:solidFill>
                    <a:srgbClr val="000000"/>
                  </a:solidFill>
                  <a:latin typeface="Segoe UI"/>
                </a:rPr>
                <a:t>Web App</a:t>
              </a:r>
            </a:p>
          </p:txBody>
        </p:sp>
      </p:grpSp>
      <p:pic>
        <p:nvPicPr>
          <p:cNvPr id="77" name="Picture 76">
            <a:extLst>
              <a:ext uri="{FF2B5EF4-FFF2-40B4-BE49-F238E27FC236}">
                <a16:creationId xmlns:a16="http://schemas.microsoft.com/office/drawing/2014/main" id="{C249B273-1222-45EF-9F1D-FAF1CCC26968}"/>
              </a:ext>
            </a:extLst>
          </p:cNvPr>
          <p:cNvPicPr>
            <a:picLocks noChangeAspect="1"/>
          </p:cNvPicPr>
          <p:nvPr/>
        </p:nvPicPr>
        <p:blipFill>
          <a:blip r:embed="rId9"/>
          <a:stretch>
            <a:fillRect/>
          </a:stretch>
        </p:blipFill>
        <p:spPr>
          <a:xfrm>
            <a:off x="9884587" y="1973500"/>
            <a:ext cx="594303" cy="594303"/>
          </a:xfrm>
          <a:prstGeom prst="rect">
            <a:avLst/>
          </a:prstGeom>
        </p:spPr>
      </p:pic>
      <p:pic>
        <p:nvPicPr>
          <p:cNvPr id="78" name="Picture 77">
            <a:extLst>
              <a:ext uri="{FF2B5EF4-FFF2-40B4-BE49-F238E27FC236}">
                <a16:creationId xmlns:a16="http://schemas.microsoft.com/office/drawing/2014/main" id="{B86A0705-3AEF-4D61-A2FF-16ABDBE1F601}"/>
              </a:ext>
            </a:extLst>
          </p:cNvPr>
          <p:cNvPicPr>
            <a:picLocks noChangeAspect="1"/>
          </p:cNvPicPr>
          <p:nvPr/>
        </p:nvPicPr>
        <p:blipFill>
          <a:blip r:embed="rId9"/>
          <a:stretch>
            <a:fillRect/>
          </a:stretch>
        </p:blipFill>
        <p:spPr>
          <a:xfrm>
            <a:off x="7331325" y="1973500"/>
            <a:ext cx="594303" cy="594303"/>
          </a:xfrm>
          <a:prstGeom prst="rect">
            <a:avLst/>
          </a:prstGeom>
        </p:spPr>
      </p:pic>
      <p:pic>
        <p:nvPicPr>
          <p:cNvPr id="79" name="Picture 78">
            <a:extLst>
              <a:ext uri="{FF2B5EF4-FFF2-40B4-BE49-F238E27FC236}">
                <a16:creationId xmlns:a16="http://schemas.microsoft.com/office/drawing/2014/main" id="{69BA9EAE-E2DA-4450-A649-D0A97B2D7724}"/>
              </a:ext>
            </a:extLst>
          </p:cNvPr>
          <p:cNvPicPr>
            <a:picLocks noChangeAspect="1"/>
          </p:cNvPicPr>
          <p:nvPr/>
        </p:nvPicPr>
        <p:blipFill>
          <a:blip r:embed="rId9"/>
          <a:stretch>
            <a:fillRect/>
          </a:stretch>
        </p:blipFill>
        <p:spPr>
          <a:xfrm>
            <a:off x="7331325" y="5042446"/>
            <a:ext cx="594303" cy="594303"/>
          </a:xfrm>
          <a:prstGeom prst="rect">
            <a:avLst/>
          </a:prstGeom>
        </p:spPr>
      </p:pic>
      <p:pic>
        <p:nvPicPr>
          <p:cNvPr id="80" name="Picture 79">
            <a:extLst>
              <a:ext uri="{FF2B5EF4-FFF2-40B4-BE49-F238E27FC236}">
                <a16:creationId xmlns:a16="http://schemas.microsoft.com/office/drawing/2014/main" id="{5773B170-A6B0-4815-9820-1241E33E60DF}"/>
              </a:ext>
            </a:extLst>
          </p:cNvPr>
          <p:cNvPicPr>
            <a:picLocks noChangeAspect="1"/>
          </p:cNvPicPr>
          <p:nvPr/>
        </p:nvPicPr>
        <p:blipFill>
          <a:blip r:embed="rId9"/>
          <a:stretch>
            <a:fillRect/>
          </a:stretch>
        </p:blipFill>
        <p:spPr>
          <a:xfrm>
            <a:off x="9859311" y="5042446"/>
            <a:ext cx="594303" cy="594303"/>
          </a:xfrm>
          <a:prstGeom prst="rect">
            <a:avLst/>
          </a:prstGeom>
        </p:spPr>
      </p:pic>
      <p:sp>
        <p:nvSpPr>
          <p:cNvPr id="81" name="Subtitle 2">
            <a:extLst>
              <a:ext uri="{FF2B5EF4-FFF2-40B4-BE49-F238E27FC236}">
                <a16:creationId xmlns:a16="http://schemas.microsoft.com/office/drawing/2014/main" id="{7789DDAB-25DE-4794-A293-594E4FC85373}"/>
              </a:ext>
            </a:extLst>
          </p:cNvPr>
          <p:cNvSpPr txBox="1">
            <a:spLocks/>
          </p:cNvSpPr>
          <p:nvPr/>
        </p:nvSpPr>
        <p:spPr>
          <a:xfrm>
            <a:off x="5579041" y="3154761"/>
            <a:ext cx="5101500" cy="356953"/>
          </a:xfrm>
          <a:prstGeom prst="rect">
            <a:avLst/>
          </a:prstGeom>
        </p:spPr>
        <p:txBody>
          <a:bodyPr vert="horz" wrap="square" lIns="145951" tIns="45661" rIns="91323" bIns="45661" rtlCol="0">
            <a:noAutofit/>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marL="0" indent="0" defTabSz="949071">
              <a:buNone/>
              <a:defRPr/>
            </a:pPr>
            <a:r>
              <a:rPr lang="en-US" sz="1597" dirty="0">
                <a:solidFill>
                  <a:srgbClr val="FF0000"/>
                </a:solidFill>
                <a:latin typeface="Segoe UI Light" panose="020B0502040204020203" pitchFamily="34" charset="0"/>
                <a:cs typeface="Segoe UI Light" panose="020B0502040204020203" pitchFamily="34" charset="0"/>
              </a:rPr>
              <a:t> (VM, Storage, Web) in one Resource Group</a:t>
            </a:r>
          </a:p>
        </p:txBody>
      </p:sp>
      <p:sp>
        <p:nvSpPr>
          <p:cNvPr id="82" name="Subtitle 2">
            <a:extLst>
              <a:ext uri="{FF2B5EF4-FFF2-40B4-BE49-F238E27FC236}">
                <a16:creationId xmlns:a16="http://schemas.microsoft.com/office/drawing/2014/main" id="{6C46B604-B26B-4623-A2AE-4DB8DEDE2464}"/>
              </a:ext>
            </a:extLst>
          </p:cNvPr>
          <p:cNvSpPr txBox="1">
            <a:spLocks/>
          </p:cNvSpPr>
          <p:nvPr/>
        </p:nvSpPr>
        <p:spPr>
          <a:xfrm>
            <a:off x="5624937" y="6179901"/>
            <a:ext cx="1173970" cy="356953"/>
          </a:xfrm>
          <a:prstGeom prst="rect">
            <a:avLst/>
          </a:prstGeom>
        </p:spPr>
        <p:txBody>
          <a:bodyPr vert="horz" wrap="square" lIns="145951" tIns="45661" rIns="91323" bIns="45661" rtlCol="0">
            <a:noAutofit/>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marL="0" indent="0" defTabSz="949071">
              <a:buNone/>
              <a:defRPr/>
            </a:pPr>
            <a:r>
              <a:rPr lang="en-US" sz="1597" dirty="0">
                <a:solidFill>
                  <a:srgbClr val="FF0000"/>
                </a:solidFill>
                <a:latin typeface="Segoe UI Light" panose="020B0502040204020203" pitchFamily="34" charset="0"/>
                <a:cs typeface="Segoe UI Light" panose="020B0502040204020203" pitchFamily="34" charset="0"/>
              </a:rPr>
              <a:t>VM in RG</a:t>
            </a:r>
          </a:p>
        </p:txBody>
      </p:sp>
      <p:sp>
        <p:nvSpPr>
          <p:cNvPr id="83" name="Subtitle 2">
            <a:extLst>
              <a:ext uri="{FF2B5EF4-FFF2-40B4-BE49-F238E27FC236}">
                <a16:creationId xmlns:a16="http://schemas.microsoft.com/office/drawing/2014/main" id="{53703BF7-B5BF-44A8-ACA2-8350890BA934}"/>
              </a:ext>
            </a:extLst>
          </p:cNvPr>
          <p:cNvSpPr txBox="1">
            <a:spLocks/>
          </p:cNvSpPr>
          <p:nvPr/>
        </p:nvSpPr>
        <p:spPr>
          <a:xfrm>
            <a:off x="8087920" y="6179901"/>
            <a:ext cx="1522638" cy="356953"/>
          </a:xfrm>
          <a:prstGeom prst="rect">
            <a:avLst/>
          </a:prstGeom>
        </p:spPr>
        <p:txBody>
          <a:bodyPr vert="horz" wrap="square" lIns="145951" tIns="45661" rIns="91323" bIns="45661" rtlCol="0">
            <a:noAutofit/>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marL="0" indent="0" defTabSz="949071">
              <a:buNone/>
              <a:defRPr/>
            </a:pPr>
            <a:r>
              <a:rPr lang="en-US" sz="1597" dirty="0">
                <a:solidFill>
                  <a:srgbClr val="FF0000"/>
                </a:solidFill>
                <a:latin typeface="Segoe UI Light" panose="020B0502040204020203" pitchFamily="34" charset="0"/>
                <a:cs typeface="Segoe UI Light" panose="020B0502040204020203" pitchFamily="34" charset="0"/>
              </a:rPr>
              <a:t>Storage in RG</a:t>
            </a:r>
          </a:p>
        </p:txBody>
      </p:sp>
      <p:sp>
        <p:nvSpPr>
          <p:cNvPr id="84" name="Subtitle 2">
            <a:extLst>
              <a:ext uri="{FF2B5EF4-FFF2-40B4-BE49-F238E27FC236}">
                <a16:creationId xmlns:a16="http://schemas.microsoft.com/office/drawing/2014/main" id="{AF618719-9F67-4112-8352-83DBD47A5168}"/>
              </a:ext>
            </a:extLst>
          </p:cNvPr>
          <p:cNvSpPr txBox="1">
            <a:spLocks/>
          </p:cNvSpPr>
          <p:nvPr/>
        </p:nvSpPr>
        <p:spPr>
          <a:xfrm>
            <a:off x="10644779" y="6179901"/>
            <a:ext cx="1522638" cy="356953"/>
          </a:xfrm>
          <a:prstGeom prst="rect">
            <a:avLst/>
          </a:prstGeom>
        </p:spPr>
        <p:txBody>
          <a:bodyPr vert="horz" wrap="square" lIns="145951" tIns="45661" rIns="91323" bIns="45661" rtlCol="0">
            <a:noAutofit/>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marL="0" indent="0" defTabSz="949071">
              <a:buNone/>
              <a:defRPr/>
            </a:pPr>
            <a:r>
              <a:rPr lang="en-US" sz="1597" dirty="0">
                <a:solidFill>
                  <a:srgbClr val="FF0000"/>
                </a:solidFill>
                <a:latin typeface="Segoe UI Light" panose="020B0502040204020203" pitchFamily="34" charset="0"/>
                <a:cs typeface="Segoe UI Light" panose="020B0502040204020203" pitchFamily="34" charset="0"/>
              </a:rPr>
              <a:t>Web in RG</a:t>
            </a:r>
          </a:p>
        </p:txBody>
      </p:sp>
    </p:spTree>
    <p:extLst>
      <p:ext uri="{BB962C8B-B14F-4D97-AF65-F5344CB8AC3E}">
        <p14:creationId xmlns:p14="http://schemas.microsoft.com/office/powerpoint/2010/main" val="12142818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fade">
                                      <p:cBhvr>
                                        <p:cTn id="17" dur="500"/>
                                        <p:tgtEl>
                                          <p:spTgt spid="4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fade">
                                      <p:cBhvr>
                                        <p:cTn id="22" dur="500"/>
                                        <p:tgtEl>
                                          <p:spTgt spid="4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fade">
                                      <p:cBhvr>
                                        <p:cTn id="27" dur="500"/>
                                        <p:tgtEl>
                                          <p:spTgt spid="4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fade">
                                      <p:cBhvr>
                                        <p:cTn id="32" dur="500"/>
                                        <p:tgtEl>
                                          <p:spTgt spid="4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1"/>
                                        </p:tgtEl>
                                        <p:attrNameLst>
                                          <p:attrName>style.visibility</p:attrName>
                                        </p:attrNameLst>
                                      </p:cBhvr>
                                      <p:to>
                                        <p:strVal val="visible"/>
                                      </p:to>
                                    </p:set>
                                    <p:animEffect transition="in" filter="fade">
                                      <p:cBhvr>
                                        <p:cTn id="37" dur="500"/>
                                        <p:tgtEl>
                                          <p:spTgt spid="8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8"/>
                                        </p:tgtEl>
                                        <p:attrNameLst>
                                          <p:attrName>style.visibility</p:attrName>
                                        </p:attrNameLst>
                                      </p:cBhvr>
                                      <p:to>
                                        <p:strVal val="visible"/>
                                      </p:to>
                                    </p:set>
                                    <p:animEffect transition="in" filter="fade">
                                      <p:cBhvr>
                                        <p:cTn id="42" dur="500"/>
                                        <p:tgtEl>
                                          <p:spTgt spid="78"/>
                                        </p:tgtEl>
                                      </p:cBhvr>
                                    </p:animEffect>
                                  </p:childTnLst>
                                </p:cTn>
                              </p:par>
                            </p:childTnLst>
                          </p:cTn>
                        </p:par>
                        <p:par>
                          <p:cTn id="43" fill="hold">
                            <p:stCondLst>
                              <p:cond delay="500"/>
                            </p:stCondLst>
                            <p:childTnLst>
                              <p:par>
                                <p:cTn id="44" presetID="10" presetClass="entr" presetSubtype="0" fill="hold" nodeType="afterEffect">
                                  <p:stCondLst>
                                    <p:cond delay="0"/>
                                  </p:stCondLst>
                                  <p:childTnLst>
                                    <p:set>
                                      <p:cBhvr>
                                        <p:cTn id="45" dur="1" fill="hold">
                                          <p:stCondLst>
                                            <p:cond delay="0"/>
                                          </p:stCondLst>
                                        </p:cTn>
                                        <p:tgtEl>
                                          <p:spTgt spid="77"/>
                                        </p:tgtEl>
                                        <p:attrNameLst>
                                          <p:attrName>style.visibility</p:attrName>
                                        </p:attrNameLst>
                                      </p:cBhvr>
                                      <p:to>
                                        <p:strVal val="visible"/>
                                      </p:to>
                                    </p:set>
                                    <p:animEffect transition="in" filter="fade">
                                      <p:cBhvr>
                                        <p:cTn id="46" dur="500"/>
                                        <p:tgtEl>
                                          <p:spTgt spid="77"/>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fade">
                                      <p:cBhvr>
                                        <p:cTn id="51" dur="500"/>
                                        <p:tgtEl>
                                          <p:spTgt spid="29"/>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52"/>
                                        </p:tgtEl>
                                        <p:attrNameLst>
                                          <p:attrName>style.visibility</p:attrName>
                                        </p:attrNameLst>
                                      </p:cBhvr>
                                      <p:to>
                                        <p:strVal val="visible"/>
                                      </p:to>
                                    </p:set>
                                    <p:animEffect transition="in" filter="fade">
                                      <p:cBhvr>
                                        <p:cTn id="56" dur="500"/>
                                        <p:tgtEl>
                                          <p:spTgt spid="52"/>
                                        </p:tgtEl>
                                      </p:cBhvr>
                                    </p:animEffect>
                                  </p:childTnLst>
                                </p:cTn>
                              </p:par>
                            </p:childTnLst>
                          </p:cTn>
                        </p:par>
                        <p:par>
                          <p:cTn id="57" fill="hold">
                            <p:stCondLst>
                              <p:cond delay="500"/>
                            </p:stCondLst>
                            <p:childTnLst>
                              <p:par>
                                <p:cTn id="58" presetID="10" presetClass="entr" presetSubtype="0" fill="hold" nodeType="afterEffect">
                                  <p:stCondLst>
                                    <p:cond delay="0"/>
                                  </p:stCondLst>
                                  <p:childTnLst>
                                    <p:set>
                                      <p:cBhvr>
                                        <p:cTn id="59" dur="1" fill="hold">
                                          <p:stCondLst>
                                            <p:cond delay="0"/>
                                          </p:stCondLst>
                                        </p:cTn>
                                        <p:tgtEl>
                                          <p:spTgt spid="53"/>
                                        </p:tgtEl>
                                        <p:attrNameLst>
                                          <p:attrName>style.visibility</p:attrName>
                                        </p:attrNameLst>
                                      </p:cBhvr>
                                      <p:to>
                                        <p:strVal val="visible"/>
                                      </p:to>
                                    </p:set>
                                    <p:animEffect transition="in" filter="fade">
                                      <p:cBhvr>
                                        <p:cTn id="60" dur="500"/>
                                        <p:tgtEl>
                                          <p:spTgt spid="53"/>
                                        </p:tgtEl>
                                      </p:cBhvr>
                                    </p:animEffect>
                                  </p:childTnLst>
                                </p:cTn>
                              </p:par>
                            </p:childTnLst>
                          </p:cTn>
                        </p:par>
                        <p:par>
                          <p:cTn id="61" fill="hold">
                            <p:stCondLst>
                              <p:cond delay="1000"/>
                            </p:stCondLst>
                            <p:childTnLst>
                              <p:par>
                                <p:cTn id="62" presetID="10" presetClass="entr" presetSubtype="0" fill="hold" grpId="0" nodeType="afterEffect">
                                  <p:stCondLst>
                                    <p:cond delay="0"/>
                                  </p:stCondLst>
                                  <p:childTnLst>
                                    <p:set>
                                      <p:cBhvr>
                                        <p:cTn id="63" dur="1" fill="hold">
                                          <p:stCondLst>
                                            <p:cond delay="0"/>
                                          </p:stCondLst>
                                        </p:cTn>
                                        <p:tgtEl>
                                          <p:spTgt spid="82"/>
                                        </p:tgtEl>
                                        <p:attrNameLst>
                                          <p:attrName>style.visibility</p:attrName>
                                        </p:attrNameLst>
                                      </p:cBhvr>
                                      <p:to>
                                        <p:strVal val="visible"/>
                                      </p:to>
                                    </p:set>
                                    <p:animEffect transition="in" filter="fade">
                                      <p:cBhvr>
                                        <p:cTn id="64" dur="500"/>
                                        <p:tgtEl>
                                          <p:spTgt spid="82"/>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65"/>
                                        </p:tgtEl>
                                        <p:attrNameLst>
                                          <p:attrName>style.visibility</p:attrName>
                                        </p:attrNameLst>
                                      </p:cBhvr>
                                      <p:to>
                                        <p:strVal val="visible"/>
                                      </p:to>
                                    </p:set>
                                    <p:animEffect transition="in" filter="fade">
                                      <p:cBhvr>
                                        <p:cTn id="69" dur="500"/>
                                        <p:tgtEl>
                                          <p:spTgt spid="65"/>
                                        </p:tgtEl>
                                      </p:cBhvr>
                                    </p:animEffect>
                                  </p:childTnLst>
                                </p:cTn>
                              </p:par>
                            </p:childTnLst>
                          </p:cTn>
                        </p:par>
                        <p:par>
                          <p:cTn id="70" fill="hold">
                            <p:stCondLst>
                              <p:cond delay="500"/>
                            </p:stCondLst>
                            <p:childTnLst>
                              <p:par>
                                <p:cTn id="71" presetID="10" presetClass="entr" presetSubtype="0" fill="hold" nodeType="afterEffect">
                                  <p:stCondLst>
                                    <p:cond delay="0"/>
                                  </p:stCondLst>
                                  <p:childTnLst>
                                    <p:set>
                                      <p:cBhvr>
                                        <p:cTn id="72" dur="1" fill="hold">
                                          <p:stCondLst>
                                            <p:cond delay="0"/>
                                          </p:stCondLst>
                                        </p:cTn>
                                        <p:tgtEl>
                                          <p:spTgt spid="67"/>
                                        </p:tgtEl>
                                        <p:attrNameLst>
                                          <p:attrName>style.visibility</p:attrName>
                                        </p:attrNameLst>
                                      </p:cBhvr>
                                      <p:to>
                                        <p:strVal val="visible"/>
                                      </p:to>
                                    </p:set>
                                    <p:animEffect transition="in" filter="fade">
                                      <p:cBhvr>
                                        <p:cTn id="73" dur="500"/>
                                        <p:tgtEl>
                                          <p:spTgt spid="67"/>
                                        </p:tgtEl>
                                      </p:cBhvr>
                                    </p:animEffect>
                                  </p:childTnLst>
                                </p:cTn>
                              </p:par>
                            </p:childTnLst>
                          </p:cTn>
                        </p:par>
                        <p:par>
                          <p:cTn id="74" fill="hold">
                            <p:stCondLst>
                              <p:cond delay="1000"/>
                            </p:stCondLst>
                            <p:childTnLst>
                              <p:par>
                                <p:cTn id="75" presetID="10" presetClass="entr" presetSubtype="0" fill="hold" grpId="0" nodeType="afterEffect">
                                  <p:stCondLst>
                                    <p:cond delay="0"/>
                                  </p:stCondLst>
                                  <p:childTnLst>
                                    <p:set>
                                      <p:cBhvr>
                                        <p:cTn id="76" dur="1" fill="hold">
                                          <p:stCondLst>
                                            <p:cond delay="0"/>
                                          </p:stCondLst>
                                        </p:cTn>
                                        <p:tgtEl>
                                          <p:spTgt spid="83"/>
                                        </p:tgtEl>
                                        <p:attrNameLst>
                                          <p:attrName>style.visibility</p:attrName>
                                        </p:attrNameLst>
                                      </p:cBhvr>
                                      <p:to>
                                        <p:strVal val="visible"/>
                                      </p:to>
                                    </p:set>
                                    <p:animEffect transition="in" filter="fade">
                                      <p:cBhvr>
                                        <p:cTn id="77" dur="500"/>
                                        <p:tgtEl>
                                          <p:spTgt spid="83"/>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66"/>
                                        </p:tgtEl>
                                        <p:attrNameLst>
                                          <p:attrName>style.visibility</p:attrName>
                                        </p:attrNameLst>
                                      </p:cBhvr>
                                      <p:to>
                                        <p:strVal val="visible"/>
                                      </p:to>
                                    </p:set>
                                    <p:animEffect transition="in" filter="fade">
                                      <p:cBhvr>
                                        <p:cTn id="82" dur="500"/>
                                        <p:tgtEl>
                                          <p:spTgt spid="66"/>
                                        </p:tgtEl>
                                      </p:cBhvr>
                                    </p:animEffect>
                                  </p:childTnLst>
                                </p:cTn>
                              </p:par>
                            </p:childTnLst>
                          </p:cTn>
                        </p:par>
                        <p:par>
                          <p:cTn id="83" fill="hold">
                            <p:stCondLst>
                              <p:cond delay="500"/>
                            </p:stCondLst>
                            <p:childTnLst>
                              <p:par>
                                <p:cTn id="84" presetID="10" presetClass="entr" presetSubtype="0" fill="hold" nodeType="afterEffect">
                                  <p:stCondLst>
                                    <p:cond delay="0"/>
                                  </p:stCondLst>
                                  <p:childTnLst>
                                    <p:set>
                                      <p:cBhvr>
                                        <p:cTn id="85" dur="1" fill="hold">
                                          <p:stCondLst>
                                            <p:cond delay="0"/>
                                          </p:stCondLst>
                                        </p:cTn>
                                        <p:tgtEl>
                                          <p:spTgt spid="70"/>
                                        </p:tgtEl>
                                        <p:attrNameLst>
                                          <p:attrName>style.visibility</p:attrName>
                                        </p:attrNameLst>
                                      </p:cBhvr>
                                      <p:to>
                                        <p:strVal val="visible"/>
                                      </p:to>
                                    </p:set>
                                    <p:animEffect transition="in" filter="fade">
                                      <p:cBhvr>
                                        <p:cTn id="86" dur="500"/>
                                        <p:tgtEl>
                                          <p:spTgt spid="70"/>
                                        </p:tgtEl>
                                      </p:cBhvr>
                                    </p:animEffect>
                                  </p:childTnLst>
                                </p:cTn>
                              </p:par>
                            </p:childTnLst>
                          </p:cTn>
                        </p:par>
                        <p:par>
                          <p:cTn id="87" fill="hold">
                            <p:stCondLst>
                              <p:cond delay="1000"/>
                            </p:stCondLst>
                            <p:childTnLst>
                              <p:par>
                                <p:cTn id="88" presetID="10" presetClass="entr" presetSubtype="0" fill="hold" grpId="0" nodeType="afterEffect">
                                  <p:stCondLst>
                                    <p:cond delay="0"/>
                                  </p:stCondLst>
                                  <p:childTnLst>
                                    <p:set>
                                      <p:cBhvr>
                                        <p:cTn id="89" dur="1" fill="hold">
                                          <p:stCondLst>
                                            <p:cond delay="0"/>
                                          </p:stCondLst>
                                        </p:cTn>
                                        <p:tgtEl>
                                          <p:spTgt spid="84"/>
                                        </p:tgtEl>
                                        <p:attrNameLst>
                                          <p:attrName>style.visibility</p:attrName>
                                        </p:attrNameLst>
                                      </p:cBhvr>
                                      <p:to>
                                        <p:strVal val="visible"/>
                                      </p:to>
                                    </p:set>
                                    <p:animEffect transition="in" filter="fade">
                                      <p:cBhvr>
                                        <p:cTn id="90" dur="500"/>
                                        <p:tgtEl>
                                          <p:spTgt spid="84"/>
                                        </p:tgtEl>
                                      </p:cBhvr>
                                    </p:animEffect>
                                  </p:childTnLst>
                                </p:cTn>
                              </p:par>
                            </p:childTnLst>
                          </p:cTn>
                        </p:par>
                        <p:par>
                          <p:cTn id="91" fill="hold">
                            <p:stCondLst>
                              <p:cond delay="1500"/>
                            </p:stCondLst>
                            <p:childTnLst>
                              <p:par>
                                <p:cTn id="92" presetID="10" presetClass="entr" presetSubtype="0" fill="hold" nodeType="afterEffect">
                                  <p:stCondLst>
                                    <p:cond delay="0"/>
                                  </p:stCondLst>
                                  <p:childTnLst>
                                    <p:set>
                                      <p:cBhvr>
                                        <p:cTn id="93" dur="1" fill="hold">
                                          <p:stCondLst>
                                            <p:cond delay="0"/>
                                          </p:stCondLst>
                                        </p:cTn>
                                        <p:tgtEl>
                                          <p:spTgt spid="79"/>
                                        </p:tgtEl>
                                        <p:attrNameLst>
                                          <p:attrName>style.visibility</p:attrName>
                                        </p:attrNameLst>
                                      </p:cBhvr>
                                      <p:to>
                                        <p:strVal val="visible"/>
                                      </p:to>
                                    </p:set>
                                    <p:animEffect transition="in" filter="fade">
                                      <p:cBhvr>
                                        <p:cTn id="94" dur="500"/>
                                        <p:tgtEl>
                                          <p:spTgt spid="79"/>
                                        </p:tgtEl>
                                      </p:cBhvr>
                                    </p:animEffect>
                                  </p:childTnLst>
                                </p:cTn>
                              </p:par>
                            </p:childTnLst>
                          </p:cTn>
                        </p:par>
                        <p:par>
                          <p:cTn id="95" fill="hold">
                            <p:stCondLst>
                              <p:cond delay="2000"/>
                            </p:stCondLst>
                            <p:childTnLst>
                              <p:par>
                                <p:cTn id="96" presetID="10" presetClass="entr" presetSubtype="0" fill="hold" nodeType="afterEffect">
                                  <p:stCondLst>
                                    <p:cond delay="0"/>
                                  </p:stCondLst>
                                  <p:childTnLst>
                                    <p:set>
                                      <p:cBhvr>
                                        <p:cTn id="97" dur="1" fill="hold">
                                          <p:stCondLst>
                                            <p:cond delay="0"/>
                                          </p:stCondLst>
                                        </p:cTn>
                                        <p:tgtEl>
                                          <p:spTgt spid="80"/>
                                        </p:tgtEl>
                                        <p:attrNameLst>
                                          <p:attrName>style.visibility</p:attrName>
                                        </p:attrNameLst>
                                      </p:cBhvr>
                                      <p:to>
                                        <p:strVal val="visible"/>
                                      </p:to>
                                    </p:set>
                                    <p:animEffect transition="in" filter="fade">
                                      <p:cBhvr>
                                        <p:cTn id="98"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42" grpId="0" animBg="1"/>
      <p:bldP spid="52" grpId="0" animBg="1"/>
      <p:bldP spid="65" grpId="0" animBg="1"/>
      <p:bldP spid="66" grpId="0" animBg="1"/>
      <p:bldP spid="81" grpId="0"/>
      <p:bldP spid="82" grpId="0"/>
      <p:bldP spid="83" grpId="0"/>
      <p:bldP spid="8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4">
            <a:extLst>
              <a:ext uri="{FF2B5EF4-FFF2-40B4-BE49-F238E27FC236}">
                <a16:creationId xmlns:a16="http://schemas.microsoft.com/office/drawing/2014/main" id="{3F2CED08-3BD5-40E1-82CB-3CC3B3160CC7}"/>
              </a:ext>
            </a:extLst>
          </p:cNvPr>
          <p:cNvSpPr txBox="1">
            <a:spLocks/>
          </p:cNvSpPr>
          <p:nvPr/>
        </p:nvSpPr>
        <p:spPr>
          <a:xfrm>
            <a:off x="434430" y="145557"/>
            <a:ext cx="11395878" cy="75140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defTabSz="949071">
              <a:defRPr/>
            </a:pPr>
            <a:r>
              <a:rPr lang="en-GB" sz="4793" spc="-102" dirty="0">
                <a:solidFill>
                  <a:srgbClr val="FFFFFF"/>
                </a:solidFill>
                <a:latin typeface="Segoe UI Light"/>
              </a:rPr>
              <a:t>Different Organization for Resource Groups</a:t>
            </a:r>
          </a:p>
        </p:txBody>
      </p:sp>
      <p:sp>
        <p:nvSpPr>
          <p:cNvPr id="37" name="Rectangle 36">
            <a:extLst>
              <a:ext uri="{FF2B5EF4-FFF2-40B4-BE49-F238E27FC236}">
                <a16:creationId xmlns:a16="http://schemas.microsoft.com/office/drawing/2014/main" id="{8AB923A2-7394-4A82-BAEB-7127CB22844C}"/>
              </a:ext>
            </a:extLst>
          </p:cNvPr>
          <p:cNvSpPr/>
          <p:nvPr/>
        </p:nvSpPr>
        <p:spPr>
          <a:xfrm>
            <a:off x="449238" y="1666403"/>
            <a:ext cx="3272418" cy="1293511"/>
          </a:xfrm>
          <a:prstGeom prst="rect">
            <a:avLst/>
          </a:prstGeom>
          <a:solidFill>
            <a:srgbClr val="E6E6E6"/>
          </a:solid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238">
              <a:defRPr/>
            </a:pPr>
            <a:endParaRPr lang="en-GB" sz="1798">
              <a:solidFill>
                <a:prstClr val="white"/>
              </a:solidFill>
              <a:latin typeface="Calibri"/>
            </a:endParaRPr>
          </a:p>
        </p:txBody>
      </p:sp>
      <p:sp>
        <p:nvSpPr>
          <p:cNvPr id="57" name="Rectangle 56">
            <a:extLst>
              <a:ext uri="{FF2B5EF4-FFF2-40B4-BE49-F238E27FC236}">
                <a16:creationId xmlns:a16="http://schemas.microsoft.com/office/drawing/2014/main" id="{D6892C3F-1282-47FB-B339-222C826D8763}"/>
              </a:ext>
            </a:extLst>
          </p:cNvPr>
          <p:cNvSpPr/>
          <p:nvPr/>
        </p:nvSpPr>
        <p:spPr>
          <a:xfrm>
            <a:off x="434430" y="1286316"/>
            <a:ext cx="829202" cy="313221"/>
          </a:xfrm>
          <a:prstGeom prst="rect">
            <a:avLst/>
          </a:prstGeom>
        </p:spPr>
        <p:txBody>
          <a:bodyPr wrap="none">
            <a:spAutoFit/>
          </a:bodyPr>
          <a:lstStyle/>
          <a:p>
            <a:pPr defTabSz="931033">
              <a:defRPr/>
            </a:pPr>
            <a:r>
              <a:rPr lang="en-GB" sz="1398" b="1" dirty="0" err="1">
                <a:solidFill>
                  <a:srgbClr val="000000"/>
                </a:solidFill>
                <a:latin typeface="Segoe UI"/>
              </a:rPr>
              <a:t>vnet-rg</a:t>
            </a:r>
            <a:endParaRPr lang="en-GB" sz="1398" b="1" dirty="0">
              <a:solidFill>
                <a:srgbClr val="000000"/>
              </a:solidFill>
              <a:latin typeface="Segoe UI"/>
            </a:endParaRPr>
          </a:p>
        </p:txBody>
      </p:sp>
      <p:pic>
        <p:nvPicPr>
          <p:cNvPr id="75" name="Graphic 74">
            <a:extLst>
              <a:ext uri="{FF2B5EF4-FFF2-40B4-BE49-F238E27FC236}">
                <a16:creationId xmlns:a16="http://schemas.microsoft.com/office/drawing/2014/main" id="{DB7B6E90-13DE-4B4E-9C26-96847F1F408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601445" y="1961639"/>
            <a:ext cx="703039" cy="703039"/>
          </a:xfrm>
          <a:prstGeom prst="rect">
            <a:avLst/>
          </a:prstGeom>
        </p:spPr>
      </p:pic>
      <p:pic>
        <p:nvPicPr>
          <p:cNvPr id="76" name="Graphic 75">
            <a:extLst>
              <a:ext uri="{FF2B5EF4-FFF2-40B4-BE49-F238E27FC236}">
                <a16:creationId xmlns:a16="http://schemas.microsoft.com/office/drawing/2014/main" id="{F27CFD7C-87C8-43A1-BA10-428E1DB9463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350850" y="1964017"/>
            <a:ext cx="703039" cy="703039"/>
          </a:xfrm>
          <a:prstGeom prst="rect">
            <a:avLst/>
          </a:prstGeom>
        </p:spPr>
      </p:pic>
      <p:pic>
        <p:nvPicPr>
          <p:cNvPr id="85" name="Graphic 84">
            <a:extLst>
              <a:ext uri="{FF2B5EF4-FFF2-40B4-BE49-F238E27FC236}">
                <a16:creationId xmlns:a16="http://schemas.microsoft.com/office/drawing/2014/main" id="{A3438E3D-C088-4847-833D-6BE48DBA3BE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2100256" y="1961639"/>
            <a:ext cx="703039" cy="703039"/>
          </a:xfrm>
          <a:prstGeom prst="rect">
            <a:avLst/>
          </a:prstGeom>
        </p:spPr>
      </p:pic>
      <p:pic>
        <p:nvPicPr>
          <p:cNvPr id="86" name="Graphic 85">
            <a:extLst>
              <a:ext uri="{FF2B5EF4-FFF2-40B4-BE49-F238E27FC236}">
                <a16:creationId xmlns:a16="http://schemas.microsoft.com/office/drawing/2014/main" id="{5F2D43FD-C62D-4189-8FE0-78468B64591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2849663" y="1961639"/>
            <a:ext cx="703039" cy="703039"/>
          </a:xfrm>
          <a:prstGeom prst="rect">
            <a:avLst/>
          </a:prstGeom>
        </p:spPr>
      </p:pic>
      <p:sp>
        <p:nvSpPr>
          <p:cNvPr id="92" name="Rectangle 91">
            <a:extLst>
              <a:ext uri="{FF2B5EF4-FFF2-40B4-BE49-F238E27FC236}">
                <a16:creationId xmlns:a16="http://schemas.microsoft.com/office/drawing/2014/main" id="{803F0BF5-DA60-4097-B31D-EEDDB9CD7239}"/>
              </a:ext>
            </a:extLst>
          </p:cNvPr>
          <p:cNvSpPr/>
          <p:nvPr/>
        </p:nvSpPr>
        <p:spPr>
          <a:xfrm>
            <a:off x="4517429" y="1666403"/>
            <a:ext cx="3272418" cy="1293511"/>
          </a:xfrm>
          <a:prstGeom prst="rect">
            <a:avLst/>
          </a:prstGeom>
          <a:solidFill>
            <a:srgbClr val="E6E6E6"/>
          </a:solid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238">
              <a:defRPr/>
            </a:pPr>
            <a:endParaRPr lang="en-GB" sz="1798">
              <a:solidFill>
                <a:prstClr val="white"/>
              </a:solidFill>
              <a:latin typeface="Calibri"/>
            </a:endParaRPr>
          </a:p>
        </p:txBody>
      </p:sp>
      <p:pic>
        <p:nvPicPr>
          <p:cNvPr id="93" name="Graphic 92">
            <a:extLst>
              <a:ext uri="{FF2B5EF4-FFF2-40B4-BE49-F238E27FC236}">
                <a16:creationId xmlns:a16="http://schemas.microsoft.com/office/drawing/2014/main" id="{EC0334E9-A519-4616-B68C-D8D9A519CF7A}"/>
              </a:ext>
            </a:extLst>
          </p:cNvPr>
          <p:cNvPicPr>
            <a:picLocks noChangeAspect="1"/>
          </p:cNvPicPr>
          <p:nvPr/>
        </p:nvPicPr>
        <p:blipFill>
          <a:blip r:embed="rId5"/>
          <a:srcRect/>
          <a:stretch/>
        </p:blipFill>
        <p:spPr>
          <a:xfrm>
            <a:off x="4669634" y="1963461"/>
            <a:ext cx="703039" cy="699396"/>
          </a:xfrm>
          <a:prstGeom prst="rect">
            <a:avLst/>
          </a:prstGeom>
        </p:spPr>
      </p:pic>
      <p:pic>
        <p:nvPicPr>
          <p:cNvPr id="94" name="Graphic 93">
            <a:extLst>
              <a:ext uri="{FF2B5EF4-FFF2-40B4-BE49-F238E27FC236}">
                <a16:creationId xmlns:a16="http://schemas.microsoft.com/office/drawing/2014/main" id="{BDEB5E6B-230A-463C-9765-978B2D80483A}"/>
              </a:ext>
            </a:extLst>
          </p:cNvPr>
          <p:cNvPicPr>
            <a:picLocks noChangeAspect="1"/>
          </p:cNvPicPr>
          <p:nvPr/>
        </p:nvPicPr>
        <p:blipFill>
          <a:blip r:embed="rId5"/>
          <a:srcRect/>
          <a:stretch/>
        </p:blipFill>
        <p:spPr>
          <a:xfrm>
            <a:off x="5419041" y="1965838"/>
            <a:ext cx="703039" cy="699396"/>
          </a:xfrm>
          <a:prstGeom prst="rect">
            <a:avLst/>
          </a:prstGeom>
        </p:spPr>
      </p:pic>
      <p:pic>
        <p:nvPicPr>
          <p:cNvPr id="95" name="Graphic 94">
            <a:extLst>
              <a:ext uri="{FF2B5EF4-FFF2-40B4-BE49-F238E27FC236}">
                <a16:creationId xmlns:a16="http://schemas.microsoft.com/office/drawing/2014/main" id="{16373DF1-FBB5-4CB8-ACE0-92CD202FED66}"/>
              </a:ext>
            </a:extLst>
          </p:cNvPr>
          <p:cNvPicPr>
            <a:picLocks noChangeAspect="1"/>
          </p:cNvPicPr>
          <p:nvPr/>
        </p:nvPicPr>
        <p:blipFill>
          <a:blip r:embed="rId5"/>
          <a:srcRect/>
          <a:stretch/>
        </p:blipFill>
        <p:spPr>
          <a:xfrm>
            <a:off x="6168447" y="1963461"/>
            <a:ext cx="703039" cy="699396"/>
          </a:xfrm>
          <a:prstGeom prst="rect">
            <a:avLst/>
          </a:prstGeom>
        </p:spPr>
      </p:pic>
      <p:pic>
        <p:nvPicPr>
          <p:cNvPr id="96" name="Graphic 95">
            <a:extLst>
              <a:ext uri="{FF2B5EF4-FFF2-40B4-BE49-F238E27FC236}">
                <a16:creationId xmlns:a16="http://schemas.microsoft.com/office/drawing/2014/main" id="{73CA0956-7629-4843-8272-F892D77D11F1}"/>
              </a:ext>
            </a:extLst>
          </p:cNvPr>
          <p:cNvPicPr>
            <a:picLocks noChangeAspect="1"/>
          </p:cNvPicPr>
          <p:nvPr/>
        </p:nvPicPr>
        <p:blipFill>
          <a:blip r:embed="rId5"/>
          <a:srcRect/>
          <a:stretch/>
        </p:blipFill>
        <p:spPr>
          <a:xfrm>
            <a:off x="6917853" y="1963461"/>
            <a:ext cx="703039" cy="699396"/>
          </a:xfrm>
          <a:prstGeom prst="rect">
            <a:avLst/>
          </a:prstGeom>
        </p:spPr>
      </p:pic>
      <p:sp>
        <p:nvSpPr>
          <p:cNvPr id="97" name="Rectangle 96">
            <a:extLst>
              <a:ext uri="{FF2B5EF4-FFF2-40B4-BE49-F238E27FC236}">
                <a16:creationId xmlns:a16="http://schemas.microsoft.com/office/drawing/2014/main" id="{C86AA287-7019-4E42-89E3-D086D92BC343}"/>
              </a:ext>
            </a:extLst>
          </p:cNvPr>
          <p:cNvSpPr/>
          <p:nvPr/>
        </p:nvSpPr>
        <p:spPr>
          <a:xfrm>
            <a:off x="8680359" y="1666403"/>
            <a:ext cx="3272418" cy="1293511"/>
          </a:xfrm>
          <a:prstGeom prst="rect">
            <a:avLst/>
          </a:prstGeom>
          <a:solidFill>
            <a:srgbClr val="E6E6E6"/>
          </a:solid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238">
              <a:defRPr/>
            </a:pPr>
            <a:endParaRPr lang="en-GB" sz="1798">
              <a:solidFill>
                <a:prstClr val="white"/>
              </a:solidFill>
              <a:latin typeface="Calibri"/>
            </a:endParaRPr>
          </a:p>
        </p:txBody>
      </p:sp>
      <p:pic>
        <p:nvPicPr>
          <p:cNvPr id="98" name="Graphic 97">
            <a:extLst>
              <a:ext uri="{FF2B5EF4-FFF2-40B4-BE49-F238E27FC236}">
                <a16:creationId xmlns:a16="http://schemas.microsoft.com/office/drawing/2014/main" id="{EB9CBC70-D9AB-41F8-8797-ADBEAFA5A1A1}"/>
              </a:ext>
            </a:extLst>
          </p:cNvPr>
          <p:cNvPicPr>
            <a:picLocks noChangeAspect="1"/>
          </p:cNvPicPr>
          <p:nvPr/>
        </p:nvPicPr>
        <p:blipFill>
          <a:blip r:embed="rId6"/>
          <a:srcRect/>
          <a:stretch/>
        </p:blipFill>
        <p:spPr>
          <a:xfrm>
            <a:off x="8805730" y="1961639"/>
            <a:ext cx="703039" cy="703039"/>
          </a:xfrm>
          <a:prstGeom prst="rect">
            <a:avLst/>
          </a:prstGeom>
        </p:spPr>
      </p:pic>
      <p:pic>
        <p:nvPicPr>
          <p:cNvPr id="99" name="Graphic 98">
            <a:extLst>
              <a:ext uri="{FF2B5EF4-FFF2-40B4-BE49-F238E27FC236}">
                <a16:creationId xmlns:a16="http://schemas.microsoft.com/office/drawing/2014/main" id="{ABD6F3FA-24A3-425F-8997-3313BA102CB6}"/>
              </a:ext>
            </a:extLst>
          </p:cNvPr>
          <p:cNvPicPr>
            <a:picLocks noChangeAspect="1"/>
          </p:cNvPicPr>
          <p:nvPr/>
        </p:nvPicPr>
        <p:blipFill>
          <a:blip r:embed="rId6"/>
          <a:srcRect/>
          <a:stretch/>
        </p:blipFill>
        <p:spPr>
          <a:xfrm>
            <a:off x="9581971" y="1964017"/>
            <a:ext cx="703039" cy="703039"/>
          </a:xfrm>
          <a:prstGeom prst="rect">
            <a:avLst/>
          </a:prstGeom>
        </p:spPr>
      </p:pic>
      <p:pic>
        <p:nvPicPr>
          <p:cNvPr id="100" name="Graphic 99">
            <a:extLst>
              <a:ext uri="{FF2B5EF4-FFF2-40B4-BE49-F238E27FC236}">
                <a16:creationId xmlns:a16="http://schemas.microsoft.com/office/drawing/2014/main" id="{613AEA47-7C8C-4A27-8CBD-2F014E701322}"/>
              </a:ext>
            </a:extLst>
          </p:cNvPr>
          <p:cNvPicPr>
            <a:picLocks noChangeAspect="1"/>
          </p:cNvPicPr>
          <p:nvPr/>
        </p:nvPicPr>
        <p:blipFill>
          <a:blip r:embed="rId6"/>
          <a:srcRect/>
          <a:stretch/>
        </p:blipFill>
        <p:spPr>
          <a:xfrm>
            <a:off x="10331377" y="1961639"/>
            <a:ext cx="703039" cy="703039"/>
          </a:xfrm>
          <a:prstGeom prst="rect">
            <a:avLst/>
          </a:prstGeom>
        </p:spPr>
      </p:pic>
      <p:pic>
        <p:nvPicPr>
          <p:cNvPr id="101" name="Graphic 100">
            <a:extLst>
              <a:ext uri="{FF2B5EF4-FFF2-40B4-BE49-F238E27FC236}">
                <a16:creationId xmlns:a16="http://schemas.microsoft.com/office/drawing/2014/main" id="{CDE35E84-6EEB-4D98-A017-60CFA10E5487}"/>
              </a:ext>
            </a:extLst>
          </p:cNvPr>
          <p:cNvPicPr>
            <a:picLocks noChangeAspect="1"/>
          </p:cNvPicPr>
          <p:nvPr/>
        </p:nvPicPr>
        <p:blipFill>
          <a:blip r:embed="rId6"/>
          <a:srcRect/>
          <a:stretch/>
        </p:blipFill>
        <p:spPr>
          <a:xfrm>
            <a:off x="11146800" y="1961639"/>
            <a:ext cx="703039" cy="703039"/>
          </a:xfrm>
          <a:prstGeom prst="rect">
            <a:avLst/>
          </a:prstGeom>
        </p:spPr>
      </p:pic>
      <p:sp>
        <p:nvSpPr>
          <p:cNvPr id="102" name="Rectangle 101">
            <a:extLst>
              <a:ext uri="{FF2B5EF4-FFF2-40B4-BE49-F238E27FC236}">
                <a16:creationId xmlns:a16="http://schemas.microsoft.com/office/drawing/2014/main" id="{2A771D4C-A6EC-4EC2-A920-7A7D107177D0}"/>
              </a:ext>
            </a:extLst>
          </p:cNvPr>
          <p:cNvSpPr/>
          <p:nvPr/>
        </p:nvSpPr>
        <p:spPr>
          <a:xfrm>
            <a:off x="4453623" y="1286315"/>
            <a:ext cx="672428" cy="313221"/>
          </a:xfrm>
          <a:prstGeom prst="rect">
            <a:avLst/>
          </a:prstGeom>
        </p:spPr>
        <p:txBody>
          <a:bodyPr wrap="none">
            <a:spAutoFit/>
          </a:bodyPr>
          <a:lstStyle/>
          <a:p>
            <a:pPr defTabSz="931033">
              <a:defRPr/>
            </a:pPr>
            <a:r>
              <a:rPr lang="en-GB" sz="1398" b="1" dirty="0" err="1">
                <a:solidFill>
                  <a:srgbClr val="000000"/>
                </a:solidFill>
                <a:latin typeface="Segoe UI"/>
              </a:rPr>
              <a:t>db-rg</a:t>
            </a:r>
            <a:endParaRPr lang="en-GB" sz="1398" b="1" dirty="0">
              <a:solidFill>
                <a:srgbClr val="000000"/>
              </a:solidFill>
              <a:latin typeface="Segoe UI"/>
            </a:endParaRPr>
          </a:p>
        </p:txBody>
      </p:sp>
      <p:sp>
        <p:nvSpPr>
          <p:cNvPr id="103" name="Rectangle 102">
            <a:extLst>
              <a:ext uri="{FF2B5EF4-FFF2-40B4-BE49-F238E27FC236}">
                <a16:creationId xmlns:a16="http://schemas.microsoft.com/office/drawing/2014/main" id="{A4BBBDE1-6249-4262-BFC3-03768A76EAE3}"/>
              </a:ext>
            </a:extLst>
          </p:cNvPr>
          <p:cNvSpPr/>
          <p:nvPr/>
        </p:nvSpPr>
        <p:spPr>
          <a:xfrm>
            <a:off x="8651770" y="1286315"/>
            <a:ext cx="713255" cy="313221"/>
          </a:xfrm>
          <a:prstGeom prst="rect">
            <a:avLst/>
          </a:prstGeom>
        </p:spPr>
        <p:txBody>
          <a:bodyPr wrap="none">
            <a:spAutoFit/>
          </a:bodyPr>
          <a:lstStyle/>
          <a:p>
            <a:pPr defTabSz="931033">
              <a:defRPr/>
            </a:pPr>
            <a:r>
              <a:rPr lang="en-GB" sz="1398" b="1" dirty="0" err="1">
                <a:solidFill>
                  <a:srgbClr val="000000"/>
                </a:solidFill>
                <a:latin typeface="Segoe UI"/>
              </a:rPr>
              <a:t>vm-rg</a:t>
            </a:r>
            <a:endParaRPr lang="en-GB" sz="1398" b="1" dirty="0">
              <a:solidFill>
                <a:srgbClr val="000000"/>
              </a:solidFill>
              <a:latin typeface="Segoe UI"/>
            </a:endParaRPr>
          </a:p>
        </p:txBody>
      </p:sp>
      <p:sp>
        <p:nvSpPr>
          <p:cNvPr id="104" name="Rectangle 103">
            <a:extLst>
              <a:ext uri="{FF2B5EF4-FFF2-40B4-BE49-F238E27FC236}">
                <a16:creationId xmlns:a16="http://schemas.microsoft.com/office/drawing/2014/main" id="{C16E051B-E922-4D64-BECF-AF3283B98263}"/>
              </a:ext>
            </a:extLst>
          </p:cNvPr>
          <p:cNvSpPr/>
          <p:nvPr/>
        </p:nvSpPr>
        <p:spPr>
          <a:xfrm>
            <a:off x="449238" y="3492443"/>
            <a:ext cx="3272418" cy="1293511"/>
          </a:xfrm>
          <a:prstGeom prst="rect">
            <a:avLst/>
          </a:prstGeom>
          <a:solidFill>
            <a:srgbClr val="E6E6E6"/>
          </a:solid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238">
              <a:defRPr/>
            </a:pPr>
            <a:endParaRPr lang="en-GB" sz="1798">
              <a:solidFill>
                <a:prstClr val="white"/>
              </a:solidFill>
              <a:latin typeface="Calibri"/>
            </a:endParaRPr>
          </a:p>
        </p:txBody>
      </p:sp>
      <p:sp>
        <p:nvSpPr>
          <p:cNvPr id="105" name="Rectangle 104">
            <a:extLst>
              <a:ext uri="{FF2B5EF4-FFF2-40B4-BE49-F238E27FC236}">
                <a16:creationId xmlns:a16="http://schemas.microsoft.com/office/drawing/2014/main" id="{6976F5C1-B695-48FD-AFE3-B3C84F83694D}"/>
              </a:ext>
            </a:extLst>
          </p:cNvPr>
          <p:cNvSpPr/>
          <p:nvPr/>
        </p:nvSpPr>
        <p:spPr>
          <a:xfrm>
            <a:off x="434430" y="3152836"/>
            <a:ext cx="758981" cy="313221"/>
          </a:xfrm>
          <a:prstGeom prst="rect">
            <a:avLst/>
          </a:prstGeom>
        </p:spPr>
        <p:txBody>
          <a:bodyPr wrap="none">
            <a:spAutoFit/>
          </a:bodyPr>
          <a:lstStyle/>
          <a:p>
            <a:pPr defTabSz="931033">
              <a:defRPr/>
            </a:pPr>
            <a:r>
              <a:rPr lang="en-GB" sz="1398" b="1" dirty="0">
                <a:solidFill>
                  <a:srgbClr val="000000"/>
                </a:solidFill>
                <a:latin typeface="Segoe UI"/>
              </a:rPr>
              <a:t>dev-</a:t>
            </a:r>
            <a:r>
              <a:rPr lang="en-GB" sz="1398" b="1" dirty="0" err="1">
                <a:solidFill>
                  <a:srgbClr val="000000"/>
                </a:solidFill>
                <a:latin typeface="Segoe UI"/>
              </a:rPr>
              <a:t>rg</a:t>
            </a:r>
            <a:endParaRPr lang="en-GB" sz="1398" b="1" dirty="0">
              <a:solidFill>
                <a:srgbClr val="000000"/>
              </a:solidFill>
              <a:latin typeface="Segoe UI"/>
            </a:endParaRPr>
          </a:p>
        </p:txBody>
      </p:sp>
      <p:pic>
        <p:nvPicPr>
          <p:cNvPr id="106" name="Graphic 105">
            <a:extLst>
              <a:ext uri="{FF2B5EF4-FFF2-40B4-BE49-F238E27FC236}">
                <a16:creationId xmlns:a16="http://schemas.microsoft.com/office/drawing/2014/main" id="{0F3BBE33-25F2-4424-BB79-76C34C594F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510532" y="3787679"/>
            <a:ext cx="703039" cy="703039"/>
          </a:xfrm>
          <a:prstGeom prst="rect">
            <a:avLst/>
          </a:prstGeom>
        </p:spPr>
      </p:pic>
      <p:pic>
        <p:nvPicPr>
          <p:cNvPr id="108" name="Graphic 107">
            <a:extLst>
              <a:ext uri="{FF2B5EF4-FFF2-40B4-BE49-F238E27FC236}">
                <a16:creationId xmlns:a16="http://schemas.microsoft.com/office/drawing/2014/main" id="{46EFF9CB-3314-40F7-A6AD-2B6B37B17613}"/>
              </a:ext>
            </a:extLst>
          </p:cNvPr>
          <p:cNvPicPr>
            <a:picLocks noChangeAspect="1"/>
          </p:cNvPicPr>
          <p:nvPr/>
        </p:nvPicPr>
        <p:blipFill>
          <a:blip r:embed="rId6"/>
          <a:srcRect/>
          <a:stretch/>
        </p:blipFill>
        <p:spPr>
          <a:xfrm>
            <a:off x="1657825" y="3787679"/>
            <a:ext cx="703039" cy="703039"/>
          </a:xfrm>
          <a:prstGeom prst="rect">
            <a:avLst/>
          </a:prstGeom>
        </p:spPr>
      </p:pic>
      <p:pic>
        <p:nvPicPr>
          <p:cNvPr id="109" name="Graphic 108">
            <a:extLst>
              <a:ext uri="{FF2B5EF4-FFF2-40B4-BE49-F238E27FC236}">
                <a16:creationId xmlns:a16="http://schemas.microsoft.com/office/drawing/2014/main" id="{AA48A82E-650C-443A-B915-C3F752D99F03}"/>
              </a:ext>
            </a:extLst>
          </p:cNvPr>
          <p:cNvPicPr>
            <a:picLocks noChangeAspect="1"/>
          </p:cNvPicPr>
          <p:nvPr/>
        </p:nvPicPr>
        <p:blipFill>
          <a:blip r:embed="rId5"/>
          <a:srcRect/>
          <a:stretch/>
        </p:blipFill>
        <p:spPr>
          <a:xfrm>
            <a:off x="2927705" y="3789501"/>
            <a:ext cx="703039" cy="699396"/>
          </a:xfrm>
          <a:prstGeom prst="rect">
            <a:avLst/>
          </a:prstGeom>
        </p:spPr>
      </p:pic>
      <p:sp>
        <p:nvSpPr>
          <p:cNvPr id="177" name="Rectangle 176">
            <a:extLst>
              <a:ext uri="{FF2B5EF4-FFF2-40B4-BE49-F238E27FC236}">
                <a16:creationId xmlns:a16="http://schemas.microsoft.com/office/drawing/2014/main" id="{9A1ACF99-265C-4124-A238-86DF53E31E2A}"/>
              </a:ext>
            </a:extLst>
          </p:cNvPr>
          <p:cNvSpPr/>
          <p:nvPr/>
        </p:nvSpPr>
        <p:spPr>
          <a:xfrm>
            <a:off x="4517429" y="3152836"/>
            <a:ext cx="657731" cy="313221"/>
          </a:xfrm>
          <a:prstGeom prst="rect">
            <a:avLst/>
          </a:prstGeom>
        </p:spPr>
        <p:txBody>
          <a:bodyPr wrap="none">
            <a:spAutoFit/>
          </a:bodyPr>
          <a:lstStyle/>
          <a:p>
            <a:pPr defTabSz="931033">
              <a:defRPr/>
            </a:pPr>
            <a:r>
              <a:rPr lang="en-GB" sz="1398" b="1" dirty="0" err="1">
                <a:solidFill>
                  <a:srgbClr val="000000"/>
                </a:solidFill>
                <a:latin typeface="Segoe UI"/>
              </a:rPr>
              <a:t>qa-rg</a:t>
            </a:r>
            <a:endParaRPr lang="en-GB" sz="1398" b="1" dirty="0">
              <a:solidFill>
                <a:srgbClr val="000000"/>
              </a:solidFill>
              <a:latin typeface="Segoe UI"/>
            </a:endParaRPr>
          </a:p>
        </p:txBody>
      </p:sp>
      <p:sp>
        <p:nvSpPr>
          <p:cNvPr id="183" name="Rectangle 182">
            <a:extLst>
              <a:ext uri="{FF2B5EF4-FFF2-40B4-BE49-F238E27FC236}">
                <a16:creationId xmlns:a16="http://schemas.microsoft.com/office/drawing/2014/main" id="{31BEF90E-F950-4BFE-BFDF-D4BEC81C5B4A}"/>
              </a:ext>
            </a:extLst>
          </p:cNvPr>
          <p:cNvSpPr/>
          <p:nvPr/>
        </p:nvSpPr>
        <p:spPr>
          <a:xfrm>
            <a:off x="8651770" y="3152836"/>
            <a:ext cx="856245" cy="313221"/>
          </a:xfrm>
          <a:prstGeom prst="rect">
            <a:avLst/>
          </a:prstGeom>
        </p:spPr>
        <p:txBody>
          <a:bodyPr wrap="none">
            <a:spAutoFit/>
          </a:bodyPr>
          <a:lstStyle/>
          <a:p>
            <a:pPr defTabSz="931033">
              <a:defRPr/>
            </a:pPr>
            <a:r>
              <a:rPr lang="en-GB" sz="1398" b="1" dirty="0">
                <a:solidFill>
                  <a:srgbClr val="000000"/>
                </a:solidFill>
                <a:latin typeface="Segoe UI"/>
              </a:rPr>
              <a:t>prod-</a:t>
            </a:r>
            <a:r>
              <a:rPr lang="en-GB" sz="1398" b="1" dirty="0" err="1">
                <a:solidFill>
                  <a:srgbClr val="000000"/>
                </a:solidFill>
                <a:latin typeface="Segoe UI"/>
              </a:rPr>
              <a:t>rg</a:t>
            </a:r>
            <a:endParaRPr lang="en-GB" sz="1398" b="1" dirty="0">
              <a:solidFill>
                <a:srgbClr val="000000"/>
              </a:solidFill>
              <a:latin typeface="Segoe UI"/>
            </a:endParaRPr>
          </a:p>
        </p:txBody>
      </p:sp>
      <p:sp>
        <p:nvSpPr>
          <p:cNvPr id="206" name="Rectangle 205">
            <a:extLst>
              <a:ext uri="{FF2B5EF4-FFF2-40B4-BE49-F238E27FC236}">
                <a16:creationId xmlns:a16="http://schemas.microsoft.com/office/drawing/2014/main" id="{07CDA750-E83B-4190-B6A3-7AF1999A6B98}"/>
              </a:ext>
            </a:extLst>
          </p:cNvPr>
          <p:cNvSpPr/>
          <p:nvPr/>
        </p:nvSpPr>
        <p:spPr>
          <a:xfrm>
            <a:off x="4517429" y="3492443"/>
            <a:ext cx="3272418" cy="1293511"/>
          </a:xfrm>
          <a:prstGeom prst="rect">
            <a:avLst/>
          </a:prstGeom>
          <a:solidFill>
            <a:srgbClr val="E6E6E6"/>
          </a:solid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238">
              <a:defRPr/>
            </a:pPr>
            <a:endParaRPr lang="en-GB" sz="1798">
              <a:solidFill>
                <a:prstClr val="white"/>
              </a:solidFill>
              <a:latin typeface="Calibri"/>
            </a:endParaRPr>
          </a:p>
        </p:txBody>
      </p:sp>
      <p:pic>
        <p:nvPicPr>
          <p:cNvPr id="207" name="Graphic 206">
            <a:extLst>
              <a:ext uri="{FF2B5EF4-FFF2-40B4-BE49-F238E27FC236}">
                <a16:creationId xmlns:a16="http://schemas.microsoft.com/office/drawing/2014/main" id="{E37031DC-E246-4F8E-8FDA-5CC18B0C95E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4578723" y="3787679"/>
            <a:ext cx="703039" cy="703039"/>
          </a:xfrm>
          <a:prstGeom prst="rect">
            <a:avLst/>
          </a:prstGeom>
        </p:spPr>
      </p:pic>
      <p:pic>
        <p:nvPicPr>
          <p:cNvPr id="208" name="Graphic 107">
            <a:extLst>
              <a:ext uri="{FF2B5EF4-FFF2-40B4-BE49-F238E27FC236}">
                <a16:creationId xmlns:a16="http://schemas.microsoft.com/office/drawing/2014/main" id="{E33B4484-CE6E-4D4D-BA39-4B86415161FF}"/>
              </a:ext>
            </a:extLst>
          </p:cNvPr>
          <p:cNvPicPr>
            <a:picLocks noChangeAspect="1"/>
          </p:cNvPicPr>
          <p:nvPr/>
        </p:nvPicPr>
        <p:blipFill>
          <a:blip r:embed="rId6"/>
          <a:srcRect/>
          <a:stretch/>
        </p:blipFill>
        <p:spPr>
          <a:xfrm>
            <a:off x="5726015" y="3787679"/>
            <a:ext cx="703039" cy="703039"/>
          </a:xfrm>
          <a:prstGeom prst="rect">
            <a:avLst/>
          </a:prstGeom>
        </p:spPr>
      </p:pic>
      <p:pic>
        <p:nvPicPr>
          <p:cNvPr id="209" name="Graphic 108">
            <a:extLst>
              <a:ext uri="{FF2B5EF4-FFF2-40B4-BE49-F238E27FC236}">
                <a16:creationId xmlns:a16="http://schemas.microsoft.com/office/drawing/2014/main" id="{D7401D47-9641-4218-A59F-0A70FD8618D6}"/>
              </a:ext>
            </a:extLst>
          </p:cNvPr>
          <p:cNvPicPr>
            <a:picLocks noChangeAspect="1"/>
          </p:cNvPicPr>
          <p:nvPr/>
        </p:nvPicPr>
        <p:blipFill>
          <a:blip r:embed="rId5"/>
          <a:srcRect/>
          <a:stretch/>
        </p:blipFill>
        <p:spPr>
          <a:xfrm>
            <a:off x="6995895" y="3789501"/>
            <a:ext cx="703039" cy="699396"/>
          </a:xfrm>
          <a:prstGeom prst="rect">
            <a:avLst/>
          </a:prstGeom>
        </p:spPr>
      </p:pic>
      <p:sp>
        <p:nvSpPr>
          <p:cNvPr id="210" name="Rectangle 209">
            <a:extLst>
              <a:ext uri="{FF2B5EF4-FFF2-40B4-BE49-F238E27FC236}">
                <a16:creationId xmlns:a16="http://schemas.microsoft.com/office/drawing/2014/main" id="{8BAD1EA0-442F-456C-827E-2D83577EDC38}"/>
              </a:ext>
            </a:extLst>
          </p:cNvPr>
          <p:cNvSpPr/>
          <p:nvPr/>
        </p:nvSpPr>
        <p:spPr>
          <a:xfrm>
            <a:off x="8648802" y="3492443"/>
            <a:ext cx="3272418" cy="1293511"/>
          </a:xfrm>
          <a:prstGeom prst="rect">
            <a:avLst/>
          </a:prstGeom>
          <a:solidFill>
            <a:srgbClr val="E6E6E6"/>
          </a:solid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238">
              <a:defRPr/>
            </a:pPr>
            <a:endParaRPr lang="en-GB" sz="1798">
              <a:solidFill>
                <a:prstClr val="white"/>
              </a:solidFill>
              <a:latin typeface="Calibri"/>
            </a:endParaRPr>
          </a:p>
        </p:txBody>
      </p:sp>
      <p:pic>
        <p:nvPicPr>
          <p:cNvPr id="211" name="Graphic 210">
            <a:extLst>
              <a:ext uri="{FF2B5EF4-FFF2-40B4-BE49-F238E27FC236}">
                <a16:creationId xmlns:a16="http://schemas.microsoft.com/office/drawing/2014/main" id="{0D7519B4-8A36-4EE1-B7C0-E3C3CCFE92F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710096" y="3787679"/>
            <a:ext cx="703039" cy="703039"/>
          </a:xfrm>
          <a:prstGeom prst="rect">
            <a:avLst/>
          </a:prstGeom>
        </p:spPr>
      </p:pic>
      <p:pic>
        <p:nvPicPr>
          <p:cNvPr id="212" name="Graphic 107">
            <a:extLst>
              <a:ext uri="{FF2B5EF4-FFF2-40B4-BE49-F238E27FC236}">
                <a16:creationId xmlns:a16="http://schemas.microsoft.com/office/drawing/2014/main" id="{93C674E3-3D78-4353-B907-C2FC249D8BEF}"/>
              </a:ext>
            </a:extLst>
          </p:cNvPr>
          <p:cNvPicPr>
            <a:picLocks noChangeAspect="1"/>
          </p:cNvPicPr>
          <p:nvPr/>
        </p:nvPicPr>
        <p:blipFill>
          <a:blip r:embed="rId6"/>
          <a:srcRect/>
          <a:stretch/>
        </p:blipFill>
        <p:spPr>
          <a:xfrm>
            <a:off x="9857388" y="3787679"/>
            <a:ext cx="703039" cy="703039"/>
          </a:xfrm>
          <a:prstGeom prst="rect">
            <a:avLst/>
          </a:prstGeom>
        </p:spPr>
      </p:pic>
      <p:pic>
        <p:nvPicPr>
          <p:cNvPr id="213" name="Graphic 108">
            <a:extLst>
              <a:ext uri="{FF2B5EF4-FFF2-40B4-BE49-F238E27FC236}">
                <a16:creationId xmlns:a16="http://schemas.microsoft.com/office/drawing/2014/main" id="{C3B7D2B4-D383-4C03-AC58-CA56539DED6B}"/>
              </a:ext>
            </a:extLst>
          </p:cNvPr>
          <p:cNvPicPr>
            <a:picLocks noChangeAspect="1"/>
          </p:cNvPicPr>
          <p:nvPr/>
        </p:nvPicPr>
        <p:blipFill>
          <a:blip r:embed="rId5"/>
          <a:srcRect/>
          <a:stretch/>
        </p:blipFill>
        <p:spPr>
          <a:xfrm>
            <a:off x="11127267" y="3789501"/>
            <a:ext cx="703039" cy="699396"/>
          </a:xfrm>
          <a:prstGeom prst="rect">
            <a:avLst/>
          </a:prstGeom>
        </p:spPr>
      </p:pic>
      <p:grpSp>
        <p:nvGrpSpPr>
          <p:cNvPr id="5" name="Group 4">
            <a:extLst>
              <a:ext uri="{FF2B5EF4-FFF2-40B4-BE49-F238E27FC236}">
                <a16:creationId xmlns:a16="http://schemas.microsoft.com/office/drawing/2014/main" id="{32FD0FB2-40CC-4BD1-8FCF-10DE7D4762CC}"/>
              </a:ext>
            </a:extLst>
          </p:cNvPr>
          <p:cNvGrpSpPr/>
          <p:nvPr/>
        </p:nvGrpSpPr>
        <p:grpSpPr>
          <a:xfrm>
            <a:off x="8648802" y="4875940"/>
            <a:ext cx="3272418" cy="1679802"/>
            <a:chOff x="8651908" y="4877706"/>
            <a:chExt cx="3276600" cy="1681949"/>
          </a:xfrm>
        </p:grpSpPr>
        <p:sp>
          <p:nvSpPr>
            <p:cNvPr id="201" name="Rectangle 200">
              <a:extLst>
                <a:ext uri="{FF2B5EF4-FFF2-40B4-BE49-F238E27FC236}">
                  <a16:creationId xmlns:a16="http://schemas.microsoft.com/office/drawing/2014/main" id="{11C400E3-F0E2-42ED-BE78-B6A4C5641300}"/>
                </a:ext>
              </a:extLst>
            </p:cNvPr>
            <p:cNvSpPr/>
            <p:nvPr/>
          </p:nvSpPr>
          <p:spPr>
            <a:xfrm>
              <a:off x="8654880" y="4877706"/>
              <a:ext cx="1334541" cy="313621"/>
            </a:xfrm>
            <a:prstGeom prst="rect">
              <a:avLst/>
            </a:prstGeom>
          </p:spPr>
          <p:txBody>
            <a:bodyPr wrap="none">
              <a:spAutoFit/>
            </a:bodyPr>
            <a:lstStyle/>
            <a:p>
              <a:pPr defTabSz="931033">
                <a:defRPr/>
              </a:pPr>
              <a:r>
                <a:rPr lang="en-GB" sz="1398" b="1" dirty="0">
                  <a:solidFill>
                    <a:srgbClr val="000000"/>
                  </a:solidFill>
                  <a:latin typeface="Segoe UI"/>
                </a:rPr>
                <a:t>marketing-</a:t>
              </a:r>
              <a:r>
                <a:rPr lang="en-GB" sz="1398" b="1" dirty="0" err="1">
                  <a:solidFill>
                    <a:srgbClr val="000000"/>
                  </a:solidFill>
                  <a:latin typeface="Segoe UI"/>
                </a:rPr>
                <a:t>rg</a:t>
              </a:r>
              <a:endParaRPr lang="en-GB" sz="1398" b="1" dirty="0">
                <a:solidFill>
                  <a:srgbClr val="000000"/>
                </a:solidFill>
                <a:latin typeface="Segoe UI"/>
              </a:endParaRPr>
            </a:p>
          </p:txBody>
        </p:sp>
        <p:sp>
          <p:nvSpPr>
            <p:cNvPr id="214" name="Rectangle 213">
              <a:extLst>
                <a:ext uri="{FF2B5EF4-FFF2-40B4-BE49-F238E27FC236}">
                  <a16:creationId xmlns:a16="http://schemas.microsoft.com/office/drawing/2014/main" id="{BEBFC678-5D85-4297-8391-1EE39A25BF65}"/>
                </a:ext>
              </a:extLst>
            </p:cNvPr>
            <p:cNvSpPr/>
            <p:nvPr/>
          </p:nvSpPr>
          <p:spPr>
            <a:xfrm>
              <a:off x="8651908" y="5264491"/>
              <a:ext cx="3276600" cy="1295164"/>
            </a:xfrm>
            <a:prstGeom prst="rect">
              <a:avLst/>
            </a:prstGeom>
            <a:solidFill>
              <a:srgbClr val="E6E6E6"/>
            </a:solid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238">
                <a:defRPr/>
              </a:pPr>
              <a:endParaRPr lang="en-GB" sz="1798">
                <a:solidFill>
                  <a:prstClr val="white"/>
                </a:solidFill>
                <a:latin typeface="Calibri"/>
              </a:endParaRPr>
            </a:p>
          </p:txBody>
        </p:sp>
        <p:pic>
          <p:nvPicPr>
            <p:cNvPr id="215" name="Graphic 214">
              <a:extLst>
                <a:ext uri="{FF2B5EF4-FFF2-40B4-BE49-F238E27FC236}">
                  <a16:creationId xmlns:a16="http://schemas.microsoft.com/office/drawing/2014/main" id="{214CD33C-04A9-4E2F-A1D9-116234A8EE3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713280" y="5560104"/>
              <a:ext cx="703938" cy="703938"/>
            </a:xfrm>
            <a:prstGeom prst="rect">
              <a:avLst/>
            </a:prstGeom>
          </p:spPr>
        </p:pic>
        <p:pic>
          <p:nvPicPr>
            <p:cNvPr id="216" name="Graphic 107">
              <a:extLst>
                <a:ext uri="{FF2B5EF4-FFF2-40B4-BE49-F238E27FC236}">
                  <a16:creationId xmlns:a16="http://schemas.microsoft.com/office/drawing/2014/main" id="{615ECF24-31D1-45CC-87FC-9C33C6FB4B3B}"/>
                </a:ext>
              </a:extLst>
            </p:cNvPr>
            <p:cNvPicPr>
              <a:picLocks noChangeAspect="1"/>
            </p:cNvPicPr>
            <p:nvPr/>
          </p:nvPicPr>
          <p:blipFill>
            <a:blip r:embed="rId6"/>
            <a:srcRect/>
            <a:stretch/>
          </p:blipFill>
          <p:spPr>
            <a:xfrm>
              <a:off x="9862039" y="5560104"/>
              <a:ext cx="703938" cy="703938"/>
            </a:xfrm>
            <a:prstGeom prst="rect">
              <a:avLst/>
            </a:prstGeom>
          </p:spPr>
        </p:pic>
        <p:pic>
          <p:nvPicPr>
            <p:cNvPr id="217" name="Graphic 108">
              <a:extLst>
                <a:ext uri="{FF2B5EF4-FFF2-40B4-BE49-F238E27FC236}">
                  <a16:creationId xmlns:a16="http://schemas.microsoft.com/office/drawing/2014/main" id="{273190B1-E4F7-46B9-88F6-5757A552D6D4}"/>
                </a:ext>
              </a:extLst>
            </p:cNvPr>
            <p:cNvPicPr>
              <a:picLocks noChangeAspect="1"/>
            </p:cNvPicPr>
            <p:nvPr/>
          </p:nvPicPr>
          <p:blipFill>
            <a:blip r:embed="rId5"/>
            <a:srcRect/>
            <a:stretch/>
          </p:blipFill>
          <p:spPr>
            <a:xfrm>
              <a:off x="11133542" y="5561928"/>
              <a:ext cx="703938" cy="700290"/>
            </a:xfrm>
            <a:prstGeom prst="rect">
              <a:avLst/>
            </a:prstGeom>
          </p:spPr>
        </p:pic>
      </p:grpSp>
      <p:grpSp>
        <p:nvGrpSpPr>
          <p:cNvPr id="4" name="Group 3">
            <a:extLst>
              <a:ext uri="{FF2B5EF4-FFF2-40B4-BE49-F238E27FC236}">
                <a16:creationId xmlns:a16="http://schemas.microsoft.com/office/drawing/2014/main" id="{1B0DBE5E-FF39-4182-9935-06C8A718E1A6}"/>
              </a:ext>
            </a:extLst>
          </p:cNvPr>
          <p:cNvGrpSpPr/>
          <p:nvPr/>
        </p:nvGrpSpPr>
        <p:grpSpPr>
          <a:xfrm>
            <a:off x="4517429" y="4875940"/>
            <a:ext cx="3272418" cy="1679802"/>
            <a:chOff x="4515255" y="4877706"/>
            <a:chExt cx="3276600" cy="1681949"/>
          </a:xfrm>
        </p:grpSpPr>
        <p:sp>
          <p:nvSpPr>
            <p:cNvPr id="195" name="Rectangle 194">
              <a:extLst>
                <a:ext uri="{FF2B5EF4-FFF2-40B4-BE49-F238E27FC236}">
                  <a16:creationId xmlns:a16="http://schemas.microsoft.com/office/drawing/2014/main" id="{42CE6E42-9E5A-483C-9967-9625E746BD1B}"/>
                </a:ext>
              </a:extLst>
            </p:cNvPr>
            <p:cNvSpPr/>
            <p:nvPr/>
          </p:nvSpPr>
          <p:spPr>
            <a:xfrm>
              <a:off x="4515255" y="4877706"/>
              <a:ext cx="630774" cy="313621"/>
            </a:xfrm>
            <a:prstGeom prst="rect">
              <a:avLst/>
            </a:prstGeom>
          </p:spPr>
          <p:txBody>
            <a:bodyPr wrap="none">
              <a:spAutoFit/>
            </a:bodyPr>
            <a:lstStyle/>
            <a:p>
              <a:pPr defTabSz="931033">
                <a:defRPr/>
              </a:pPr>
              <a:r>
                <a:rPr lang="en-GB" sz="1398" b="1" dirty="0">
                  <a:solidFill>
                    <a:srgbClr val="000000"/>
                  </a:solidFill>
                  <a:latin typeface="Segoe UI"/>
                </a:rPr>
                <a:t>hr-</a:t>
              </a:r>
              <a:r>
                <a:rPr lang="en-GB" sz="1398" b="1" dirty="0" err="1">
                  <a:solidFill>
                    <a:srgbClr val="000000"/>
                  </a:solidFill>
                  <a:latin typeface="Segoe UI"/>
                </a:rPr>
                <a:t>rg</a:t>
              </a:r>
              <a:endParaRPr lang="en-GB" sz="1398" b="1" dirty="0">
                <a:solidFill>
                  <a:srgbClr val="000000"/>
                </a:solidFill>
                <a:latin typeface="Segoe UI"/>
              </a:endParaRPr>
            </a:p>
          </p:txBody>
        </p:sp>
        <p:sp>
          <p:nvSpPr>
            <p:cNvPr id="218" name="Rectangle 217">
              <a:extLst>
                <a:ext uri="{FF2B5EF4-FFF2-40B4-BE49-F238E27FC236}">
                  <a16:creationId xmlns:a16="http://schemas.microsoft.com/office/drawing/2014/main" id="{3D697698-3B57-4401-A16D-8C4DE8F01FB3}"/>
                </a:ext>
              </a:extLst>
            </p:cNvPr>
            <p:cNvSpPr/>
            <p:nvPr/>
          </p:nvSpPr>
          <p:spPr>
            <a:xfrm>
              <a:off x="4515255" y="5264491"/>
              <a:ext cx="3276600" cy="1295164"/>
            </a:xfrm>
            <a:prstGeom prst="rect">
              <a:avLst/>
            </a:prstGeom>
            <a:solidFill>
              <a:srgbClr val="E6E6E6"/>
            </a:solid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238">
                <a:defRPr/>
              </a:pPr>
              <a:endParaRPr lang="en-GB" sz="1798">
                <a:solidFill>
                  <a:prstClr val="white"/>
                </a:solidFill>
                <a:latin typeface="Calibri"/>
              </a:endParaRPr>
            </a:p>
          </p:txBody>
        </p:sp>
        <p:pic>
          <p:nvPicPr>
            <p:cNvPr id="219" name="Graphic 218">
              <a:extLst>
                <a:ext uri="{FF2B5EF4-FFF2-40B4-BE49-F238E27FC236}">
                  <a16:creationId xmlns:a16="http://schemas.microsoft.com/office/drawing/2014/main" id="{4418B79A-AEA9-4A8F-9EA8-B5DDDA020F7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4576627" y="5560104"/>
              <a:ext cx="703938" cy="703938"/>
            </a:xfrm>
            <a:prstGeom prst="rect">
              <a:avLst/>
            </a:prstGeom>
          </p:spPr>
        </p:pic>
        <p:pic>
          <p:nvPicPr>
            <p:cNvPr id="220" name="Graphic 107">
              <a:extLst>
                <a:ext uri="{FF2B5EF4-FFF2-40B4-BE49-F238E27FC236}">
                  <a16:creationId xmlns:a16="http://schemas.microsoft.com/office/drawing/2014/main" id="{5ABF0647-8BAD-49DC-B2C6-01D6445A10C7}"/>
                </a:ext>
              </a:extLst>
            </p:cNvPr>
            <p:cNvPicPr>
              <a:picLocks noChangeAspect="1"/>
            </p:cNvPicPr>
            <p:nvPr/>
          </p:nvPicPr>
          <p:blipFill>
            <a:blip r:embed="rId6"/>
            <a:srcRect/>
            <a:stretch/>
          </p:blipFill>
          <p:spPr>
            <a:xfrm>
              <a:off x="5725386" y="5560104"/>
              <a:ext cx="703938" cy="703938"/>
            </a:xfrm>
            <a:prstGeom prst="rect">
              <a:avLst/>
            </a:prstGeom>
          </p:spPr>
        </p:pic>
        <p:pic>
          <p:nvPicPr>
            <p:cNvPr id="221" name="Graphic 108">
              <a:extLst>
                <a:ext uri="{FF2B5EF4-FFF2-40B4-BE49-F238E27FC236}">
                  <a16:creationId xmlns:a16="http://schemas.microsoft.com/office/drawing/2014/main" id="{55FFA56A-BD86-4D66-9A5C-765D417FCED0}"/>
                </a:ext>
              </a:extLst>
            </p:cNvPr>
            <p:cNvPicPr>
              <a:picLocks noChangeAspect="1"/>
            </p:cNvPicPr>
            <p:nvPr/>
          </p:nvPicPr>
          <p:blipFill>
            <a:blip r:embed="rId5"/>
            <a:srcRect/>
            <a:stretch/>
          </p:blipFill>
          <p:spPr>
            <a:xfrm>
              <a:off x="6996889" y="5561928"/>
              <a:ext cx="703938" cy="700290"/>
            </a:xfrm>
            <a:prstGeom prst="rect">
              <a:avLst/>
            </a:prstGeom>
          </p:spPr>
        </p:pic>
      </p:grpSp>
      <p:grpSp>
        <p:nvGrpSpPr>
          <p:cNvPr id="3" name="Group 2">
            <a:extLst>
              <a:ext uri="{FF2B5EF4-FFF2-40B4-BE49-F238E27FC236}">
                <a16:creationId xmlns:a16="http://schemas.microsoft.com/office/drawing/2014/main" id="{88D3ACFF-6349-42DD-9573-8070F5FB3384}"/>
              </a:ext>
            </a:extLst>
          </p:cNvPr>
          <p:cNvGrpSpPr/>
          <p:nvPr/>
        </p:nvGrpSpPr>
        <p:grpSpPr>
          <a:xfrm>
            <a:off x="434430" y="4875940"/>
            <a:ext cx="3287226" cy="1679802"/>
            <a:chOff x="427037" y="4877706"/>
            <a:chExt cx="3291428" cy="1681949"/>
          </a:xfrm>
        </p:grpSpPr>
        <p:sp>
          <p:nvSpPr>
            <p:cNvPr id="189" name="Rectangle 188">
              <a:extLst>
                <a:ext uri="{FF2B5EF4-FFF2-40B4-BE49-F238E27FC236}">
                  <a16:creationId xmlns:a16="http://schemas.microsoft.com/office/drawing/2014/main" id="{D9597C90-52E3-4DD4-B873-EC2CA6923DD1}"/>
                </a:ext>
              </a:extLst>
            </p:cNvPr>
            <p:cNvSpPr/>
            <p:nvPr/>
          </p:nvSpPr>
          <p:spPr>
            <a:xfrm>
              <a:off x="427037" y="4877706"/>
              <a:ext cx="1078804" cy="313621"/>
            </a:xfrm>
            <a:prstGeom prst="rect">
              <a:avLst/>
            </a:prstGeom>
          </p:spPr>
          <p:txBody>
            <a:bodyPr wrap="none">
              <a:spAutoFit/>
            </a:bodyPr>
            <a:lstStyle/>
            <a:p>
              <a:pPr defTabSz="931033">
                <a:defRPr/>
              </a:pPr>
              <a:r>
                <a:rPr lang="en-GB" sz="1398" b="1" dirty="0">
                  <a:solidFill>
                    <a:srgbClr val="000000"/>
                  </a:solidFill>
                  <a:latin typeface="Segoe UI"/>
                </a:rPr>
                <a:t>finance-</a:t>
              </a:r>
              <a:r>
                <a:rPr lang="en-GB" sz="1398" b="1" dirty="0" err="1">
                  <a:solidFill>
                    <a:srgbClr val="000000"/>
                  </a:solidFill>
                  <a:latin typeface="Segoe UI"/>
                </a:rPr>
                <a:t>rg</a:t>
              </a:r>
              <a:endParaRPr lang="en-GB" sz="1398" b="1" dirty="0">
                <a:solidFill>
                  <a:srgbClr val="000000"/>
                </a:solidFill>
                <a:latin typeface="Segoe UI"/>
              </a:endParaRPr>
            </a:p>
          </p:txBody>
        </p:sp>
        <p:sp>
          <p:nvSpPr>
            <p:cNvPr id="222" name="Rectangle 221">
              <a:extLst>
                <a:ext uri="{FF2B5EF4-FFF2-40B4-BE49-F238E27FC236}">
                  <a16:creationId xmlns:a16="http://schemas.microsoft.com/office/drawing/2014/main" id="{1987FE03-F4F0-4231-8349-F3DF37E44976}"/>
                </a:ext>
              </a:extLst>
            </p:cNvPr>
            <p:cNvSpPr/>
            <p:nvPr/>
          </p:nvSpPr>
          <p:spPr>
            <a:xfrm>
              <a:off x="441865" y="5264491"/>
              <a:ext cx="3276600" cy="1295164"/>
            </a:xfrm>
            <a:prstGeom prst="rect">
              <a:avLst/>
            </a:prstGeom>
            <a:solidFill>
              <a:srgbClr val="E6E6E6"/>
            </a:solid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238">
                <a:defRPr/>
              </a:pPr>
              <a:endParaRPr lang="en-GB" sz="1798" dirty="0">
                <a:solidFill>
                  <a:prstClr val="white"/>
                </a:solidFill>
                <a:latin typeface="Calibri"/>
              </a:endParaRPr>
            </a:p>
          </p:txBody>
        </p:sp>
        <p:pic>
          <p:nvPicPr>
            <p:cNvPr id="223" name="Graphic 222">
              <a:extLst>
                <a:ext uri="{FF2B5EF4-FFF2-40B4-BE49-F238E27FC236}">
                  <a16:creationId xmlns:a16="http://schemas.microsoft.com/office/drawing/2014/main" id="{0CBF8D98-CD04-4323-B50B-55C5AA3AD06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503237" y="5560104"/>
              <a:ext cx="703938" cy="703938"/>
            </a:xfrm>
            <a:prstGeom prst="rect">
              <a:avLst/>
            </a:prstGeom>
          </p:spPr>
        </p:pic>
        <p:pic>
          <p:nvPicPr>
            <p:cNvPr id="224" name="Graphic 107">
              <a:extLst>
                <a:ext uri="{FF2B5EF4-FFF2-40B4-BE49-F238E27FC236}">
                  <a16:creationId xmlns:a16="http://schemas.microsoft.com/office/drawing/2014/main" id="{A8BE4488-27D4-40C8-B051-3B418E4A34BD}"/>
                </a:ext>
              </a:extLst>
            </p:cNvPr>
            <p:cNvPicPr>
              <a:picLocks noChangeAspect="1"/>
            </p:cNvPicPr>
            <p:nvPr/>
          </p:nvPicPr>
          <p:blipFill>
            <a:blip r:embed="rId6"/>
            <a:srcRect/>
            <a:stretch/>
          </p:blipFill>
          <p:spPr>
            <a:xfrm>
              <a:off x="1651996" y="5560104"/>
              <a:ext cx="703938" cy="703938"/>
            </a:xfrm>
            <a:prstGeom prst="rect">
              <a:avLst/>
            </a:prstGeom>
          </p:spPr>
        </p:pic>
        <p:pic>
          <p:nvPicPr>
            <p:cNvPr id="225" name="Graphic 108">
              <a:extLst>
                <a:ext uri="{FF2B5EF4-FFF2-40B4-BE49-F238E27FC236}">
                  <a16:creationId xmlns:a16="http://schemas.microsoft.com/office/drawing/2014/main" id="{CA16A59C-3500-41CD-97A4-2B55A29CD03C}"/>
                </a:ext>
              </a:extLst>
            </p:cNvPr>
            <p:cNvPicPr>
              <a:picLocks noChangeAspect="1"/>
            </p:cNvPicPr>
            <p:nvPr/>
          </p:nvPicPr>
          <p:blipFill>
            <a:blip r:embed="rId5"/>
            <a:srcRect/>
            <a:stretch/>
          </p:blipFill>
          <p:spPr>
            <a:xfrm>
              <a:off x="2923499" y="5561928"/>
              <a:ext cx="703938" cy="700290"/>
            </a:xfrm>
            <a:prstGeom prst="rect">
              <a:avLst/>
            </a:prstGeom>
          </p:spPr>
        </p:pic>
      </p:grpSp>
    </p:spTree>
    <p:extLst>
      <p:ext uri="{BB962C8B-B14F-4D97-AF65-F5344CB8AC3E}">
        <p14:creationId xmlns:p14="http://schemas.microsoft.com/office/powerpoint/2010/main" val="14363879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fade">
                                      <p:cBhvr>
                                        <p:cTn id="11" dur="500"/>
                                        <p:tgtEl>
                                          <p:spTgt spid="3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5"/>
                                        </p:tgtEl>
                                        <p:attrNameLst>
                                          <p:attrName>style.visibility</p:attrName>
                                        </p:attrNameLst>
                                      </p:cBhvr>
                                      <p:to>
                                        <p:strVal val="visible"/>
                                      </p:to>
                                    </p:set>
                                    <p:animEffect transition="in" filter="fade">
                                      <p:cBhvr>
                                        <p:cTn id="15" dur="500"/>
                                        <p:tgtEl>
                                          <p:spTgt spid="75"/>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76"/>
                                        </p:tgtEl>
                                        <p:attrNameLst>
                                          <p:attrName>style.visibility</p:attrName>
                                        </p:attrNameLst>
                                      </p:cBhvr>
                                      <p:to>
                                        <p:strVal val="visible"/>
                                      </p:to>
                                    </p:set>
                                    <p:animEffect transition="in" filter="fade">
                                      <p:cBhvr>
                                        <p:cTn id="19" dur="500"/>
                                        <p:tgtEl>
                                          <p:spTgt spid="76"/>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85"/>
                                        </p:tgtEl>
                                        <p:attrNameLst>
                                          <p:attrName>style.visibility</p:attrName>
                                        </p:attrNameLst>
                                      </p:cBhvr>
                                      <p:to>
                                        <p:strVal val="visible"/>
                                      </p:to>
                                    </p:set>
                                    <p:animEffect transition="in" filter="fade">
                                      <p:cBhvr>
                                        <p:cTn id="23" dur="500"/>
                                        <p:tgtEl>
                                          <p:spTgt spid="85"/>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86"/>
                                        </p:tgtEl>
                                        <p:attrNameLst>
                                          <p:attrName>style.visibility</p:attrName>
                                        </p:attrNameLst>
                                      </p:cBhvr>
                                      <p:to>
                                        <p:strVal val="visible"/>
                                      </p:to>
                                    </p:set>
                                    <p:animEffect transition="in" filter="fade">
                                      <p:cBhvr>
                                        <p:cTn id="27" dur="500"/>
                                        <p:tgtEl>
                                          <p:spTgt spid="8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2"/>
                                        </p:tgtEl>
                                        <p:attrNameLst>
                                          <p:attrName>style.visibility</p:attrName>
                                        </p:attrNameLst>
                                      </p:cBhvr>
                                      <p:to>
                                        <p:strVal val="visible"/>
                                      </p:to>
                                    </p:set>
                                    <p:animEffect transition="in" filter="fade">
                                      <p:cBhvr>
                                        <p:cTn id="32" dur="500"/>
                                        <p:tgtEl>
                                          <p:spTgt spid="102"/>
                                        </p:tgtEl>
                                      </p:cBhvr>
                                    </p:animEffect>
                                  </p:childTnLst>
                                </p:cTn>
                              </p:par>
                            </p:childTnLst>
                          </p:cTn>
                        </p:par>
                        <p:par>
                          <p:cTn id="33" fill="hold">
                            <p:stCondLst>
                              <p:cond delay="500"/>
                            </p:stCondLst>
                            <p:childTnLst>
                              <p:par>
                                <p:cTn id="34" presetID="10" presetClass="entr" presetSubtype="0" fill="hold" grpId="0" nodeType="afterEffect">
                                  <p:stCondLst>
                                    <p:cond delay="0"/>
                                  </p:stCondLst>
                                  <p:childTnLst>
                                    <p:set>
                                      <p:cBhvr>
                                        <p:cTn id="35" dur="1" fill="hold">
                                          <p:stCondLst>
                                            <p:cond delay="0"/>
                                          </p:stCondLst>
                                        </p:cTn>
                                        <p:tgtEl>
                                          <p:spTgt spid="92"/>
                                        </p:tgtEl>
                                        <p:attrNameLst>
                                          <p:attrName>style.visibility</p:attrName>
                                        </p:attrNameLst>
                                      </p:cBhvr>
                                      <p:to>
                                        <p:strVal val="visible"/>
                                      </p:to>
                                    </p:set>
                                    <p:animEffect transition="in" filter="fade">
                                      <p:cBhvr>
                                        <p:cTn id="36" dur="500"/>
                                        <p:tgtEl>
                                          <p:spTgt spid="92"/>
                                        </p:tgtEl>
                                      </p:cBhvr>
                                    </p:animEffect>
                                  </p:childTnLst>
                                </p:cTn>
                              </p:par>
                            </p:childTnLst>
                          </p:cTn>
                        </p:par>
                        <p:par>
                          <p:cTn id="37" fill="hold">
                            <p:stCondLst>
                              <p:cond delay="1000"/>
                            </p:stCondLst>
                            <p:childTnLst>
                              <p:par>
                                <p:cTn id="38" presetID="10" presetClass="entr" presetSubtype="0" fill="hold" nodeType="afterEffect">
                                  <p:stCondLst>
                                    <p:cond delay="0"/>
                                  </p:stCondLst>
                                  <p:childTnLst>
                                    <p:set>
                                      <p:cBhvr>
                                        <p:cTn id="39" dur="1" fill="hold">
                                          <p:stCondLst>
                                            <p:cond delay="0"/>
                                          </p:stCondLst>
                                        </p:cTn>
                                        <p:tgtEl>
                                          <p:spTgt spid="93"/>
                                        </p:tgtEl>
                                        <p:attrNameLst>
                                          <p:attrName>style.visibility</p:attrName>
                                        </p:attrNameLst>
                                      </p:cBhvr>
                                      <p:to>
                                        <p:strVal val="visible"/>
                                      </p:to>
                                    </p:set>
                                    <p:animEffect transition="in" filter="fade">
                                      <p:cBhvr>
                                        <p:cTn id="40" dur="500"/>
                                        <p:tgtEl>
                                          <p:spTgt spid="93"/>
                                        </p:tgtEl>
                                      </p:cBhvr>
                                    </p:animEffect>
                                  </p:childTnLst>
                                </p:cTn>
                              </p:par>
                            </p:childTnLst>
                          </p:cTn>
                        </p:par>
                        <p:par>
                          <p:cTn id="41" fill="hold">
                            <p:stCondLst>
                              <p:cond delay="1500"/>
                            </p:stCondLst>
                            <p:childTnLst>
                              <p:par>
                                <p:cTn id="42" presetID="10" presetClass="entr" presetSubtype="0" fill="hold" nodeType="afterEffect">
                                  <p:stCondLst>
                                    <p:cond delay="0"/>
                                  </p:stCondLst>
                                  <p:childTnLst>
                                    <p:set>
                                      <p:cBhvr>
                                        <p:cTn id="43" dur="1" fill="hold">
                                          <p:stCondLst>
                                            <p:cond delay="0"/>
                                          </p:stCondLst>
                                        </p:cTn>
                                        <p:tgtEl>
                                          <p:spTgt spid="94"/>
                                        </p:tgtEl>
                                        <p:attrNameLst>
                                          <p:attrName>style.visibility</p:attrName>
                                        </p:attrNameLst>
                                      </p:cBhvr>
                                      <p:to>
                                        <p:strVal val="visible"/>
                                      </p:to>
                                    </p:set>
                                    <p:animEffect transition="in" filter="fade">
                                      <p:cBhvr>
                                        <p:cTn id="44" dur="500"/>
                                        <p:tgtEl>
                                          <p:spTgt spid="94"/>
                                        </p:tgtEl>
                                      </p:cBhvr>
                                    </p:animEffect>
                                  </p:childTnLst>
                                </p:cTn>
                              </p:par>
                            </p:childTnLst>
                          </p:cTn>
                        </p:par>
                        <p:par>
                          <p:cTn id="45" fill="hold">
                            <p:stCondLst>
                              <p:cond delay="2000"/>
                            </p:stCondLst>
                            <p:childTnLst>
                              <p:par>
                                <p:cTn id="46" presetID="10" presetClass="entr" presetSubtype="0" fill="hold" nodeType="afterEffect">
                                  <p:stCondLst>
                                    <p:cond delay="0"/>
                                  </p:stCondLst>
                                  <p:childTnLst>
                                    <p:set>
                                      <p:cBhvr>
                                        <p:cTn id="47" dur="1" fill="hold">
                                          <p:stCondLst>
                                            <p:cond delay="0"/>
                                          </p:stCondLst>
                                        </p:cTn>
                                        <p:tgtEl>
                                          <p:spTgt spid="95"/>
                                        </p:tgtEl>
                                        <p:attrNameLst>
                                          <p:attrName>style.visibility</p:attrName>
                                        </p:attrNameLst>
                                      </p:cBhvr>
                                      <p:to>
                                        <p:strVal val="visible"/>
                                      </p:to>
                                    </p:set>
                                    <p:animEffect transition="in" filter="fade">
                                      <p:cBhvr>
                                        <p:cTn id="48" dur="500"/>
                                        <p:tgtEl>
                                          <p:spTgt spid="95"/>
                                        </p:tgtEl>
                                      </p:cBhvr>
                                    </p:animEffect>
                                  </p:childTnLst>
                                </p:cTn>
                              </p:par>
                            </p:childTnLst>
                          </p:cTn>
                        </p:par>
                        <p:par>
                          <p:cTn id="49" fill="hold">
                            <p:stCondLst>
                              <p:cond delay="2500"/>
                            </p:stCondLst>
                            <p:childTnLst>
                              <p:par>
                                <p:cTn id="50" presetID="10" presetClass="entr" presetSubtype="0" fill="hold" nodeType="afterEffect">
                                  <p:stCondLst>
                                    <p:cond delay="0"/>
                                  </p:stCondLst>
                                  <p:childTnLst>
                                    <p:set>
                                      <p:cBhvr>
                                        <p:cTn id="51" dur="1" fill="hold">
                                          <p:stCondLst>
                                            <p:cond delay="0"/>
                                          </p:stCondLst>
                                        </p:cTn>
                                        <p:tgtEl>
                                          <p:spTgt spid="96"/>
                                        </p:tgtEl>
                                        <p:attrNameLst>
                                          <p:attrName>style.visibility</p:attrName>
                                        </p:attrNameLst>
                                      </p:cBhvr>
                                      <p:to>
                                        <p:strVal val="visible"/>
                                      </p:to>
                                    </p:set>
                                    <p:animEffect transition="in" filter="fade">
                                      <p:cBhvr>
                                        <p:cTn id="52" dur="500"/>
                                        <p:tgtEl>
                                          <p:spTgt spid="9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03"/>
                                        </p:tgtEl>
                                        <p:attrNameLst>
                                          <p:attrName>style.visibility</p:attrName>
                                        </p:attrNameLst>
                                      </p:cBhvr>
                                      <p:to>
                                        <p:strVal val="visible"/>
                                      </p:to>
                                    </p:set>
                                    <p:animEffect transition="in" filter="fade">
                                      <p:cBhvr>
                                        <p:cTn id="57" dur="500"/>
                                        <p:tgtEl>
                                          <p:spTgt spid="103"/>
                                        </p:tgtEl>
                                      </p:cBhvr>
                                    </p:animEffect>
                                  </p:childTnLst>
                                </p:cTn>
                              </p:par>
                            </p:childTnLst>
                          </p:cTn>
                        </p:par>
                        <p:par>
                          <p:cTn id="58" fill="hold">
                            <p:stCondLst>
                              <p:cond delay="500"/>
                            </p:stCondLst>
                            <p:childTnLst>
                              <p:par>
                                <p:cTn id="59" presetID="10" presetClass="entr" presetSubtype="0" fill="hold" grpId="0" nodeType="afterEffect">
                                  <p:stCondLst>
                                    <p:cond delay="0"/>
                                  </p:stCondLst>
                                  <p:childTnLst>
                                    <p:set>
                                      <p:cBhvr>
                                        <p:cTn id="60" dur="1" fill="hold">
                                          <p:stCondLst>
                                            <p:cond delay="0"/>
                                          </p:stCondLst>
                                        </p:cTn>
                                        <p:tgtEl>
                                          <p:spTgt spid="97"/>
                                        </p:tgtEl>
                                        <p:attrNameLst>
                                          <p:attrName>style.visibility</p:attrName>
                                        </p:attrNameLst>
                                      </p:cBhvr>
                                      <p:to>
                                        <p:strVal val="visible"/>
                                      </p:to>
                                    </p:set>
                                    <p:animEffect transition="in" filter="fade">
                                      <p:cBhvr>
                                        <p:cTn id="61" dur="500"/>
                                        <p:tgtEl>
                                          <p:spTgt spid="97"/>
                                        </p:tgtEl>
                                      </p:cBhvr>
                                    </p:animEffect>
                                  </p:childTnLst>
                                </p:cTn>
                              </p:par>
                            </p:childTnLst>
                          </p:cTn>
                        </p:par>
                        <p:par>
                          <p:cTn id="62" fill="hold">
                            <p:stCondLst>
                              <p:cond delay="1000"/>
                            </p:stCondLst>
                            <p:childTnLst>
                              <p:par>
                                <p:cTn id="63" presetID="10" presetClass="entr" presetSubtype="0" fill="hold" nodeType="afterEffect">
                                  <p:stCondLst>
                                    <p:cond delay="0"/>
                                  </p:stCondLst>
                                  <p:childTnLst>
                                    <p:set>
                                      <p:cBhvr>
                                        <p:cTn id="64" dur="1" fill="hold">
                                          <p:stCondLst>
                                            <p:cond delay="0"/>
                                          </p:stCondLst>
                                        </p:cTn>
                                        <p:tgtEl>
                                          <p:spTgt spid="98"/>
                                        </p:tgtEl>
                                        <p:attrNameLst>
                                          <p:attrName>style.visibility</p:attrName>
                                        </p:attrNameLst>
                                      </p:cBhvr>
                                      <p:to>
                                        <p:strVal val="visible"/>
                                      </p:to>
                                    </p:set>
                                    <p:animEffect transition="in" filter="fade">
                                      <p:cBhvr>
                                        <p:cTn id="65" dur="500"/>
                                        <p:tgtEl>
                                          <p:spTgt spid="98"/>
                                        </p:tgtEl>
                                      </p:cBhvr>
                                    </p:animEffect>
                                  </p:childTnLst>
                                </p:cTn>
                              </p:par>
                            </p:childTnLst>
                          </p:cTn>
                        </p:par>
                        <p:par>
                          <p:cTn id="66" fill="hold">
                            <p:stCondLst>
                              <p:cond delay="1500"/>
                            </p:stCondLst>
                            <p:childTnLst>
                              <p:par>
                                <p:cTn id="67" presetID="10" presetClass="entr" presetSubtype="0" fill="hold" nodeType="afterEffect">
                                  <p:stCondLst>
                                    <p:cond delay="0"/>
                                  </p:stCondLst>
                                  <p:childTnLst>
                                    <p:set>
                                      <p:cBhvr>
                                        <p:cTn id="68" dur="1" fill="hold">
                                          <p:stCondLst>
                                            <p:cond delay="0"/>
                                          </p:stCondLst>
                                        </p:cTn>
                                        <p:tgtEl>
                                          <p:spTgt spid="99"/>
                                        </p:tgtEl>
                                        <p:attrNameLst>
                                          <p:attrName>style.visibility</p:attrName>
                                        </p:attrNameLst>
                                      </p:cBhvr>
                                      <p:to>
                                        <p:strVal val="visible"/>
                                      </p:to>
                                    </p:set>
                                    <p:animEffect transition="in" filter="fade">
                                      <p:cBhvr>
                                        <p:cTn id="69" dur="500"/>
                                        <p:tgtEl>
                                          <p:spTgt spid="99"/>
                                        </p:tgtEl>
                                      </p:cBhvr>
                                    </p:animEffect>
                                  </p:childTnLst>
                                </p:cTn>
                              </p:par>
                            </p:childTnLst>
                          </p:cTn>
                        </p:par>
                        <p:par>
                          <p:cTn id="70" fill="hold">
                            <p:stCondLst>
                              <p:cond delay="2000"/>
                            </p:stCondLst>
                            <p:childTnLst>
                              <p:par>
                                <p:cTn id="71" presetID="10" presetClass="entr" presetSubtype="0" fill="hold" nodeType="afterEffect">
                                  <p:stCondLst>
                                    <p:cond delay="0"/>
                                  </p:stCondLst>
                                  <p:childTnLst>
                                    <p:set>
                                      <p:cBhvr>
                                        <p:cTn id="72" dur="1" fill="hold">
                                          <p:stCondLst>
                                            <p:cond delay="0"/>
                                          </p:stCondLst>
                                        </p:cTn>
                                        <p:tgtEl>
                                          <p:spTgt spid="100"/>
                                        </p:tgtEl>
                                        <p:attrNameLst>
                                          <p:attrName>style.visibility</p:attrName>
                                        </p:attrNameLst>
                                      </p:cBhvr>
                                      <p:to>
                                        <p:strVal val="visible"/>
                                      </p:to>
                                    </p:set>
                                    <p:animEffect transition="in" filter="fade">
                                      <p:cBhvr>
                                        <p:cTn id="73" dur="500"/>
                                        <p:tgtEl>
                                          <p:spTgt spid="100"/>
                                        </p:tgtEl>
                                      </p:cBhvr>
                                    </p:animEffect>
                                  </p:childTnLst>
                                </p:cTn>
                              </p:par>
                            </p:childTnLst>
                          </p:cTn>
                        </p:par>
                        <p:par>
                          <p:cTn id="74" fill="hold">
                            <p:stCondLst>
                              <p:cond delay="2500"/>
                            </p:stCondLst>
                            <p:childTnLst>
                              <p:par>
                                <p:cTn id="75" presetID="10" presetClass="entr" presetSubtype="0" fill="hold" nodeType="afterEffect">
                                  <p:stCondLst>
                                    <p:cond delay="0"/>
                                  </p:stCondLst>
                                  <p:childTnLst>
                                    <p:set>
                                      <p:cBhvr>
                                        <p:cTn id="76" dur="1" fill="hold">
                                          <p:stCondLst>
                                            <p:cond delay="0"/>
                                          </p:stCondLst>
                                        </p:cTn>
                                        <p:tgtEl>
                                          <p:spTgt spid="101"/>
                                        </p:tgtEl>
                                        <p:attrNameLst>
                                          <p:attrName>style.visibility</p:attrName>
                                        </p:attrNameLst>
                                      </p:cBhvr>
                                      <p:to>
                                        <p:strVal val="visible"/>
                                      </p:to>
                                    </p:set>
                                    <p:animEffect transition="in" filter="fade">
                                      <p:cBhvr>
                                        <p:cTn id="77" dur="500"/>
                                        <p:tgtEl>
                                          <p:spTgt spid="101"/>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104"/>
                                        </p:tgtEl>
                                        <p:attrNameLst>
                                          <p:attrName>style.visibility</p:attrName>
                                        </p:attrNameLst>
                                      </p:cBhvr>
                                      <p:to>
                                        <p:strVal val="visible"/>
                                      </p:to>
                                    </p:set>
                                    <p:animEffect transition="in" filter="fade">
                                      <p:cBhvr>
                                        <p:cTn id="82" dur="500"/>
                                        <p:tgtEl>
                                          <p:spTgt spid="104"/>
                                        </p:tgtEl>
                                      </p:cBhvr>
                                    </p:animEffect>
                                  </p:childTnLst>
                                </p:cTn>
                              </p:par>
                            </p:childTnLst>
                          </p:cTn>
                        </p:par>
                        <p:par>
                          <p:cTn id="83" fill="hold">
                            <p:stCondLst>
                              <p:cond delay="500"/>
                            </p:stCondLst>
                            <p:childTnLst>
                              <p:par>
                                <p:cTn id="84" presetID="10" presetClass="entr" presetSubtype="0" fill="hold" grpId="0" nodeType="afterEffect">
                                  <p:stCondLst>
                                    <p:cond delay="0"/>
                                  </p:stCondLst>
                                  <p:childTnLst>
                                    <p:set>
                                      <p:cBhvr>
                                        <p:cTn id="85" dur="1" fill="hold">
                                          <p:stCondLst>
                                            <p:cond delay="0"/>
                                          </p:stCondLst>
                                        </p:cTn>
                                        <p:tgtEl>
                                          <p:spTgt spid="105"/>
                                        </p:tgtEl>
                                        <p:attrNameLst>
                                          <p:attrName>style.visibility</p:attrName>
                                        </p:attrNameLst>
                                      </p:cBhvr>
                                      <p:to>
                                        <p:strVal val="visible"/>
                                      </p:to>
                                    </p:set>
                                    <p:animEffect transition="in" filter="fade">
                                      <p:cBhvr>
                                        <p:cTn id="86" dur="500"/>
                                        <p:tgtEl>
                                          <p:spTgt spid="105"/>
                                        </p:tgtEl>
                                      </p:cBhvr>
                                    </p:animEffect>
                                  </p:childTnLst>
                                </p:cTn>
                              </p:par>
                            </p:childTnLst>
                          </p:cTn>
                        </p:par>
                        <p:par>
                          <p:cTn id="87" fill="hold">
                            <p:stCondLst>
                              <p:cond delay="1000"/>
                            </p:stCondLst>
                            <p:childTnLst>
                              <p:par>
                                <p:cTn id="88" presetID="10" presetClass="entr" presetSubtype="0" fill="hold" nodeType="afterEffect">
                                  <p:stCondLst>
                                    <p:cond delay="0"/>
                                  </p:stCondLst>
                                  <p:childTnLst>
                                    <p:set>
                                      <p:cBhvr>
                                        <p:cTn id="89" dur="1" fill="hold">
                                          <p:stCondLst>
                                            <p:cond delay="0"/>
                                          </p:stCondLst>
                                        </p:cTn>
                                        <p:tgtEl>
                                          <p:spTgt spid="106"/>
                                        </p:tgtEl>
                                        <p:attrNameLst>
                                          <p:attrName>style.visibility</p:attrName>
                                        </p:attrNameLst>
                                      </p:cBhvr>
                                      <p:to>
                                        <p:strVal val="visible"/>
                                      </p:to>
                                    </p:set>
                                    <p:animEffect transition="in" filter="fade">
                                      <p:cBhvr>
                                        <p:cTn id="90" dur="500"/>
                                        <p:tgtEl>
                                          <p:spTgt spid="106"/>
                                        </p:tgtEl>
                                      </p:cBhvr>
                                    </p:animEffect>
                                  </p:childTnLst>
                                </p:cTn>
                              </p:par>
                            </p:childTnLst>
                          </p:cTn>
                        </p:par>
                        <p:par>
                          <p:cTn id="91" fill="hold">
                            <p:stCondLst>
                              <p:cond delay="1500"/>
                            </p:stCondLst>
                            <p:childTnLst>
                              <p:par>
                                <p:cTn id="92" presetID="10" presetClass="entr" presetSubtype="0" fill="hold" nodeType="afterEffect">
                                  <p:stCondLst>
                                    <p:cond delay="0"/>
                                  </p:stCondLst>
                                  <p:childTnLst>
                                    <p:set>
                                      <p:cBhvr>
                                        <p:cTn id="93" dur="1" fill="hold">
                                          <p:stCondLst>
                                            <p:cond delay="0"/>
                                          </p:stCondLst>
                                        </p:cTn>
                                        <p:tgtEl>
                                          <p:spTgt spid="108"/>
                                        </p:tgtEl>
                                        <p:attrNameLst>
                                          <p:attrName>style.visibility</p:attrName>
                                        </p:attrNameLst>
                                      </p:cBhvr>
                                      <p:to>
                                        <p:strVal val="visible"/>
                                      </p:to>
                                    </p:set>
                                    <p:animEffect transition="in" filter="fade">
                                      <p:cBhvr>
                                        <p:cTn id="94" dur="500"/>
                                        <p:tgtEl>
                                          <p:spTgt spid="108"/>
                                        </p:tgtEl>
                                      </p:cBhvr>
                                    </p:animEffect>
                                  </p:childTnLst>
                                </p:cTn>
                              </p:par>
                            </p:childTnLst>
                          </p:cTn>
                        </p:par>
                        <p:par>
                          <p:cTn id="95" fill="hold">
                            <p:stCondLst>
                              <p:cond delay="2000"/>
                            </p:stCondLst>
                            <p:childTnLst>
                              <p:par>
                                <p:cTn id="96" presetID="10" presetClass="entr" presetSubtype="0" fill="hold" nodeType="afterEffect">
                                  <p:stCondLst>
                                    <p:cond delay="0"/>
                                  </p:stCondLst>
                                  <p:childTnLst>
                                    <p:set>
                                      <p:cBhvr>
                                        <p:cTn id="97" dur="1" fill="hold">
                                          <p:stCondLst>
                                            <p:cond delay="0"/>
                                          </p:stCondLst>
                                        </p:cTn>
                                        <p:tgtEl>
                                          <p:spTgt spid="109"/>
                                        </p:tgtEl>
                                        <p:attrNameLst>
                                          <p:attrName>style.visibility</p:attrName>
                                        </p:attrNameLst>
                                      </p:cBhvr>
                                      <p:to>
                                        <p:strVal val="visible"/>
                                      </p:to>
                                    </p:set>
                                    <p:animEffect transition="in" filter="fade">
                                      <p:cBhvr>
                                        <p:cTn id="98" dur="500"/>
                                        <p:tgtEl>
                                          <p:spTgt spid="109"/>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177"/>
                                        </p:tgtEl>
                                        <p:attrNameLst>
                                          <p:attrName>style.visibility</p:attrName>
                                        </p:attrNameLst>
                                      </p:cBhvr>
                                      <p:to>
                                        <p:strVal val="visible"/>
                                      </p:to>
                                    </p:set>
                                    <p:animEffect transition="in" filter="fade">
                                      <p:cBhvr>
                                        <p:cTn id="103" dur="500"/>
                                        <p:tgtEl>
                                          <p:spTgt spid="177"/>
                                        </p:tgtEl>
                                      </p:cBhvr>
                                    </p:animEffect>
                                  </p:childTnLst>
                                </p:cTn>
                              </p:par>
                            </p:childTnLst>
                          </p:cTn>
                        </p:par>
                        <p:par>
                          <p:cTn id="104" fill="hold">
                            <p:stCondLst>
                              <p:cond delay="500"/>
                            </p:stCondLst>
                            <p:childTnLst>
                              <p:par>
                                <p:cTn id="105" presetID="10" presetClass="entr" presetSubtype="0" fill="hold" grpId="0" nodeType="afterEffect">
                                  <p:stCondLst>
                                    <p:cond delay="0"/>
                                  </p:stCondLst>
                                  <p:childTnLst>
                                    <p:set>
                                      <p:cBhvr>
                                        <p:cTn id="106" dur="1" fill="hold">
                                          <p:stCondLst>
                                            <p:cond delay="0"/>
                                          </p:stCondLst>
                                        </p:cTn>
                                        <p:tgtEl>
                                          <p:spTgt spid="206"/>
                                        </p:tgtEl>
                                        <p:attrNameLst>
                                          <p:attrName>style.visibility</p:attrName>
                                        </p:attrNameLst>
                                      </p:cBhvr>
                                      <p:to>
                                        <p:strVal val="visible"/>
                                      </p:to>
                                    </p:set>
                                    <p:animEffect transition="in" filter="fade">
                                      <p:cBhvr>
                                        <p:cTn id="107" dur="500"/>
                                        <p:tgtEl>
                                          <p:spTgt spid="206"/>
                                        </p:tgtEl>
                                      </p:cBhvr>
                                    </p:animEffect>
                                  </p:childTnLst>
                                </p:cTn>
                              </p:par>
                            </p:childTnLst>
                          </p:cTn>
                        </p:par>
                        <p:par>
                          <p:cTn id="108" fill="hold">
                            <p:stCondLst>
                              <p:cond delay="1000"/>
                            </p:stCondLst>
                            <p:childTnLst>
                              <p:par>
                                <p:cTn id="109" presetID="10" presetClass="entr" presetSubtype="0" fill="hold" nodeType="afterEffect">
                                  <p:stCondLst>
                                    <p:cond delay="0"/>
                                  </p:stCondLst>
                                  <p:childTnLst>
                                    <p:set>
                                      <p:cBhvr>
                                        <p:cTn id="110" dur="1" fill="hold">
                                          <p:stCondLst>
                                            <p:cond delay="0"/>
                                          </p:stCondLst>
                                        </p:cTn>
                                        <p:tgtEl>
                                          <p:spTgt spid="207"/>
                                        </p:tgtEl>
                                        <p:attrNameLst>
                                          <p:attrName>style.visibility</p:attrName>
                                        </p:attrNameLst>
                                      </p:cBhvr>
                                      <p:to>
                                        <p:strVal val="visible"/>
                                      </p:to>
                                    </p:set>
                                    <p:animEffect transition="in" filter="fade">
                                      <p:cBhvr>
                                        <p:cTn id="111" dur="500"/>
                                        <p:tgtEl>
                                          <p:spTgt spid="207"/>
                                        </p:tgtEl>
                                      </p:cBhvr>
                                    </p:animEffect>
                                  </p:childTnLst>
                                </p:cTn>
                              </p:par>
                            </p:childTnLst>
                          </p:cTn>
                        </p:par>
                        <p:par>
                          <p:cTn id="112" fill="hold">
                            <p:stCondLst>
                              <p:cond delay="1500"/>
                            </p:stCondLst>
                            <p:childTnLst>
                              <p:par>
                                <p:cTn id="113" presetID="10" presetClass="entr" presetSubtype="0" fill="hold" nodeType="afterEffect">
                                  <p:stCondLst>
                                    <p:cond delay="0"/>
                                  </p:stCondLst>
                                  <p:childTnLst>
                                    <p:set>
                                      <p:cBhvr>
                                        <p:cTn id="114" dur="1" fill="hold">
                                          <p:stCondLst>
                                            <p:cond delay="0"/>
                                          </p:stCondLst>
                                        </p:cTn>
                                        <p:tgtEl>
                                          <p:spTgt spid="208"/>
                                        </p:tgtEl>
                                        <p:attrNameLst>
                                          <p:attrName>style.visibility</p:attrName>
                                        </p:attrNameLst>
                                      </p:cBhvr>
                                      <p:to>
                                        <p:strVal val="visible"/>
                                      </p:to>
                                    </p:set>
                                    <p:animEffect transition="in" filter="fade">
                                      <p:cBhvr>
                                        <p:cTn id="115" dur="500"/>
                                        <p:tgtEl>
                                          <p:spTgt spid="208"/>
                                        </p:tgtEl>
                                      </p:cBhvr>
                                    </p:animEffect>
                                  </p:childTnLst>
                                </p:cTn>
                              </p:par>
                            </p:childTnLst>
                          </p:cTn>
                        </p:par>
                        <p:par>
                          <p:cTn id="116" fill="hold">
                            <p:stCondLst>
                              <p:cond delay="2000"/>
                            </p:stCondLst>
                            <p:childTnLst>
                              <p:par>
                                <p:cTn id="117" presetID="10" presetClass="entr" presetSubtype="0" fill="hold" nodeType="afterEffect">
                                  <p:stCondLst>
                                    <p:cond delay="0"/>
                                  </p:stCondLst>
                                  <p:childTnLst>
                                    <p:set>
                                      <p:cBhvr>
                                        <p:cTn id="118" dur="1" fill="hold">
                                          <p:stCondLst>
                                            <p:cond delay="0"/>
                                          </p:stCondLst>
                                        </p:cTn>
                                        <p:tgtEl>
                                          <p:spTgt spid="209"/>
                                        </p:tgtEl>
                                        <p:attrNameLst>
                                          <p:attrName>style.visibility</p:attrName>
                                        </p:attrNameLst>
                                      </p:cBhvr>
                                      <p:to>
                                        <p:strVal val="visible"/>
                                      </p:to>
                                    </p:set>
                                    <p:animEffect transition="in" filter="fade">
                                      <p:cBhvr>
                                        <p:cTn id="119" dur="500"/>
                                        <p:tgtEl>
                                          <p:spTgt spid="209"/>
                                        </p:tgtEl>
                                      </p:cBhvr>
                                    </p:animEffect>
                                  </p:childTnLst>
                                </p:cTn>
                              </p:par>
                            </p:childTnLst>
                          </p:cTn>
                        </p:par>
                      </p:childTnLst>
                    </p:cTn>
                  </p:par>
                  <p:par>
                    <p:cTn id="120" fill="hold">
                      <p:stCondLst>
                        <p:cond delay="indefinite"/>
                      </p:stCondLst>
                      <p:childTnLst>
                        <p:par>
                          <p:cTn id="121" fill="hold">
                            <p:stCondLst>
                              <p:cond delay="0"/>
                            </p:stCondLst>
                            <p:childTnLst>
                              <p:par>
                                <p:cTn id="122" presetID="10" presetClass="entr" presetSubtype="0" fill="hold" grpId="0" nodeType="clickEffect">
                                  <p:stCondLst>
                                    <p:cond delay="0"/>
                                  </p:stCondLst>
                                  <p:childTnLst>
                                    <p:set>
                                      <p:cBhvr>
                                        <p:cTn id="123" dur="1" fill="hold">
                                          <p:stCondLst>
                                            <p:cond delay="0"/>
                                          </p:stCondLst>
                                        </p:cTn>
                                        <p:tgtEl>
                                          <p:spTgt spid="183"/>
                                        </p:tgtEl>
                                        <p:attrNameLst>
                                          <p:attrName>style.visibility</p:attrName>
                                        </p:attrNameLst>
                                      </p:cBhvr>
                                      <p:to>
                                        <p:strVal val="visible"/>
                                      </p:to>
                                    </p:set>
                                    <p:animEffect transition="in" filter="fade">
                                      <p:cBhvr>
                                        <p:cTn id="124" dur="500"/>
                                        <p:tgtEl>
                                          <p:spTgt spid="183"/>
                                        </p:tgtEl>
                                      </p:cBhvr>
                                    </p:animEffect>
                                  </p:childTnLst>
                                </p:cTn>
                              </p:par>
                            </p:childTnLst>
                          </p:cTn>
                        </p:par>
                        <p:par>
                          <p:cTn id="125" fill="hold">
                            <p:stCondLst>
                              <p:cond delay="500"/>
                            </p:stCondLst>
                            <p:childTnLst>
                              <p:par>
                                <p:cTn id="126" presetID="10" presetClass="entr" presetSubtype="0" fill="hold" grpId="0" nodeType="afterEffect">
                                  <p:stCondLst>
                                    <p:cond delay="0"/>
                                  </p:stCondLst>
                                  <p:childTnLst>
                                    <p:set>
                                      <p:cBhvr>
                                        <p:cTn id="127" dur="1" fill="hold">
                                          <p:stCondLst>
                                            <p:cond delay="0"/>
                                          </p:stCondLst>
                                        </p:cTn>
                                        <p:tgtEl>
                                          <p:spTgt spid="210"/>
                                        </p:tgtEl>
                                        <p:attrNameLst>
                                          <p:attrName>style.visibility</p:attrName>
                                        </p:attrNameLst>
                                      </p:cBhvr>
                                      <p:to>
                                        <p:strVal val="visible"/>
                                      </p:to>
                                    </p:set>
                                    <p:animEffect transition="in" filter="fade">
                                      <p:cBhvr>
                                        <p:cTn id="128" dur="500"/>
                                        <p:tgtEl>
                                          <p:spTgt spid="210"/>
                                        </p:tgtEl>
                                      </p:cBhvr>
                                    </p:animEffect>
                                  </p:childTnLst>
                                </p:cTn>
                              </p:par>
                            </p:childTnLst>
                          </p:cTn>
                        </p:par>
                        <p:par>
                          <p:cTn id="129" fill="hold">
                            <p:stCondLst>
                              <p:cond delay="1000"/>
                            </p:stCondLst>
                            <p:childTnLst>
                              <p:par>
                                <p:cTn id="130" presetID="10" presetClass="entr" presetSubtype="0" fill="hold" nodeType="afterEffect">
                                  <p:stCondLst>
                                    <p:cond delay="0"/>
                                  </p:stCondLst>
                                  <p:childTnLst>
                                    <p:set>
                                      <p:cBhvr>
                                        <p:cTn id="131" dur="1" fill="hold">
                                          <p:stCondLst>
                                            <p:cond delay="0"/>
                                          </p:stCondLst>
                                        </p:cTn>
                                        <p:tgtEl>
                                          <p:spTgt spid="211"/>
                                        </p:tgtEl>
                                        <p:attrNameLst>
                                          <p:attrName>style.visibility</p:attrName>
                                        </p:attrNameLst>
                                      </p:cBhvr>
                                      <p:to>
                                        <p:strVal val="visible"/>
                                      </p:to>
                                    </p:set>
                                    <p:animEffect transition="in" filter="fade">
                                      <p:cBhvr>
                                        <p:cTn id="132" dur="500"/>
                                        <p:tgtEl>
                                          <p:spTgt spid="211"/>
                                        </p:tgtEl>
                                      </p:cBhvr>
                                    </p:animEffect>
                                  </p:childTnLst>
                                </p:cTn>
                              </p:par>
                            </p:childTnLst>
                          </p:cTn>
                        </p:par>
                        <p:par>
                          <p:cTn id="133" fill="hold">
                            <p:stCondLst>
                              <p:cond delay="1500"/>
                            </p:stCondLst>
                            <p:childTnLst>
                              <p:par>
                                <p:cTn id="134" presetID="10" presetClass="entr" presetSubtype="0" fill="hold" nodeType="afterEffect">
                                  <p:stCondLst>
                                    <p:cond delay="0"/>
                                  </p:stCondLst>
                                  <p:childTnLst>
                                    <p:set>
                                      <p:cBhvr>
                                        <p:cTn id="135" dur="1" fill="hold">
                                          <p:stCondLst>
                                            <p:cond delay="0"/>
                                          </p:stCondLst>
                                        </p:cTn>
                                        <p:tgtEl>
                                          <p:spTgt spid="212"/>
                                        </p:tgtEl>
                                        <p:attrNameLst>
                                          <p:attrName>style.visibility</p:attrName>
                                        </p:attrNameLst>
                                      </p:cBhvr>
                                      <p:to>
                                        <p:strVal val="visible"/>
                                      </p:to>
                                    </p:set>
                                    <p:animEffect transition="in" filter="fade">
                                      <p:cBhvr>
                                        <p:cTn id="136" dur="500"/>
                                        <p:tgtEl>
                                          <p:spTgt spid="212"/>
                                        </p:tgtEl>
                                      </p:cBhvr>
                                    </p:animEffect>
                                  </p:childTnLst>
                                </p:cTn>
                              </p:par>
                            </p:childTnLst>
                          </p:cTn>
                        </p:par>
                        <p:par>
                          <p:cTn id="137" fill="hold">
                            <p:stCondLst>
                              <p:cond delay="2000"/>
                            </p:stCondLst>
                            <p:childTnLst>
                              <p:par>
                                <p:cTn id="138" presetID="10" presetClass="entr" presetSubtype="0" fill="hold" nodeType="afterEffect">
                                  <p:stCondLst>
                                    <p:cond delay="0"/>
                                  </p:stCondLst>
                                  <p:childTnLst>
                                    <p:set>
                                      <p:cBhvr>
                                        <p:cTn id="139" dur="1" fill="hold">
                                          <p:stCondLst>
                                            <p:cond delay="0"/>
                                          </p:stCondLst>
                                        </p:cTn>
                                        <p:tgtEl>
                                          <p:spTgt spid="213"/>
                                        </p:tgtEl>
                                        <p:attrNameLst>
                                          <p:attrName>style.visibility</p:attrName>
                                        </p:attrNameLst>
                                      </p:cBhvr>
                                      <p:to>
                                        <p:strVal val="visible"/>
                                      </p:to>
                                    </p:set>
                                    <p:animEffect transition="in" filter="fade">
                                      <p:cBhvr>
                                        <p:cTn id="140" dur="500"/>
                                        <p:tgtEl>
                                          <p:spTgt spid="213"/>
                                        </p:tgtEl>
                                      </p:cBhvr>
                                    </p:animEffect>
                                  </p:childTnLst>
                                </p:cTn>
                              </p:par>
                            </p:childTnLst>
                          </p:cTn>
                        </p:par>
                      </p:childTnLst>
                    </p:cTn>
                  </p:par>
                  <p:par>
                    <p:cTn id="141" fill="hold">
                      <p:stCondLst>
                        <p:cond delay="indefinite"/>
                      </p:stCondLst>
                      <p:childTnLst>
                        <p:par>
                          <p:cTn id="142" fill="hold">
                            <p:stCondLst>
                              <p:cond delay="0"/>
                            </p:stCondLst>
                            <p:childTnLst>
                              <p:par>
                                <p:cTn id="143" presetID="10" presetClass="entr" presetSubtype="0" fill="hold" nodeType="clickEffect">
                                  <p:stCondLst>
                                    <p:cond delay="0"/>
                                  </p:stCondLst>
                                  <p:childTnLst>
                                    <p:set>
                                      <p:cBhvr>
                                        <p:cTn id="144" dur="1" fill="hold">
                                          <p:stCondLst>
                                            <p:cond delay="0"/>
                                          </p:stCondLst>
                                        </p:cTn>
                                        <p:tgtEl>
                                          <p:spTgt spid="3"/>
                                        </p:tgtEl>
                                        <p:attrNameLst>
                                          <p:attrName>style.visibility</p:attrName>
                                        </p:attrNameLst>
                                      </p:cBhvr>
                                      <p:to>
                                        <p:strVal val="visible"/>
                                      </p:to>
                                    </p:set>
                                    <p:animEffect transition="in" filter="fade">
                                      <p:cBhvr>
                                        <p:cTn id="145" dur="500"/>
                                        <p:tgtEl>
                                          <p:spTgt spid="3"/>
                                        </p:tgtEl>
                                      </p:cBhvr>
                                    </p:animEffect>
                                  </p:childTnLst>
                                </p:cTn>
                              </p:par>
                            </p:childTnLst>
                          </p:cTn>
                        </p:par>
                      </p:childTnLst>
                    </p:cTn>
                  </p:par>
                  <p:par>
                    <p:cTn id="146" fill="hold">
                      <p:stCondLst>
                        <p:cond delay="indefinite"/>
                      </p:stCondLst>
                      <p:childTnLst>
                        <p:par>
                          <p:cTn id="147" fill="hold">
                            <p:stCondLst>
                              <p:cond delay="0"/>
                            </p:stCondLst>
                            <p:childTnLst>
                              <p:par>
                                <p:cTn id="148" presetID="10" presetClass="entr" presetSubtype="0" fill="hold" nodeType="clickEffect">
                                  <p:stCondLst>
                                    <p:cond delay="0"/>
                                  </p:stCondLst>
                                  <p:childTnLst>
                                    <p:set>
                                      <p:cBhvr>
                                        <p:cTn id="149" dur="1" fill="hold">
                                          <p:stCondLst>
                                            <p:cond delay="0"/>
                                          </p:stCondLst>
                                        </p:cTn>
                                        <p:tgtEl>
                                          <p:spTgt spid="4"/>
                                        </p:tgtEl>
                                        <p:attrNameLst>
                                          <p:attrName>style.visibility</p:attrName>
                                        </p:attrNameLst>
                                      </p:cBhvr>
                                      <p:to>
                                        <p:strVal val="visible"/>
                                      </p:to>
                                    </p:set>
                                    <p:animEffect transition="in" filter="fade">
                                      <p:cBhvr>
                                        <p:cTn id="150" dur="500"/>
                                        <p:tgtEl>
                                          <p:spTgt spid="4"/>
                                        </p:tgtEl>
                                      </p:cBhvr>
                                    </p:animEffect>
                                  </p:childTnLst>
                                </p:cTn>
                              </p:par>
                            </p:childTnLst>
                          </p:cTn>
                        </p:par>
                      </p:childTnLst>
                    </p:cTn>
                  </p:par>
                  <p:par>
                    <p:cTn id="151" fill="hold">
                      <p:stCondLst>
                        <p:cond delay="indefinite"/>
                      </p:stCondLst>
                      <p:childTnLst>
                        <p:par>
                          <p:cTn id="152" fill="hold">
                            <p:stCondLst>
                              <p:cond delay="0"/>
                            </p:stCondLst>
                            <p:childTnLst>
                              <p:par>
                                <p:cTn id="153" presetID="10" presetClass="entr" presetSubtype="0" fill="hold" nodeType="clickEffect">
                                  <p:stCondLst>
                                    <p:cond delay="0"/>
                                  </p:stCondLst>
                                  <p:childTnLst>
                                    <p:set>
                                      <p:cBhvr>
                                        <p:cTn id="154" dur="1" fill="hold">
                                          <p:stCondLst>
                                            <p:cond delay="0"/>
                                          </p:stCondLst>
                                        </p:cTn>
                                        <p:tgtEl>
                                          <p:spTgt spid="5"/>
                                        </p:tgtEl>
                                        <p:attrNameLst>
                                          <p:attrName>style.visibility</p:attrName>
                                        </p:attrNameLst>
                                      </p:cBhvr>
                                      <p:to>
                                        <p:strVal val="visible"/>
                                      </p:to>
                                    </p:set>
                                    <p:animEffect transition="in" filter="fade">
                                      <p:cBhvr>
                                        <p:cTn id="15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57" grpId="0"/>
      <p:bldP spid="92" grpId="0" animBg="1"/>
      <p:bldP spid="97" grpId="0" animBg="1"/>
      <p:bldP spid="102" grpId="0"/>
      <p:bldP spid="103" grpId="0"/>
      <p:bldP spid="104" grpId="0" animBg="1"/>
      <p:bldP spid="105" grpId="0"/>
      <p:bldP spid="177" grpId="0"/>
      <p:bldP spid="183" grpId="0"/>
      <p:bldP spid="206" grpId="0" animBg="1"/>
      <p:bldP spid="2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4">
            <a:extLst>
              <a:ext uri="{FF2B5EF4-FFF2-40B4-BE49-F238E27FC236}">
                <a16:creationId xmlns:a16="http://schemas.microsoft.com/office/drawing/2014/main" id="{3F2CED08-3BD5-40E1-82CB-3CC3B3160CC7}"/>
              </a:ext>
            </a:extLst>
          </p:cNvPr>
          <p:cNvSpPr txBox="1">
            <a:spLocks/>
          </p:cNvSpPr>
          <p:nvPr/>
        </p:nvSpPr>
        <p:spPr>
          <a:xfrm>
            <a:off x="434429" y="145557"/>
            <a:ext cx="11727407" cy="73757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defTabSz="949071">
              <a:defRPr/>
            </a:pPr>
            <a:r>
              <a:rPr lang="en-GB" sz="4793" spc="-102" dirty="0" smtClean="0">
                <a:solidFill>
                  <a:srgbClr val="FFFFFF"/>
                </a:solidFill>
                <a:latin typeface="Segoe UI Light"/>
              </a:rPr>
              <a:t>Azure </a:t>
            </a:r>
            <a:r>
              <a:rPr lang="en-GB" sz="4793" spc="-102" dirty="0">
                <a:solidFill>
                  <a:srgbClr val="FFFFFF"/>
                </a:solidFill>
                <a:latin typeface="Segoe UI Light"/>
              </a:rPr>
              <a:t>Resource Manager</a:t>
            </a:r>
          </a:p>
        </p:txBody>
      </p:sp>
      <p:pic>
        <p:nvPicPr>
          <p:cNvPr id="3074" name="Picture 2" descr="Diagram showing a Resource Manager request mod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4433" y="1588295"/>
            <a:ext cx="7823196"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1835646"/>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4">
            <a:extLst>
              <a:ext uri="{FF2B5EF4-FFF2-40B4-BE49-F238E27FC236}">
                <a16:creationId xmlns:a16="http://schemas.microsoft.com/office/drawing/2014/main" id="{3F2CED08-3BD5-40E1-82CB-3CC3B3160CC7}"/>
              </a:ext>
            </a:extLst>
          </p:cNvPr>
          <p:cNvSpPr txBox="1">
            <a:spLocks/>
          </p:cNvSpPr>
          <p:nvPr/>
        </p:nvSpPr>
        <p:spPr>
          <a:xfrm>
            <a:off x="434429" y="145557"/>
            <a:ext cx="11727407" cy="73757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defTabSz="949071">
              <a:defRPr/>
            </a:pPr>
            <a:r>
              <a:rPr lang="en-GB" sz="4793" spc="-102" dirty="0">
                <a:solidFill>
                  <a:srgbClr val="FFFFFF"/>
                </a:solidFill>
                <a:latin typeface="Segoe UI Light"/>
              </a:rPr>
              <a:t>Azure Subscription</a:t>
            </a:r>
          </a:p>
        </p:txBody>
      </p:sp>
      <p:sp>
        <p:nvSpPr>
          <p:cNvPr id="4" name="Rectangle 3">
            <a:extLst>
              <a:ext uri="{FF2B5EF4-FFF2-40B4-BE49-F238E27FC236}">
                <a16:creationId xmlns:a16="http://schemas.microsoft.com/office/drawing/2014/main" id="{DCB13989-115A-4A2D-B572-A58104A01181}"/>
              </a:ext>
            </a:extLst>
          </p:cNvPr>
          <p:cNvSpPr/>
          <p:nvPr/>
        </p:nvSpPr>
        <p:spPr bwMode="auto">
          <a:xfrm flipH="1">
            <a:off x="3714971" y="1588392"/>
            <a:ext cx="149404" cy="380980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defRPr/>
            </a:pPr>
            <a:endParaRPr lang="en-GB"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 name="Text Placeholder 2">
            <a:extLst>
              <a:ext uri="{FF2B5EF4-FFF2-40B4-BE49-F238E27FC236}">
                <a16:creationId xmlns:a16="http://schemas.microsoft.com/office/drawing/2014/main" id="{E14A005B-D063-4F7A-96E8-DE35833617AC}"/>
              </a:ext>
            </a:extLst>
          </p:cNvPr>
          <p:cNvSpPr txBox="1">
            <a:spLocks/>
          </p:cNvSpPr>
          <p:nvPr/>
        </p:nvSpPr>
        <p:spPr>
          <a:xfrm>
            <a:off x="4098491" y="1929663"/>
            <a:ext cx="7386990" cy="2540284"/>
          </a:xfrm>
          <a:prstGeom prst="rect">
            <a:avLst/>
          </a:prstGeom>
        </p:spPr>
        <p:txBody>
          <a:bodyPr vert="horz" wrap="square" lIns="268927"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67">
              <a:defRPr/>
            </a:pPr>
            <a:r>
              <a:rPr lang="en-GB" sz="2745" dirty="0">
                <a:gradFill>
                  <a:gsLst>
                    <a:gs pos="1250">
                      <a:srgbClr val="000000"/>
                    </a:gs>
                    <a:gs pos="100000">
                      <a:srgbClr val="000000"/>
                    </a:gs>
                  </a:gsLst>
                  <a:lin ang="5400000" scaled="0"/>
                </a:gradFill>
                <a:latin typeface="Segoe UI"/>
              </a:rPr>
              <a:t>An Azure subscription is a logical container used to provision resources in Azure. </a:t>
            </a:r>
          </a:p>
          <a:p>
            <a:pPr defTabSz="914367">
              <a:defRPr/>
            </a:pPr>
            <a:r>
              <a:rPr lang="en-GB" sz="2745" dirty="0">
                <a:gradFill>
                  <a:gsLst>
                    <a:gs pos="1250">
                      <a:srgbClr val="000000"/>
                    </a:gs>
                    <a:gs pos="100000">
                      <a:srgbClr val="000000"/>
                    </a:gs>
                  </a:gsLst>
                  <a:lin ang="5400000" scaled="0"/>
                </a:gradFill>
                <a:latin typeface="Segoe UI"/>
              </a:rPr>
              <a:t>It holds the details of all your resources like virtual machines (VMs), databases, and more.</a:t>
            </a:r>
            <a:endParaRPr lang="en-US" sz="2745" dirty="0">
              <a:gradFill>
                <a:gsLst>
                  <a:gs pos="1250">
                    <a:srgbClr val="000000"/>
                  </a:gs>
                  <a:gs pos="100000">
                    <a:srgbClr val="000000"/>
                  </a:gs>
                </a:gsLst>
                <a:lin ang="5400000" scaled="0"/>
              </a:gradFill>
              <a:latin typeface="Segoe UI"/>
            </a:endParaRPr>
          </a:p>
        </p:txBody>
      </p:sp>
      <p:pic>
        <p:nvPicPr>
          <p:cNvPr id="6" name="Graphic 18" descr="Key">
            <a:extLst>
              <a:ext uri="{FF2B5EF4-FFF2-40B4-BE49-F238E27FC236}">
                <a16:creationId xmlns:a16="http://schemas.microsoft.com/office/drawing/2014/main" id="{981DA0B9-01A4-4A47-8849-8E0C801CBA5C}"/>
              </a:ext>
            </a:extLst>
          </p:cNvPr>
          <p:cNvPicPr>
            <a:picLocks noChangeAspect="1"/>
          </p:cNvPicPr>
          <p:nvPr/>
        </p:nvPicPr>
        <p:blipFill>
          <a:blip r:embed="rId3">
            <a:extLst>
              <a:ext uri="{96DAC541-7B7A-43D3-8B79-37D633B846F1}">
                <asvg:svgBlip xmlns:lc="http://schemas.openxmlformats.org/drawingml/2006/lockedCanvas" xmlns:asvg="http://schemas.microsoft.com/office/drawing/2016/SVG/main" xmlns="" r:embed="rId4"/>
              </a:ext>
            </a:extLst>
          </a:blip>
          <a:stretch>
            <a:fillRect/>
          </a:stretch>
        </p:blipFill>
        <p:spPr>
          <a:xfrm>
            <a:off x="950995" y="2369364"/>
            <a:ext cx="2103921" cy="2103921"/>
          </a:xfrm>
          <a:prstGeom prst="rect">
            <a:avLst/>
          </a:prstGeom>
        </p:spPr>
      </p:pic>
    </p:spTree>
    <p:extLst>
      <p:ext uri="{BB962C8B-B14F-4D97-AF65-F5344CB8AC3E}">
        <p14:creationId xmlns:p14="http://schemas.microsoft.com/office/powerpoint/2010/main" val="152044743"/>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4">
            <a:extLst>
              <a:ext uri="{FF2B5EF4-FFF2-40B4-BE49-F238E27FC236}">
                <a16:creationId xmlns:a16="http://schemas.microsoft.com/office/drawing/2014/main" id="{3F2CED08-3BD5-40E1-82CB-3CC3B3160CC7}"/>
              </a:ext>
            </a:extLst>
          </p:cNvPr>
          <p:cNvSpPr txBox="1">
            <a:spLocks/>
          </p:cNvSpPr>
          <p:nvPr/>
        </p:nvSpPr>
        <p:spPr>
          <a:xfrm>
            <a:off x="434429" y="145557"/>
            <a:ext cx="11727407" cy="73757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defTabSz="949071">
              <a:defRPr/>
            </a:pPr>
            <a:r>
              <a:rPr lang="en-GB" sz="4793" spc="-102" dirty="0">
                <a:solidFill>
                  <a:srgbClr val="FFFFFF"/>
                </a:solidFill>
                <a:latin typeface="Segoe UI Light"/>
              </a:rPr>
              <a:t>Create Additional Azure Subscriptions</a:t>
            </a:r>
          </a:p>
        </p:txBody>
      </p:sp>
      <p:sp>
        <p:nvSpPr>
          <p:cNvPr id="7" name="Rectangle 6">
            <a:extLst>
              <a:ext uri="{FF2B5EF4-FFF2-40B4-BE49-F238E27FC236}">
                <a16:creationId xmlns:a16="http://schemas.microsoft.com/office/drawing/2014/main" id="{AF5B4B9B-47C6-40BC-91B9-F77531DF9E4E}"/>
              </a:ext>
            </a:extLst>
          </p:cNvPr>
          <p:cNvSpPr/>
          <p:nvPr/>
        </p:nvSpPr>
        <p:spPr>
          <a:xfrm>
            <a:off x="814943" y="1514624"/>
            <a:ext cx="10502177" cy="1221464"/>
          </a:xfrm>
          <a:prstGeom prst="rect">
            <a:avLst/>
          </a:prstGeom>
        </p:spPr>
        <p:txBody>
          <a:bodyPr wrap="square">
            <a:spAutoFit/>
          </a:bodyPr>
          <a:lstStyle/>
          <a:p>
            <a:pPr defTabSz="931033"/>
            <a:r>
              <a:rPr lang="en-GB" sz="2397" b="1" dirty="0">
                <a:solidFill>
                  <a:srgbClr val="171717"/>
                </a:solidFill>
                <a:latin typeface="Segoe UI" panose="020B0502040204020203" pitchFamily="34" charset="0"/>
              </a:rPr>
              <a:t>Environments</a:t>
            </a:r>
            <a:r>
              <a:rPr lang="en-GB" sz="2397" dirty="0">
                <a:solidFill>
                  <a:srgbClr val="171717"/>
                </a:solidFill>
                <a:latin typeface="Segoe UI" panose="020B0502040204020203" pitchFamily="34" charset="0"/>
              </a:rPr>
              <a:t>: When managing resources, you can choose to create subscriptions to set up separate environments for development and testing, security, or to isolate data for compliance reasons.</a:t>
            </a:r>
            <a:endParaRPr lang="en-GB" sz="2397" dirty="0">
              <a:solidFill>
                <a:srgbClr val="FFFFFF"/>
              </a:solidFill>
              <a:latin typeface="Segoe UI"/>
            </a:endParaRPr>
          </a:p>
        </p:txBody>
      </p:sp>
      <p:sp>
        <p:nvSpPr>
          <p:cNvPr id="8" name="Rectangle 7">
            <a:extLst>
              <a:ext uri="{FF2B5EF4-FFF2-40B4-BE49-F238E27FC236}">
                <a16:creationId xmlns:a16="http://schemas.microsoft.com/office/drawing/2014/main" id="{0BBCAEF0-3B13-4142-A621-AB9CB39A8E8B}"/>
              </a:ext>
            </a:extLst>
          </p:cNvPr>
          <p:cNvSpPr/>
          <p:nvPr/>
        </p:nvSpPr>
        <p:spPr>
          <a:xfrm>
            <a:off x="814943" y="2947109"/>
            <a:ext cx="10502177" cy="845663"/>
          </a:xfrm>
          <a:prstGeom prst="rect">
            <a:avLst/>
          </a:prstGeom>
        </p:spPr>
        <p:txBody>
          <a:bodyPr wrap="square">
            <a:spAutoFit/>
          </a:bodyPr>
          <a:lstStyle/>
          <a:p>
            <a:pPr defTabSz="931033"/>
            <a:r>
              <a:rPr lang="en-GB" sz="2397" b="1" dirty="0">
                <a:solidFill>
                  <a:srgbClr val="171717"/>
                </a:solidFill>
                <a:latin typeface="Segoe UI" panose="020B0502040204020203" pitchFamily="34" charset="0"/>
              </a:rPr>
              <a:t>Organizational structures</a:t>
            </a:r>
            <a:r>
              <a:rPr lang="en-GB" sz="2397" dirty="0">
                <a:solidFill>
                  <a:srgbClr val="171717"/>
                </a:solidFill>
                <a:latin typeface="Segoe UI" panose="020B0502040204020203" pitchFamily="34" charset="0"/>
              </a:rPr>
              <a:t>: You can create subscriptions to reflect different organizational structures.</a:t>
            </a:r>
            <a:endParaRPr lang="en-GB" sz="2397" dirty="0">
              <a:solidFill>
                <a:srgbClr val="FFFFFF"/>
              </a:solidFill>
              <a:latin typeface="Segoe UI"/>
            </a:endParaRPr>
          </a:p>
        </p:txBody>
      </p:sp>
      <p:sp>
        <p:nvSpPr>
          <p:cNvPr id="9" name="Rectangle 8">
            <a:extLst>
              <a:ext uri="{FF2B5EF4-FFF2-40B4-BE49-F238E27FC236}">
                <a16:creationId xmlns:a16="http://schemas.microsoft.com/office/drawing/2014/main" id="{ADDDE04D-9363-483D-AEF0-0AB32394C7F8}"/>
              </a:ext>
            </a:extLst>
          </p:cNvPr>
          <p:cNvSpPr/>
          <p:nvPr/>
        </p:nvSpPr>
        <p:spPr>
          <a:xfrm>
            <a:off x="814944" y="4017689"/>
            <a:ext cx="10475225" cy="845663"/>
          </a:xfrm>
          <a:prstGeom prst="rect">
            <a:avLst/>
          </a:prstGeom>
        </p:spPr>
        <p:txBody>
          <a:bodyPr wrap="square">
            <a:spAutoFit/>
          </a:bodyPr>
          <a:lstStyle/>
          <a:p>
            <a:pPr defTabSz="931033"/>
            <a:r>
              <a:rPr lang="en-GB" sz="2397" b="1" dirty="0">
                <a:solidFill>
                  <a:srgbClr val="171717"/>
                </a:solidFill>
                <a:latin typeface="Segoe UI" panose="020B0502040204020203" pitchFamily="34" charset="0"/>
              </a:rPr>
              <a:t>Billing</a:t>
            </a:r>
            <a:r>
              <a:rPr lang="en-GB" sz="2397" dirty="0">
                <a:solidFill>
                  <a:srgbClr val="171717"/>
                </a:solidFill>
                <a:latin typeface="Segoe UI" panose="020B0502040204020203" pitchFamily="34" charset="0"/>
              </a:rPr>
              <a:t>: You might want to also create additional subscriptions for billing purposes. Because costs are first aggregated at the subscription level</a:t>
            </a:r>
            <a:endParaRPr lang="en-GB" sz="2397" dirty="0">
              <a:solidFill>
                <a:srgbClr val="FFFFFF"/>
              </a:solidFill>
              <a:latin typeface="Segoe UI"/>
            </a:endParaRPr>
          </a:p>
        </p:txBody>
      </p:sp>
      <p:sp>
        <p:nvSpPr>
          <p:cNvPr id="10" name="Rectangle 9">
            <a:extLst>
              <a:ext uri="{FF2B5EF4-FFF2-40B4-BE49-F238E27FC236}">
                <a16:creationId xmlns:a16="http://schemas.microsoft.com/office/drawing/2014/main" id="{3BCF216A-628A-4A15-95BC-1CF9D6C64C68}"/>
              </a:ext>
            </a:extLst>
          </p:cNvPr>
          <p:cNvSpPr/>
          <p:nvPr/>
        </p:nvSpPr>
        <p:spPr>
          <a:xfrm>
            <a:off x="814943" y="5243658"/>
            <a:ext cx="10730487" cy="830099"/>
          </a:xfrm>
          <a:prstGeom prst="rect">
            <a:avLst/>
          </a:prstGeom>
        </p:spPr>
        <p:txBody>
          <a:bodyPr wrap="square">
            <a:spAutoFit/>
          </a:bodyPr>
          <a:lstStyle/>
          <a:p>
            <a:pPr defTabSz="931033"/>
            <a:r>
              <a:rPr lang="en-GB" sz="2397" b="1" dirty="0">
                <a:solidFill>
                  <a:srgbClr val="171717"/>
                </a:solidFill>
                <a:latin typeface="Segoe UI" panose="020B0502040204020203" pitchFamily="34" charset="0"/>
              </a:rPr>
              <a:t>Subscription limits</a:t>
            </a:r>
            <a:r>
              <a:rPr lang="en-GB" sz="2397" dirty="0">
                <a:solidFill>
                  <a:srgbClr val="171717"/>
                </a:solidFill>
                <a:latin typeface="Segoe UI" panose="020B0502040204020203" pitchFamily="34" charset="0"/>
              </a:rPr>
              <a:t>: Subscriptions are bound to some hard limitations. For example, the maximum number of Express Route circuits per subscription is 10</a:t>
            </a:r>
            <a:endParaRPr lang="en-GB" sz="2397" dirty="0">
              <a:solidFill>
                <a:srgbClr val="FFFFFF"/>
              </a:solidFill>
              <a:latin typeface="Segoe UI"/>
            </a:endParaRPr>
          </a:p>
        </p:txBody>
      </p:sp>
    </p:spTree>
    <p:extLst>
      <p:ext uri="{BB962C8B-B14F-4D97-AF65-F5344CB8AC3E}">
        <p14:creationId xmlns:p14="http://schemas.microsoft.com/office/powerpoint/2010/main" val="12992660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4">
            <a:extLst>
              <a:ext uri="{FF2B5EF4-FFF2-40B4-BE49-F238E27FC236}">
                <a16:creationId xmlns:a16="http://schemas.microsoft.com/office/drawing/2014/main" id="{3F2CED08-3BD5-40E1-82CB-3CC3B3160CC7}"/>
              </a:ext>
            </a:extLst>
          </p:cNvPr>
          <p:cNvSpPr txBox="1">
            <a:spLocks/>
          </p:cNvSpPr>
          <p:nvPr/>
        </p:nvSpPr>
        <p:spPr>
          <a:xfrm>
            <a:off x="282224" y="120969"/>
            <a:ext cx="11567417" cy="704568"/>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defTabSz="949071">
              <a:defRPr/>
            </a:pPr>
            <a:r>
              <a:rPr lang="en-GB" sz="4494" spc="-102" dirty="0">
                <a:solidFill>
                  <a:srgbClr val="FFFFFF"/>
                </a:solidFill>
                <a:latin typeface="Segoe UI Light"/>
              </a:rPr>
              <a:t>Resources, Resource Groups and Subscriptions </a:t>
            </a:r>
          </a:p>
        </p:txBody>
      </p:sp>
      <p:sp>
        <p:nvSpPr>
          <p:cNvPr id="178" name="Rectangle 177">
            <a:extLst>
              <a:ext uri="{FF2B5EF4-FFF2-40B4-BE49-F238E27FC236}">
                <a16:creationId xmlns:a16="http://schemas.microsoft.com/office/drawing/2014/main" id="{0DC0DD27-8A1A-4A21-98ED-0CF82CFF8CD3}"/>
              </a:ext>
            </a:extLst>
          </p:cNvPr>
          <p:cNvSpPr/>
          <p:nvPr/>
        </p:nvSpPr>
        <p:spPr>
          <a:xfrm>
            <a:off x="662738" y="1191606"/>
            <a:ext cx="11567417" cy="5399063"/>
          </a:xfrm>
          <a:prstGeom prst="rect">
            <a:avLst/>
          </a:prstGeom>
          <a:solidFill>
            <a:srgbClr val="666666"/>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defTabSz="930373">
              <a:defRPr/>
            </a:pPr>
            <a:r>
              <a:rPr lang="en-AU" sz="2036" b="1" dirty="0">
                <a:gradFill>
                  <a:gsLst>
                    <a:gs pos="2917">
                      <a:srgbClr val="FFFFFF"/>
                    </a:gs>
                    <a:gs pos="30000">
                      <a:srgbClr val="FFFFFF"/>
                    </a:gs>
                  </a:gsLst>
                  <a:lin ang="5400000" scaled="0"/>
                </a:gradFill>
                <a:latin typeface="Segoe UI Semibold"/>
              </a:rPr>
              <a:t>Subscription</a:t>
            </a:r>
            <a:endParaRPr lang="en-AU" sz="1796" b="1" dirty="0">
              <a:gradFill>
                <a:gsLst>
                  <a:gs pos="2917">
                    <a:srgbClr val="FFFFFF"/>
                  </a:gs>
                  <a:gs pos="30000">
                    <a:srgbClr val="FFFFFF"/>
                  </a:gs>
                </a:gsLst>
                <a:lin ang="5400000" scaled="0"/>
              </a:gradFill>
              <a:latin typeface="Segoe UI Semibold"/>
            </a:endParaRPr>
          </a:p>
        </p:txBody>
      </p:sp>
      <p:sp>
        <p:nvSpPr>
          <p:cNvPr id="179" name="AutoShape 3">
            <a:extLst>
              <a:ext uri="{FF2B5EF4-FFF2-40B4-BE49-F238E27FC236}">
                <a16:creationId xmlns:a16="http://schemas.microsoft.com/office/drawing/2014/main" id="{C8570C32-909B-4B2B-BF88-B96E733D0DA3}"/>
              </a:ext>
            </a:extLst>
          </p:cNvPr>
          <p:cNvSpPr>
            <a:spLocks noChangeAspect="1" noChangeArrowheads="1" noTextEdit="1"/>
          </p:cNvSpPr>
          <p:nvPr/>
        </p:nvSpPr>
        <p:spPr bwMode="auto">
          <a:xfrm>
            <a:off x="6639792" y="1403403"/>
            <a:ext cx="5032255" cy="4806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180" name="Freeform 5">
            <a:extLst>
              <a:ext uri="{FF2B5EF4-FFF2-40B4-BE49-F238E27FC236}">
                <a16:creationId xmlns:a16="http://schemas.microsoft.com/office/drawing/2014/main" id="{1ED5933B-1CC7-4428-8A89-7B835123637A}"/>
              </a:ext>
            </a:extLst>
          </p:cNvPr>
          <p:cNvSpPr>
            <a:spLocks/>
          </p:cNvSpPr>
          <p:nvPr/>
        </p:nvSpPr>
        <p:spPr bwMode="auto">
          <a:xfrm>
            <a:off x="9197875" y="1590726"/>
            <a:ext cx="2451562" cy="4609144"/>
          </a:xfrm>
          <a:custGeom>
            <a:avLst/>
            <a:gdLst>
              <a:gd name="T0" fmla="*/ 2649 w 2649"/>
              <a:gd name="T1" fmla="*/ 2496 h 2529"/>
              <a:gd name="T2" fmla="*/ 2616 w 2649"/>
              <a:gd name="T3" fmla="*/ 2529 h 2529"/>
              <a:gd name="T4" fmla="*/ 33 w 2649"/>
              <a:gd name="T5" fmla="*/ 2529 h 2529"/>
              <a:gd name="T6" fmla="*/ 0 w 2649"/>
              <a:gd name="T7" fmla="*/ 2496 h 2529"/>
              <a:gd name="T8" fmla="*/ 0 w 2649"/>
              <a:gd name="T9" fmla="*/ 33 h 2529"/>
              <a:gd name="T10" fmla="*/ 33 w 2649"/>
              <a:gd name="T11" fmla="*/ 0 h 2529"/>
              <a:gd name="T12" fmla="*/ 2616 w 2649"/>
              <a:gd name="T13" fmla="*/ 0 h 2529"/>
              <a:gd name="T14" fmla="*/ 2649 w 2649"/>
              <a:gd name="T15" fmla="*/ 33 h 2529"/>
              <a:gd name="T16" fmla="*/ 2649 w 2649"/>
              <a:gd name="T17" fmla="*/ 2496 h 2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49" h="2529">
                <a:moveTo>
                  <a:pt x="2649" y="2496"/>
                </a:moveTo>
                <a:cubicBezTo>
                  <a:pt x="2649" y="2514"/>
                  <a:pt x="2634" y="2529"/>
                  <a:pt x="2616" y="2529"/>
                </a:cubicBezTo>
                <a:cubicBezTo>
                  <a:pt x="33" y="2529"/>
                  <a:pt x="33" y="2529"/>
                  <a:pt x="33" y="2529"/>
                </a:cubicBezTo>
                <a:cubicBezTo>
                  <a:pt x="15" y="2529"/>
                  <a:pt x="0" y="2514"/>
                  <a:pt x="0" y="2496"/>
                </a:cubicBezTo>
                <a:cubicBezTo>
                  <a:pt x="0" y="33"/>
                  <a:pt x="0" y="33"/>
                  <a:pt x="0" y="33"/>
                </a:cubicBezTo>
                <a:cubicBezTo>
                  <a:pt x="0" y="14"/>
                  <a:pt x="15" y="0"/>
                  <a:pt x="33" y="0"/>
                </a:cubicBezTo>
                <a:cubicBezTo>
                  <a:pt x="2616" y="0"/>
                  <a:pt x="2616" y="0"/>
                  <a:pt x="2616" y="0"/>
                </a:cubicBezTo>
                <a:cubicBezTo>
                  <a:pt x="2634" y="0"/>
                  <a:pt x="2649" y="14"/>
                  <a:pt x="2649" y="33"/>
                </a:cubicBezTo>
                <a:cubicBezTo>
                  <a:pt x="2649" y="2496"/>
                  <a:pt x="2649" y="2496"/>
                  <a:pt x="2649" y="2496"/>
                </a:cubicBezTo>
              </a:path>
            </a:pathLst>
          </a:custGeom>
          <a:solidFill>
            <a:srgbClr val="022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186072" numCol="1" anchor="b" anchorCtr="0" compatLnSpc="1">
            <a:prstTxWarp prst="textNoShape">
              <a:avLst/>
            </a:prstTxWarp>
          </a:bodyPr>
          <a:lstStyle/>
          <a:p>
            <a:pPr algn="ctr" defTabSz="930229">
              <a:defRPr/>
            </a:pPr>
            <a:r>
              <a:rPr lang="en-US" sz="2036" b="1">
                <a:solidFill>
                  <a:srgbClr val="FFFFFF"/>
                </a:solidFill>
                <a:latin typeface="Segoe UI Semibold"/>
              </a:rPr>
              <a:t>Resource Group</a:t>
            </a:r>
          </a:p>
        </p:txBody>
      </p:sp>
      <p:sp>
        <p:nvSpPr>
          <p:cNvPr id="181" name="Freeform 6">
            <a:extLst>
              <a:ext uri="{FF2B5EF4-FFF2-40B4-BE49-F238E27FC236}">
                <a16:creationId xmlns:a16="http://schemas.microsoft.com/office/drawing/2014/main" id="{82831F9B-B39D-40F7-B1FF-0F7CEBD4D014}"/>
              </a:ext>
            </a:extLst>
          </p:cNvPr>
          <p:cNvSpPr>
            <a:spLocks/>
          </p:cNvSpPr>
          <p:nvPr/>
        </p:nvSpPr>
        <p:spPr bwMode="auto">
          <a:xfrm>
            <a:off x="9183340" y="1588400"/>
            <a:ext cx="2487092" cy="4622774"/>
          </a:xfrm>
          <a:custGeom>
            <a:avLst/>
            <a:gdLst>
              <a:gd name="T0" fmla="*/ 2655 w 2661"/>
              <a:gd name="T1" fmla="*/ 2502 h 2541"/>
              <a:gd name="T2" fmla="*/ 2649 w 2661"/>
              <a:gd name="T3" fmla="*/ 2502 h 2541"/>
              <a:gd name="T4" fmla="*/ 2641 w 2661"/>
              <a:gd name="T5" fmla="*/ 2521 h 2541"/>
              <a:gd name="T6" fmla="*/ 2622 w 2661"/>
              <a:gd name="T7" fmla="*/ 2529 h 2541"/>
              <a:gd name="T8" fmla="*/ 39 w 2661"/>
              <a:gd name="T9" fmla="*/ 2529 h 2541"/>
              <a:gd name="T10" fmla="*/ 20 w 2661"/>
              <a:gd name="T11" fmla="*/ 2521 h 2541"/>
              <a:gd name="T12" fmla="*/ 12 w 2661"/>
              <a:gd name="T13" fmla="*/ 2502 h 2541"/>
              <a:gd name="T14" fmla="*/ 12 w 2661"/>
              <a:gd name="T15" fmla="*/ 39 h 2541"/>
              <a:gd name="T16" fmla="*/ 20 w 2661"/>
              <a:gd name="T17" fmla="*/ 20 h 2541"/>
              <a:gd name="T18" fmla="*/ 39 w 2661"/>
              <a:gd name="T19" fmla="*/ 12 h 2541"/>
              <a:gd name="T20" fmla="*/ 2622 w 2661"/>
              <a:gd name="T21" fmla="*/ 12 h 2541"/>
              <a:gd name="T22" fmla="*/ 2641 w 2661"/>
              <a:gd name="T23" fmla="*/ 20 h 2541"/>
              <a:gd name="T24" fmla="*/ 2649 w 2661"/>
              <a:gd name="T25" fmla="*/ 39 h 2541"/>
              <a:gd name="T26" fmla="*/ 2649 w 2661"/>
              <a:gd name="T27" fmla="*/ 2502 h 2541"/>
              <a:gd name="T28" fmla="*/ 2655 w 2661"/>
              <a:gd name="T29" fmla="*/ 2502 h 2541"/>
              <a:gd name="T30" fmla="*/ 2661 w 2661"/>
              <a:gd name="T31" fmla="*/ 2502 h 2541"/>
              <a:gd name="T32" fmla="*/ 2661 w 2661"/>
              <a:gd name="T33" fmla="*/ 39 h 2541"/>
              <a:gd name="T34" fmla="*/ 2622 w 2661"/>
              <a:gd name="T35" fmla="*/ 0 h 2541"/>
              <a:gd name="T36" fmla="*/ 39 w 2661"/>
              <a:gd name="T37" fmla="*/ 0 h 2541"/>
              <a:gd name="T38" fmla="*/ 0 w 2661"/>
              <a:gd name="T39" fmla="*/ 39 h 2541"/>
              <a:gd name="T40" fmla="*/ 0 w 2661"/>
              <a:gd name="T41" fmla="*/ 2502 h 2541"/>
              <a:gd name="T42" fmla="*/ 39 w 2661"/>
              <a:gd name="T43" fmla="*/ 2541 h 2541"/>
              <a:gd name="T44" fmla="*/ 2622 w 2661"/>
              <a:gd name="T45" fmla="*/ 2541 h 2541"/>
              <a:gd name="T46" fmla="*/ 2661 w 2661"/>
              <a:gd name="T47" fmla="*/ 2502 h 2541"/>
              <a:gd name="T48" fmla="*/ 2655 w 2661"/>
              <a:gd name="T49" fmla="*/ 2502 h 2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61" h="2541">
                <a:moveTo>
                  <a:pt x="2655" y="2502"/>
                </a:moveTo>
                <a:cubicBezTo>
                  <a:pt x="2649" y="2502"/>
                  <a:pt x="2649" y="2502"/>
                  <a:pt x="2649" y="2502"/>
                </a:cubicBezTo>
                <a:cubicBezTo>
                  <a:pt x="2649" y="2509"/>
                  <a:pt x="2646" y="2516"/>
                  <a:pt x="2641" y="2521"/>
                </a:cubicBezTo>
                <a:cubicBezTo>
                  <a:pt x="2636" y="2526"/>
                  <a:pt x="2629" y="2529"/>
                  <a:pt x="2622" y="2529"/>
                </a:cubicBezTo>
                <a:cubicBezTo>
                  <a:pt x="39" y="2529"/>
                  <a:pt x="39" y="2529"/>
                  <a:pt x="39" y="2529"/>
                </a:cubicBezTo>
                <a:cubicBezTo>
                  <a:pt x="32" y="2529"/>
                  <a:pt x="25" y="2526"/>
                  <a:pt x="20" y="2521"/>
                </a:cubicBezTo>
                <a:cubicBezTo>
                  <a:pt x="15" y="2516"/>
                  <a:pt x="12" y="2509"/>
                  <a:pt x="12" y="2502"/>
                </a:cubicBezTo>
                <a:cubicBezTo>
                  <a:pt x="12" y="39"/>
                  <a:pt x="12" y="39"/>
                  <a:pt x="12" y="39"/>
                </a:cubicBezTo>
                <a:cubicBezTo>
                  <a:pt x="12" y="31"/>
                  <a:pt x="15" y="25"/>
                  <a:pt x="20" y="20"/>
                </a:cubicBezTo>
                <a:cubicBezTo>
                  <a:pt x="25" y="15"/>
                  <a:pt x="32" y="12"/>
                  <a:pt x="39" y="12"/>
                </a:cubicBezTo>
                <a:cubicBezTo>
                  <a:pt x="2622" y="12"/>
                  <a:pt x="2622" y="12"/>
                  <a:pt x="2622" y="12"/>
                </a:cubicBezTo>
                <a:cubicBezTo>
                  <a:pt x="2629" y="12"/>
                  <a:pt x="2636" y="15"/>
                  <a:pt x="2641" y="20"/>
                </a:cubicBezTo>
                <a:cubicBezTo>
                  <a:pt x="2646" y="25"/>
                  <a:pt x="2649" y="31"/>
                  <a:pt x="2649" y="39"/>
                </a:cubicBezTo>
                <a:cubicBezTo>
                  <a:pt x="2649" y="2502"/>
                  <a:pt x="2649" y="2502"/>
                  <a:pt x="2649" y="2502"/>
                </a:cubicBezTo>
                <a:cubicBezTo>
                  <a:pt x="2655" y="2502"/>
                  <a:pt x="2655" y="2502"/>
                  <a:pt x="2655" y="2502"/>
                </a:cubicBezTo>
                <a:cubicBezTo>
                  <a:pt x="2661" y="2502"/>
                  <a:pt x="2661" y="2502"/>
                  <a:pt x="2661" y="2502"/>
                </a:cubicBezTo>
                <a:cubicBezTo>
                  <a:pt x="2661" y="39"/>
                  <a:pt x="2661" y="39"/>
                  <a:pt x="2661" y="39"/>
                </a:cubicBezTo>
                <a:cubicBezTo>
                  <a:pt x="2661" y="17"/>
                  <a:pt x="2643" y="0"/>
                  <a:pt x="2622" y="0"/>
                </a:cubicBezTo>
                <a:cubicBezTo>
                  <a:pt x="39" y="0"/>
                  <a:pt x="39" y="0"/>
                  <a:pt x="39" y="0"/>
                </a:cubicBezTo>
                <a:cubicBezTo>
                  <a:pt x="18" y="0"/>
                  <a:pt x="0" y="17"/>
                  <a:pt x="0" y="39"/>
                </a:cubicBezTo>
                <a:cubicBezTo>
                  <a:pt x="0" y="2502"/>
                  <a:pt x="0" y="2502"/>
                  <a:pt x="0" y="2502"/>
                </a:cubicBezTo>
                <a:cubicBezTo>
                  <a:pt x="0" y="2523"/>
                  <a:pt x="18" y="2541"/>
                  <a:pt x="39" y="2541"/>
                </a:cubicBezTo>
                <a:cubicBezTo>
                  <a:pt x="2622" y="2541"/>
                  <a:pt x="2622" y="2541"/>
                  <a:pt x="2622" y="2541"/>
                </a:cubicBezTo>
                <a:cubicBezTo>
                  <a:pt x="2643" y="2541"/>
                  <a:pt x="2661" y="2523"/>
                  <a:pt x="2661" y="2502"/>
                </a:cubicBezTo>
                <a:lnTo>
                  <a:pt x="2655" y="25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182" name="Rectangle 181">
            <a:extLst>
              <a:ext uri="{FF2B5EF4-FFF2-40B4-BE49-F238E27FC236}">
                <a16:creationId xmlns:a16="http://schemas.microsoft.com/office/drawing/2014/main" id="{0D7D427E-747C-4EB3-AC2D-25F0D923D5CD}"/>
              </a:ext>
            </a:extLst>
          </p:cNvPr>
          <p:cNvSpPr>
            <a:spLocks noChangeArrowheads="1"/>
          </p:cNvSpPr>
          <p:nvPr/>
        </p:nvSpPr>
        <p:spPr bwMode="auto">
          <a:xfrm>
            <a:off x="8385578" y="3703123"/>
            <a:ext cx="1275829" cy="281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0229">
              <a:defRPr/>
            </a:pPr>
            <a:endParaRPr lang="en-US" altLang="en-US" sz="1796">
              <a:solidFill>
                <a:srgbClr val="FFFFFF"/>
              </a:solidFill>
            </a:endParaRPr>
          </a:p>
        </p:txBody>
      </p:sp>
      <p:sp>
        <p:nvSpPr>
          <p:cNvPr id="183" name="AutoShape 3">
            <a:extLst>
              <a:ext uri="{FF2B5EF4-FFF2-40B4-BE49-F238E27FC236}">
                <a16:creationId xmlns:a16="http://schemas.microsoft.com/office/drawing/2014/main" id="{B987351E-A3AF-4544-979D-573C778270D6}"/>
              </a:ext>
            </a:extLst>
          </p:cNvPr>
          <p:cNvSpPr>
            <a:spLocks noChangeAspect="1" noChangeArrowheads="1" noTextEdit="1"/>
          </p:cNvSpPr>
          <p:nvPr/>
        </p:nvSpPr>
        <p:spPr bwMode="auto">
          <a:xfrm>
            <a:off x="3981513" y="1403403"/>
            <a:ext cx="5032255" cy="4806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184" name="Freeform 5">
            <a:extLst>
              <a:ext uri="{FF2B5EF4-FFF2-40B4-BE49-F238E27FC236}">
                <a16:creationId xmlns:a16="http://schemas.microsoft.com/office/drawing/2014/main" id="{053E0283-78A5-4F6B-89A7-767DF8823911}"/>
              </a:ext>
            </a:extLst>
          </p:cNvPr>
          <p:cNvSpPr>
            <a:spLocks/>
          </p:cNvSpPr>
          <p:nvPr/>
        </p:nvSpPr>
        <p:spPr bwMode="auto">
          <a:xfrm>
            <a:off x="3991202" y="1590726"/>
            <a:ext cx="5009645" cy="4609144"/>
          </a:xfrm>
          <a:custGeom>
            <a:avLst/>
            <a:gdLst>
              <a:gd name="T0" fmla="*/ 2649 w 2649"/>
              <a:gd name="T1" fmla="*/ 2496 h 2529"/>
              <a:gd name="T2" fmla="*/ 2616 w 2649"/>
              <a:gd name="T3" fmla="*/ 2529 h 2529"/>
              <a:gd name="T4" fmla="*/ 33 w 2649"/>
              <a:gd name="T5" fmla="*/ 2529 h 2529"/>
              <a:gd name="T6" fmla="*/ 0 w 2649"/>
              <a:gd name="T7" fmla="*/ 2496 h 2529"/>
              <a:gd name="T8" fmla="*/ 0 w 2649"/>
              <a:gd name="T9" fmla="*/ 33 h 2529"/>
              <a:gd name="T10" fmla="*/ 33 w 2649"/>
              <a:gd name="T11" fmla="*/ 0 h 2529"/>
              <a:gd name="T12" fmla="*/ 2616 w 2649"/>
              <a:gd name="T13" fmla="*/ 0 h 2529"/>
              <a:gd name="T14" fmla="*/ 2649 w 2649"/>
              <a:gd name="T15" fmla="*/ 33 h 2529"/>
              <a:gd name="T16" fmla="*/ 2649 w 2649"/>
              <a:gd name="T17" fmla="*/ 2496 h 2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49" h="2529">
                <a:moveTo>
                  <a:pt x="2649" y="2496"/>
                </a:moveTo>
                <a:cubicBezTo>
                  <a:pt x="2649" y="2514"/>
                  <a:pt x="2634" y="2529"/>
                  <a:pt x="2616" y="2529"/>
                </a:cubicBezTo>
                <a:cubicBezTo>
                  <a:pt x="33" y="2529"/>
                  <a:pt x="33" y="2529"/>
                  <a:pt x="33" y="2529"/>
                </a:cubicBezTo>
                <a:cubicBezTo>
                  <a:pt x="15" y="2529"/>
                  <a:pt x="0" y="2514"/>
                  <a:pt x="0" y="2496"/>
                </a:cubicBezTo>
                <a:cubicBezTo>
                  <a:pt x="0" y="33"/>
                  <a:pt x="0" y="33"/>
                  <a:pt x="0" y="33"/>
                </a:cubicBezTo>
                <a:cubicBezTo>
                  <a:pt x="0" y="14"/>
                  <a:pt x="15" y="0"/>
                  <a:pt x="33" y="0"/>
                </a:cubicBezTo>
                <a:cubicBezTo>
                  <a:pt x="2616" y="0"/>
                  <a:pt x="2616" y="0"/>
                  <a:pt x="2616" y="0"/>
                </a:cubicBezTo>
                <a:cubicBezTo>
                  <a:pt x="2634" y="0"/>
                  <a:pt x="2649" y="14"/>
                  <a:pt x="2649" y="33"/>
                </a:cubicBezTo>
                <a:cubicBezTo>
                  <a:pt x="2649" y="2496"/>
                  <a:pt x="2649" y="2496"/>
                  <a:pt x="2649" y="2496"/>
                </a:cubicBezTo>
              </a:path>
            </a:pathLst>
          </a:custGeom>
          <a:solidFill>
            <a:srgbClr val="022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186072" numCol="1" anchor="b" anchorCtr="0" compatLnSpc="1">
            <a:prstTxWarp prst="textNoShape">
              <a:avLst/>
            </a:prstTxWarp>
          </a:bodyPr>
          <a:lstStyle/>
          <a:p>
            <a:pPr algn="ctr" defTabSz="930229">
              <a:defRPr/>
            </a:pPr>
            <a:r>
              <a:rPr lang="en-US" sz="2036">
                <a:solidFill>
                  <a:srgbClr val="FFFFFF"/>
                </a:solidFill>
                <a:latin typeface="Segoe UI Semibold"/>
              </a:rPr>
              <a:t>Resource Group</a:t>
            </a:r>
          </a:p>
        </p:txBody>
      </p:sp>
      <p:sp>
        <p:nvSpPr>
          <p:cNvPr id="185" name="Freeform 6">
            <a:extLst>
              <a:ext uri="{FF2B5EF4-FFF2-40B4-BE49-F238E27FC236}">
                <a16:creationId xmlns:a16="http://schemas.microsoft.com/office/drawing/2014/main" id="{A81D95CE-7A0E-44DD-B131-55DACC29A275}"/>
              </a:ext>
            </a:extLst>
          </p:cNvPr>
          <p:cNvSpPr>
            <a:spLocks/>
          </p:cNvSpPr>
          <p:nvPr/>
        </p:nvSpPr>
        <p:spPr bwMode="auto">
          <a:xfrm>
            <a:off x="3979898" y="1588400"/>
            <a:ext cx="5032255" cy="4622774"/>
          </a:xfrm>
          <a:custGeom>
            <a:avLst/>
            <a:gdLst>
              <a:gd name="T0" fmla="*/ 2655 w 2661"/>
              <a:gd name="T1" fmla="*/ 2502 h 2541"/>
              <a:gd name="T2" fmla="*/ 2649 w 2661"/>
              <a:gd name="T3" fmla="*/ 2502 h 2541"/>
              <a:gd name="T4" fmla="*/ 2641 w 2661"/>
              <a:gd name="T5" fmla="*/ 2521 h 2541"/>
              <a:gd name="T6" fmla="*/ 2622 w 2661"/>
              <a:gd name="T7" fmla="*/ 2529 h 2541"/>
              <a:gd name="T8" fmla="*/ 39 w 2661"/>
              <a:gd name="T9" fmla="*/ 2529 h 2541"/>
              <a:gd name="T10" fmla="*/ 20 w 2661"/>
              <a:gd name="T11" fmla="*/ 2521 h 2541"/>
              <a:gd name="T12" fmla="*/ 12 w 2661"/>
              <a:gd name="T13" fmla="*/ 2502 h 2541"/>
              <a:gd name="T14" fmla="*/ 12 w 2661"/>
              <a:gd name="T15" fmla="*/ 39 h 2541"/>
              <a:gd name="T16" fmla="*/ 20 w 2661"/>
              <a:gd name="T17" fmla="*/ 20 h 2541"/>
              <a:gd name="T18" fmla="*/ 39 w 2661"/>
              <a:gd name="T19" fmla="*/ 12 h 2541"/>
              <a:gd name="T20" fmla="*/ 2622 w 2661"/>
              <a:gd name="T21" fmla="*/ 12 h 2541"/>
              <a:gd name="T22" fmla="*/ 2641 w 2661"/>
              <a:gd name="T23" fmla="*/ 20 h 2541"/>
              <a:gd name="T24" fmla="*/ 2649 w 2661"/>
              <a:gd name="T25" fmla="*/ 39 h 2541"/>
              <a:gd name="T26" fmla="*/ 2649 w 2661"/>
              <a:gd name="T27" fmla="*/ 2502 h 2541"/>
              <a:gd name="T28" fmla="*/ 2655 w 2661"/>
              <a:gd name="T29" fmla="*/ 2502 h 2541"/>
              <a:gd name="T30" fmla="*/ 2661 w 2661"/>
              <a:gd name="T31" fmla="*/ 2502 h 2541"/>
              <a:gd name="T32" fmla="*/ 2661 w 2661"/>
              <a:gd name="T33" fmla="*/ 39 h 2541"/>
              <a:gd name="T34" fmla="*/ 2622 w 2661"/>
              <a:gd name="T35" fmla="*/ 0 h 2541"/>
              <a:gd name="T36" fmla="*/ 39 w 2661"/>
              <a:gd name="T37" fmla="*/ 0 h 2541"/>
              <a:gd name="T38" fmla="*/ 0 w 2661"/>
              <a:gd name="T39" fmla="*/ 39 h 2541"/>
              <a:gd name="T40" fmla="*/ 0 w 2661"/>
              <a:gd name="T41" fmla="*/ 2502 h 2541"/>
              <a:gd name="T42" fmla="*/ 39 w 2661"/>
              <a:gd name="T43" fmla="*/ 2541 h 2541"/>
              <a:gd name="T44" fmla="*/ 2622 w 2661"/>
              <a:gd name="T45" fmla="*/ 2541 h 2541"/>
              <a:gd name="T46" fmla="*/ 2661 w 2661"/>
              <a:gd name="T47" fmla="*/ 2502 h 2541"/>
              <a:gd name="T48" fmla="*/ 2655 w 2661"/>
              <a:gd name="T49" fmla="*/ 2502 h 2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61" h="2541">
                <a:moveTo>
                  <a:pt x="2655" y="2502"/>
                </a:moveTo>
                <a:cubicBezTo>
                  <a:pt x="2649" y="2502"/>
                  <a:pt x="2649" y="2502"/>
                  <a:pt x="2649" y="2502"/>
                </a:cubicBezTo>
                <a:cubicBezTo>
                  <a:pt x="2649" y="2509"/>
                  <a:pt x="2646" y="2516"/>
                  <a:pt x="2641" y="2521"/>
                </a:cubicBezTo>
                <a:cubicBezTo>
                  <a:pt x="2636" y="2526"/>
                  <a:pt x="2629" y="2529"/>
                  <a:pt x="2622" y="2529"/>
                </a:cubicBezTo>
                <a:cubicBezTo>
                  <a:pt x="39" y="2529"/>
                  <a:pt x="39" y="2529"/>
                  <a:pt x="39" y="2529"/>
                </a:cubicBezTo>
                <a:cubicBezTo>
                  <a:pt x="32" y="2529"/>
                  <a:pt x="25" y="2526"/>
                  <a:pt x="20" y="2521"/>
                </a:cubicBezTo>
                <a:cubicBezTo>
                  <a:pt x="15" y="2516"/>
                  <a:pt x="12" y="2509"/>
                  <a:pt x="12" y="2502"/>
                </a:cubicBezTo>
                <a:cubicBezTo>
                  <a:pt x="12" y="39"/>
                  <a:pt x="12" y="39"/>
                  <a:pt x="12" y="39"/>
                </a:cubicBezTo>
                <a:cubicBezTo>
                  <a:pt x="12" y="31"/>
                  <a:pt x="15" y="25"/>
                  <a:pt x="20" y="20"/>
                </a:cubicBezTo>
                <a:cubicBezTo>
                  <a:pt x="25" y="15"/>
                  <a:pt x="32" y="12"/>
                  <a:pt x="39" y="12"/>
                </a:cubicBezTo>
                <a:cubicBezTo>
                  <a:pt x="2622" y="12"/>
                  <a:pt x="2622" y="12"/>
                  <a:pt x="2622" y="12"/>
                </a:cubicBezTo>
                <a:cubicBezTo>
                  <a:pt x="2629" y="12"/>
                  <a:pt x="2636" y="15"/>
                  <a:pt x="2641" y="20"/>
                </a:cubicBezTo>
                <a:cubicBezTo>
                  <a:pt x="2646" y="25"/>
                  <a:pt x="2649" y="31"/>
                  <a:pt x="2649" y="39"/>
                </a:cubicBezTo>
                <a:cubicBezTo>
                  <a:pt x="2649" y="2502"/>
                  <a:pt x="2649" y="2502"/>
                  <a:pt x="2649" y="2502"/>
                </a:cubicBezTo>
                <a:cubicBezTo>
                  <a:pt x="2655" y="2502"/>
                  <a:pt x="2655" y="2502"/>
                  <a:pt x="2655" y="2502"/>
                </a:cubicBezTo>
                <a:cubicBezTo>
                  <a:pt x="2661" y="2502"/>
                  <a:pt x="2661" y="2502"/>
                  <a:pt x="2661" y="2502"/>
                </a:cubicBezTo>
                <a:cubicBezTo>
                  <a:pt x="2661" y="39"/>
                  <a:pt x="2661" y="39"/>
                  <a:pt x="2661" y="39"/>
                </a:cubicBezTo>
                <a:cubicBezTo>
                  <a:pt x="2661" y="17"/>
                  <a:pt x="2643" y="0"/>
                  <a:pt x="2622" y="0"/>
                </a:cubicBezTo>
                <a:cubicBezTo>
                  <a:pt x="39" y="0"/>
                  <a:pt x="39" y="0"/>
                  <a:pt x="39" y="0"/>
                </a:cubicBezTo>
                <a:cubicBezTo>
                  <a:pt x="18" y="0"/>
                  <a:pt x="0" y="17"/>
                  <a:pt x="0" y="39"/>
                </a:cubicBezTo>
                <a:cubicBezTo>
                  <a:pt x="0" y="2502"/>
                  <a:pt x="0" y="2502"/>
                  <a:pt x="0" y="2502"/>
                </a:cubicBezTo>
                <a:cubicBezTo>
                  <a:pt x="0" y="2523"/>
                  <a:pt x="18" y="2541"/>
                  <a:pt x="39" y="2541"/>
                </a:cubicBezTo>
                <a:cubicBezTo>
                  <a:pt x="2622" y="2541"/>
                  <a:pt x="2622" y="2541"/>
                  <a:pt x="2622" y="2541"/>
                </a:cubicBezTo>
                <a:cubicBezTo>
                  <a:pt x="2643" y="2541"/>
                  <a:pt x="2661" y="2523"/>
                  <a:pt x="2661" y="2502"/>
                </a:cubicBezTo>
                <a:lnTo>
                  <a:pt x="2655" y="25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grpSp>
        <p:nvGrpSpPr>
          <p:cNvPr id="186" name="Group 185">
            <a:extLst>
              <a:ext uri="{FF2B5EF4-FFF2-40B4-BE49-F238E27FC236}">
                <a16:creationId xmlns:a16="http://schemas.microsoft.com/office/drawing/2014/main" id="{A7BC9296-9897-4956-BD57-480435600604}"/>
              </a:ext>
            </a:extLst>
          </p:cNvPr>
          <p:cNvGrpSpPr/>
          <p:nvPr/>
        </p:nvGrpSpPr>
        <p:grpSpPr>
          <a:xfrm>
            <a:off x="4548367" y="2141444"/>
            <a:ext cx="3577165" cy="2892416"/>
            <a:chOff x="4199690" y="2341779"/>
            <a:chExt cx="3515815" cy="2842809"/>
          </a:xfrm>
        </p:grpSpPr>
        <p:sp>
          <p:nvSpPr>
            <p:cNvPr id="187" name="Freeform 10">
              <a:extLst>
                <a:ext uri="{FF2B5EF4-FFF2-40B4-BE49-F238E27FC236}">
                  <a16:creationId xmlns:a16="http://schemas.microsoft.com/office/drawing/2014/main" id="{C4EDA8F1-80B8-4652-ACB4-E79B8FA17528}"/>
                </a:ext>
              </a:extLst>
            </p:cNvPr>
            <p:cNvSpPr>
              <a:spLocks/>
            </p:cNvSpPr>
            <p:nvPr/>
          </p:nvSpPr>
          <p:spPr bwMode="auto">
            <a:xfrm>
              <a:off x="4199690" y="2341779"/>
              <a:ext cx="1307915" cy="1155536"/>
            </a:xfrm>
            <a:custGeom>
              <a:avLst/>
              <a:gdLst>
                <a:gd name="T0" fmla="*/ 540 w 703"/>
                <a:gd name="T1" fmla="*/ 558 h 622"/>
                <a:gd name="T2" fmla="*/ 352 w 703"/>
                <a:gd name="T3" fmla="*/ 622 h 622"/>
                <a:gd name="T4" fmla="*/ 104 w 703"/>
                <a:gd name="T5" fmla="*/ 500 h 622"/>
                <a:gd name="T6" fmla="*/ 162 w 703"/>
                <a:gd name="T7" fmla="*/ 64 h 622"/>
                <a:gd name="T8" fmla="*/ 351 w 703"/>
                <a:gd name="T9" fmla="*/ 0 h 622"/>
                <a:gd name="T10" fmla="*/ 598 w 703"/>
                <a:gd name="T11" fmla="*/ 122 h 622"/>
                <a:gd name="T12" fmla="*/ 540 w 703"/>
                <a:gd name="T13" fmla="*/ 558 h 622"/>
              </a:gdLst>
              <a:ahLst/>
              <a:cxnLst>
                <a:cxn ang="0">
                  <a:pos x="T0" y="T1"/>
                </a:cxn>
                <a:cxn ang="0">
                  <a:pos x="T2" y="T3"/>
                </a:cxn>
                <a:cxn ang="0">
                  <a:pos x="T4" y="T5"/>
                </a:cxn>
                <a:cxn ang="0">
                  <a:pos x="T6" y="T7"/>
                </a:cxn>
                <a:cxn ang="0">
                  <a:pos x="T8" y="T9"/>
                </a:cxn>
                <a:cxn ang="0">
                  <a:pos x="T10" y="T11"/>
                </a:cxn>
                <a:cxn ang="0">
                  <a:pos x="T12" y="T13"/>
                </a:cxn>
              </a:cxnLst>
              <a:rect l="0" t="0" r="r" b="b"/>
              <a:pathLst>
                <a:path w="703" h="622">
                  <a:moveTo>
                    <a:pt x="540" y="558"/>
                  </a:moveTo>
                  <a:cubicBezTo>
                    <a:pt x="484" y="601"/>
                    <a:pt x="418" y="622"/>
                    <a:pt x="352" y="622"/>
                  </a:cubicBezTo>
                  <a:cubicBezTo>
                    <a:pt x="258" y="622"/>
                    <a:pt x="166" y="580"/>
                    <a:pt x="104" y="500"/>
                  </a:cubicBezTo>
                  <a:cubicBezTo>
                    <a:pt x="0" y="364"/>
                    <a:pt x="26" y="169"/>
                    <a:pt x="162" y="64"/>
                  </a:cubicBezTo>
                  <a:cubicBezTo>
                    <a:pt x="219" y="21"/>
                    <a:pt x="285" y="0"/>
                    <a:pt x="351" y="0"/>
                  </a:cubicBezTo>
                  <a:cubicBezTo>
                    <a:pt x="445" y="0"/>
                    <a:pt x="537" y="42"/>
                    <a:pt x="598" y="122"/>
                  </a:cubicBezTo>
                  <a:cubicBezTo>
                    <a:pt x="703" y="259"/>
                    <a:pt x="677" y="454"/>
                    <a:pt x="540" y="558"/>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188" name="Freeform 11">
              <a:extLst>
                <a:ext uri="{FF2B5EF4-FFF2-40B4-BE49-F238E27FC236}">
                  <a16:creationId xmlns:a16="http://schemas.microsoft.com/office/drawing/2014/main" id="{08E94B7F-E26D-4C05-BDF0-17E15E2B4F5A}"/>
                </a:ext>
              </a:extLst>
            </p:cNvPr>
            <p:cNvSpPr>
              <a:spLocks/>
            </p:cNvSpPr>
            <p:nvPr/>
          </p:nvSpPr>
          <p:spPr bwMode="auto">
            <a:xfrm>
              <a:off x="4199690" y="2341779"/>
              <a:ext cx="1307915" cy="1155536"/>
            </a:xfrm>
            <a:custGeom>
              <a:avLst/>
              <a:gdLst>
                <a:gd name="T0" fmla="*/ 540 w 703"/>
                <a:gd name="T1" fmla="*/ 558 h 622"/>
                <a:gd name="T2" fmla="*/ 352 w 703"/>
                <a:gd name="T3" fmla="*/ 622 h 622"/>
                <a:gd name="T4" fmla="*/ 104 w 703"/>
                <a:gd name="T5" fmla="*/ 500 h 622"/>
                <a:gd name="T6" fmla="*/ 162 w 703"/>
                <a:gd name="T7" fmla="*/ 64 h 622"/>
                <a:gd name="T8" fmla="*/ 351 w 703"/>
                <a:gd name="T9" fmla="*/ 0 h 622"/>
                <a:gd name="T10" fmla="*/ 598 w 703"/>
                <a:gd name="T11" fmla="*/ 122 h 622"/>
                <a:gd name="T12" fmla="*/ 540 w 703"/>
                <a:gd name="T13" fmla="*/ 558 h 622"/>
              </a:gdLst>
              <a:ahLst/>
              <a:cxnLst>
                <a:cxn ang="0">
                  <a:pos x="T0" y="T1"/>
                </a:cxn>
                <a:cxn ang="0">
                  <a:pos x="T2" y="T3"/>
                </a:cxn>
                <a:cxn ang="0">
                  <a:pos x="T4" y="T5"/>
                </a:cxn>
                <a:cxn ang="0">
                  <a:pos x="T6" y="T7"/>
                </a:cxn>
                <a:cxn ang="0">
                  <a:pos x="T8" y="T9"/>
                </a:cxn>
                <a:cxn ang="0">
                  <a:pos x="T10" y="T11"/>
                </a:cxn>
                <a:cxn ang="0">
                  <a:pos x="T12" y="T13"/>
                </a:cxn>
              </a:cxnLst>
              <a:rect l="0" t="0" r="r" b="b"/>
              <a:pathLst>
                <a:path w="703" h="622">
                  <a:moveTo>
                    <a:pt x="540" y="558"/>
                  </a:moveTo>
                  <a:cubicBezTo>
                    <a:pt x="484" y="601"/>
                    <a:pt x="418" y="622"/>
                    <a:pt x="352" y="622"/>
                  </a:cubicBezTo>
                  <a:cubicBezTo>
                    <a:pt x="258" y="622"/>
                    <a:pt x="166" y="580"/>
                    <a:pt x="104" y="500"/>
                  </a:cubicBezTo>
                  <a:cubicBezTo>
                    <a:pt x="0" y="364"/>
                    <a:pt x="26" y="169"/>
                    <a:pt x="162" y="64"/>
                  </a:cubicBezTo>
                  <a:cubicBezTo>
                    <a:pt x="219" y="21"/>
                    <a:pt x="285" y="0"/>
                    <a:pt x="351" y="0"/>
                  </a:cubicBezTo>
                  <a:cubicBezTo>
                    <a:pt x="445" y="0"/>
                    <a:pt x="537" y="42"/>
                    <a:pt x="598" y="122"/>
                  </a:cubicBezTo>
                  <a:cubicBezTo>
                    <a:pt x="703" y="259"/>
                    <a:pt x="677" y="454"/>
                    <a:pt x="540" y="558"/>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189" name="Freeform 12">
              <a:extLst>
                <a:ext uri="{FF2B5EF4-FFF2-40B4-BE49-F238E27FC236}">
                  <a16:creationId xmlns:a16="http://schemas.microsoft.com/office/drawing/2014/main" id="{FD5FAF1C-18A8-4486-9577-50E78E118883}"/>
                </a:ext>
              </a:extLst>
            </p:cNvPr>
            <p:cNvSpPr>
              <a:spLocks/>
            </p:cNvSpPr>
            <p:nvPr/>
          </p:nvSpPr>
          <p:spPr bwMode="auto">
            <a:xfrm>
              <a:off x="4358417" y="2514792"/>
              <a:ext cx="157140" cy="415866"/>
            </a:xfrm>
            <a:custGeom>
              <a:avLst/>
              <a:gdLst>
                <a:gd name="T0" fmla="*/ 54 w 85"/>
                <a:gd name="T1" fmla="*/ 224 h 224"/>
                <a:gd name="T2" fmla="*/ 85 w 85"/>
                <a:gd name="T3" fmla="*/ 172 h 224"/>
                <a:gd name="T4" fmla="*/ 44 w 85"/>
                <a:gd name="T5" fmla="*/ 0 h 224"/>
                <a:gd name="T6" fmla="*/ 10 w 85"/>
                <a:gd name="T7" fmla="*/ 41 h 224"/>
                <a:gd name="T8" fmla="*/ 54 w 85"/>
                <a:gd name="T9" fmla="*/ 224 h 224"/>
              </a:gdLst>
              <a:ahLst/>
              <a:cxnLst>
                <a:cxn ang="0">
                  <a:pos x="T0" y="T1"/>
                </a:cxn>
                <a:cxn ang="0">
                  <a:pos x="T2" y="T3"/>
                </a:cxn>
                <a:cxn ang="0">
                  <a:pos x="T4" y="T5"/>
                </a:cxn>
                <a:cxn ang="0">
                  <a:pos x="T6" y="T7"/>
                </a:cxn>
                <a:cxn ang="0">
                  <a:pos x="T8" y="T9"/>
                </a:cxn>
              </a:cxnLst>
              <a:rect l="0" t="0" r="r" b="b"/>
              <a:pathLst>
                <a:path w="85" h="224">
                  <a:moveTo>
                    <a:pt x="54" y="224"/>
                  </a:moveTo>
                  <a:cubicBezTo>
                    <a:pt x="63" y="207"/>
                    <a:pt x="73" y="189"/>
                    <a:pt x="85" y="172"/>
                  </a:cubicBezTo>
                  <a:cubicBezTo>
                    <a:pt x="36" y="94"/>
                    <a:pt x="38" y="30"/>
                    <a:pt x="44" y="0"/>
                  </a:cubicBezTo>
                  <a:cubicBezTo>
                    <a:pt x="31" y="13"/>
                    <a:pt x="20" y="27"/>
                    <a:pt x="10" y="41"/>
                  </a:cubicBezTo>
                  <a:cubicBezTo>
                    <a:pt x="0" y="81"/>
                    <a:pt x="0" y="146"/>
                    <a:pt x="54" y="2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190" name="Freeform 13">
              <a:extLst>
                <a:ext uri="{FF2B5EF4-FFF2-40B4-BE49-F238E27FC236}">
                  <a16:creationId xmlns:a16="http://schemas.microsoft.com/office/drawing/2014/main" id="{875DA1D7-66C1-45A7-AE05-8ECF5DBAE326}"/>
                </a:ext>
              </a:extLst>
            </p:cNvPr>
            <p:cNvSpPr>
              <a:spLocks/>
            </p:cNvSpPr>
            <p:nvPr/>
          </p:nvSpPr>
          <p:spPr bwMode="auto">
            <a:xfrm>
              <a:off x="4553652" y="2949705"/>
              <a:ext cx="777765" cy="385708"/>
            </a:xfrm>
            <a:custGeom>
              <a:avLst/>
              <a:gdLst>
                <a:gd name="T0" fmla="*/ 88 w 419"/>
                <a:gd name="T1" fmla="*/ 54 h 208"/>
                <a:gd name="T2" fmla="*/ 29 w 419"/>
                <a:gd name="T3" fmla="*/ 0 h 208"/>
                <a:gd name="T4" fmla="*/ 0 w 419"/>
                <a:gd name="T5" fmla="*/ 49 h 208"/>
                <a:gd name="T6" fmla="*/ 54 w 419"/>
                <a:gd name="T7" fmla="*/ 97 h 208"/>
                <a:gd name="T8" fmla="*/ 379 w 419"/>
                <a:gd name="T9" fmla="*/ 208 h 208"/>
                <a:gd name="T10" fmla="*/ 419 w 419"/>
                <a:gd name="T11" fmla="*/ 159 h 208"/>
                <a:gd name="T12" fmla="*/ 88 w 419"/>
                <a:gd name="T13" fmla="*/ 54 h 208"/>
              </a:gdLst>
              <a:ahLst/>
              <a:cxnLst>
                <a:cxn ang="0">
                  <a:pos x="T0" y="T1"/>
                </a:cxn>
                <a:cxn ang="0">
                  <a:pos x="T2" y="T3"/>
                </a:cxn>
                <a:cxn ang="0">
                  <a:pos x="T4" y="T5"/>
                </a:cxn>
                <a:cxn ang="0">
                  <a:pos x="T6" y="T7"/>
                </a:cxn>
                <a:cxn ang="0">
                  <a:pos x="T8" y="T9"/>
                </a:cxn>
                <a:cxn ang="0">
                  <a:pos x="T10" y="T11"/>
                </a:cxn>
                <a:cxn ang="0">
                  <a:pos x="T12" y="T13"/>
                </a:cxn>
              </a:cxnLst>
              <a:rect l="0" t="0" r="r" b="b"/>
              <a:pathLst>
                <a:path w="419" h="208">
                  <a:moveTo>
                    <a:pt x="88" y="54"/>
                  </a:moveTo>
                  <a:cubicBezTo>
                    <a:pt x="65" y="36"/>
                    <a:pt x="46" y="17"/>
                    <a:pt x="29" y="0"/>
                  </a:cubicBezTo>
                  <a:cubicBezTo>
                    <a:pt x="18" y="16"/>
                    <a:pt x="8" y="33"/>
                    <a:pt x="0" y="49"/>
                  </a:cubicBezTo>
                  <a:cubicBezTo>
                    <a:pt x="15" y="65"/>
                    <a:pt x="33" y="81"/>
                    <a:pt x="54" y="97"/>
                  </a:cubicBezTo>
                  <a:cubicBezTo>
                    <a:pt x="181" y="198"/>
                    <a:pt x="308" y="208"/>
                    <a:pt x="379" y="208"/>
                  </a:cubicBezTo>
                  <a:cubicBezTo>
                    <a:pt x="384" y="208"/>
                    <a:pt x="406" y="177"/>
                    <a:pt x="419" y="159"/>
                  </a:cubicBezTo>
                  <a:cubicBezTo>
                    <a:pt x="387" y="165"/>
                    <a:pt x="251" y="183"/>
                    <a:pt x="88"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191" name="Freeform 14">
              <a:extLst>
                <a:ext uri="{FF2B5EF4-FFF2-40B4-BE49-F238E27FC236}">
                  <a16:creationId xmlns:a16="http://schemas.microsoft.com/office/drawing/2014/main" id="{BF72E633-A8D9-4AE6-8E9F-9255F15BD5D3}"/>
                </a:ext>
              </a:extLst>
            </p:cNvPr>
            <p:cNvSpPr>
              <a:spLocks/>
            </p:cNvSpPr>
            <p:nvPr/>
          </p:nvSpPr>
          <p:spPr bwMode="auto">
            <a:xfrm>
              <a:off x="4863171" y="2657646"/>
              <a:ext cx="552372" cy="463484"/>
            </a:xfrm>
            <a:custGeom>
              <a:avLst/>
              <a:gdLst>
                <a:gd name="T0" fmla="*/ 0 w 297"/>
                <a:gd name="T1" fmla="*/ 26 h 249"/>
                <a:gd name="T2" fmla="*/ 289 w 297"/>
                <a:gd name="T3" fmla="*/ 249 h 249"/>
                <a:gd name="T4" fmla="*/ 297 w 297"/>
                <a:gd name="T5" fmla="*/ 223 h 249"/>
                <a:gd name="T6" fmla="*/ 43 w 297"/>
                <a:gd name="T7" fmla="*/ 0 h 249"/>
                <a:gd name="T8" fmla="*/ 0 w 297"/>
                <a:gd name="T9" fmla="*/ 26 h 249"/>
              </a:gdLst>
              <a:ahLst/>
              <a:cxnLst>
                <a:cxn ang="0">
                  <a:pos x="T0" y="T1"/>
                </a:cxn>
                <a:cxn ang="0">
                  <a:pos x="T2" y="T3"/>
                </a:cxn>
                <a:cxn ang="0">
                  <a:pos x="T4" y="T5"/>
                </a:cxn>
                <a:cxn ang="0">
                  <a:pos x="T6" y="T7"/>
                </a:cxn>
                <a:cxn ang="0">
                  <a:pos x="T8" y="T9"/>
                </a:cxn>
              </a:cxnLst>
              <a:rect l="0" t="0" r="r" b="b"/>
              <a:pathLst>
                <a:path w="297" h="249">
                  <a:moveTo>
                    <a:pt x="0" y="26"/>
                  </a:moveTo>
                  <a:cubicBezTo>
                    <a:pt x="116" y="134"/>
                    <a:pt x="254" y="225"/>
                    <a:pt x="289" y="249"/>
                  </a:cubicBezTo>
                  <a:cubicBezTo>
                    <a:pt x="293" y="240"/>
                    <a:pt x="295" y="232"/>
                    <a:pt x="297" y="223"/>
                  </a:cubicBezTo>
                  <a:cubicBezTo>
                    <a:pt x="260" y="195"/>
                    <a:pt x="161" y="118"/>
                    <a:pt x="43" y="0"/>
                  </a:cubicBezTo>
                  <a:cubicBezTo>
                    <a:pt x="29" y="8"/>
                    <a:pt x="15" y="16"/>
                    <a:pt x="0" y="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192" name="Freeform 15">
              <a:extLst>
                <a:ext uri="{FF2B5EF4-FFF2-40B4-BE49-F238E27FC236}">
                  <a16:creationId xmlns:a16="http://schemas.microsoft.com/office/drawing/2014/main" id="{7000318E-1EC0-4E19-9692-4A576A267126}"/>
                </a:ext>
              </a:extLst>
            </p:cNvPr>
            <p:cNvSpPr>
              <a:spLocks/>
            </p:cNvSpPr>
            <p:nvPr/>
          </p:nvSpPr>
          <p:spPr bwMode="auto">
            <a:xfrm>
              <a:off x="4598096" y="2367175"/>
              <a:ext cx="238091" cy="230155"/>
            </a:xfrm>
            <a:custGeom>
              <a:avLst/>
              <a:gdLst>
                <a:gd name="T0" fmla="*/ 128 w 128"/>
                <a:gd name="T1" fmla="*/ 96 h 124"/>
                <a:gd name="T2" fmla="*/ 41 w 128"/>
                <a:gd name="T3" fmla="*/ 0 h 124"/>
                <a:gd name="T4" fmla="*/ 0 w 128"/>
                <a:gd name="T5" fmla="*/ 17 h 124"/>
                <a:gd name="T6" fmla="*/ 84 w 128"/>
                <a:gd name="T7" fmla="*/ 124 h 124"/>
                <a:gd name="T8" fmla="*/ 128 w 128"/>
                <a:gd name="T9" fmla="*/ 96 h 124"/>
              </a:gdLst>
              <a:ahLst/>
              <a:cxnLst>
                <a:cxn ang="0">
                  <a:pos x="T0" y="T1"/>
                </a:cxn>
                <a:cxn ang="0">
                  <a:pos x="T2" y="T3"/>
                </a:cxn>
                <a:cxn ang="0">
                  <a:pos x="T4" y="T5"/>
                </a:cxn>
                <a:cxn ang="0">
                  <a:pos x="T6" y="T7"/>
                </a:cxn>
                <a:cxn ang="0">
                  <a:pos x="T8" y="T9"/>
                </a:cxn>
              </a:cxnLst>
              <a:rect l="0" t="0" r="r" b="b"/>
              <a:pathLst>
                <a:path w="128" h="124">
                  <a:moveTo>
                    <a:pt x="128" y="96"/>
                  </a:moveTo>
                  <a:cubicBezTo>
                    <a:pt x="100" y="67"/>
                    <a:pt x="71" y="35"/>
                    <a:pt x="41" y="0"/>
                  </a:cubicBezTo>
                  <a:cubicBezTo>
                    <a:pt x="27" y="5"/>
                    <a:pt x="13" y="11"/>
                    <a:pt x="0" y="17"/>
                  </a:cubicBezTo>
                  <a:cubicBezTo>
                    <a:pt x="22" y="53"/>
                    <a:pt x="51" y="89"/>
                    <a:pt x="84" y="124"/>
                  </a:cubicBezTo>
                  <a:cubicBezTo>
                    <a:pt x="99" y="113"/>
                    <a:pt x="113" y="104"/>
                    <a:pt x="128" y="9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193" name="Freeform 16">
              <a:extLst>
                <a:ext uri="{FF2B5EF4-FFF2-40B4-BE49-F238E27FC236}">
                  <a16:creationId xmlns:a16="http://schemas.microsoft.com/office/drawing/2014/main" id="{451C3F07-4067-4F45-B23C-EFE00E21166A}"/>
                </a:ext>
              </a:extLst>
            </p:cNvPr>
            <p:cNvSpPr>
              <a:spLocks/>
            </p:cNvSpPr>
            <p:nvPr/>
          </p:nvSpPr>
          <p:spPr bwMode="auto">
            <a:xfrm>
              <a:off x="4379052" y="2930658"/>
              <a:ext cx="174600" cy="439675"/>
            </a:xfrm>
            <a:custGeom>
              <a:avLst/>
              <a:gdLst>
                <a:gd name="T0" fmla="*/ 43 w 94"/>
                <a:gd name="T1" fmla="*/ 0 h 236"/>
                <a:gd name="T2" fmla="*/ 0 w 94"/>
                <a:gd name="T3" fmla="*/ 173 h 236"/>
                <a:gd name="T4" fmla="*/ 6 w 94"/>
                <a:gd name="T5" fmla="*/ 185 h 236"/>
                <a:gd name="T6" fmla="*/ 58 w 94"/>
                <a:gd name="T7" fmla="*/ 236 h 236"/>
                <a:gd name="T8" fmla="*/ 94 w 94"/>
                <a:gd name="T9" fmla="*/ 59 h 236"/>
                <a:gd name="T10" fmla="*/ 43 w 94"/>
                <a:gd name="T11" fmla="*/ 0 h 236"/>
              </a:gdLst>
              <a:ahLst/>
              <a:cxnLst>
                <a:cxn ang="0">
                  <a:pos x="T0" y="T1"/>
                </a:cxn>
                <a:cxn ang="0">
                  <a:pos x="T2" y="T3"/>
                </a:cxn>
                <a:cxn ang="0">
                  <a:pos x="T4" y="T5"/>
                </a:cxn>
                <a:cxn ang="0">
                  <a:pos x="T6" y="T7"/>
                </a:cxn>
                <a:cxn ang="0">
                  <a:pos x="T8" y="T9"/>
                </a:cxn>
                <a:cxn ang="0">
                  <a:pos x="T10" y="T11"/>
                </a:cxn>
              </a:cxnLst>
              <a:rect l="0" t="0" r="r" b="b"/>
              <a:pathLst>
                <a:path w="94" h="236">
                  <a:moveTo>
                    <a:pt x="43" y="0"/>
                  </a:moveTo>
                  <a:cubicBezTo>
                    <a:pt x="13" y="61"/>
                    <a:pt x="3" y="123"/>
                    <a:pt x="0" y="173"/>
                  </a:cubicBezTo>
                  <a:cubicBezTo>
                    <a:pt x="3" y="177"/>
                    <a:pt x="3" y="181"/>
                    <a:pt x="6" y="185"/>
                  </a:cubicBezTo>
                  <a:cubicBezTo>
                    <a:pt x="21" y="204"/>
                    <a:pt x="40" y="222"/>
                    <a:pt x="58" y="236"/>
                  </a:cubicBezTo>
                  <a:cubicBezTo>
                    <a:pt x="55" y="195"/>
                    <a:pt x="59" y="129"/>
                    <a:pt x="94" y="59"/>
                  </a:cubicBezTo>
                  <a:cubicBezTo>
                    <a:pt x="73" y="39"/>
                    <a:pt x="57" y="19"/>
                    <a:pt x="4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194" name="Freeform 17">
              <a:extLst>
                <a:ext uri="{FF2B5EF4-FFF2-40B4-BE49-F238E27FC236}">
                  <a16:creationId xmlns:a16="http://schemas.microsoft.com/office/drawing/2014/main" id="{74F37AF6-8822-4E52-A5EE-2031531DD69D}"/>
                </a:ext>
              </a:extLst>
            </p:cNvPr>
            <p:cNvSpPr>
              <a:spLocks/>
            </p:cNvSpPr>
            <p:nvPr/>
          </p:nvSpPr>
          <p:spPr bwMode="auto">
            <a:xfrm>
              <a:off x="4458416" y="2597330"/>
              <a:ext cx="404755" cy="442850"/>
            </a:xfrm>
            <a:custGeom>
              <a:avLst/>
              <a:gdLst>
                <a:gd name="T0" fmla="*/ 159 w 218"/>
                <a:gd name="T1" fmla="*/ 0 h 238"/>
                <a:gd name="T2" fmla="*/ 73 w 218"/>
                <a:gd name="T3" fmla="*/ 75 h 238"/>
                <a:gd name="T4" fmla="*/ 31 w 218"/>
                <a:gd name="T5" fmla="*/ 127 h 238"/>
                <a:gd name="T6" fmla="*/ 31 w 218"/>
                <a:gd name="T7" fmla="*/ 127 h 238"/>
                <a:gd name="T8" fmla="*/ 0 w 218"/>
                <a:gd name="T9" fmla="*/ 179 h 238"/>
                <a:gd name="T10" fmla="*/ 51 w 218"/>
                <a:gd name="T11" fmla="*/ 238 h 238"/>
                <a:gd name="T12" fmla="*/ 80 w 218"/>
                <a:gd name="T13" fmla="*/ 189 h 238"/>
                <a:gd name="T14" fmla="*/ 80 w 218"/>
                <a:gd name="T15" fmla="*/ 189 h 238"/>
                <a:gd name="T16" fmla="*/ 137 w 218"/>
                <a:gd name="T17" fmla="*/ 124 h 238"/>
                <a:gd name="T18" fmla="*/ 218 w 218"/>
                <a:gd name="T19" fmla="*/ 58 h 238"/>
                <a:gd name="T20" fmla="*/ 159 w 218"/>
                <a:gd name="T21"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8" h="238">
                  <a:moveTo>
                    <a:pt x="159" y="0"/>
                  </a:moveTo>
                  <a:cubicBezTo>
                    <a:pt x="131" y="19"/>
                    <a:pt x="102" y="44"/>
                    <a:pt x="73" y="75"/>
                  </a:cubicBezTo>
                  <a:cubicBezTo>
                    <a:pt x="57" y="92"/>
                    <a:pt x="43" y="109"/>
                    <a:pt x="31" y="127"/>
                  </a:cubicBezTo>
                  <a:cubicBezTo>
                    <a:pt x="31" y="127"/>
                    <a:pt x="31" y="127"/>
                    <a:pt x="31" y="127"/>
                  </a:cubicBezTo>
                  <a:cubicBezTo>
                    <a:pt x="19" y="144"/>
                    <a:pt x="9" y="162"/>
                    <a:pt x="0" y="179"/>
                  </a:cubicBezTo>
                  <a:cubicBezTo>
                    <a:pt x="14" y="198"/>
                    <a:pt x="30" y="218"/>
                    <a:pt x="51" y="238"/>
                  </a:cubicBezTo>
                  <a:cubicBezTo>
                    <a:pt x="59" y="222"/>
                    <a:pt x="69" y="205"/>
                    <a:pt x="80" y="189"/>
                  </a:cubicBezTo>
                  <a:cubicBezTo>
                    <a:pt x="80" y="189"/>
                    <a:pt x="80" y="189"/>
                    <a:pt x="80" y="189"/>
                  </a:cubicBezTo>
                  <a:cubicBezTo>
                    <a:pt x="96" y="167"/>
                    <a:pt x="114" y="145"/>
                    <a:pt x="137" y="124"/>
                  </a:cubicBezTo>
                  <a:cubicBezTo>
                    <a:pt x="166" y="97"/>
                    <a:pt x="193" y="76"/>
                    <a:pt x="218" y="58"/>
                  </a:cubicBezTo>
                  <a:cubicBezTo>
                    <a:pt x="198" y="39"/>
                    <a:pt x="178" y="20"/>
                    <a:pt x="15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195" name="Freeform 18">
              <a:extLst>
                <a:ext uri="{FF2B5EF4-FFF2-40B4-BE49-F238E27FC236}">
                  <a16:creationId xmlns:a16="http://schemas.microsoft.com/office/drawing/2014/main" id="{67981E40-9122-4053-B425-00BC45BF102E}"/>
                </a:ext>
              </a:extLst>
            </p:cNvPr>
            <p:cNvSpPr>
              <a:spLocks/>
            </p:cNvSpPr>
            <p:nvPr/>
          </p:nvSpPr>
          <p:spPr bwMode="auto">
            <a:xfrm>
              <a:off x="4753649" y="2460824"/>
              <a:ext cx="552372" cy="244440"/>
            </a:xfrm>
            <a:custGeom>
              <a:avLst/>
              <a:gdLst>
                <a:gd name="T0" fmla="*/ 252 w 297"/>
                <a:gd name="T1" fmla="*/ 8 h 132"/>
                <a:gd name="T2" fmla="*/ 44 w 297"/>
                <a:gd name="T3" fmla="*/ 47 h 132"/>
                <a:gd name="T4" fmla="*/ 44 w 297"/>
                <a:gd name="T5" fmla="*/ 46 h 132"/>
                <a:gd name="T6" fmla="*/ 0 w 297"/>
                <a:gd name="T7" fmla="*/ 74 h 132"/>
                <a:gd name="T8" fmla="*/ 59 w 297"/>
                <a:gd name="T9" fmla="*/ 132 h 132"/>
                <a:gd name="T10" fmla="*/ 102 w 297"/>
                <a:gd name="T11" fmla="*/ 106 h 132"/>
                <a:gd name="T12" fmla="*/ 102 w 297"/>
                <a:gd name="T13" fmla="*/ 106 h 132"/>
                <a:gd name="T14" fmla="*/ 297 w 297"/>
                <a:gd name="T15" fmla="*/ 54 h 132"/>
                <a:gd name="T16" fmla="*/ 252 w 297"/>
                <a:gd name="T17" fmla="*/ 8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132">
                  <a:moveTo>
                    <a:pt x="252" y="8"/>
                  </a:moveTo>
                  <a:cubicBezTo>
                    <a:pt x="204" y="0"/>
                    <a:pt x="130" y="1"/>
                    <a:pt x="44" y="47"/>
                  </a:cubicBezTo>
                  <a:cubicBezTo>
                    <a:pt x="44" y="46"/>
                    <a:pt x="44" y="46"/>
                    <a:pt x="44" y="46"/>
                  </a:cubicBezTo>
                  <a:cubicBezTo>
                    <a:pt x="30" y="54"/>
                    <a:pt x="15" y="63"/>
                    <a:pt x="0" y="74"/>
                  </a:cubicBezTo>
                  <a:cubicBezTo>
                    <a:pt x="19" y="94"/>
                    <a:pt x="39" y="113"/>
                    <a:pt x="59" y="132"/>
                  </a:cubicBezTo>
                  <a:cubicBezTo>
                    <a:pt x="74" y="122"/>
                    <a:pt x="88" y="114"/>
                    <a:pt x="102" y="106"/>
                  </a:cubicBezTo>
                  <a:cubicBezTo>
                    <a:pt x="102" y="106"/>
                    <a:pt x="102" y="106"/>
                    <a:pt x="102" y="106"/>
                  </a:cubicBezTo>
                  <a:cubicBezTo>
                    <a:pt x="216" y="45"/>
                    <a:pt x="297" y="54"/>
                    <a:pt x="297" y="54"/>
                  </a:cubicBezTo>
                  <a:cubicBezTo>
                    <a:pt x="284" y="36"/>
                    <a:pt x="268" y="21"/>
                    <a:pt x="252"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196" name="Freeform 19">
              <a:extLst>
                <a:ext uri="{FF2B5EF4-FFF2-40B4-BE49-F238E27FC236}">
                  <a16:creationId xmlns:a16="http://schemas.microsoft.com/office/drawing/2014/main" id="{0957097B-F198-4C98-BEEE-2E2D7E455833}"/>
                </a:ext>
              </a:extLst>
            </p:cNvPr>
            <p:cNvSpPr>
              <a:spLocks/>
            </p:cNvSpPr>
            <p:nvPr/>
          </p:nvSpPr>
          <p:spPr bwMode="auto">
            <a:xfrm>
              <a:off x="5056819" y="2806850"/>
              <a:ext cx="280948" cy="279360"/>
            </a:xfrm>
            <a:custGeom>
              <a:avLst/>
              <a:gdLst>
                <a:gd name="T0" fmla="*/ 35 w 151"/>
                <a:gd name="T1" fmla="*/ 22 h 151"/>
                <a:gd name="T2" fmla="*/ 22 w 151"/>
                <a:gd name="T3" fmla="*/ 116 h 151"/>
                <a:gd name="T4" fmla="*/ 116 w 151"/>
                <a:gd name="T5" fmla="*/ 128 h 151"/>
                <a:gd name="T6" fmla="*/ 129 w 151"/>
                <a:gd name="T7" fmla="*/ 35 h 151"/>
                <a:gd name="T8" fmla="*/ 35 w 151"/>
                <a:gd name="T9" fmla="*/ 22 h 151"/>
              </a:gdLst>
              <a:ahLst/>
              <a:cxnLst>
                <a:cxn ang="0">
                  <a:pos x="T0" y="T1"/>
                </a:cxn>
                <a:cxn ang="0">
                  <a:pos x="T2" y="T3"/>
                </a:cxn>
                <a:cxn ang="0">
                  <a:pos x="T4" y="T5"/>
                </a:cxn>
                <a:cxn ang="0">
                  <a:pos x="T6" y="T7"/>
                </a:cxn>
                <a:cxn ang="0">
                  <a:pos x="T8" y="T9"/>
                </a:cxn>
              </a:cxnLst>
              <a:rect l="0" t="0" r="r" b="b"/>
              <a:pathLst>
                <a:path w="151" h="151">
                  <a:moveTo>
                    <a:pt x="35" y="22"/>
                  </a:moveTo>
                  <a:cubicBezTo>
                    <a:pt x="6" y="45"/>
                    <a:pt x="0" y="86"/>
                    <a:pt x="22" y="116"/>
                  </a:cubicBezTo>
                  <a:cubicBezTo>
                    <a:pt x="45" y="145"/>
                    <a:pt x="87" y="151"/>
                    <a:pt x="116" y="128"/>
                  </a:cubicBezTo>
                  <a:cubicBezTo>
                    <a:pt x="145" y="106"/>
                    <a:pt x="151" y="64"/>
                    <a:pt x="129" y="35"/>
                  </a:cubicBezTo>
                  <a:cubicBezTo>
                    <a:pt x="106" y="5"/>
                    <a:pt x="64" y="0"/>
                    <a:pt x="35"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197" name="Freeform 20">
              <a:extLst>
                <a:ext uri="{FF2B5EF4-FFF2-40B4-BE49-F238E27FC236}">
                  <a16:creationId xmlns:a16="http://schemas.microsoft.com/office/drawing/2014/main" id="{78E95395-7D98-45F1-8DF7-73D56FD83902}"/>
                </a:ext>
              </a:extLst>
            </p:cNvPr>
            <p:cNvSpPr>
              <a:spLocks/>
            </p:cNvSpPr>
            <p:nvPr/>
          </p:nvSpPr>
          <p:spPr bwMode="auto">
            <a:xfrm>
              <a:off x="4806029" y="3117956"/>
              <a:ext cx="258726" cy="260313"/>
            </a:xfrm>
            <a:custGeom>
              <a:avLst/>
              <a:gdLst>
                <a:gd name="T0" fmla="*/ 32 w 139"/>
                <a:gd name="T1" fmla="*/ 21 h 140"/>
                <a:gd name="T2" fmla="*/ 20 w 139"/>
                <a:gd name="T3" fmla="*/ 108 h 140"/>
                <a:gd name="T4" fmla="*/ 107 w 139"/>
                <a:gd name="T5" fmla="*/ 119 h 140"/>
                <a:gd name="T6" fmla="*/ 119 w 139"/>
                <a:gd name="T7" fmla="*/ 33 h 140"/>
                <a:gd name="T8" fmla="*/ 32 w 139"/>
                <a:gd name="T9" fmla="*/ 21 h 140"/>
              </a:gdLst>
              <a:ahLst/>
              <a:cxnLst>
                <a:cxn ang="0">
                  <a:pos x="T0" y="T1"/>
                </a:cxn>
                <a:cxn ang="0">
                  <a:pos x="T2" y="T3"/>
                </a:cxn>
                <a:cxn ang="0">
                  <a:pos x="T4" y="T5"/>
                </a:cxn>
                <a:cxn ang="0">
                  <a:pos x="T6" y="T7"/>
                </a:cxn>
                <a:cxn ang="0">
                  <a:pos x="T8" y="T9"/>
                </a:cxn>
              </a:cxnLst>
              <a:rect l="0" t="0" r="r" b="b"/>
              <a:pathLst>
                <a:path w="139" h="140">
                  <a:moveTo>
                    <a:pt x="32" y="21"/>
                  </a:moveTo>
                  <a:cubicBezTo>
                    <a:pt x="5" y="42"/>
                    <a:pt x="0" y="81"/>
                    <a:pt x="20" y="108"/>
                  </a:cubicBezTo>
                  <a:cubicBezTo>
                    <a:pt x="41" y="135"/>
                    <a:pt x="80" y="140"/>
                    <a:pt x="107" y="119"/>
                  </a:cubicBezTo>
                  <a:cubicBezTo>
                    <a:pt x="134" y="98"/>
                    <a:pt x="139" y="60"/>
                    <a:pt x="119" y="33"/>
                  </a:cubicBezTo>
                  <a:cubicBezTo>
                    <a:pt x="98" y="5"/>
                    <a:pt x="59" y="0"/>
                    <a:pt x="32"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198" name="Freeform 21">
              <a:extLst>
                <a:ext uri="{FF2B5EF4-FFF2-40B4-BE49-F238E27FC236}">
                  <a16:creationId xmlns:a16="http://schemas.microsoft.com/office/drawing/2014/main" id="{DA2BF70E-F383-4017-BE2C-EA5E9DFC352F}"/>
                </a:ext>
              </a:extLst>
            </p:cNvPr>
            <p:cNvSpPr>
              <a:spLocks/>
            </p:cNvSpPr>
            <p:nvPr/>
          </p:nvSpPr>
          <p:spPr bwMode="auto">
            <a:xfrm>
              <a:off x="4340957" y="2732248"/>
              <a:ext cx="395232" cy="395232"/>
            </a:xfrm>
            <a:custGeom>
              <a:avLst/>
              <a:gdLst>
                <a:gd name="T0" fmla="*/ 49 w 212"/>
                <a:gd name="T1" fmla="*/ 32 h 213"/>
                <a:gd name="T2" fmla="*/ 31 w 212"/>
                <a:gd name="T3" fmla="*/ 163 h 213"/>
                <a:gd name="T4" fmla="*/ 163 w 212"/>
                <a:gd name="T5" fmla="*/ 181 h 213"/>
                <a:gd name="T6" fmla="*/ 181 w 212"/>
                <a:gd name="T7" fmla="*/ 49 h 213"/>
                <a:gd name="T8" fmla="*/ 49 w 212"/>
                <a:gd name="T9" fmla="*/ 32 h 213"/>
              </a:gdLst>
              <a:ahLst/>
              <a:cxnLst>
                <a:cxn ang="0">
                  <a:pos x="T0" y="T1"/>
                </a:cxn>
                <a:cxn ang="0">
                  <a:pos x="T2" y="T3"/>
                </a:cxn>
                <a:cxn ang="0">
                  <a:pos x="T4" y="T5"/>
                </a:cxn>
                <a:cxn ang="0">
                  <a:pos x="T6" y="T7"/>
                </a:cxn>
                <a:cxn ang="0">
                  <a:pos x="T8" y="T9"/>
                </a:cxn>
              </a:cxnLst>
              <a:rect l="0" t="0" r="r" b="b"/>
              <a:pathLst>
                <a:path w="212" h="213">
                  <a:moveTo>
                    <a:pt x="49" y="32"/>
                  </a:moveTo>
                  <a:cubicBezTo>
                    <a:pt x="8" y="63"/>
                    <a:pt x="0" y="122"/>
                    <a:pt x="31" y="163"/>
                  </a:cubicBezTo>
                  <a:cubicBezTo>
                    <a:pt x="63" y="205"/>
                    <a:pt x="122" y="213"/>
                    <a:pt x="163" y="181"/>
                  </a:cubicBezTo>
                  <a:cubicBezTo>
                    <a:pt x="204" y="149"/>
                    <a:pt x="212" y="91"/>
                    <a:pt x="181" y="49"/>
                  </a:cubicBezTo>
                  <a:cubicBezTo>
                    <a:pt x="149" y="8"/>
                    <a:pt x="90" y="0"/>
                    <a:pt x="49"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199" name="Freeform 22">
              <a:extLst>
                <a:ext uri="{FF2B5EF4-FFF2-40B4-BE49-F238E27FC236}">
                  <a16:creationId xmlns:a16="http://schemas.microsoft.com/office/drawing/2014/main" id="{CFD6D308-D1DF-4111-AB80-D3849BBA151D}"/>
                </a:ext>
              </a:extLst>
            </p:cNvPr>
            <p:cNvSpPr>
              <a:spLocks/>
            </p:cNvSpPr>
            <p:nvPr/>
          </p:nvSpPr>
          <p:spPr bwMode="auto">
            <a:xfrm>
              <a:off x="6852027" y="2505268"/>
              <a:ext cx="431739" cy="987285"/>
            </a:xfrm>
            <a:custGeom>
              <a:avLst/>
              <a:gdLst>
                <a:gd name="T0" fmla="*/ 0 w 232"/>
                <a:gd name="T1" fmla="*/ 0 h 531"/>
                <a:gd name="T2" fmla="*/ 0 w 232"/>
                <a:gd name="T3" fmla="*/ 447 h 531"/>
                <a:gd name="T4" fmla="*/ 232 w 232"/>
                <a:gd name="T5" fmla="*/ 531 h 531"/>
                <a:gd name="T6" fmla="*/ 232 w 232"/>
                <a:gd name="T7" fmla="*/ 0 h 531"/>
                <a:gd name="T8" fmla="*/ 0 w 232"/>
                <a:gd name="T9" fmla="*/ 0 h 531"/>
              </a:gdLst>
              <a:ahLst/>
              <a:cxnLst>
                <a:cxn ang="0">
                  <a:pos x="T0" y="T1"/>
                </a:cxn>
                <a:cxn ang="0">
                  <a:pos x="T2" y="T3"/>
                </a:cxn>
                <a:cxn ang="0">
                  <a:pos x="T4" y="T5"/>
                </a:cxn>
                <a:cxn ang="0">
                  <a:pos x="T6" y="T7"/>
                </a:cxn>
                <a:cxn ang="0">
                  <a:pos x="T8" y="T9"/>
                </a:cxn>
              </a:cxnLst>
              <a:rect l="0" t="0" r="r" b="b"/>
              <a:pathLst>
                <a:path w="232" h="531">
                  <a:moveTo>
                    <a:pt x="0" y="0"/>
                  </a:moveTo>
                  <a:cubicBezTo>
                    <a:pt x="0" y="447"/>
                    <a:pt x="0" y="447"/>
                    <a:pt x="0" y="447"/>
                  </a:cubicBezTo>
                  <a:cubicBezTo>
                    <a:pt x="0" y="493"/>
                    <a:pt x="104" y="531"/>
                    <a:pt x="232" y="531"/>
                  </a:cubicBezTo>
                  <a:cubicBezTo>
                    <a:pt x="232" y="0"/>
                    <a:pt x="232" y="0"/>
                    <a:pt x="232" y="0"/>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200" name="Freeform 23">
              <a:extLst>
                <a:ext uri="{FF2B5EF4-FFF2-40B4-BE49-F238E27FC236}">
                  <a16:creationId xmlns:a16="http://schemas.microsoft.com/office/drawing/2014/main" id="{2609EB4E-1400-4C66-AF5C-CAC96615719B}"/>
                </a:ext>
              </a:extLst>
            </p:cNvPr>
            <p:cNvSpPr>
              <a:spLocks/>
            </p:cNvSpPr>
            <p:nvPr/>
          </p:nvSpPr>
          <p:spPr bwMode="auto">
            <a:xfrm>
              <a:off x="7279004" y="2505268"/>
              <a:ext cx="436501" cy="987285"/>
            </a:xfrm>
            <a:custGeom>
              <a:avLst/>
              <a:gdLst>
                <a:gd name="T0" fmla="*/ 0 w 235"/>
                <a:gd name="T1" fmla="*/ 531 h 531"/>
                <a:gd name="T2" fmla="*/ 3 w 235"/>
                <a:gd name="T3" fmla="*/ 531 h 531"/>
                <a:gd name="T4" fmla="*/ 235 w 235"/>
                <a:gd name="T5" fmla="*/ 447 h 531"/>
                <a:gd name="T6" fmla="*/ 235 w 235"/>
                <a:gd name="T7" fmla="*/ 0 h 531"/>
                <a:gd name="T8" fmla="*/ 0 w 235"/>
                <a:gd name="T9" fmla="*/ 0 h 531"/>
                <a:gd name="T10" fmla="*/ 0 w 235"/>
                <a:gd name="T11" fmla="*/ 531 h 531"/>
              </a:gdLst>
              <a:ahLst/>
              <a:cxnLst>
                <a:cxn ang="0">
                  <a:pos x="T0" y="T1"/>
                </a:cxn>
                <a:cxn ang="0">
                  <a:pos x="T2" y="T3"/>
                </a:cxn>
                <a:cxn ang="0">
                  <a:pos x="T4" y="T5"/>
                </a:cxn>
                <a:cxn ang="0">
                  <a:pos x="T6" y="T7"/>
                </a:cxn>
                <a:cxn ang="0">
                  <a:pos x="T8" y="T9"/>
                </a:cxn>
                <a:cxn ang="0">
                  <a:pos x="T10" y="T11"/>
                </a:cxn>
              </a:cxnLst>
              <a:rect l="0" t="0" r="r" b="b"/>
              <a:pathLst>
                <a:path w="235" h="531">
                  <a:moveTo>
                    <a:pt x="0" y="531"/>
                  </a:moveTo>
                  <a:cubicBezTo>
                    <a:pt x="3" y="531"/>
                    <a:pt x="3" y="531"/>
                    <a:pt x="3" y="531"/>
                  </a:cubicBezTo>
                  <a:cubicBezTo>
                    <a:pt x="131" y="531"/>
                    <a:pt x="235" y="493"/>
                    <a:pt x="235" y="447"/>
                  </a:cubicBezTo>
                  <a:cubicBezTo>
                    <a:pt x="235" y="0"/>
                    <a:pt x="235" y="0"/>
                    <a:pt x="235" y="0"/>
                  </a:cubicBezTo>
                  <a:cubicBezTo>
                    <a:pt x="0" y="0"/>
                    <a:pt x="0" y="0"/>
                    <a:pt x="0" y="0"/>
                  </a:cubicBezTo>
                  <a:lnTo>
                    <a:pt x="0" y="531"/>
                  </a:ln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201" name="Oval 200">
              <a:extLst>
                <a:ext uri="{FF2B5EF4-FFF2-40B4-BE49-F238E27FC236}">
                  <a16:creationId xmlns:a16="http://schemas.microsoft.com/office/drawing/2014/main" id="{042A073C-4A71-4A23-96F1-0F89F348ECD6}"/>
                </a:ext>
              </a:extLst>
            </p:cNvPr>
            <p:cNvSpPr>
              <a:spLocks noChangeArrowheads="1"/>
            </p:cNvSpPr>
            <p:nvPr/>
          </p:nvSpPr>
          <p:spPr bwMode="auto">
            <a:xfrm>
              <a:off x="6852027" y="2349715"/>
              <a:ext cx="863478" cy="31110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202" name="Oval 201">
              <a:extLst>
                <a:ext uri="{FF2B5EF4-FFF2-40B4-BE49-F238E27FC236}">
                  <a16:creationId xmlns:a16="http://schemas.microsoft.com/office/drawing/2014/main" id="{0A558023-AFCE-4FED-A58A-936AEE5B4968}"/>
                </a:ext>
              </a:extLst>
            </p:cNvPr>
            <p:cNvSpPr>
              <a:spLocks noChangeArrowheads="1"/>
            </p:cNvSpPr>
            <p:nvPr/>
          </p:nvSpPr>
          <p:spPr bwMode="auto">
            <a:xfrm>
              <a:off x="6939327" y="2390984"/>
              <a:ext cx="688877" cy="206346"/>
            </a:xfrm>
            <a:prstGeom prst="ellipse">
              <a:avLst/>
            </a:prstGeom>
            <a:solidFill>
              <a:srgbClr val="85B3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203" name="Freeform 26">
              <a:extLst>
                <a:ext uri="{FF2B5EF4-FFF2-40B4-BE49-F238E27FC236}">
                  <a16:creationId xmlns:a16="http://schemas.microsoft.com/office/drawing/2014/main" id="{BF800C6F-48EB-472A-AE6C-1CFDFECE18E6}"/>
                </a:ext>
              </a:extLst>
            </p:cNvPr>
            <p:cNvSpPr>
              <a:spLocks/>
            </p:cNvSpPr>
            <p:nvPr/>
          </p:nvSpPr>
          <p:spPr bwMode="auto">
            <a:xfrm>
              <a:off x="6939327" y="2390984"/>
              <a:ext cx="688877" cy="168251"/>
            </a:xfrm>
            <a:custGeom>
              <a:avLst/>
              <a:gdLst>
                <a:gd name="T0" fmla="*/ 331 w 370"/>
                <a:gd name="T1" fmla="*/ 90 h 90"/>
                <a:gd name="T2" fmla="*/ 370 w 370"/>
                <a:gd name="T3" fmla="*/ 56 h 90"/>
                <a:gd name="T4" fmla="*/ 185 w 370"/>
                <a:gd name="T5" fmla="*/ 0 h 90"/>
                <a:gd name="T6" fmla="*/ 0 w 370"/>
                <a:gd name="T7" fmla="*/ 56 h 90"/>
                <a:gd name="T8" fmla="*/ 39 w 370"/>
                <a:gd name="T9" fmla="*/ 90 h 90"/>
                <a:gd name="T10" fmla="*/ 185 w 370"/>
                <a:gd name="T11" fmla="*/ 68 h 90"/>
                <a:gd name="T12" fmla="*/ 331 w 370"/>
                <a:gd name="T13" fmla="*/ 90 h 90"/>
              </a:gdLst>
              <a:ahLst/>
              <a:cxnLst>
                <a:cxn ang="0">
                  <a:pos x="T0" y="T1"/>
                </a:cxn>
                <a:cxn ang="0">
                  <a:pos x="T2" y="T3"/>
                </a:cxn>
                <a:cxn ang="0">
                  <a:pos x="T4" y="T5"/>
                </a:cxn>
                <a:cxn ang="0">
                  <a:pos x="T6" y="T7"/>
                </a:cxn>
                <a:cxn ang="0">
                  <a:pos x="T8" y="T9"/>
                </a:cxn>
                <a:cxn ang="0">
                  <a:pos x="T10" y="T11"/>
                </a:cxn>
                <a:cxn ang="0">
                  <a:pos x="T12" y="T13"/>
                </a:cxn>
              </a:cxnLst>
              <a:rect l="0" t="0" r="r" b="b"/>
              <a:pathLst>
                <a:path w="370" h="90">
                  <a:moveTo>
                    <a:pt x="331" y="90"/>
                  </a:moveTo>
                  <a:cubicBezTo>
                    <a:pt x="355" y="80"/>
                    <a:pt x="370" y="69"/>
                    <a:pt x="370" y="56"/>
                  </a:cubicBezTo>
                  <a:cubicBezTo>
                    <a:pt x="370" y="25"/>
                    <a:pt x="287" y="0"/>
                    <a:pt x="185" y="0"/>
                  </a:cubicBezTo>
                  <a:cubicBezTo>
                    <a:pt x="83" y="0"/>
                    <a:pt x="0" y="25"/>
                    <a:pt x="0" y="56"/>
                  </a:cubicBezTo>
                  <a:cubicBezTo>
                    <a:pt x="0" y="69"/>
                    <a:pt x="15" y="80"/>
                    <a:pt x="39" y="90"/>
                  </a:cubicBezTo>
                  <a:cubicBezTo>
                    <a:pt x="73" y="77"/>
                    <a:pt x="125" y="68"/>
                    <a:pt x="185" y="68"/>
                  </a:cubicBezTo>
                  <a:cubicBezTo>
                    <a:pt x="244" y="68"/>
                    <a:pt x="297" y="77"/>
                    <a:pt x="331" y="90"/>
                  </a:cubicBezTo>
                  <a:close/>
                </a:path>
              </a:pathLst>
            </a:cu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204" name="Freeform 27">
              <a:extLst>
                <a:ext uri="{FF2B5EF4-FFF2-40B4-BE49-F238E27FC236}">
                  <a16:creationId xmlns:a16="http://schemas.microsoft.com/office/drawing/2014/main" id="{A51F6258-8326-4292-B4C1-975FDBE12E2B}"/>
                </a:ext>
              </a:extLst>
            </p:cNvPr>
            <p:cNvSpPr>
              <a:spLocks noEditPoints="1"/>
            </p:cNvSpPr>
            <p:nvPr/>
          </p:nvSpPr>
          <p:spPr bwMode="auto">
            <a:xfrm>
              <a:off x="6969485" y="2854469"/>
              <a:ext cx="628561" cy="353962"/>
            </a:xfrm>
            <a:custGeom>
              <a:avLst/>
              <a:gdLst>
                <a:gd name="T0" fmla="*/ 319 w 338"/>
                <a:gd name="T1" fmla="*/ 174 h 190"/>
                <a:gd name="T2" fmla="*/ 268 w 338"/>
                <a:gd name="T3" fmla="*/ 190 h 190"/>
                <a:gd name="T4" fmla="*/ 195 w 338"/>
                <a:gd name="T5" fmla="*/ 190 h 190"/>
                <a:gd name="T6" fmla="*/ 195 w 338"/>
                <a:gd name="T7" fmla="*/ 0 h 190"/>
                <a:gd name="T8" fmla="*/ 264 w 338"/>
                <a:gd name="T9" fmla="*/ 0 h 190"/>
                <a:gd name="T10" fmla="*/ 314 w 338"/>
                <a:gd name="T11" fmla="*/ 12 h 190"/>
                <a:gd name="T12" fmla="*/ 330 w 338"/>
                <a:gd name="T13" fmla="*/ 44 h 190"/>
                <a:gd name="T14" fmla="*/ 318 w 338"/>
                <a:gd name="T15" fmla="*/ 73 h 190"/>
                <a:gd name="T16" fmla="*/ 293 w 338"/>
                <a:gd name="T17" fmla="*/ 87 h 190"/>
                <a:gd name="T18" fmla="*/ 293 w 338"/>
                <a:gd name="T19" fmla="*/ 87 h 190"/>
                <a:gd name="T20" fmla="*/ 326 w 338"/>
                <a:gd name="T21" fmla="*/ 103 h 190"/>
                <a:gd name="T22" fmla="*/ 338 w 338"/>
                <a:gd name="T23" fmla="*/ 133 h 190"/>
                <a:gd name="T24" fmla="*/ 319 w 338"/>
                <a:gd name="T25" fmla="*/ 174 h 190"/>
                <a:gd name="T26" fmla="*/ 141 w 338"/>
                <a:gd name="T27" fmla="*/ 163 h 190"/>
                <a:gd name="T28" fmla="*/ 68 w 338"/>
                <a:gd name="T29" fmla="*/ 190 h 190"/>
                <a:gd name="T30" fmla="*/ 0 w 338"/>
                <a:gd name="T31" fmla="*/ 190 h 190"/>
                <a:gd name="T32" fmla="*/ 0 w 338"/>
                <a:gd name="T33" fmla="*/ 0 h 190"/>
                <a:gd name="T34" fmla="*/ 68 w 338"/>
                <a:gd name="T35" fmla="*/ 0 h 190"/>
                <a:gd name="T36" fmla="*/ 169 w 338"/>
                <a:gd name="T37" fmla="*/ 92 h 190"/>
                <a:gd name="T38" fmla="*/ 141 w 338"/>
                <a:gd name="T39" fmla="*/ 16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8" h="190">
                  <a:moveTo>
                    <a:pt x="319" y="174"/>
                  </a:moveTo>
                  <a:cubicBezTo>
                    <a:pt x="306" y="185"/>
                    <a:pt x="290" y="190"/>
                    <a:pt x="268" y="190"/>
                  </a:cubicBezTo>
                  <a:cubicBezTo>
                    <a:pt x="195" y="190"/>
                    <a:pt x="195" y="190"/>
                    <a:pt x="195" y="190"/>
                  </a:cubicBezTo>
                  <a:cubicBezTo>
                    <a:pt x="195" y="0"/>
                    <a:pt x="195" y="0"/>
                    <a:pt x="195" y="0"/>
                  </a:cubicBezTo>
                  <a:cubicBezTo>
                    <a:pt x="264" y="0"/>
                    <a:pt x="264" y="0"/>
                    <a:pt x="264" y="0"/>
                  </a:cubicBezTo>
                  <a:cubicBezTo>
                    <a:pt x="286" y="0"/>
                    <a:pt x="302" y="3"/>
                    <a:pt x="314" y="12"/>
                  </a:cubicBezTo>
                  <a:cubicBezTo>
                    <a:pt x="325" y="19"/>
                    <a:pt x="330" y="30"/>
                    <a:pt x="330" y="44"/>
                  </a:cubicBezTo>
                  <a:cubicBezTo>
                    <a:pt x="330" y="55"/>
                    <a:pt x="326" y="64"/>
                    <a:pt x="318" y="73"/>
                  </a:cubicBezTo>
                  <a:cubicBezTo>
                    <a:pt x="311" y="79"/>
                    <a:pt x="303" y="84"/>
                    <a:pt x="293" y="87"/>
                  </a:cubicBezTo>
                  <a:cubicBezTo>
                    <a:pt x="293" y="87"/>
                    <a:pt x="293" y="87"/>
                    <a:pt x="293" y="87"/>
                  </a:cubicBezTo>
                  <a:cubicBezTo>
                    <a:pt x="307" y="89"/>
                    <a:pt x="318" y="94"/>
                    <a:pt x="326" y="103"/>
                  </a:cubicBezTo>
                  <a:cubicBezTo>
                    <a:pt x="334" y="111"/>
                    <a:pt x="338" y="121"/>
                    <a:pt x="338" y="133"/>
                  </a:cubicBezTo>
                  <a:cubicBezTo>
                    <a:pt x="338" y="150"/>
                    <a:pt x="331" y="164"/>
                    <a:pt x="319" y="174"/>
                  </a:cubicBezTo>
                  <a:close/>
                  <a:moveTo>
                    <a:pt x="141" y="163"/>
                  </a:moveTo>
                  <a:cubicBezTo>
                    <a:pt x="123" y="181"/>
                    <a:pt x="98" y="190"/>
                    <a:pt x="68" y="190"/>
                  </a:cubicBezTo>
                  <a:cubicBezTo>
                    <a:pt x="0" y="190"/>
                    <a:pt x="0" y="190"/>
                    <a:pt x="0" y="190"/>
                  </a:cubicBezTo>
                  <a:cubicBezTo>
                    <a:pt x="0" y="0"/>
                    <a:pt x="0" y="0"/>
                    <a:pt x="0" y="0"/>
                  </a:cubicBezTo>
                  <a:cubicBezTo>
                    <a:pt x="68" y="0"/>
                    <a:pt x="68" y="0"/>
                    <a:pt x="68" y="0"/>
                  </a:cubicBezTo>
                  <a:cubicBezTo>
                    <a:pt x="135" y="0"/>
                    <a:pt x="169" y="30"/>
                    <a:pt x="169" y="92"/>
                  </a:cubicBezTo>
                  <a:cubicBezTo>
                    <a:pt x="169" y="122"/>
                    <a:pt x="160" y="145"/>
                    <a:pt x="141" y="16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205" name="Freeform 28">
              <a:extLst>
                <a:ext uri="{FF2B5EF4-FFF2-40B4-BE49-F238E27FC236}">
                  <a16:creationId xmlns:a16="http://schemas.microsoft.com/office/drawing/2014/main" id="{0EF88DEB-9D72-47DE-8C9B-203690BAA93B}"/>
                </a:ext>
              </a:extLst>
            </p:cNvPr>
            <p:cNvSpPr>
              <a:spLocks/>
            </p:cNvSpPr>
            <p:nvPr/>
          </p:nvSpPr>
          <p:spPr bwMode="auto">
            <a:xfrm>
              <a:off x="7048849" y="2917960"/>
              <a:ext cx="150791" cy="225393"/>
            </a:xfrm>
            <a:custGeom>
              <a:avLst/>
              <a:gdLst>
                <a:gd name="T0" fmla="*/ 21 w 81"/>
                <a:gd name="T1" fmla="*/ 0 h 121"/>
                <a:gd name="T2" fmla="*/ 0 w 81"/>
                <a:gd name="T3" fmla="*/ 0 h 121"/>
                <a:gd name="T4" fmla="*/ 0 w 81"/>
                <a:gd name="T5" fmla="*/ 121 h 121"/>
                <a:gd name="T6" fmla="*/ 21 w 81"/>
                <a:gd name="T7" fmla="*/ 121 h 121"/>
                <a:gd name="T8" fmla="*/ 65 w 81"/>
                <a:gd name="T9" fmla="*/ 104 h 121"/>
                <a:gd name="T10" fmla="*/ 81 w 81"/>
                <a:gd name="T11" fmla="*/ 59 h 121"/>
                <a:gd name="T12" fmla="*/ 66 w 81"/>
                <a:gd name="T13" fmla="*/ 16 h 121"/>
                <a:gd name="T14" fmla="*/ 21 w 81"/>
                <a:gd name="T15" fmla="*/ 0 h 1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21">
                  <a:moveTo>
                    <a:pt x="21" y="0"/>
                  </a:moveTo>
                  <a:cubicBezTo>
                    <a:pt x="0" y="0"/>
                    <a:pt x="0" y="0"/>
                    <a:pt x="0" y="0"/>
                  </a:cubicBezTo>
                  <a:cubicBezTo>
                    <a:pt x="0" y="121"/>
                    <a:pt x="0" y="121"/>
                    <a:pt x="0" y="121"/>
                  </a:cubicBezTo>
                  <a:cubicBezTo>
                    <a:pt x="21" y="121"/>
                    <a:pt x="21" y="121"/>
                    <a:pt x="21" y="121"/>
                  </a:cubicBezTo>
                  <a:cubicBezTo>
                    <a:pt x="40" y="121"/>
                    <a:pt x="55" y="115"/>
                    <a:pt x="65" y="104"/>
                  </a:cubicBezTo>
                  <a:cubicBezTo>
                    <a:pt x="76" y="93"/>
                    <a:pt x="81" y="78"/>
                    <a:pt x="81" y="59"/>
                  </a:cubicBezTo>
                  <a:cubicBezTo>
                    <a:pt x="81" y="41"/>
                    <a:pt x="76" y="27"/>
                    <a:pt x="66" y="16"/>
                  </a:cubicBezTo>
                  <a:cubicBezTo>
                    <a:pt x="55" y="6"/>
                    <a:pt x="40" y="0"/>
                    <a:pt x="21" y="0"/>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206" name="Freeform 29">
              <a:extLst>
                <a:ext uri="{FF2B5EF4-FFF2-40B4-BE49-F238E27FC236}">
                  <a16:creationId xmlns:a16="http://schemas.microsoft.com/office/drawing/2014/main" id="{778194EF-45BD-4FEE-9512-8FC936B65F4A}"/>
                </a:ext>
              </a:extLst>
            </p:cNvPr>
            <p:cNvSpPr>
              <a:spLocks/>
            </p:cNvSpPr>
            <p:nvPr/>
          </p:nvSpPr>
          <p:spPr bwMode="auto">
            <a:xfrm>
              <a:off x="7412335" y="2911610"/>
              <a:ext cx="87300" cy="84126"/>
            </a:xfrm>
            <a:custGeom>
              <a:avLst/>
              <a:gdLst>
                <a:gd name="T0" fmla="*/ 39 w 47"/>
                <a:gd name="T1" fmla="*/ 39 h 45"/>
                <a:gd name="T2" fmla="*/ 47 w 47"/>
                <a:gd name="T3" fmla="*/ 21 h 45"/>
                <a:gd name="T4" fmla="*/ 16 w 47"/>
                <a:gd name="T5" fmla="*/ 0 h 45"/>
                <a:gd name="T6" fmla="*/ 0 w 47"/>
                <a:gd name="T7" fmla="*/ 0 h 45"/>
                <a:gd name="T8" fmla="*/ 0 w 47"/>
                <a:gd name="T9" fmla="*/ 45 h 45"/>
                <a:gd name="T10" fmla="*/ 19 w 47"/>
                <a:gd name="T11" fmla="*/ 45 h 45"/>
                <a:gd name="T12" fmla="*/ 39 w 47"/>
                <a:gd name="T13" fmla="*/ 39 h 45"/>
              </a:gdLst>
              <a:ahLst/>
              <a:cxnLst>
                <a:cxn ang="0">
                  <a:pos x="T0" y="T1"/>
                </a:cxn>
                <a:cxn ang="0">
                  <a:pos x="T2" y="T3"/>
                </a:cxn>
                <a:cxn ang="0">
                  <a:pos x="T4" y="T5"/>
                </a:cxn>
                <a:cxn ang="0">
                  <a:pos x="T6" y="T7"/>
                </a:cxn>
                <a:cxn ang="0">
                  <a:pos x="T8" y="T9"/>
                </a:cxn>
                <a:cxn ang="0">
                  <a:pos x="T10" y="T11"/>
                </a:cxn>
                <a:cxn ang="0">
                  <a:pos x="T12" y="T13"/>
                </a:cxn>
              </a:cxnLst>
              <a:rect l="0" t="0" r="r" b="b"/>
              <a:pathLst>
                <a:path w="47" h="45">
                  <a:moveTo>
                    <a:pt x="39" y="39"/>
                  </a:moveTo>
                  <a:cubicBezTo>
                    <a:pt x="44" y="34"/>
                    <a:pt x="47" y="28"/>
                    <a:pt x="47" y="21"/>
                  </a:cubicBezTo>
                  <a:cubicBezTo>
                    <a:pt x="47" y="7"/>
                    <a:pt x="37" y="0"/>
                    <a:pt x="16" y="0"/>
                  </a:cubicBezTo>
                  <a:cubicBezTo>
                    <a:pt x="0" y="0"/>
                    <a:pt x="0" y="0"/>
                    <a:pt x="0" y="0"/>
                  </a:cubicBezTo>
                  <a:cubicBezTo>
                    <a:pt x="0" y="45"/>
                    <a:pt x="0" y="45"/>
                    <a:pt x="0" y="45"/>
                  </a:cubicBezTo>
                  <a:cubicBezTo>
                    <a:pt x="19" y="45"/>
                    <a:pt x="19" y="45"/>
                    <a:pt x="19" y="45"/>
                  </a:cubicBezTo>
                  <a:cubicBezTo>
                    <a:pt x="27" y="45"/>
                    <a:pt x="34" y="43"/>
                    <a:pt x="39" y="39"/>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207" name="Freeform 30">
              <a:extLst>
                <a:ext uri="{FF2B5EF4-FFF2-40B4-BE49-F238E27FC236}">
                  <a16:creationId xmlns:a16="http://schemas.microsoft.com/office/drawing/2014/main" id="{F34D1354-127D-4B70-AEC1-9E64BD92150C}"/>
                </a:ext>
              </a:extLst>
            </p:cNvPr>
            <p:cNvSpPr>
              <a:spLocks/>
            </p:cNvSpPr>
            <p:nvPr/>
          </p:nvSpPr>
          <p:spPr bwMode="auto">
            <a:xfrm>
              <a:off x="7410748" y="3056053"/>
              <a:ext cx="103173" cy="92062"/>
            </a:xfrm>
            <a:custGeom>
              <a:avLst/>
              <a:gdLst>
                <a:gd name="T0" fmla="*/ 47 w 56"/>
                <a:gd name="T1" fmla="*/ 6 h 50"/>
                <a:gd name="T2" fmla="*/ 24 w 56"/>
                <a:gd name="T3" fmla="*/ 0 h 50"/>
                <a:gd name="T4" fmla="*/ 0 w 56"/>
                <a:gd name="T5" fmla="*/ 0 h 50"/>
                <a:gd name="T6" fmla="*/ 0 w 56"/>
                <a:gd name="T7" fmla="*/ 50 h 50"/>
                <a:gd name="T8" fmla="*/ 24 w 56"/>
                <a:gd name="T9" fmla="*/ 50 h 50"/>
                <a:gd name="T10" fmla="*/ 47 w 56"/>
                <a:gd name="T11" fmla="*/ 43 h 50"/>
                <a:gd name="T12" fmla="*/ 56 w 56"/>
                <a:gd name="T13" fmla="*/ 24 h 50"/>
                <a:gd name="T14" fmla="*/ 47 w 56"/>
                <a:gd name="T15" fmla="*/ 6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0">
                  <a:moveTo>
                    <a:pt x="47" y="6"/>
                  </a:moveTo>
                  <a:cubicBezTo>
                    <a:pt x="42" y="2"/>
                    <a:pt x="34" y="0"/>
                    <a:pt x="24" y="0"/>
                  </a:cubicBezTo>
                  <a:cubicBezTo>
                    <a:pt x="0" y="0"/>
                    <a:pt x="0" y="0"/>
                    <a:pt x="0" y="0"/>
                  </a:cubicBezTo>
                  <a:cubicBezTo>
                    <a:pt x="0" y="50"/>
                    <a:pt x="0" y="50"/>
                    <a:pt x="0" y="50"/>
                  </a:cubicBezTo>
                  <a:cubicBezTo>
                    <a:pt x="24" y="50"/>
                    <a:pt x="24" y="50"/>
                    <a:pt x="24" y="50"/>
                  </a:cubicBezTo>
                  <a:cubicBezTo>
                    <a:pt x="34" y="50"/>
                    <a:pt x="42" y="48"/>
                    <a:pt x="47" y="43"/>
                  </a:cubicBezTo>
                  <a:cubicBezTo>
                    <a:pt x="53" y="38"/>
                    <a:pt x="56" y="32"/>
                    <a:pt x="56" y="24"/>
                  </a:cubicBezTo>
                  <a:cubicBezTo>
                    <a:pt x="56" y="17"/>
                    <a:pt x="53" y="11"/>
                    <a:pt x="47" y="6"/>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208" name="Freeform 42">
              <a:extLst>
                <a:ext uri="{FF2B5EF4-FFF2-40B4-BE49-F238E27FC236}">
                  <a16:creationId xmlns:a16="http://schemas.microsoft.com/office/drawing/2014/main" id="{49413CA1-1FC3-4BAA-8A46-B80972502C59}"/>
                </a:ext>
              </a:extLst>
            </p:cNvPr>
            <p:cNvSpPr>
              <a:spLocks/>
            </p:cNvSpPr>
            <p:nvPr/>
          </p:nvSpPr>
          <p:spPr bwMode="auto">
            <a:xfrm>
              <a:off x="4296514" y="4403649"/>
              <a:ext cx="1114267" cy="780939"/>
            </a:xfrm>
            <a:custGeom>
              <a:avLst/>
              <a:gdLst>
                <a:gd name="T0" fmla="*/ 0 w 599"/>
                <a:gd name="T1" fmla="*/ 398 h 420"/>
                <a:gd name="T2" fmla="*/ 22 w 599"/>
                <a:gd name="T3" fmla="*/ 420 h 420"/>
                <a:gd name="T4" fmla="*/ 577 w 599"/>
                <a:gd name="T5" fmla="*/ 420 h 420"/>
                <a:gd name="T6" fmla="*/ 599 w 599"/>
                <a:gd name="T7" fmla="*/ 398 h 420"/>
                <a:gd name="T8" fmla="*/ 599 w 599"/>
                <a:gd name="T9" fmla="*/ 0 h 420"/>
                <a:gd name="T10" fmla="*/ 0 w 599"/>
                <a:gd name="T11" fmla="*/ 0 h 420"/>
                <a:gd name="T12" fmla="*/ 0 w 599"/>
                <a:gd name="T13" fmla="*/ 398 h 420"/>
              </a:gdLst>
              <a:ahLst/>
              <a:cxnLst>
                <a:cxn ang="0">
                  <a:pos x="T0" y="T1"/>
                </a:cxn>
                <a:cxn ang="0">
                  <a:pos x="T2" y="T3"/>
                </a:cxn>
                <a:cxn ang="0">
                  <a:pos x="T4" y="T5"/>
                </a:cxn>
                <a:cxn ang="0">
                  <a:pos x="T6" y="T7"/>
                </a:cxn>
                <a:cxn ang="0">
                  <a:pos x="T8" y="T9"/>
                </a:cxn>
                <a:cxn ang="0">
                  <a:pos x="T10" y="T11"/>
                </a:cxn>
                <a:cxn ang="0">
                  <a:pos x="T12" y="T13"/>
                </a:cxn>
              </a:cxnLst>
              <a:rect l="0" t="0" r="r" b="b"/>
              <a:pathLst>
                <a:path w="599" h="420">
                  <a:moveTo>
                    <a:pt x="0" y="398"/>
                  </a:moveTo>
                  <a:cubicBezTo>
                    <a:pt x="0" y="410"/>
                    <a:pt x="10" y="420"/>
                    <a:pt x="22" y="420"/>
                  </a:cubicBezTo>
                  <a:cubicBezTo>
                    <a:pt x="577" y="420"/>
                    <a:pt x="577" y="420"/>
                    <a:pt x="577" y="420"/>
                  </a:cubicBezTo>
                  <a:cubicBezTo>
                    <a:pt x="589" y="420"/>
                    <a:pt x="599" y="410"/>
                    <a:pt x="599" y="398"/>
                  </a:cubicBezTo>
                  <a:cubicBezTo>
                    <a:pt x="599" y="0"/>
                    <a:pt x="599" y="0"/>
                    <a:pt x="599" y="0"/>
                  </a:cubicBezTo>
                  <a:cubicBezTo>
                    <a:pt x="0" y="0"/>
                    <a:pt x="0" y="0"/>
                    <a:pt x="0" y="0"/>
                  </a:cubicBezTo>
                  <a:cubicBezTo>
                    <a:pt x="0" y="398"/>
                    <a:pt x="0" y="398"/>
                    <a:pt x="0" y="398"/>
                  </a:cubicBezTo>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209" name="Freeform 43">
              <a:extLst>
                <a:ext uri="{FF2B5EF4-FFF2-40B4-BE49-F238E27FC236}">
                  <a16:creationId xmlns:a16="http://schemas.microsoft.com/office/drawing/2014/main" id="{040DAB93-5ED8-43FD-955F-035958F79625}"/>
                </a:ext>
              </a:extLst>
            </p:cNvPr>
            <p:cNvSpPr>
              <a:spLocks/>
            </p:cNvSpPr>
            <p:nvPr/>
          </p:nvSpPr>
          <p:spPr bwMode="auto">
            <a:xfrm>
              <a:off x="4296514" y="4233811"/>
              <a:ext cx="1114267" cy="169838"/>
            </a:xfrm>
            <a:custGeom>
              <a:avLst/>
              <a:gdLst>
                <a:gd name="T0" fmla="*/ 577 w 599"/>
                <a:gd name="T1" fmla="*/ 0 h 91"/>
                <a:gd name="T2" fmla="*/ 22 w 599"/>
                <a:gd name="T3" fmla="*/ 0 h 91"/>
                <a:gd name="T4" fmla="*/ 0 w 599"/>
                <a:gd name="T5" fmla="*/ 22 h 91"/>
                <a:gd name="T6" fmla="*/ 0 w 599"/>
                <a:gd name="T7" fmla="*/ 91 h 91"/>
                <a:gd name="T8" fmla="*/ 599 w 599"/>
                <a:gd name="T9" fmla="*/ 91 h 91"/>
                <a:gd name="T10" fmla="*/ 599 w 599"/>
                <a:gd name="T11" fmla="*/ 22 h 91"/>
                <a:gd name="T12" fmla="*/ 577 w 599"/>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599" h="91">
                  <a:moveTo>
                    <a:pt x="577" y="0"/>
                  </a:moveTo>
                  <a:cubicBezTo>
                    <a:pt x="22" y="0"/>
                    <a:pt x="22" y="0"/>
                    <a:pt x="22" y="0"/>
                  </a:cubicBezTo>
                  <a:cubicBezTo>
                    <a:pt x="10" y="0"/>
                    <a:pt x="0" y="10"/>
                    <a:pt x="0" y="22"/>
                  </a:cubicBezTo>
                  <a:cubicBezTo>
                    <a:pt x="0" y="91"/>
                    <a:pt x="0" y="91"/>
                    <a:pt x="0" y="91"/>
                  </a:cubicBezTo>
                  <a:cubicBezTo>
                    <a:pt x="599" y="91"/>
                    <a:pt x="599" y="91"/>
                    <a:pt x="599" y="91"/>
                  </a:cubicBezTo>
                  <a:cubicBezTo>
                    <a:pt x="599" y="22"/>
                    <a:pt x="599" y="22"/>
                    <a:pt x="599" y="22"/>
                  </a:cubicBezTo>
                  <a:cubicBezTo>
                    <a:pt x="599" y="10"/>
                    <a:pt x="589" y="0"/>
                    <a:pt x="577" y="0"/>
                  </a:cubicBezTo>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210" name="Rectangle 209">
              <a:extLst>
                <a:ext uri="{FF2B5EF4-FFF2-40B4-BE49-F238E27FC236}">
                  <a16:creationId xmlns:a16="http://schemas.microsoft.com/office/drawing/2014/main" id="{86EF5623-F456-4186-B862-D22EF92A375D}"/>
                </a:ext>
              </a:extLst>
            </p:cNvPr>
            <p:cNvSpPr>
              <a:spLocks noChangeArrowheads="1"/>
            </p:cNvSpPr>
            <p:nvPr/>
          </p:nvSpPr>
          <p:spPr bwMode="auto">
            <a:xfrm>
              <a:off x="4625080" y="4646502"/>
              <a:ext cx="206346" cy="1253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211" name="Rectangle 210">
              <a:extLst>
                <a:ext uri="{FF2B5EF4-FFF2-40B4-BE49-F238E27FC236}">
                  <a16:creationId xmlns:a16="http://schemas.microsoft.com/office/drawing/2014/main" id="{17354F37-4DF2-432D-A6D0-B39A6CEBE583}"/>
                </a:ext>
              </a:extLst>
            </p:cNvPr>
            <p:cNvSpPr>
              <a:spLocks noChangeArrowheads="1"/>
            </p:cNvSpPr>
            <p:nvPr/>
          </p:nvSpPr>
          <p:spPr bwMode="auto">
            <a:xfrm>
              <a:off x="4625080" y="4646502"/>
              <a:ext cx="206346" cy="125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212" name="Rectangle 211">
              <a:extLst>
                <a:ext uri="{FF2B5EF4-FFF2-40B4-BE49-F238E27FC236}">
                  <a16:creationId xmlns:a16="http://schemas.microsoft.com/office/drawing/2014/main" id="{700313ED-F988-410E-BADB-565718AB28E4}"/>
                </a:ext>
              </a:extLst>
            </p:cNvPr>
            <p:cNvSpPr>
              <a:spLocks noChangeArrowheads="1"/>
            </p:cNvSpPr>
            <p:nvPr/>
          </p:nvSpPr>
          <p:spPr bwMode="auto">
            <a:xfrm>
              <a:off x="4625080" y="4481426"/>
              <a:ext cx="206346" cy="1238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213" name="Rectangle 212">
              <a:extLst>
                <a:ext uri="{FF2B5EF4-FFF2-40B4-BE49-F238E27FC236}">
                  <a16:creationId xmlns:a16="http://schemas.microsoft.com/office/drawing/2014/main" id="{CA01350D-98C7-43CA-8B5C-3D0FEF6E45DB}"/>
                </a:ext>
              </a:extLst>
            </p:cNvPr>
            <p:cNvSpPr>
              <a:spLocks noChangeArrowheads="1"/>
            </p:cNvSpPr>
            <p:nvPr/>
          </p:nvSpPr>
          <p:spPr bwMode="auto">
            <a:xfrm>
              <a:off x="4625080" y="4481426"/>
              <a:ext cx="206346" cy="123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214" name="Rectangle 213">
              <a:extLst>
                <a:ext uri="{FF2B5EF4-FFF2-40B4-BE49-F238E27FC236}">
                  <a16:creationId xmlns:a16="http://schemas.microsoft.com/office/drawing/2014/main" id="{58666C0A-EF35-47C7-921A-6676B9B69BF9}"/>
                </a:ext>
              </a:extLst>
            </p:cNvPr>
            <p:cNvSpPr>
              <a:spLocks noChangeArrowheads="1"/>
            </p:cNvSpPr>
            <p:nvPr/>
          </p:nvSpPr>
          <p:spPr bwMode="auto">
            <a:xfrm>
              <a:off x="4625080" y="4811579"/>
              <a:ext cx="206346" cy="125395"/>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215" name="Rectangle 214">
              <a:extLst>
                <a:ext uri="{FF2B5EF4-FFF2-40B4-BE49-F238E27FC236}">
                  <a16:creationId xmlns:a16="http://schemas.microsoft.com/office/drawing/2014/main" id="{1BD6E2B1-6051-448A-84F0-E41617C174C0}"/>
                </a:ext>
              </a:extLst>
            </p:cNvPr>
            <p:cNvSpPr>
              <a:spLocks noChangeArrowheads="1"/>
            </p:cNvSpPr>
            <p:nvPr/>
          </p:nvSpPr>
          <p:spPr bwMode="auto">
            <a:xfrm>
              <a:off x="4625080" y="4811579"/>
              <a:ext cx="206346" cy="125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216" name="Rectangle 215">
              <a:extLst>
                <a:ext uri="{FF2B5EF4-FFF2-40B4-BE49-F238E27FC236}">
                  <a16:creationId xmlns:a16="http://schemas.microsoft.com/office/drawing/2014/main" id="{540F398D-0984-490E-A5C6-BCDE6228E231}"/>
                </a:ext>
              </a:extLst>
            </p:cNvPr>
            <p:cNvSpPr>
              <a:spLocks noChangeArrowheads="1"/>
            </p:cNvSpPr>
            <p:nvPr/>
          </p:nvSpPr>
          <p:spPr bwMode="auto">
            <a:xfrm>
              <a:off x="4872695" y="4811579"/>
              <a:ext cx="206346" cy="125395"/>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217" name="Rectangle 216">
              <a:extLst>
                <a:ext uri="{FF2B5EF4-FFF2-40B4-BE49-F238E27FC236}">
                  <a16:creationId xmlns:a16="http://schemas.microsoft.com/office/drawing/2014/main" id="{C21F7735-725E-4806-A56D-2D6A80FDA913}"/>
                </a:ext>
              </a:extLst>
            </p:cNvPr>
            <p:cNvSpPr>
              <a:spLocks noChangeArrowheads="1"/>
            </p:cNvSpPr>
            <p:nvPr/>
          </p:nvSpPr>
          <p:spPr bwMode="auto">
            <a:xfrm>
              <a:off x="4872695" y="4646502"/>
              <a:ext cx="206346" cy="1253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218" name="Rectangle 217">
              <a:extLst>
                <a:ext uri="{FF2B5EF4-FFF2-40B4-BE49-F238E27FC236}">
                  <a16:creationId xmlns:a16="http://schemas.microsoft.com/office/drawing/2014/main" id="{71EAEA3F-D913-4005-BFF8-B33F8495E4F1}"/>
                </a:ext>
              </a:extLst>
            </p:cNvPr>
            <p:cNvSpPr>
              <a:spLocks noChangeArrowheads="1"/>
            </p:cNvSpPr>
            <p:nvPr/>
          </p:nvSpPr>
          <p:spPr bwMode="auto">
            <a:xfrm>
              <a:off x="4872695" y="4646502"/>
              <a:ext cx="206346" cy="125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219" name="Rectangle 218">
              <a:extLst>
                <a:ext uri="{FF2B5EF4-FFF2-40B4-BE49-F238E27FC236}">
                  <a16:creationId xmlns:a16="http://schemas.microsoft.com/office/drawing/2014/main" id="{2215DFB4-DAC9-4267-A62E-FBDBB1C8F5D4}"/>
                </a:ext>
              </a:extLst>
            </p:cNvPr>
            <p:cNvSpPr>
              <a:spLocks noChangeArrowheads="1"/>
            </p:cNvSpPr>
            <p:nvPr/>
          </p:nvSpPr>
          <p:spPr bwMode="auto">
            <a:xfrm>
              <a:off x="4872695" y="4481426"/>
              <a:ext cx="206346" cy="1238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220" name="Rectangle 219">
              <a:extLst>
                <a:ext uri="{FF2B5EF4-FFF2-40B4-BE49-F238E27FC236}">
                  <a16:creationId xmlns:a16="http://schemas.microsoft.com/office/drawing/2014/main" id="{2E3A520B-BD2E-4EAB-9BB9-DBA1F25C1599}"/>
                </a:ext>
              </a:extLst>
            </p:cNvPr>
            <p:cNvSpPr>
              <a:spLocks noChangeArrowheads="1"/>
            </p:cNvSpPr>
            <p:nvPr/>
          </p:nvSpPr>
          <p:spPr bwMode="auto">
            <a:xfrm>
              <a:off x="4872695" y="4481426"/>
              <a:ext cx="206346" cy="123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221" name="Rectangle 220">
              <a:extLst>
                <a:ext uri="{FF2B5EF4-FFF2-40B4-BE49-F238E27FC236}">
                  <a16:creationId xmlns:a16="http://schemas.microsoft.com/office/drawing/2014/main" id="{8D8AEBFE-104D-43CA-A813-0E9B61FA2394}"/>
                </a:ext>
              </a:extLst>
            </p:cNvPr>
            <p:cNvSpPr>
              <a:spLocks noChangeArrowheads="1"/>
            </p:cNvSpPr>
            <p:nvPr/>
          </p:nvSpPr>
          <p:spPr bwMode="auto">
            <a:xfrm>
              <a:off x="4379052" y="4481426"/>
              <a:ext cx="206346" cy="1238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222" name="Rectangle 221">
              <a:extLst>
                <a:ext uri="{FF2B5EF4-FFF2-40B4-BE49-F238E27FC236}">
                  <a16:creationId xmlns:a16="http://schemas.microsoft.com/office/drawing/2014/main" id="{E3831E81-A61D-41AC-B791-967F7C535D02}"/>
                </a:ext>
              </a:extLst>
            </p:cNvPr>
            <p:cNvSpPr>
              <a:spLocks noChangeArrowheads="1"/>
            </p:cNvSpPr>
            <p:nvPr/>
          </p:nvSpPr>
          <p:spPr bwMode="auto">
            <a:xfrm>
              <a:off x="4379052" y="4481426"/>
              <a:ext cx="206346" cy="123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223" name="Rectangle 222">
              <a:extLst>
                <a:ext uri="{FF2B5EF4-FFF2-40B4-BE49-F238E27FC236}">
                  <a16:creationId xmlns:a16="http://schemas.microsoft.com/office/drawing/2014/main" id="{C6CF43BB-46E1-46CC-9244-8424B98808C2}"/>
                </a:ext>
              </a:extLst>
            </p:cNvPr>
            <p:cNvSpPr>
              <a:spLocks noChangeArrowheads="1"/>
            </p:cNvSpPr>
            <p:nvPr/>
          </p:nvSpPr>
          <p:spPr bwMode="auto">
            <a:xfrm>
              <a:off x="4379052" y="4646502"/>
              <a:ext cx="206346" cy="1253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224" name="Rectangle 223">
              <a:extLst>
                <a:ext uri="{FF2B5EF4-FFF2-40B4-BE49-F238E27FC236}">
                  <a16:creationId xmlns:a16="http://schemas.microsoft.com/office/drawing/2014/main" id="{3472A880-AE5F-4065-A38C-CB3CF4EF8D42}"/>
                </a:ext>
              </a:extLst>
            </p:cNvPr>
            <p:cNvSpPr>
              <a:spLocks noChangeArrowheads="1"/>
            </p:cNvSpPr>
            <p:nvPr/>
          </p:nvSpPr>
          <p:spPr bwMode="auto">
            <a:xfrm>
              <a:off x="4379052" y="4646502"/>
              <a:ext cx="206346" cy="125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225" name="Rectangle 224">
              <a:extLst>
                <a:ext uri="{FF2B5EF4-FFF2-40B4-BE49-F238E27FC236}">
                  <a16:creationId xmlns:a16="http://schemas.microsoft.com/office/drawing/2014/main" id="{353409C5-0FFA-45CC-8F5C-0EA0F7034632}"/>
                </a:ext>
              </a:extLst>
            </p:cNvPr>
            <p:cNvSpPr>
              <a:spLocks noChangeArrowheads="1"/>
            </p:cNvSpPr>
            <p:nvPr/>
          </p:nvSpPr>
          <p:spPr bwMode="auto">
            <a:xfrm>
              <a:off x="4379052" y="4811579"/>
              <a:ext cx="206346" cy="125395"/>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226" name="Rectangle 225">
              <a:extLst>
                <a:ext uri="{FF2B5EF4-FFF2-40B4-BE49-F238E27FC236}">
                  <a16:creationId xmlns:a16="http://schemas.microsoft.com/office/drawing/2014/main" id="{4C27DD8A-305A-4FF0-975E-294AF0502BCB}"/>
                </a:ext>
              </a:extLst>
            </p:cNvPr>
            <p:cNvSpPr>
              <a:spLocks noChangeArrowheads="1"/>
            </p:cNvSpPr>
            <p:nvPr/>
          </p:nvSpPr>
          <p:spPr bwMode="auto">
            <a:xfrm>
              <a:off x="4379052" y="4811579"/>
              <a:ext cx="206346" cy="125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227" name="Rectangle 226">
              <a:extLst>
                <a:ext uri="{FF2B5EF4-FFF2-40B4-BE49-F238E27FC236}">
                  <a16:creationId xmlns:a16="http://schemas.microsoft.com/office/drawing/2014/main" id="{6F918F23-5ECB-4C7A-99AE-1CA8D25519D5}"/>
                </a:ext>
              </a:extLst>
            </p:cNvPr>
            <p:cNvSpPr>
              <a:spLocks noChangeArrowheads="1"/>
            </p:cNvSpPr>
            <p:nvPr/>
          </p:nvSpPr>
          <p:spPr bwMode="auto">
            <a:xfrm>
              <a:off x="4379052" y="4978243"/>
              <a:ext cx="206346" cy="122220"/>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228" name="Rectangle 227">
              <a:extLst>
                <a:ext uri="{FF2B5EF4-FFF2-40B4-BE49-F238E27FC236}">
                  <a16:creationId xmlns:a16="http://schemas.microsoft.com/office/drawing/2014/main" id="{B057E40F-089B-4787-A8D8-64FA08AE352D}"/>
                </a:ext>
              </a:extLst>
            </p:cNvPr>
            <p:cNvSpPr>
              <a:spLocks noChangeArrowheads="1"/>
            </p:cNvSpPr>
            <p:nvPr/>
          </p:nvSpPr>
          <p:spPr bwMode="auto">
            <a:xfrm>
              <a:off x="4379052" y="4978243"/>
              <a:ext cx="206346" cy="122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229" name="Rectangle 228">
              <a:extLst>
                <a:ext uri="{FF2B5EF4-FFF2-40B4-BE49-F238E27FC236}">
                  <a16:creationId xmlns:a16="http://schemas.microsoft.com/office/drawing/2014/main" id="{8F7D8FD8-1743-4860-8F20-923B36E954F8}"/>
                </a:ext>
              </a:extLst>
            </p:cNvPr>
            <p:cNvSpPr>
              <a:spLocks noChangeArrowheads="1"/>
            </p:cNvSpPr>
            <p:nvPr/>
          </p:nvSpPr>
          <p:spPr bwMode="auto">
            <a:xfrm>
              <a:off x="4625080" y="4978243"/>
              <a:ext cx="206346" cy="122220"/>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230" name="Rectangle 229">
              <a:extLst>
                <a:ext uri="{FF2B5EF4-FFF2-40B4-BE49-F238E27FC236}">
                  <a16:creationId xmlns:a16="http://schemas.microsoft.com/office/drawing/2014/main" id="{972C3E43-D1FE-4506-9FED-B025B293F270}"/>
                </a:ext>
              </a:extLst>
            </p:cNvPr>
            <p:cNvSpPr>
              <a:spLocks noChangeArrowheads="1"/>
            </p:cNvSpPr>
            <p:nvPr/>
          </p:nvSpPr>
          <p:spPr bwMode="auto">
            <a:xfrm>
              <a:off x="4872695" y="4978243"/>
              <a:ext cx="206346" cy="122220"/>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231" name="Rectangle 230">
              <a:extLst>
                <a:ext uri="{FF2B5EF4-FFF2-40B4-BE49-F238E27FC236}">
                  <a16:creationId xmlns:a16="http://schemas.microsoft.com/office/drawing/2014/main" id="{D19B9B9F-9604-4036-86F9-1D4D86CF2835}"/>
                </a:ext>
              </a:extLst>
            </p:cNvPr>
            <p:cNvSpPr>
              <a:spLocks noChangeArrowheads="1"/>
            </p:cNvSpPr>
            <p:nvPr/>
          </p:nvSpPr>
          <p:spPr bwMode="auto">
            <a:xfrm>
              <a:off x="5121897" y="4811579"/>
              <a:ext cx="206346" cy="125395"/>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232" name="Rectangle 231">
              <a:extLst>
                <a:ext uri="{FF2B5EF4-FFF2-40B4-BE49-F238E27FC236}">
                  <a16:creationId xmlns:a16="http://schemas.microsoft.com/office/drawing/2014/main" id="{3491F55D-7775-45E5-A247-F8B6062247E9}"/>
                </a:ext>
              </a:extLst>
            </p:cNvPr>
            <p:cNvSpPr>
              <a:spLocks noChangeArrowheads="1"/>
            </p:cNvSpPr>
            <p:nvPr/>
          </p:nvSpPr>
          <p:spPr bwMode="auto">
            <a:xfrm>
              <a:off x="5121897" y="4646502"/>
              <a:ext cx="206346" cy="1253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233" name="Rectangle 232">
              <a:extLst>
                <a:ext uri="{FF2B5EF4-FFF2-40B4-BE49-F238E27FC236}">
                  <a16:creationId xmlns:a16="http://schemas.microsoft.com/office/drawing/2014/main" id="{FD692A47-FE75-4403-8636-BE7CA83CA500}"/>
                </a:ext>
              </a:extLst>
            </p:cNvPr>
            <p:cNvSpPr>
              <a:spLocks noChangeArrowheads="1"/>
            </p:cNvSpPr>
            <p:nvPr/>
          </p:nvSpPr>
          <p:spPr bwMode="auto">
            <a:xfrm>
              <a:off x="5121897" y="4481426"/>
              <a:ext cx="206346" cy="1238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234" name="Rectangle 233">
              <a:extLst>
                <a:ext uri="{FF2B5EF4-FFF2-40B4-BE49-F238E27FC236}">
                  <a16:creationId xmlns:a16="http://schemas.microsoft.com/office/drawing/2014/main" id="{A4D3DD8C-0167-4A9C-B156-8C940C161010}"/>
                </a:ext>
              </a:extLst>
            </p:cNvPr>
            <p:cNvSpPr>
              <a:spLocks noChangeArrowheads="1"/>
            </p:cNvSpPr>
            <p:nvPr/>
          </p:nvSpPr>
          <p:spPr bwMode="auto">
            <a:xfrm>
              <a:off x="5121897" y="4978243"/>
              <a:ext cx="206346" cy="122220"/>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235" name="Freeform 69">
              <a:extLst>
                <a:ext uri="{FF2B5EF4-FFF2-40B4-BE49-F238E27FC236}">
                  <a16:creationId xmlns:a16="http://schemas.microsoft.com/office/drawing/2014/main" id="{0D7C5499-2ED1-4E6E-802C-ECAEBCDA5420}"/>
                </a:ext>
              </a:extLst>
            </p:cNvPr>
            <p:cNvSpPr>
              <a:spLocks noEditPoints="1"/>
            </p:cNvSpPr>
            <p:nvPr/>
          </p:nvSpPr>
          <p:spPr bwMode="auto">
            <a:xfrm>
              <a:off x="4331434" y="4233811"/>
              <a:ext cx="938080" cy="0"/>
            </a:xfrm>
            <a:custGeom>
              <a:avLst/>
              <a:gdLst>
                <a:gd name="T0" fmla="*/ 140 w 504"/>
                <a:gd name="T1" fmla="*/ 5 w 504"/>
                <a:gd name="T2" fmla="*/ 0 w 504"/>
                <a:gd name="T3" fmla="*/ 3 w 504"/>
                <a:gd name="T4" fmla="*/ 140 w 504"/>
                <a:gd name="T5" fmla="*/ 140 w 504"/>
                <a:gd name="T6" fmla="*/ 504 w 504"/>
                <a:gd name="T7" fmla="*/ 159 w 504"/>
                <a:gd name="T8" fmla="*/ 159 w 504"/>
                <a:gd name="T9" fmla="*/ 503 w 504"/>
                <a:gd name="T10" fmla="*/ 504 w 504"/>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Lst>
              <a:rect l="0" t="0" r="r" b="b"/>
              <a:pathLst>
                <a:path w="504">
                  <a:moveTo>
                    <a:pt x="140" y="0"/>
                  </a:moveTo>
                  <a:cubicBezTo>
                    <a:pt x="5" y="0"/>
                    <a:pt x="5" y="0"/>
                    <a:pt x="5" y="0"/>
                  </a:cubicBezTo>
                  <a:cubicBezTo>
                    <a:pt x="3" y="0"/>
                    <a:pt x="1" y="0"/>
                    <a:pt x="0" y="0"/>
                  </a:cubicBezTo>
                  <a:cubicBezTo>
                    <a:pt x="1" y="0"/>
                    <a:pt x="2" y="0"/>
                    <a:pt x="3" y="0"/>
                  </a:cubicBezTo>
                  <a:cubicBezTo>
                    <a:pt x="140" y="0"/>
                    <a:pt x="140" y="0"/>
                    <a:pt x="140" y="0"/>
                  </a:cubicBezTo>
                  <a:cubicBezTo>
                    <a:pt x="140" y="0"/>
                    <a:pt x="140" y="0"/>
                    <a:pt x="140" y="0"/>
                  </a:cubicBezTo>
                  <a:moveTo>
                    <a:pt x="504" y="0"/>
                  </a:moveTo>
                  <a:cubicBezTo>
                    <a:pt x="159" y="0"/>
                    <a:pt x="159" y="0"/>
                    <a:pt x="159" y="0"/>
                  </a:cubicBezTo>
                  <a:cubicBezTo>
                    <a:pt x="159" y="0"/>
                    <a:pt x="159" y="0"/>
                    <a:pt x="159" y="0"/>
                  </a:cubicBezTo>
                  <a:cubicBezTo>
                    <a:pt x="503" y="0"/>
                    <a:pt x="503" y="0"/>
                    <a:pt x="503" y="0"/>
                  </a:cubicBezTo>
                  <a:cubicBezTo>
                    <a:pt x="504" y="0"/>
                    <a:pt x="504" y="0"/>
                    <a:pt x="504" y="0"/>
                  </a:cubicBezTo>
                </a:path>
              </a:pathLst>
            </a:custGeom>
            <a:solidFill>
              <a:srgbClr val="1C42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236" name="Freeform 70">
              <a:extLst>
                <a:ext uri="{FF2B5EF4-FFF2-40B4-BE49-F238E27FC236}">
                  <a16:creationId xmlns:a16="http://schemas.microsoft.com/office/drawing/2014/main" id="{88CF388A-9134-41F3-88FF-52E25D45CDCA}"/>
                </a:ext>
              </a:extLst>
            </p:cNvPr>
            <p:cNvSpPr>
              <a:spLocks/>
            </p:cNvSpPr>
            <p:nvPr/>
          </p:nvSpPr>
          <p:spPr bwMode="auto">
            <a:xfrm>
              <a:off x="4591747" y="4233811"/>
              <a:ext cx="36507" cy="0"/>
            </a:xfrm>
            <a:custGeom>
              <a:avLst/>
              <a:gdLst>
                <a:gd name="T0" fmla="*/ 19 w 19"/>
                <a:gd name="T1" fmla="*/ 0 w 19"/>
                <a:gd name="T2" fmla="*/ 0 w 19"/>
                <a:gd name="T3" fmla="*/ 19 w 19"/>
                <a:gd name="T4" fmla="*/ 19 w 19"/>
              </a:gdLst>
              <a:ahLst/>
              <a:cxnLst>
                <a:cxn ang="0">
                  <a:pos x="T0" y="0"/>
                </a:cxn>
                <a:cxn ang="0">
                  <a:pos x="T1" y="0"/>
                </a:cxn>
                <a:cxn ang="0">
                  <a:pos x="T2" y="0"/>
                </a:cxn>
                <a:cxn ang="0">
                  <a:pos x="T3" y="0"/>
                </a:cxn>
                <a:cxn ang="0">
                  <a:pos x="T4" y="0"/>
                </a:cxn>
              </a:cxnLst>
              <a:rect l="0" t="0" r="r" b="b"/>
              <a:pathLst>
                <a:path w="19">
                  <a:moveTo>
                    <a:pt x="19" y="0"/>
                  </a:moveTo>
                  <a:cubicBezTo>
                    <a:pt x="0" y="0"/>
                    <a:pt x="0" y="0"/>
                    <a:pt x="0" y="0"/>
                  </a:cubicBezTo>
                  <a:cubicBezTo>
                    <a:pt x="0" y="0"/>
                    <a:pt x="0" y="0"/>
                    <a:pt x="0" y="0"/>
                  </a:cubicBezTo>
                  <a:cubicBezTo>
                    <a:pt x="19" y="0"/>
                    <a:pt x="19" y="0"/>
                    <a:pt x="19" y="0"/>
                  </a:cubicBezTo>
                  <a:cubicBezTo>
                    <a:pt x="19" y="0"/>
                    <a:pt x="19" y="0"/>
                    <a:pt x="19" y="0"/>
                  </a:cubicBezTo>
                </a:path>
              </a:pathLst>
            </a:custGeom>
            <a:solidFill>
              <a:srgbClr val="89CF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237" name="Freeform 71">
              <a:extLst>
                <a:ext uri="{FF2B5EF4-FFF2-40B4-BE49-F238E27FC236}">
                  <a16:creationId xmlns:a16="http://schemas.microsoft.com/office/drawing/2014/main" id="{1A6B6EF6-AEBB-4337-9E4E-5141199C88B7}"/>
                </a:ext>
              </a:extLst>
            </p:cNvPr>
            <p:cNvSpPr>
              <a:spLocks/>
            </p:cNvSpPr>
            <p:nvPr/>
          </p:nvSpPr>
          <p:spPr bwMode="auto">
            <a:xfrm>
              <a:off x="4334608" y="5184588"/>
              <a:ext cx="55555" cy="0"/>
            </a:xfrm>
            <a:custGeom>
              <a:avLst/>
              <a:gdLst>
                <a:gd name="T0" fmla="*/ 0 w 30"/>
                <a:gd name="T1" fmla="*/ 4 w 30"/>
                <a:gd name="T2" fmla="*/ 30 w 30"/>
                <a:gd name="T3" fmla="*/ 30 w 30"/>
                <a:gd name="T4" fmla="*/ 2 w 30"/>
                <a:gd name="T5" fmla="*/ 0 w 30"/>
              </a:gdLst>
              <a:ahLst/>
              <a:cxnLst>
                <a:cxn ang="0">
                  <a:pos x="T0" y="0"/>
                </a:cxn>
                <a:cxn ang="0">
                  <a:pos x="T1" y="0"/>
                </a:cxn>
                <a:cxn ang="0">
                  <a:pos x="T2" y="0"/>
                </a:cxn>
                <a:cxn ang="0">
                  <a:pos x="T3" y="0"/>
                </a:cxn>
                <a:cxn ang="0">
                  <a:pos x="T4" y="0"/>
                </a:cxn>
                <a:cxn ang="0">
                  <a:pos x="T5" y="0"/>
                </a:cxn>
              </a:cxnLst>
              <a:rect l="0" t="0" r="r" b="b"/>
              <a:pathLst>
                <a:path w="30">
                  <a:moveTo>
                    <a:pt x="0" y="0"/>
                  </a:moveTo>
                  <a:cubicBezTo>
                    <a:pt x="1" y="0"/>
                    <a:pt x="2" y="0"/>
                    <a:pt x="4" y="0"/>
                  </a:cubicBezTo>
                  <a:cubicBezTo>
                    <a:pt x="30" y="0"/>
                    <a:pt x="30" y="0"/>
                    <a:pt x="30" y="0"/>
                  </a:cubicBezTo>
                  <a:cubicBezTo>
                    <a:pt x="30" y="0"/>
                    <a:pt x="30" y="0"/>
                    <a:pt x="30" y="0"/>
                  </a:cubicBezTo>
                  <a:cubicBezTo>
                    <a:pt x="2" y="0"/>
                    <a:pt x="2" y="0"/>
                    <a:pt x="2" y="0"/>
                  </a:cubicBezTo>
                  <a:cubicBezTo>
                    <a:pt x="1" y="0"/>
                    <a:pt x="0" y="0"/>
                    <a:pt x="0" y="0"/>
                  </a:cubicBezTo>
                </a:path>
              </a:pathLst>
            </a:custGeom>
            <a:solidFill>
              <a:srgbClr val="1C42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238" name="Freeform 72">
              <a:extLst>
                <a:ext uri="{FF2B5EF4-FFF2-40B4-BE49-F238E27FC236}">
                  <a16:creationId xmlns:a16="http://schemas.microsoft.com/office/drawing/2014/main" id="{F50002FB-D1AB-496B-9D94-E6032F69BD14}"/>
                </a:ext>
              </a:extLst>
            </p:cNvPr>
            <p:cNvSpPr>
              <a:spLocks noEditPoints="1"/>
            </p:cNvSpPr>
            <p:nvPr/>
          </p:nvSpPr>
          <p:spPr bwMode="auto">
            <a:xfrm>
              <a:off x="4296514" y="4403649"/>
              <a:ext cx="814272" cy="780939"/>
            </a:xfrm>
            <a:custGeom>
              <a:avLst/>
              <a:gdLst>
                <a:gd name="T0" fmla="*/ 44 w 438"/>
                <a:gd name="T1" fmla="*/ 287 h 420"/>
                <a:gd name="T2" fmla="*/ 44 w 438"/>
                <a:gd name="T3" fmla="*/ 220 h 420"/>
                <a:gd name="T4" fmla="*/ 155 w 438"/>
                <a:gd name="T5" fmla="*/ 220 h 420"/>
                <a:gd name="T6" fmla="*/ 155 w 438"/>
                <a:gd name="T7" fmla="*/ 287 h 420"/>
                <a:gd name="T8" fmla="*/ 44 w 438"/>
                <a:gd name="T9" fmla="*/ 287 h 420"/>
                <a:gd name="T10" fmla="*/ 44 w 438"/>
                <a:gd name="T11" fmla="*/ 198 h 420"/>
                <a:gd name="T12" fmla="*/ 44 w 438"/>
                <a:gd name="T13" fmla="*/ 131 h 420"/>
                <a:gd name="T14" fmla="*/ 155 w 438"/>
                <a:gd name="T15" fmla="*/ 131 h 420"/>
                <a:gd name="T16" fmla="*/ 155 w 438"/>
                <a:gd name="T17" fmla="*/ 198 h 420"/>
                <a:gd name="T18" fmla="*/ 44 w 438"/>
                <a:gd name="T19" fmla="*/ 198 h 420"/>
                <a:gd name="T20" fmla="*/ 44 w 438"/>
                <a:gd name="T21" fmla="*/ 109 h 420"/>
                <a:gd name="T22" fmla="*/ 44 w 438"/>
                <a:gd name="T23" fmla="*/ 42 h 420"/>
                <a:gd name="T24" fmla="*/ 155 w 438"/>
                <a:gd name="T25" fmla="*/ 42 h 420"/>
                <a:gd name="T26" fmla="*/ 155 w 438"/>
                <a:gd name="T27" fmla="*/ 109 h 420"/>
                <a:gd name="T28" fmla="*/ 44 w 438"/>
                <a:gd name="T29" fmla="*/ 109 h 420"/>
                <a:gd name="T30" fmla="*/ 177 w 438"/>
                <a:gd name="T31" fmla="*/ 109 h 420"/>
                <a:gd name="T32" fmla="*/ 177 w 438"/>
                <a:gd name="T33" fmla="*/ 42 h 420"/>
                <a:gd name="T34" fmla="*/ 288 w 438"/>
                <a:gd name="T35" fmla="*/ 42 h 420"/>
                <a:gd name="T36" fmla="*/ 288 w 438"/>
                <a:gd name="T37" fmla="*/ 109 h 420"/>
                <a:gd name="T38" fmla="*/ 177 w 438"/>
                <a:gd name="T39" fmla="*/ 109 h 420"/>
                <a:gd name="T40" fmla="*/ 438 w 438"/>
                <a:gd name="T41" fmla="*/ 0 h 420"/>
                <a:gd name="T42" fmla="*/ 0 w 438"/>
                <a:gd name="T43" fmla="*/ 0 h 420"/>
                <a:gd name="T44" fmla="*/ 0 w 438"/>
                <a:gd name="T45" fmla="*/ 20 h 420"/>
                <a:gd name="T46" fmla="*/ 0 w 438"/>
                <a:gd name="T47" fmla="*/ 60 h 420"/>
                <a:gd name="T48" fmla="*/ 0 w 438"/>
                <a:gd name="T49" fmla="*/ 396 h 420"/>
                <a:gd name="T50" fmla="*/ 20 w 438"/>
                <a:gd name="T51" fmla="*/ 420 h 420"/>
                <a:gd name="T52" fmla="*/ 22 w 438"/>
                <a:gd name="T53" fmla="*/ 420 h 420"/>
                <a:gd name="T54" fmla="*/ 50 w 438"/>
                <a:gd name="T55" fmla="*/ 420 h 420"/>
                <a:gd name="T56" fmla="*/ 91 w 438"/>
                <a:gd name="T57" fmla="*/ 375 h 420"/>
                <a:gd name="T58" fmla="*/ 44 w 438"/>
                <a:gd name="T59" fmla="*/ 375 h 420"/>
                <a:gd name="T60" fmla="*/ 44 w 438"/>
                <a:gd name="T61" fmla="*/ 309 h 420"/>
                <a:gd name="T62" fmla="*/ 153 w 438"/>
                <a:gd name="T63" fmla="*/ 309 h 420"/>
                <a:gd name="T64" fmla="*/ 177 w 438"/>
                <a:gd name="T65" fmla="*/ 282 h 420"/>
                <a:gd name="T66" fmla="*/ 177 w 438"/>
                <a:gd name="T67" fmla="*/ 220 h 420"/>
                <a:gd name="T68" fmla="*/ 235 w 438"/>
                <a:gd name="T69" fmla="*/ 220 h 420"/>
                <a:gd name="T70" fmla="*/ 255 w 438"/>
                <a:gd name="T71" fmla="*/ 198 h 420"/>
                <a:gd name="T72" fmla="*/ 177 w 438"/>
                <a:gd name="T73" fmla="*/ 198 h 420"/>
                <a:gd name="T74" fmla="*/ 177 w 438"/>
                <a:gd name="T75" fmla="*/ 131 h 420"/>
                <a:gd name="T76" fmla="*/ 288 w 438"/>
                <a:gd name="T77" fmla="*/ 131 h 420"/>
                <a:gd name="T78" fmla="*/ 288 w 438"/>
                <a:gd name="T79" fmla="*/ 162 h 420"/>
                <a:gd name="T80" fmla="*/ 310 w 438"/>
                <a:gd name="T81" fmla="*/ 138 h 420"/>
                <a:gd name="T82" fmla="*/ 310 w 438"/>
                <a:gd name="T83" fmla="*/ 131 h 420"/>
                <a:gd name="T84" fmla="*/ 317 w 438"/>
                <a:gd name="T85" fmla="*/ 131 h 420"/>
                <a:gd name="T86" fmla="*/ 338 w 438"/>
                <a:gd name="T87" fmla="*/ 109 h 420"/>
                <a:gd name="T88" fmla="*/ 310 w 438"/>
                <a:gd name="T89" fmla="*/ 109 h 420"/>
                <a:gd name="T90" fmla="*/ 310 w 438"/>
                <a:gd name="T91" fmla="*/ 42 h 420"/>
                <a:gd name="T92" fmla="*/ 399 w 438"/>
                <a:gd name="T93" fmla="*/ 42 h 420"/>
                <a:gd name="T94" fmla="*/ 438 w 438"/>
                <a:gd name="T95" fmla="*/ 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38" h="420">
                  <a:moveTo>
                    <a:pt x="44" y="287"/>
                  </a:moveTo>
                  <a:cubicBezTo>
                    <a:pt x="44" y="220"/>
                    <a:pt x="44" y="220"/>
                    <a:pt x="44" y="220"/>
                  </a:cubicBezTo>
                  <a:cubicBezTo>
                    <a:pt x="155" y="220"/>
                    <a:pt x="155" y="220"/>
                    <a:pt x="155" y="220"/>
                  </a:cubicBezTo>
                  <a:cubicBezTo>
                    <a:pt x="155" y="287"/>
                    <a:pt x="155" y="287"/>
                    <a:pt x="155" y="287"/>
                  </a:cubicBezTo>
                  <a:cubicBezTo>
                    <a:pt x="44" y="287"/>
                    <a:pt x="44" y="287"/>
                    <a:pt x="44" y="287"/>
                  </a:cubicBezTo>
                  <a:moveTo>
                    <a:pt x="44" y="198"/>
                  </a:moveTo>
                  <a:cubicBezTo>
                    <a:pt x="44" y="131"/>
                    <a:pt x="44" y="131"/>
                    <a:pt x="44" y="131"/>
                  </a:cubicBezTo>
                  <a:cubicBezTo>
                    <a:pt x="155" y="131"/>
                    <a:pt x="155" y="131"/>
                    <a:pt x="155" y="131"/>
                  </a:cubicBezTo>
                  <a:cubicBezTo>
                    <a:pt x="155" y="198"/>
                    <a:pt x="155" y="198"/>
                    <a:pt x="155" y="198"/>
                  </a:cubicBezTo>
                  <a:cubicBezTo>
                    <a:pt x="44" y="198"/>
                    <a:pt x="44" y="198"/>
                    <a:pt x="44" y="198"/>
                  </a:cubicBezTo>
                  <a:moveTo>
                    <a:pt x="44" y="109"/>
                  </a:moveTo>
                  <a:cubicBezTo>
                    <a:pt x="44" y="42"/>
                    <a:pt x="44" y="42"/>
                    <a:pt x="44" y="42"/>
                  </a:cubicBezTo>
                  <a:cubicBezTo>
                    <a:pt x="155" y="42"/>
                    <a:pt x="155" y="42"/>
                    <a:pt x="155" y="42"/>
                  </a:cubicBezTo>
                  <a:cubicBezTo>
                    <a:pt x="155" y="109"/>
                    <a:pt x="155" y="109"/>
                    <a:pt x="155" y="109"/>
                  </a:cubicBezTo>
                  <a:cubicBezTo>
                    <a:pt x="44" y="109"/>
                    <a:pt x="44" y="109"/>
                    <a:pt x="44" y="109"/>
                  </a:cubicBezTo>
                  <a:moveTo>
                    <a:pt x="177" y="109"/>
                  </a:moveTo>
                  <a:cubicBezTo>
                    <a:pt x="177" y="42"/>
                    <a:pt x="177" y="42"/>
                    <a:pt x="177" y="42"/>
                  </a:cubicBezTo>
                  <a:cubicBezTo>
                    <a:pt x="288" y="42"/>
                    <a:pt x="288" y="42"/>
                    <a:pt x="288" y="42"/>
                  </a:cubicBezTo>
                  <a:cubicBezTo>
                    <a:pt x="288" y="109"/>
                    <a:pt x="288" y="109"/>
                    <a:pt x="288" y="109"/>
                  </a:cubicBezTo>
                  <a:cubicBezTo>
                    <a:pt x="177" y="109"/>
                    <a:pt x="177" y="109"/>
                    <a:pt x="177" y="109"/>
                  </a:cubicBezTo>
                  <a:moveTo>
                    <a:pt x="438" y="0"/>
                  </a:moveTo>
                  <a:cubicBezTo>
                    <a:pt x="0" y="0"/>
                    <a:pt x="0" y="0"/>
                    <a:pt x="0" y="0"/>
                  </a:cubicBezTo>
                  <a:cubicBezTo>
                    <a:pt x="0" y="20"/>
                    <a:pt x="0" y="20"/>
                    <a:pt x="0" y="20"/>
                  </a:cubicBezTo>
                  <a:cubicBezTo>
                    <a:pt x="0" y="60"/>
                    <a:pt x="0" y="60"/>
                    <a:pt x="0" y="60"/>
                  </a:cubicBezTo>
                  <a:cubicBezTo>
                    <a:pt x="0" y="396"/>
                    <a:pt x="0" y="396"/>
                    <a:pt x="0" y="396"/>
                  </a:cubicBezTo>
                  <a:cubicBezTo>
                    <a:pt x="0" y="408"/>
                    <a:pt x="8" y="418"/>
                    <a:pt x="20" y="420"/>
                  </a:cubicBezTo>
                  <a:cubicBezTo>
                    <a:pt x="20" y="420"/>
                    <a:pt x="21" y="420"/>
                    <a:pt x="22" y="420"/>
                  </a:cubicBezTo>
                  <a:cubicBezTo>
                    <a:pt x="50" y="420"/>
                    <a:pt x="50" y="420"/>
                    <a:pt x="50" y="420"/>
                  </a:cubicBezTo>
                  <a:cubicBezTo>
                    <a:pt x="91" y="375"/>
                    <a:pt x="91" y="375"/>
                    <a:pt x="91" y="375"/>
                  </a:cubicBezTo>
                  <a:cubicBezTo>
                    <a:pt x="44" y="375"/>
                    <a:pt x="44" y="375"/>
                    <a:pt x="44" y="375"/>
                  </a:cubicBezTo>
                  <a:cubicBezTo>
                    <a:pt x="44" y="309"/>
                    <a:pt x="44" y="309"/>
                    <a:pt x="44" y="309"/>
                  </a:cubicBezTo>
                  <a:cubicBezTo>
                    <a:pt x="153" y="309"/>
                    <a:pt x="153" y="309"/>
                    <a:pt x="153" y="309"/>
                  </a:cubicBezTo>
                  <a:cubicBezTo>
                    <a:pt x="177" y="282"/>
                    <a:pt x="177" y="282"/>
                    <a:pt x="177" y="282"/>
                  </a:cubicBezTo>
                  <a:cubicBezTo>
                    <a:pt x="177" y="220"/>
                    <a:pt x="177" y="220"/>
                    <a:pt x="177" y="220"/>
                  </a:cubicBezTo>
                  <a:cubicBezTo>
                    <a:pt x="235" y="220"/>
                    <a:pt x="235" y="220"/>
                    <a:pt x="235" y="220"/>
                  </a:cubicBezTo>
                  <a:cubicBezTo>
                    <a:pt x="255" y="198"/>
                    <a:pt x="255" y="198"/>
                    <a:pt x="255" y="198"/>
                  </a:cubicBezTo>
                  <a:cubicBezTo>
                    <a:pt x="177" y="198"/>
                    <a:pt x="177" y="198"/>
                    <a:pt x="177" y="198"/>
                  </a:cubicBezTo>
                  <a:cubicBezTo>
                    <a:pt x="177" y="131"/>
                    <a:pt x="177" y="131"/>
                    <a:pt x="177" y="131"/>
                  </a:cubicBezTo>
                  <a:cubicBezTo>
                    <a:pt x="288" y="131"/>
                    <a:pt x="288" y="131"/>
                    <a:pt x="288" y="131"/>
                  </a:cubicBezTo>
                  <a:cubicBezTo>
                    <a:pt x="288" y="162"/>
                    <a:pt x="288" y="162"/>
                    <a:pt x="288" y="162"/>
                  </a:cubicBezTo>
                  <a:cubicBezTo>
                    <a:pt x="310" y="138"/>
                    <a:pt x="310" y="138"/>
                    <a:pt x="310" y="138"/>
                  </a:cubicBezTo>
                  <a:cubicBezTo>
                    <a:pt x="310" y="131"/>
                    <a:pt x="310" y="131"/>
                    <a:pt x="310" y="131"/>
                  </a:cubicBezTo>
                  <a:cubicBezTo>
                    <a:pt x="317" y="131"/>
                    <a:pt x="317" y="131"/>
                    <a:pt x="317" y="131"/>
                  </a:cubicBezTo>
                  <a:cubicBezTo>
                    <a:pt x="338" y="109"/>
                    <a:pt x="338" y="109"/>
                    <a:pt x="338" y="109"/>
                  </a:cubicBezTo>
                  <a:cubicBezTo>
                    <a:pt x="310" y="109"/>
                    <a:pt x="310" y="109"/>
                    <a:pt x="310" y="109"/>
                  </a:cubicBezTo>
                  <a:cubicBezTo>
                    <a:pt x="310" y="42"/>
                    <a:pt x="310" y="42"/>
                    <a:pt x="310" y="42"/>
                  </a:cubicBezTo>
                  <a:cubicBezTo>
                    <a:pt x="399" y="42"/>
                    <a:pt x="399" y="42"/>
                    <a:pt x="399" y="42"/>
                  </a:cubicBezTo>
                  <a:cubicBezTo>
                    <a:pt x="438" y="0"/>
                    <a:pt x="438" y="0"/>
                    <a:pt x="438" y="0"/>
                  </a:cubicBezTo>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239" name="Freeform 73">
              <a:extLst>
                <a:ext uri="{FF2B5EF4-FFF2-40B4-BE49-F238E27FC236}">
                  <a16:creationId xmlns:a16="http://schemas.microsoft.com/office/drawing/2014/main" id="{74A28956-8BE0-412A-BFA1-303426921341}"/>
                </a:ext>
              </a:extLst>
            </p:cNvPr>
            <p:cNvSpPr>
              <a:spLocks/>
            </p:cNvSpPr>
            <p:nvPr/>
          </p:nvSpPr>
          <p:spPr bwMode="auto">
            <a:xfrm>
              <a:off x="4296514" y="4233811"/>
              <a:ext cx="969825" cy="169838"/>
            </a:xfrm>
            <a:custGeom>
              <a:avLst/>
              <a:gdLst>
                <a:gd name="T0" fmla="*/ 522 w 522"/>
                <a:gd name="T1" fmla="*/ 0 h 91"/>
                <a:gd name="T2" fmla="*/ 178 w 522"/>
                <a:gd name="T3" fmla="*/ 0 h 91"/>
                <a:gd name="T4" fmla="*/ 159 w 522"/>
                <a:gd name="T5" fmla="*/ 0 h 91"/>
                <a:gd name="T6" fmla="*/ 22 w 522"/>
                <a:gd name="T7" fmla="*/ 0 h 91"/>
                <a:gd name="T8" fmla="*/ 19 w 522"/>
                <a:gd name="T9" fmla="*/ 0 h 91"/>
                <a:gd name="T10" fmla="*/ 0 w 522"/>
                <a:gd name="T11" fmla="*/ 24 h 91"/>
                <a:gd name="T12" fmla="*/ 0 w 522"/>
                <a:gd name="T13" fmla="*/ 91 h 91"/>
                <a:gd name="T14" fmla="*/ 438 w 522"/>
                <a:gd name="T15" fmla="*/ 91 h 91"/>
                <a:gd name="T16" fmla="*/ 522 w 522"/>
                <a:gd name="T17"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2" h="91">
                  <a:moveTo>
                    <a:pt x="522" y="0"/>
                  </a:moveTo>
                  <a:cubicBezTo>
                    <a:pt x="178" y="0"/>
                    <a:pt x="178" y="0"/>
                    <a:pt x="178" y="0"/>
                  </a:cubicBezTo>
                  <a:cubicBezTo>
                    <a:pt x="159" y="0"/>
                    <a:pt x="159" y="0"/>
                    <a:pt x="159" y="0"/>
                  </a:cubicBezTo>
                  <a:cubicBezTo>
                    <a:pt x="22" y="0"/>
                    <a:pt x="22" y="0"/>
                    <a:pt x="22" y="0"/>
                  </a:cubicBezTo>
                  <a:cubicBezTo>
                    <a:pt x="21" y="0"/>
                    <a:pt x="20" y="0"/>
                    <a:pt x="19" y="0"/>
                  </a:cubicBezTo>
                  <a:cubicBezTo>
                    <a:pt x="8" y="3"/>
                    <a:pt x="0" y="12"/>
                    <a:pt x="0" y="24"/>
                  </a:cubicBezTo>
                  <a:cubicBezTo>
                    <a:pt x="0" y="91"/>
                    <a:pt x="0" y="91"/>
                    <a:pt x="0" y="91"/>
                  </a:cubicBezTo>
                  <a:cubicBezTo>
                    <a:pt x="438" y="91"/>
                    <a:pt x="438" y="91"/>
                    <a:pt x="438" y="91"/>
                  </a:cubicBezTo>
                  <a:cubicBezTo>
                    <a:pt x="522" y="0"/>
                    <a:pt x="522" y="0"/>
                    <a:pt x="522" y="0"/>
                  </a:cubicBezTo>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240" name="Freeform 74">
              <a:extLst>
                <a:ext uri="{FF2B5EF4-FFF2-40B4-BE49-F238E27FC236}">
                  <a16:creationId xmlns:a16="http://schemas.microsoft.com/office/drawing/2014/main" id="{2AC4F98F-D09D-43E9-B9BD-336EC17E89B7}"/>
                </a:ext>
              </a:extLst>
            </p:cNvPr>
            <p:cNvSpPr>
              <a:spLocks/>
            </p:cNvSpPr>
            <p:nvPr/>
          </p:nvSpPr>
          <p:spPr bwMode="auto">
            <a:xfrm>
              <a:off x="4625080" y="4646502"/>
              <a:ext cx="206346" cy="125395"/>
            </a:xfrm>
            <a:custGeom>
              <a:avLst/>
              <a:gdLst>
                <a:gd name="T0" fmla="*/ 130 w 130"/>
                <a:gd name="T1" fmla="*/ 0 h 79"/>
                <a:gd name="T2" fmla="*/ 0 w 130"/>
                <a:gd name="T3" fmla="*/ 0 h 79"/>
                <a:gd name="T4" fmla="*/ 0 w 130"/>
                <a:gd name="T5" fmla="*/ 79 h 79"/>
                <a:gd name="T6" fmla="*/ 92 w 130"/>
                <a:gd name="T7" fmla="*/ 79 h 79"/>
                <a:gd name="T8" fmla="*/ 130 w 130"/>
                <a:gd name="T9" fmla="*/ 36 h 79"/>
                <a:gd name="T10" fmla="*/ 130 w 130"/>
                <a:gd name="T11" fmla="*/ 0 h 79"/>
              </a:gdLst>
              <a:ahLst/>
              <a:cxnLst>
                <a:cxn ang="0">
                  <a:pos x="T0" y="T1"/>
                </a:cxn>
                <a:cxn ang="0">
                  <a:pos x="T2" y="T3"/>
                </a:cxn>
                <a:cxn ang="0">
                  <a:pos x="T4" y="T5"/>
                </a:cxn>
                <a:cxn ang="0">
                  <a:pos x="T6" y="T7"/>
                </a:cxn>
                <a:cxn ang="0">
                  <a:pos x="T8" y="T9"/>
                </a:cxn>
                <a:cxn ang="0">
                  <a:pos x="T10" y="T11"/>
                </a:cxn>
              </a:cxnLst>
              <a:rect l="0" t="0" r="r" b="b"/>
              <a:pathLst>
                <a:path w="130" h="79">
                  <a:moveTo>
                    <a:pt x="130" y="0"/>
                  </a:moveTo>
                  <a:lnTo>
                    <a:pt x="0" y="0"/>
                  </a:lnTo>
                  <a:lnTo>
                    <a:pt x="0" y="79"/>
                  </a:lnTo>
                  <a:lnTo>
                    <a:pt x="92" y="79"/>
                  </a:lnTo>
                  <a:lnTo>
                    <a:pt x="130" y="36"/>
                  </a:lnTo>
                  <a:lnTo>
                    <a:pt x="13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241" name="Freeform 75">
              <a:extLst>
                <a:ext uri="{FF2B5EF4-FFF2-40B4-BE49-F238E27FC236}">
                  <a16:creationId xmlns:a16="http://schemas.microsoft.com/office/drawing/2014/main" id="{E368A781-EE88-40DD-8B02-78098DEEE0E2}"/>
                </a:ext>
              </a:extLst>
            </p:cNvPr>
            <p:cNvSpPr>
              <a:spLocks/>
            </p:cNvSpPr>
            <p:nvPr/>
          </p:nvSpPr>
          <p:spPr bwMode="auto">
            <a:xfrm>
              <a:off x="4625080" y="4646502"/>
              <a:ext cx="206346" cy="125395"/>
            </a:xfrm>
            <a:custGeom>
              <a:avLst/>
              <a:gdLst>
                <a:gd name="T0" fmla="*/ 130 w 130"/>
                <a:gd name="T1" fmla="*/ 0 h 79"/>
                <a:gd name="T2" fmla="*/ 0 w 130"/>
                <a:gd name="T3" fmla="*/ 0 h 79"/>
                <a:gd name="T4" fmla="*/ 0 w 130"/>
                <a:gd name="T5" fmla="*/ 79 h 79"/>
                <a:gd name="T6" fmla="*/ 92 w 130"/>
                <a:gd name="T7" fmla="*/ 79 h 79"/>
                <a:gd name="T8" fmla="*/ 130 w 130"/>
                <a:gd name="T9" fmla="*/ 36 h 79"/>
                <a:gd name="T10" fmla="*/ 130 w 130"/>
                <a:gd name="T11" fmla="*/ 0 h 79"/>
              </a:gdLst>
              <a:ahLst/>
              <a:cxnLst>
                <a:cxn ang="0">
                  <a:pos x="T0" y="T1"/>
                </a:cxn>
                <a:cxn ang="0">
                  <a:pos x="T2" y="T3"/>
                </a:cxn>
                <a:cxn ang="0">
                  <a:pos x="T4" y="T5"/>
                </a:cxn>
                <a:cxn ang="0">
                  <a:pos x="T6" y="T7"/>
                </a:cxn>
                <a:cxn ang="0">
                  <a:pos x="T8" y="T9"/>
                </a:cxn>
                <a:cxn ang="0">
                  <a:pos x="T10" y="T11"/>
                </a:cxn>
              </a:cxnLst>
              <a:rect l="0" t="0" r="r" b="b"/>
              <a:pathLst>
                <a:path w="130" h="79">
                  <a:moveTo>
                    <a:pt x="130" y="0"/>
                  </a:moveTo>
                  <a:lnTo>
                    <a:pt x="0" y="0"/>
                  </a:lnTo>
                  <a:lnTo>
                    <a:pt x="0" y="79"/>
                  </a:lnTo>
                  <a:lnTo>
                    <a:pt x="92" y="79"/>
                  </a:lnTo>
                  <a:lnTo>
                    <a:pt x="130" y="36"/>
                  </a:lnTo>
                  <a:lnTo>
                    <a:pt x="1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242" name="Rectangle 241">
              <a:extLst>
                <a:ext uri="{FF2B5EF4-FFF2-40B4-BE49-F238E27FC236}">
                  <a16:creationId xmlns:a16="http://schemas.microsoft.com/office/drawing/2014/main" id="{ED5200E0-8657-4C7A-B008-B8505D30C7A0}"/>
                </a:ext>
              </a:extLst>
            </p:cNvPr>
            <p:cNvSpPr>
              <a:spLocks noChangeArrowheads="1"/>
            </p:cNvSpPr>
            <p:nvPr/>
          </p:nvSpPr>
          <p:spPr bwMode="auto">
            <a:xfrm>
              <a:off x="4625080" y="4481426"/>
              <a:ext cx="206346" cy="1238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243" name="Rectangle 242">
              <a:extLst>
                <a:ext uri="{FF2B5EF4-FFF2-40B4-BE49-F238E27FC236}">
                  <a16:creationId xmlns:a16="http://schemas.microsoft.com/office/drawing/2014/main" id="{6535FFAC-9019-41FA-8B15-40A182918AF2}"/>
                </a:ext>
              </a:extLst>
            </p:cNvPr>
            <p:cNvSpPr>
              <a:spLocks noChangeArrowheads="1"/>
            </p:cNvSpPr>
            <p:nvPr/>
          </p:nvSpPr>
          <p:spPr bwMode="auto">
            <a:xfrm>
              <a:off x="4625080" y="4481426"/>
              <a:ext cx="206346" cy="123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244" name="Freeform 78">
              <a:extLst>
                <a:ext uri="{FF2B5EF4-FFF2-40B4-BE49-F238E27FC236}">
                  <a16:creationId xmlns:a16="http://schemas.microsoft.com/office/drawing/2014/main" id="{97651E9F-329D-4F6B-90A7-300D14CAF99D}"/>
                </a:ext>
              </a:extLst>
            </p:cNvPr>
            <p:cNvSpPr>
              <a:spLocks/>
            </p:cNvSpPr>
            <p:nvPr/>
          </p:nvSpPr>
          <p:spPr bwMode="auto">
            <a:xfrm>
              <a:off x="4625080" y="4811579"/>
              <a:ext cx="107935" cy="115871"/>
            </a:xfrm>
            <a:custGeom>
              <a:avLst/>
              <a:gdLst>
                <a:gd name="T0" fmla="*/ 68 w 68"/>
                <a:gd name="T1" fmla="*/ 0 h 73"/>
                <a:gd name="T2" fmla="*/ 0 w 68"/>
                <a:gd name="T3" fmla="*/ 0 h 73"/>
                <a:gd name="T4" fmla="*/ 0 w 68"/>
                <a:gd name="T5" fmla="*/ 73 h 73"/>
                <a:gd name="T6" fmla="*/ 68 w 68"/>
                <a:gd name="T7" fmla="*/ 0 h 73"/>
              </a:gdLst>
              <a:ahLst/>
              <a:cxnLst>
                <a:cxn ang="0">
                  <a:pos x="T0" y="T1"/>
                </a:cxn>
                <a:cxn ang="0">
                  <a:pos x="T2" y="T3"/>
                </a:cxn>
                <a:cxn ang="0">
                  <a:pos x="T4" y="T5"/>
                </a:cxn>
                <a:cxn ang="0">
                  <a:pos x="T6" y="T7"/>
                </a:cxn>
              </a:cxnLst>
              <a:rect l="0" t="0" r="r" b="b"/>
              <a:pathLst>
                <a:path w="68" h="73">
                  <a:moveTo>
                    <a:pt x="68" y="0"/>
                  </a:moveTo>
                  <a:lnTo>
                    <a:pt x="0" y="0"/>
                  </a:lnTo>
                  <a:lnTo>
                    <a:pt x="0" y="73"/>
                  </a:lnTo>
                  <a:lnTo>
                    <a:pt x="68" y="0"/>
                  </a:lnTo>
                  <a:close/>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245" name="Freeform 79">
              <a:extLst>
                <a:ext uri="{FF2B5EF4-FFF2-40B4-BE49-F238E27FC236}">
                  <a16:creationId xmlns:a16="http://schemas.microsoft.com/office/drawing/2014/main" id="{19199340-FA33-4364-992A-0FC714952453}"/>
                </a:ext>
              </a:extLst>
            </p:cNvPr>
            <p:cNvSpPr>
              <a:spLocks/>
            </p:cNvSpPr>
            <p:nvPr/>
          </p:nvSpPr>
          <p:spPr bwMode="auto">
            <a:xfrm>
              <a:off x="4625080" y="4811579"/>
              <a:ext cx="107935" cy="115871"/>
            </a:xfrm>
            <a:custGeom>
              <a:avLst/>
              <a:gdLst>
                <a:gd name="T0" fmla="*/ 68 w 68"/>
                <a:gd name="T1" fmla="*/ 0 h 73"/>
                <a:gd name="T2" fmla="*/ 0 w 68"/>
                <a:gd name="T3" fmla="*/ 0 h 73"/>
                <a:gd name="T4" fmla="*/ 0 w 68"/>
                <a:gd name="T5" fmla="*/ 73 h 73"/>
                <a:gd name="T6" fmla="*/ 68 w 68"/>
                <a:gd name="T7" fmla="*/ 0 h 73"/>
              </a:gdLst>
              <a:ahLst/>
              <a:cxnLst>
                <a:cxn ang="0">
                  <a:pos x="T0" y="T1"/>
                </a:cxn>
                <a:cxn ang="0">
                  <a:pos x="T2" y="T3"/>
                </a:cxn>
                <a:cxn ang="0">
                  <a:pos x="T4" y="T5"/>
                </a:cxn>
                <a:cxn ang="0">
                  <a:pos x="T6" y="T7"/>
                </a:cxn>
              </a:cxnLst>
              <a:rect l="0" t="0" r="r" b="b"/>
              <a:pathLst>
                <a:path w="68" h="73">
                  <a:moveTo>
                    <a:pt x="68" y="0"/>
                  </a:moveTo>
                  <a:lnTo>
                    <a:pt x="0" y="0"/>
                  </a:lnTo>
                  <a:lnTo>
                    <a:pt x="0" y="73"/>
                  </a:lnTo>
                  <a:lnTo>
                    <a:pt x="6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246" name="Freeform 80">
              <a:extLst>
                <a:ext uri="{FF2B5EF4-FFF2-40B4-BE49-F238E27FC236}">
                  <a16:creationId xmlns:a16="http://schemas.microsoft.com/office/drawing/2014/main" id="{5761A3A4-C68F-4227-81E2-7AB056974776}"/>
                </a:ext>
              </a:extLst>
            </p:cNvPr>
            <p:cNvSpPr>
              <a:spLocks/>
            </p:cNvSpPr>
            <p:nvPr/>
          </p:nvSpPr>
          <p:spPr bwMode="auto">
            <a:xfrm>
              <a:off x="4872695" y="4646502"/>
              <a:ext cx="12698" cy="12698"/>
            </a:xfrm>
            <a:custGeom>
              <a:avLst/>
              <a:gdLst>
                <a:gd name="T0" fmla="*/ 8 w 8"/>
                <a:gd name="T1" fmla="*/ 0 h 8"/>
                <a:gd name="T2" fmla="*/ 0 w 8"/>
                <a:gd name="T3" fmla="*/ 0 h 8"/>
                <a:gd name="T4" fmla="*/ 0 w 8"/>
                <a:gd name="T5" fmla="*/ 8 h 8"/>
                <a:gd name="T6" fmla="*/ 8 w 8"/>
                <a:gd name="T7" fmla="*/ 0 h 8"/>
              </a:gdLst>
              <a:ahLst/>
              <a:cxnLst>
                <a:cxn ang="0">
                  <a:pos x="T0" y="T1"/>
                </a:cxn>
                <a:cxn ang="0">
                  <a:pos x="T2" y="T3"/>
                </a:cxn>
                <a:cxn ang="0">
                  <a:pos x="T4" y="T5"/>
                </a:cxn>
                <a:cxn ang="0">
                  <a:pos x="T6" y="T7"/>
                </a:cxn>
              </a:cxnLst>
              <a:rect l="0" t="0" r="r" b="b"/>
              <a:pathLst>
                <a:path w="8" h="8">
                  <a:moveTo>
                    <a:pt x="8" y="0"/>
                  </a:moveTo>
                  <a:lnTo>
                    <a:pt x="0" y="0"/>
                  </a:lnTo>
                  <a:lnTo>
                    <a:pt x="0" y="8"/>
                  </a:ln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247" name="Freeform 81">
              <a:extLst>
                <a:ext uri="{FF2B5EF4-FFF2-40B4-BE49-F238E27FC236}">
                  <a16:creationId xmlns:a16="http://schemas.microsoft.com/office/drawing/2014/main" id="{EBE08229-AB53-4D2D-B912-2E1685631FC6}"/>
                </a:ext>
              </a:extLst>
            </p:cNvPr>
            <p:cNvSpPr>
              <a:spLocks/>
            </p:cNvSpPr>
            <p:nvPr/>
          </p:nvSpPr>
          <p:spPr bwMode="auto">
            <a:xfrm>
              <a:off x="4872695" y="4646502"/>
              <a:ext cx="12698" cy="12698"/>
            </a:xfrm>
            <a:custGeom>
              <a:avLst/>
              <a:gdLst>
                <a:gd name="T0" fmla="*/ 8 w 8"/>
                <a:gd name="T1" fmla="*/ 0 h 8"/>
                <a:gd name="T2" fmla="*/ 0 w 8"/>
                <a:gd name="T3" fmla="*/ 0 h 8"/>
                <a:gd name="T4" fmla="*/ 0 w 8"/>
                <a:gd name="T5" fmla="*/ 8 h 8"/>
                <a:gd name="T6" fmla="*/ 8 w 8"/>
                <a:gd name="T7" fmla="*/ 0 h 8"/>
              </a:gdLst>
              <a:ahLst/>
              <a:cxnLst>
                <a:cxn ang="0">
                  <a:pos x="T0" y="T1"/>
                </a:cxn>
                <a:cxn ang="0">
                  <a:pos x="T2" y="T3"/>
                </a:cxn>
                <a:cxn ang="0">
                  <a:pos x="T4" y="T5"/>
                </a:cxn>
                <a:cxn ang="0">
                  <a:pos x="T6" y="T7"/>
                </a:cxn>
              </a:cxnLst>
              <a:rect l="0" t="0" r="r" b="b"/>
              <a:pathLst>
                <a:path w="8" h="8">
                  <a:moveTo>
                    <a:pt x="8" y="0"/>
                  </a:moveTo>
                  <a:lnTo>
                    <a:pt x="0" y="0"/>
                  </a:lnTo>
                  <a:lnTo>
                    <a:pt x="0" y="8"/>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248" name="Freeform 82">
              <a:extLst>
                <a:ext uri="{FF2B5EF4-FFF2-40B4-BE49-F238E27FC236}">
                  <a16:creationId xmlns:a16="http://schemas.microsoft.com/office/drawing/2014/main" id="{7DBB6CEF-00E4-49A4-A0A9-DF8F8139D7C9}"/>
                </a:ext>
              </a:extLst>
            </p:cNvPr>
            <p:cNvSpPr>
              <a:spLocks/>
            </p:cNvSpPr>
            <p:nvPr/>
          </p:nvSpPr>
          <p:spPr bwMode="auto">
            <a:xfrm>
              <a:off x="4872695" y="4481426"/>
              <a:ext cx="165077" cy="123807"/>
            </a:xfrm>
            <a:custGeom>
              <a:avLst/>
              <a:gdLst>
                <a:gd name="T0" fmla="*/ 104 w 104"/>
                <a:gd name="T1" fmla="*/ 0 h 78"/>
                <a:gd name="T2" fmla="*/ 0 w 104"/>
                <a:gd name="T3" fmla="*/ 0 h 78"/>
                <a:gd name="T4" fmla="*/ 0 w 104"/>
                <a:gd name="T5" fmla="*/ 78 h 78"/>
                <a:gd name="T6" fmla="*/ 33 w 104"/>
                <a:gd name="T7" fmla="*/ 78 h 78"/>
                <a:gd name="T8" fmla="*/ 104 w 104"/>
                <a:gd name="T9" fmla="*/ 0 h 78"/>
              </a:gdLst>
              <a:ahLst/>
              <a:cxnLst>
                <a:cxn ang="0">
                  <a:pos x="T0" y="T1"/>
                </a:cxn>
                <a:cxn ang="0">
                  <a:pos x="T2" y="T3"/>
                </a:cxn>
                <a:cxn ang="0">
                  <a:pos x="T4" y="T5"/>
                </a:cxn>
                <a:cxn ang="0">
                  <a:pos x="T6" y="T7"/>
                </a:cxn>
                <a:cxn ang="0">
                  <a:pos x="T8" y="T9"/>
                </a:cxn>
              </a:cxnLst>
              <a:rect l="0" t="0" r="r" b="b"/>
              <a:pathLst>
                <a:path w="104" h="78">
                  <a:moveTo>
                    <a:pt x="104" y="0"/>
                  </a:moveTo>
                  <a:lnTo>
                    <a:pt x="0" y="0"/>
                  </a:lnTo>
                  <a:lnTo>
                    <a:pt x="0" y="78"/>
                  </a:lnTo>
                  <a:lnTo>
                    <a:pt x="33" y="78"/>
                  </a:lnTo>
                  <a:lnTo>
                    <a:pt x="10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249" name="Freeform 83">
              <a:extLst>
                <a:ext uri="{FF2B5EF4-FFF2-40B4-BE49-F238E27FC236}">
                  <a16:creationId xmlns:a16="http://schemas.microsoft.com/office/drawing/2014/main" id="{34118D8F-78EB-40AA-AAAB-3BFECDD37D54}"/>
                </a:ext>
              </a:extLst>
            </p:cNvPr>
            <p:cNvSpPr>
              <a:spLocks/>
            </p:cNvSpPr>
            <p:nvPr/>
          </p:nvSpPr>
          <p:spPr bwMode="auto">
            <a:xfrm>
              <a:off x="4872695" y="4481426"/>
              <a:ext cx="165077" cy="123807"/>
            </a:xfrm>
            <a:custGeom>
              <a:avLst/>
              <a:gdLst>
                <a:gd name="T0" fmla="*/ 104 w 104"/>
                <a:gd name="T1" fmla="*/ 0 h 78"/>
                <a:gd name="T2" fmla="*/ 0 w 104"/>
                <a:gd name="T3" fmla="*/ 0 h 78"/>
                <a:gd name="T4" fmla="*/ 0 w 104"/>
                <a:gd name="T5" fmla="*/ 78 h 78"/>
                <a:gd name="T6" fmla="*/ 33 w 104"/>
                <a:gd name="T7" fmla="*/ 78 h 78"/>
                <a:gd name="T8" fmla="*/ 104 w 104"/>
                <a:gd name="T9" fmla="*/ 0 h 78"/>
              </a:gdLst>
              <a:ahLst/>
              <a:cxnLst>
                <a:cxn ang="0">
                  <a:pos x="T0" y="T1"/>
                </a:cxn>
                <a:cxn ang="0">
                  <a:pos x="T2" y="T3"/>
                </a:cxn>
                <a:cxn ang="0">
                  <a:pos x="T4" y="T5"/>
                </a:cxn>
                <a:cxn ang="0">
                  <a:pos x="T6" y="T7"/>
                </a:cxn>
                <a:cxn ang="0">
                  <a:pos x="T8" y="T9"/>
                </a:cxn>
              </a:cxnLst>
              <a:rect l="0" t="0" r="r" b="b"/>
              <a:pathLst>
                <a:path w="104" h="78">
                  <a:moveTo>
                    <a:pt x="104" y="0"/>
                  </a:moveTo>
                  <a:lnTo>
                    <a:pt x="0" y="0"/>
                  </a:lnTo>
                  <a:lnTo>
                    <a:pt x="0" y="78"/>
                  </a:lnTo>
                  <a:lnTo>
                    <a:pt x="33" y="78"/>
                  </a:lnTo>
                  <a:lnTo>
                    <a:pt x="1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250" name="Rectangle 249">
              <a:extLst>
                <a:ext uri="{FF2B5EF4-FFF2-40B4-BE49-F238E27FC236}">
                  <a16:creationId xmlns:a16="http://schemas.microsoft.com/office/drawing/2014/main" id="{B7774480-AA0C-4751-9924-913CCA41163B}"/>
                </a:ext>
              </a:extLst>
            </p:cNvPr>
            <p:cNvSpPr>
              <a:spLocks noChangeArrowheads="1"/>
            </p:cNvSpPr>
            <p:nvPr/>
          </p:nvSpPr>
          <p:spPr bwMode="auto">
            <a:xfrm>
              <a:off x="4379052" y="4481426"/>
              <a:ext cx="206346" cy="1238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251" name="Rectangle 250">
              <a:extLst>
                <a:ext uri="{FF2B5EF4-FFF2-40B4-BE49-F238E27FC236}">
                  <a16:creationId xmlns:a16="http://schemas.microsoft.com/office/drawing/2014/main" id="{7CD75DCC-D376-4161-AC4B-2A3235454A2F}"/>
                </a:ext>
              </a:extLst>
            </p:cNvPr>
            <p:cNvSpPr>
              <a:spLocks noChangeArrowheads="1"/>
            </p:cNvSpPr>
            <p:nvPr/>
          </p:nvSpPr>
          <p:spPr bwMode="auto">
            <a:xfrm>
              <a:off x="4379052" y="4481426"/>
              <a:ext cx="206346" cy="123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252" name="Rectangle 251">
              <a:extLst>
                <a:ext uri="{FF2B5EF4-FFF2-40B4-BE49-F238E27FC236}">
                  <a16:creationId xmlns:a16="http://schemas.microsoft.com/office/drawing/2014/main" id="{37614C4B-A7B5-4CC8-8B0A-10E0FDDE601D}"/>
                </a:ext>
              </a:extLst>
            </p:cNvPr>
            <p:cNvSpPr>
              <a:spLocks noChangeArrowheads="1"/>
            </p:cNvSpPr>
            <p:nvPr/>
          </p:nvSpPr>
          <p:spPr bwMode="auto">
            <a:xfrm>
              <a:off x="4379052" y="4646502"/>
              <a:ext cx="206346" cy="1253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253" name="Rectangle 252">
              <a:extLst>
                <a:ext uri="{FF2B5EF4-FFF2-40B4-BE49-F238E27FC236}">
                  <a16:creationId xmlns:a16="http://schemas.microsoft.com/office/drawing/2014/main" id="{8D0FEF4A-02F0-4D93-AC02-7C8AB3F4C7E0}"/>
                </a:ext>
              </a:extLst>
            </p:cNvPr>
            <p:cNvSpPr>
              <a:spLocks noChangeArrowheads="1"/>
            </p:cNvSpPr>
            <p:nvPr/>
          </p:nvSpPr>
          <p:spPr bwMode="auto">
            <a:xfrm>
              <a:off x="4379052" y="4646502"/>
              <a:ext cx="206346" cy="125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254" name="Rectangle 253">
              <a:extLst>
                <a:ext uri="{FF2B5EF4-FFF2-40B4-BE49-F238E27FC236}">
                  <a16:creationId xmlns:a16="http://schemas.microsoft.com/office/drawing/2014/main" id="{AD297531-FA6E-4DA0-B20D-DB5A9C8EF269}"/>
                </a:ext>
              </a:extLst>
            </p:cNvPr>
            <p:cNvSpPr>
              <a:spLocks noChangeArrowheads="1"/>
            </p:cNvSpPr>
            <p:nvPr/>
          </p:nvSpPr>
          <p:spPr bwMode="auto">
            <a:xfrm>
              <a:off x="4379052" y="4811579"/>
              <a:ext cx="206346" cy="125395"/>
            </a:xfrm>
            <a:prstGeom prst="rect">
              <a:avLst/>
            </a:prstGeom>
            <a:solidFill>
              <a:srgbClr val="99CC5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255" name="Rectangle 254">
              <a:extLst>
                <a:ext uri="{FF2B5EF4-FFF2-40B4-BE49-F238E27FC236}">
                  <a16:creationId xmlns:a16="http://schemas.microsoft.com/office/drawing/2014/main" id="{6B1170D1-E1AA-485D-806A-40F40BF24946}"/>
                </a:ext>
              </a:extLst>
            </p:cNvPr>
            <p:cNvSpPr>
              <a:spLocks noChangeArrowheads="1"/>
            </p:cNvSpPr>
            <p:nvPr/>
          </p:nvSpPr>
          <p:spPr bwMode="auto">
            <a:xfrm>
              <a:off x="4379052" y="4811579"/>
              <a:ext cx="206346" cy="125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256" name="Freeform 90">
              <a:extLst>
                <a:ext uri="{FF2B5EF4-FFF2-40B4-BE49-F238E27FC236}">
                  <a16:creationId xmlns:a16="http://schemas.microsoft.com/office/drawing/2014/main" id="{0ABC5938-6FA7-4BC1-864F-DBBF51A4F13F}"/>
                </a:ext>
              </a:extLst>
            </p:cNvPr>
            <p:cNvSpPr>
              <a:spLocks/>
            </p:cNvSpPr>
            <p:nvPr/>
          </p:nvSpPr>
          <p:spPr bwMode="auto">
            <a:xfrm>
              <a:off x="4379052" y="4978243"/>
              <a:ext cx="201584" cy="122220"/>
            </a:xfrm>
            <a:custGeom>
              <a:avLst/>
              <a:gdLst>
                <a:gd name="T0" fmla="*/ 127 w 127"/>
                <a:gd name="T1" fmla="*/ 0 h 77"/>
                <a:gd name="T2" fmla="*/ 0 w 127"/>
                <a:gd name="T3" fmla="*/ 0 h 77"/>
                <a:gd name="T4" fmla="*/ 0 w 127"/>
                <a:gd name="T5" fmla="*/ 77 h 77"/>
                <a:gd name="T6" fmla="*/ 55 w 127"/>
                <a:gd name="T7" fmla="*/ 77 h 77"/>
                <a:gd name="T8" fmla="*/ 127 w 127"/>
                <a:gd name="T9" fmla="*/ 0 h 77"/>
              </a:gdLst>
              <a:ahLst/>
              <a:cxnLst>
                <a:cxn ang="0">
                  <a:pos x="T0" y="T1"/>
                </a:cxn>
                <a:cxn ang="0">
                  <a:pos x="T2" y="T3"/>
                </a:cxn>
                <a:cxn ang="0">
                  <a:pos x="T4" y="T5"/>
                </a:cxn>
                <a:cxn ang="0">
                  <a:pos x="T6" y="T7"/>
                </a:cxn>
                <a:cxn ang="0">
                  <a:pos x="T8" y="T9"/>
                </a:cxn>
              </a:cxnLst>
              <a:rect l="0" t="0" r="r" b="b"/>
              <a:pathLst>
                <a:path w="127" h="77">
                  <a:moveTo>
                    <a:pt x="127" y="0"/>
                  </a:moveTo>
                  <a:lnTo>
                    <a:pt x="0" y="0"/>
                  </a:lnTo>
                  <a:lnTo>
                    <a:pt x="0" y="77"/>
                  </a:lnTo>
                  <a:lnTo>
                    <a:pt x="55" y="77"/>
                  </a:lnTo>
                  <a:lnTo>
                    <a:pt x="127" y="0"/>
                  </a:lnTo>
                  <a:close/>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257" name="Freeform 91">
              <a:extLst>
                <a:ext uri="{FF2B5EF4-FFF2-40B4-BE49-F238E27FC236}">
                  <a16:creationId xmlns:a16="http://schemas.microsoft.com/office/drawing/2014/main" id="{FEAEBCEE-B5E5-4D8F-86D0-A5846E7F4A67}"/>
                </a:ext>
              </a:extLst>
            </p:cNvPr>
            <p:cNvSpPr>
              <a:spLocks/>
            </p:cNvSpPr>
            <p:nvPr/>
          </p:nvSpPr>
          <p:spPr bwMode="auto">
            <a:xfrm>
              <a:off x="4379052" y="4978243"/>
              <a:ext cx="201584" cy="122220"/>
            </a:xfrm>
            <a:custGeom>
              <a:avLst/>
              <a:gdLst>
                <a:gd name="T0" fmla="*/ 127 w 127"/>
                <a:gd name="T1" fmla="*/ 0 h 77"/>
                <a:gd name="T2" fmla="*/ 0 w 127"/>
                <a:gd name="T3" fmla="*/ 0 h 77"/>
                <a:gd name="T4" fmla="*/ 0 w 127"/>
                <a:gd name="T5" fmla="*/ 77 h 77"/>
                <a:gd name="T6" fmla="*/ 55 w 127"/>
                <a:gd name="T7" fmla="*/ 77 h 77"/>
                <a:gd name="T8" fmla="*/ 127 w 127"/>
                <a:gd name="T9" fmla="*/ 0 h 77"/>
              </a:gdLst>
              <a:ahLst/>
              <a:cxnLst>
                <a:cxn ang="0">
                  <a:pos x="T0" y="T1"/>
                </a:cxn>
                <a:cxn ang="0">
                  <a:pos x="T2" y="T3"/>
                </a:cxn>
                <a:cxn ang="0">
                  <a:pos x="T4" y="T5"/>
                </a:cxn>
                <a:cxn ang="0">
                  <a:pos x="T6" y="T7"/>
                </a:cxn>
                <a:cxn ang="0">
                  <a:pos x="T8" y="T9"/>
                </a:cxn>
              </a:cxnLst>
              <a:rect l="0" t="0" r="r" b="b"/>
              <a:pathLst>
                <a:path w="127" h="77">
                  <a:moveTo>
                    <a:pt x="127" y="0"/>
                  </a:moveTo>
                  <a:lnTo>
                    <a:pt x="0" y="0"/>
                  </a:lnTo>
                  <a:lnTo>
                    <a:pt x="0" y="77"/>
                  </a:lnTo>
                  <a:lnTo>
                    <a:pt x="55" y="77"/>
                  </a:lnTo>
                  <a:lnTo>
                    <a:pt x="1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258" name="Rectangle 257">
              <a:extLst>
                <a:ext uri="{FF2B5EF4-FFF2-40B4-BE49-F238E27FC236}">
                  <a16:creationId xmlns:a16="http://schemas.microsoft.com/office/drawing/2014/main" id="{7EE9903F-A47A-447A-B1CC-5AF5F9D833D7}"/>
                </a:ext>
              </a:extLst>
            </p:cNvPr>
            <p:cNvSpPr>
              <a:spLocks noChangeArrowheads="1"/>
            </p:cNvSpPr>
            <p:nvPr/>
          </p:nvSpPr>
          <p:spPr bwMode="auto">
            <a:xfrm>
              <a:off x="5358401" y="3876674"/>
              <a:ext cx="1253947" cy="276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0229">
                <a:defRPr/>
              </a:pPr>
              <a:endParaRPr lang="en-US" altLang="en-US" sz="1796">
                <a:solidFill>
                  <a:srgbClr val="FFFFFF"/>
                </a:solidFill>
              </a:endParaRPr>
            </a:p>
          </p:txBody>
        </p:sp>
        <p:sp>
          <p:nvSpPr>
            <p:cNvPr id="259" name="Rectangle 258">
              <a:extLst>
                <a:ext uri="{FF2B5EF4-FFF2-40B4-BE49-F238E27FC236}">
                  <a16:creationId xmlns:a16="http://schemas.microsoft.com/office/drawing/2014/main" id="{80EA2FE1-FAE3-4059-AA7B-5FBC2E592A08}"/>
                </a:ext>
              </a:extLst>
            </p:cNvPr>
            <p:cNvSpPr>
              <a:spLocks noChangeArrowheads="1"/>
            </p:cNvSpPr>
            <p:nvPr/>
          </p:nvSpPr>
          <p:spPr bwMode="auto">
            <a:xfrm>
              <a:off x="6506001" y="3876674"/>
              <a:ext cx="65" cy="276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0229">
                <a:defRPr/>
              </a:pPr>
              <a:endParaRPr lang="en-US" altLang="en-US" sz="1796">
                <a:solidFill>
                  <a:srgbClr val="FFFFFF"/>
                </a:solidFill>
              </a:endParaRPr>
            </a:p>
          </p:txBody>
        </p:sp>
      </p:grpSp>
      <p:grpSp>
        <p:nvGrpSpPr>
          <p:cNvPr id="260" name="Group 259">
            <a:extLst>
              <a:ext uri="{FF2B5EF4-FFF2-40B4-BE49-F238E27FC236}">
                <a16:creationId xmlns:a16="http://schemas.microsoft.com/office/drawing/2014/main" id="{F692BB21-70B5-4CC4-AF0F-C12CC40D391B}"/>
              </a:ext>
            </a:extLst>
          </p:cNvPr>
          <p:cNvGrpSpPr/>
          <p:nvPr/>
        </p:nvGrpSpPr>
        <p:grpSpPr>
          <a:xfrm>
            <a:off x="9553203" y="2155128"/>
            <a:ext cx="1384032" cy="2940101"/>
            <a:chOff x="9118690" y="2355227"/>
            <a:chExt cx="1360295" cy="2889678"/>
          </a:xfrm>
        </p:grpSpPr>
        <p:grpSp>
          <p:nvGrpSpPr>
            <p:cNvPr id="261" name="Group 260">
              <a:extLst>
                <a:ext uri="{FF2B5EF4-FFF2-40B4-BE49-F238E27FC236}">
                  <a16:creationId xmlns:a16="http://schemas.microsoft.com/office/drawing/2014/main" id="{514FA6B8-E76D-4F20-9448-8ED4AC7CCCB9}"/>
                </a:ext>
              </a:extLst>
            </p:cNvPr>
            <p:cNvGrpSpPr/>
            <p:nvPr/>
          </p:nvGrpSpPr>
          <p:grpSpPr>
            <a:xfrm>
              <a:off x="9315512" y="4171907"/>
              <a:ext cx="1163473" cy="1072998"/>
              <a:chOff x="9612294" y="4080872"/>
              <a:chExt cx="1163473" cy="1072998"/>
            </a:xfrm>
          </p:grpSpPr>
          <p:sp>
            <p:nvSpPr>
              <p:cNvPr id="275" name="Freeform 100">
                <a:extLst>
                  <a:ext uri="{FF2B5EF4-FFF2-40B4-BE49-F238E27FC236}">
                    <a16:creationId xmlns:a16="http://schemas.microsoft.com/office/drawing/2014/main" id="{65B030AA-699C-48CA-B260-B0A99ED87C01}"/>
                  </a:ext>
                </a:extLst>
              </p:cNvPr>
              <p:cNvSpPr>
                <a:spLocks/>
              </p:cNvSpPr>
              <p:nvPr/>
            </p:nvSpPr>
            <p:spPr bwMode="auto">
              <a:xfrm>
                <a:off x="9812291" y="4931651"/>
                <a:ext cx="760305" cy="222219"/>
              </a:xfrm>
              <a:custGeom>
                <a:avLst/>
                <a:gdLst>
                  <a:gd name="T0" fmla="*/ 298 w 409"/>
                  <a:gd name="T1" fmla="*/ 0 h 120"/>
                  <a:gd name="T2" fmla="*/ 283 w 409"/>
                  <a:gd name="T3" fmla="*/ 0 h 120"/>
                  <a:gd name="T4" fmla="*/ 135 w 409"/>
                  <a:gd name="T5" fmla="*/ 0 h 120"/>
                  <a:gd name="T6" fmla="*/ 128 w 409"/>
                  <a:gd name="T7" fmla="*/ 0 h 120"/>
                  <a:gd name="T8" fmla="*/ 0 w 409"/>
                  <a:gd name="T9" fmla="*/ 82 h 120"/>
                  <a:gd name="T10" fmla="*/ 0 w 409"/>
                  <a:gd name="T11" fmla="*/ 120 h 120"/>
                  <a:gd name="T12" fmla="*/ 153 w 409"/>
                  <a:gd name="T13" fmla="*/ 120 h 120"/>
                  <a:gd name="T14" fmla="*/ 265 w 409"/>
                  <a:gd name="T15" fmla="*/ 120 h 120"/>
                  <a:gd name="T16" fmla="*/ 409 w 409"/>
                  <a:gd name="T17" fmla="*/ 120 h 120"/>
                  <a:gd name="T18" fmla="*/ 409 w 409"/>
                  <a:gd name="T19" fmla="*/ 82 h 120"/>
                  <a:gd name="T20" fmla="*/ 298 w 409"/>
                  <a:gd name="T21"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9" h="120">
                    <a:moveTo>
                      <a:pt x="298" y="0"/>
                    </a:moveTo>
                    <a:cubicBezTo>
                      <a:pt x="283" y="0"/>
                      <a:pt x="283" y="0"/>
                      <a:pt x="283" y="0"/>
                    </a:cubicBezTo>
                    <a:cubicBezTo>
                      <a:pt x="135" y="0"/>
                      <a:pt x="135" y="0"/>
                      <a:pt x="135" y="0"/>
                    </a:cubicBezTo>
                    <a:cubicBezTo>
                      <a:pt x="128" y="0"/>
                      <a:pt x="128" y="0"/>
                      <a:pt x="128" y="0"/>
                    </a:cubicBezTo>
                    <a:cubicBezTo>
                      <a:pt x="148" y="72"/>
                      <a:pt x="121" y="82"/>
                      <a:pt x="0" y="82"/>
                    </a:cubicBezTo>
                    <a:cubicBezTo>
                      <a:pt x="0" y="120"/>
                      <a:pt x="0" y="120"/>
                      <a:pt x="0" y="120"/>
                    </a:cubicBezTo>
                    <a:cubicBezTo>
                      <a:pt x="153" y="120"/>
                      <a:pt x="153" y="120"/>
                      <a:pt x="153" y="120"/>
                    </a:cubicBezTo>
                    <a:cubicBezTo>
                      <a:pt x="265" y="120"/>
                      <a:pt x="265" y="120"/>
                      <a:pt x="265" y="120"/>
                    </a:cubicBezTo>
                    <a:cubicBezTo>
                      <a:pt x="409" y="120"/>
                      <a:pt x="409" y="120"/>
                      <a:pt x="409" y="120"/>
                    </a:cubicBezTo>
                    <a:cubicBezTo>
                      <a:pt x="409" y="82"/>
                      <a:pt x="409" y="82"/>
                      <a:pt x="409" y="82"/>
                    </a:cubicBezTo>
                    <a:cubicBezTo>
                      <a:pt x="289" y="82"/>
                      <a:pt x="277" y="72"/>
                      <a:pt x="298" y="0"/>
                    </a:cubicBezTo>
                    <a:close/>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276" name="Freeform 101">
                <a:extLst>
                  <a:ext uri="{FF2B5EF4-FFF2-40B4-BE49-F238E27FC236}">
                    <a16:creationId xmlns:a16="http://schemas.microsoft.com/office/drawing/2014/main" id="{C87414FE-581E-40C3-A00E-29A8443FEC71}"/>
                  </a:ext>
                </a:extLst>
              </p:cNvPr>
              <p:cNvSpPr>
                <a:spLocks noEditPoints="1"/>
              </p:cNvSpPr>
              <p:nvPr/>
            </p:nvSpPr>
            <p:spPr bwMode="auto">
              <a:xfrm>
                <a:off x="9612294" y="4080872"/>
                <a:ext cx="1163473" cy="850779"/>
              </a:xfrm>
              <a:custGeom>
                <a:avLst/>
                <a:gdLst>
                  <a:gd name="T0" fmla="*/ 588 w 626"/>
                  <a:gd name="T1" fmla="*/ 0 h 457"/>
                  <a:gd name="T2" fmla="*/ 34 w 626"/>
                  <a:gd name="T3" fmla="*/ 0 h 457"/>
                  <a:gd name="T4" fmla="*/ 0 w 626"/>
                  <a:gd name="T5" fmla="*/ 35 h 457"/>
                  <a:gd name="T6" fmla="*/ 0 w 626"/>
                  <a:gd name="T7" fmla="*/ 422 h 457"/>
                  <a:gd name="T8" fmla="*/ 34 w 626"/>
                  <a:gd name="T9" fmla="*/ 457 h 457"/>
                  <a:gd name="T10" fmla="*/ 588 w 626"/>
                  <a:gd name="T11" fmla="*/ 457 h 457"/>
                  <a:gd name="T12" fmla="*/ 626 w 626"/>
                  <a:gd name="T13" fmla="*/ 422 h 457"/>
                  <a:gd name="T14" fmla="*/ 626 w 626"/>
                  <a:gd name="T15" fmla="*/ 35 h 457"/>
                  <a:gd name="T16" fmla="*/ 588 w 626"/>
                  <a:gd name="T17" fmla="*/ 0 h 457"/>
                  <a:gd name="T18" fmla="*/ 578 w 626"/>
                  <a:gd name="T19" fmla="*/ 48 h 457"/>
                  <a:gd name="T20" fmla="*/ 578 w 626"/>
                  <a:gd name="T21" fmla="*/ 409 h 457"/>
                  <a:gd name="T22" fmla="*/ 48 w 626"/>
                  <a:gd name="T23" fmla="*/ 409 h 457"/>
                  <a:gd name="T24" fmla="*/ 48 w 626"/>
                  <a:gd name="T25" fmla="*/ 48 h 457"/>
                  <a:gd name="T26" fmla="*/ 579 w 626"/>
                  <a:gd name="T27" fmla="*/ 47 h 457"/>
                  <a:gd name="T28" fmla="*/ 578 w 626"/>
                  <a:gd name="T29" fmla="*/ 48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26" h="457">
                    <a:moveTo>
                      <a:pt x="588" y="0"/>
                    </a:moveTo>
                    <a:cubicBezTo>
                      <a:pt x="34" y="0"/>
                      <a:pt x="34" y="0"/>
                      <a:pt x="34" y="0"/>
                    </a:cubicBezTo>
                    <a:cubicBezTo>
                      <a:pt x="15" y="0"/>
                      <a:pt x="0" y="16"/>
                      <a:pt x="0" y="35"/>
                    </a:cubicBezTo>
                    <a:cubicBezTo>
                      <a:pt x="0" y="422"/>
                      <a:pt x="0" y="422"/>
                      <a:pt x="0" y="422"/>
                    </a:cubicBezTo>
                    <a:cubicBezTo>
                      <a:pt x="0" y="440"/>
                      <a:pt x="15" y="457"/>
                      <a:pt x="34" y="457"/>
                    </a:cubicBezTo>
                    <a:cubicBezTo>
                      <a:pt x="588" y="457"/>
                      <a:pt x="588" y="457"/>
                      <a:pt x="588" y="457"/>
                    </a:cubicBezTo>
                    <a:cubicBezTo>
                      <a:pt x="607" y="457"/>
                      <a:pt x="626" y="440"/>
                      <a:pt x="626" y="422"/>
                    </a:cubicBezTo>
                    <a:cubicBezTo>
                      <a:pt x="626" y="35"/>
                      <a:pt x="626" y="35"/>
                      <a:pt x="626" y="35"/>
                    </a:cubicBezTo>
                    <a:cubicBezTo>
                      <a:pt x="626" y="16"/>
                      <a:pt x="607" y="0"/>
                      <a:pt x="588" y="0"/>
                    </a:cubicBezTo>
                    <a:close/>
                    <a:moveTo>
                      <a:pt x="578" y="48"/>
                    </a:moveTo>
                    <a:cubicBezTo>
                      <a:pt x="578" y="409"/>
                      <a:pt x="578" y="409"/>
                      <a:pt x="578" y="409"/>
                    </a:cubicBezTo>
                    <a:cubicBezTo>
                      <a:pt x="48" y="409"/>
                      <a:pt x="48" y="409"/>
                      <a:pt x="48" y="409"/>
                    </a:cubicBezTo>
                    <a:cubicBezTo>
                      <a:pt x="48" y="48"/>
                      <a:pt x="48" y="48"/>
                      <a:pt x="48" y="48"/>
                    </a:cubicBezTo>
                    <a:cubicBezTo>
                      <a:pt x="579" y="47"/>
                      <a:pt x="579" y="47"/>
                      <a:pt x="579" y="47"/>
                    </a:cubicBezTo>
                    <a:lnTo>
                      <a:pt x="578" y="48"/>
                    </a:lnTo>
                    <a:close/>
                  </a:path>
                </a:pathLst>
              </a:custGeom>
              <a:solidFill>
                <a:srgbClr val="C5C5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277" name="Freeform 102">
                <a:extLst>
                  <a:ext uri="{FF2B5EF4-FFF2-40B4-BE49-F238E27FC236}">
                    <a16:creationId xmlns:a16="http://schemas.microsoft.com/office/drawing/2014/main" id="{B42A9634-C667-4AF0-A398-7708E242061F}"/>
                  </a:ext>
                </a:extLst>
              </p:cNvPr>
              <p:cNvSpPr>
                <a:spLocks/>
              </p:cNvSpPr>
              <p:nvPr/>
            </p:nvSpPr>
            <p:spPr bwMode="auto">
              <a:xfrm>
                <a:off x="9699594" y="4169759"/>
                <a:ext cx="985698" cy="671417"/>
              </a:xfrm>
              <a:custGeom>
                <a:avLst/>
                <a:gdLst>
                  <a:gd name="T0" fmla="*/ 620 w 621"/>
                  <a:gd name="T1" fmla="*/ 1 h 423"/>
                  <a:gd name="T2" fmla="*/ 620 w 621"/>
                  <a:gd name="T3" fmla="*/ 423 h 423"/>
                  <a:gd name="T4" fmla="*/ 0 w 621"/>
                  <a:gd name="T5" fmla="*/ 423 h 423"/>
                  <a:gd name="T6" fmla="*/ 0 w 621"/>
                  <a:gd name="T7" fmla="*/ 1 h 423"/>
                  <a:gd name="T8" fmla="*/ 621 w 621"/>
                  <a:gd name="T9" fmla="*/ 0 h 423"/>
                  <a:gd name="T10" fmla="*/ 620 w 621"/>
                  <a:gd name="T11" fmla="*/ 1 h 423"/>
                </a:gdLst>
                <a:ahLst/>
                <a:cxnLst>
                  <a:cxn ang="0">
                    <a:pos x="T0" y="T1"/>
                  </a:cxn>
                  <a:cxn ang="0">
                    <a:pos x="T2" y="T3"/>
                  </a:cxn>
                  <a:cxn ang="0">
                    <a:pos x="T4" y="T5"/>
                  </a:cxn>
                  <a:cxn ang="0">
                    <a:pos x="T6" y="T7"/>
                  </a:cxn>
                  <a:cxn ang="0">
                    <a:pos x="T8" y="T9"/>
                  </a:cxn>
                  <a:cxn ang="0">
                    <a:pos x="T10" y="T11"/>
                  </a:cxn>
                </a:cxnLst>
                <a:rect l="0" t="0" r="r" b="b"/>
                <a:pathLst>
                  <a:path w="621" h="423">
                    <a:moveTo>
                      <a:pt x="620" y="1"/>
                    </a:moveTo>
                    <a:lnTo>
                      <a:pt x="620" y="423"/>
                    </a:lnTo>
                    <a:lnTo>
                      <a:pt x="0" y="423"/>
                    </a:lnTo>
                    <a:lnTo>
                      <a:pt x="0" y="1"/>
                    </a:lnTo>
                    <a:lnTo>
                      <a:pt x="621" y="0"/>
                    </a:lnTo>
                    <a:lnTo>
                      <a:pt x="620" y="1"/>
                    </a:lnTo>
                    <a:close/>
                  </a:path>
                </a:pathLst>
              </a:custGeom>
              <a:solidFill>
                <a:srgbClr val="00BB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278" name="Freeform 103">
                <a:extLst>
                  <a:ext uri="{FF2B5EF4-FFF2-40B4-BE49-F238E27FC236}">
                    <a16:creationId xmlns:a16="http://schemas.microsoft.com/office/drawing/2014/main" id="{ED175D41-C910-470D-9079-F52146AA4568}"/>
                  </a:ext>
                </a:extLst>
              </p:cNvPr>
              <p:cNvSpPr>
                <a:spLocks/>
              </p:cNvSpPr>
              <p:nvPr/>
            </p:nvSpPr>
            <p:spPr bwMode="auto">
              <a:xfrm>
                <a:off x="9699594" y="4169759"/>
                <a:ext cx="985698" cy="671417"/>
              </a:xfrm>
              <a:custGeom>
                <a:avLst/>
                <a:gdLst>
                  <a:gd name="T0" fmla="*/ 620 w 621"/>
                  <a:gd name="T1" fmla="*/ 1 h 423"/>
                  <a:gd name="T2" fmla="*/ 620 w 621"/>
                  <a:gd name="T3" fmla="*/ 423 h 423"/>
                  <a:gd name="T4" fmla="*/ 0 w 621"/>
                  <a:gd name="T5" fmla="*/ 423 h 423"/>
                  <a:gd name="T6" fmla="*/ 0 w 621"/>
                  <a:gd name="T7" fmla="*/ 1 h 423"/>
                  <a:gd name="T8" fmla="*/ 621 w 621"/>
                  <a:gd name="T9" fmla="*/ 0 h 423"/>
                  <a:gd name="T10" fmla="*/ 620 w 621"/>
                  <a:gd name="T11" fmla="*/ 1 h 423"/>
                </a:gdLst>
                <a:ahLst/>
                <a:cxnLst>
                  <a:cxn ang="0">
                    <a:pos x="T0" y="T1"/>
                  </a:cxn>
                  <a:cxn ang="0">
                    <a:pos x="T2" y="T3"/>
                  </a:cxn>
                  <a:cxn ang="0">
                    <a:pos x="T4" y="T5"/>
                  </a:cxn>
                  <a:cxn ang="0">
                    <a:pos x="T6" y="T7"/>
                  </a:cxn>
                  <a:cxn ang="0">
                    <a:pos x="T8" y="T9"/>
                  </a:cxn>
                  <a:cxn ang="0">
                    <a:pos x="T10" y="T11"/>
                  </a:cxn>
                </a:cxnLst>
                <a:rect l="0" t="0" r="r" b="b"/>
                <a:pathLst>
                  <a:path w="621" h="423">
                    <a:moveTo>
                      <a:pt x="620" y="1"/>
                    </a:moveTo>
                    <a:lnTo>
                      <a:pt x="620" y="423"/>
                    </a:lnTo>
                    <a:lnTo>
                      <a:pt x="0" y="423"/>
                    </a:lnTo>
                    <a:lnTo>
                      <a:pt x="0" y="1"/>
                    </a:lnTo>
                    <a:lnTo>
                      <a:pt x="621" y="0"/>
                    </a:lnTo>
                    <a:lnTo>
                      <a:pt x="620" y="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279" name="Freeform 104">
                <a:extLst>
                  <a:ext uri="{FF2B5EF4-FFF2-40B4-BE49-F238E27FC236}">
                    <a16:creationId xmlns:a16="http://schemas.microsoft.com/office/drawing/2014/main" id="{48DDC48E-F10C-4B60-9634-65914A31F46C}"/>
                  </a:ext>
                </a:extLst>
              </p:cNvPr>
              <p:cNvSpPr>
                <a:spLocks/>
              </p:cNvSpPr>
              <p:nvPr/>
            </p:nvSpPr>
            <p:spPr bwMode="auto">
              <a:xfrm>
                <a:off x="9612294" y="4080872"/>
                <a:ext cx="1092045" cy="850779"/>
              </a:xfrm>
              <a:custGeom>
                <a:avLst/>
                <a:gdLst>
                  <a:gd name="T0" fmla="*/ 48 w 588"/>
                  <a:gd name="T1" fmla="*/ 409 h 457"/>
                  <a:gd name="T2" fmla="*/ 47 w 588"/>
                  <a:gd name="T3" fmla="*/ 409 h 457"/>
                  <a:gd name="T4" fmla="*/ 47 w 588"/>
                  <a:gd name="T5" fmla="*/ 48 h 457"/>
                  <a:gd name="T6" fmla="*/ 532 w 588"/>
                  <a:gd name="T7" fmla="*/ 47 h 457"/>
                  <a:gd name="T8" fmla="*/ 588 w 588"/>
                  <a:gd name="T9" fmla="*/ 0 h 457"/>
                  <a:gd name="T10" fmla="*/ 588 w 588"/>
                  <a:gd name="T11" fmla="*/ 0 h 457"/>
                  <a:gd name="T12" fmla="*/ 34 w 588"/>
                  <a:gd name="T13" fmla="*/ 0 h 457"/>
                  <a:gd name="T14" fmla="*/ 0 w 588"/>
                  <a:gd name="T15" fmla="*/ 35 h 457"/>
                  <a:gd name="T16" fmla="*/ 0 w 588"/>
                  <a:gd name="T17" fmla="*/ 422 h 457"/>
                  <a:gd name="T18" fmla="*/ 34 w 588"/>
                  <a:gd name="T19" fmla="*/ 457 h 457"/>
                  <a:gd name="T20" fmla="*/ 47 w 588"/>
                  <a:gd name="T21" fmla="*/ 457 h 457"/>
                  <a:gd name="T22" fmla="*/ 104 w 588"/>
                  <a:gd name="T23" fmla="*/ 409 h 457"/>
                  <a:gd name="T24" fmla="*/ 48 w 588"/>
                  <a:gd name="T25" fmla="*/ 409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8" h="457">
                    <a:moveTo>
                      <a:pt x="48" y="409"/>
                    </a:moveTo>
                    <a:cubicBezTo>
                      <a:pt x="47" y="409"/>
                      <a:pt x="47" y="409"/>
                      <a:pt x="47" y="409"/>
                    </a:cubicBezTo>
                    <a:cubicBezTo>
                      <a:pt x="47" y="48"/>
                      <a:pt x="47" y="48"/>
                      <a:pt x="47" y="48"/>
                    </a:cubicBezTo>
                    <a:cubicBezTo>
                      <a:pt x="532" y="47"/>
                      <a:pt x="532" y="47"/>
                      <a:pt x="532" y="47"/>
                    </a:cubicBezTo>
                    <a:cubicBezTo>
                      <a:pt x="588" y="0"/>
                      <a:pt x="588" y="0"/>
                      <a:pt x="588" y="0"/>
                    </a:cubicBezTo>
                    <a:cubicBezTo>
                      <a:pt x="588" y="0"/>
                      <a:pt x="588" y="0"/>
                      <a:pt x="588" y="0"/>
                    </a:cubicBezTo>
                    <a:cubicBezTo>
                      <a:pt x="34" y="0"/>
                      <a:pt x="34" y="0"/>
                      <a:pt x="34" y="0"/>
                    </a:cubicBezTo>
                    <a:cubicBezTo>
                      <a:pt x="15" y="0"/>
                      <a:pt x="0" y="16"/>
                      <a:pt x="0" y="35"/>
                    </a:cubicBezTo>
                    <a:cubicBezTo>
                      <a:pt x="0" y="422"/>
                      <a:pt x="0" y="422"/>
                      <a:pt x="0" y="422"/>
                    </a:cubicBezTo>
                    <a:cubicBezTo>
                      <a:pt x="0" y="440"/>
                      <a:pt x="15" y="457"/>
                      <a:pt x="34" y="457"/>
                    </a:cubicBezTo>
                    <a:cubicBezTo>
                      <a:pt x="47" y="457"/>
                      <a:pt x="47" y="457"/>
                      <a:pt x="47" y="457"/>
                    </a:cubicBezTo>
                    <a:cubicBezTo>
                      <a:pt x="104" y="409"/>
                      <a:pt x="104" y="409"/>
                      <a:pt x="104" y="409"/>
                    </a:cubicBezTo>
                    <a:lnTo>
                      <a:pt x="48" y="409"/>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280" name="Freeform 105">
                <a:extLst>
                  <a:ext uri="{FF2B5EF4-FFF2-40B4-BE49-F238E27FC236}">
                    <a16:creationId xmlns:a16="http://schemas.microsoft.com/office/drawing/2014/main" id="{789B4BFF-9CD4-40F7-A83F-1896F6BBE8B0}"/>
                  </a:ext>
                </a:extLst>
              </p:cNvPr>
              <p:cNvSpPr>
                <a:spLocks/>
              </p:cNvSpPr>
              <p:nvPr/>
            </p:nvSpPr>
            <p:spPr bwMode="auto">
              <a:xfrm>
                <a:off x="9699594" y="4169759"/>
                <a:ext cx="901572" cy="671417"/>
              </a:xfrm>
              <a:custGeom>
                <a:avLst/>
                <a:gdLst>
                  <a:gd name="T0" fmla="*/ 0 w 568"/>
                  <a:gd name="T1" fmla="*/ 423 h 423"/>
                  <a:gd name="T2" fmla="*/ 1 w 568"/>
                  <a:gd name="T3" fmla="*/ 423 h 423"/>
                  <a:gd name="T4" fmla="*/ 1 w 568"/>
                  <a:gd name="T5" fmla="*/ 1 h 423"/>
                  <a:gd name="T6" fmla="*/ 568 w 568"/>
                  <a:gd name="T7" fmla="*/ 0 h 423"/>
                  <a:gd name="T8" fmla="*/ 568 w 568"/>
                  <a:gd name="T9" fmla="*/ 0 h 423"/>
                  <a:gd name="T10" fmla="*/ 0 w 568"/>
                  <a:gd name="T11" fmla="*/ 1 h 423"/>
                  <a:gd name="T12" fmla="*/ 0 w 568"/>
                  <a:gd name="T13" fmla="*/ 423 h 423"/>
                </a:gdLst>
                <a:ahLst/>
                <a:cxnLst>
                  <a:cxn ang="0">
                    <a:pos x="T0" y="T1"/>
                  </a:cxn>
                  <a:cxn ang="0">
                    <a:pos x="T2" y="T3"/>
                  </a:cxn>
                  <a:cxn ang="0">
                    <a:pos x="T4" y="T5"/>
                  </a:cxn>
                  <a:cxn ang="0">
                    <a:pos x="T6" y="T7"/>
                  </a:cxn>
                  <a:cxn ang="0">
                    <a:pos x="T8" y="T9"/>
                  </a:cxn>
                  <a:cxn ang="0">
                    <a:pos x="T10" y="T11"/>
                  </a:cxn>
                  <a:cxn ang="0">
                    <a:pos x="T12" y="T13"/>
                  </a:cxn>
                </a:cxnLst>
                <a:rect l="0" t="0" r="r" b="b"/>
                <a:pathLst>
                  <a:path w="568" h="423">
                    <a:moveTo>
                      <a:pt x="0" y="423"/>
                    </a:moveTo>
                    <a:lnTo>
                      <a:pt x="1" y="423"/>
                    </a:lnTo>
                    <a:lnTo>
                      <a:pt x="1" y="1"/>
                    </a:lnTo>
                    <a:lnTo>
                      <a:pt x="568" y="0"/>
                    </a:lnTo>
                    <a:lnTo>
                      <a:pt x="568" y="0"/>
                    </a:lnTo>
                    <a:lnTo>
                      <a:pt x="0" y="1"/>
                    </a:lnTo>
                    <a:lnTo>
                      <a:pt x="0" y="423"/>
                    </a:ln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281" name="Rectangle 280">
                <a:extLst>
                  <a:ext uri="{FF2B5EF4-FFF2-40B4-BE49-F238E27FC236}">
                    <a16:creationId xmlns:a16="http://schemas.microsoft.com/office/drawing/2014/main" id="{123BDFE0-547F-4C52-85D8-CFB818251574}"/>
                  </a:ext>
                </a:extLst>
              </p:cNvPr>
              <p:cNvSpPr>
                <a:spLocks noChangeArrowheads="1"/>
              </p:cNvSpPr>
              <p:nvPr/>
            </p:nvSpPr>
            <p:spPr bwMode="auto">
              <a:xfrm>
                <a:off x="9812291" y="5084030"/>
                <a:ext cx="760305" cy="69840"/>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282" name="Oval 281">
                <a:extLst>
                  <a:ext uri="{FF2B5EF4-FFF2-40B4-BE49-F238E27FC236}">
                    <a16:creationId xmlns:a16="http://schemas.microsoft.com/office/drawing/2014/main" id="{D9ADD5BD-408C-4E12-B2D0-5063AF19911C}"/>
                  </a:ext>
                </a:extLst>
              </p:cNvPr>
              <p:cNvSpPr>
                <a:spLocks noChangeArrowheads="1"/>
              </p:cNvSpPr>
              <p:nvPr/>
            </p:nvSpPr>
            <p:spPr bwMode="auto">
              <a:xfrm>
                <a:off x="10172602" y="4112617"/>
                <a:ext cx="31746" cy="33333"/>
              </a:xfrm>
              <a:prstGeom prst="ellipse">
                <a:avLst/>
              </a:pr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283" name="Freeform 108">
                <a:extLst>
                  <a:ext uri="{FF2B5EF4-FFF2-40B4-BE49-F238E27FC236}">
                    <a16:creationId xmlns:a16="http://schemas.microsoft.com/office/drawing/2014/main" id="{93EF84F0-B78B-46B9-8402-78A531486AB1}"/>
                  </a:ext>
                </a:extLst>
              </p:cNvPr>
              <p:cNvSpPr>
                <a:spLocks/>
              </p:cNvSpPr>
              <p:nvPr/>
            </p:nvSpPr>
            <p:spPr bwMode="auto">
              <a:xfrm>
                <a:off x="9982129" y="4247536"/>
                <a:ext cx="419041" cy="246028"/>
              </a:xfrm>
              <a:custGeom>
                <a:avLst/>
                <a:gdLst>
                  <a:gd name="T0" fmla="*/ 113 w 226"/>
                  <a:gd name="T1" fmla="*/ 0 h 133"/>
                  <a:gd name="T2" fmla="*/ 111 w 226"/>
                  <a:gd name="T3" fmla="*/ 0 h 133"/>
                  <a:gd name="T4" fmla="*/ 2 w 226"/>
                  <a:gd name="T5" fmla="*/ 63 h 133"/>
                  <a:gd name="T6" fmla="*/ 0 w 226"/>
                  <a:gd name="T7" fmla="*/ 66 h 133"/>
                  <a:gd name="T8" fmla="*/ 2 w 226"/>
                  <a:gd name="T9" fmla="*/ 69 h 133"/>
                  <a:gd name="T10" fmla="*/ 112 w 226"/>
                  <a:gd name="T11" fmla="*/ 133 h 133"/>
                  <a:gd name="T12" fmla="*/ 114 w 226"/>
                  <a:gd name="T13" fmla="*/ 133 h 133"/>
                  <a:gd name="T14" fmla="*/ 115 w 226"/>
                  <a:gd name="T15" fmla="*/ 133 h 133"/>
                  <a:gd name="T16" fmla="*/ 225 w 226"/>
                  <a:gd name="T17" fmla="*/ 69 h 133"/>
                  <a:gd name="T18" fmla="*/ 226 w 226"/>
                  <a:gd name="T19" fmla="*/ 67 h 133"/>
                  <a:gd name="T20" fmla="*/ 225 w 226"/>
                  <a:gd name="T21" fmla="*/ 64 h 133"/>
                  <a:gd name="T22" fmla="*/ 115 w 226"/>
                  <a:gd name="T23" fmla="*/ 0 h 133"/>
                  <a:gd name="T24" fmla="*/ 113 w 226"/>
                  <a:gd name="T25"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 h="133">
                    <a:moveTo>
                      <a:pt x="113" y="0"/>
                    </a:moveTo>
                    <a:cubicBezTo>
                      <a:pt x="112" y="0"/>
                      <a:pt x="112" y="0"/>
                      <a:pt x="111" y="0"/>
                    </a:cubicBezTo>
                    <a:cubicBezTo>
                      <a:pt x="2" y="63"/>
                      <a:pt x="2" y="63"/>
                      <a:pt x="2" y="63"/>
                    </a:cubicBezTo>
                    <a:cubicBezTo>
                      <a:pt x="1" y="64"/>
                      <a:pt x="0" y="65"/>
                      <a:pt x="0" y="66"/>
                    </a:cubicBezTo>
                    <a:cubicBezTo>
                      <a:pt x="0" y="67"/>
                      <a:pt x="1" y="68"/>
                      <a:pt x="2" y="69"/>
                    </a:cubicBezTo>
                    <a:cubicBezTo>
                      <a:pt x="112" y="133"/>
                      <a:pt x="112" y="133"/>
                      <a:pt x="112" y="133"/>
                    </a:cubicBezTo>
                    <a:cubicBezTo>
                      <a:pt x="112" y="133"/>
                      <a:pt x="113" y="133"/>
                      <a:pt x="114" y="133"/>
                    </a:cubicBezTo>
                    <a:cubicBezTo>
                      <a:pt x="114" y="133"/>
                      <a:pt x="115" y="133"/>
                      <a:pt x="115" y="133"/>
                    </a:cubicBezTo>
                    <a:cubicBezTo>
                      <a:pt x="225" y="69"/>
                      <a:pt x="225" y="69"/>
                      <a:pt x="225" y="69"/>
                    </a:cubicBezTo>
                    <a:cubicBezTo>
                      <a:pt x="226" y="69"/>
                      <a:pt x="226" y="68"/>
                      <a:pt x="226" y="67"/>
                    </a:cubicBezTo>
                    <a:cubicBezTo>
                      <a:pt x="226" y="65"/>
                      <a:pt x="226" y="64"/>
                      <a:pt x="225" y="64"/>
                    </a:cubicBezTo>
                    <a:cubicBezTo>
                      <a:pt x="115" y="0"/>
                      <a:pt x="115" y="0"/>
                      <a:pt x="115" y="0"/>
                    </a:cubicBezTo>
                    <a:cubicBezTo>
                      <a:pt x="114" y="0"/>
                      <a:pt x="114" y="0"/>
                      <a:pt x="113" y="0"/>
                    </a:cubicBezTo>
                  </a:path>
                </a:pathLst>
              </a:custGeom>
              <a:solidFill>
                <a:srgbClr val="E5F8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284" name="Freeform 109">
                <a:extLst>
                  <a:ext uri="{FF2B5EF4-FFF2-40B4-BE49-F238E27FC236}">
                    <a16:creationId xmlns:a16="http://schemas.microsoft.com/office/drawing/2014/main" id="{17EC9D5C-2263-45C5-90C1-44ED714F07F9}"/>
                  </a:ext>
                </a:extLst>
              </p:cNvPr>
              <p:cNvSpPr>
                <a:spLocks/>
              </p:cNvSpPr>
              <p:nvPr/>
            </p:nvSpPr>
            <p:spPr bwMode="auto">
              <a:xfrm>
                <a:off x="9953558" y="4414200"/>
                <a:ext cx="215869" cy="368248"/>
              </a:xfrm>
              <a:custGeom>
                <a:avLst/>
                <a:gdLst>
                  <a:gd name="T0" fmla="*/ 3 w 116"/>
                  <a:gd name="T1" fmla="*/ 0 h 198"/>
                  <a:gd name="T2" fmla="*/ 1 w 116"/>
                  <a:gd name="T3" fmla="*/ 1 h 198"/>
                  <a:gd name="T4" fmla="*/ 0 w 116"/>
                  <a:gd name="T5" fmla="*/ 4 h 198"/>
                  <a:gd name="T6" fmla="*/ 0 w 116"/>
                  <a:gd name="T7" fmla="*/ 131 h 198"/>
                  <a:gd name="T8" fmla="*/ 1 w 116"/>
                  <a:gd name="T9" fmla="*/ 134 h 198"/>
                  <a:gd name="T10" fmla="*/ 111 w 116"/>
                  <a:gd name="T11" fmla="*/ 197 h 198"/>
                  <a:gd name="T12" fmla="*/ 113 w 116"/>
                  <a:gd name="T13" fmla="*/ 198 h 198"/>
                  <a:gd name="T14" fmla="*/ 114 w 116"/>
                  <a:gd name="T15" fmla="*/ 197 h 198"/>
                  <a:gd name="T16" fmla="*/ 116 w 116"/>
                  <a:gd name="T17" fmla="*/ 194 h 198"/>
                  <a:gd name="T18" fmla="*/ 116 w 116"/>
                  <a:gd name="T19" fmla="*/ 67 h 198"/>
                  <a:gd name="T20" fmla="*/ 114 w 116"/>
                  <a:gd name="T21" fmla="*/ 64 h 198"/>
                  <a:gd name="T22" fmla="*/ 5 w 116"/>
                  <a:gd name="T23" fmla="*/ 1 h 198"/>
                  <a:gd name="T24" fmla="*/ 3 w 116"/>
                  <a:gd name="T25"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98">
                    <a:moveTo>
                      <a:pt x="3" y="0"/>
                    </a:moveTo>
                    <a:cubicBezTo>
                      <a:pt x="2" y="0"/>
                      <a:pt x="2" y="0"/>
                      <a:pt x="1" y="1"/>
                    </a:cubicBezTo>
                    <a:cubicBezTo>
                      <a:pt x="0" y="1"/>
                      <a:pt x="0" y="2"/>
                      <a:pt x="0" y="4"/>
                    </a:cubicBezTo>
                    <a:cubicBezTo>
                      <a:pt x="0" y="131"/>
                      <a:pt x="0" y="131"/>
                      <a:pt x="0" y="131"/>
                    </a:cubicBezTo>
                    <a:cubicBezTo>
                      <a:pt x="0" y="132"/>
                      <a:pt x="0" y="133"/>
                      <a:pt x="1" y="134"/>
                    </a:cubicBezTo>
                    <a:cubicBezTo>
                      <a:pt x="111" y="197"/>
                      <a:pt x="111" y="197"/>
                      <a:pt x="111" y="197"/>
                    </a:cubicBezTo>
                    <a:cubicBezTo>
                      <a:pt x="112" y="197"/>
                      <a:pt x="112" y="198"/>
                      <a:pt x="113" y="198"/>
                    </a:cubicBezTo>
                    <a:cubicBezTo>
                      <a:pt x="113" y="198"/>
                      <a:pt x="114" y="197"/>
                      <a:pt x="114" y="197"/>
                    </a:cubicBezTo>
                    <a:cubicBezTo>
                      <a:pt x="115" y="197"/>
                      <a:pt x="116" y="196"/>
                      <a:pt x="116" y="194"/>
                    </a:cubicBezTo>
                    <a:cubicBezTo>
                      <a:pt x="116" y="67"/>
                      <a:pt x="116" y="67"/>
                      <a:pt x="116" y="67"/>
                    </a:cubicBezTo>
                    <a:cubicBezTo>
                      <a:pt x="116" y="66"/>
                      <a:pt x="115" y="65"/>
                      <a:pt x="114" y="64"/>
                    </a:cubicBezTo>
                    <a:cubicBezTo>
                      <a:pt x="5" y="1"/>
                      <a:pt x="5" y="1"/>
                      <a:pt x="5" y="1"/>
                    </a:cubicBezTo>
                    <a:cubicBezTo>
                      <a:pt x="4" y="0"/>
                      <a:pt x="3" y="0"/>
                      <a:pt x="3" y="0"/>
                    </a:cubicBezTo>
                  </a:path>
                </a:pathLst>
              </a:custGeom>
              <a:solidFill>
                <a:srgbClr val="CCF1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285" name="Freeform 110">
                <a:extLst>
                  <a:ext uri="{FF2B5EF4-FFF2-40B4-BE49-F238E27FC236}">
                    <a16:creationId xmlns:a16="http://schemas.microsoft.com/office/drawing/2014/main" id="{42299CDB-3DEB-4347-B990-F6308E737685}"/>
                  </a:ext>
                </a:extLst>
              </p:cNvPr>
              <p:cNvSpPr>
                <a:spLocks/>
              </p:cNvSpPr>
              <p:nvPr/>
            </p:nvSpPr>
            <p:spPr bwMode="auto">
              <a:xfrm>
                <a:off x="10215459" y="4415787"/>
                <a:ext cx="215869" cy="366661"/>
              </a:xfrm>
              <a:custGeom>
                <a:avLst/>
                <a:gdLst>
                  <a:gd name="T0" fmla="*/ 113 w 116"/>
                  <a:gd name="T1" fmla="*/ 0 h 197"/>
                  <a:gd name="T2" fmla="*/ 111 w 116"/>
                  <a:gd name="T3" fmla="*/ 1 h 197"/>
                  <a:gd name="T4" fmla="*/ 1 w 116"/>
                  <a:gd name="T5" fmla="*/ 64 h 197"/>
                  <a:gd name="T6" fmla="*/ 0 w 116"/>
                  <a:gd name="T7" fmla="*/ 67 h 197"/>
                  <a:gd name="T8" fmla="*/ 0 w 116"/>
                  <a:gd name="T9" fmla="*/ 193 h 197"/>
                  <a:gd name="T10" fmla="*/ 1 w 116"/>
                  <a:gd name="T11" fmla="*/ 196 h 197"/>
                  <a:gd name="T12" fmla="*/ 3 w 116"/>
                  <a:gd name="T13" fmla="*/ 197 h 197"/>
                  <a:gd name="T14" fmla="*/ 5 w 116"/>
                  <a:gd name="T15" fmla="*/ 196 h 197"/>
                  <a:gd name="T16" fmla="*/ 114 w 116"/>
                  <a:gd name="T17" fmla="*/ 133 h 197"/>
                  <a:gd name="T18" fmla="*/ 116 w 116"/>
                  <a:gd name="T19" fmla="*/ 130 h 197"/>
                  <a:gd name="T20" fmla="*/ 116 w 116"/>
                  <a:gd name="T21" fmla="*/ 3 h 197"/>
                  <a:gd name="T22" fmla="*/ 114 w 116"/>
                  <a:gd name="T23" fmla="*/ 1 h 197"/>
                  <a:gd name="T24" fmla="*/ 113 w 116"/>
                  <a:gd name="T25"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97">
                    <a:moveTo>
                      <a:pt x="113" y="0"/>
                    </a:moveTo>
                    <a:cubicBezTo>
                      <a:pt x="112" y="0"/>
                      <a:pt x="112" y="0"/>
                      <a:pt x="111" y="1"/>
                    </a:cubicBezTo>
                    <a:cubicBezTo>
                      <a:pt x="1" y="64"/>
                      <a:pt x="1" y="64"/>
                      <a:pt x="1" y="64"/>
                    </a:cubicBezTo>
                    <a:cubicBezTo>
                      <a:pt x="0" y="65"/>
                      <a:pt x="0" y="66"/>
                      <a:pt x="0" y="67"/>
                    </a:cubicBezTo>
                    <a:cubicBezTo>
                      <a:pt x="0" y="193"/>
                      <a:pt x="0" y="193"/>
                      <a:pt x="0" y="193"/>
                    </a:cubicBezTo>
                    <a:cubicBezTo>
                      <a:pt x="0" y="195"/>
                      <a:pt x="0" y="196"/>
                      <a:pt x="1" y="196"/>
                    </a:cubicBezTo>
                    <a:cubicBezTo>
                      <a:pt x="2" y="196"/>
                      <a:pt x="2" y="197"/>
                      <a:pt x="3" y="197"/>
                    </a:cubicBezTo>
                    <a:cubicBezTo>
                      <a:pt x="3" y="197"/>
                      <a:pt x="4" y="196"/>
                      <a:pt x="5" y="196"/>
                    </a:cubicBezTo>
                    <a:cubicBezTo>
                      <a:pt x="114" y="133"/>
                      <a:pt x="114" y="133"/>
                      <a:pt x="114" y="133"/>
                    </a:cubicBezTo>
                    <a:cubicBezTo>
                      <a:pt x="115" y="132"/>
                      <a:pt x="116" y="131"/>
                      <a:pt x="116" y="130"/>
                    </a:cubicBezTo>
                    <a:cubicBezTo>
                      <a:pt x="116" y="3"/>
                      <a:pt x="116" y="3"/>
                      <a:pt x="116" y="3"/>
                    </a:cubicBezTo>
                    <a:cubicBezTo>
                      <a:pt x="116" y="2"/>
                      <a:pt x="115" y="1"/>
                      <a:pt x="114" y="1"/>
                    </a:cubicBezTo>
                    <a:cubicBezTo>
                      <a:pt x="114" y="0"/>
                      <a:pt x="113" y="0"/>
                      <a:pt x="113" y="0"/>
                    </a:cubicBezTo>
                  </a:path>
                </a:pathLst>
              </a:custGeom>
              <a:solidFill>
                <a:srgbClr val="80DD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grpSp>
        <p:sp>
          <p:nvSpPr>
            <p:cNvPr id="262" name="Rectangle 261">
              <a:extLst>
                <a:ext uri="{FF2B5EF4-FFF2-40B4-BE49-F238E27FC236}">
                  <a16:creationId xmlns:a16="http://schemas.microsoft.com/office/drawing/2014/main" id="{3065920F-7BDE-4267-AFEB-643B545F13D6}"/>
                </a:ext>
              </a:extLst>
            </p:cNvPr>
            <p:cNvSpPr>
              <a:spLocks noChangeArrowheads="1"/>
            </p:cNvSpPr>
            <p:nvPr/>
          </p:nvSpPr>
          <p:spPr bwMode="auto">
            <a:xfrm>
              <a:off x="9118690" y="3876674"/>
              <a:ext cx="65" cy="276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0229">
                <a:defRPr/>
              </a:pPr>
              <a:endParaRPr lang="en-US" altLang="en-US" sz="1796">
                <a:solidFill>
                  <a:srgbClr val="FFFFFF"/>
                </a:solidFill>
              </a:endParaRPr>
            </a:p>
          </p:txBody>
        </p:sp>
        <p:grpSp>
          <p:nvGrpSpPr>
            <p:cNvPr id="263" name="Group 262">
              <a:extLst>
                <a:ext uri="{FF2B5EF4-FFF2-40B4-BE49-F238E27FC236}">
                  <a16:creationId xmlns:a16="http://schemas.microsoft.com/office/drawing/2014/main" id="{EAB04804-5ECE-4CF1-A96A-AB7418C42197}"/>
                </a:ext>
              </a:extLst>
            </p:cNvPr>
            <p:cNvGrpSpPr/>
            <p:nvPr/>
          </p:nvGrpSpPr>
          <p:grpSpPr>
            <a:xfrm>
              <a:off x="9315512" y="2355227"/>
              <a:ext cx="1163473" cy="1072998"/>
              <a:chOff x="9612294" y="4080872"/>
              <a:chExt cx="1163473" cy="1072998"/>
            </a:xfrm>
          </p:grpSpPr>
          <p:sp>
            <p:nvSpPr>
              <p:cNvPr id="264" name="Freeform 31">
                <a:extLst>
                  <a:ext uri="{FF2B5EF4-FFF2-40B4-BE49-F238E27FC236}">
                    <a16:creationId xmlns:a16="http://schemas.microsoft.com/office/drawing/2014/main" id="{AA5BA280-4445-42A4-98BD-61B4F9CF36F9}"/>
                  </a:ext>
                </a:extLst>
              </p:cNvPr>
              <p:cNvSpPr>
                <a:spLocks/>
              </p:cNvSpPr>
              <p:nvPr/>
            </p:nvSpPr>
            <p:spPr bwMode="auto">
              <a:xfrm>
                <a:off x="9812291" y="4931651"/>
                <a:ext cx="760305" cy="222219"/>
              </a:xfrm>
              <a:custGeom>
                <a:avLst/>
                <a:gdLst>
                  <a:gd name="T0" fmla="*/ 298 w 409"/>
                  <a:gd name="T1" fmla="*/ 0 h 120"/>
                  <a:gd name="T2" fmla="*/ 283 w 409"/>
                  <a:gd name="T3" fmla="*/ 0 h 120"/>
                  <a:gd name="T4" fmla="*/ 135 w 409"/>
                  <a:gd name="T5" fmla="*/ 0 h 120"/>
                  <a:gd name="T6" fmla="*/ 128 w 409"/>
                  <a:gd name="T7" fmla="*/ 0 h 120"/>
                  <a:gd name="T8" fmla="*/ 0 w 409"/>
                  <a:gd name="T9" fmla="*/ 82 h 120"/>
                  <a:gd name="T10" fmla="*/ 0 w 409"/>
                  <a:gd name="T11" fmla="*/ 120 h 120"/>
                  <a:gd name="T12" fmla="*/ 153 w 409"/>
                  <a:gd name="T13" fmla="*/ 120 h 120"/>
                  <a:gd name="T14" fmla="*/ 265 w 409"/>
                  <a:gd name="T15" fmla="*/ 120 h 120"/>
                  <a:gd name="T16" fmla="*/ 409 w 409"/>
                  <a:gd name="T17" fmla="*/ 120 h 120"/>
                  <a:gd name="T18" fmla="*/ 409 w 409"/>
                  <a:gd name="T19" fmla="*/ 82 h 120"/>
                  <a:gd name="T20" fmla="*/ 298 w 409"/>
                  <a:gd name="T21"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9" h="120">
                    <a:moveTo>
                      <a:pt x="298" y="0"/>
                    </a:moveTo>
                    <a:cubicBezTo>
                      <a:pt x="283" y="0"/>
                      <a:pt x="283" y="0"/>
                      <a:pt x="283" y="0"/>
                    </a:cubicBezTo>
                    <a:cubicBezTo>
                      <a:pt x="135" y="0"/>
                      <a:pt x="135" y="0"/>
                      <a:pt x="135" y="0"/>
                    </a:cubicBezTo>
                    <a:cubicBezTo>
                      <a:pt x="128" y="0"/>
                      <a:pt x="128" y="0"/>
                      <a:pt x="128" y="0"/>
                    </a:cubicBezTo>
                    <a:cubicBezTo>
                      <a:pt x="148" y="72"/>
                      <a:pt x="121" y="82"/>
                      <a:pt x="0" y="82"/>
                    </a:cubicBezTo>
                    <a:cubicBezTo>
                      <a:pt x="0" y="120"/>
                      <a:pt x="0" y="120"/>
                      <a:pt x="0" y="120"/>
                    </a:cubicBezTo>
                    <a:cubicBezTo>
                      <a:pt x="153" y="120"/>
                      <a:pt x="153" y="120"/>
                      <a:pt x="153" y="120"/>
                    </a:cubicBezTo>
                    <a:cubicBezTo>
                      <a:pt x="265" y="120"/>
                      <a:pt x="265" y="120"/>
                      <a:pt x="265" y="120"/>
                    </a:cubicBezTo>
                    <a:cubicBezTo>
                      <a:pt x="409" y="120"/>
                      <a:pt x="409" y="120"/>
                      <a:pt x="409" y="120"/>
                    </a:cubicBezTo>
                    <a:cubicBezTo>
                      <a:pt x="409" y="82"/>
                      <a:pt x="409" y="82"/>
                      <a:pt x="409" y="82"/>
                    </a:cubicBezTo>
                    <a:cubicBezTo>
                      <a:pt x="289" y="82"/>
                      <a:pt x="277" y="72"/>
                      <a:pt x="298" y="0"/>
                    </a:cubicBezTo>
                    <a:close/>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265" name="Freeform 32">
                <a:extLst>
                  <a:ext uri="{FF2B5EF4-FFF2-40B4-BE49-F238E27FC236}">
                    <a16:creationId xmlns:a16="http://schemas.microsoft.com/office/drawing/2014/main" id="{39ACF4DF-B4E6-4E0E-86BA-5308B00105B8}"/>
                  </a:ext>
                </a:extLst>
              </p:cNvPr>
              <p:cNvSpPr>
                <a:spLocks noEditPoints="1"/>
              </p:cNvSpPr>
              <p:nvPr/>
            </p:nvSpPr>
            <p:spPr bwMode="auto">
              <a:xfrm>
                <a:off x="9612294" y="4080872"/>
                <a:ext cx="1163473" cy="850779"/>
              </a:xfrm>
              <a:custGeom>
                <a:avLst/>
                <a:gdLst>
                  <a:gd name="T0" fmla="*/ 588 w 626"/>
                  <a:gd name="T1" fmla="*/ 0 h 457"/>
                  <a:gd name="T2" fmla="*/ 34 w 626"/>
                  <a:gd name="T3" fmla="*/ 0 h 457"/>
                  <a:gd name="T4" fmla="*/ 0 w 626"/>
                  <a:gd name="T5" fmla="*/ 35 h 457"/>
                  <a:gd name="T6" fmla="*/ 0 w 626"/>
                  <a:gd name="T7" fmla="*/ 422 h 457"/>
                  <a:gd name="T8" fmla="*/ 34 w 626"/>
                  <a:gd name="T9" fmla="*/ 457 h 457"/>
                  <a:gd name="T10" fmla="*/ 588 w 626"/>
                  <a:gd name="T11" fmla="*/ 457 h 457"/>
                  <a:gd name="T12" fmla="*/ 626 w 626"/>
                  <a:gd name="T13" fmla="*/ 422 h 457"/>
                  <a:gd name="T14" fmla="*/ 626 w 626"/>
                  <a:gd name="T15" fmla="*/ 35 h 457"/>
                  <a:gd name="T16" fmla="*/ 588 w 626"/>
                  <a:gd name="T17" fmla="*/ 0 h 457"/>
                  <a:gd name="T18" fmla="*/ 578 w 626"/>
                  <a:gd name="T19" fmla="*/ 48 h 457"/>
                  <a:gd name="T20" fmla="*/ 578 w 626"/>
                  <a:gd name="T21" fmla="*/ 409 h 457"/>
                  <a:gd name="T22" fmla="*/ 48 w 626"/>
                  <a:gd name="T23" fmla="*/ 409 h 457"/>
                  <a:gd name="T24" fmla="*/ 48 w 626"/>
                  <a:gd name="T25" fmla="*/ 48 h 457"/>
                  <a:gd name="T26" fmla="*/ 579 w 626"/>
                  <a:gd name="T27" fmla="*/ 47 h 457"/>
                  <a:gd name="T28" fmla="*/ 578 w 626"/>
                  <a:gd name="T29" fmla="*/ 48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26" h="457">
                    <a:moveTo>
                      <a:pt x="588" y="0"/>
                    </a:moveTo>
                    <a:cubicBezTo>
                      <a:pt x="34" y="0"/>
                      <a:pt x="34" y="0"/>
                      <a:pt x="34" y="0"/>
                    </a:cubicBezTo>
                    <a:cubicBezTo>
                      <a:pt x="15" y="0"/>
                      <a:pt x="0" y="16"/>
                      <a:pt x="0" y="35"/>
                    </a:cubicBezTo>
                    <a:cubicBezTo>
                      <a:pt x="0" y="422"/>
                      <a:pt x="0" y="422"/>
                      <a:pt x="0" y="422"/>
                    </a:cubicBezTo>
                    <a:cubicBezTo>
                      <a:pt x="0" y="440"/>
                      <a:pt x="15" y="457"/>
                      <a:pt x="34" y="457"/>
                    </a:cubicBezTo>
                    <a:cubicBezTo>
                      <a:pt x="588" y="457"/>
                      <a:pt x="588" y="457"/>
                      <a:pt x="588" y="457"/>
                    </a:cubicBezTo>
                    <a:cubicBezTo>
                      <a:pt x="607" y="457"/>
                      <a:pt x="626" y="440"/>
                      <a:pt x="626" y="422"/>
                    </a:cubicBezTo>
                    <a:cubicBezTo>
                      <a:pt x="626" y="35"/>
                      <a:pt x="626" y="35"/>
                      <a:pt x="626" y="35"/>
                    </a:cubicBezTo>
                    <a:cubicBezTo>
                      <a:pt x="626" y="16"/>
                      <a:pt x="607" y="0"/>
                      <a:pt x="588" y="0"/>
                    </a:cubicBezTo>
                    <a:close/>
                    <a:moveTo>
                      <a:pt x="578" y="48"/>
                    </a:moveTo>
                    <a:cubicBezTo>
                      <a:pt x="578" y="409"/>
                      <a:pt x="578" y="409"/>
                      <a:pt x="578" y="409"/>
                    </a:cubicBezTo>
                    <a:cubicBezTo>
                      <a:pt x="48" y="409"/>
                      <a:pt x="48" y="409"/>
                      <a:pt x="48" y="409"/>
                    </a:cubicBezTo>
                    <a:cubicBezTo>
                      <a:pt x="48" y="48"/>
                      <a:pt x="48" y="48"/>
                      <a:pt x="48" y="48"/>
                    </a:cubicBezTo>
                    <a:cubicBezTo>
                      <a:pt x="579" y="47"/>
                      <a:pt x="579" y="47"/>
                      <a:pt x="579" y="47"/>
                    </a:cubicBezTo>
                    <a:lnTo>
                      <a:pt x="578" y="48"/>
                    </a:lnTo>
                    <a:close/>
                  </a:path>
                </a:pathLst>
              </a:custGeom>
              <a:solidFill>
                <a:srgbClr val="C5C5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266" name="Freeform 33">
                <a:extLst>
                  <a:ext uri="{FF2B5EF4-FFF2-40B4-BE49-F238E27FC236}">
                    <a16:creationId xmlns:a16="http://schemas.microsoft.com/office/drawing/2014/main" id="{658E5CFD-E8B6-4630-A306-606F3E3A6F42}"/>
                  </a:ext>
                </a:extLst>
              </p:cNvPr>
              <p:cNvSpPr>
                <a:spLocks/>
              </p:cNvSpPr>
              <p:nvPr/>
            </p:nvSpPr>
            <p:spPr bwMode="auto">
              <a:xfrm>
                <a:off x="9699594" y="4169759"/>
                <a:ext cx="985698" cy="671417"/>
              </a:xfrm>
              <a:custGeom>
                <a:avLst/>
                <a:gdLst>
                  <a:gd name="T0" fmla="*/ 620 w 621"/>
                  <a:gd name="T1" fmla="*/ 1 h 423"/>
                  <a:gd name="T2" fmla="*/ 620 w 621"/>
                  <a:gd name="T3" fmla="*/ 423 h 423"/>
                  <a:gd name="T4" fmla="*/ 0 w 621"/>
                  <a:gd name="T5" fmla="*/ 423 h 423"/>
                  <a:gd name="T6" fmla="*/ 0 w 621"/>
                  <a:gd name="T7" fmla="*/ 1 h 423"/>
                  <a:gd name="T8" fmla="*/ 621 w 621"/>
                  <a:gd name="T9" fmla="*/ 0 h 423"/>
                  <a:gd name="T10" fmla="*/ 620 w 621"/>
                  <a:gd name="T11" fmla="*/ 1 h 423"/>
                </a:gdLst>
                <a:ahLst/>
                <a:cxnLst>
                  <a:cxn ang="0">
                    <a:pos x="T0" y="T1"/>
                  </a:cxn>
                  <a:cxn ang="0">
                    <a:pos x="T2" y="T3"/>
                  </a:cxn>
                  <a:cxn ang="0">
                    <a:pos x="T4" y="T5"/>
                  </a:cxn>
                  <a:cxn ang="0">
                    <a:pos x="T6" y="T7"/>
                  </a:cxn>
                  <a:cxn ang="0">
                    <a:pos x="T8" y="T9"/>
                  </a:cxn>
                  <a:cxn ang="0">
                    <a:pos x="T10" y="T11"/>
                  </a:cxn>
                </a:cxnLst>
                <a:rect l="0" t="0" r="r" b="b"/>
                <a:pathLst>
                  <a:path w="621" h="423">
                    <a:moveTo>
                      <a:pt x="620" y="1"/>
                    </a:moveTo>
                    <a:lnTo>
                      <a:pt x="620" y="423"/>
                    </a:lnTo>
                    <a:lnTo>
                      <a:pt x="0" y="423"/>
                    </a:lnTo>
                    <a:lnTo>
                      <a:pt x="0" y="1"/>
                    </a:lnTo>
                    <a:lnTo>
                      <a:pt x="621" y="0"/>
                    </a:lnTo>
                    <a:lnTo>
                      <a:pt x="620" y="1"/>
                    </a:lnTo>
                    <a:close/>
                  </a:path>
                </a:pathLst>
              </a:custGeom>
              <a:solidFill>
                <a:srgbClr val="00BB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267" name="Freeform 34">
                <a:extLst>
                  <a:ext uri="{FF2B5EF4-FFF2-40B4-BE49-F238E27FC236}">
                    <a16:creationId xmlns:a16="http://schemas.microsoft.com/office/drawing/2014/main" id="{E1EA0A35-3D80-489E-8564-4353508CE42F}"/>
                  </a:ext>
                </a:extLst>
              </p:cNvPr>
              <p:cNvSpPr>
                <a:spLocks/>
              </p:cNvSpPr>
              <p:nvPr/>
            </p:nvSpPr>
            <p:spPr bwMode="auto">
              <a:xfrm>
                <a:off x="9699594" y="4169759"/>
                <a:ext cx="985698" cy="671417"/>
              </a:xfrm>
              <a:custGeom>
                <a:avLst/>
                <a:gdLst>
                  <a:gd name="T0" fmla="*/ 620 w 621"/>
                  <a:gd name="T1" fmla="*/ 1 h 423"/>
                  <a:gd name="T2" fmla="*/ 620 w 621"/>
                  <a:gd name="T3" fmla="*/ 423 h 423"/>
                  <a:gd name="T4" fmla="*/ 0 w 621"/>
                  <a:gd name="T5" fmla="*/ 423 h 423"/>
                  <a:gd name="T6" fmla="*/ 0 w 621"/>
                  <a:gd name="T7" fmla="*/ 1 h 423"/>
                  <a:gd name="T8" fmla="*/ 621 w 621"/>
                  <a:gd name="T9" fmla="*/ 0 h 423"/>
                  <a:gd name="T10" fmla="*/ 620 w 621"/>
                  <a:gd name="T11" fmla="*/ 1 h 423"/>
                </a:gdLst>
                <a:ahLst/>
                <a:cxnLst>
                  <a:cxn ang="0">
                    <a:pos x="T0" y="T1"/>
                  </a:cxn>
                  <a:cxn ang="0">
                    <a:pos x="T2" y="T3"/>
                  </a:cxn>
                  <a:cxn ang="0">
                    <a:pos x="T4" y="T5"/>
                  </a:cxn>
                  <a:cxn ang="0">
                    <a:pos x="T6" y="T7"/>
                  </a:cxn>
                  <a:cxn ang="0">
                    <a:pos x="T8" y="T9"/>
                  </a:cxn>
                  <a:cxn ang="0">
                    <a:pos x="T10" y="T11"/>
                  </a:cxn>
                </a:cxnLst>
                <a:rect l="0" t="0" r="r" b="b"/>
                <a:pathLst>
                  <a:path w="621" h="423">
                    <a:moveTo>
                      <a:pt x="620" y="1"/>
                    </a:moveTo>
                    <a:lnTo>
                      <a:pt x="620" y="423"/>
                    </a:lnTo>
                    <a:lnTo>
                      <a:pt x="0" y="423"/>
                    </a:lnTo>
                    <a:lnTo>
                      <a:pt x="0" y="1"/>
                    </a:lnTo>
                    <a:lnTo>
                      <a:pt x="621" y="0"/>
                    </a:lnTo>
                    <a:lnTo>
                      <a:pt x="620" y="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268" name="Freeform 35">
                <a:extLst>
                  <a:ext uri="{FF2B5EF4-FFF2-40B4-BE49-F238E27FC236}">
                    <a16:creationId xmlns:a16="http://schemas.microsoft.com/office/drawing/2014/main" id="{CB692A9C-9A5F-4B8F-97CE-BF3B240859C8}"/>
                  </a:ext>
                </a:extLst>
              </p:cNvPr>
              <p:cNvSpPr>
                <a:spLocks/>
              </p:cNvSpPr>
              <p:nvPr/>
            </p:nvSpPr>
            <p:spPr bwMode="auto">
              <a:xfrm>
                <a:off x="9612294" y="4080872"/>
                <a:ext cx="1092045" cy="850779"/>
              </a:xfrm>
              <a:custGeom>
                <a:avLst/>
                <a:gdLst>
                  <a:gd name="T0" fmla="*/ 48 w 588"/>
                  <a:gd name="T1" fmla="*/ 409 h 457"/>
                  <a:gd name="T2" fmla="*/ 47 w 588"/>
                  <a:gd name="T3" fmla="*/ 409 h 457"/>
                  <a:gd name="T4" fmla="*/ 47 w 588"/>
                  <a:gd name="T5" fmla="*/ 48 h 457"/>
                  <a:gd name="T6" fmla="*/ 532 w 588"/>
                  <a:gd name="T7" fmla="*/ 47 h 457"/>
                  <a:gd name="T8" fmla="*/ 588 w 588"/>
                  <a:gd name="T9" fmla="*/ 0 h 457"/>
                  <a:gd name="T10" fmla="*/ 588 w 588"/>
                  <a:gd name="T11" fmla="*/ 0 h 457"/>
                  <a:gd name="T12" fmla="*/ 34 w 588"/>
                  <a:gd name="T13" fmla="*/ 0 h 457"/>
                  <a:gd name="T14" fmla="*/ 0 w 588"/>
                  <a:gd name="T15" fmla="*/ 35 h 457"/>
                  <a:gd name="T16" fmla="*/ 0 w 588"/>
                  <a:gd name="T17" fmla="*/ 422 h 457"/>
                  <a:gd name="T18" fmla="*/ 34 w 588"/>
                  <a:gd name="T19" fmla="*/ 457 h 457"/>
                  <a:gd name="T20" fmla="*/ 47 w 588"/>
                  <a:gd name="T21" fmla="*/ 457 h 457"/>
                  <a:gd name="T22" fmla="*/ 104 w 588"/>
                  <a:gd name="T23" fmla="*/ 409 h 457"/>
                  <a:gd name="T24" fmla="*/ 48 w 588"/>
                  <a:gd name="T25" fmla="*/ 409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8" h="457">
                    <a:moveTo>
                      <a:pt x="48" y="409"/>
                    </a:moveTo>
                    <a:cubicBezTo>
                      <a:pt x="47" y="409"/>
                      <a:pt x="47" y="409"/>
                      <a:pt x="47" y="409"/>
                    </a:cubicBezTo>
                    <a:cubicBezTo>
                      <a:pt x="47" y="48"/>
                      <a:pt x="47" y="48"/>
                      <a:pt x="47" y="48"/>
                    </a:cubicBezTo>
                    <a:cubicBezTo>
                      <a:pt x="532" y="47"/>
                      <a:pt x="532" y="47"/>
                      <a:pt x="532" y="47"/>
                    </a:cubicBezTo>
                    <a:cubicBezTo>
                      <a:pt x="588" y="0"/>
                      <a:pt x="588" y="0"/>
                      <a:pt x="588" y="0"/>
                    </a:cubicBezTo>
                    <a:cubicBezTo>
                      <a:pt x="588" y="0"/>
                      <a:pt x="588" y="0"/>
                      <a:pt x="588" y="0"/>
                    </a:cubicBezTo>
                    <a:cubicBezTo>
                      <a:pt x="34" y="0"/>
                      <a:pt x="34" y="0"/>
                      <a:pt x="34" y="0"/>
                    </a:cubicBezTo>
                    <a:cubicBezTo>
                      <a:pt x="15" y="0"/>
                      <a:pt x="0" y="16"/>
                      <a:pt x="0" y="35"/>
                    </a:cubicBezTo>
                    <a:cubicBezTo>
                      <a:pt x="0" y="422"/>
                      <a:pt x="0" y="422"/>
                      <a:pt x="0" y="422"/>
                    </a:cubicBezTo>
                    <a:cubicBezTo>
                      <a:pt x="0" y="440"/>
                      <a:pt x="15" y="457"/>
                      <a:pt x="34" y="457"/>
                    </a:cubicBezTo>
                    <a:cubicBezTo>
                      <a:pt x="47" y="457"/>
                      <a:pt x="47" y="457"/>
                      <a:pt x="47" y="457"/>
                    </a:cubicBezTo>
                    <a:cubicBezTo>
                      <a:pt x="104" y="409"/>
                      <a:pt x="104" y="409"/>
                      <a:pt x="104" y="409"/>
                    </a:cubicBezTo>
                    <a:lnTo>
                      <a:pt x="48" y="409"/>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269" name="Freeform 36">
                <a:extLst>
                  <a:ext uri="{FF2B5EF4-FFF2-40B4-BE49-F238E27FC236}">
                    <a16:creationId xmlns:a16="http://schemas.microsoft.com/office/drawing/2014/main" id="{76FFD89D-59A1-4199-B9B4-9D2FF84CCA1F}"/>
                  </a:ext>
                </a:extLst>
              </p:cNvPr>
              <p:cNvSpPr>
                <a:spLocks/>
              </p:cNvSpPr>
              <p:nvPr/>
            </p:nvSpPr>
            <p:spPr bwMode="auto">
              <a:xfrm>
                <a:off x="9699594" y="4169759"/>
                <a:ext cx="901572" cy="671417"/>
              </a:xfrm>
              <a:custGeom>
                <a:avLst/>
                <a:gdLst>
                  <a:gd name="T0" fmla="*/ 0 w 568"/>
                  <a:gd name="T1" fmla="*/ 423 h 423"/>
                  <a:gd name="T2" fmla="*/ 1 w 568"/>
                  <a:gd name="T3" fmla="*/ 423 h 423"/>
                  <a:gd name="T4" fmla="*/ 1 w 568"/>
                  <a:gd name="T5" fmla="*/ 1 h 423"/>
                  <a:gd name="T6" fmla="*/ 568 w 568"/>
                  <a:gd name="T7" fmla="*/ 0 h 423"/>
                  <a:gd name="T8" fmla="*/ 568 w 568"/>
                  <a:gd name="T9" fmla="*/ 0 h 423"/>
                  <a:gd name="T10" fmla="*/ 0 w 568"/>
                  <a:gd name="T11" fmla="*/ 1 h 423"/>
                  <a:gd name="T12" fmla="*/ 0 w 568"/>
                  <a:gd name="T13" fmla="*/ 423 h 423"/>
                </a:gdLst>
                <a:ahLst/>
                <a:cxnLst>
                  <a:cxn ang="0">
                    <a:pos x="T0" y="T1"/>
                  </a:cxn>
                  <a:cxn ang="0">
                    <a:pos x="T2" y="T3"/>
                  </a:cxn>
                  <a:cxn ang="0">
                    <a:pos x="T4" y="T5"/>
                  </a:cxn>
                  <a:cxn ang="0">
                    <a:pos x="T6" y="T7"/>
                  </a:cxn>
                  <a:cxn ang="0">
                    <a:pos x="T8" y="T9"/>
                  </a:cxn>
                  <a:cxn ang="0">
                    <a:pos x="T10" y="T11"/>
                  </a:cxn>
                  <a:cxn ang="0">
                    <a:pos x="T12" y="T13"/>
                  </a:cxn>
                </a:cxnLst>
                <a:rect l="0" t="0" r="r" b="b"/>
                <a:pathLst>
                  <a:path w="568" h="423">
                    <a:moveTo>
                      <a:pt x="0" y="423"/>
                    </a:moveTo>
                    <a:lnTo>
                      <a:pt x="1" y="423"/>
                    </a:lnTo>
                    <a:lnTo>
                      <a:pt x="1" y="1"/>
                    </a:lnTo>
                    <a:lnTo>
                      <a:pt x="568" y="0"/>
                    </a:lnTo>
                    <a:lnTo>
                      <a:pt x="568" y="0"/>
                    </a:lnTo>
                    <a:lnTo>
                      <a:pt x="0" y="1"/>
                    </a:lnTo>
                    <a:lnTo>
                      <a:pt x="0" y="423"/>
                    </a:ln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270" name="Rectangle 269">
                <a:extLst>
                  <a:ext uri="{FF2B5EF4-FFF2-40B4-BE49-F238E27FC236}">
                    <a16:creationId xmlns:a16="http://schemas.microsoft.com/office/drawing/2014/main" id="{9A6FE69F-80F1-47D0-A9BE-941C693A2018}"/>
                  </a:ext>
                </a:extLst>
              </p:cNvPr>
              <p:cNvSpPr>
                <a:spLocks noChangeArrowheads="1"/>
              </p:cNvSpPr>
              <p:nvPr/>
            </p:nvSpPr>
            <p:spPr bwMode="auto">
              <a:xfrm>
                <a:off x="9812291" y="5084030"/>
                <a:ext cx="760305" cy="69840"/>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271" name="Oval 270">
                <a:extLst>
                  <a:ext uri="{FF2B5EF4-FFF2-40B4-BE49-F238E27FC236}">
                    <a16:creationId xmlns:a16="http://schemas.microsoft.com/office/drawing/2014/main" id="{37F1D1CE-D847-4F0B-AC3B-6CD206609746}"/>
                  </a:ext>
                </a:extLst>
              </p:cNvPr>
              <p:cNvSpPr>
                <a:spLocks noChangeArrowheads="1"/>
              </p:cNvSpPr>
              <p:nvPr/>
            </p:nvSpPr>
            <p:spPr bwMode="auto">
              <a:xfrm>
                <a:off x="10172602" y="4112617"/>
                <a:ext cx="31746" cy="33333"/>
              </a:xfrm>
              <a:prstGeom prst="ellipse">
                <a:avLst/>
              </a:pr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272" name="Freeform 39">
                <a:extLst>
                  <a:ext uri="{FF2B5EF4-FFF2-40B4-BE49-F238E27FC236}">
                    <a16:creationId xmlns:a16="http://schemas.microsoft.com/office/drawing/2014/main" id="{82EDFC63-C46F-4442-B575-6AA0BB9B2D87}"/>
                  </a:ext>
                </a:extLst>
              </p:cNvPr>
              <p:cNvSpPr>
                <a:spLocks/>
              </p:cNvSpPr>
              <p:nvPr/>
            </p:nvSpPr>
            <p:spPr bwMode="auto">
              <a:xfrm>
                <a:off x="9982129" y="4247536"/>
                <a:ext cx="419041" cy="246028"/>
              </a:xfrm>
              <a:custGeom>
                <a:avLst/>
                <a:gdLst>
                  <a:gd name="T0" fmla="*/ 113 w 226"/>
                  <a:gd name="T1" fmla="*/ 0 h 133"/>
                  <a:gd name="T2" fmla="*/ 111 w 226"/>
                  <a:gd name="T3" fmla="*/ 0 h 133"/>
                  <a:gd name="T4" fmla="*/ 2 w 226"/>
                  <a:gd name="T5" fmla="*/ 63 h 133"/>
                  <a:gd name="T6" fmla="*/ 0 w 226"/>
                  <a:gd name="T7" fmla="*/ 66 h 133"/>
                  <a:gd name="T8" fmla="*/ 2 w 226"/>
                  <a:gd name="T9" fmla="*/ 69 h 133"/>
                  <a:gd name="T10" fmla="*/ 112 w 226"/>
                  <a:gd name="T11" fmla="*/ 133 h 133"/>
                  <a:gd name="T12" fmla="*/ 114 w 226"/>
                  <a:gd name="T13" fmla="*/ 133 h 133"/>
                  <a:gd name="T14" fmla="*/ 115 w 226"/>
                  <a:gd name="T15" fmla="*/ 133 h 133"/>
                  <a:gd name="T16" fmla="*/ 225 w 226"/>
                  <a:gd name="T17" fmla="*/ 69 h 133"/>
                  <a:gd name="T18" fmla="*/ 226 w 226"/>
                  <a:gd name="T19" fmla="*/ 67 h 133"/>
                  <a:gd name="T20" fmla="*/ 225 w 226"/>
                  <a:gd name="T21" fmla="*/ 64 h 133"/>
                  <a:gd name="T22" fmla="*/ 115 w 226"/>
                  <a:gd name="T23" fmla="*/ 0 h 133"/>
                  <a:gd name="T24" fmla="*/ 113 w 226"/>
                  <a:gd name="T25"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 h="133">
                    <a:moveTo>
                      <a:pt x="113" y="0"/>
                    </a:moveTo>
                    <a:cubicBezTo>
                      <a:pt x="112" y="0"/>
                      <a:pt x="112" y="0"/>
                      <a:pt x="111" y="0"/>
                    </a:cubicBezTo>
                    <a:cubicBezTo>
                      <a:pt x="2" y="63"/>
                      <a:pt x="2" y="63"/>
                      <a:pt x="2" y="63"/>
                    </a:cubicBezTo>
                    <a:cubicBezTo>
                      <a:pt x="1" y="64"/>
                      <a:pt x="0" y="65"/>
                      <a:pt x="0" y="66"/>
                    </a:cubicBezTo>
                    <a:cubicBezTo>
                      <a:pt x="0" y="67"/>
                      <a:pt x="1" y="68"/>
                      <a:pt x="2" y="69"/>
                    </a:cubicBezTo>
                    <a:cubicBezTo>
                      <a:pt x="112" y="133"/>
                      <a:pt x="112" y="133"/>
                      <a:pt x="112" y="133"/>
                    </a:cubicBezTo>
                    <a:cubicBezTo>
                      <a:pt x="112" y="133"/>
                      <a:pt x="113" y="133"/>
                      <a:pt x="114" y="133"/>
                    </a:cubicBezTo>
                    <a:cubicBezTo>
                      <a:pt x="114" y="133"/>
                      <a:pt x="115" y="133"/>
                      <a:pt x="115" y="133"/>
                    </a:cubicBezTo>
                    <a:cubicBezTo>
                      <a:pt x="225" y="69"/>
                      <a:pt x="225" y="69"/>
                      <a:pt x="225" y="69"/>
                    </a:cubicBezTo>
                    <a:cubicBezTo>
                      <a:pt x="226" y="69"/>
                      <a:pt x="226" y="68"/>
                      <a:pt x="226" y="67"/>
                    </a:cubicBezTo>
                    <a:cubicBezTo>
                      <a:pt x="226" y="65"/>
                      <a:pt x="226" y="64"/>
                      <a:pt x="225" y="64"/>
                    </a:cubicBezTo>
                    <a:cubicBezTo>
                      <a:pt x="115" y="0"/>
                      <a:pt x="115" y="0"/>
                      <a:pt x="115" y="0"/>
                    </a:cubicBezTo>
                    <a:cubicBezTo>
                      <a:pt x="114" y="0"/>
                      <a:pt x="114" y="0"/>
                      <a:pt x="113" y="0"/>
                    </a:cubicBezTo>
                  </a:path>
                </a:pathLst>
              </a:custGeom>
              <a:solidFill>
                <a:srgbClr val="E5F8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273" name="Freeform 40">
                <a:extLst>
                  <a:ext uri="{FF2B5EF4-FFF2-40B4-BE49-F238E27FC236}">
                    <a16:creationId xmlns:a16="http://schemas.microsoft.com/office/drawing/2014/main" id="{B065B5E5-A8FE-4E3E-8473-65C2D5112928}"/>
                  </a:ext>
                </a:extLst>
              </p:cNvPr>
              <p:cNvSpPr>
                <a:spLocks/>
              </p:cNvSpPr>
              <p:nvPr/>
            </p:nvSpPr>
            <p:spPr bwMode="auto">
              <a:xfrm>
                <a:off x="9953558" y="4414200"/>
                <a:ext cx="215869" cy="368248"/>
              </a:xfrm>
              <a:custGeom>
                <a:avLst/>
                <a:gdLst>
                  <a:gd name="T0" fmla="*/ 3 w 116"/>
                  <a:gd name="T1" fmla="*/ 0 h 198"/>
                  <a:gd name="T2" fmla="*/ 1 w 116"/>
                  <a:gd name="T3" fmla="*/ 1 h 198"/>
                  <a:gd name="T4" fmla="*/ 0 w 116"/>
                  <a:gd name="T5" fmla="*/ 4 h 198"/>
                  <a:gd name="T6" fmla="*/ 0 w 116"/>
                  <a:gd name="T7" fmla="*/ 131 h 198"/>
                  <a:gd name="T8" fmla="*/ 1 w 116"/>
                  <a:gd name="T9" fmla="*/ 134 h 198"/>
                  <a:gd name="T10" fmla="*/ 111 w 116"/>
                  <a:gd name="T11" fmla="*/ 197 h 198"/>
                  <a:gd name="T12" fmla="*/ 113 w 116"/>
                  <a:gd name="T13" fmla="*/ 198 h 198"/>
                  <a:gd name="T14" fmla="*/ 114 w 116"/>
                  <a:gd name="T15" fmla="*/ 197 h 198"/>
                  <a:gd name="T16" fmla="*/ 116 w 116"/>
                  <a:gd name="T17" fmla="*/ 194 h 198"/>
                  <a:gd name="T18" fmla="*/ 116 w 116"/>
                  <a:gd name="T19" fmla="*/ 67 h 198"/>
                  <a:gd name="T20" fmla="*/ 114 w 116"/>
                  <a:gd name="T21" fmla="*/ 64 h 198"/>
                  <a:gd name="T22" fmla="*/ 5 w 116"/>
                  <a:gd name="T23" fmla="*/ 1 h 198"/>
                  <a:gd name="T24" fmla="*/ 3 w 116"/>
                  <a:gd name="T25"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98">
                    <a:moveTo>
                      <a:pt x="3" y="0"/>
                    </a:moveTo>
                    <a:cubicBezTo>
                      <a:pt x="2" y="0"/>
                      <a:pt x="2" y="0"/>
                      <a:pt x="1" y="1"/>
                    </a:cubicBezTo>
                    <a:cubicBezTo>
                      <a:pt x="0" y="1"/>
                      <a:pt x="0" y="2"/>
                      <a:pt x="0" y="4"/>
                    </a:cubicBezTo>
                    <a:cubicBezTo>
                      <a:pt x="0" y="131"/>
                      <a:pt x="0" y="131"/>
                      <a:pt x="0" y="131"/>
                    </a:cubicBezTo>
                    <a:cubicBezTo>
                      <a:pt x="0" y="132"/>
                      <a:pt x="0" y="133"/>
                      <a:pt x="1" y="134"/>
                    </a:cubicBezTo>
                    <a:cubicBezTo>
                      <a:pt x="111" y="197"/>
                      <a:pt x="111" y="197"/>
                      <a:pt x="111" y="197"/>
                    </a:cubicBezTo>
                    <a:cubicBezTo>
                      <a:pt x="112" y="197"/>
                      <a:pt x="112" y="198"/>
                      <a:pt x="113" y="198"/>
                    </a:cubicBezTo>
                    <a:cubicBezTo>
                      <a:pt x="113" y="198"/>
                      <a:pt x="114" y="197"/>
                      <a:pt x="114" y="197"/>
                    </a:cubicBezTo>
                    <a:cubicBezTo>
                      <a:pt x="115" y="197"/>
                      <a:pt x="116" y="196"/>
                      <a:pt x="116" y="194"/>
                    </a:cubicBezTo>
                    <a:cubicBezTo>
                      <a:pt x="116" y="67"/>
                      <a:pt x="116" y="67"/>
                      <a:pt x="116" y="67"/>
                    </a:cubicBezTo>
                    <a:cubicBezTo>
                      <a:pt x="116" y="66"/>
                      <a:pt x="115" y="65"/>
                      <a:pt x="114" y="64"/>
                    </a:cubicBezTo>
                    <a:cubicBezTo>
                      <a:pt x="5" y="1"/>
                      <a:pt x="5" y="1"/>
                      <a:pt x="5" y="1"/>
                    </a:cubicBezTo>
                    <a:cubicBezTo>
                      <a:pt x="4" y="0"/>
                      <a:pt x="3" y="0"/>
                      <a:pt x="3" y="0"/>
                    </a:cubicBezTo>
                  </a:path>
                </a:pathLst>
              </a:custGeom>
              <a:solidFill>
                <a:srgbClr val="CCF1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274" name="Freeform 41">
                <a:extLst>
                  <a:ext uri="{FF2B5EF4-FFF2-40B4-BE49-F238E27FC236}">
                    <a16:creationId xmlns:a16="http://schemas.microsoft.com/office/drawing/2014/main" id="{BBC96578-1F2E-4EF8-BD26-3D74AEB78EF2}"/>
                  </a:ext>
                </a:extLst>
              </p:cNvPr>
              <p:cNvSpPr>
                <a:spLocks/>
              </p:cNvSpPr>
              <p:nvPr/>
            </p:nvSpPr>
            <p:spPr bwMode="auto">
              <a:xfrm>
                <a:off x="10215459" y="4415787"/>
                <a:ext cx="215869" cy="366661"/>
              </a:xfrm>
              <a:custGeom>
                <a:avLst/>
                <a:gdLst>
                  <a:gd name="T0" fmla="*/ 113 w 116"/>
                  <a:gd name="T1" fmla="*/ 0 h 197"/>
                  <a:gd name="T2" fmla="*/ 111 w 116"/>
                  <a:gd name="T3" fmla="*/ 1 h 197"/>
                  <a:gd name="T4" fmla="*/ 1 w 116"/>
                  <a:gd name="T5" fmla="*/ 64 h 197"/>
                  <a:gd name="T6" fmla="*/ 0 w 116"/>
                  <a:gd name="T7" fmla="*/ 67 h 197"/>
                  <a:gd name="T8" fmla="*/ 0 w 116"/>
                  <a:gd name="T9" fmla="*/ 193 h 197"/>
                  <a:gd name="T10" fmla="*/ 1 w 116"/>
                  <a:gd name="T11" fmla="*/ 196 h 197"/>
                  <a:gd name="T12" fmla="*/ 3 w 116"/>
                  <a:gd name="T13" fmla="*/ 197 h 197"/>
                  <a:gd name="T14" fmla="*/ 5 w 116"/>
                  <a:gd name="T15" fmla="*/ 196 h 197"/>
                  <a:gd name="T16" fmla="*/ 114 w 116"/>
                  <a:gd name="T17" fmla="*/ 133 h 197"/>
                  <a:gd name="T18" fmla="*/ 116 w 116"/>
                  <a:gd name="T19" fmla="*/ 130 h 197"/>
                  <a:gd name="T20" fmla="*/ 116 w 116"/>
                  <a:gd name="T21" fmla="*/ 3 h 197"/>
                  <a:gd name="T22" fmla="*/ 114 w 116"/>
                  <a:gd name="T23" fmla="*/ 1 h 197"/>
                  <a:gd name="T24" fmla="*/ 113 w 116"/>
                  <a:gd name="T25"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97">
                    <a:moveTo>
                      <a:pt x="113" y="0"/>
                    </a:moveTo>
                    <a:cubicBezTo>
                      <a:pt x="112" y="0"/>
                      <a:pt x="112" y="0"/>
                      <a:pt x="111" y="1"/>
                    </a:cubicBezTo>
                    <a:cubicBezTo>
                      <a:pt x="1" y="64"/>
                      <a:pt x="1" y="64"/>
                      <a:pt x="1" y="64"/>
                    </a:cubicBezTo>
                    <a:cubicBezTo>
                      <a:pt x="0" y="65"/>
                      <a:pt x="0" y="66"/>
                      <a:pt x="0" y="67"/>
                    </a:cubicBezTo>
                    <a:cubicBezTo>
                      <a:pt x="0" y="193"/>
                      <a:pt x="0" y="193"/>
                      <a:pt x="0" y="193"/>
                    </a:cubicBezTo>
                    <a:cubicBezTo>
                      <a:pt x="0" y="195"/>
                      <a:pt x="0" y="196"/>
                      <a:pt x="1" y="196"/>
                    </a:cubicBezTo>
                    <a:cubicBezTo>
                      <a:pt x="2" y="196"/>
                      <a:pt x="2" y="197"/>
                      <a:pt x="3" y="197"/>
                    </a:cubicBezTo>
                    <a:cubicBezTo>
                      <a:pt x="3" y="197"/>
                      <a:pt x="4" y="196"/>
                      <a:pt x="5" y="196"/>
                    </a:cubicBezTo>
                    <a:cubicBezTo>
                      <a:pt x="114" y="133"/>
                      <a:pt x="114" y="133"/>
                      <a:pt x="114" y="133"/>
                    </a:cubicBezTo>
                    <a:cubicBezTo>
                      <a:pt x="115" y="132"/>
                      <a:pt x="116" y="131"/>
                      <a:pt x="116" y="130"/>
                    </a:cubicBezTo>
                    <a:cubicBezTo>
                      <a:pt x="116" y="3"/>
                      <a:pt x="116" y="3"/>
                      <a:pt x="116" y="3"/>
                    </a:cubicBezTo>
                    <a:cubicBezTo>
                      <a:pt x="116" y="2"/>
                      <a:pt x="115" y="1"/>
                      <a:pt x="114" y="1"/>
                    </a:cubicBezTo>
                    <a:cubicBezTo>
                      <a:pt x="114" y="0"/>
                      <a:pt x="113" y="0"/>
                      <a:pt x="113" y="0"/>
                    </a:cubicBezTo>
                  </a:path>
                </a:pathLst>
              </a:custGeom>
              <a:solidFill>
                <a:srgbClr val="80DD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grpSp>
      </p:grpSp>
      <p:sp>
        <p:nvSpPr>
          <p:cNvPr id="286" name="Freeform 5">
            <a:extLst>
              <a:ext uri="{FF2B5EF4-FFF2-40B4-BE49-F238E27FC236}">
                <a16:creationId xmlns:a16="http://schemas.microsoft.com/office/drawing/2014/main" id="{32FD9510-410C-49DE-8901-B1C966E222AD}"/>
              </a:ext>
            </a:extLst>
          </p:cNvPr>
          <p:cNvSpPr>
            <a:spLocks/>
          </p:cNvSpPr>
          <p:nvPr/>
        </p:nvSpPr>
        <p:spPr bwMode="auto">
          <a:xfrm>
            <a:off x="1321618" y="1590726"/>
            <a:ext cx="2492674" cy="4609144"/>
          </a:xfrm>
          <a:custGeom>
            <a:avLst/>
            <a:gdLst>
              <a:gd name="T0" fmla="*/ 2649 w 2649"/>
              <a:gd name="T1" fmla="*/ 2496 h 2529"/>
              <a:gd name="T2" fmla="*/ 2616 w 2649"/>
              <a:gd name="T3" fmla="*/ 2529 h 2529"/>
              <a:gd name="T4" fmla="*/ 33 w 2649"/>
              <a:gd name="T5" fmla="*/ 2529 h 2529"/>
              <a:gd name="T6" fmla="*/ 0 w 2649"/>
              <a:gd name="T7" fmla="*/ 2496 h 2529"/>
              <a:gd name="T8" fmla="*/ 0 w 2649"/>
              <a:gd name="T9" fmla="*/ 33 h 2529"/>
              <a:gd name="T10" fmla="*/ 33 w 2649"/>
              <a:gd name="T11" fmla="*/ 0 h 2529"/>
              <a:gd name="T12" fmla="*/ 2616 w 2649"/>
              <a:gd name="T13" fmla="*/ 0 h 2529"/>
              <a:gd name="T14" fmla="*/ 2649 w 2649"/>
              <a:gd name="T15" fmla="*/ 33 h 2529"/>
              <a:gd name="T16" fmla="*/ 2649 w 2649"/>
              <a:gd name="T17" fmla="*/ 2496 h 2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49" h="2529">
                <a:moveTo>
                  <a:pt x="2649" y="2496"/>
                </a:moveTo>
                <a:cubicBezTo>
                  <a:pt x="2649" y="2514"/>
                  <a:pt x="2634" y="2529"/>
                  <a:pt x="2616" y="2529"/>
                </a:cubicBezTo>
                <a:cubicBezTo>
                  <a:pt x="33" y="2529"/>
                  <a:pt x="33" y="2529"/>
                  <a:pt x="33" y="2529"/>
                </a:cubicBezTo>
                <a:cubicBezTo>
                  <a:pt x="15" y="2529"/>
                  <a:pt x="0" y="2514"/>
                  <a:pt x="0" y="2496"/>
                </a:cubicBezTo>
                <a:cubicBezTo>
                  <a:pt x="0" y="33"/>
                  <a:pt x="0" y="33"/>
                  <a:pt x="0" y="33"/>
                </a:cubicBezTo>
                <a:cubicBezTo>
                  <a:pt x="0" y="14"/>
                  <a:pt x="15" y="0"/>
                  <a:pt x="33" y="0"/>
                </a:cubicBezTo>
                <a:cubicBezTo>
                  <a:pt x="2616" y="0"/>
                  <a:pt x="2616" y="0"/>
                  <a:pt x="2616" y="0"/>
                </a:cubicBezTo>
                <a:cubicBezTo>
                  <a:pt x="2634" y="0"/>
                  <a:pt x="2649" y="14"/>
                  <a:pt x="2649" y="33"/>
                </a:cubicBezTo>
                <a:cubicBezTo>
                  <a:pt x="2649" y="2496"/>
                  <a:pt x="2649" y="2496"/>
                  <a:pt x="2649" y="2496"/>
                </a:cubicBezTo>
              </a:path>
            </a:pathLst>
          </a:custGeom>
          <a:solidFill>
            <a:srgbClr val="022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186072" numCol="1" anchor="b" anchorCtr="0" compatLnSpc="1">
            <a:prstTxWarp prst="textNoShape">
              <a:avLst/>
            </a:prstTxWarp>
          </a:bodyPr>
          <a:lstStyle/>
          <a:p>
            <a:pPr algn="ctr" defTabSz="930229">
              <a:defRPr/>
            </a:pPr>
            <a:r>
              <a:rPr lang="en-US" sz="2036" b="1">
                <a:solidFill>
                  <a:srgbClr val="FFFFFF"/>
                </a:solidFill>
                <a:latin typeface="Segoe UI Semibold"/>
              </a:rPr>
              <a:t>Resource Group</a:t>
            </a:r>
          </a:p>
        </p:txBody>
      </p:sp>
      <p:sp>
        <p:nvSpPr>
          <p:cNvPr id="287" name="Rectangle 286">
            <a:extLst>
              <a:ext uri="{FF2B5EF4-FFF2-40B4-BE49-F238E27FC236}">
                <a16:creationId xmlns:a16="http://schemas.microsoft.com/office/drawing/2014/main" id="{95A2AF17-BAC0-42F2-B0BC-F3A2434CFF40}"/>
              </a:ext>
            </a:extLst>
          </p:cNvPr>
          <p:cNvSpPr>
            <a:spLocks noChangeArrowheads="1"/>
          </p:cNvSpPr>
          <p:nvPr/>
        </p:nvSpPr>
        <p:spPr bwMode="auto">
          <a:xfrm>
            <a:off x="846057" y="3599195"/>
            <a:ext cx="1275829" cy="281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0229">
              <a:defRPr/>
            </a:pPr>
            <a:endParaRPr lang="en-US" altLang="en-US" sz="1796">
              <a:solidFill>
                <a:srgbClr val="FFFFFF"/>
              </a:solidFill>
            </a:endParaRPr>
          </a:p>
        </p:txBody>
      </p:sp>
      <p:grpSp>
        <p:nvGrpSpPr>
          <p:cNvPr id="288" name="Group 287">
            <a:extLst>
              <a:ext uri="{FF2B5EF4-FFF2-40B4-BE49-F238E27FC236}">
                <a16:creationId xmlns:a16="http://schemas.microsoft.com/office/drawing/2014/main" id="{BF339D60-562E-4F84-9CD2-5AA48EB794B7}"/>
              </a:ext>
            </a:extLst>
          </p:cNvPr>
          <p:cNvGrpSpPr/>
          <p:nvPr/>
        </p:nvGrpSpPr>
        <p:grpSpPr>
          <a:xfrm>
            <a:off x="1711721" y="2138214"/>
            <a:ext cx="1333967" cy="2884677"/>
            <a:chOff x="1411692" y="2338604"/>
            <a:chExt cx="1311089" cy="2835204"/>
          </a:xfrm>
        </p:grpSpPr>
        <p:sp>
          <p:nvSpPr>
            <p:cNvPr id="289" name="Freeform 22">
              <a:extLst>
                <a:ext uri="{FF2B5EF4-FFF2-40B4-BE49-F238E27FC236}">
                  <a16:creationId xmlns:a16="http://schemas.microsoft.com/office/drawing/2014/main" id="{21EE60F9-16CB-4E76-981B-0B28AF79A100}"/>
                </a:ext>
              </a:extLst>
            </p:cNvPr>
            <p:cNvSpPr>
              <a:spLocks/>
            </p:cNvSpPr>
            <p:nvPr/>
          </p:nvSpPr>
          <p:spPr bwMode="auto">
            <a:xfrm>
              <a:off x="1757718" y="2494157"/>
              <a:ext cx="431739" cy="987285"/>
            </a:xfrm>
            <a:custGeom>
              <a:avLst/>
              <a:gdLst>
                <a:gd name="T0" fmla="*/ 0 w 232"/>
                <a:gd name="T1" fmla="*/ 0 h 531"/>
                <a:gd name="T2" fmla="*/ 0 w 232"/>
                <a:gd name="T3" fmla="*/ 447 h 531"/>
                <a:gd name="T4" fmla="*/ 232 w 232"/>
                <a:gd name="T5" fmla="*/ 531 h 531"/>
                <a:gd name="T6" fmla="*/ 232 w 232"/>
                <a:gd name="T7" fmla="*/ 0 h 531"/>
                <a:gd name="T8" fmla="*/ 0 w 232"/>
                <a:gd name="T9" fmla="*/ 0 h 531"/>
              </a:gdLst>
              <a:ahLst/>
              <a:cxnLst>
                <a:cxn ang="0">
                  <a:pos x="T0" y="T1"/>
                </a:cxn>
                <a:cxn ang="0">
                  <a:pos x="T2" y="T3"/>
                </a:cxn>
                <a:cxn ang="0">
                  <a:pos x="T4" y="T5"/>
                </a:cxn>
                <a:cxn ang="0">
                  <a:pos x="T6" y="T7"/>
                </a:cxn>
                <a:cxn ang="0">
                  <a:pos x="T8" y="T9"/>
                </a:cxn>
              </a:cxnLst>
              <a:rect l="0" t="0" r="r" b="b"/>
              <a:pathLst>
                <a:path w="232" h="531">
                  <a:moveTo>
                    <a:pt x="0" y="0"/>
                  </a:moveTo>
                  <a:cubicBezTo>
                    <a:pt x="0" y="447"/>
                    <a:pt x="0" y="447"/>
                    <a:pt x="0" y="447"/>
                  </a:cubicBezTo>
                  <a:cubicBezTo>
                    <a:pt x="0" y="493"/>
                    <a:pt x="104" y="531"/>
                    <a:pt x="232" y="531"/>
                  </a:cubicBezTo>
                  <a:cubicBezTo>
                    <a:pt x="232" y="0"/>
                    <a:pt x="232" y="0"/>
                    <a:pt x="232" y="0"/>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290" name="Freeform 23">
              <a:extLst>
                <a:ext uri="{FF2B5EF4-FFF2-40B4-BE49-F238E27FC236}">
                  <a16:creationId xmlns:a16="http://schemas.microsoft.com/office/drawing/2014/main" id="{104A5B50-D581-4C11-A8C7-E0E1C7DD470A}"/>
                </a:ext>
              </a:extLst>
            </p:cNvPr>
            <p:cNvSpPr>
              <a:spLocks/>
            </p:cNvSpPr>
            <p:nvPr/>
          </p:nvSpPr>
          <p:spPr bwMode="auto">
            <a:xfrm>
              <a:off x="2184695" y="2494157"/>
              <a:ext cx="436501" cy="987285"/>
            </a:xfrm>
            <a:custGeom>
              <a:avLst/>
              <a:gdLst>
                <a:gd name="T0" fmla="*/ 0 w 235"/>
                <a:gd name="T1" fmla="*/ 531 h 531"/>
                <a:gd name="T2" fmla="*/ 3 w 235"/>
                <a:gd name="T3" fmla="*/ 531 h 531"/>
                <a:gd name="T4" fmla="*/ 235 w 235"/>
                <a:gd name="T5" fmla="*/ 447 h 531"/>
                <a:gd name="T6" fmla="*/ 235 w 235"/>
                <a:gd name="T7" fmla="*/ 0 h 531"/>
                <a:gd name="T8" fmla="*/ 0 w 235"/>
                <a:gd name="T9" fmla="*/ 0 h 531"/>
                <a:gd name="T10" fmla="*/ 0 w 235"/>
                <a:gd name="T11" fmla="*/ 531 h 531"/>
              </a:gdLst>
              <a:ahLst/>
              <a:cxnLst>
                <a:cxn ang="0">
                  <a:pos x="T0" y="T1"/>
                </a:cxn>
                <a:cxn ang="0">
                  <a:pos x="T2" y="T3"/>
                </a:cxn>
                <a:cxn ang="0">
                  <a:pos x="T4" y="T5"/>
                </a:cxn>
                <a:cxn ang="0">
                  <a:pos x="T6" y="T7"/>
                </a:cxn>
                <a:cxn ang="0">
                  <a:pos x="T8" y="T9"/>
                </a:cxn>
                <a:cxn ang="0">
                  <a:pos x="T10" y="T11"/>
                </a:cxn>
              </a:cxnLst>
              <a:rect l="0" t="0" r="r" b="b"/>
              <a:pathLst>
                <a:path w="235" h="531">
                  <a:moveTo>
                    <a:pt x="0" y="531"/>
                  </a:moveTo>
                  <a:cubicBezTo>
                    <a:pt x="3" y="531"/>
                    <a:pt x="3" y="531"/>
                    <a:pt x="3" y="531"/>
                  </a:cubicBezTo>
                  <a:cubicBezTo>
                    <a:pt x="131" y="531"/>
                    <a:pt x="235" y="493"/>
                    <a:pt x="235" y="447"/>
                  </a:cubicBezTo>
                  <a:cubicBezTo>
                    <a:pt x="235" y="0"/>
                    <a:pt x="235" y="0"/>
                    <a:pt x="235" y="0"/>
                  </a:cubicBezTo>
                  <a:cubicBezTo>
                    <a:pt x="0" y="0"/>
                    <a:pt x="0" y="0"/>
                    <a:pt x="0" y="0"/>
                  </a:cubicBezTo>
                  <a:lnTo>
                    <a:pt x="0" y="531"/>
                  </a:ln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291" name="Oval 290">
              <a:extLst>
                <a:ext uri="{FF2B5EF4-FFF2-40B4-BE49-F238E27FC236}">
                  <a16:creationId xmlns:a16="http://schemas.microsoft.com/office/drawing/2014/main" id="{BCD253BC-8AA4-4194-8FC7-F7E92A8A3984}"/>
                </a:ext>
              </a:extLst>
            </p:cNvPr>
            <p:cNvSpPr>
              <a:spLocks noChangeArrowheads="1"/>
            </p:cNvSpPr>
            <p:nvPr/>
          </p:nvSpPr>
          <p:spPr bwMode="auto">
            <a:xfrm>
              <a:off x="1757718" y="2338604"/>
              <a:ext cx="863478" cy="31110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292" name="Oval 291">
              <a:extLst>
                <a:ext uri="{FF2B5EF4-FFF2-40B4-BE49-F238E27FC236}">
                  <a16:creationId xmlns:a16="http://schemas.microsoft.com/office/drawing/2014/main" id="{67C3FB64-BC33-422B-9C24-C16DD9D8FD42}"/>
                </a:ext>
              </a:extLst>
            </p:cNvPr>
            <p:cNvSpPr>
              <a:spLocks noChangeArrowheads="1"/>
            </p:cNvSpPr>
            <p:nvPr/>
          </p:nvSpPr>
          <p:spPr bwMode="auto">
            <a:xfrm>
              <a:off x="1845018" y="2379873"/>
              <a:ext cx="688877" cy="206346"/>
            </a:xfrm>
            <a:prstGeom prst="ellipse">
              <a:avLst/>
            </a:prstGeom>
            <a:solidFill>
              <a:srgbClr val="85B3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293" name="Freeform 26">
              <a:extLst>
                <a:ext uri="{FF2B5EF4-FFF2-40B4-BE49-F238E27FC236}">
                  <a16:creationId xmlns:a16="http://schemas.microsoft.com/office/drawing/2014/main" id="{6A238A26-A7E1-4FF1-B71A-5AF93A40279E}"/>
                </a:ext>
              </a:extLst>
            </p:cNvPr>
            <p:cNvSpPr>
              <a:spLocks/>
            </p:cNvSpPr>
            <p:nvPr/>
          </p:nvSpPr>
          <p:spPr bwMode="auto">
            <a:xfrm>
              <a:off x="1845018" y="2379873"/>
              <a:ext cx="688877" cy="168251"/>
            </a:xfrm>
            <a:custGeom>
              <a:avLst/>
              <a:gdLst>
                <a:gd name="T0" fmla="*/ 331 w 370"/>
                <a:gd name="T1" fmla="*/ 90 h 90"/>
                <a:gd name="T2" fmla="*/ 370 w 370"/>
                <a:gd name="T3" fmla="*/ 56 h 90"/>
                <a:gd name="T4" fmla="*/ 185 w 370"/>
                <a:gd name="T5" fmla="*/ 0 h 90"/>
                <a:gd name="T6" fmla="*/ 0 w 370"/>
                <a:gd name="T7" fmla="*/ 56 h 90"/>
                <a:gd name="T8" fmla="*/ 39 w 370"/>
                <a:gd name="T9" fmla="*/ 90 h 90"/>
                <a:gd name="T10" fmla="*/ 185 w 370"/>
                <a:gd name="T11" fmla="*/ 68 h 90"/>
                <a:gd name="T12" fmla="*/ 331 w 370"/>
                <a:gd name="T13" fmla="*/ 90 h 90"/>
              </a:gdLst>
              <a:ahLst/>
              <a:cxnLst>
                <a:cxn ang="0">
                  <a:pos x="T0" y="T1"/>
                </a:cxn>
                <a:cxn ang="0">
                  <a:pos x="T2" y="T3"/>
                </a:cxn>
                <a:cxn ang="0">
                  <a:pos x="T4" y="T5"/>
                </a:cxn>
                <a:cxn ang="0">
                  <a:pos x="T6" y="T7"/>
                </a:cxn>
                <a:cxn ang="0">
                  <a:pos x="T8" y="T9"/>
                </a:cxn>
                <a:cxn ang="0">
                  <a:pos x="T10" y="T11"/>
                </a:cxn>
                <a:cxn ang="0">
                  <a:pos x="T12" y="T13"/>
                </a:cxn>
              </a:cxnLst>
              <a:rect l="0" t="0" r="r" b="b"/>
              <a:pathLst>
                <a:path w="370" h="90">
                  <a:moveTo>
                    <a:pt x="331" y="90"/>
                  </a:moveTo>
                  <a:cubicBezTo>
                    <a:pt x="355" y="80"/>
                    <a:pt x="370" y="69"/>
                    <a:pt x="370" y="56"/>
                  </a:cubicBezTo>
                  <a:cubicBezTo>
                    <a:pt x="370" y="25"/>
                    <a:pt x="287" y="0"/>
                    <a:pt x="185" y="0"/>
                  </a:cubicBezTo>
                  <a:cubicBezTo>
                    <a:pt x="83" y="0"/>
                    <a:pt x="0" y="25"/>
                    <a:pt x="0" y="56"/>
                  </a:cubicBezTo>
                  <a:cubicBezTo>
                    <a:pt x="0" y="69"/>
                    <a:pt x="15" y="80"/>
                    <a:pt x="39" y="90"/>
                  </a:cubicBezTo>
                  <a:cubicBezTo>
                    <a:pt x="73" y="77"/>
                    <a:pt x="125" y="68"/>
                    <a:pt x="185" y="68"/>
                  </a:cubicBezTo>
                  <a:cubicBezTo>
                    <a:pt x="244" y="68"/>
                    <a:pt x="297" y="77"/>
                    <a:pt x="331" y="90"/>
                  </a:cubicBezTo>
                  <a:close/>
                </a:path>
              </a:pathLst>
            </a:cu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294" name="Freeform 27">
              <a:extLst>
                <a:ext uri="{FF2B5EF4-FFF2-40B4-BE49-F238E27FC236}">
                  <a16:creationId xmlns:a16="http://schemas.microsoft.com/office/drawing/2014/main" id="{AAF75583-4D6B-4BD9-BC3C-E61EAB9C67C6}"/>
                </a:ext>
              </a:extLst>
            </p:cNvPr>
            <p:cNvSpPr>
              <a:spLocks noEditPoints="1"/>
            </p:cNvSpPr>
            <p:nvPr/>
          </p:nvSpPr>
          <p:spPr bwMode="auto">
            <a:xfrm>
              <a:off x="1875176" y="2843358"/>
              <a:ext cx="628561" cy="353962"/>
            </a:xfrm>
            <a:custGeom>
              <a:avLst/>
              <a:gdLst>
                <a:gd name="T0" fmla="*/ 319 w 338"/>
                <a:gd name="T1" fmla="*/ 174 h 190"/>
                <a:gd name="T2" fmla="*/ 268 w 338"/>
                <a:gd name="T3" fmla="*/ 190 h 190"/>
                <a:gd name="T4" fmla="*/ 195 w 338"/>
                <a:gd name="T5" fmla="*/ 190 h 190"/>
                <a:gd name="T6" fmla="*/ 195 w 338"/>
                <a:gd name="T7" fmla="*/ 0 h 190"/>
                <a:gd name="T8" fmla="*/ 264 w 338"/>
                <a:gd name="T9" fmla="*/ 0 h 190"/>
                <a:gd name="T10" fmla="*/ 314 w 338"/>
                <a:gd name="T11" fmla="*/ 12 h 190"/>
                <a:gd name="T12" fmla="*/ 330 w 338"/>
                <a:gd name="T13" fmla="*/ 44 h 190"/>
                <a:gd name="T14" fmla="*/ 318 w 338"/>
                <a:gd name="T15" fmla="*/ 73 h 190"/>
                <a:gd name="T16" fmla="*/ 293 w 338"/>
                <a:gd name="T17" fmla="*/ 87 h 190"/>
                <a:gd name="T18" fmla="*/ 293 w 338"/>
                <a:gd name="T19" fmla="*/ 87 h 190"/>
                <a:gd name="T20" fmla="*/ 326 w 338"/>
                <a:gd name="T21" fmla="*/ 103 h 190"/>
                <a:gd name="T22" fmla="*/ 338 w 338"/>
                <a:gd name="T23" fmla="*/ 133 h 190"/>
                <a:gd name="T24" fmla="*/ 319 w 338"/>
                <a:gd name="T25" fmla="*/ 174 h 190"/>
                <a:gd name="T26" fmla="*/ 141 w 338"/>
                <a:gd name="T27" fmla="*/ 163 h 190"/>
                <a:gd name="T28" fmla="*/ 68 w 338"/>
                <a:gd name="T29" fmla="*/ 190 h 190"/>
                <a:gd name="T30" fmla="*/ 0 w 338"/>
                <a:gd name="T31" fmla="*/ 190 h 190"/>
                <a:gd name="T32" fmla="*/ 0 w 338"/>
                <a:gd name="T33" fmla="*/ 0 h 190"/>
                <a:gd name="T34" fmla="*/ 68 w 338"/>
                <a:gd name="T35" fmla="*/ 0 h 190"/>
                <a:gd name="T36" fmla="*/ 169 w 338"/>
                <a:gd name="T37" fmla="*/ 92 h 190"/>
                <a:gd name="T38" fmla="*/ 141 w 338"/>
                <a:gd name="T39" fmla="*/ 16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8" h="190">
                  <a:moveTo>
                    <a:pt x="319" y="174"/>
                  </a:moveTo>
                  <a:cubicBezTo>
                    <a:pt x="306" y="185"/>
                    <a:pt x="290" y="190"/>
                    <a:pt x="268" y="190"/>
                  </a:cubicBezTo>
                  <a:cubicBezTo>
                    <a:pt x="195" y="190"/>
                    <a:pt x="195" y="190"/>
                    <a:pt x="195" y="190"/>
                  </a:cubicBezTo>
                  <a:cubicBezTo>
                    <a:pt x="195" y="0"/>
                    <a:pt x="195" y="0"/>
                    <a:pt x="195" y="0"/>
                  </a:cubicBezTo>
                  <a:cubicBezTo>
                    <a:pt x="264" y="0"/>
                    <a:pt x="264" y="0"/>
                    <a:pt x="264" y="0"/>
                  </a:cubicBezTo>
                  <a:cubicBezTo>
                    <a:pt x="286" y="0"/>
                    <a:pt x="302" y="3"/>
                    <a:pt x="314" y="12"/>
                  </a:cubicBezTo>
                  <a:cubicBezTo>
                    <a:pt x="325" y="19"/>
                    <a:pt x="330" y="30"/>
                    <a:pt x="330" y="44"/>
                  </a:cubicBezTo>
                  <a:cubicBezTo>
                    <a:pt x="330" y="55"/>
                    <a:pt x="326" y="64"/>
                    <a:pt x="318" y="73"/>
                  </a:cubicBezTo>
                  <a:cubicBezTo>
                    <a:pt x="311" y="79"/>
                    <a:pt x="303" y="84"/>
                    <a:pt x="293" y="87"/>
                  </a:cubicBezTo>
                  <a:cubicBezTo>
                    <a:pt x="293" y="87"/>
                    <a:pt x="293" y="87"/>
                    <a:pt x="293" y="87"/>
                  </a:cubicBezTo>
                  <a:cubicBezTo>
                    <a:pt x="307" y="89"/>
                    <a:pt x="318" y="94"/>
                    <a:pt x="326" y="103"/>
                  </a:cubicBezTo>
                  <a:cubicBezTo>
                    <a:pt x="334" y="111"/>
                    <a:pt x="338" y="121"/>
                    <a:pt x="338" y="133"/>
                  </a:cubicBezTo>
                  <a:cubicBezTo>
                    <a:pt x="338" y="150"/>
                    <a:pt x="331" y="164"/>
                    <a:pt x="319" y="174"/>
                  </a:cubicBezTo>
                  <a:close/>
                  <a:moveTo>
                    <a:pt x="141" y="163"/>
                  </a:moveTo>
                  <a:cubicBezTo>
                    <a:pt x="123" y="181"/>
                    <a:pt x="98" y="190"/>
                    <a:pt x="68" y="190"/>
                  </a:cubicBezTo>
                  <a:cubicBezTo>
                    <a:pt x="0" y="190"/>
                    <a:pt x="0" y="190"/>
                    <a:pt x="0" y="190"/>
                  </a:cubicBezTo>
                  <a:cubicBezTo>
                    <a:pt x="0" y="0"/>
                    <a:pt x="0" y="0"/>
                    <a:pt x="0" y="0"/>
                  </a:cubicBezTo>
                  <a:cubicBezTo>
                    <a:pt x="68" y="0"/>
                    <a:pt x="68" y="0"/>
                    <a:pt x="68" y="0"/>
                  </a:cubicBezTo>
                  <a:cubicBezTo>
                    <a:pt x="135" y="0"/>
                    <a:pt x="169" y="30"/>
                    <a:pt x="169" y="92"/>
                  </a:cubicBezTo>
                  <a:cubicBezTo>
                    <a:pt x="169" y="122"/>
                    <a:pt x="160" y="145"/>
                    <a:pt x="141" y="16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295" name="Freeform 28">
              <a:extLst>
                <a:ext uri="{FF2B5EF4-FFF2-40B4-BE49-F238E27FC236}">
                  <a16:creationId xmlns:a16="http://schemas.microsoft.com/office/drawing/2014/main" id="{D98B2850-2D62-47BB-9999-13F0166AF386}"/>
                </a:ext>
              </a:extLst>
            </p:cNvPr>
            <p:cNvSpPr>
              <a:spLocks/>
            </p:cNvSpPr>
            <p:nvPr/>
          </p:nvSpPr>
          <p:spPr bwMode="auto">
            <a:xfrm>
              <a:off x="1954540" y="2906849"/>
              <a:ext cx="150791" cy="225393"/>
            </a:xfrm>
            <a:custGeom>
              <a:avLst/>
              <a:gdLst>
                <a:gd name="T0" fmla="*/ 21 w 81"/>
                <a:gd name="T1" fmla="*/ 0 h 121"/>
                <a:gd name="T2" fmla="*/ 0 w 81"/>
                <a:gd name="T3" fmla="*/ 0 h 121"/>
                <a:gd name="T4" fmla="*/ 0 w 81"/>
                <a:gd name="T5" fmla="*/ 121 h 121"/>
                <a:gd name="T6" fmla="*/ 21 w 81"/>
                <a:gd name="T7" fmla="*/ 121 h 121"/>
                <a:gd name="T8" fmla="*/ 65 w 81"/>
                <a:gd name="T9" fmla="*/ 104 h 121"/>
                <a:gd name="T10" fmla="*/ 81 w 81"/>
                <a:gd name="T11" fmla="*/ 59 h 121"/>
                <a:gd name="T12" fmla="*/ 66 w 81"/>
                <a:gd name="T13" fmla="*/ 16 h 121"/>
                <a:gd name="T14" fmla="*/ 21 w 81"/>
                <a:gd name="T15" fmla="*/ 0 h 1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21">
                  <a:moveTo>
                    <a:pt x="21" y="0"/>
                  </a:moveTo>
                  <a:cubicBezTo>
                    <a:pt x="0" y="0"/>
                    <a:pt x="0" y="0"/>
                    <a:pt x="0" y="0"/>
                  </a:cubicBezTo>
                  <a:cubicBezTo>
                    <a:pt x="0" y="121"/>
                    <a:pt x="0" y="121"/>
                    <a:pt x="0" y="121"/>
                  </a:cubicBezTo>
                  <a:cubicBezTo>
                    <a:pt x="21" y="121"/>
                    <a:pt x="21" y="121"/>
                    <a:pt x="21" y="121"/>
                  </a:cubicBezTo>
                  <a:cubicBezTo>
                    <a:pt x="40" y="121"/>
                    <a:pt x="55" y="115"/>
                    <a:pt x="65" y="104"/>
                  </a:cubicBezTo>
                  <a:cubicBezTo>
                    <a:pt x="76" y="93"/>
                    <a:pt x="81" y="78"/>
                    <a:pt x="81" y="59"/>
                  </a:cubicBezTo>
                  <a:cubicBezTo>
                    <a:pt x="81" y="41"/>
                    <a:pt x="76" y="27"/>
                    <a:pt x="66" y="16"/>
                  </a:cubicBezTo>
                  <a:cubicBezTo>
                    <a:pt x="55" y="6"/>
                    <a:pt x="40" y="0"/>
                    <a:pt x="21" y="0"/>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296" name="Freeform 29">
              <a:extLst>
                <a:ext uri="{FF2B5EF4-FFF2-40B4-BE49-F238E27FC236}">
                  <a16:creationId xmlns:a16="http://schemas.microsoft.com/office/drawing/2014/main" id="{01733389-C93C-4A67-8EF0-BB2AB9D2F2A0}"/>
                </a:ext>
              </a:extLst>
            </p:cNvPr>
            <p:cNvSpPr>
              <a:spLocks/>
            </p:cNvSpPr>
            <p:nvPr/>
          </p:nvSpPr>
          <p:spPr bwMode="auto">
            <a:xfrm>
              <a:off x="2318026" y="2900499"/>
              <a:ext cx="87300" cy="84126"/>
            </a:xfrm>
            <a:custGeom>
              <a:avLst/>
              <a:gdLst>
                <a:gd name="T0" fmla="*/ 39 w 47"/>
                <a:gd name="T1" fmla="*/ 39 h 45"/>
                <a:gd name="T2" fmla="*/ 47 w 47"/>
                <a:gd name="T3" fmla="*/ 21 h 45"/>
                <a:gd name="T4" fmla="*/ 16 w 47"/>
                <a:gd name="T5" fmla="*/ 0 h 45"/>
                <a:gd name="T6" fmla="*/ 0 w 47"/>
                <a:gd name="T7" fmla="*/ 0 h 45"/>
                <a:gd name="T8" fmla="*/ 0 w 47"/>
                <a:gd name="T9" fmla="*/ 45 h 45"/>
                <a:gd name="T10" fmla="*/ 19 w 47"/>
                <a:gd name="T11" fmla="*/ 45 h 45"/>
                <a:gd name="T12" fmla="*/ 39 w 47"/>
                <a:gd name="T13" fmla="*/ 39 h 45"/>
              </a:gdLst>
              <a:ahLst/>
              <a:cxnLst>
                <a:cxn ang="0">
                  <a:pos x="T0" y="T1"/>
                </a:cxn>
                <a:cxn ang="0">
                  <a:pos x="T2" y="T3"/>
                </a:cxn>
                <a:cxn ang="0">
                  <a:pos x="T4" y="T5"/>
                </a:cxn>
                <a:cxn ang="0">
                  <a:pos x="T6" y="T7"/>
                </a:cxn>
                <a:cxn ang="0">
                  <a:pos x="T8" y="T9"/>
                </a:cxn>
                <a:cxn ang="0">
                  <a:pos x="T10" y="T11"/>
                </a:cxn>
                <a:cxn ang="0">
                  <a:pos x="T12" y="T13"/>
                </a:cxn>
              </a:cxnLst>
              <a:rect l="0" t="0" r="r" b="b"/>
              <a:pathLst>
                <a:path w="47" h="45">
                  <a:moveTo>
                    <a:pt x="39" y="39"/>
                  </a:moveTo>
                  <a:cubicBezTo>
                    <a:pt x="44" y="34"/>
                    <a:pt x="47" y="28"/>
                    <a:pt x="47" y="21"/>
                  </a:cubicBezTo>
                  <a:cubicBezTo>
                    <a:pt x="47" y="7"/>
                    <a:pt x="37" y="0"/>
                    <a:pt x="16" y="0"/>
                  </a:cubicBezTo>
                  <a:cubicBezTo>
                    <a:pt x="0" y="0"/>
                    <a:pt x="0" y="0"/>
                    <a:pt x="0" y="0"/>
                  </a:cubicBezTo>
                  <a:cubicBezTo>
                    <a:pt x="0" y="45"/>
                    <a:pt x="0" y="45"/>
                    <a:pt x="0" y="45"/>
                  </a:cubicBezTo>
                  <a:cubicBezTo>
                    <a:pt x="19" y="45"/>
                    <a:pt x="19" y="45"/>
                    <a:pt x="19" y="45"/>
                  </a:cubicBezTo>
                  <a:cubicBezTo>
                    <a:pt x="27" y="45"/>
                    <a:pt x="34" y="43"/>
                    <a:pt x="39" y="39"/>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297" name="Freeform 30">
              <a:extLst>
                <a:ext uri="{FF2B5EF4-FFF2-40B4-BE49-F238E27FC236}">
                  <a16:creationId xmlns:a16="http://schemas.microsoft.com/office/drawing/2014/main" id="{F9052EE3-C9BC-4256-BF26-CD89EA3A0D43}"/>
                </a:ext>
              </a:extLst>
            </p:cNvPr>
            <p:cNvSpPr>
              <a:spLocks/>
            </p:cNvSpPr>
            <p:nvPr/>
          </p:nvSpPr>
          <p:spPr bwMode="auto">
            <a:xfrm>
              <a:off x="2316439" y="3044942"/>
              <a:ext cx="103173" cy="92062"/>
            </a:xfrm>
            <a:custGeom>
              <a:avLst/>
              <a:gdLst>
                <a:gd name="T0" fmla="*/ 47 w 56"/>
                <a:gd name="T1" fmla="*/ 6 h 50"/>
                <a:gd name="T2" fmla="*/ 24 w 56"/>
                <a:gd name="T3" fmla="*/ 0 h 50"/>
                <a:gd name="T4" fmla="*/ 0 w 56"/>
                <a:gd name="T5" fmla="*/ 0 h 50"/>
                <a:gd name="T6" fmla="*/ 0 w 56"/>
                <a:gd name="T7" fmla="*/ 50 h 50"/>
                <a:gd name="T8" fmla="*/ 24 w 56"/>
                <a:gd name="T9" fmla="*/ 50 h 50"/>
                <a:gd name="T10" fmla="*/ 47 w 56"/>
                <a:gd name="T11" fmla="*/ 43 h 50"/>
                <a:gd name="T12" fmla="*/ 56 w 56"/>
                <a:gd name="T13" fmla="*/ 24 h 50"/>
                <a:gd name="T14" fmla="*/ 47 w 56"/>
                <a:gd name="T15" fmla="*/ 6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0">
                  <a:moveTo>
                    <a:pt x="47" y="6"/>
                  </a:moveTo>
                  <a:cubicBezTo>
                    <a:pt x="42" y="2"/>
                    <a:pt x="34" y="0"/>
                    <a:pt x="24" y="0"/>
                  </a:cubicBezTo>
                  <a:cubicBezTo>
                    <a:pt x="0" y="0"/>
                    <a:pt x="0" y="0"/>
                    <a:pt x="0" y="0"/>
                  </a:cubicBezTo>
                  <a:cubicBezTo>
                    <a:pt x="0" y="50"/>
                    <a:pt x="0" y="50"/>
                    <a:pt x="0" y="50"/>
                  </a:cubicBezTo>
                  <a:cubicBezTo>
                    <a:pt x="24" y="50"/>
                    <a:pt x="24" y="50"/>
                    <a:pt x="24" y="50"/>
                  </a:cubicBezTo>
                  <a:cubicBezTo>
                    <a:pt x="34" y="50"/>
                    <a:pt x="42" y="48"/>
                    <a:pt x="47" y="43"/>
                  </a:cubicBezTo>
                  <a:cubicBezTo>
                    <a:pt x="53" y="38"/>
                    <a:pt x="56" y="32"/>
                    <a:pt x="56" y="24"/>
                  </a:cubicBezTo>
                  <a:cubicBezTo>
                    <a:pt x="56" y="17"/>
                    <a:pt x="53" y="11"/>
                    <a:pt x="47" y="6"/>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298" name="Freeform 42">
              <a:extLst>
                <a:ext uri="{FF2B5EF4-FFF2-40B4-BE49-F238E27FC236}">
                  <a16:creationId xmlns:a16="http://schemas.microsoft.com/office/drawing/2014/main" id="{9D5AEF74-CC3B-48D3-80DF-E90B7FA5F0D8}"/>
                </a:ext>
              </a:extLst>
            </p:cNvPr>
            <p:cNvSpPr>
              <a:spLocks/>
            </p:cNvSpPr>
            <p:nvPr/>
          </p:nvSpPr>
          <p:spPr bwMode="auto">
            <a:xfrm>
              <a:off x="1608514" y="4392869"/>
              <a:ext cx="1114267" cy="780939"/>
            </a:xfrm>
            <a:custGeom>
              <a:avLst/>
              <a:gdLst>
                <a:gd name="T0" fmla="*/ 0 w 599"/>
                <a:gd name="T1" fmla="*/ 398 h 420"/>
                <a:gd name="T2" fmla="*/ 22 w 599"/>
                <a:gd name="T3" fmla="*/ 420 h 420"/>
                <a:gd name="T4" fmla="*/ 577 w 599"/>
                <a:gd name="T5" fmla="*/ 420 h 420"/>
                <a:gd name="T6" fmla="*/ 599 w 599"/>
                <a:gd name="T7" fmla="*/ 398 h 420"/>
                <a:gd name="T8" fmla="*/ 599 w 599"/>
                <a:gd name="T9" fmla="*/ 0 h 420"/>
                <a:gd name="T10" fmla="*/ 0 w 599"/>
                <a:gd name="T11" fmla="*/ 0 h 420"/>
                <a:gd name="T12" fmla="*/ 0 w 599"/>
                <a:gd name="T13" fmla="*/ 398 h 420"/>
              </a:gdLst>
              <a:ahLst/>
              <a:cxnLst>
                <a:cxn ang="0">
                  <a:pos x="T0" y="T1"/>
                </a:cxn>
                <a:cxn ang="0">
                  <a:pos x="T2" y="T3"/>
                </a:cxn>
                <a:cxn ang="0">
                  <a:pos x="T4" y="T5"/>
                </a:cxn>
                <a:cxn ang="0">
                  <a:pos x="T6" y="T7"/>
                </a:cxn>
                <a:cxn ang="0">
                  <a:pos x="T8" y="T9"/>
                </a:cxn>
                <a:cxn ang="0">
                  <a:pos x="T10" y="T11"/>
                </a:cxn>
                <a:cxn ang="0">
                  <a:pos x="T12" y="T13"/>
                </a:cxn>
              </a:cxnLst>
              <a:rect l="0" t="0" r="r" b="b"/>
              <a:pathLst>
                <a:path w="599" h="420">
                  <a:moveTo>
                    <a:pt x="0" y="398"/>
                  </a:moveTo>
                  <a:cubicBezTo>
                    <a:pt x="0" y="410"/>
                    <a:pt x="10" y="420"/>
                    <a:pt x="22" y="420"/>
                  </a:cubicBezTo>
                  <a:cubicBezTo>
                    <a:pt x="577" y="420"/>
                    <a:pt x="577" y="420"/>
                    <a:pt x="577" y="420"/>
                  </a:cubicBezTo>
                  <a:cubicBezTo>
                    <a:pt x="589" y="420"/>
                    <a:pt x="599" y="410"/>
                    <a:pt x="599" y="398"/>
                  </a:cubicBezTo>
                  <a:cubicBezTo>
                    <a:pt x="599" y="0"/>
                    <a:pt x="599" y="0"/>
                    <a:pt x="599" y="0"/>
                  </a:cubicBezTo>
                  <a:cubicBezTo>
                    <a:pt x="0" y="0"/>
                    <a:pt x="0" y="0"/>
                    <a:pt x="0" y="0"/>
                  </a:cubicBezTo>
                  <a:cubicBezTo>
                    <a:pt x="0" y="398"/>
                    <a:pt x="0" y="398"/>
                    <a:pt x="0" y="398"/>
                  </a:cubicBezTo>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299" name="Freeform 43">
              <a:extLst>
                <a:ext uri="{FF2B5EF4-FFF2-40B4-BE49-F238E27FC236}">
                  <a16:creationId xmlns:a16="http://schemas.microsoft.com/office/drawing/2014/main" id="{C252FBF6-E40F-471E-B0A0-01C5723BC92E}"/>
                </a:ext>
              </a:extLst>
            </p:cNvPr>
            <p:cNvSpPr>
              <a:spLocks/>
            </p:cNvSpPr>
            <p:nvPr/>
          </p:nvSpPr>
          <p:spPr bwMode="auto">
            <a:xfrm>
              <a:off x="1608514" y="4223031"/>
              <a:ext cx="1114267" cy="169838"/>
            </a:xfrm>
            <a:custGeom>
              <a:avLst/>
              <a:gdLst>
                <a:gd name="T0" fmla="*/ 577 w 599"/>
                <a:gd name="T1" fmla="*/ 0 h 91"/>
                <a:gd name="T2" fmla="*/ 22 w 599"/>
                <a:gd name="T3" fmla="*/ 0 h 91"/>
                <a:gd name="T4" fmla="*/ 0 w 599"/>
                <a:gd name="T5" fmla="*/ 22 h 91"/>
                <a:gd name="T6" fmla="*/ 0 w 599"/>
                <a:gd name="T7" fmla="*/ 91 h 91"/>
                <a:gd name="T8" fmla="*/ 599 w 599"/>
                <a:gd name="T9" fmla="*/ 91 h 91"/>
                <a:gd name="T10" fmla="*/ 599 w 599"/>
                <a:gd name="T11" fmla="*/ 22 h 91"/>
                <a:gd name="T12" fmla="*/ 577 w 599"/>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599" h="91">
                  <a:moveTo>
                    <a:pt x="577" y="0"/>
                  </a:moveTo>
                  <a:cubicBezTo>
                    <a:pt x="22" y="0"/>
                    <a:pt x="22" y="0"/>
                    <a:pt x="22" y="0"/>
                  </a:cubicBezTo>
                  <a:cubicBezTo>
                    <a:pt x="10" y="0"/>
                    <a:pt x="0" y="10"/>
                    <a:pt x="0" y="22"/>
                  </a:cubicBezTo>
                  <a:cubicBezTo>
                    <a:pt x="0" y="91"/>
                    <a:pt x="0" y="91"/>
                    <a:pt x="0" y="91"/>
                  </a:cubicBezTo>
                  <a:cubicBezTo>
                    <a:pt x="599" y="91"/>
                    <a:pt x="599" y="91"/>
                    <a:pt x="599" y="91"/>
                  </a:cubicBezTo>
                  <a:cubicBezTo>
                    <a:pt x="599" y="22"/>
                    <a:pt x="599" y="22"/>
                    <a:pt x="599" y="22"/>
                  </a:cubicBezTo>
                  <a:cubicBezTo>
                    <a:pt x="599" y="10"/>
                    <a:pt x="589" y="0"/>
                    <a:pt x="577" y="0"/>
                  </a:cubicBezTo>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300" name="Rectangle 299">
              <a:extLst>
                <a:ext uri="{FF2B5EF4-FFF2-40B4-BE49-F238E27FC236}">
                  <a16:creationId xmlns:a16="http://schemas.microsoft.com/office/drawing/2014/main" id="{DA3684CE-AEA8-43E8-B743-EEBFF719E4FD}"/>
                </a:ext>
              </a:extLst>
            </p:cNvPr>
            <p:cNvSpPr>
              <a:spLocks noChangeArrowheads="1"/>
            </p:cNvSpPr>
            <p:nvPr/>
          </p:nvSpPr>
          <p:spPr bwMode="auto">
            <a:xfrm>
              <a:off x="1937080" y="4635722"/>
              <a:ext cx="206346" cy="1253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301" name="Rectangle 300">
              <a:extLst>
                <a:ext uri="{FF2B5EF4-FFF2-40B4-BE49-F238E27FC236}">
                  <a16:creationId xmlns:a16="http://schemas.microsoft.com/office/drawing/2014/main" id="{9A2306A2-4BE6-48FD-9093-81DAC439A5A2}"/>
                </a:ext>
              </a:extLst>
            </p:cNvPr>
            <p:cNvSpPr>
              <a:spLocks noChangeArrowheads="1"/>
            </p:cNvSpPr>
            <p:nvPr/>
          </p:nvSpPr>
          <p:spPr bwMode="auto">
            <a:xfrm>
              <a:off x="1937080" y="4635722"/>
              <a:ext cx="206346" cy="125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302" name="Rectangle 301">
              <a:extLst>
                <a:ext uri="{FF2B5EF4-FFF2-40B4-BE49-F238E27FC236}">
                  <a16:creationId xmlns:a16="http://schemas.microsoft.com/office/drawing/2014/main" id="{0931118B-DD8D-46DA-8354-F5DA760895C1}"/>
                </a:ext>
              </a:extLst>
            </p:cNvPr>
            <p:cNvSpPr>
              <a:spLocks noChangeArrowheads="1"/>
            </p:cNvSpPr>
            <p:nvPr/>
          </p:nvSpPr>
          <p:spPr bwMode="auto">
            <a:xfrm>
              <a:off x="1937080" y="4470646"/>
              <a:ext cx="206346" cy="1238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303" name="Rectangle 302">
              <a:extLst>
                <a:ext uri="{FF2B5EF4-FFF2-40B4-BE49-F238E27FC236}">
                  <a16:creationId xmlns:a16="http://schemas.microsoft.com/office/drawing/2014/main" id="{7296E379-17A2-400F-8552-6B11FFF06F12}"/>
                </a:ext>
              </a:extLst>
            </p:cNvPr>
            <p:cNvSpPr>
              <a:spLocks noChangeArrowheads="1"/>
            </p:cNvSpPr>
            <p:nvPr/>
          </p:nvSpPr>
          <p:spPr bwMode="auto">
            <a:xfrm>
              <a:off x="1937080" y="4470646"/>
              <a:ext cx="206346" cy="123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304" name="Rectangle 303">
              <a:extLst>
                <a:ext uri="{FF2B5EF4-FFF2-40B4-BE49-F238E27FC236}">
                  <a16:creationId xmlns:a16="http://schemas.microsoft.com/office/drawing/2014/main" id="{0A8658EC-3A74-4B22-8037-F74CB4E439CD}"/>
                </a:ext>
              </a:extLst>
            </p:cNvPr>
            <p:cNvSpPr>
              <a:spLocks noChangeArrowheads="1"/>
            </p:cNvSpPr>
            <p:nvPr/>
          </p:nvSpPr>
          <p:spPr bwMode="auto">
            <a:xfrm>
              <a:off x="1937080" y="4800799"/>
              <a:ext cx="206346" cy="125395"/>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305" name="Rectangle 304">
              <a:extLst>
                <a:ext uri="{FF2B5EF4-FFF2-40B4-BE49-F238E27FC236}">
                  <a16:creationId xmlns:a16="http://schemas.microsoft.com/office/drawing/2014/main" id="{4486C1D4-A017-490E-935E-D384B94B60BC}"/>
                </a:ext>
              </a:extLst>
            </p:cNvPr>
            <p:cNvSpPr>
              <a:spLocks noChangeArrowheads="1"/>
            </p:cNvSpPr>
            <p:nvPr/>
          </p:nvSpPr>
          <p:spPr bwMode="auto">
            <a:xfrm>
              <a:off x="1937080" y="4800799"/>
              <a:ext cx="206346" cy="125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306" name="Rectangle 305">
              <a:extLst>
                <a:ext uri="{FF2B5EF4-FFF2-40B4-BE49-F238E27FC236}">
                  <a16:creationId xmlns:a16="http://schemas.microsoft.com/office/drawing/2014/main" id="{86DE421B-CB24-4783-B2AA-A47EC5192840}"/>
                </a:ext>
              </a:extLst>
            </p:cNvPr>
            <p:cNvSpPr>
              <a:spLocks noChangeArrowheads="1"/>
            </p:cNvSpPr>
            <p:nvPr/>
          </p:nvSpPr>
          <p:spPr bwMode="auto">
            <a:xfrm>
              <a:off x="2184695" y="4800799"/>
              <a:ext cx="206346" cy="125395"/>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307" name="Rectangle 306">
              <a:extLst>
                <a:ext uri="{FF2B5EF4-FFF2-40B4-BE49-F238E27FC236}">
                  <a16:creationId xmlns:a16="http://schemas.microsoft.com/office/drawing/2014/main" id="{B00E1B50-BAAD-4FA9-B9A8-437D1F41B68C}"/>
                </a:ext>
              </a:extLst>
            </p:cNvPr>
            <p:cNvSpPr>
              <a:spLocks noChangeArrowheads="1"/>
            </p:cNvSpPr>
            <p:nvPr/>
          </p:nvSpPr>
          <p:spPr bwMode="auto">
            <a:xfrm>
              <a:off x="2184695" y="4635722"/>
              <a:ext cx="206346" cy="1253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308" name="Rectangle 307">
              <a:extLst>
                <a:ext uri="{FF2B5EF4-FFF2-40B4-BE49-F238E27FC236}">
                  <a16:creationId xmlns:a16="http://schemas.microsoft.com/office/drawing/2014/main" id="{EBC00BB7-6D36-4640-B8EA-02D36713AB60}"/>
                </a:ext>
              </a:extLst>
            </p:cNvPr>
            <p:cNvSpPr>
              <a:spLocks noChangeArrowheads="1"/>
            </p:cNvSpPr>
            <p:nvPr/>
          </p:nvSpPr>
          <p:spPr bwMode="auto">
            <a:xfrm>
              <a:off x="2184695" y="4635722"/>
              <a:ext cx="206346" cy="125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309" name="Rectangle 308">
              <a:extLst>
                <a:ext uri="{FF2B5EF4-FFF2-40B4-BE49-F238E27FC236}">
                  <a16:creationId xmlns:a16="http://schemas.microsoft.com/office/drawing/2014/main" id="{61FD0A2F-E2E9-4AC9-B426-795515C14B6D}"/>
                </a:ext>
              </a:extLst>
            </p:cNvPr>
            <p:cNvSpPr>
              <a:spLocks noChangeArrowheads="1"/>
            </p:cNvSpPr>
            <p:nvPr/>
          </p:nvSpPr>
          <p:spPr bwMode="auto">
            <a:xfrm>
              <a:off x="2184695" y="4470646"/>
              <a:ext cx="206346" cy="1238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310" name="Rectangle 309">
              <a:extLst>
                <a:ext uri="{FF2B5EF4-FFF2-40B4-BE49-F238E27FC236}">
                  <a16:creationId xmlns:a16="http://schemas.microsoft.com/office/drawing/2014/main" id="{8A7402F5-C47D-4ED9-9A4F-4024CEAE285E}"/>
                </a:ext>
              </a:extLst>
            </p:cNvPr>
            <p:cNvSpPr>
              <a:spLocks noChangeArrowheads="1"/>
            </p:cNvSpPr>
            <p:nvPr/>
          </p:nvSpPr>
          <p:spPr bwMode="auto">
            <a:xfrm>
              <a:off x="2184695" y="4470646"/>
              <a:ext cx="206346" cy="123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311" name="Rectangle 310">
              <a:extLst>
                <a:ext uri="{FF2B5EF4-FFF2-40B4-BE49-F238E27FC236}">
                  <a16:creationId xmlns:a16="http://schemas.microsoft.com/office/drawing/2014/main" id="{2E78F0AF-0899-43C5-B377-801EB65713BF}"/>
                </a:ext>
              </a:extLst>
            </p:cNvPr>
            <p:cNvSpPr>
              <a:spLocks noChangeArrowheads="1"/>
            </p:cNvSpPr>
            <p:nvPr/>
          </p:nvSpPr>
          <p:spPr bwMode="auto">
            <a:xfrm>
              <a:off x="1691052" y="4470646"/>
              <a:ext cx="206346" cy="1238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312" name="Rectangle 311">
              <a:extLst>
                <a:ext uri="{FF2B5EF4-FFF2-40B4-BE49-F238E27FC236}">
                  <a16:creationId xmlns:a16="http://schemas.microsoft.com/office/drawing/2014/main" id="{7A9E595E-8F95-4AE7-8118-ED2DCC321DE8}"/>
                </a:ext>
              </a:extLst>
            </p:cNvPr>
            <p:cNvSpPr>
              <a:spLocks noChangeArrowheads="1"/>
            </p:cNvSpPr>
            <p:nvPr/>
          </p:nvSpPr>
          <p:spPr bwMode="auto">
            <a:xfrm>
              <a:off x="1691052" y="4470646"/>
              <a:ext cx="206346" cy="123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313" name="Rectangle 312">
              <a:extLst>
                <a:ext uri="{FF2B5EF4-FFF2-40B4-BE49-F238E27FC236}">
                  <a16:creationId xmlns:a16="http://schemas.microsoft.com/office/drawing/2014/main" id="{78433E7B-0E05-404C-A682-8C26FA4A88BE}"/>
                </a:ext>
              </a:extLst>
            </p:cNvPr>
            <p:cNvSpPr>
              <a:spLocks noChangeArrowheads="1"/>
            </p:cNvSpPr>
            <p:nvPr/>
          </p:nvSpPr>
          <p:spPr bwMode="auto">
            <a:xfrm>
              <a:off x="1691052" y="4635722"/>
              <a:ext cx="206346" cy="1253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314" name="Rectangle 313">
              <a:extLst>
                <a:ext uri="{FF2B5EF4-FFF2-40B4-BE49-F238E27FC236}">
                  <a16:creationId xmlns:a16="http://schemas.microsoft.com/office/drawing/2014/main" id="{F52A6728-F2C8-495B-B4C1-949F93600F81}"/>
                </a:ext>
              </a:extLst>
            </p:cNvPr>
            <p:cNvSpPr>
              <a:spLocks noChangeArrowheads="1"/>
            </p:cNvSpPr>
            <p:nvPr/>
          </p:nvSpPr>
          <p:spPr bwMode="auto">
            <a:xfrm>
              <a:off x="1691052" y="4635722"/>
              <a:ext cx="206346" cy="125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315" name="Rectangle 314">
              <a:extLst>
                <a:ext uri="{FF2B5EF4-FFF2-40B4-BE49-F238E27FC236}">
                  <a16:creationId xmlns:a16="http://schemas.microsoft.com/office/drawing/2014/main" id="{20374A8F-EDA8-4552-BBFF-50C38B31036E}"/>
                </a:ext>
              </a:extLst>
            </p:cNvPr>
            <p:cNvSpPr>
              <a:spLocks noChangeArrowheads="1"/>
            </p:cNvSpPr>
            <p:nvPr/>
          </p:nvSpPr>
          <p:spPr bwMode="auto">
            <a:xfrm>
              <a:off x="1691052" y="4800799"/>
              <a:ext cx="206346" cy="125395"/>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316" name="Rectangle 315">
              <a:extLst>
                <a:ext uri="{FF2B5EF4-FFF2-40B4-BE49-F238E27FC236}">
                  <a16:creationId xmlns:a16="http://schemas.microsoft.com/office/drawing/2014/main" id="{F9C0D645-C4A5-400C-9C45-FDA0BD10E9AF}"/>
                </a:ext>
              </a:extLst>
            </p:cNvPr>
            <p:cNvSpPr>
              <a:spLocks noChangeArrowheads="1"/>
            </p:cNvSpPr>
            <p:nvPr/>
          </p:nvSpPr>
          <p:spPr bwMode="auto">
            <a:xfrm>
              <a:off x="1691052" y="4800799"/>
              <a:ext cx="206346" cy="125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317" name="Rectangle 316">
              <a:extLst>
                <a:ext uri="{FF2B5EF4-FFF2-40B4-BE49-F238E27FC236}">
                  <a16:creationId xmlns:a16="http://schemas.microsoft.com/office/drawing/2014/main" id="{A08EBDF6-A7FA-4D7F-A533-F40505ACD150}"/>
                </a:ext>
              </a:extLst>
            </p:cNvPr>
            <p:cNvSpPr>
              <a:spLocks noChangeArrowheads="1"/>
            </p:cNvSpPr>
            <p:nvPr/>
          </p:nvSpPr>
          <p:spPr bwMode="auto">
            <a:xfrm>
              <a:off x="1691052" y="4967463"/>
              <a:ext cx="206346" cy="122220"/>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318" name="Rectangle 317">
              <a:extLst>
                <a:ext uri="{FF2B5EF4-FFF2-40B4-BE49-F238E27FC236}">
                  <a16:creationId xmlns:a16="http://schemas.microsoft.com/office/drawing/2014/main" id="{F15D7C56-75D1-4159-ABBB-FC3999ABBF6E}"/>
                </a:ext>
              </a:extLst>
            </p:cNvPr>
            <p:cNvSpPr>
              <a:spLocks noChangeArrowheads="1"/>
            </p:cNvSpPr>
            <p:nvPr/>
          </p:nvSpPr>
          <p:spPr bwMode="auto">
            <a:xfrm>
              <a:off x="1691052" y="4967463"/>
              <a:ext cx="206346" cy="122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319" name="Rectangle 318">
              <a:extLst>
                <a:ext uri="{FF2B5EF4-FFF2-40B4-BE49-F238E27FC236}">
                  <a16:creationId xmlns:a16="http://schemas.microsoft.com/office/drawing/2014/main" id="{3BDEB1F7-1CB5-4C0C-84BD-93ED14378207}"/>
                </a:ext>
              </a:extLst>
            </p:cNvPr>
            <p:cNvSpPr>
              <a:spLocks noChangeArrowheads="1"/>
            </p:cNvSpPr>
            <p:nvPr/>
          </p:nvSpPr>
          <p:spPr bwMode="auto">
            <a:xfrm>
              <a:off x="1937080" y="4967463"/>
              <a:ext cx="206346" cy="122220"/>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320" name="Rectangle 319">
              <a:extLst>
                <a:ext uri="{FF2B5EF4-FFF2-40B4-BE49-F238E27FC236}">
                  <a16:creationId xmlns:a16="http://schemas.microsoft.com/office/drawing/2014/main" id="{93B0B978-304C-41B8-8698-C7E43E00DB97}"/>
                </a:ext>
              </a:extLst>
            </p:cNvPr>
            <p:cNvSpPr>
              <a:spLocks noChangeArrowheads="1"/>
            </p:cNvSpPr>
            <p:nvPr/>
          </p:nvSpPr>
          <p:spPr bwMode="auto">
            <a:xfrm>
              <a:off x="2184695" y="4967463"/>
              <a:ext cx="206346" cy="122220"/>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321" name="Rectangle 320">
              <a:extLst>
                <a:ext uri="{FF2B5EF4-FFF2-40B4-BE49-F238E27FC236}">
                  <a16:creationId xmlns:a16="http://schemas.microsoft.com/office/drawing/2014/main" id="{BFF89C4E-D8D6-4789-99FD-82D1F3BC1DDC}"/>
                </a:ext>
              </a:extLst>
            </p:cNvPr>
            <p:cNvSpPr>
              <a:spLocks noChangeArrowheads="1"/>
            </p:cNvSpPr>
            <p:nvPr/>
          </p:nvSpPr>
          <p:spPr bwMode="auto">
            <a:xfrm>
              <a:off x="2433897" y="4800799"/>
              <a:ext cx="206346" cy="125395"/>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322" name="Rectangle 321">
              <a:extLst>
                <a:ext uri="{FF2B5EF4-FFF2-40B4-BE49-F238E27FC236}">
                  <a16:creationId xmlns:a16="http://schemas.microsoft.com/office/drawing/2014/main" id="{545EA07C-700A-4B41-BA6B-A7B89642AFC3}"/>
                </a:ext>
              </a:extLst>
            </p:cNvPr>
            <p:cNvSpPr>
              <a:spLocks noChangeArrowheads="1"/>
            </p:cNvSpPr>
            <p:nvPr/>
          </p:nvSpPr>
          <p:spPr bwMode="auto">
            <a:xfrm>
              <a:off x="2433897" y="4635722"/>
              <a:ext cx="206346" cy="1253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323" name="Rectangle 322">
              <a:extLst>
                <a:ext uri="{FF2B5EF4-FFF2-40B4-BE49-F238E27FC236}">
                  <a16:creationId xmlns:a16="http://schemas.microsoft.com/office/drawing/2014/main" id="{C0B6DE03-C031-4F97-BCA4-4155A4023EC4}"/>
                </a:ext>
              </a:extLst>
            </p:cNvPr>
            <p:cNvSpPr>
              <a:spLocks noChangeArrowheads="1"/>
            </p:cNvSpPr>
            <p:nvPr/>
          </p:nvSpPr>
          <p:spPr bwMode="auto">
            <a:xfrm>
              <a:off x="2433897" y="4470646"/>
              <a:ext cx="206346" cy="1238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324" name="Rectangle 323">
              <a:extLst>
                <a:ext uri="{FF2B5EF4-FFF2-40B4-BE49-F238E27FC236}">
                  <a16:creationId xmlns:a16="http://schemas.microsoft.com/office/drawing/2014/main" id="{71019F94-74D9-46CF-ADBB-E241D8499DB5}"/>
                </a:ext>
              </a:extLst>
            </p:cNvPr>
            <p:cNvSpPr>
              <a:spLocks noChangeArrowheads="1"/>
            </p:cNvSpPr>
            <p:nvPr/>
          </p:nvSpPr>
          <p:spPr bwMode="auto">
            <a:xfrm>
              <a:off x="2433897" y="4967463"/>
              <a:ext cx="206346" cy="122220"/>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325" name="Freeform 69">
              <a:extLst>
                <a:ext uri="{FF2B5EF4-FFF2-40B4-BE49-F238E27FC236}">
                  <a16:creationId xmlns:a16="http://schemas.microsoft.com/office/drawing/2014/main" id="{B0C0E1AF-8C82-4E2E-99DC-BD39D44392EA}"/>
                </a:ext>
              </a:extLst>
            </p:cNvPr>
            <p:cNvSpPr>
              <a:spLocks noEditPoints="1"/>
            </p:cNvSpPr>
            <p:nvPr/>
          </p:nvSpPr>
          <p:spPr bwMode="auto">
            <a:xfrm>
              <a:off x="1643434" y="4223031"/>
              <a:ext cx="938080" cy="0"/>
            </a:xfrm>
            <a:custGeom>
              <a:avLst/>
              <a:gdLst>
                <a:gd name="T0" fmla="*/ 140 w 504"/>
                <a:gd name="T1" fmla="*/ 5 w 504"/>
                <a:gd name="T2" fmla="*/ 0 w 504"/>
                <a:gd name="T3" fmla="*/ 3 w 504"/>
                <a:gd name="T4" fmla="*/ 140 w 504"/>
                <a:gd name="T5" fmla="*/ 140 w 504"/>
                <a:gd name="T6" fmla="*/ 504 w 504"/>
                <a:gd name="T7" fmla="*/ 159 w 504"/>
                <a:gd name="T8" fmla="*/ 159 w 504"/>
                <a:gd name="T9" fmla="*/ 503 w 504"/>
                <a:gd name="T10" fmla="*/ 504 w 504"/>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Lst>
              <a:rect l="0" t="0" r="r" b="b"/>
              <a:pathLst>
                <a:path w="504">
                  <a:moveTo>
                    <a:pt x="140" y="0"/>
                  </a:moveTo>
                  <a:cubicBezTo>
                    <a:pt x="5" y="0"/>
                    <a:pt x="5" y="0"/>
                    <a:pt x="5" y="0"/>
                  </a:cubicBezTo>
                  <a:cubicBezTo>
                    <a:pt x="3" y="0"/>
                    <a:pt x="1" y="0"/>
                    <a:pt x="0" y="0"/>
                  </a:cubicBezTo>
                  <a:cubicBezTo>
                    <a:pt x="1" y="0"/>
                    <a:pt x="2" y="0"/>
                    <a:pt x="3" y="0"/>
                  </a:cubicBezTo>
                  <a:cubicBezTo>
                    <a:pt x="140" y="0"/>
                    <a:pt x="140" y="0"/>
                    <a:pt x="140" y="0"/>
                  </a:cubicBezTo>
                  <a:cubicBezTo>
                    <a:pt x="140" y="0"/>
                    <a:pt x="140" y="0"/>
                    <a:pt x="140" y="0"/>
                  </a:cubicBezTo>
                  <a:moveTo>
                    <a:pt x="504" y="0"/>
                  </a:moveTo>
                  <a:cubicBezTo>
                    <a:pt x="159" y="0"/>
                    <a:pt x="159" y="0"/>
                    <a:pt x="159" y="0"/>
                  </a:cubicBezTo>
                  <a:cubicBezTo>
                    <a:pt x="159" y="0"/>
                    <a:pt x="159" y="0"/>
                    <a:pt x="159" y="0"/>
                  </a:cubicBezTo>
                  <a:cubicBezTo>
                    <a:pt x="503" y="0"/>
                    <a:pt x="503" y="0"/>
                    <a:pt x="503" y="0"/>
                  </a:cubicBezTo>
                  <a:cubicBezTo>
                    <a:pt x="504" y="0"/>
                    <a:pt x="504" y="0"/>
                    <a:pt x="504" y="0"/>
                  </a:cubicBezTo>
                </a:path>
              </a:pathLst>
            </a:custGeom>
            <a:solidFill>
              <a:srgbClr val="1C42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326" name="Freeform 70">
              <a:extLst>
                <a:ext uri="{FF2B5EF4-FFF2-40B4-BE49-F238E27FC236}">
                  <a16:creationId xmlns:a16="http://schemas.microsoft.com/office/drawing/2014/main" id="{3F9FAC4E-A22B-4BE8-B41E-CE3445C7FE89}"/>
                </a:ext>
              </a:extLst>
            </p:cNvPr>
            <p:cNvSpPr>
              <a:spLocks/>
            </p:cNvSpPr>
            <p:nvPr/>
          </p:nvSpPr>
          <p:spPr bwMode="auto">
            <a:xfrm>
              <a:off x="1903747" y="4223031"/>
              <a:ext cx="36507" cy="0"/>
            </a:xfrm>
            <a:custGeom>
              <a:avLst/>
              <a:gdLst>
                <a:gd name="T0" fmla="*/ 19 w 19"/>
                <a:gd name="T1" fmla="*/ 0 w 19"/>
                <a:gd name="T2" fmla="*/ 0 w 19"/>
                <a:gd name="T3" fmla="*/ 19 w 19"/>
                <a:gd name="T4" fmla="*/ 19 w 19"/>
              </a:gdLst>
              <a:ahLst/>
              <a:cxnLst>
                <a:cxn ang="0">
                  <a:pos x="T0" y="0"/>
                </a:cxn>
                <a:cxn ang="0">
                  <a:pos x="T1" y="0"/>
                </a:cxn>
                <a:cxn ang="0">
                  <a:pos x="T2" y="0"/>
                </a:cxn>
                <a:cxn ang="0">
                  <a:pos x="T3" y="0"/>
                </a:cxn>
                <a:cxn ang="0">
                  <a:pos x="T4" y="0"/>
                </a:cxn>
              </a:cxnLst>
              <a:rect l="0" t="0" r="r" b="b"/>
              <a:pathLst>
                <a:path w="19">
                  <a:moveTo>
                    <a:pt x="19" y="0"/>
                  </a:moveTo>
                  <a:cubicBezTo>
                    <a:pt x="0" y="0"/>
                    <a:pt x="0" y="0"/>
                    <a:pt x="0" y="0"/>
                  </a:cubicBezTo>
                  <a:cubicBezTo>
                    <a:pt x="0" y="0"/>
                    <a:pt x="0" y="0"/>
                    <a:pt x="0" y="0"/>
                  </a:cubicBezTo>
                  <a:cubicBezTo>
                    <a:pt x="19" y="0"/>
                    <a:pt x="19" y="0"/>
                    <a:pt x="19" y="0"/>
                  </a:cubicBezTo>
                  <a:cubicBezTo>
                    <a:pt x="19" y="0"/>
                    <a:pt x="19" y="0"/>
                    <a:pt x="19" y="0"/>
                  </a:cubicBezTo>
                </a:path>
              </a:pathLst>
            </a:custGeom>
            <a:solidFill>
              <a:srgbClr val="89CF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327" name="Freeform 71">
              <a:extLst>
                <a:ext uri="{FF2B5EF4-FFF2-40B4-BE49-F238E27FC236}">
                  <a16:creationId xmlns:a16="http://schemas.microsoft.com/office/drawing/2014/main" id="{3049D311-D17A-43BE-A1DB-F2A88446DC5F}"/>
                </a:ext>
              </a:extLst>
            </p:cNvPr>
            <p:cNvSpPr>
              <a:spLocks/>
            </p:cNvSpPr>
            <p:nvPr/>
          </p:nvSpPr>
          <p:spPr bwMode="auto">
            <a:xfrm>
              <a:off x="1646608" y="5173808"/>
              <a:ext cx="55555" cy="0"/>
            </a:xfrm>
            <a:custGeom>
              <a:avLst/>
              <a:gdLst>
                <a:gd name="T0" fmla="*/ 0 w 30"/>
                <a:gd name="T1" fmla="*/ 4 w 30"/>
                <a:gd name="T2" fmla="*/ 30 w 30"/>
                <a:gd name="T3" fmla="*/ 30 w 30"/>
                <a:gd name="T4" fmla="*/ 2 w 30"/>
                <a:gd name="T5" fmla="*/ 0 w 30"/>
              </a:gdLst>
              <a:ahLst/>
              <a:cxnLst>
                <a:cxn ang="0">
                  <a:pos x="T0" y="0"/>
                </a:cxn>
                <a:cxn ang="0">
                  <a:pos x="T1" y="0"/>
                </a:cxn>
                <a:cxn ang="0">
                  <a:pos x="T2" y="0"/>
                </a:cxn>
                <a:cxn ang="0">
                  <a:pos x="T3" y="0"/>
                </a:cxn>
                <a:cxn ang="0">
                  <a:pos x="T4" y="0"/>
                </a:cxn>
                <a:cxn ang="0">
                  <a:pos x="T5" y="0"/>
                </a:cxn>
              </a:cxnLst>
              <a:rect l="0" t="0" r="r" b="b"/>
              <a:pathLst>
                <a:path w="30">
                  <a:moveTo>
                    <a:pt x="0" y="0"/>
                  </a:moveTo>
                  <a:cubicBezTo>
                    <a:pt x="1" y="0"/>
                    <a:pt x="2" y="0"/>
                    <a:pt x="4" y="0"/>
                  </a:cubicBezTo>
                  <a:cubicBezTo>
                    <a:pt x="30" y="0"/>
                    <a:pt x="30" y="0"/>
                    <a:pt x="30" y="0"/>
                  </a:cubicBezTo>
                  <a:cubicBezTo>
                    <a:pt x="30" y="0"/>
                    <a:pt x="30" y="0"/>
                    <a:pt x="30" y="0"/>
                  </a:cubicBezTo>
                  <a:cubicBezTo>
                    <a:pt x="2" y="0"/>
                    <a:pt x="2" y="0"/>
                    <a:pt x="2" y="0"/>
                  </a:cubicBezTo>
                  <a:cubicBezTo>
                    <a:pt x="1" y="0"/>
                    <a:pt x="0" y="0"/>
                    <a:pt x="0" y="0"/>
                  </a:cubicBezTo>
                </a:path>
              </a:pathLst>
            </a:custGeom>
            <a:solidFill>
              <a:srgbClr val="1C42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328" name="Freeform 72">
              <a:extLst>
                <a:ext uri="{FF2B5EF4-FFF2-40B4-BE49-F238E27FC236}">
                  <a16:creationId xmlns:a16="http://schemas.microsoft.com/office/drawing/2014/main" id="{79E8AC48-9C01-4B9F-8ACC-EE6D99B73281}"/>
                </a:ext>
              </a:extLst>
            </p:cNvPr>
            <p:cNvSpPr>
              <a:spLocks noEditPoints="1"/>
            </p:cNvSpPr>
            <p:nvPr/>
          </p:nvSpPr>
          <p:spPr bwMode="auto">
            <a:xfrm>
              <a:off x="1608514" y="4392869"/>
              <a:ext cx="814272" cy="780939"/>
            </a:xfrm>
            <a:custGeom>
              <a:avLst/>
              <a:gdLst>
                <a:gd name="T0" fmla="*/ 44 w 438"/>
                <a:gd name="T1" fmla="*/ 287 h 420"/>
                <a:gd name="T2" fmla="*/ 44 w 438"/>
                <a:gd name="T3" fmla="*/ 220 h 420"/>
                <a:gd name="T4" fmla="*/ 155 w 438"/>
                <a:gd name="T5" fmla="*/ 220 h 420"/>
                <a:gd name="T6" fmla="*/ 155 w 438"/>
                <a:gd name="T7" fmla="*/ 287 h 420"/>
                <a:gd name="T8" fmla="*/ 44 w 438"/>
                <a:gd name="T9" fmla="*/ 287 h 420"/>
                <a:gd name="T10" fmla="*/ 44 w 438"/>
                <a:gd name="T11" fmla="*/ 198 h 420"/>
                <a:gd name="T12" fmla="*/ 44 w 438"/>
                <a:gd name="T13" fmla="*/ 131 h 420"/>
                <a:gd name="T14" fmla="*/ 155 w 438"/>
                <a:gd name="T15" fmla="*/ 131 h 420"/>
                <a:gd name="T16" fmla="*/ 155 w 438"/>
                <a:gd name="T17" fmla="*/ 198 h 420"/>
                <a:gd name="T18" fmla="*/ 44 w 438"/>
                <a:gd name="T19" fmla="*/ 198 h 420"/>
                <a:gd name="T20" fmla="*/ 44 w 438"/>
                <a:gd name="T21" fmla="*/ 109 h 420"/>
                <a:gd name="T22" fmla="*/ 44 w 438"/>
                <a:gd name="T23" fmla="*/ 42 h 420"/>
                <a:gd name="T24" fmla="*/ 155 w 438"/>
                <a:gd name="T25" fmla="*/ 42 h 420"/>
                <a:gd name="T26" fmla="*/ 155 w 438"/>
                <a:gd name="T27" fmla="*/ 109 h 420"/>
                <a:gd name="T28" fmla="*/ 44 w 438"/>
                <a:gd name="T29" fmla="*/ 109 h 420"/>
                <a:gd name="T30" fmla="*/ 177 w 438"/>
                <a:gd name="T31" fmla="*/ 109 h 420"/>
                <a:gd name="T32" fmla="*/ 177 w 438"/>
                <a:gd name="T33" fmla="*/ 42 h 420"/>
                <a:gd name="T34" fmla="*/ 288 w 438"/>
                <a:gd name="T35" fmla="*/ 42 h 420"/>
                <a:gd name="T36" fmla="*/ 288 w 438"/>
                <a:gd name="T37" fmla="*/ 109 h 420"/>
                <a:gd name="T38" fmla="*/ 177 w 438"/>
                <a:gd name="T39" fmla="*/ 109 h 420"/>
                <a:gd name="T40" fmla="*/ 438 w 438"/>
                <a:gd name="T41" fmla="*/ 0 h 420"/>
                <a:gd name="T42" fmla="*/ 0 w 438"/>
                <a:gd name="T43" fmla="*/ 0 h 420"/>
                <a:gd name="T44" fmla="*/ 0 w 438"/>
                <a:gd name="T45" fmla="*/ 20 h 420"/>
                <a:gd name="T46" fmla="*/ 0 w 438"/>
                <a:gd name="T47" fmla="*/ 60 h 420"/>
                <a:gd name="T48" fmla="*/ 0 w 438"/>
                <a:gd name="T49" fmla="*/ 396 h 420"/>
                <a:gd name="T50" fmla="*/ 20 w 438"/>
                <a:gd name="T51" fmla="*/ 420 h 420"/>
                <a:gd name="T52" fmla="*/ 22 w 438"/>
                <a:gd name="T53" fmla="*/ 420 h 420"/>
                <a:gd name="T54" fmla="*/ 50 w 438"/>
                <a:gd name="T55" fmla="*/ 420 h 420"/>
                <a:gd name="T56" fmla="*/ 91 w 438"/>
                <a:gd name="T57" fmla="*/ 375 h 420"/>
                <a:gd name="T58" fmla="*/ 44 w 438"/>
                <a:gd name="T59" fmla="*/ 375 h 420"/>
                <a:gd name="T60" fmla="*/ 44 w 438"/>
                <a:gd name="T61" fmla="*/ 309 h 420"/>
                <a:gd name="T62" fmla="*/ 153 w 438"/>
                <a:gd name="T63" fmla="*/ 309 h 420"/>
                <a:gd name="T64" fmla="*/ 177 w 438"/>
                <a:gd name="T65" fmla="*/ 282 h 420"/>
                <a:gd name="T66" fmla="*/ 177 w 438"/>
                <a:gd name="T67" fmla="*/ 220 h 420"/>
                <a:gd name="T68" fmla="*/ 235 w 438"/>
                <a:gd name="T69" fmla="*/ 220 h 420"/>
                <a:gd name="T70" fmla="*/ 255 w 438"/>
                <a:gd name="T71" fmla="*/ 198 h 420"/>
                <a:gd name="T72" fmla="*/ 177 w 438"/>
                <a:gd name="T73" fmla="*/ 198 h 420"/>
                <a:gd name="T74" fmla="*/ 177 w 438"/>
                <a:gd name="T75" fmla="*/ 131 h 420"/>
                <a:gd name="T76" fmla="*/ 288 w 438"/>
                <a:gd name="T77" fmla="*/ 131 h 420"/>
                <a:gd name="T78" fmla="*/ 288 w 438"/>
                <a:gd name="T79" fmla="*/ 162 h 420"/>
                <a:gd name="T80" fmla="*/ 310 w 438"/>
                <a:gd name="T81" fmla="*/ 138 h 420"/>
                <a:gd name="T82" fmla="*/ 310 w 438"/>
                <a:gd name="T83" fmla="*/ 131 h 420"/>
                <a:gd name="T84" fmla="*/ 317 w 438"/>
                <a:gd name="T85" fmla="*/ 131 h 420"/>
                <a:gd name="T86" fmla="*/ 338 w 438"/>
                <a:gd name="T87" fmla="*/ 109 h 420"/>
                <a:gd name="T88" fmla="*/ 310 w 438"/>
                <a:gd name="T89" fmla="*/ 109 h 420"/>
                <a:gd name="T90" fmla="*/ 310 w 438"/>
                <a:gd name="T91" fmla="*/ 42 h 420"/>
                <a:gd name="T92" fmla="*/ 399 w 438"/>
                <a:gd name="T93" fmla="*/ 42 h 420"/>
                <a:gd name="T94" fmla="*/ 438 w 438"/>
                <a:gd name="T95" fmla="*/ 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38" h="420">
                  <a:moveTo>
                    <a:pt x="44" y="287"/>
                  </a:moveTo>
                  <a:cubicBezTo>
                    <a:pt x="44" y="220"/>
                    <a:pt x="44" y="220"/>
                    <a:pt x="44" y="220"/>
                  </a:cubicBezTo>
                  <a:cubicBezTo>
                    <a:pt x="155" y="220"/>
                    <a:pt x="155" y="220"/>
                    <a:pt x="155" y="220"/>
                  </a:cubicBezTo>
                  <a:cubicBezTo>
                    <a:pt x="155" y="287"/>
                    <a:pt x="155" y="287"/>
                    <a:pt x="155" y="287"/>
                  </a:cubicBezTo>
                  <a:cubicBezTo>
                    <a:pt x="44" y="287"/>
                    <a:pt x="44" y="287"/>
                    <a:pt x="44" y="287"/>
                  </a:cubicBezTo>
                  <a:moveTo>
                    <a:pt x="44" y="198"/>
                  </a:moveTo>
                  <a:cubicBezTo>
                    <a:pt x="44" y="131"/>
                    <a:pt x="44" y="131"/>
                    <a:pt x="44" y="131"/>
                  </a:cubicBezTo>
                  <a:cubicBezTo>
                    <a:pt x="155" y="131"/>
                    <a:pt x="155" y="131"/>
                    <a:pt x="155" y="131"/>
                  </a:cubicBezTo>
                  <a:cubicBezTo>
                    <a:pt x="155" y="198"/>
                    <a:pt x="155" y="198"/>
                    <a:pt x="155" y="198"/>
                  </a:cubicBezTo>
                  <a:cubicBezTo>
                    <a:pt x="44" y="198"/>
                    <a:pt x="44" y="198"/>
                    <a:pt x="44" y="198"/>
                  </a:cubicBezTo>
                  <a:moveTo>
                    <a:pt x="44" y="109"/>
                  </a:moveTo>
                  <a:cubicBezTo>
                    <a:pt x="44" y="42"/>
                    <a:pt x="44" y="42"/>
                    <a:pt x="44" y="42"/>
                  </a:cubicBezTo>
                  <a:cubicBezTo>
                    <a:pt x="155" y="42"/>
                    <a:pt x="155" y="42"/>
                    <a:pt x="155" y="42"/>
                  </a:cubicBezTo>
                  <a:cubicBezTo>
                    <a:pt x="155" y="109"/>
                    <a:pt x="155" y="109"/>
                    <a:pt x="155" y="109"/>
                  </a:cubicBezTo>
                  <a:cubicBezTo>
                    <a:pt x="44" y="109"/>
                    <a:pt x="44" y="109"/>
                    <a:pt x="44" y="109"/>
                  </a:cubicBezTo>
                  <a:moveTo>
                    <a:pt x="177" y="109"/>
                  </a:moveTo>
                  <a:cubicBezTo>
                    <a:pt x="177" y="42"/>
                    <a:pt x="177" y="42"/>
                    <a:pt x="177" y="42"/>
                  </a:cubicBezTo>
                  <a:cubicBezTo>
                    <a:pt x="288" y="42"/>
                    <a:pt x="288" y="42"/>
                    <a:pt x="288" y="42"/>
                  </a:cubicBezTo>
                  <a:cubicBezTo>
                    <a:pt x="288" y="109"/>
                    <a:pt x="288" y="109"/>
                    <a:pt x="288" y="109"/>
                  </a:cubicBezTo>
                  <a:cubicBezTo>
                    <a:pt x="177" y="109"/>
                    <a:pt x="177" y="109"/>
                    <a:pt x="177" y="109"/>
                  </a:cubicBezTo>
                  <a:moveTo>
                    <a:pt x="438" y="0"/>
                  </a:moveTo>
                  <a:cubicBezTo>
                    <a:pt x="0" y="0"/>
                    <a:pt x="0" y="0"/>
                    <a:pt x="0" y="0"/>
                  </a:cubicBezTo>
                  <a:cubicBezTo>
                    <a:pt x="0" y="20"/>
                    <a:pt x="0" y="20"/>
                    <a:pt x="0" y="20"/>
                  </a:cubicBezTo>
                  <a:cubicBezTo>
                    <a:pt x="0" y="60"/>
                    <a:pt x="0" y="60"/>
                    <a:pt x="0" y="60"/>
                  </a:cubicBezTo>
                  <a:cubicBezTo>
                    <a:pt x="0" y="396"/>
                    <a:pt x="0" y="396"/>
                    <a:pt x="0" y="396"/>
                  </a:cubicBezTo>
                  <a:cubicBezTo>
                    <a:pt x="0" y="408"/>
                    <a:pt x="8" y="418"/>
                    <a:pt x="20" y="420"/>
                  </a:cubicBezTo>
                  <a:cubicBezTo>
                    <a:pt x="20" y="420"/>
                    <a:pt x="21" y="420"/>
                    <a:pt x="22" y="420"/>
                  </a:cubicBezTo>
                  <a:cubicBezTo>
                    <a:pt x="50" y="420"/>
                    <a:pt x="50" y="420"/>
                    <a:pt x="50" y="420"/>
                  </a:cubicBezTo>
                  <a:cubicBezTo>
                    <a:pt x="91" y="375"/>
                    <a:pt x="91" y="375"/>
                    <a:pt x="91" y="375"/>
                  </a:cubicBezTo>
                  <a:cubicBezTo>
                    <a:pt x="44" y="375"/>
                    <a:pt x="44" y="375"/>
                    <a:pt x="44" y="375"/>
                  </a:cubicBezTo>
                  <a:cubicBezTo>
                    <a:pt x="44" y="309"/>
                    <a:pt x="44" y="309"/>
                    <a:pt x="44" y="309"/>
                  </a:cubicBezTo>
                  <a:cubicBezTo>
                    <a:pt x="153" y="309"/>
                    <a:pt x="153" y="309"/>
                    <a:pt x="153" y="309"/>
                  </a:cubicBezTo>
                  <a:cubicBezTo>
                    <a:pt x="177" y="282"/>
                    <a:pt x="177" y="282"/>
                    <a:pt x="177" y="282"/>
                  </a:cubicBezTo>
                  <a:cubicBezTo>
                    <a:pt x="177" y="220"/>
                    <a:pt x="177" y="220"/>
                    <a:pt x="177" y="220"/>
                  </a:cubicBezTo>
                  <a:cubicBezTo>
                    <a:pt x="235" y="220"/>
                    <a:pt x="235" y="220"/>
                    <a:pt x="235" y="220"/>
                  </a:cubicBezTo>
                  <a:cubicBezTo>
                    <a:pt x="255" y="198"/>
                    <a:pt x="255" y="198"/>
                    <a:pt x="255" y="198"/>
                  </a:cubicBezTo>
                  <a:cubicBezTo>
                    <a:pt x="177" y="198"/>
                    <a:pt x="177" y="198"/>
                    <a:pt x="177" y="198"/>
                  </a:cubicBezTo>
                  <a:cubicBezTo>
                    <a:pt x="177" y="131"/>
                    <a:pt x="177" y="131"/>
                    <a:pt x="177" y="131"/>
                  </a:cubicBezTo>
                  <a:cubicBezTo>
                    <a:pt x="288" y="131"/>
                    <a:pt x="288" y="131"/>
                    <a:pt x="288" y="131"/>
                  </a:cubicBezTo>
                  <a:cubicBezTo>
                    <a:pt x="288" y="162"/>
                    <a:pt x="288" y="162"/>
                    <a:pt x="288" y="162"/>
                  </a:cubicBezTo>
                  <a:cubicBezTo>
                    <a:pt x="310" y="138"/>
                    <a:pt x="310" y="138"/>
                    <a:pt x="310" y="138"/>
                  </a:cubicBezTo>
                  <a:cubicBezTo>
                    <a:pt x="310" y="131"/>
                    <a:pt x="310" y="131"/>
                    <a:pt x="310" y="131"/>
                  </a:cubicBezTo>
                  <a:cubicBezTo>
                    <a:pt x="317" y="131"/>
                    <a:pt x="317" y="131"/>
                    <a:pt x="317" y="131"/>
                  </a:cubicBezTo>
                  <a:cubicBezTo>
                    <a:pt x="338" y="109"/>
                    <a:pt x="338" y="109"/>
                    <a:pt x="338" y="109"/>
                  </a:cubicBezTo>
                  <a:cubicBezTo>
                    <a:pt x="310" y="109"/>
                    <a:pt x="310" y="109"/>
                    <a:pt x="310" y="109"/>
                  </a:cubicBezTo>
                  <a:cubicBezTo>
                    <a:pt x="310" y="42"/>
                    <a:pt x="310" y="42"/>
                    <a:pt x="310" y="42"/>
                  </a:cubicBezTo>
                  <a:cubicBezTo>
                    <a:pt x="399" y="42"/>
                    <a:pt x="399" y="42"/>
                    <a:pt x="399" y="42"/>
                  </a:cubicBezTo>
                  <a:cubicBezTo>
                    <a:pt x="438" y="0"/>
                    <a:pt x="438" y="0"/>
                    <a:pt x="438" y="0"/>
                  </a:cubicBezTo>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329" name="Freeform 73">
              <a:extLst>
                <a:ext uri="{FF2B5EF4-FFF2-40B4-BE49-F238E27FC236}">
                  <a16:creationId xmlns:a16="http://schemas.microsoft.com/office/drawing/2014/main" id="{C622D1D2-2193-4721-B156-9EBC767A917F}"/>
                </a:ext>
              </a:extLst>
            </p:cNvPr>
            <p:cNvSpPr>
              <a:spLocks/>
            </p:cNvSpPr>
            <p:nvPr/>
          </p:nvSpPr>
          <p:spPr bwMode="auto">
            <a:xfrm>
              <a:off x="1608514" y="4223031"/>
              <a:ext cx="969825" cy="169838"/>
            </a:xfrm>
            <a:custGeom>
              <a:avLst/>
              <a:gdLst>
                <a:gd name="T0" fmla="*/ 522 w 522"/>
                <a:gd name="T1" fmla="*/ 0 h 91"/>
                <a:gd name="T2" fmla="*/ 178 w 522"/>
                <a:gd name="T3" fmla="*/ 0 h 91"/>
                <a:gd name="T4" fmla="*/ 159 w 522"/>
                <a:gd name="T5" fmla="*/ 0 h 91"/>
                <a:gd name="T6" fmla="*/ 22 w 522"/>
                <a:gd name="T7" fmla="*/ 0 h 91"/>
                <a:gd name="T8" fmla="*/ 19 w 522"/>
                <a:gd name="T9" fmla="*/ 0 h 91"/>
                <a:gd name="T10" fmla="*/ 0 w 522"/>
                <a:gd name="T11" fmla="*/ 24 h 91"/>
                <a:gd name="T12" fmla="*/ 0 w 522"/>
                <a:gd name="T13" fmla="*/ 91 h 91"/>
                <a:gd name="T14" fmla="*/ 438 w 522"/>
                <a:gd name="T15" fmla="*/ 91 h 91"/>
                <a:gd name="T16" fmla="*/ 522 w 522"/>
                <a:gd name="T17"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2" h="91">
                  <a:moveTo>
                    <a:pt x="522" y="0"/>
                  </a:moveTo>
                  <a:cubicBezTo>
                    <a:pt x="178" y="0"/>
                    <a:pt x="178" y="0"/>
                    <a:pt x="178" y="0"/>
                  </a:cubicBezTo>
                  <a:cubicBezTo>
                    <a:pt x="159" y="0"/>
                    <a:pt x="159" y="0"/>
                    <a:pt x="159" y="0"/>
                  </a:cubicBezTo>
                  <a:cubicBezTo>
                    <a:pt x="22" y="0"/>
                    <a:pt x="22" y="0"/>
                    <a:pt x="22" y="0"/>
                  </a:cubicBezTo>
                  <a:cubicBezTo>
                    <a:pt x="21" y="0"/>
                    <a:pt x="20" y="0"/>
                    <a:pt x="19" y="0"/>
                  </a:cubicBezTo>
                  <a:cubicBezTo>
                    <a:pt x="8" y="3"/>
                    <a:pt x="0" y="12"/>
                    <a:pt x="0" y="24"/>
                  </a:cubicBezTo>
                  <a:cubicBezTo>
                    <a:pt x="0" y="91"/>
                    <a:pt x="0" y="91"/>
                    <a:pt x="0" y="91"/>
                  </a:cubicBezTo>
                  <a:cubicBezTo>
                    <a:pt x="438" y="91"/>
                    <a:pt x="438" y="91"/>
                    <a:pt x="438" y="91"/>
                  </a:cubicBezTo>
                  <a:cubicBezTo>
                    <a:pt x="522" y="0"/>
                    <a:pt x="522" y="0"/>
                    <a:pt x="522" y="0"/>
                  </a:cubicBezTo>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330" name="Freeform 74">
              <a:extLst>
                <a:ext uri="{FF2B5EF4-FFF2-40B4-BE49-F238E27FC236}">
                  <a16:creationId xmlns:a16="http://schemas.microsoft.com/office/drawing/2014/main" id="{16299ED3-83EB-4757-94CB-71214CE0E862}"/>
                </a:ext>
              </a:extLst>
            </p:cNvPr>
            <p:cNvSpPr>
              <a:spLocks/>
            </p:cNvSpPr>
            <p:nvPr/>
          </p:nvSpPr>
          <p:spPr bwMode="auto">
            <a:xfrm>
              <a:off x="1937080" y="4635722"/>
              <a:ext cx="206346" cy="125395"/>
            </a:xfrm>
            <a:custGeom>
              <a:avLst/>
              <a:gdLst>
                <a:gd name="T0" fmla="*/ 130 w 130"/>
                <a:gd name="T1" fmla="*/ 0 h 79"/>
                <a:gd name="T2" fmla="*/ 0 w 130"/>
                <a:gd name="T3" fmla="*/ 0 h 79"/>
                <a:gd name="T4" fmla="*/ 0 w 130"/>
                <a:gd name="T5" fmla="*/ 79 h 79"/>
                <a:gd name="T6" fmla="*/ 92 w 130"/>
                <a:gd name="T7" fmla="*/ 79 h 79"/>
                <a:gd name="T8" fmla="*/ 130 w 130"/>
                <a:gd name="T9" fmla="*/ 36 h 79"/>
                <a:gd name="T10" fmla="*/ 130 w 130"/>
                <a:gd name="T11" fmla="*/ 0 h 79"/>
              </a:gdLst>
              <a:ahLst/>
              <a:cxnLst>
                <a:cxn ang="0">
                  <a:pos x="T0" y="T1"/>
                </a:cxn>
                <a:cxn ang="0">
                  <a:pos x="T2" y="T3"/>
                </a:cxn>
                <a:cxn ang="0">
                  <a:pos x="T4" y="T5"/>
                </a:cxn>
                <a:cxn ang="0">
                  <a:pos x="T6" y="T7"/>
                </a:cxn>
                <a:cxn ang="0">
                  <a:pos x="T8" y="T9"/>
                </a:cxn>
                <a:cxn ang="0">
                  <a:pos x="T10" y="T11"/>
                </a:cxn>
              </a:cxnLst>
              <a:rect l="0" t="0" r="r" b="b"/>
              <a:pathLst>
                <a:path w="130" h="79">
                  <a:moveTo>
                    <a:pt x="130" y="0"/>
                  </a:moveTo>
                  <a:lnTo>
                    <a:pt x="0" y="0"/>
                  </a:lnTo>
                  <a:lnTo>
                    <a:pt x="0" y="79"/>
                  </a:lnTo>
                  <a:lnTo>
                    <a:pt x="92" y="79"/>
                  </a:lnTo>
                  <a:lnTo>
                    <a:pt x="130" y="36"/>
                  </a:lnTo>
                  <a:lnTo>
                    <a:pt x="13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331" name="Freeform 75">
              <a:extLst>
                <a:ext uri="{FF2B5EF4-FFF2-40B4-BE49-F238E27FC236}">
                  <a16:creationId xmlns:a16="http://schemas.microsoft.com/office/drawing/2014/main" id="{ECB8CD4B-DEAA-4A47-9B60-FFFC279B3CFB}"/>
                </a:ext>
              </a:extLst>
            </p:cNvPr>
            <p:cNvSpPr>
              <a:spLocks/>
            </p:cNvSpPr>
            <p:nvPr/>
          </p:nvSpPr>
          <p:spPr bwMode="auto">
            <a:xfrm>
              <a:off x="1937080" y="4635722"/>
              <a:ext cx="206346" cy="125395"/>
            </a:xfrm>
            <a:custGeom>
              <a:avLst/>
              <a:gdLst>
                <a:gd name="T0" fmla="*/ 130 w 130"/>
                <a:gd name="T1" fmla="*/ 0 h 79"/>
                <a:gd name="T2" fmla="*/ 0 w 130"/>
                <a:gd name="T3" fmla="*/ 0 h 79"/>
                <a:gd name="T4" fmla="*/ 0 w 130"/>
                <a:gd name="T5" fmla="*/ 79 h 79"/>
                <a:gd name="T6" fmla="*/ 92 w 130"/>
                <a:gd name="T7" fmla="*/ 79 h 79"/>
                <a:gd name="T8" fmla="*/ 130 w 130"/>
                <a:gd name="T9" fmla="*/ 36 h 79"/>
                <a:gd name="T10" fmla="*/ 130 w 130"/>
                <a:gd name="T11" fmla="*/ 0 h 79"/>
              </a:gdLst>
              <a:ahLst/>
              <a:cxnLst>
                <a:cxn ang="0">
                  <a:pos x="T0" y="T1"/>
                </a:cxn>
                <a:cxn ang="0">
                  <a:pos x="T2" y="T3"/>
                </a:cxn>
                <a:cxn ang="0">
                  <a:pos x="T4" y="T5"/>
                </a:cxn>
                <a:cxn ang="0">
                  <a:pos x="T6" y="T7"/>
                </a:cxn>
                <a:cxn ang="0">
                  <a:pos x="T8" y="T9"/>
                </a:cxn>
                <a:cxn ang="0">
                  <a:pos x="T10" y="T11"/>
                </a:cxn>
              </a:cxnLst>
              <a:rect l="0" t="0" r="r" b="b"/>
              <a:pathLst>
                <a:path w="130" h="79">
                  <a:moveTo>
                    <a:pt x="130" y="0"/>
                  </a:moveTo>
                  <a:lnTo>
                    <a:pt x="0" y="0"/>
                  </a:lnTo>
                  <a:lnTo>
                    <a:pt x="0" y="79"/>
                  </a:lnTo>
                  <a:lnTo>
                    <a:pt x="92" y="79"/>
                  </a:lnTo>
                  <a:lnTo>
                    <a:pt x="130" y="36"/>
                  </a:lnTo>
                  <a:lnTo>
                    <a:pt x="1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332" name="Rectangle 331">
              <a:extLst>
                <a:ext uri="{FF2B5EF4-FFF2-40B4-BE49-F238E27FC236}">
                  <a16:creationId xmlns:a16="http://schemas.microsoft.com/office/drawing/2014/main" id="{98A26390-F0AC-45FD-8675-B0F9A1D623A5}"/>
                </a:ext>
              </a:extLst>
            </p:cNvPr>
            <p:cNvSpPr>
              <a:spLocks noChangeArrowheads="1"/>
            </p:cNvSpPr>
            <p:nvPr/>
          </p:nvSpPr>
          <p:spPr bwMode="auto">
            <a:xfrm>
              <a:off x="1937080" y="4470646"/>
              <a:ext cx="206346" cy="1238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333" name="Rectangle 332">
              <a:extLst>
                <a:ext uri="{FF2B5EF4-FFF2-40B4-BE49-F238E27FC236}">
                  <a16:creationId xmlns:a16="http://schemas.microsoft.com/office/drawing/2014/main" id="{439DDB2D-D864-4289-81AA-47BF409236C0}"/>
                </a:ext>
              </a:extLst>
            </p:cNvPr>
            <p:cNvSpPr>
              <a:spLocks noChangeArrowheads="1"/>
            </p:cNvSpPr>
            <p:nvPr/>
          </p:nvSpPr>
          <p:spPr bwMode="auto">
            <a:xfrm>
              <a:off x="1937080" y="4470646"/>
              <a:ext cx="206346" cy="123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334" name="Freeform 78">
              <a:extLst>
                <a:ext uri="{FF2B5EF4-FFF2-40B4-BE49-F238E27FC236}">
                  <a16:creationId xmlns:a16="http://schemas.microsoft.com/office/drawing/2014/main" id="{3CDD4602-7524-48BC-B8A5-8A01D3F441D3}"/>
                </a:ext>
              </a:extLst>
            </p:cNvPr>
            <p:cNvSpPr>
              <a:spLocks/>
            </p:cNvSpPr>
            <p:nvPr/>
          </p:nvSpPr>
          <p:spPr bwMode="auto">
            <a:xfrm>
              <a:off x="1937080" y="4800799"/>
              <a:ext cx="107935" cy="115871"/>
            </a:xfrm>
            <a:custGeom>
              <a:avLst/>
              <a:gdLst>
                <a:gd name="T0" fmla="*/ 68 w 68"/>
                <a:gd name="T1" fmla="*/ 0 h 73"/>
                <a:gd name="T2" fmla="*/ 0 w 68"/>
                <a:gd name="T3" fmla="*/ 0 h 73"/>
                <a:gd name="T4" fmla="*/ 0 w 68"/>
                <a:gd name="T5" fmla="*/ 73 h 73"/>
                <a:gd name="T6" fmla="*/ 68 w 68"/>
                <a:gd name="T7" fmla="*/ 0 h 73"/>
              </a:gdLst>
              <a:ahLst/>
              <a:cxnLst>
                <a:cxn ang="0">
                  <a:pos x="T0" y="T1"/>
                </a:cxn>
                <a:cxn ang="0">
                  <a:pos x="T2" y="T3"/>
                </a:cxn>
                <a:cxn ang="0">
                  <a:pos x="T4" y="T5"/>
                </a:cxn>
                <a:cxn ang="0">
                  <a:pos x="T6" y="T7"/>
                </a:cxn>
              </a:cxnLst>
              <a:rect l="0" t="0" r="r" b="b"/>
              <a:pathLst>
                <a:path w="68" h="73">
                  <a:moveTo>
                    <a:pt x="68" y="0"/>
                  </a:moveTo>
                  <a:lnTo>
                    <a:pt x="0" y="0"/>
                  </a:lnTo>
                  <a:lnTo>
                    <a:pt x="0" y="73"/>
                  </a:lnTo>
                  <a:lnTo>
                    <a:pt x="68" y="0"/>
                  </a:lnTo>
                  <a:close/>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335" name="Freeform 79">
              <a:extLst>
                <a:ext uri="{FF2B5EF4-FFF2-40B4-BE49-F238E27FC236}">
                  <a16:creationId xmlns:a16="http://schemas.microsoft.com/office/drawing/2014/main" id="{F586E106-5615-450F-87DE-E43BDCDD9824}"/>
                </a:ext>
              </a:extLst>
            </p:cNvPr>
            <p:cNvSpPr>
              <a:spLocks/>
            </p:cNvSpPr>
            <p:nvPr/>
          </p:nvSpPr>
          <p:spPr bwMode="auto">
            <a:xfrm>
              <a:off x="1937080" y="4800799"/>
              <a:ext cx="107935" cy="115871"/>
            </a:xfrm>
            <a:custGeom>
              <a:avLst/>
              <a:gdLst>
                <a:gd name="T0" fmla="*/ 68 w 68"/>
                <a:gd name="T1" fmla="*/ 0 h 73"/>
                <a:gd name="T2" fmla="*/ 0 w 68"/>
                <a:gd name="T3" fmla="*/ 0 h 73"/>
                <a:gd name="T4" fmla="*/ 0 w 68"/>
                <a:gd name="T5" fmla="*/ 73 h 73"/>
                <a:gd name="T6" fmla="*/ 68 w 68"/>
                <a:gd name="T7" fmla="*/ 0 h 73"/>
              </a:gdLst>
              <a:ahLst/>
              <a:cxnLst>
                <a:cxn ang="0">
                  <a:pos x="T0" y="T1"/>
                </a:cxn>
                <a:cxn ang="0">
                  <a:pos x="T2" y="T3"/>
                </a:cxn>
                <a:cxn ang="0">
                  <a:pos x="T4" y="T5"/>
                </a:cxn>
                <a:cxn ang="0">
                  <a:pos x="T6" y="T7"/>
                </a:cxn>
              </a:cxnLst>
              <a:rect l="0" t="0" r="r" b="b"/>
              <a:pathLst>
                <a:path w="68" h="73">
                  <a:moveTo>
                    <a:pt x="68" y="0"/>
                  </a:moveTo>
                  <a:lnTo>
                    <a:pt x="0" y="0"/>
                  </a:lnTo>
                  <a:lnTo>
                    <a:pt x="0" y="73"/>
                  </a:lnTo>
                  <a:lnTo>
                    <a:pt x="6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336" name="Freeform 80">
              <a:extLst>
                <a:ext uri="{FF2B5EF4-FFF2-40B4-BE49-F238E27FC236}">
                  <a16:creationId xmlns:a16="http://schemas.microsoft.com/office/drawing/2014/main" id="{489FC7C8-09CC-4B37-90BD-2B0D89D0E8CD}"/>
                </a:ext>
              </a:extLst>
            </p:cNvPr>
            <p:cNvSpPr>
              <a:spLocks/>
            </p:cNvSpPr>
            <p:nvPr/>
          </p:nvSpPr>
          <p:spPr bwMode="auto">
            <a:xfrm>
              <a:off x="2184695" y="4635722"/>
              <a:ext cx="12698" cy="12698"/>
            </a:xfrm>
            <a:custGeom>
              <a:avLst/>
              <a:gdLst>
                <a:gd name="T0" fmla="*/ 8 w 8"/>
                <a:gd name="T1" fmla="*/ 0 h 8"/>
                <a:gd name="T2" fmla="*/ 0 w 8"/>
                <a:gd name="T3" fmla="*/ 0 h 8"/>
                <a:gd name="T4" fmla="*/ 0 w 8"/>
                <a:gd name="T5" fmla="*/ 8 h 8"/>
                <a:gd name="T6" fmla="*/ 8 w 8"/>
                <a:gd name="T7" fmla="*/ 0 h 8"/>
              </a:gdLst>
              <a:ahLst/>
              <a:cxnLst>
                <a:cxn ang="0">
                  <a:pos x="T0" y="T1"/>
                </a:cxn>
                <a:cxn ang="0">
                  <a:pos x="T2" y="T3"/>
                </a:cxn>
                <a:cxn ang="0">
                  <a:pos x="T4" y="T5"/>
                </a:cxn>
                <a:cxn ang="0">
                  <a:pos x="T6" y="T7"/>
                </a:cxn>
              </a:cxnLst>
              <a:rect l="0" t="0" r="r" b="b"/>
              <a:pathLst>
                <a:path w="8" h="8">
                  <a:moveTo>
                    <a:pt x="8" y="0"/>
                  </a:moveTo>
                  <a:lnTo>
                    <a:pt x="0" y="0"/>
                  </a:lnTo>
                  <a:lnTo>
                    <a:pt x="0" y="8"/>
                  </a:ln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337" name="Freeform 81">
              <a:extLst>
                <a:ext uri="{FF2B5EF4-FFF2-40B4-BE49-F238E27FC236}">
                  <a16:creationId xmlns:a16="http://schemas.microsoft.com/office/drawing/2014/main" id="{3A7F90C1-C74B-4F36-BCFC-D27FB27A527A}"/>
                </a:ext>
              </a:extLst>
            </p:cNvPr>
            <p:cNvSpPr>
              <a:spLocks/>
            </p:cNvSpPr>
            <p:nvPr/>
          </p:nvSpPr>
          <p:spPr bwMode="auto">
            <a:xfrm>
              <a:off x="2184695" y="4635722"/>
              <a:ext cx="12698" cy="12698"/>
            </a:xfrm>
            <a:custGeom>
              <a:avLst/>
              <a:gdLst>
                <a:gd name="T0" fmla="*/ 8 w 8"/>
                <a:gd name="T1" fmla="*/ 0 h 8"/>
                <a:gd name="T2" fmla="*/ 0 w 8"/>
                <a:gd name="T3" fmla="*/ 0 h 8"/>
                <a:gd name="T4" fmla="*/ 0 w 8"/>
                <a:gd name="T5" fmla="*/ 8 h 8"/>
                <a:gd name="T6" fmla="*/ 8 w 8"/>
                <a:gd name="T7" fmla="*/ 0 h 8"/>
              </a:gdLst>
              <a:ahLst/>
              <a:cxnLst>
                <a:cxn ang="0">
                  <a:pos x="T0" y="T1"/>
                </a:cxn>
                <a:cxn ang="0">
                  <a:pos x="T2" y="T3"/>
                </a:cxn>
                <a:cxn ang="0">
                  <a:pos x="T4" y="T5"/>
                </a:cxn>
                <a:cxn ang="0">
                  <a:pos x="T6" y="T7"/>
                </a:cxn>
              </a:cxnLst>
              <a:rect l="0" t="0" r="r" b="b"/>
              <a:pathLst>
                <a:path w="8" h="8">
                  <a:moveTo>
                    <a:pt x="8" y="0"/>
                  </a:moveTo>
                  <a:lnTo>
                    <a:pt x="0" y="0"/>
                  </a:lnTo>
                  <a:lnTo>
                    <a:pt x="0" y="8"/>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338" name="Freeform 82">
              <a:extLst>
                <a:ext uri="{FF2B5EF4-FFF2-40B4-BE49-F238E27FC236}">
                  <a16:creationId xmlns:a16="http://schemas.microsoft.com/office/drawing/2014/main" id="{BA3E053A-3E12-4E79-B251-6E1A8B32018A}"/>
                </a:ext>
              </a:extLst>
            </p:cNvPr>
            <p:cNvSpPr>
              <a:spLocks/>
            </p:cNvSpPr>
            <p:nvPr/>
          </p:nvSpPr>
          <p:spPr bwMode="auto">
            <a:xfrm>
              <a:off x="2184695" y="4470646"/>
              <a:ext cx="165077" cy="123807"/>
            </a:xfrm>
            <a:custGeom>
              <a:avLst/>
              <a:gdLst>
                <a:gd name="T0" fmla="*/ 104 w 104"/>
                <a:gd name="T1" fmla="*/ 0 h 78"/>
                <a:gd name="T2" fmla="*/ 0 w 104"/>
                <a:gd name="T3" fmla="*/ 0 h 78"/>
                <a:gd name="T4" fmla="*/ 0 w 104"/>
                <a:gd name="T5" fmla="*/ 78 h 78"/>
                <a:gd name="T6" fmla="*/ 33 w 104"/>
                <a:gd name="T7" fmla="*/ 78 h 78"/>
                <a:gd name="T8" fmla="*/ 104 w 104"/>
                <a:gd name="T9" fmla="*/ 0 h 78"/>
              </a:gdLst>
              <a:ahLst/>
              <a:cxnLst>
                <a:cxn ang="0">
                  <a:pos x="T0" y="T1"/>
                </a:cxn>
                <a:cxn ang="0">
                  <a:pos x="T2" y="T3"/>
                </a:cxn>
                <a:cxn ang="0">
                  <a:pos x="T4" y="T5"/>
                </a:cxn>
                <a:cxn ang="0">
                  <a:pos x="T6" y="T7"/>
                </a:cxn>
                <a:cxn ang="0">
                  <a:pos x="T8" y="T9"/>
                </a:cxn>
              </a:cxnLst>
              <a:rect l="0" t="0" r="r" b="b"/>
              <a:pathLst>
                <a:path w="104" h="78">
                  <a:moveTo>
                    <a:pt x="104" y="0"/>
                  </a:moveTo>
                  <a:lnTo>
                    <a:pt x="0" y="0"/>
                  </a:lnTo>
                  <a:lnTo>
                    <a:pt x="0" y="78"/>
                  </a:lnTo>
                  <a:lnTo>
                    <a:pt x="33" y="78"/>
                  </a:lnTo>
                  <a:lnTo>
                    <a:pt x="10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339" name="Freeform 83">
              <a:extLst>
                <a:ext uri="{FF2B5EF4-FFF2-40B4-BE49-F238E27FC236}">
                  <a16:creationId xmlns:a16="http://schemas.microsoft.com/office/drawing/2014/main" id="{27A51546-3AA3-4FCC-AAAA-EEBF8F0C9270}"/>
                </a:ext>
              </a:extLst>
            </p:cNvPr>
            <p:cNvSpPr>
              <a:spLocks/>
            </p:cNvSpPr>
            <p:nvPr/>
          </p:nvSpPr>
          <p:spPr bwMode="auto">
            <a:xfrm>
              <a:off x="2184695" y="4470646"/>
              <a:ext cx="165077" cy="123807"/>
            </a:xfrm>
            <a:custGeom>
              <a:avLst/>
              <a:gdLst>
                <a:gd name="T0" fmla="*/ 104 w 104"/>
                <a:gd name="T1" fmla="*/ 0 h 78"/>
                <a:gd name="T2" fmla="*/ 0 w 104"/>
                <a:gd name="T3" fmla="*/ 0 h 78"/>
                <a:gd name="T4" fmla="*/ 0 w 104"/>
                <a:gd name="T5" fmla="*/ 78 h 78"/>
                <a:gd name="T6" fmla="*/ 33 w 104"/>
                <a:gd name="T7" fmla="*/ 78 h 78"/>
                <a:gd name="T8" fmla="*/ 104 w 104"/>
                <a:gd name="T9" fmla="*/ 0 h 78"/>
              </a:gdLst>
              <a:ahLst/>
              <a:cxnLst>
                <a:cxn ang="0">
                  <a:pos x="T0" y="T1"/>
                </a:cxn>
                <a:cxn ang="0">
                  <a:pos x="T2" y="T3"/>
                </a:cxn>
                <a:cxn ang="0">
                  <a:pos x="T4" y="T5"/>
                </a:cxn>
                <a:cxn ang="0">
                  <a:pos x="T6" y="T7"/>
                </a:cxn>
                <a:cxn ang="0">
                  <a:pos x="T8" y="T9"/>
                </a:cxn>
              </a:cxnLst>
              <a:rect l="0" t="0" r="r" b="b"/>
              <a:pathLst>
                <a:path w="104" h="78">
                  <a:moveTo>
                    <a:pt x="104" y="0"/>
                  </a:moveTo>
                  <a:lnTo>
                    <a:pt x="0" y="0"/>
                  </a:lnTo>
                  <a:lnTo>
                    <a:pt x="0" y="78"/>
                  </a:lnTo>
                  <a:lnTo>
                    <a:pt x="33" y="78"/>
                  </a:lnTo>
                  <a:lnTo>
                    <a:pt x="1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340" name="Rectangle 339">
              <a:extLst>
                <a:ext uri="{FF2B5EF4-FFF2-40B4-BE49-F238E27FC236}">
                  <a16:creationId xmlns:a16="http://schemas.microsoft.com/office/drawing/2014/main" id="{53B6861C-8438-441C-8CC6-E5E943FE04E0}"/>
                </a:ext>
              </a:extLst>
            </p:cNvPr>
            <p:cNvSpPr>
              <a:spLocks noChangeArrowheads="1"/>
            </p:cNvSpPr>
            <p:nvPr/>
          </p:nvSpPr>
          <p:spPr bwMode="auto">
            <a:xfrm>
              <a:off x="1691052" y="4470646"/>
              <a:ext cx="206346" cy="1238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341" name="Rectangle 340">
              <a:extLst>
                <a:ext uri="{FF2B5EF4-FFF2-40B4-BE49-F238E27FC236}">
                  <a16:creationId xmlns:a16="http://schemas.microsoft.com/office/drawing/2014/main" id="{7682AB3E-C01B-4B41-A4C5-AE61973FB5DF}"/>
                </a:ext>
              </a:extLst>
            </p:cNvPr>
            <p:cNvSpPr>
              <a:spLocks noChangeArrowheads="1"/>
            </p:cNvSpPr>
            <p:nvPr/>
          </p:nvSpPr>
          <p:spPr bwMode="auto">
            <a:xfrm>
              <a:off x="1691052" y="4470646"/>
              <a:ext cx="206346" cy="123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342" name="Rectangle 341">
              <a:extLst>
                <a:ext uri="{FF2B5EF4-FFF2-40B4-BE49-F238E27FC236}">
                  <a16:creationId xmlns:a16="http://schemas.microsoft.com/office/drawing/2014/main" id="{043B6B49-1E94-4325-A9FE-17F6EFFCE4D2}"/>
                </a:ext>
              </a:extLst>
            </p:cNvPr>
            <p:cNvSpPr>
              <a:spLocks noChangeArrowheads="1"/>
            </p:cNvSpPr>
            <p:nvPr/>
          </p:nvSpPr>
          <p:spPr bwMode="auto">
            <a:xfrm>
              <a:off x="1691052" y="4635722"/>
              <a:ext cx="206346" cy="1253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343" name="Rectangle 342">
              <a:extLst>
                <a:ext uri="{FF2B5EF4-FFF2-40B4-BE49-F238E27FC236}">
                  <a16:creationId xmlns:a16="http://schemas.microsoft.com/office/drawing/2014/main" id="{15621A63-C841-4A6A-B07E-ED68BE5A8B5A}"/>
                </a:ext>
              </a:extLst>
            </p:cNvPr>
            <p:cNvSpPr>
              <a:spLocks noChangeArrowheads="1"/>
            </p:cNvSpPr>
            <p:nvPr/>
          </p:nvSpPr>
          <p:spPr bwMode="auto">
            <a:xfrm>
              <a:off x="1691052" y="4635722"/>
              <a:ext cx="206346" cy="125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344" name="Rectangle 343">
              <a:extLst>
                <a:ext uri="{FF2B5EF4-FFF2-40B4-BE49-F238E27FC236}">
                  <a16:creationId xmlns:a16="http://schemas.microsoft.com/office/drawing/2014/main" id="{7F9A38F1-1DEE-45C1-A857-522E58EC5CBB}"/>
                </a:ext>
              </a:extLst>
            </p:cNvPr>
            <p:cNvSpPr>
              <a:spLocks noChangeArrowheads="1"/>
            </p:cNvSpPr>
            <p:nvPr/>
          </p:nvSpPr>
          <p:spPr bwMode="auto">
            <a:xfrm>
              <a:off x="1691052" y="4800799"/>
              <a:ext cx="206346" cy="125395"/>
            </a:xfrm>
            <a:prstGeom prst="rect">
              <a:avLst/>
            </a:prstGeom>
            <a:solidFill>
              <a:srgbClr val="99CC5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345" name="Rectangle 344">
              <a:extLst>
                <a:ext uri="{FF2B5EF4-FFF2-40B4-BE49-F238E27FC236}">
                  <a16:creationId xmlns:a16="http://schemas.microsoft.com/office/drawing/2014/main" id="{277AC0CD-5FD8-45AA-BB25-18C14D161B12}"/>
                </a:ext>
              </a:extLst>
            </p:cNvPr>
            <p:cNvSpPr>
              <a:spLocks noChangeArrowheads="1"/>
            </p:cNvSpPr>
            <p:nvPr/>
          </p:nvSpPr>
          <p:spPr bwMode="auto">
            <a:xfrm>
              <a:off x="1691052" y="4800799"/>
              <a:ext cx="206346" cy="125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346" name="Freeform 90">
              <a:extLst>
                <a:ext uri="{FF2B5EF4-FFF2-40B4-BE49-F238E27FC236}">
                  <a16:creationId xmlns:a16="http://schemas.microsoft.com/office/drawing/2014/main" id="{53620E38-9593-4907-A17B-548D1DF05378}"/>
                </a:ext>
              </a:extLst>
            </p:cNvPr>
            <p:cNvSpPr>
              <a:spLocks/>
            </p:cNvSpPr>
            <p:nvPr/>
          </p:nvSpPr>
          <p:spPr bwMode="auto">
            <a:xfrm>
              <a:off x="1691052" y="4967463"/>
              <a:ext cx="201584" cy="122220"/>
            </a:xfrm>
            <a:custGeom>
              <a:avLst/>
              <a:gdLst>
                <a:gd name="T0" fmla="*/ 127 w 127"/>
                <a:gd name="T1" fmla="*/ 0 h 77"/>
                <a:gd name="T2" fmla="*/ 0 w 127"/>
                <a:gd name="T3" fmla="*/ 0 h 77"/>
                <a:gd name="T4" fmla="*/ 0 w 127"/>
                <a:gd name="T5" fmla="*/ 77 h 77"/>
                <a:gd name="T6" fmla="*/ 55 w 127"/>
                <a:gd name="T7" fmla="*/ 77 h 77"/>
                <a:gd name="T8" fmla="*/ 127 w 127"/>
                <a:gd name="T9" fmla="*/ 0 h 77"/>
              </a:gdLst>
              <a:ahLst/>
              <a:cxnLst>
                <a:cxn ang="0">
                  <a:pos x="T0" y="T1"/>
                </a:cxn>
                <a:cxn ang="0">
                  <a:pos x="T2" y="T3"/>
                </a:cxn>
                <a:cxn ang="0">
                  <a:pos x="T4" y="T5"/>
                </a:cxn>
                <a:cxn ang="0">
                  <a:pos x="T6" y="T7"/>
                </a:cxn>
                <a:cxn ang="0">
                  <a:pos x="T8" y="T9"/>
                </a:cxn>
              </a:cxnLst>
              <a:rect l="0" t="0" r="r" b="b"/>
              <a:pathLst>
                <a:path w="127" h="77">
                  <a:moveTo>
                    <a:pt x="127" y="0"/>
                  </a:moveTo>
                  <a:lnTo>
                    <a:pt x="0" y="0"/>
                  </a:lnTo>
                  <a:lnTo>
                    <a:pt x="0" y="77"/>
                  </a:lnTo>
                  <a:lnTo>
                    <a:pt x="55" y="77"/>
                  </a:lnTo>
                  <a:lnTo>
                    <a:pt x="127" y="0"/>
                  </a:lnTo>
                  <a:close/>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347" name="Freeform 91">
              <a:extLst>
                <a:ext uri="{FF2B5EF4-FFF2-40B4-BE49-F238E27FC236}">
                  <a16:creationId xmlns:a16="http://schemas.microsoft.com/office/drawing/2014/main" id="{D55EAB18-D77E-4CEA-8108-D622B9E73E88}"/>
                </a:ext>
              </a:extLst>
            </p:cNvPr>
            <p:cNvSpPr>
              <a:spLocks/>
            </p:cNvSpPr>
            <p:nvPr/>
          </p:nvSpPr>
          <p:spPr bwMode="auto">
            <a:xfrm>
              <a:off x="1691052" y="4967463"/>
              <a:ext cx="201584" cy="122220"/>
            </a:xfrm>
            <a:custGeom>
              <a:avLst/>
              <a:gdLst>
                <a:gd name="T0" fmla="*/ 127 w 127"/>
                <a:gd name="T1" fmla="*/ 0 h 77"/>
                <a:gd name="T2" fmla="*/ 0 w 127"/>
                <a:gd name="T3" fmla="*/ 0 h 77"/>
                <a:gd name="T4" fmla="*/ 0 w 127"/>
                <a:gd name="T5" fmla="*/ 77 h 77"/>
                <a:gd name="T6" fmla="*/ 55 w 127"/>
                <a:gd name="T7" fmla="*/ 77 h 77"/>
                <a:gd name="T8" fmla="*/ 127 w 127"/>
                <a:gd name="T9" fmla="*/ 0 h 77"/>
              </a:gdLst>
              <a:ahLst/>
              <a:cxnLst>
                <a:cxn ang="0">
                  <a:pos x="T0" y="T1"/>
                </a:cxn>
                <a:cxn ang="0">
                  <a:pos x="T2" y="T3"/>
                </a:cxn>
                <a:cxn ang="0">
                  <a:pos x="T4" y="T5"/>
                </a:cxn>
                <a:cxn ang="0">
                  <a:pos x="T6" y="T7"/>
                </a:cxn>
                <a:cxn ang="0">
                  <a:pos x="T8" y="T9"/>
                </a:cxn>
              </a:cxnLst>
              <a:rect l="0" t="0" r="r" b="b"/>
              <a:pathLst>
                <a:path w="127" h="77">
                  <a:moveTo>
                    <a:pt x="127" y="0"/>
                  </a:moveTo>
                  <a:lnTo>
                    <a:pt x="0" y="0"/>
                  </a:lnTo>
                  <a:lnTo>
                    <a:pt x="0" y="77"/>
                  </a:lnTo>
                  <a:lnTo>
                    <a:pt x="55" y="77"/>
                  </a:lnTo>
                  <a:lnTo>
                    <a:pt x="1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sp>
          <p:nvSpPr>
            <p:cNvPr id="348" name="Rectangle 347">
              <a:extLst>
                <a:ext uri="{FF2B5EF4-FFF2-40B4-BE49-F238E27FC236}">
                  <a16:creationId xmlns:a16="http://schemas.microsoft.com/office/drawing/2014/main" id="{CB77AD1C-EE14-4077-AD0F-83404809D44A}"/>
                </a:ext>
              </a:extLst>
            </p:cNvPr>
            <p:cNvSpPr>
              <a:spLocks noChangeArrowheads="1"/>
            </p:cNvSpPr>
            <p:nvPr/>
          </p:nvSpPr>
          <p:spPr bwMode="auto">
            <a:xfrm>
              <a:off x="1411692" y="3865563"/>
              <a:ext cx="65" cy="276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0229">
                <a:defRPr/>
              </a:pPr>
              <a:endParaRPr lang="en-US" altLang="en-US" sz="1796">
                <a:solidFill>
                  <a:srgbClr val="FFFFFF"/>
                </a:solidFill>
              </a:endParaRPr>
            </a:p>
          </p:txBody>
        </p:sp>
      </p:grpSp>
      <p:sp>
        <p:nvSpPr>
          <p:cNvPr id="349" name="Freeform 6">
            <a:extLst>
              <a:ext uri="{FF2B5EF4-FFF2-40B4-BE49-F238E27FC236}">
                <a16:creationId xmlns:a16="http://schemas.microsoft.com/office/drawing/2014/main" id="{07BE21BC-8261-429F-A439-93E791BC5F18}"/>
              </a:ext>
            </a:extLst>
          </p:cNvPr>
          <p:cNvSpPr>
            <a:spLocks/>
          </p:cNvSpPr>
          <p:nvPr/>
        </p:nvSpPr>
        <p:spPr bwMode="auto">
          <a:xfrm>
            <a:off x="1326723" y="1590724"/>
            <a:ext cx="2487092" cy="4622774"/>
          </a:xfrm>
          <a:custGeom>
            <a:avLst/>
            <a:gdLst>
              <a:gd name="T0" fmla="*/ 2655 w 2661"/>
              <a:gd name="T1" fmla="*/ 2502 h 2541"/>
              <a:gd name="T2" fmla="*/ 2649 w 2661"/>
              <a:gd name="T3" fmla="*/ 2502 h 2541"/>
              <a:gd name="T4" fmla="*/ 2641 w 2661"/>
              <a:gd name="T5" fmla="*/ 2521 h 2541"/>
              <a:gd name="T6" fmla="*/ 2622 w 2661"/>
              <a:gd name="T7" fmla="*/ 2529 h 2541"/>
              <a:gd name="T8" fmla="*/ 39 w 2661"/>
              <a:gd name="T9" fmla="*/ 2529 h 2541"/>
              <a:gd name="T10" fmla="*/ 20 w 2661"/>
              <a:gd name="T11" fmla="*/ 2521 h 2541"/>
              <a:gd name="T12" fmla="*/ 12 w 2661"/>
              <a:gd name="T13" fmla="*/ 2502 h 2541"/>
              <a:gd name="T14" fmla="*/ 12 w 2661"/>
              <a:gd name="T15" fmla="*/ 39 h 2541"/>
              <a:gd name="T16" fmla="*/ 20 w 2661"/>
              <a:gd name="T17" fmla="*/ 20 h 2541"/>
              <a:gd name="T18" fmla="*/ 39 w 2661"/>
              <a:gd name="T19" fmla="*/ 12 h 2541"/>
              <a:gd name="T20" fmla="*/ 2622 w 2661"/>
              <a:gd name="T21" fmla="*/ 12 h 2541"/>
              <a:gd name="T22" fmla="*/ 2641 w 2661"/>
              <a:gd name="T23" fmla="*/ 20 h 2541"/>
              <a:gd name="T24" fmla="*/ 2649 w 2661"/>
              <a:gd name="T25" fmla="*/ 39 h 2541"/>
              <a:gd name="T26" fmla="*/ 2649 w 2661"/>
              <a:gd name="T27" fmla="*/ 2502 h 2541"/>
              <a:gd name="T28" fmla="*/ 2655 w 2661"/>
              <a:gd name="T29" fmla="*/ 2502 h 2541"/>
              <a:gd name="T30" fmla="*/ 2661 w 2661"/>
              <a:gd name="T31" fmla="*/ 2502 h 2541"/>
              <a:gd name="T32" fmla="*/ 2661 w 2661"/>
              <a:gd name="T33" fmla="*/ 39 h 2541"/>
              <a:gd name="T34" fmla="*/ 2622 w 2661"/>
              <a:gd name="T35" fmla="*/ 0 h 2541"/>
              <a:gd name="T36" fmla="*/ 39 w 2661"/>
              <a:gd name="T37" fmla="*/ 0 h 2541"/>
              <a:gd name="T38" fmla="*/ 0 w 2661"/>
              <a:gd name="T39" fmla="*/ 39 h 2541"/>
              <a:gd name="T40" fmla="*/ 0 w 2661"/>
              <a:gd name="T41" fmla="*/ 2502 h 2541"/>
              <a:gd name="T42" fmla="*/ 39 w 2661"/>
              <a:gd name="T43" fmla="*/ 2541 h 2541"/>
              <a:gd name="T44" fmla="*/ 2622 w 2661"/>
              <a:gd name="T45" fmla="*/ 2541 h 2541"/>
              <a:gd name="T46" fmla="*/ 2661 w 2661"/>
              <a:gd name="T47" fmla="*/ 2502 h 2541"/>
              <a:gd name="T48" fmla="*/ 2655 w 2661"/>
              <a:gd name="T49" fmla="*/ 2502 h 2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61" h="2541">
                <a:moveTo>
                  <a:pt x="2655" y="2502"/>
                </a:moveTo>
                <a:cubicBezTo>
                  <a:pt x="2649" y="2502"/>
                  <a:pt x="2649" y="2502"/>
                  <a:pt x="2649" y="2502"/>
                </a:cubicBezTo>
                <a:cubicBezTo>
                  <a:pt x="2649" y="2509"/>
                  <a:pt x="2646" y="2516"/>
                  <a:pt x="2641" y="2521"/>
                </a:cubicBezTo>
                <a:cubicBezTo>
                  <a:pt x="2636" y="2526"/>
                  <a:pt x="2629" y="2529"/>
                  <a:pt x="2622" y="2529"/>
                </a:cubicBezTo>
                <a:cubicBezTo>
                  <a:pt x="39" y="2529"/>
                  <a:pt x="39" y="2529"/>
                  <a:pt x="39" y="2529"/>
                </a:cubicBezTo>
                <a:cubicBezTo>
                  <a:pt x="32" y="2529"/>
                  <a:pt x="25" y="2526"/>
                  <a:pt x="20" y="2521"/>
                </a:cubicBezTo>
                <a:cubicBezTo>
                  <a:pt x="15" y="2516"/>
                  <a:pt x="12" y="2509"/>
                  <a:pt x="12" y="2502"/>
                </a:cubicBezTo>
                <a:cubicBezTo>
                  <a:pt x="12" y="39"/>
                  <a:pt x="12" y="39"/>
                  <a:pt x="12" y="39"/>
                </a:cubicBezTo>
                <a:cubicBezTo>
                  <a:pt x="12" y="31"/>
                  <a:pt x="15" y="25"/>
                  <a:pt x="20" y="20"/>
                </a:cubicBezTo>
                <a:cubicBezTo>
                  <a:pt x="25" y="15"/>
                  <a:pt x="32" y="12"/>
                  <a:pt x="39" y="12"/>
                </a:cubicBezTo>
                <a:cubicBezTo>
                  <a:pt x="2622" y="12"/>
                  <a:pt x="2622" y="12"/>
                  <a:pt x="2622" y="12"/>
                </a:cubicBezTo>
                <a:cubicBezTo>
                  <a:pt x="2629" y="12"/>
                  <a:pt x="2636" y="15"/>
                  <a:pt x="2641" y="20"/>
                </a:cubicBezTo>
                <a:cubicBezTo>
                  <a:pt x="2646" y="25"/>
                  <a:pt x="2649" y="31"/>
                  <a:pt x="2649" y="39"/>
                </a:cubicBezTo>
                <a:cubicBezTo>
                  <a:pt x="2649" y="2502"/>
                  <a:pt x="2649" y="2502"/>
                  <a:pt x="2649" y="2502"/>
                </a:cubicBezTo>
                <a:cubicBezTo>
                  <a:pt x="2655" y="2502"/>
                  <a:pt x="2655" y="2502"/>
                  <a:pt x="2655" y="2502"/>
                </a:cubicBezTo>
                <a:cubicBezTo>
                  <a:pt x="2661" y="2502"/>
                  <a:pt x="2661" y="2502"/>
                  <a:pt x="2661" y="2502"/>
                </a:cubicBezTo>
                <a:cubicBezTo>
                  <a:pt x="2661" y="39"/>
                  <a:pt x="2661" y="39"/>
                  <a:pt x="2661" y="39"/>
                </a:cubicBezTo>
                <a:cubicBezTo>
                  <a:pt x="2661" y="17"/>
                  <a:pt x="2643" y="0"/>
                  <a:pt x="2622" y="0"/>
                </a:cubicBezTo>
                <a:cubicBezTo>
                  <a:pt x="39" y="0"/>
                  <a:pt x="39" y="0"/>
                  <a:pt x="39" y="0"/>
                </a:cubicBezTo>
                <a:cubicBezTo>
                  <a:pt x="18" y="0"/>
                  <a:pt x="0" y="17"/>
                  <a:pt x="0" y="39"/>
                </a:cubicBezTo>
                <a:cubicBezTo>
                  <a:pt x="0" y="2502"/>
                  <a:pt x="0" y="2502"/>
                  <a:pt x="0" y="2502"/>
                </a:cubicBezTo>
                <a:cubicBezTo>
                  <a:pt x="0" y="2523"/>
                  <a:pt x="18" y="2541"/>
                  <a:pt x="39" y="2541"/>
                </a:cubicBezTo>
                <a:cubicBezTo>
                  <a:pt x="2622" y="2541"/>
                  <a:pt x="2622" y="2541"/>
                  <a:pt x="2622" y="2541"/>
                </a:cubicBezTo>
                <a:cubicBezTo>
                  <a:pt x="2643" y="2541"/>
                  <a:pt x="2661" y="2523"/>
                  <a:pt x="2661" y="2502"/>
                </a:cubicBezTo>
                <a:lnTo>
                  <a:pt x="2655" y="25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46511" numCol="1" anchor="t" anchorCtr="0" compatLnSpc="1">
            <a:prstTxWarp prst="textNoShape">
              <a:avLst/>
            </a:prstTxWarp>
          </a:bodyPr>
          <a:lstStyle/>
          <a:p>
            <a:pPr defTabSz="930229">
              <a:defRPr/>
            </a:pPr>
            <a:endParaRPr lang="en-US" sz="1796">
              <a:solidFill>
                <a:srgbClr val="FFFFFF"/>
              </a:solidFill>
              <a:latin typeface="Segoe UI"/>
            </a:endParaRPr>
          </a:p>
        </p:txBody>
      </p:sp>
      <p:pic>
        <p:nvPicPr>
          <p:cNvPr id="350" name="Graphic 349">
            <a:extLst>
              <a:ext uri="{FF2B5EF4-FFF2-40B4-BE49-F238E27FC236}">
                <a16:creationId xmlns:a16="http://schemas.microsoft.com/office/drawing/2014/main" id="{74CE1452-57E2-44F5-9D7F-E927E35B72A3}"/>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567988" y="5546457"/>
            <a:ext cx="844031" cy="844031"/>
          </a:xfrm>
          <a:prstGeom prst="rect">
            <a:avLst/>
          </a:prstGeom>
        </p:spPr>
      </p:pic>
    </p:spTree>
    <p:extLst>
      <p:ext uri="{BB962C8B-B14F-4D97-AF65-F5344CB8AC3E}">
        <p14:creationId xmlns:p14="http://schemas.microsoft.com/office/powerpoint/2010/main" val="19903153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8"/>
                                        </p:tgtEl>
                                        <p:attrNameLst>
                                          <p:attrName>style.visibility</p:attrName>
                                        </p:attrNameLst>
                                      </p:cBhvr>
                                      <p:to>
                                        <p:strVal val="visible"/>
                                      </p:to>
                                    </p:set>
                                    <p:animEffect transition="in" filter="fade">
                                      <p:cBhvr>
                                        <p:cTn id="7" dur="500"/>
                                        <p:tgtEl>
                                          <p:spTgt spid="17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50"/>
                                        </p:tgtEl>
                                        <p:attrNameLst>
                                          <p:attrName>style.visibility</p:attrName>
                                        </p:attrNameLst>
                                      </p:cBhvr>
                                      <p:to>
                                        <p:strVal val="visible"/>
                                      </p:to>
                                    </p:set>
                                    <p:animEffect transition="in" filter="fade">
                                      <p:cBhvr>
                                        <p:cTn id="11" dur="500"/>
                                        <p:tgtEl>
                                          <p:spTgt spid="35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86"/>
                                        </p:tgtEl>
                                        <p:attrNameLst>
                                          <p:attrName>style.visibility</p:attrName>
                                        </p:attrNameLst>
                                      </p:cBhvr>
                                      <p:to>
                                        <p:strVal val="visible"/>
                                      </p:to>
                                    </p:set>
                                    <p:animEffect transition="in" filter="fade">
                                      <p:cBhvr>
                                        <p:cTn id="16" dur="500"/>
                                        <p:tgtEl>
                                          <p:spTgt spid="286"/>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349"/>
                                        </p:tgtEl>
                                        <p:attrNameLst>
                                          <p:attrName>style.visibility</p:attrName>
                                        </p:attrNameLst>
                                      </p:cBhvr>
                                      <p:to>
                                        <p:strVal val="visible"/>
                                      </p:to>
                                    </p:set>
                                    <p:animEffect transition="in" filter="fade">
                                      <p:cBhvr>
                                        <p:cTn id="20" dur="500"/>
                                        <p:tgtEl>
                                          <p:spTgt spid="349"/>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184"/>
                                        </p:tgtEl>
                                        <p:attrNameLst>
                                          <p:attrName>style.visibility</p:attrName>
                                        </p:attrNameLst>
                                      </p:cBhvr>
                                      <p:to>
                                        <p:strVal val="visible"/>
                                      </p:to>
                                    </p:set>
                                    <p:animEffect transition="in" filter="fade">
                                      <p:cBhvr>
                                        <p:cTn id="24" dur="500"/>
                                        <p:tgtEl>
                                          <p:spTgt spid="184"/>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185"/>
                                        </p:tgtEl>
                                        <p:attrNameLst>
                                          <p:attrName>style.visibility</p:attrName>
                                        </p:attrNameLst>
                                      </p:cBhvr>
                                      <p:to>
                                        <p:strVal val="visible"/>
                                      </p:to>
                                    </p:set>
                                    <p:animEffect transition="in" filter="fade">
                                      <p:cBhvr>
                                        <p:cTn id="28" dur="500"/>
                                        <p:tgtEl>
                                          <p:spTgt spid="185"/>
                                        </p:tgtEl>
                                      </p:cBhvr>
                                    </p:animEffect>
                                  </p:childTnLst>
                                </p:cTn>
                              </p:par>
                            </p:childTnLst>
                          </p:cTn>
                        </p:par>
                        <p:par>
                          <p:cTn id="29" fill="hold">
                            <p:stCondLst>
                              <p:cond delay="2000"/>
                            </p:stCondLst>
                            <p:childTnLst>
                              <p:par>
                                <p:cTn id="30" presetID="10" presetClass="entr" presetSubtype="0" fill="hold" grpId="0" nodeType="afterEffect">
                                  <p:stCondLst>
                                    <p:cond delay="0"/>
                                  </p:stCondLst>
                                  <p:childTnLst>
                                    <p:set>
                                      <p:cBhvr>
                                        <p:cTn id="31" dur="1" fill="hold">
                                          <p:stCondLst>
                                            <p:cond delay="0"/>
                                          </p:stCondLst>
                                        </p:cTn>
                                        <p:tgtEl>
                                          <p:spTgt spid="180"/>
                                        </p:tgtEl>
                                        <p:attrNameLst>
                                          <p:attrName>style.visibility</p:attrName>
                                        </p:attrNameLst>
                                      </p:cBhvr>
                                      <p:to>
                                        <p:strVal val="visible"/>
                                      </p:to>
                                    </p:set>
                                    <p:animEffect transition="in" filter="fade">
                                      <p:cBhvr>
                                        <p:cTn id="32" dur="500"/>
                                        <p:tgtEl>
                                          <p:spTgt spid="180"/>
                                        </p:tgtEl>
                                      </p:cBhvr>
                                    </p:animEffect>
                                  </p:childTnLst>
                                </p:cTn>
                              </p:par>
                            </p:childTnLst>
                          </p:cTn>
                        </p:par>
                        <p:par>
                          <p:cTn id="33" fill="hold">
                            <p:stCondLst>
                              <p:cond delay="2500"/>
                            </p:stCondLst>
                            <p:childTnLst>
                              <p:par>
                                <p:cTn id="34" presetID="10" presetClass="entr" presetSubtype="0" fill="hold" grpId="0" nodeType="afterEffect">
                                  <p:stCondLst>
                                    <p:cond delay="0"/>
                                  </p:stCondLst>
                                  <p:childTnLst>
                                    <p:set>
                                      <p:cBhvr>
                                        <p:cTn id="35" dur="1" fill="hold">
                                          <p:stCondLst>
                                            <p:cond delay="0"/>
                                          </p:stCondLst>
                                        </p:cTn>
                                        <p:tgtEl>
                                          <p:spTgt spid="181"/>
                                        </p:tgtEl>
                                        <p:attrNameLst>
                                          <p:attrName>style.visibility</p:attrName>
                                        </p:attrNameLst>
                                      </p:cBhvr>
                                      <p:to>
                                        <p:strVal val="visible"/>
                                      </p:to>
                                    </p:set>
                                    <p:animEffect transition="in" filter="fade">
                                      <p:cBhvr>
                                        <p:cTn id="36" dur="500"/>
                                        <p:tgtEl>
                                          <p:spTgt spid="181"/>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88"/>
                                        </p:tgtEl>
                                        <p:attrNameLst>
                                          <p:attrName>style.visibility</p:attrName>
                                        </p:attrNameLst>
                                      </p:cBhvr>
                                      <p:to>
                                        <p:strVal val="visible"/>
                                      </p:to>
                                    </p:set>
                                    <p:animEffect transition="in" filter="fade">
                                      <p:cBhvr>
                                        <p:cTn id="41" dur="500"/>
                                        <p:tgtEl>
                                          <p:spTgt spid="288"/>
                                        </p:tgtEl>
                                      </p:cBhvr>
                                    </p:animEffect>
                                  </p:childTnLst>
                                </p:cTn>
                              </p:par>
                            </p:childTnLst>
                          </p:cTn>
                        </p:par>
                        <p:par>
                          <p:cTn id="42" fill="hold">
                            <p:stCondLst>
                              <p:cond delay="500"/>
                            </p:stCondLst>
                            <p:childTnLst>
                              <p:par>
                                <p:cTn id="43" presetID="10" presetClass="entr" presetSubtype="0" fill="hold" nodeType="afterEffect">
                                  <p:stCondLst>
                                    <p:cond delay="0"/>
                                  </p:stCondLst>
                                  <p:childTnLst>
                                    <p:set>
                                      <p:cBhvr>
                                        <p:cTn id="44" dur="1" fill="hold">
                                          <p:stCondLst>
                                            <p:cond delay="0"/>
                                          </p:stCondLst>
                                        </p:cTn>
                                        <p:tgtEl>
                                          <p:spTgt spid="186"/>
                                        </p:tgtEl>
                                        <p:attrNameLst>
                                          <p:attrName>style.visibility</p:attrName>
                                        </p:attrNameLst>
                                      </p:cBhvr>
                                      <p:to>
                                        <p:strVal val="visible"/>
                                      </p:to>
                                    </p:set>
                                    <p:animEffect transition="in" filter="fade">
                                      <p:cBhvr>
                                        <p:cTn id="45" dur="500"/>
                                        <p:tgtEl>
                                          <p:spTgt spid="186"/>
                                        </p:tgtEl>
                                      </p:cBhvr>
                                    </p:animEffect>
                                  </p:childTnLst>
                                </p:cTn>
                              </p:par>
                            </p:childTnLst>
                          </p:cTn>
                        </p:par>
                        <p:par>
                          <p:cTn id="46" fill="hold">
                            <p:stCondLst>
                              <p:cond delay="1000"/>
                            </p:stCondLst>
                            <p:childTnLst>
                              <p:par>
                                <p:cTn id="47" presetID="10" presetClass="entr" presetSubtype="0" fill="hold" nodeType="afterEffect">
                                  <p:stCondLst>
                                    <p:cond delay="0"/>
                                  </p:stCondLst>
                                  <p:childTnLst>
                                    <p:set>
                                      <p:cBhvr>
                                        <p:cTn id="48" dur="1" fill="hold">
                                          <p:stCondLst>
                                            <p:cond delay="0"/>
                                          </p:stCondLst>
                                        </p:cTn>
                                        <p:tgtEl>
                                          <p:spTgt spid="260"/>
                                        </p:tgtEl>
                                        <p:attrNameLst>
                                          <p:attrName>style.visibility</p:attrName>
                                        </p:attrNameLst>
                                      </p:cBhvr>
                                      <p:to>
                                        <p:strVal val="visible"/>
                                      </p:to>
                                    </p:set>
                                    <p:animEffect transition="in" filter="fade">
                                      <p:cBhvr>
                                        <p:cTn id="49" dur="500"/>
                                        <p:tgtEl>
                                          <p:spTgt spid="2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 grpId="0" animBg="1"/>
      <p:bldP spid="180" grpId="0" animBg="1"/>
      <p:bldP spid="181" grpId="0" animBg="1"/>
      <p:bldP spid="184" grpId="0" animBg="1"/>
      <p:bldP spid="185" grpId="0" animBg="1"/>
      <p:bldP spid="286" grpId="0" animBg="1"/>
      <p:bldP spid="34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24">
            <a:extLst>
              <a:ext uri="{FF2B5EF4-FFF2-40B4-BE49-F238E27FC236}">
                <a16:creationId xmlns:a16="http://schemas.microsoft.com/office/drawing/2014/main" id="{F2248441-5F41-403B-8CE4-6994DC4ACF39}"/>
              </a:ext>
            </a:extLst>
          </p:cNvPr>
          <p:cNvSpPr txBox="1">
            <a:spLocks/>
          </p:cNvSpPr>
          <p:nvPr/>
        </p:nvSpPr>
        <p:spPr>
          <a:xfrm>
            <a:off x="282224" y="234744"/>
            <a:ext cx="13594632" cy="75140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defTabSz="949071">
              <a:defRPr/>
            </a:pPr>
            <a:r>
              <a:rPr lang="en-GB" sz="4793" spc="-102" dirty="0">
                <a:solidFill>
                  <a:srgbClr val="FFFFFF"/>
                </a:solidFill>
                <a:latin typeface="Segoe UI Light"/>
              </a:rPr>
              <a:t>Azure Management Groups</a:t>
            </a:r>
            <a:endParaRPr lang="en-GB" sz="3664" dirty="0">
              <a:solidFill>
                <a:srgbClr val="000000"/>
              </a:solidFill>
              <a:latin typeface="Segoe UI Semibold"/>
            </a:endParaRPr>
          </a:p>
        </p:txBody>
      </p:sp>
      <p:pic>
        <p:nvPicPr>
          <p:cNvPr id="7" name="Graphic 6">
            <a:extLst>
              <a:ext uri="{FF2B5EF4-FFF2-40B4-BE49-F238E27FC236}">
                <a16:creationId xmlns:a16="http://schemas.microsoft.com/office/drawing/2014/main" id="{2BC39631-9CF5-45E6-933A-0C50F2AF0775}"/>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9262255" y="1860070"/>
            <a:ext cx="1598157" cy="1598157"/>
          </a:xfrm>
          <a:prstGeom prst="rect">
            <a:avLst/>
          </a:prstGeom>
        </p:spPr>
      </p:pic>
      <p:sp>
        <p:nvSpPr>
          <p:cNvPr id="3" name="Rectangle 2">
            <a:extLst>
              <a:ext uri="{FF2B5EF4-FFF2-40B4-BE49-F238E27FC236}">
                <a16:creationId xmlns:a16="http://schemas.microsoft.com/office/drawing/2014/main" id="{55DC6024-4221-4389-A9F1-6D04002D46E5}"/>
              </a:ext>
            </a:extLst>
          </p:cNvPr>
          <p:cNvSpPr/>
          <p:nvPr/>
        </p:nvSpPr>
        <p:spPr>
          <a:xfrm>
            <a:off x="434430" y="1860070"/>
            <a:ext cx="7836699" cy="1221464"/>
          </a:xfrm>
          <a:prstGeom prst="rect">
            <a:avLst/>
          </a:prstGeom>
        </p:spPr>
        <p:txBody>
          <a:bodyPr wrap="square">
            <a:spAutoFit/>
          </a:bodyPr>
          <a:lstStyle/>
          <a:p>
            <a:pPr defTabSz="931033"/>
            <a:r>
              <a:rPr lang="en-GB" sz="2397" dirty="0">
                <a:solidFill>
                  <a:srgbClr val="000000"/>
                </a:solidFill>
                <a:latin typeface="Segoe UI"/>
              </a:rPr>
              <a:t>Azure Management Groups a way to efficiently manage access</a:t>
            </a:r>
            <a:r>
              <a:rPr lang="en-GB" sz="2397" dirty="0">
                <a:solidFill>
                  <a:srgbClr val="000000"/>
                </a:solidFill>
                <a:latin typeface="Segoe UI Light" pitchFamily="34" charset="0"/>
              </a:rPr>
              <a:t>, </a:t>
            </a:r>
            <a:r>
              <a:rPr lang="en-GB" sz="2397" dirty="0">
                <a:solidFill>
                  <a:srgbClr val="000000"/>
                </a:solidFill>
                <a:latin typeface="Segoe UI"/>
              </a:rPr>
              <a:t>policies, and compliance for several Azure subscriptions. </a:t>
            </a:r>
          </a:p>
        </p:txBody>
      </p:sp>
      <p:pic>
        <p:nvPicPr>
          <p:cNvPr id="33" name="Graphic 32">
            <a:extLst>
              <a:ext uri="{FF2B5EF4-FFF2-40B4-BE49-F238E27FC236}">
                <a16:creationId xmlns:a16="http://schemas.microsoft.com/office/drawing/2014/main" id="{8FD9E700-E1B9-4663-9A5E-23F4AA1985BC}"/>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10355294" y="3928701"/>
            <a:ext cx="1010236" cy="1010236"/>
          </a:xfrm>
          <a:prstGeom prst="rect">
            <a:avLst/>
          </a:prstGeom>
        </p:spPr>
      </p:pic>
      <p:pic>
        <p:nvPicPr>
          <p:cNvPr id="39" name="Graphic 38">
            <a:extLst>
              <a:ext uri="{FF2B5EF4-FFF2-40B4-BE49-F238E27FC236}">
                <a16:creationId xmlns:a16="http://schemas.microsoft.com/office/drawing/2014/main" id="{DE617DDB-52EF-4809-B197-5ECB7B579981}"/>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8722079" y="3928700"/>
            <a:ext cx="1010236" cy="1010236"/>
          </a:xfrm>
          <a:prstGeom prst="rect">
            <a:avLst/>
          </a:prstGeom>
        </p:spPr>
      </p:pic>
      <p:grpSp>
        <p:nvGrpSpPr>
          <p:cNvPr id="57" name="Group 56">
            <a:extLst>
              <a:ext uri="{FF2B5EF4-FFF2-40B4-BE49-F238E27FC236}">
                <a16:creationId xmlns:a16="http://schemas.microsoft.com/office/drawing/2014/main" id="{B100856E-5CBE-4547-852C-F2A30B0D77D9}"/>
              </a:ext>
            </a:extLst>
          </p:cNvPr>
          <p:cNvGrpSpPr/>
          <p:nvPr/>
        </p:nvGrpSpPr>
        <p:grpSpPr>
          <a:xfrm>
            <a:off x="9227197" y="3360023"/>
            <a:ext cx="1633215" cy="427929"/>
            <a:chOff x="9231042" y="3359852"/>
            <a:chExt cx="1635303" cy="428476"/>
          </a:xfrm>
        </p:grpSpPr>
        <p:cxnSp>
          <p:nvCxnSpPr>
            <p:cNvPr id="59" name="Straight Connector 58">
              <a:extLst>
                <a:ext uri="{FF2B5EF4-FFF2-40B4-BE49-F238E27FC236}">
                  <a16:creationId xmlns:a16="http://schemas.microsoft.com/office/drawing/2014/main" id="{0CD85506-7653-4C33-9D42-729026D7A4EC}"/>
                </a:ext>
              </a:extLst>
            </p:cNvPr>
            <p:cNvCxnSpPr>
              <a:cxnSpLocks/>
            </p:cNvCxnSpPr>
            <p:nvPr/>
          </p:nvCxnSpPr>
          <p:spPr>
            <a:xfrm>
              <a:off x="9231042" y="3547946"/>
              <a:ext cx="1635303" cy="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6FE308D8-8EC6-4E53-87FE-337C20B558C3}"/>
                </a:ext>
              </a:extLst>
            </p:cNvPr>
            <p:cNvCxnSpPr/>
            <p:nvPr/>
          </p:nvCxnSpPr>
          <p:spPr>
            <a:xfrm>
              <a:off x="10028145" y="3359852"/>
              <a:ext cx="0" cy="188094"/>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B8EEF576-AA88-4F65-8BB4-2B9610A5ABB8}"/>
                </a:ext>
              </a:extLst>
            </p:cNvPr>
            <p:cNvCxnSpPr/>
            <p:nvPr/>
          </p:nvCxnSpPr>
          <p:spPr>
            <a:xfrm>
              <a:off x="10866345" y="3547946"/>
              <a:ext cx="0" cy="240382"/>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CB0D2E3D-AEDE-4238-8B1B-D8C842AE97C9}"/>
                </a:ext>
              </a:extLst>
            </p:cNvPr>
            <p:cNvCxnSpPr/>
            <p:nvPr/>
          </p:nvCxnSpPr>
          <p:spPr>
            <a:xfrm>
              <a:off x="9231042" y="3547946"/>
              <a:ext cx="0" cy="240382"/>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062451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7"/>
                                        </p:tgtEl>
                                        <p:attrNameLst>
                                          <p:attrName>style.visibility</p:attrName>
                                        </p:attrNameLst>
                                      </p:cBhvr>
                                      <p:to>
                                        <p:strVal val="visible"/>
                                      </p:to>
                                    </p:set>
                                    <p:animEffect transition="in" filter="fade">
                                      <p:cBhvr>
                                        <p:cTn id="15" dur="500"/>
                                        <p:tgtEl>
                                          <p:spTgt spid="57"/>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500"/>
                                        <p:tgtEl>
                                          <p:spTgt spid="33"/>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9"/>
                                        </p:tgtEl>
                                        <p:attrNameLst>
                                          <p:attrName>style.visibility</p:attrName>
                                        </p:attrNameLst>
                                      </p:cBhvr>
                                      <p:to>
                                        <p:strVal val="visible"/>
                                      </p:to>
                                    </p:set>
                                    <p:animEffect transition="in" filter="fade">
                                      <p:cBhvr>
                                        <p:cTn id="23"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24">
            <a:extLst>
              <a:ext uri="{FF2B5EF4-FFF2-40B4-BE49-F238E27FC236}">
                <a16:creationId xmlns:a16="http://schemas.microsoft.com/office/drawing/2014/main" id="{F2248441-5F41-403B-8CE4-6994DC4ACF39}"/>
              </a:ext>
            </a:extLst>
          </p:cNvPr>
          <p:cNvSpPr txBox="1">
            <a:spLocks/>
          </p:cNvSpPr>
          <p:nvPr/>
        </p:nvSpPr>
        <p:spPr>
          <a:xfrm>
            <a:off x="282224" y="234744"/>
            <a:ext cx="13594632" cy="75140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defTabSz="949071">
              <a:defRPr/>
            </a:pPr>
            <a:r>
              <a:rPr lang="en-GB" sz="4793" spc="-102" dirty="0">
                <a:solidFill>
                  <a:srgbClr val="FFFFFF"/>
                </a:solidFill>
                <a:latin typeface="Segoe UI Light"/>
              </a:rPr>
              <a:t>Azure Management Groups</a:t>
            </a:r>
            <a:endParaRPr lang="en-GB" sz="3664" dirty="0">
              <a:solidFill>
                <a:srgbClr val="000000"/>
              </a:solidFill>
              <a:latin typeface="Segoe UI Semibold"/>
            </a:endParaRPr>
          </a:p>
        </p:txBody>
      </p:sp>
      <p:grpSp>
        <p:nvGrpSpPr>
          <p:cNvPr id="6" name="Group 5">
            <a:extLst>
              <a:ext uri="{FF2B5EF4-FFF2-40B4-BE49-F238E27FC236}">
                <a16:creationId xmlns:a16="http://schemas.microsoft.com/office/drawing/2014/main" id="{5E9995C8-E495-43B2-AE05-CEFA3191A320}"/>
              </a:ext>
            </a:extLst>
          </p:cNvPr>
          <p:cNvGrpSpPr/>
          <p:nvPr/>
        </p:nvGrpSpPr>
        <p:grpSpPr>
          <a:xfrm>
            <a:off x="2999201" y="1655970"/>
            <a:ext cx="1697981" cy="718661"/>
            <a:chOff x="7035610" y="2408713"/>
            <a:chExt cx="1700151" cy="719579"/>
          </a:xfrm>
        </p:grpSpPr>
        <p:pic>
          <p:nvPicPr>
            <p:cNvPr id="7" name="Graphic 6">
              <a:extLst>
                <a:ext uri="{FF2B5EF4-FFF2-40B4-BE49-F238E27FC236}">
                  <a16:creationId xmlns:a16="http://schemas.microsoft.com/office/drawing/2014/main" id="{2BC39631-9CF5-45E6-933A-0C50F2AF0775}"/>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7620107" y="2408713"/>
              <a:ext cx="476250" cy="476250"/>
            </a:xfrm>
            <a:prstGeom prst="rect">
              <a:avLst/>
            </a:prstGeom>
          </p:spPr>
        </p:pic>
        <p:sp>
          <p:nvSpPr>
            <p:cNvPr id="8" name="Rectangle 7">
              <a:extLst>
                <a:ext uri="{FF2B5EF4-FFF2-40B4-BE49-F238E27FC236}">
                  <a16:creationId xmlns:a16="http://schemas.microsoft.com/office/drawing/2014/main" id="{A11FB02B-8AA9-4E3D-B7E0-9EEC2B75FB1F}"/>
                </a:ext>
              </a:extLst>
            </p:cNvPr>
            <p:cNvSpPr/>
            <p:nvPr/>
          </p:nvSpPr>
          <p:spPr>
            <a:xfrm>
              <a:off x="7035610" y="2874372"/>
              <a:ext cx="1700151" cy="253920"/>
            </a:xfrm>
            <a:prstGeom prst="rect">
              <a:avLst/>
            </a:prstGeom>
          </p:spPr>
          <p:txBody>
            <a:bodyPr wrap="square">
              <a:spAutoFit/>
            </a:bodyPr>
            <a:lstStyle/>
            <a:p>
              <a:pPr defTabSz="931033"/>
              <a:r>
                <a:rPr lang="en-GB" sz="1048" dirty="0">
                  <a:solidFill>
                    <a:srgbClr val="42A2F1"/>
                  </a:solidFill>
                  <a:latin typeface="Segoe UI" panose="020B0502040204020203" pitchFamily="34" charset="0"/>
                </a:rPr>
                <a:t>Root Management Group</a:t>
              </a:r>
            </a:p>
          </p:txBody>
        </p:sp>
      </p:grpSp>
      <p:grpSp>
        <p:nvGrpSpPr>
          <p:cNvPr id="9" name="Group 8">
            <a:extLst>
              <a:ext uri="{FF2B5EF4-FFF2-40B4-BE49-F238E27FC236}">
                <a16:creationId xmlns:a16="http://schemas.microsoft.com/office/drawing/2014/main" id="{58B7A700-3638-48FB-87C8-5AF27F277A4B}"/>
              </a:ext>
            </a:extLst>
          </p:cNvPr>
          <p:cNvGrpSpPr/>
          <p:nvPr/>
        </p:nvGrpSpPr>
        <p:grpSpPr>
          <a:xfrm>
            <a:off x="6614996" y="3096099"/>
            <a:ext cx="1280292" cy="705217"/>
            <a:chOff x="7606649" y="2991735"/>
            <a:chExt cx="1281928" cy="706119"/>
          </a:xfrm>
        </p:grpSpPr>
        <p:pic>
          <p:nvPicPr>
            <p:cNvPr id="10" name="Graphic 9">
              <a:extLst>
                <a:ext uri="{FF2B5EF4-FFF2-40B4-BE49-F238E27FC236}">
                  <a16:creationId xmlns:a16="http://schemas.microsoft.com/office/drawing/2014/main" id="{0788245A-44B4-4838-B58E-BD8407F1266C}"/>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7884953" y="2991735"/>
              <a:ext cx="476250" cy="476250"/>
            </a:xfrm>
            <a:prstGeom prst="rect">
              <a:avLst/>
            </a:prstGeom>
          </p:spPr>
        </p:pic>
        <p:sp>
          <p:nvSpPr>
            <p:cNvPr id="11" name="Rectangle 10">
              <a:extLst>
                <a:ext uri="{FF2B5EF4-FFF2-40B4-BE49-F238E27FC236}">
                  <a16:creationId xmlns:a16="http://schemas.microsoft.com/office/drawing/2014/main" id="{2E7FD65F-B512-4A46-9064-0385BA88CF60}"/>
                </a:ext>
              </a:extLst>
            </p:cNvPr>
            <p:cNvSpPr/>
            <p:nvPr/>
          </p:nvSpPr>
          <p:spPr>
            <a:xfrm>
              <a:off x="7606649" y="3439173"/>
              <a:ext cx="1281928" cy="258681"/>
            </a:xfrm>
            <a:prstGeom prst="rect">
              <a:avLst/>
            </a:prstGeom>
          </p:spPr>
          <p:txBody>
            <a:bodyPr wrap="square">
              <a:spAutoFit/>
            </a:bodyPr>
            <a:lstStyle/>
            <a:p>
              <a:pPr defTabSz="931033"/>
              <a:r>
                <a:rPr lang="en-GB" sz="1048" dirty="0">
                  <a:solidFill>
                    <a:srgbClr val="42A2F1"/>
                  </a:solidFill>
                  <a:latin typeface="Segoe UI" panose="020B0502040204020203" pitchFamily="34" charset="0"/>
                </a:rPr>
                <a:t>EA Subscription</a:t>
              </a:r>
            </a:p>
          </p:txBody>
        </p:sp>
      </p:grpSp>
      <p:grpSp>
        <p:nvGrpSpPr>
          <p:cNvPr id="14" name="Group 13">
            <a:extLst>
              <a:ext uri="{FF2B5EF4-FFF2-40B4-BE49-F238E27FC236}">
                <a16:creationId xmlns:a16="http://schemas.microsoft.com/office/drawing/2014/main" id="{5C18FEB5-1DE6-471D-B1E9-7D6917FA27CA}"/>
              </a:ext>
            </a:extLst>
          </p:cNvPr>
          <p:cNvGrpSpPr/>
          <p:nvPr/>
        </p:nvGrpSpPr>
        <p:grpSpPr>
          <a:xfrm>
            <a:off x="9117114" y="2438649"/>
            <a:ext cx="1841300" cy="475642"/>
            <a:chOff x="7620107" y="2408713"/>
            <a:chExt cx="1843653" cy="476250"/>
          </a:xfrm>
        </p:grpSpPr>
        <p:pic>
          <p:nvPicPr>
            <p:cNvPr id="16" name="Graphic 15">
              <a:extLst>
                <a:ext uri="{FF2B5EF4-FFF2-40B4-BE49-F238E27FC236}">
                  <a16:creationId xmlns:a16="http://schemas.microsoft.com/office/drawing/2014/main" id="{89AF3DEA-D7D8-426D-B4C7-41C47544DEBB}"/>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7620107" y="2408713"/>
              <a:ext cx="476250" cy="476250"/>
            </a:xfrm>
            <a:prstGeom prst="rect">
              <a:avLst/>
            </a:prstGeom>
          </p:spPr>
        </p:pic>
        <p:sp>
          <p:nvSpPr>
            <p:cNvPr id="17" name="Rectangle 16">
              <a:extLst>
                <a:ext uri="{FF2B5EF4-FFF2-40B4-BE49-F238E27FC236}">
                  <a16:creationId xmlns:a16="http://schemas.microsoft.com/office/drawing/2014/main" id="{3F88C477-DFA3-4B9D-9C9D-C499010FF05E}"/>
                </a:ext>
              </a:extLst>
            </p:cNvPr>
            <p:cNvSpPr/>
            <p:nvPr/>
          </p:nvSpPr>
          <p:spPr>
            <a:xfrm>
              <a:off x="8081914" y="2524583"/>
              <a:ext cx="1381846" cy="253920"/>
            </a:xfrm>
            <a:prstGeom prst="rect">
              <a:avLst/>
            </a:prstGeom>
          </p:spPr>
          <p:txBody>
            <a:bodyPr wrap="square">
              <a:spAutoFit/>
            </a:bodyPr>
            <a:lstStyle/>
            <a:p>
              <a:pPr defTabSz="931033"/>
              <a:r>
                <a:rPr lang="en-GB" sz="1048" dirty="0">
                  <a:solidFill>
                    <a:srgbClr val="42A2F1"/>
                  </a:solidFill>
                  <a:latin typeface="Segoe UI" panose="020B0502040204020203" pitchFamily="34" charset="0"/>
                </a:rPr>
                <a:t>Management Group</a:t>
              </a:r>
            </a:p>
          </p:txBody>
        </p:sp>
      </p:grpSp>
      <p:grpSp>
        <p:nvGrpSpPr>
          <p:cNvPr id="18" name="Group 17">
            <a:extLst>
              <a:ext uri="{FF2B5EF4-FFF2-40B4-BE49-F238E27FC236}">
                <a16:creationId xmlns:a16="http://schemas.microsoft.com/office/drawing/2014/main" id="{779C702F-1386-4FEE-AEF2-E6ED3CF4F0CC}"/>
              </a:ext>
            </a:extLst>
          </p:cNvPr>
          <p:cNvGrpSpPr/>
          <p:nvPr/>
        </p:nvGrpSpPr>
        <p:grpSpPr>
          <a:xfrm>
            <a:off x="9381621" y="3020925"/>
            <a:ext cx="1420787" cy="475642"/>
            <a:chOff x="7884953" y="2991735"/>
            <a:chExt cx="1422603" cy="476250"/>
          </a:xfrm>
        </p:grpSpPr>
        <p:pic>
          <p:nvPicPr>
            <p:cNvPr id="19" name="Graphic 18">
              <a:extLst>
                <a:ext uri="{FF2B5EF4-FFF2-40B4-BE49-F238E27FC236}">
                  <a16:creationId xmlns:a16="http://schemas.microsoft.com/office/drawing/2014/main" id="{A31D54EC-FD6F-47A6-8392-04842E51E6B6}"/>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7884953" y="2991735"/>
              <a:ext cx="476250" cy="476250"/>
            </a:xfrm>
            <a:prstGeom prst="rect">
              <a:avLst/>
            </a:prstGeom>
          </p:spPr>
        </p:pic>
        <p:sp>
          <p:nvSpPr>
            <p:cNvPr id="20" name="Rectangle 19">
              <a:extLst>
                <a:ext uri="{FF2B5EF4-FFF2-40B4-BE49-F238E27FC236}">
                  <a16:creationId xmlns:a16="http://schemas.microsoft.com/office/drawing/2014/main" id="{8BBF377C-D82C-40B8-98EC-BFB11A847752}"/>
                </a:ext>
              </a:extLst>
            </p:cNvPr>
            <p:cNvSpPr/>
            <p:nvPr/>
          </p:nvSpPr>
          <p:spPr>
            <a:xfrm>
              <a:off x="8238117" y="3018881"/>
              <a:ext cx="1069439" cy="258681"/>
            </a:xfrm>
            <a:prstGeom prst="rect">
              <a:avLst/>
            </a:prstGeom>
          </p:spPr>
          <p:txBody>
            <a:bodyPr wrap="square">
              <a:spAutoFit/>
            </a:bodyPr>
            <a:lstStyle/>
            <a:p>
              <a:pPr defTabSz="931033"/>
              <a:r>
                <a:rPr lang="en-GB" sz="1048" dirty="0">
                  <a:solidFill>
                    <a:srgbClr val="42A2F1"/>
                  </a:solidFill>
                  <a:latin typeface="Segoe UI" panose="020B0502040204020203" pitchFamily="34" charset="0"/>
                </a:rPr>
                <a:t>Subscription</a:t>
              </a:r>
            </a:p>
          </p:txBody>
        </p:sp>
      </p:grpSp>
      <p:grpSp>
        <p:nvGrpSpPr>
          <p:cNvPr id="21" name="Group 20">
            <a:extLst>
              <a:ext uri="{FF2B5EF4-FFF2-40B4-BE49-F238E27FC236}">
                <a16:creationId xmlns:a16="http://schemas.microsoft.com/office/drawing/2014/main" id="{F639A4BF-6456-44E0-8683-0BB98331157A}"/>
              </a:ext>
            </a:extLst>
          </p:cNvPr>
          <p:cNvGrpSpPr/>
          <p:nvPr/>
        </p:nvGrpSpPr>
        <p:grpSpPr>
          <a:xfrm>
            <a:off x="9772139" y="3520915"/>
            <a:ext cx="1741034" cy="475642"/>
            <a:chOff x="8275970" y="3492365"/>
            <a:chExt cx="1743259" cy="476250"/>
          </a:xfrm>
        </p:grpSpPr>
        <p:pic>
          <p:nvPicPr>
            <p:cNvPr id="22" name="Graphic 21">
              <a:extLst>
                <a:ext uri="{FF2B5EF4-FFF2-40B4-BE49-F238E27FC236}">
                  <a16:creationId xmlns:a16="http://schemas.microsoft.com/office/drawing/2014/main" id="{18C83CF2-2546-4178-AC41-4AEC1ED1C4F9}"/>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8275970" y="3492365"/>
              <a:ext cx="476250" cy="476250"/>
            </a:xfrm>
            <a:prstGeom prst="rect">
              <a:avLst/>
            </a:prstGeom>
          </p:spPr>
        </p:pic>
        <p:sp>
          <p:nvSpPr>
            <p:cNvPr id="23" name="Rectangle 22">
              <a:extLst>
                <a:ext uri="{FF2B5EF4-FFF2-40B4-BE49-F238E27FC236}">
                  <a16:creationId xmlns:a16="http://schemas.microsoft.com/office/drawing/2014/main" id="{EA54ED51-E19C-4AEB-8A85-017686735410}"/>
                </a:ext>
              </a:extLst>
            </p:cNvPr>
            <p:cNvSpPr/>
            <p:nvPr/>
          </p:nvSpPr>
          <p:spPr>
            <a:xfrm>
              <a:off x="8709813" y="3556198"/>
              <a:ext cx="1309416" cy="258681"/>
            </a:xfrm>
            <a:prstGeom prst="rect">
              <a:avLst/>
            </a:prstGeom>
          </p:spPr>
          <p:txBody>
            <a:bodyPr wrap="square">
              <a:spAutoFit/>
            </a:bodyPr>
            <a:lstStyle/>
            <a:p>
              <a:pPr defTabSz="931033"/>
              <a:r>
                <a:rPr lang="en-GB" sz="1048" dirty="0">
                  <a:solidFill>
                    <a:srgbClr val="42A2F1"/>
                  </a:solidFill>
                  <a:latin typeface="Segoe UI" panose="020B0502040204020203" pitchFamily="34" charset="0"/>
                </a:rPr>
                <a:t>Resource Group</a:t>
              </a:r>
            </a:p>
          </p:txBody>
        </p:sp>
      </p:grpSp>
      <p:grpSp>
        <p:nvGrpSpPr>
          <p:cNvPr id="24" name="Group 23">
            <a:extLst>
              <a:ext uri="{FF2B5EF4-FFF2-40B4-BE49-F238E27FC236}">
                <a16:creationId xmlns:a16="http://schemas.microsoft.com/office/drawing/2014/main" id="{BDE19D78-B657-4696-86EE-0EAB1CE5A890}"/>
              </a:ext>
            </a:extLst>
          </p:cNvPr>
          <p:cNvGrpSpPr/>
          <p:nvPr/>
        </p:nvGrpSpPr>
        <p:grpSpPr>
          <a:xfrm>
            <a:off x="10146410" y="4091430"/>
            <a:ext cx="1194001" cy="570602"/>
            <a:chOff x="8650719" y="4063609"/>
            <a:chExt cx="1195528" cy="571332"/>
          </a:xfrm>
        </p:grpSpPr>
        <p:pic>
          <p:nvPicPr>
            <p:cNvPr id="25" name="Graphic 24">
              <a:extLst>
                <a:ext uri="{FF2B5EF4-FFF2-40B4-BE49-F238E27FC236}">
                  <a16:creationId xmlns:a16="http://schemas.microsoft.com/office/drawing/2014/main" id="{1D9DCFA3-6D82-428F-BD77-70A5693F5E83}"/>
                </a:ext>
              </a:extLst>
            </p:cNvPr>
            <p:cNvPicPr>
              <a:picLocks noChangeAspect="1"/>
            </p:cNvPicPr>
            <p:nvPr/>
          </p:nvPicPr>
          <p:blipFill>
            <a:blip r:embed="rId9">
              <a:extLst>
                <a:ext uri="{96DAC541-7B7A-43D3-8B79-37D633B846F1}">
                  <asvg:svgBlip xmlns:asvg="http://schemas.microsoft.com/office/drawing/2016/SVG/main" xmlns="" r:embed="rId10"/>
                </a:ext>
              </a:extLst>
            </a:blip>
            <a:stretch>
              <a:fillRect/>
            </a:stretch>
          </p:blipFill>
          <p:spPr>
            <a:xfrm>
              <a:off x="8650719" y="4063609"/>
              <a:ext cx="313072" cy="313072"/>
            </a:xfrm>
            <a:prstGeom prst="rect">
              <a:avLst/>
            </a:prstGeom>
          </p:spPr>
        </p:pic>
        <p:pic>
          <p:nvPicPr>
            <p:cNvPr id="26" name="Graphic 25">
              <a:extLst>
                <a:ext uri="{FF2B5EF4-FFF2-40B4-BE49-F238E27FC236}">
                  <a16:creationId xmlns:a16="http://schemas.microsoft.com/office/drawing/2014/main" id="{A7353335-69BB-4F81-A64E-2C6C29DEBB4E}"/>
                </a:ext>
              </a:extLst>
            </p:cNvPr>
            <p:cNvPicPr>
              <a:picLocks noChangeAspect="1"/>
            </p:cNvPicPr>
            <p:nvPr/>
          </p:nvPicPr>
          <p:blipFill>
            <a:blip r:embed="rId11">
              <a:extLst>
                <a:ext uri="{96DAC541-7B7A-43D3-8B79-37D633B846F1}">
                  <asvg:svgBlip xmlns:asvg="http://schemas.microsoft.com/office/drawing/2016/SVG/main" xmlns="" r:embed="rId12"/>
                </a:ext>
              </a:extLst>
            </a:blip>
            <a:stretch>
              <a:fillRect/>
            </a:stretch>
          </p:blipFill>
          <p:spPr>
            <a:xfrm>
              <a:off x="9091947" y="4090025"/>
              <a:ext cx="286656" cy="286656"/>
            </a:xfrm>
            <a:prstGeom prst="rect">
              <a:avLst/>
            </a:prstGeom>
          </p:spPr>
        </p:pic>
        <p:pic>
          <p:nvPicPr>
            <p:cNvPr id="27" name="Picture 26" descr="A picture containing drawing&#10;&#10;Description automatically generated">
              <a:extLst>
                <a:ext uri="{FF2B5EF4-FFF2-40B4-BE49-F238E27FC236}">
                  <a16:creationId xmlns:a16="http://schemas.microsoft.com/office/drawing/2014/main" id="{331E1CF2-1C39-4A4E-935D-97272A29A2DA}"/>
                </a:ext>
              </a:extLst>
            </p:cNvPr>
            <p:cNvPicPr>
              <a:picLocks noChangeAspect="1"/>
            </p:cNvPicPr>
            <p:nvPr/>
          </p:nvPicPr>
          <p:blipFill>
            <a:blip r:embed="rId13"/>
            <a:stretch>
              <a:fillRect/>
            </a:stretch>
          </p:blipFill>
          <p:spPr>
            <a:xfrm>
              <a:off x="9492151" y="4079432"/>
              <a:ext cx="354096" cy="354096"/>
            </a:xfrm>
            <a:prstGeom prst="rect">
              <a:avLst/>
            </a:prstGeom>
          </p:spPr>
        </p:pic>
        <p:sp>
          <p:nvSpPr>
            <p:cNvPr id="28" name="Rectangle 27">
              <a:extLst>
                <a:ext uri="{FF2B5EF4-FFF2-40B4-BE49-F238E27FC236}">
                  <a16:creationId xmlns:a16="http://schemas.microsoft.com/office/drawing/2014/main" id="{1E8D005A-6975-476C-A314-F5CFC3803C6C}"/>
                </a:ext>
              </a:extLst>
            </p:cNvPr>
            <p:cNvSpPr/>
            <p:nvPr/>
          </p:nvSpPr>
          <p:spPr>
            <a:xfrm>
              <a:off x="8837370" y="4376260"/>
              <a:ext cx="796805" cy="258681"/>
            </a:xfrm>
            <a:prstGeom prst="rect">
              <a:avLst/>
            </a:prstGeom>
          </p:spPr>
          <p:txBody>
            <a:bodyPr wrap="square">
              <a:spAutoFit/>
            </a:bodyPr>
            <a:lstStyle/>
            <a:p>
              <a:pPr defTabSz="931033"/>
              <a:r>
                <a:rPr lang="en-GB" sz="1048" dirty="0">
                  <a:solidFill>
                    <a:srgbClr val="42A2F1"/>
                  </a:solidFill>
                  <a:latin typeface="Segoe UI" panose="020B0502040204020203" pitchFamily="34" charset="0"/>
                </a:rPr>
                <a:t>Resource</a:t>
              </a:r>
            </a:p>
          </p:txBody>
        </p:sp>
      </p:grpSp>
      <p:cxnSp>
        <p:nvCxnSpPr>
          <p:cNvPr id="29" name="Connector: Elbow 28">
            <a:extLst>
              <a:ext uri="{FF2B5EF4-FFF2-40B4-BE49-F238E27FC236}">
                <a16:creationId xmlns:a16="http://schemas.microsoft.com/office/drawing/2014/main" id="{F6AA01E4-5D41-413A-8AC6-7039A839A649}"/>
              </a:ext>
            </a:extLst>
          </p:cNvPr>
          <p:cNvCxnSpPr>
            <a:cxnSpLocks/>
            <a:stCxn id="19" idx="2"/>
            <a:endCxn id="22" idx="1"/>
          </p:cNvCxnSpPr>
          <p:nvPr/>
        </p:nvCxnSpPr>
        <p:spPr>
          <a:xfrm rot="16200000" flipH="1">
            <a:off x="9564707" y="3551303"/>
            <a:ext cx="262170" cy="152696"/>
          </a:xfrm>
          <a:prstGeom prst="bentConnector2">
            <a:avLst/>
          </a:prstGeom>
          <a:ln>
            <a:solidFill>
              <a:schemeClr val="bg2">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5BA3C2DA-936A-4086-A788-9B6EA0D9A814}"/>
              </a:ext>
            </a:extLst>
          </p:cNvPr>
          <p:cNvCxnSpPr>
            <a:cxnSpLocks/>
          </p:cNvCxnSpPr>
          <p:nvPr/>
        </p:nvCxnSpPr>
        <p:spPr>
          <a:xfrm rot="16200000" flipH="1">
            <a:off x="9896566" y="4060510"/>
            <a:ext cx="312672" cy="121974"/>
          </a:xfrm>
          <a:prstGeom prst="bentConnector2">
            <a:avLst/>
          </a:prstGeom>
          <a:ln>
            <a:solidFill>
              <a:schemeClr val="bg2">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9CDF0F35-3A78-46AC-A12A-16CA77048418}"/>
              </a:ext>
            </a:extLst>
          </p:cNvPr>
          <p:cNvCxnSpPr>
            <a:cxnSpLocks/>
          </p:cNvCxnSpPr>
          <p:nvPr/>
        </p:nvCxnSpPr>
        <p:spPr>
          <a:xfrm rot="16200000" flipH="1">
            <a:off x="9259586" y="2959316"/>
            <a:ext cx="312672" cy="121974"/>
          </a:xfrm>
          <a:prstGeom prst="bentConnector2">
            <a:avLst/>
          </a:prstGeom>
          <a:ln>
            <a:solidFill>
              <a:schemeClr val="bg2">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60" name="Group 59">
            <a:extLst>
              <a:ext uri="{FF2B5EF4-FFF2-40B4-BE49-F238E27FC236}">
                <a16:creationId xmlns:a16="http://schemas.microsoft.com/office/drawing/2014/main" id="{33ED3631-E664-446C-B958-9292EB068748}"/>
              </a:ext>
            </a:extLst>
          </p:cNvPr>
          <p:cNvGrpSpPr/>
          <p:nvPr/>
        </p:nvGrpSpPr>
        <p:grpSpPr>
          <a:xfrm>
            <a:off x="924488" y="2518677"/>
            <a:ext cx="6172922" cy="448427"/>
            <a:chOff x="917722" y="2517432"/>
            <a:chExt cx="6180812" cy="449000"/>
          </a:xfrm>
        </p:grpSpPr>
        <p:cxnSp>
          <p:nvCxnSpPr>
            <p:cNvPr id="3" name="Straight Connector 2">
              <a:extLst>
                <a:ext uri="{FF2B5EF4-FFF2-40B4-BE49-F238E27FC236}">
                  <a16:creationId xmlns:a16="http://schemas.microsoft.com/office/drawing/2014/main" id="{4F00E8F6-524F-4AF7-A760-683D4C2DB2EA}"/>
                </a:ext>
              </a:extLst>
            </p:cNvPr>
            <p:cNvCxnSpPr/>
            <p:nvPr/>
          </p:nvCxnSpPr>
          <p:spPr>
            <a:xfrm>
              <a:off x="917722" y="2705526"/>
              <a:ext cx="6180812" cy="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336EDEF-32AC-4A65-A7B2-25926EB15B44}"/>
                </a:ext>
              </a:extLst>
            </p:cNvPr>
            <p:cNvCxnSpPr/>
            <p:nvPr/>
          </p:nvCxnSpPr>
          <p:spPr>
            <a:xfrm>
              <a:off x="3821934" y="2517432"/>
              <a:ext cx="0" cy="188094"/>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ACF5C1D-1591-4D68-A206-D8D40974A3EA}"/>
                </a:ext>
              </a:extLst>
            </p:cNvPr>
            <p:cNvCxnSpPr/>
            <p:nvPr/>
          </p:nvCxnSpPr>
          <p:spPr>
            <a:xfrm>
              <a:off x="7098534" y="2705526"/>
              <a:ext cx="0" cy="240382"/>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FE6FE6BE-4FF2-4D8A-BBF5-651361E70A6B}"/>
                </a:ext>
              </a:extLst>
            </p:cNvPr>
            <p:cNvCxnSpPr/>
            <p:nvPr/>
          </p:nvCxnSpPr>
          <p:spPr>
            <a:xfrm>
              <a:off x="5803134" y="2726050"/>
              <a:ext cx="0" cy="240382"/>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8612C83E-564F-420A-89CA-8A4126F06407}"/>
                </a:ext>
              </a:extLst>
            </p:cNvPr>
            <p:cNvCxnSpPr/>
            <p:nvPr/>
          </p:nvCxnSpPr>
          <p:spPr>
            <a:xfrm>
              <a:off x="4660134" y="2705526"/>
              <a:ext cx="0" cy="240382"/>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4AAF95E-3180-4B09-89FC-658AFEDD4D38}"/>
                </a:ext>
              </a:extLst>
            </p:cNvPr>
            <p:cNvCxnSpPr/>
            <p:nvPr/>
          </p:nvCxnSpPr>
          <p:spPr>
            <a:xfrm>
              <a:off x="2526534" y="2705526"/>
              <a:ext cx="0" cy="240382"/>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D3BF4967-E301-4842-8DFF-B262ABE45534}"/>
                </a:ext>
              </a:extLst>
            </p:cNvPr>
            <p:cNvCxnSpPr/>
            <p:nvPr/>
          </p:nvCxnSpPr>
          <p:spPr>
            <a:xfrm>
              <a:off x="917722" y="2705526"/>
              <a:ext cx="0" cy="240382"/>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0E9F5161-160B-4B95-8059-994B3DD320EB}"/>
              </a:ext>
            </a:extLst>
          </p:cNvPr>
          <p:cNvGrpSpPr/>
          <p:nvPr/>
        </p:nvGrpSpPr>
        <p:grpSpPr>
          <a:xfrm>
            <a:off x="5266271" y="3096099"/>
            <a:ext cx="1280292" cy="705217"/>
            <a:chOff x="7606649" y="2991735"/>
            <a:chExt cx="1281928" cy="706119"/>
          </a:xfrm>
        </p:grpSpPr>
        <p:pic>
          <p:nvPicPr>
            <p:cNvPr id="40" name="Graphic 39">
              <a:extLst>
                <a:ext uri="{FF2B5EF4-FFF2-40B4-BE49-F238E27FC236}">
                  <a16:creationId xmlns:a16="http://schemas.microsoft.com/office/drawing/2014/main" id="{757C3563-D98A-48EE-B4AA-99B4556D8384}"/>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7884953" y="2991735"/>
              <a:ext cx="476250" cy="476250"/>
            </a:xfrm>
            <a:prstGeom prst="rect">
              <a:avLst/>
            </a:prstGeom>
          </p:spPr>
        </p:pic>
        <p:sp>
          <p:nvSpPr>
            <p:cNvPr id="41" name="Rectangle 40">
              <a:extLst>
                <a:ext uri="{FF2B5EF4-FFF2-40B4-BE49-F238E27FC236}">
                  <a16:creationId xmlns:a16="http://schemas.microsoft.com/office/drawing/2014/main" id="{D5AF7669-43D1-4A71-B592-A4C9C96D523C}"/>
                </a:ext>
              </a:extLst>
            </p:cNvPr>
            <p:cNvSpPr/>
            <p:nvPr/>
          </p:nvSpPr>
          <p:spPr>
            <a:xfrm>
              <a:off x="7606649" y="3439173"/>
              <a:ext cx="1281928" cy="258681"/>
            </a:xfrm>
            <a:prstGeom prst="rect">
              <a:avLst/>
            </a:prstGeom>
          </p:spPr>
          <p:txBody>
            <a:bodyPr wrap="square">
              <a:spAutoFit/>
            </a:bodyPr>
            <a:lstStyle/>
            <a:p>
              <a:pPr defTabSz="931033"/>
              <a:r>
                <a:rPr lang="en-GB" sz="1048" dirty="0">
                  <a:solidFill>
                    <a:srgbClr val="42A2F1"/>
                  </a:solidFill>
                  <a:latin typeface="Segoe UI" panose="020B0502040204020203" pitchFamily="34" charset="0"/>
                </a:rPr>
                <a:t>EA Subscription</a:t>
              </a:r>
            </a:p>
          </p:txBody>
        </p:sp>
      </p:grpSp>
      <p:grpSp>
        <p:nvGrpSpPr>
          <p:cNvPr id="42" name="Group 41">
            <a:extLst>
              <a:ext uri="{FF2B5EF4-FFF2-40B4-BE49-F238E27FC236}">
                <a16:creationId xmlns:a16="http://schemas.microsoft.com/office/drawing/2014/main" id="{86291F93-2C8E-449C-83AE-69D0CD54A4EC}"/>
              </a:ext>
            </a:extLst>
          </p:cNvPr>
          <p:cNvGrpSpPr/>
          <p:nvPr/>
        </p:nvGrpSpPr>
        <p:grpSpPr>
          <a:xfrm>
            <a:off x="4318203" y="3090659"/>
            <a:ext cx="948709" cy="723415"/>
            <a:chOff x="7496231" y="2408713"/>
            <a:chExt cx="949921" cy="724340"/>
          </a:xfrm>
        </p:grpSpPr>
        <p:pic>
          <p:nvPicPr>
            <p:cNvPr id="43" name="Graphic 42">
              <a:extLst>
                <a:ext uri="{FF2B5EF4-FFF2-40B4-BE49-F238E27FC236}">
                  <a16:creationId xmlns:a16="http://schemas.microsoft.com/office/drawing/2014/main" id="{5B4B105D-B867-473D-B695-5C85A2F4449E}"/>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7620107" y="2408713"/>
              <a:ext cx="476250" cy="476250"/>
            </a:xfrm>
            <a:prstGeom prst="rect">
              <a:avLst/>
            </a:prstGeom>
          </p:spPr>
        </p:pic>
        <p:sp>
          <p:nvSpPr>
            <p:cNvPr id="44" name="Rectangle 43">
              <a:extLst>
                <a:ext uri="{FF2B5EF4-FFF2-40B4-BE49-F238E27FC236}">
                  <a16:creationId xmlns:a16="http://schemas.microsoft.com/office/drawing/2014/main" id="{21F996F4-981A-4388-8870-DD858FFD002E}"/>
                </a:ext>
              </a:extLst>
            </p:cNvPr>
            <p:cNvSpPr/>
            <p:nvPr/>
          </p:nvSpPr>
          <p:spPr>
            <a:xfrm>
              <a:off x="7496231" y="2874372"/>
              <a:ext cx="949921" cy="258681"/>
            </a:xfrm>
            <a:prstGeom prst="rect">
              <a:avLst/>
            </a:prstGeom>
          </p:spPr>
          <p:txBody>
            <a:bodyPr wrap="square">
              <a:spAutoFit/>
            </a:bodyPr>
            <a:lstStyle/>
            <a:p>
              <a:pPr defTabSz="931033"/>
              <a:r>
                <a:rPr lang="en-GB" sz="1048" dirty="0">
                  <a:solidFill>
                    <a:srgbClr val="42A2F1"/>
                  </a:solidFill>
                  <a:latin typeface="Segoe UI" panose="020B0502040204020203" pitchFamily="34" charset="0"/>
                </a:rPr>
                <a:t>Marketing</a:t>
              </a:r>
            </a:p>
          </p:txBody>
        </p:sp>
      </p:grpSp>
      <p:grpSp>
        <p:nvGrpSpPr>
          <p:cNvPr id="45" name="Group 44">
            <a:extLst>
              <a:ext uri="{FF2B5EF4-FFF2-40B4-BE49-F238E27FC236}">
                <a16:creationId xmlns:a16="http://schemas.microsoft.com/office/drawing/2014/main" id="{1B079E16-2E2C-4EF9-B201-9EFEE65809A4}"/>
              </a:ext>
            </a:extLst>
          </p:cNvPr>
          <p:cNvGrpSpPr/>
          <p:nvPr/>
        </p:nvGrpSpPr>
        <p:grpSpPr>
          <a:xfrm>
            <a:off x="2283133" y="3090658"/>
            <a:ext cx="475642" cy="710658"/>
            <a:chOff x="7620107" y="2408713"/>
            <a:chExt cx="476250" cy="711566"/>
          </a:xfrm>
        </p:grpSpPr>
        <p:pic>
          <p:nvPicPr>
            <p:cNvPr id="46" name="Graphic 45">
              <a:extLst>
                <a:ext uri="{FF2B5EF4-FFF2-40B4-BE49-F238E27FC236}">
                  <a16:creationId xmlns:a16="http://schemas.microsoft.com/office/drawing/2014/main" id="{FAB1BC0C-3188-4406-B339-BBE0AD8CB212}"/>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7620107" y="2408713"/>
              <a:ext cx="476250" cy="476250"/>
            </a:xfrm>
            <a:prstGeom prst="rect">
              <a:avLst/>
            </a:prstGeom>
          </p:spPr>
        </p:pic>
        <p:sp>
          <p:nvSpPr>
            <p:cNvPr id="47" name="Rectangle 46">
              <a:extLst>
                <a:ext uri="{FF2B5EF4-FFF2-40B4-BE49-F238E27FC236}">
                  <a16:creationId xmlns:a16="http://schemas.microsoft.com/office/drawing/2014/main" id="{FCA9237F-B79F-4131-AD72-9A08D3DA0ECA}"/>
                </a:ext>
              </a:extLst>
            </p:cNvPr>
            <p:cNvSpPr/>
            <p:nvPr/>
          </p:nvSpPr>
          <p:spPr>
            <a:xfrm>
              <a:off x="7717129" y="2861598"/>
              <a:ext cx="302817" cy="258681"/>
            </a:xfrm>
            <a:prstGeom prst="rect">
              <a:avLst/>
            </a:prstGeom>
          </p:spPr>
          <p:txBody>
            <a:bodyPr wrap="square">
              <a:spAutoFit/>
            </a:bodyPr>
            <a:lstStyle/>
            <a:p>
              <a:pPr defTabSz="931033"/>
              <a:r>
                <a:rPr lang="en-GB" sz="1048" dirty="0">
                  <a:solidFill>
                    <a:srgbClr val="42A2F1"/>
                  </a:solidFill>
                  <a:latin typeface="Segoe UI" panose="020B0502040204020203" pitchFamily="34" charset="0"/>
                </a:rPr>
                <a:t>IT</a:t>
              </a:r>
            </a:p>
          </p:txBody>
        </p:sp>
      </p:grpSp>
      <p:grpSp>
        <p:nvGrpSpPr>
          <p:cNvPr id="48" name="Group 47">
            <a:extLst>
              <a:ext uri="{FF2B5EF4-FFF2-40B4-BE49-F238E27FC236}">
                <a16:creationId xmlns:a16="http://schemas.microsoft.com/office/drawing/2014/main" id="{9773A810-61F2-4917-A1EA-BCC07F22F14A}"/>
              </a:ext>
            </a:extLst>
          </p:cNvPr>
          <p:cNvGrpSpPr/>
          <p:nvPr/>
        </p:nvGrpSpPr>
        <p:grpSpPr>
          <a:xfrm>
            <a:off x="688786" y="3090659"/>
            <a:ext cx="475642" cy="723415"/>
            <a:chOff x="7620107" y="2408713"/>
            <a:chExt cx="476250" cy="724340"/>
          </a:xfrm>
        </p:grpSpPr>
        <p:pic>
          <p:nvPicPr>
            <p:cNvPr id="49" name="Graphic 48">
              <a:extLst>
                <a:ext uri="{FF2B5EF4-FFF2-40B4-BE49-F238E27FC236}">
                  <a16:creationId xmlns:a16="http://schemas.microsoft.com/office/drawing/2014/main" id="{C1AE683C-9663-4B82-A5C4-79EADCF88356}"/>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7620107" y="2408713"/>
              <a:ext cx="476250" cy="476250"/>
            </a:xfrm>
            <a:prstGeom prst="rect">
              <a:avLst/>
            </a:prstGeom>
          </p:spPr>
        </p:pic>
        <p:sp>
          <p:nvSpPr>
            <p:cNvPr id="50" name="Rectangle 49">
              <a:extLst>
                <a:ext uri="{FF2B5EF4-FFF2-40B4-BE49-F238E27FC236}">
                  <a16:creationId xmlns:a16="http://schemas.microsoft.com/office/drawing/2014/main" id="{AD91D02A-2334-4888-933D-CE1B92A7B392}"/>
                </a:ext>
              </a:extLst>
            </p:cNvPr>
            <p:cNvSpPr/>
            <p:nvPr/>
          </p:nvSpPr>
          <p:spPr>
            <a:xfrm>
              <a:off x="7679511" y="2874372"/>
              <a:ext cx="370452" cy="258681"/>
            </a:xfrm>
            <a:prstGeom prst="rect">
              <a:avLst/>
            </a:prstGeom>
          </p:spPr>
          <p:txBody>
            <a:bodyPr wrap="square">
              <a:spAutoFit/>
            </a:bodyPr>
            <a:lstStyle/>
            <a:p>
              <a:pPr defTabSz="931033"/>
              <a:r>
                <a:rPr lang="en-GB" sz="1048" dirty="0">
                  <a:solidFill>
                    <a:srgbClr val="42A2F1"/>
                  </a:solidFill>
                  <a:latin typeface="Segoe UI" panose="020B0502040204020203" pitchFamily="34" charset="0"/>
                </a:rPr>
                <a:t>HR</a:t>
              </a:r>
            </a:p>
          </p:txBody>
        </p:sp>
      </p:grpSp>
      <p:grpSp>
        <p:nvGrpSpPr>
          <p:cNvPr id="67" name="Group 66">
            <a:extLst>
              <a:ext uri="{FF2B5EF4-FFF2-40B4-BE49-F238E27FC236}">
                <a16:creationId xmlns:a16="http://schemas.microsoft.com/office/drawing/2014/main" id="{616D7534-365F-441D-9DB2-6BCD930648F9}"/>
              </a:ext>
            </a:extLst>
          </p:cNvPr>
          <p:cNvGrpSpPr/>
          <p:nvPr/>
        </p:nvGrpSpPr>
        <p:grpSpPr>
          <a:xfrm>
            <a:off x="3901096" y="3828530"/>
            <a:ext cx="1633215" cy="427929"/>
            <a:chOff x="3898134" y="3828958"/>
            <a:chExt cx="1635303" cy="428476"/>
          </a:xfrm>
        </p:grpSpPr>
        <p:cxnSp>
          <p:nvCxnSpPr>
            <p:cNvPr id="51" name="Straight Connector 50">
              <a:extLst>
                <a:ext uri="{FF2B5EF4-FFF2-40B4-BE49-F238E27FC236}">
                  <a16:creationId xmlns:a16="http://schemas.microsoft.com/office/drawing/2014/main" id="{84254E7D-8FE6-4F7D-8271-E1AD2658423C}"/>
                </a:ext>
              </a:extLst>
            </p:cNvPr>
            <p:cNvCxnSpPr>
              <a:cxnSpLocks/>
            </p:cNvCxnSpPr>
            <p:nvPr/>
          </p:nvCxnSpPr>
          <p:spPr>
            <a:xfrm>
              <a:off x="3898134" y="4017052"/>
              <a:ext cx="1635303" cy="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0ACEB81-1E97-4187-9885-510D598745DD}"/>
                </a:ext>
              </a:extLst>
            </p:cNvPr>
            <p:cNvCxnSpPr/>
            <p:nvPr/>
          </p:nvCxnSpPr>
          <p:spPr>
            <a:xfrm>
              <a:off x="4695237" y="3828958"/>
              <a:ext cx="0" cy="188094"/>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C4259B2A-BBCC-43CF-B115-F91C09CE8116}"/>
                </a:ext>
              </a:extLst>
            </p:cNvPr>
            <p:cNvCxnSpPr/>
            <p:nvPr/>
          </p:nvCxnSpPr>
          <p:spPr>
            <a:xfrm>
              <a:off x="5533437" y="4017052"/>
              <a:ext cx="0" cy="240382"/>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D09A37CB-4FC0-428A-912D-3DC713E383DB}"/>
                </a:ext>
              </a:extLst>
            </p:cNvPr>
            <p:cNvCxnSpPr/>
            <p:nvPr/>
          </p:nvCxnSpPr>
          <p:spPr>
            <a:xfrm>
              <a:off x="3898134" y="4017052"/>
              <a:ext cx="0" cy="240382"/>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grpSp>
        <p:nvGrpSpPr>
          <p:cNvPr id="61" name="Group 60">
            <a:extLst>
              <a:ext uri="{FF2B5EF4-FFF2-40B4-BE49-F238E27FC236}">
                <a16:creationId xmlns:a16="http://schemas.microsoft.com/office/drawing/2014/main" id="{FB61889F-86BA-41AF-9003-C2DBF046FAFD}"/>
              </a:ext>
            </a:extLst>
          </p:cNvPr>
          <p:cNvGrpSpPr/>
          <p:nvPr/>
        </p:nvGrpSpPr>
        <p:grpSpPr>
          <a:xfrm>
            <a:off x="4963426" y="4347556"/>
            <a:ext cx="1280292" cy="869502"/>
            <a:chOff x="7516336" y="2991735"/>
            <a:chExt cx="1281928" cy="870614"/>
          </a:xfrm>
        </p:grpSpPr>
        <p:pic>
          <p:nvPicPr>
            <p:cNvPr id="62" name="Graphic 61">
              <a:extLst>
                <a:ext uri="{FF2B5EF4-FFF2-40B4-BE49-F238E27FC236}">
                  <a16:creationId xmlns:a16="http://schemas.microsoft.com/office/drawing/2014/main" id="{1DCE9AF4-DA2C-40FC-8CD7-B6B4EB65D1A0}"/>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7884953" y="2991735"/>
              <a:ext cx="476250" cy="476250"/>
            </a:xfrm>
            <a:prstGeom prst="rect">
              <a:avLst/>
            </a:prstGeom>
          </p:spPr>
        </p:pic>
        <p:sp>
          <p:nvSpPr>
            <p:cNvPr id="63" name="Rectangle 62">
              <a:extLst>
                <a:ext uri="{FF2B5EF4-FFF2-40B4-BE49-F238E27FC236}">
                  <a16:creationId xmlns:a16="http://schemas.microsoft.com/office/drawing/2014/main" id="{68355145-5A02-4BC8-B003-622F37AAE6C3}"/>
                </a:ext>
              </a:extLst>
            </p:cNvPr>
            <p:cNvSpPr/>
            <p:nvPr/>
          </p:nvSpPr>
          <p:spPr>
            <a:xfrm>
              <a:off x="7516336" y="3439173"/>
              <a:ext cx="1281928" cy="423176"/>
            </a:xfrm>
            <a:prstGeom prst="rect">
              <a:avLst/>
            </a:prstGeom>
          </p:spPr>
          <p:txBody>
            <a:bodyPr wrap="square">
              <a:spAutoFit/>
            </a:bodyPr>
            <a:lstStyle/>
            <a:p>
              <a:pPr algn="ctr" defTabSz="931033"/>
              <a:r>
                <a:rPr lang="en-GB" sz="1048" dirty="0">
                  <a:solidFill>
                    <a:srgbClr val="42A2F1"/>
                  </a:solidFill>
                  <a:latin typeface="Segoe UI" panose="020B0502040204020203" pitchFamily="34" charset="0"/>
                </a:rPr>
                <a:t>Free Trial Subscription</a:t>
              </a:r>
            </a:p>
          </p:txBody>
        </p:sp>
      </p:grpSp>
      <p:grpSp>
        <p:nvGrpSpPr>
          <p:cNvPr id="64" name="Group 63">
            <a:extLst>
              <a:ext uri="{FF2B5EF4-FFF2-40B4-BE49-F238E27FC236}">
                <a16:creationId xmlns:a16="http://schemas.microsoft.com/office/drawing/2014/main" id="{138104DD-EBA9-4687-9B46-73C93414321C}"/>
              </a:ext>
            </a:extLst>
          </p:cNvPr>
          <p:cNvGrpSpPr/>
          <p:nvPr/>
        </p:nvGrpSpPr>
        <p:grpSpPr>
          <a:xfrm>
            <a:off x="3260949" y="4320081"/>
            <a:ext cx="1280292" cy="867437"/>
            <a:chOff x="7479352" y="2991735"/>
            <a:chExt cx="1281928" cy="868546"/>
          </a:xfrm>
        </p:grpSpPr>
        <p:pic>
          <p:nvPicPr>
            <p:cNvPr id="65" name="Graphic 64">
              <a:extLst>
                <a:ext uri="{FF2B5EF4-FFF2-40B4-BE49-F238E27FC236}">
                  <a16:creationId xmlns:a16="http://schemas.microsoft.com/office/drawing/2014/main" id="{7B0C6E0E-B699-4794-B761-D322742E229E}"/>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7884953" y="2991735"/>
              <a:ext cx="476250" cy="476250"/>
            </a:xfrm>
            <a:prstGeom prst="rect">
              <a:avLst/>
            </a:prstGeom>
          </p:spPr>
        </p:pic>
        <p:sp>
          <p:nvSpPr>
            <p:cNvPr id="66" name="Rectangle 65">
              <a:extLst>
                <a:ext uri="{FF2B5EF4-FFF2-40B4-BE49-F238E27FC236}">
                  <a16:creationId xmlns:a16="http://schemas.microsoft.com/office/drawing/2014/main" id="{135AD72D-9BD3-400B-9284-C7284CC9586F}"/>
                </a:ext>
              </a:extLst>
            </p:cNvPr>
            <p:cNvSpPr/>
            <p:nvPr/>
          </p:nvSpPr>
          <p:spPr>
            <a:xfrm>
              <a:off x="7479352" y="3437105"/>
              <a:ext cx="1281928" cy="423176"/>
            </a:xfrm>
            <a:prstGeom prst="rect">
              <a:avLst/>
            </a:prstGeom>
          </p:spPr>
          <p:txBody>
            <a:bodyPr wrap="square">
              <a:spAutoFit/>
            </a:bodyPr>
            <a:lstStyle/>
            <a:p>
              <a:pPr algn="ctr" defTabSz="931033"/>
              <a:r>
                <a:rPr lang="en-GB" sz="1048" dirty="0">
                  <a:solidFill>
                    <a:srgbClr val="42A2F1"/>
                  </a:solidFill>
                  <a:latin typeface="Segoe UI" panose="020B0502040204020203" pitchFamily="34" charset="0"/>
                </a:rPr>
                <a:t>Free Trial Subscription</a:t>
              </a:r>
            </a:p>
          </p:txBody>
        </p:sp>
      </p:grpSp>
    </p:spTree>
    <p:extLst>
      <p:ext uri="{BB962C8B-B14F-4D97-AF65-F5344CB8AC3E}">
        <p14:creationId xmlns:p14="http://schemas.microsoft.com/office/powerpoint/2010/main" val="2865728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0"/>
                                        </p:tgtEl>
                                        <p:attrNameLst>
                                          <p:attrName>style.visibility</p:attrName>
                                        </p:attrNameLst>
                                      </p:cBhvr>
                                      <p:to>
                                        <p:strVal val="visible"/>
                                      </p:to>
                                    </p:set>
                                    <p:animEffect transition="in" filter="fade">
                                      <p:cBhvr>
                                        <p:cTn id="11" dur="500"/>
                                        <p:tgtEl>
                                          <p:spTgt spid="60"/>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500"/>
                                        <p:tgtEl>
                                          <p:spTgt spid="3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fade">
                                      <p:cBhvr>
                                        <p:cTn id="24" dur="500"/>
                                        <p:tgtEl>
                                          <p:spTgt spid="42"/>
                                        </p:tgtEl>
                                      </p:cBhvr>
                                    </p:animEffect>
                                  </p:childTnLst>
                                </p:cTn>
                              </p:par>
                            </p:childTnLst>
                          </p:cTn>
                        </p:par>
                        <p:par>
                          <p:cTn id="25" fill="hold">
                            <p:stCondLst>
                              <p:cond delay="500"/>
                            </p:stCondLst>
                            <p:childTnLst>
                              <p:par>
                                <p:cTn id="26" presetID="10" presetClass="entr" presetSubtype="0" fill="hold" nodeType="after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fade">
                                      <p:cBhvr>
                                        <p:cTn id="28" dur="500"/>
                                        <p:tgtEl>
                                          <p:spTgt spid="45"/>
                                        </p:tgtEl>
                                      </p:cBhvr>
                                    </p:animEffect>
                                  </p:childTnLst>
                                </p:cTn>
                              </p:par>
                            </p:childTnLst>
                          </p:cTn>
                        </p:par>
                        <p:par>
                          <p:cTn id="29" fill="hold">
                            <p:stCondLst>
                              <p:cond delay="1000"/>
                            </p:stCondLst>
                            <p:childTnLst>
                              <p:par>
                                <p:cTn id="30" presetID="10" presetClass="entr" presetSubtype="0" fill="hold" nodeType="afterEffect">
                                  <p:stCondLst>
                                    <p:cond delay="0"/>
                                  </p:stCondLst>
                                  <p:childTnLst>
                                    <p:set>
                                      <p:cBhvr>
                                        <p:cTn id="31" dur="1" fill="hold">
                                          <p:stCondLst>
                                            <p:cond delay="0"/>
                                          </p:stCondLst>
                                        </p:cTn>
                                        <p:tgtEl>
                                          <p:spTgt spid="48"/>
                                        </p:tgtEl>
                                        <p:attrNameLst>
                                          <p:attrName>style.visibility</p:attrName>
                                        </p:attrNameLst>
                                      </p:cBhvr>
                                      <p:to>
                                        <p:strVal val="visible"/>
                                      </p:to>
                                    </p:set>
                                    <p:animEffect transition="in" filter="fade">
                                      <p:cBhvr>
                                        <p:cTn id="32" dur="500"/>
                                        <p:tgtEl>
                                          <p:spTgt spid="4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7"/>
                                        </p:tgtEl>
                                        <p:attrNameLst>
                                          <p:attrName>style.visibility</p:attrName>
                                        </p:attrNameLst>
                                      </p:cBhvr>
                                      <p:to>
                                        <p:strVal val="visible"/>
                                      </p:to>
                                    </p:set>
                                    <p:animEffect transition="in" filter="fade">
                                      <p:cBhvr>
                                        <p:cTn id="37" dur="500"/>
                                        <p:tgtEl>
                                          <p:spTgt spid="67"/>
                                        </p:tgtEl>
                                      </p:cBhvr>
                                    </p:animEffect>
                                  </p:childTnLst>
                                </p:cTn>
                              </p:par>
                            </p:childTnLst>
                          </p:cTn>
                        </p:par>
                        <p:par>
                          <p:cTn id="38" fill="hold">
                            <p:stCondLst>
                              <p:cond delay="500"/>
                            </p:stCondLst>
                            <p:childTnLst>
                              <p:par>
                                <p:cTn id="39" presetID="10" presetClass="entr" presetSubtype="0" fill="hold" nodeType="afterEffect">
                                  <p:stCondLst>
                                    <p:cond delay="0"/>
                                  </p:stCondLst>
                                  <p:childTnLst>
                                    <p:set>
                                      <p:cBhvr>
                                        <p:cTn id="40" dur="1" fill="hold">
                                          <p:stCondLst>
                                            <p:cond delay="0"/>
                                          </p:stCondLst>
                                        </p:cTn>
                                        <p:tgtEl>
                                          <p:spTgt spid="61"/>
                                        </p:tgtEl>
                                        <p:attrNameLst>
                                          <p:attrName>style.visibility</p:attrName>
                                        </p:attrNameLst>
                                      </p:cBhvr>
                                      <p:to>
                                        <p:strVal val="visible"/>
                                      </p:to>
                                    </p:set>
                                    <p:animEffect transition="in" filter="fade">
                                      <p:cBhvr>
                                        <p:cTn id="41" dur="500"/>
                                        <p:tgtEl>
                                          <p:spTgt spid="61"/>
                                        </p:tgtEl>
                                      </p:cBhvr>
                                    </p:animEffect>
                                  </p:childTnLst>
                                </p:cTn>
                              </p:par>
                            </p:childTnLst>
                          </p:cTn>
                        </p:par>
                        <p:par>
                          <p:cTn id="42" fill="hold">
                            <p:stCondLst>
                              <p:cond delay="1000"/>
                            </p:stCondLst>
                            <p:childTnLst>
                              <p:par>
                                <p:cTn id="43" presetID="10" presetClass="entr" presetSubtype="0" fill="hold" nodeType="afterEffect">
                                  <p:stCondLst>
                                    <p:cond delay="0"/>
                                  </p:stCondLst>
                                  <p:childTnLst>
                                    <p:set>
                                      <p:cBhvr>
                                        <p:cTn id="44" dur="1" fill="hold">
                                          <p:stCondLst>
                                            <p:cond delay="0"/>
                                          </p:stCondLst>
                                        </p:cTn>
                                        <p:tgtEl>
                                          <p:spTgt spid="64"/>
                                        </p:tgtEl>
                                        <p:attrNameLst>
                                          <p:attrName>style.visibility</p:attrName>
                                        </p:attrNameLst>
                                      </p:cBhvr>
                                      <p:to>
                                        <p:strVal val="visible"/>
                                      </p:to>
                                    </p:set>
                                    <p:animEffect transition="in" filter="fade">
                                      <p:cBhvr>
                                        <p:cTn id="45" dur="500"/>
                                        <p:tgtEl>
                                          <p:spTgt spid="64"/>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fade">
                                      <p:cBhvr>
                                        <p:cTn id="50" dur="500"/>
                                        <p:tgtEl>
                                          <p:spTgt spid="14"/>
                                        </p:tgtEl>
                                      </p:cBhvr>
                                    </p:animEffect>
                                  </p:childTnLst>
                                </p:cTn>
                              </p:par>
                            </p:childTnLst>
                          </p:cTn>
                        </p:par>
                        <p:par>
                          <p:cTn id="51" fill="hold">
                            <p:stCondLst>
                              <p:cond delay="500"/>
                            </p:stCondLst>
                            <p:childTnLst>
                              <p:par>
                                <p:cTn id="52" presetID="10" presetClass="entr" presetSubtype="0" fill="hold" nodeType="afterEffect">
                                  <p:stCondLst>
                                    <p:cond delay="0"/>
                                  </p:stCondLst>
                                  <p:childTnLst>
                                    <p:set>
                                      <p:cBhvr>
                                        <p:cTn id="53" dur="1" fill="hold">
                                          <p:stCondLst>
                                            <p:cond delay="0"/>
                                          </p:stCondLst>
                                        </p:cTn>
                                        <p:tgtEl>
                                          <p:spTgt spid="31"/>
                                        </p:tgtEl>
                                        <p:attrNameLst>
                                          <p:attrName>style.visibility</p:attrName>
                                        </p:attrNameLst>
                                      </p:cBhvr>
                                      <p:to>
                                        <p:strVal val="visible"/>
                                      </p:to>
                                    </p:set>
                                    <p:animEffect transition="in" filter="fade">
                                      <p:cBhvr>
                                        <p:cTn id="54" dur="500"/>
                                        <p:tgtEl>
                                          <p:spTgt spid="31"/>
                                        </p:tgtEl>
                                      </p:cBhvr>
                                    </p:animEffect>
                                  </p:childTnLst>
                                </p:cTn>
                              </p:par>
                              <p:par>
                                <p:cTn id="55" presetID="10" presetClass="entr" presetSubtype="0" fill="hold"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childTnLst>
                          </p:cTn>
                        </p:par>
                        <p:par>
                          <p:cTn id="58" fill="hold">
                            <p:stCondLst>
                              <p:cond delay="1000"/>
                            </p:stCondLst>
                            <p:childTnLst>
                              <p:par>
                                <p:cTn id="59" presetID="10" presetClass="entr" presetSubtype="0" fill="hold" nodeType="afterEffect">
                                  <p:stCondLst>
                                    <p:cond delay="0"/>
                                  </p:stCondLst>
                                  <p:childTnLst>
                                    <p:set>
                                      <p:cBhvr>
                                        <p:cTn id="60" dur="1" fill="hold">
                                          <p:stCondLst>
                                            <p:cond delay="0"/>
                                          </p:stCondLst>
                                        </p:cTn>
                                        <p:tgtEl>
                                          <p:spTgt spid="29"/>
                                        </p:tgtEl>
                                        <p:attrNameLst>
                                          <p:attrName>style.visibility</p:attrName>
                                        </p:attrNameLst>
                                      </p:cBhvr>
                                      <p:to>
                                        <p:strVal val="visible"/>
                                      </p:to>
                                    </p:set>
                                    <p:animEffect transition="in" filter="fade">
                                      <p:cBhvr>
                                        <p:cTn id="61" dur="500"/>
                                        <p:tgtEl>
                                          <p:spTgt spid="29"/>
                                        </p:tgtEl>
                                      </p:cBhvr>
                                    </p:animEffect>
                                  </p:childTnLst>
                                </p:cTn>
                              </p:par>
                              <p:par>
                                <p:cTn id="62" presetID="10" presetClass="entr" presetSubtype="0" fill="hold" nodeType="with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fade">
                                      <p:cBhvr>
                                        <p:cTn id="64" dur="500"/>
                                        <p:tgtEl>
                                          <p:spTgt spid="21"/>
                                        </p:tgtEl>
                                      </p:cBhvr>
                                    </p:animEffect>
                                  </p:childTnLst>
                                </p:cTn>
                              </p:par>
                            </p:childTnLst>
                          </p:cTn>
                        </p:par>
                        <p:par>
                          <p:cTn id="65" fill="hold">
                            <p:stCondLst>
                              <p:cond delay="1500"/>
                            </p:stCondLst>
                            <p:childTnLst>
                              <p:par>
                                <p:cTn id="66" presetID="10" presetClass="entr" presetSubtype="0" fill="hold" nodeType="after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fade">
                                      <p:cBhvr>
                                        <p:cTn id="68" dur="500"/>
                                        <p:tgtEl>
                                          <p:spTgt spid="30"/>
                                        </p:tgtEl>
                                      </p:cBhvr>
                                    </p:animEffect>
                                  </p:childTnLst>
                                </p:cTn>
                              </p:par>
                              <p:par>
                                <p:cTn id="69" presetID="10" presetClass="entr" presetSubtype="0" fill="hold" nodeType="withEffect">
                                  <p:stCondLst>
                                    <p:cond delay="0"/>
                                  </p:stCondLst>
                                  <p:childTnLst>
                                    <p:set>
                                      <p:cBhvr>
                                        <p:cTn id="70" dur="1" fill="hold">
                                          <p:stCondLst>
                                            <p:cond delay="0"/>
                                          </p:stCondLst>
                                        </p:cTn>
                                        <p:tgtEl>
                                          <p:spTgt spid="24"/>
                                        </p:tgtEl>
                                        <p:attrNameLst>
                                          <p:attrName>style.visibility</p:attrName>
                                        </p:attrNameLst>
                                      </p:cBhvr>
                                      <p:to>
                                        <p:strVal val="visible"/>
                                      </p:to>
                                    </p:set>
                                    <p:animEffect transition="in" filter="fade">
                                      <p:cBhvr>
                                        <p:cTn id="7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CB73BB-2AA6-458F-9B0A-E987A051A35E}"/>
              </a:ext>
            </a:extLst>
          </p:cNvPr>
          <p:cNvSpPr>
            <a:spLocks noGrp="1"/>
          </p:cNvSpPr>
          <p:nvPr>
            <p:ph type="title"/>
          </p:nvPr>
        </p:nvSpPr>
        <p:spPr/>
        <p:txBody>
          <a:bodyPr/>
          <a:lstStyle/>
          <a:p>
            <a:r>
              <a:rPr lang="en-US" sz="4594" dirty="0"/>
              <a:t>About The Presenter</a:t>
            </a:r>
          </a:p>
        </p:txBody>
      </p:sp>
      <p:sp>
        <p:nvSpPr>
          <p:cNvPr id="23" name="Rectangle 22">
            <a:extLst>
              <a:ext uri="{FF2B5EF4-FFF2-40B4-BE49-F238E27FC236}">
                <a16:creationId xmlns:a16="http://schemas.microsoft.com/office/drawing/2014/main" id="{9575243A-0C05-4CBD-B910-8EBCA18B440B}"/>
              </a:ext>
            </a:extLst>
          </p:cNvPr>
          <p:cNvSpPr/>
          <p:nvPr/>
        </p:nvSpPr>
        <p:spPr>
          <a:xfrm>
            <a:off x="274639" y="1315641"/>
            <a:ext cx="5791197" cy="444032"/>
          </a:xfrm>
          <a:prstGeom prst="rect">
            <a:avLst/>
          </a:prstGeom>
        </p:spPr>
        <p:txBody>
          <a:bodyPr wrap="square">
            <a:spAutoFit/>
          </a:bodyPr>
          <a:lstStyle/>
          <a:p>
            <a:pPr defTabSz="947684">
              <a:lnSpc>
                <a:spcPts val="2508"/>
              </a:lnSpc>
              <a:defRPr/>
            </a:pPr>
            <a:r>
              <a:rPr lang="en-US" sz="3668" b="1" dirty="0" smtClean="0">
                <a:solidFill>
                  <a:srgbClr val="2C3E50"/>
                </a:solidFill>
                <a:latin typeface="Gotham Black" panose="02000604040000020004" pitchFamily="50" charset="0"/>
              </a:rPr>
              <a:t>Sebastien Boinot</a:t>
            </a:r>
            <a:endParaRPr lang="en-US" sz="3668" b="1" dirty="0">
              <a:solidFill>
                <a:srgbClr val="2C3E50"/>
              </a:solidFill>
              <a:latin typeface="Gotham Black" panose="02000604040000020004" pitchFamily="50" charset="0"/>
            </a:endParaRPr>
          </a:p>
        </p:txBody>
      </p:sp>
      <p:pic>
        <p:nvPicPr>
          <p:cNvPr id="24" name="Picture 2" descr="Image result for uk flags">
            <a:extLst>
              <a:ext uri="{FF2B5EF4-FFF2-40B4-BE49-F238E27FC236}">
                <a16:creationId xmlns:a16="http://schemas.microsoft.com/office/drawing/2014/main" id="{F671C389-15D0-4928-878E-E3DFCD82F0DD}"/>
              </a:ext>
            </a:extLst>
          </p:cNvPr>
          <p:cNvPicPr>
            <a:picLocks noChangeArrowheads="1"/>
          </p:cNvPicPr>
          <p:nvPr/>
        </p:nvPicPr>
        <p:blipFill rotWithShape="1">
          <a:blip r:embed="rId3">
            <a:extLst>
              <a:ext uri="{28A0092B-C50C-407E-A947-70E740481C1C}">
                <a14:useLocalDpi xmlns:a14="http://schemas.microsoft.com/office/drawing/2010/main" val="0"/>
              </a:ext>
            </a:extLst>
          </a:blip>
          <a:srcRect l="4058" r="4245"/>
          <a:stretch/>
        </p:blipFill>
        <p:spPr bwMode="auto">
          <a:xfrm>
            <a:off x="1891209" y="4646657"/>
            <a:ext cx="613219" cy="393653"/>
          </a:xfrm>
          <a:prstGeom prst="rect">
            <a:avLst/>
          </a:prstGeom>
          <a:noFill/>
          <a:extLst>
            <a:ext uri="{909E8E84-426E-40DD-AFC4-6F175D3DCCD1}">
              <a14:hiddenFill xmlns:a14="http://schemas.microsoft.com/office/drawing/2010/main">
                <a:solidFill>
                  <a:srgbClr val="FFFFFF"/>
                </a:solidFill>
              </a14:hiddenFill>
            </a:ext>
          </a:extLst>
        </p:spPr>
      </p:pic>
      <p:sp>
        <p:nvSpPr>
          <p:cNvPr id="52" name="AutoShape 4" descr="Home - Free web icons">
            <a:extLst>
              <a:ext uri="{FF2B5EF4-FFF2-40B4-BE49-F238E27FC236}">
                <a16:creationId xmlns:a16="http://schemas.microsoft.com/office/drawing/2014/main" id="{BE3F6D1B-79D5-4749-AEE8-02E7CE99877E}"/>
              </a:ext>
            </a:extLst>
          </p:cNvPr>
          <p:cNvSpPr>
            <a:spLocks noChangeAspect="1" noChangeArrowheads="1"/>
          </p:cNvSpPr>
          <p:nvPr/>
        </p:nvSpPr>
        <p:spPr bwMode="auto">
          <a:xfrm>
            <a:off x="1766970" y="3919462"/>
            <a:ext cx="310119" cy="3101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3036" tIns="46517" rIns="93036" bIns="46517" numCol="1" anchor="t" anchorCtr="0" compatLnSpc="1">
            <a:prstTxWarp prst="textNoShape">
              <a:avLst/>
            </a:prstTxWarp>
          </a:bodyPr>
          <a:lstStyle/>
          <a:p>
            <a:pPr defTabSz="930408">
              <a:defRPr/>
            </a:pPr>
            <a:endParaRPr lang="en-GB" sz="1832">
              <a:solidFill>
                <a:prstClr val="black"/>
              </a:solidFill>
              <a:latin typeface="Corbel" panose="020B0503020204020204"/>
            </a:endParaRPr>
          </a:p>
        </p:txBody>
      </p:sp>
      <p:sp>
        <p:nvSpPr>
          <p:cNvPr id="53" name="AutoShape 6" descr="Home - Free web icons">
            <a:extLst>
              <a:ext uri="{FF2B5EF4-FFF2-40B4-BE49-F238E27FC236}">
                <a16:creationId xmlns:a16="http://schemas.microsoft.com/office/drawing/2014/main" id="{C1CE4BB8-A6F6-475D-903C-267813EBC800}"/>
              </a:ext>
            </a:extLst>
          </p:cNvPr>
          <p:cNvSpPr>
            <a:spLocks noChangeAspect="1" noChangeArrowheads="1"/>
          </p:cNvSpPr>
          <p:nvPr/>
        </p:nvSpPr>
        <p:spPr bwMode="auto">
          <a:xfrm>
            <a:off x="1922029" y="4074521"/>
            <a:ext cx="310119" cy="3101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3036" tIns="46517" rIns="93036" bIns="46517" numCol="1" anchor="t" anchorCtr="0" compatLnSpc="1">
            <a:prstTxWarp prst="textNoShape">
              <a:avLst/>
            </a:prstTxWarp>
          </a:bodyPr>
          <a:lstStyle/>
          <a:p>
            <a:pPr defTabSz="930408">
              <a:defRPr/>
            </a:pPr>
            <a:endParaRPr lang="en-GB" sz="1832">
              <a:solidFill>
                <a:prstClr val="black"/>
              </a:solidFill>
              <a:latin typeface="Corbel" panose="020B0503020204020204"/>
            </a:endParaRPr>
          </a:p>
        </p:txBody>
      </p:sp>
      <p:sp>
        <p:nvSpPr>
          <p:cNvPr id="54" name="AutoShape 8" descr="Home - Free web icons">
            <a:extLst>
              <a:ext uri="{FF2B5EF4-FFF2-40B4-BE49-F238E27FC236}">
                <a16:creationId xmlns:a16="http://schemas.microsoft.com/office/drawing/2014/main" id="{0E939029-D316-4E03-B16C-91E55B5731AC}"/>
              </a:ext>
            </a:extLst>
          </p:cNvPr>
          <p:cNvSpPr>
            <a:spLocks noChangeAspect="1" noChangeArrowheads="1"/>
          </p:cNvSpPr>
          <p:nvPr/>
        </p:nvSpPr>
        <p:spPr bwMode="auto">
          <a:xfrm>
            <a:off x="2077089" y="4229581"/>
            <a:ext cx="310119" cy="3101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3036" tIns="46517" rIns="93036" bIns="46517" numCol="1" anchor="t" anchorCtr="0" compatLnSpc="1">
            <a:prstTxWarp prst="textNoShape">
              <a:avLst/>
            </a:prstTxWarp>
          </a:bodyPr>
          <a:lstStyle/>
          <a:p>
            <a:pPr defTabSz="930408">
              <a:defRPr/>
            </a:pPr>
            <a:endParaRPr lang="en-GB" sz="1832">
              <a:solidFill>
                <a:prstClr val="black"/>
              </a:solidFill>
              <a:latin typeface="Corbel" panose="020B0503020204020204"/>
            </a:endParaRPr>
          </a:p>
        </p:txBody>
      </p:sp>
      <p:pic>
        <p:nvPicPr>
          <p:cNvPr id="55" name="Picture 54" descr="A picture containing drawing&#10;&#10;Description automatically generated">
            <a:extLst>
              <a:ext uri="{FF2B5EF4-FFF2-40B4-BE49-F238E27FC236}">
                <a16:creationId xmlns:a16="http://schemas.microsoft.com/office/drawing/2014/main" id="{5C97C33A-E0FE-4A4F-AB96-5E6410EBBB40}"/>
              </a:ext>
            </a:extLst>
          </p:cNvPr>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83348" y="4548754"/>
            <a:ext cx="495246" cy="495246"/>
          </a:xfrm>
          <a:prstGeom prst="rect">
            <a:avLst/>
          </a:prstGeom>
        </p:spPr>
      </p:pic>
      <p:pic>
        <p:nvPicPr>
          <p:cNvPr id="56" name="Picture 55" descr="A black sign with white text&#10;&#10;Description automatically generated">
            <a:extLst>
              <a:ext uri="{FF2B5EF4-FFF2-40B4-BE49-F238E27FC236}">
                <a16:creationId xmlns:a16="http://schemas.microsoft.com/office/drawing/2014/main" id="{9FEA41AD-E659-46B2-B3D2-0EB80202B6AA}"/>
              </a:ext>
            </a:extLst>
          </p:cNvPr>
          <p:cNvPicPr>
            <a:picLocks noChangeAspect="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356086" y="4564141"/>
            <a:ext cx="457628" cy="457628"/>
          </a:xfrm>
          <a:prstGeom prst="rect">
            <a:avLst/>
          </a:prstGeom>
        </p:spPr>
      </p:pic>
      <p:cxnSp>
        <p:nvCxnSpPr>
          <p:cNvPr id="3" name="Straight Connector 2">
            <a:extLst>
              <a:ext uri="{FF2B5EF4-FFF2-40B4-BE49-F238E27FC236}">
                <a16:creationId xmlns:a16="http://schemas.microsoft.com/office/drawing/2014/main" id="{B237960B-1F7B-471A-92AB-1726B6A39C7A}"/>
              </a:ext>
            </a:extLst>
          </p:cNvPr>
          <p:cNvCxnSpPr>
            <a:cxnSpLocks/>
          </p:cNvCxnSpPr>
          <p:nvPr/>
        </p:nvCxnSpPr>
        <p:spPr>
          <a:xfrm>
            <a:off x="3200882" y="2467955"/>
            <a:ext cx="0" cy="3616199"/>
          </a:xfrm>
          <a:prstGeom prst="line">
            <a:avLst/>
          </a:prstGeom>
          <a:ln w="28575">
            <a:solidFill>
              <a:srgbClr val="74B230"/>
            </a:solidFill>
            <a:headEnd type="none"/>
            <a:tailEnd type="none"/>
          </a:ln>
        </p:spPr>
        <p:style>
          <a:lnRef idx="1">
            <a:schemeClr val="accent2"/>
          </a:lnRef>
          <a:fillRef idx="0">
            <a:schemeClr val="accent2"/>
          </a:fillRef>
          <a:effectRef idx="0">
            <a:schemeClr val="accent2"/>
          </a:effectRef>
          <a:fontRef idx="minor">
            <a:schemeClr val="tx1"/>
          </a:fontRef>
        </p:style>
      </p:cxnSp>
      <p:sp>
        <p:nvSpPr>
          <p:cNvPr id="18" name="Rectangle 17">
            <a:extLst>
              <a:ext uri="{FF2B5EF4-FFF2-40B4-BE49-F238E27FC236}">
                <a16:creationId xmlns:a16="http://schemas.microsoft.com/office/drawing/2014/main" id="{7F53FD2E-9E63-4CE1-AC48-3A8A1692EC1B}"/>
              </a:ext>
            </a:extLst>
          </p:cNvPr>
          <p:cNvSpPr/>
          <p:nvPr/>
        </p:nvSpPr>
        <p:spPr>
          <a:xfrm>
            <a:off x="308970" y="1614720"/>
            <a:ext cx="8728667" cy="412934"/>
          </a:xfrm>
          <a:prstGeom prst="rect">
            <a:avLst/>
          </a:prstGeom>
        </p:spPr>
        <p:txBody>
          <a:bodyPr wrap="square">
            <a:spAutoFit/>
          </a:bodyPr>
          <a:lstStyle/>
          <a:p>
            <a:pPr defTabSz="947684">
              <a:lnSpc>
                <a:spcPts val="2508"/>
              </a:lnSpc>
              <a:defRPr/>
            </a:pPr>
            <a:r>
              <a:rPr lang="en-US" sz="1628" b="1" dirty="0">
                <a:solidFill>
                  <a:srgbClr val="2C3E50"/>
                </a:solidFill>
                <a:latin typeface="Gotham Black" panose="02000604040000020004" pitchFamily="50" charset="0"/>
              </a:rPr>
              <a:t>Principal DevOps Consultant/ NTT DATA UK. Over </a:t>
            </a:r>
            <a:r>
              <a:rPr lang="en-US" sz="1628" b="1" dirty="0" smtClean="0">
                <a:solidFill>
                  <a:srgbClr val="2C3E50"/>
                </a:solidFill>
                <a:latin typeface="Gotham Black" panose="02000604040000020004" pitchFamily="50" charset="0"/>
              </a:rPr>
              <a:t>15 </a:t>
            </a:r>
            <a:r>
              <a:rPr lang="en-US" sz="1628" b="1" dirty="0">
                <a:solidFill>
                  <a:srgbClr val="2C3E50"/>
                </a:solidFill>
                <a:latin typeface="Gotham Black" panose="02000604040000020004" pitchFamily="50" charset="0"/>
              </a:rPr>
              <a:t>years of experience</a:t>
            </a:r>
          </a:p>
        </p:txBody>
      </p:sp>
      <p:grpSp>
        <p:nvGrpSpPr>
          <p:cNvPr id="2" name="Group 1">
            <a:extLst>
              <a:ext uri="{FF2B5EF4-FFF2-40B4-BE49-F238E27FC236}">
                <a16:creationId xmlns:a16="http://schemas.microsoft.com/office/drawing/2014/main" id="{825767FD-A22E-439D-893E-D2638C6799D9}"/>
              </a:ext>
            </a:extLst>
          </p:cNvPr>
          <p:cNvGrpSpPr/>
          <p:nvPr/>
        </p:nvGrpSpPr>
        <p:grpSpPr>
          <a:xfrm>
            <a:off x="3695273" y="2598094"/>
            <a:ext cx="7536359" cy="556567"/>
            <a:chOff x="3695273" y="2598094"/>
            <a:chExt cx="7536359" cy="556567"/>
          </a:xfrm>
        </p:grpSpPr>
        <p:sp>
          <p:nvSpPr>
            <p:cNvPr id="16" name="Rectangle 15">
              <a:extLst>
                <a:ext uri="{FF2B5EF4-FFF2-40B4-BE49-F238E27FC236}">
                  <a16:creationId xmlns:a16="http://schemas.microsoft.com/office/drawing/2014/main" id="{8944A7FD-6FA6-4377-AE22-4494ACE2BECB}"/>
                </a:ext>
              </a:extLst>
            </p:cNvPr>
            <p:cNvSpPr/>
            <p:nvPr/>
          </p:nvSpPr>
          <p:spPr>
            <a:xfrm>
              <a:off x="4251840" y="2664624"/>
              <a:ext cx="6979792" cy="388376"/>
            </a:xfrm>
            <a:prstGeom prst="rect">
              <a:avLst/>
            </a:prstGeom>
          </p:spPr>
          <p:txBody>
            <a:bodyPr wrap="square">
              <a:spAutoFit/>
            </a:bodyPr>
            <a:lstStyle/>
            <a:p>
              <a:pPr defTabSz="947684">
                <a:lnSpc>
                  <a:spcPts val="2508"/>
                </a:lnSpc>
                <a:defRPr/>
              </a:pPr>
              <a:r>
                <a:rPr lang="en-US" sz="1834" b="1" dirty="0">
                  <a:solidFill>
                    <a:srgbClr val="2C3E50"/>
                  </a:solidFill>
                  <a:latin typeface="Gotham Black" panose="02000604040000020004" pitchFamily="50" charset="0"/>
                </a:rPr>
                <a:t>Azure DevOps Engineer </a:t>
              </a:r>
              <a:r>
                <a:rPr lang="en-US" sz="1834" b="1" dirty="0" smtClean="0">
                  <a:solidFill>
                    <a:srgbClr val="2C3E50"/>
                  </a:solidFill>
                  <a:latin typeface="Gotham Black" panose="02000604040000020004" pitchFamily="50" charset="0"/>
                </a:rPr>
                <a:t>Expert certified</a:t>
              </a:r>
              <a:endParaRPr lang="en-US" sz="1834" b="1" dirty="0">
                <a:solidFill>
                  <a:srgbClr val="2C3E50"/>
                </a:solidFill>
                <a:latin typeface="Gotham Black" panose="02000604040000020004" pitchFamily="50" charset="0"/>
              </a:endParaRPr>
            </a:p>
          </p:txBody>
        </p:sp>
        <p:pic>
          <p:nvPicPr>
            <p:cNvPr id="35" name="Graphic 34" descr="Badge Tick">
              <a:extLst>
                <a:ext uri="{FF2B5EF4-FFF2-40B4-BE49-F238E27FC236}">
                  <a16:creationId xmlns:a16="http://schemas.microsoft.com/office/drawing/2014/main" id="{5DB96EF2-85CB-48BB-B7C4-B76EF86BEB5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3695273" y="2598094"/>
              <a:ext cx="556567" cy="556567"/>
            </a:xfrm>
            <a:prstGeom prst="rect">
              <a:avLst/>
            </a:prstGeom>
          </p:spPr>
        </p:pic>
      </p:grpSp>
      <p:grpSp>
        <p:nvGrpSpPr>
          <p:cNvPr id="4" name="Group 3">
            <a:extLst>
              <a:ext uri="{FF2B5EF4-FFF2-40B4-BE49-F238E27FC236}">
                <a16:creationId xmlns:a16="http://schemas.microsoft.com/office/drawing/2014/main" id="{DA073262-65FF-47CD-882D-BED5467632AF}"/>
              </a:ext>
            </a:extLst>
          </p:cNvPr>
          <p:cNvGrpSpPr/>
          <p:nvPr/>
        </p:nvGrpSpPr>
        <p:grpSpPr>
          <a:xfrm>
            <a:off x="3695273" y="3369360"/>
            <a:ext cx="8607920" cy="733534"/>
            <a:chOff x="3695273" y="3369360"/>
            <a:chExt cx="8607920" cy="733534"/>
          </a:xfrm>
        </p:grpSpPr>
        <p:sp>
          <p:nvSpPr>
            <p:cNvPr id="17" name="Rectangle 16">
              <a:extLst>
                <a:ext uri="{FF2B5EF4-FFF2-40B4-BE49-F238E27FC236}">
                  <a16:creationId xmlns:a16="http://schemas.microsoft.com/office/drawing/2014/main" id="{B80237DC-5917-41A5-BB7B-DCA1D313F2DC}"/>
                </a:ext>
              </a:extLst>
            </p:cNvPr>
            <p:cNvSpPr/>
            <p:nvPr/>
          </p:nvSpPr>
          <p:spPr>
            <a:xfrm>
              <a:off x="4251840" y="3369360"/>
              <a:ext cx="8051353" cy="733534"/>
            </a:xfrm>
            <a:prstGeom prst="rect">
              <a:avLst/>
            </a:prstGeom>
          </p:spPr>
          <p:txBody>
            <a:bodyPr wrap="square">
              <a:spAutoFit/>
            </a:bodyPr>
            <a:lstStyle/>
            <a:p>
              <a:pPr defTabSz="947684">
                <a:lnSpc>
                  <a:spcPts val="2508"/>
                </a:lnSpc>
                <a:defRPr/>
              </a:pPr>
              <a:r>
                <a:rPr lang="en-GB" sz="1834" b="1" dirty="0">
                  <a:solidFill>
                    <a:srgbClr val="2C3E50"/>
                  </a:solidFill>
                  <a:latin typeface="Gotham Black" panose="02000604040000020004" pitchFamily="50" charset="0"/>
                </a:rPr>
                <a:t>Helped as Azure DevOps consultant many companies from </a:t>
              </a:r>
              <a:r>
                <a:rPr lang="en-GB" sz="1834" b="1" dirty="0" err="1">
                  <a:solidFill>
                    <a:srgbClr val="2C3E50"/>
                  </a:solidFill>
                  <a:latin typeface="Gotham Black" panose="02000604040000020004" pitchFamily="50" charset="0"/>
                </a:rPr>
                <a:t>startups</a:t>
              </a:r>
              <a:r>
                <a:rPr lang="en-GB" sz="1834" b="1" dirty="0">
                  <a:solidFill>
                    <a:srgbClr val="2C3E50"/>
                  </a:solidFill>
                  <a:latin typeface="Gotham Black" panose="02000604040000020004" pitchFamily="50" charset="0"/>
                </a:rPr>
                <a:t> to those from </a:t>
              </a:r>
              <a:r>
                <a:rPr lang="en-GB" sz="1834" b="1" dirty="0" smtClean="0">
                  <a:solidFill>
                    <a:srgbClr val="2C3E50"/>
                  </a:solidFill>
                  <a:latin typeface="Gotham Black" panose="02000604040000020004" pitchFamily="50" charset="0"/>
                </a:rPr>
                <a:t>CAC40</a:t>
              </a:r>
              <a:endParaRPr lang="en-US" sz="1834" b="1" dirty="0">
                <a:solidFill>
                  <a:srgbClr val="2C3E50"/>
                </a:solidFill>
                <a:latin typeface="Gotham Black" panose="02000604040000020004" pitchFamily="50" charset="0"/>
              </a:endParaRPr>
            </a:p>
          </p:txBody>
        </p:sp>
        <p:pic>
          <p:nvPicPr>
            <p:cNvPr id="36" name="Graphic 35" descr="Badge Tick">
              <a:extLst>
                <a:ext uri="{FF2B5EF4-FFF2-40B4-BE49-F238E27FC236}">
                  <a16:creationId xmlns:a16="http://schemas.microsoft.com/office/drawing/2014/main" id="{0A33E53D-08B5-48DD-AC58-C35FE5B90C1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3695273" y="3431047"/>
              <a:ext cx="556567" cy="556567"/>
            </a:xfrm>
            <a:prstGeom prst="rect">
              <a:avLst/>
            </a:prstGeom>
          </p:spPr>
        </p:pic>
      </p:grpSp>
      <p:grpSp>
        <p:nvGrpSpPr>
          <p:cNvPr id="7" name="Group 6">
            <a:extLst>
              <a:ext uri="{FF2B5EF4-FFF2-40B4-BE49-F238E27FC236}">
                <a16:creationId xmlns:a16="http://schemas.microsoft.com/office/drawing/2014/main" id="{380DB222-B42B-41AD-B70A-D3EC399A6C63}"/>
              </a:ext>
            </a:extLst>
          </p:cNvPr>
          <p:cNvGrpSpPr/>
          <p:nvPr/>
        </p:nvGrpSpPr>
        <p:grpSpPr>
          <a:xfrm>
            <a:off x="3695273" y="5093494"/>
            <a:ext cx="8714282" cy="733534"/>
            <a:chOff x="3695273" y="5093494"/>
            <a:chExt cx="8714282" cy="733534"/>
          </a:xfrm>
        </p:grpSpPr>
        <p:sp>
          <p:nvSpPr>
            <p:cNvPr id="20" name="Rectangle 19">
              <a:extLst>
                <a:ext uri="{FF2B5EF4-FFF2-40B4-BE49-F238E27FC236}">
                  <a16:creationId xmlns:a16="http://schemas.microsoft.com/office/drawing/2014/main" id="{A91AC6E2-C3A2-4756-92CB-6A77C5545686}"/>
                </a:ext>
              </a:extLst>
            </p:cNvPr>
            <p:cNvSpPr/>
            <p:nvPr/>
          </p:nvSpPr>
          <p:spPr>
            <a:xfrm>
              <a:off x="4251839" y="5093494"/>
              <a:ext cx="8157716" cy="733534"/>
            </a:xfrm>
            <a:prstGeom prst="rect">
              <a:avLst/>
            </a:prstGeom>
          </p:spPr>
          <p:txBody>
            <a:bodyPr wrap="square">
              <a:spAutoFit/>
            </a:bodyPr>
            <a:lstStyle/>
            <a:p>
              <a:pPr defTabSz="947684">
                <a:lnSpc>
                  <a:spcPts val="2508"/>
                </a:lnSpc>
                <a:defRPr/>
              </a:pPr>
              <a:r>
                <a:rPr lang="en-GB" sz="1834" b="1" dirty="0" smtClean="0">
                  <a:solidFill>
                    <a:srgbClr val="2C3E50"/>
                  </a:solidFill>
                  <a:latin typeface="Gotham Black" panose="02000604040000020004" pitchFamily="50" charset="0"/>
                </a:rPr>
                <a:t>Big fan of DevOps, Infra As Code, Agile </a:t>
              </a:r>
              <a:r>
                <a:rPr lang="en-GB" sz="1834" b="1" dirty="0">
                  <a:solidFill>
                    <a:srgbClr val="2C3E50"/>
                  </a:solidFill>
                  <a:latin typeface="Gotham Black" panose="02000604040000020004" pitchFamily="50" charset="0"/>
                </a:rPr>
                <a:t>and </a:t>
              </a:r>
              <a:r>
                <a:rPr lang="en-GB" sz="1834" b="1" dirty="0" smtClean="0">
                  <a:solidFill>
                    <a:srgbClr val="2C3E50"/>
                  </a:solidFill>
                  <a:latin typeface="Gotham Black" panose="02000604040000020004" pitchFamily="50" charset="0"/>
                </a:rPr>
                <a:t>Software Craftsmanship</a:t>
              </a:r>
              <a:endParaRPr lang="en-US" sz="1834" b="1" dirty="0">
                <a:solidFill>
                  <a:srgbClr val="2C3E50"/>
                </a:solidFill>
                <a:latin typeface="Gotham Black" panose="02000604040000020004" pitchFamily="50" charset="0"/>
              </a:endParaRPr>
            </a:p>
          </p:txBody>
        </p:sp>
        <p:pic>
          <p:nvPicPr>
            <p:cNvPr id="38" name="Graphic 37" descr="Badge Tick">
              <a:extLst>
                <a:ext uri="{FF2B5EF4-FFF2-40B4-BE49-F238E27FC236}">
                  <a16:creationId xmlns:a16="http://schemas.microsoft.com/office/drawing/2014/main" id="{74801C96-B327-40B7-AEF7-279F5CBE5D4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3695273" y="5114381"/>
              <a:ext cx="556567" cy="556567"/>
            </a:xfrm>
            <a:prstGeom prst="rect">
              <a:avLst/>
            </a:prstGeom>
          </p:spPr>
        </p:pic>
      </p:grpSp>
      <p:grpSp>
        <p:nvGrpSpPr>
          <p:cNvPr id="5" name="Group 4">
            <a:extLst>
              <a:ext uri="{FF2B5EF4-FFF2-40B4-BE49-F238E27FC236}">
                <a16:creationId xmlns:a16="http://schemas.microsoft.com/office/drawing/2014/main" id="{031A952C-376D-4443-9CEB-54412797B6E0}"/>
              </a:ext>
            </a:extLst>
          </p:cNvPr>
          <p:cNvGrpSpPr/>
          <p:nvPr/>
        </p:nvGrpSpPr>
        <p:grpSpPr>
          <a:xfrm>
            <a:off x="3695273" y="4308675"/>
            <a:ext cx="8599981" cy="556567"/>
            <a:chOff x="3695273" y="4308675"/>
            <a:chExt cx="8599981" cy="556567"/>
          </a:xfrm>
        </p:grpSpPr>
        <p:pic>
          <p:nvPicPr>
            <p:cNvPr id="37" name="Graphic 36" descr="Badge Tick">
              <a:extLst>
                <a:ext uri="{FF2B5EF4-FFF2-40B4-BE49-F238E27FC236}">
                  <a16:creationId xmlns:a16="http://schemas.microsoft.com/office/drawing/2014/main" id="{C6BAC797-C113-41FC-863B-5140AEBEB23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3695273" y="4308675"/>
              <a:ext cx="556567" cy="556567"/>
            </a:xfrm>
            <a:prstGeom prst="rect">
              <a:avLst/>
            </a:prstGeom>
          </p:spPr>
        </p:pic>
        <p:sp>
          <p:nvSpPr>
            <p:cNvPr id="25" name="Rectangle 24">
              <a:extLst>
                <a:ext uri="{FF2B5EF4-FFF2-40B4-BE49-F238E27FC236}">
                  <a16:creationId xmlns:a16="http://schemas.microsoft.com/office/drawing/2014/main" id="{42930F90-3259-4880-A2D8-A9BCF56696CC}"/>
                </a:ext>
              </a:extLst>
            </p:cNvPr>
            <p:cNvSpPr/>
            <p:nvPr/>
          </p:nvSpPr>
          <p:spPr>
            <a:xfrm>
              <a:off x="4251839" y="4354834"/>
              <a:ext cx="8043415" cy="388376"/>
            </a:xfrm>
            <a:prstGeom prst="rect">
              <a:avLst/>
            </a:prstGeom>
          </p:spPr>
          <p:txBody>
            <a:bodyPr wrap="square">
              <a:spAutoFit/>
            </a:bodyPr>
            <a:lstStyle/>
            <a:p>
              <a:pPr defTabSz="947684">
                <a:lnSpc>
                  <a:spcPts val="2508"/>
                </a:lnSpc>
                <a:defRPr/>
              </a:pPr>
              <a:r>
                <a:rPr lang="en-US" sz="1834" b="1" dirty="0" smtClean="0">
                  <a:solidFill>
                    <a:srgbClr val="2C3E50"/>
                  </a:solidFill>
                  <a:latin typeface="Gotham Black" panose="02000604040000020004" pitchFamily="50" charset="0"/>
                </a:rPr>
                <a:t>Microsoft </a:t>
              </a:r>
              <a:r>
                <a:rPr lang="en-US" sz="1834" b="1" dirty="0">
                  <a:solidFill>
                    <a:srgbClr val="2C3E50"/>
                  </a:solidFill>
                  <a:latin typeface="Gotham Black" panose="02000604040000020004" pitchFamily="50" charset="0"/>
                </a:rPr>
                <a:t>Technologies expert (C# </a:t>
              </a:r>
              <a:r>
                <a:rPr lang="en-US" sz="1834" b="1" dirty="0" err="1">
                  <a:solidFill>
                    <a:srgbClr val="2C3E50"/>
                  </a:solidFill>
                  <a:latin typeface="Gotham Black" panose="02000604040000020004" pitchFamily="50" charset="0"/>
                </a:rPr>
                <a:t>.Net</a:t>
              </a:r>
              <a:r>
                <a:rPr lang="en-US" sz="1834" b="1" dirty="0">
                  <a:solidFill>
                    <a:srgbClr val="2C3E50"/>
                  </a:solidFill>
                  <a:latin typeface="Gotham Black" panose="02000604040000020004" pitchFamily="50" charset="0"/>
                </a:rPr>
                <a:t>, Azure DevOps, Azure)  </a:t>
              </a:r>
            </a:p>
          </p:txBody>
        </p:sp>
      </p:grpSp>
      <p:pic>
        <p:nvPicPr>
          <p:cNvPr id="29" name="Picture 2" descr="Microsoft Certified: Azure Administrator Associate - Credly">
            <a:extLst>
              <a:ext uri="{FF2B5EF4-FFF2-40B4-BE49-F238E27FC236}">
                <a16:creationId xmlns:a16="http://schemas.microsoft.com/office/drawing/2014/main" id="{85F68D07-3A72-457E-9C52-B4085263D8A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06006" y="5142238"/>
            <a:ext cx="712239" cy="712239"/>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6" descr="AZ-400] Microsoft Azure DevOps Engineer | K21 Academy">
            <a:extLst>
              <a:ext uri="{FF2B5EF4-FFF2-40B4-BE49-F238E27FC236}">
                <a16:creationId xmlns:a16="http://schemas.microsoft.com/office/drawing/2014/main" id="{D196718E-A8AD-4789-8D9B-0D9CD93D264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90393" y="5071383"/>
            <a:ext cx="859038" cy="83753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rotWithShape="1">
          <a:blip r:embed="rId11">
            <a:extLst>
              <a:ext uri="{28A0092B-C50C-407E-A947-70E740481C1C}">
                <a14:useLocalDpi xmlns:a14="http://schemas.microsoft.com/office/drawing/2010/main" val="0"/>
              </a:ext>
            </a:extLst>
          </a:blip>
          <a:srcRect t="21649" r="14735" b="13920"/>
          <a:stretch/>
        </p:blipFill>
        <p:spPr>
          <a:xfrm>
            <a:off x="806889" y="2509146"/>
            <a:ext cx="1734373" cy="1745061"/>
          </a:xfrm>
          <a:prstGeom prst="rect">
            <a:avLst/>
          </a:prstGeom>
          <a:noFill/>
          <a:ln w="12700" cmpd="sng">
            <a:solidFill>
              <a:schemeClr val="bg1">
                <a:lumMod val="50000"/>
              </a:schemeClr>
            </a:solidFill>
          </a:ln>
        </p:spPr>
      </p:pic>
    </p:spTree>
    <p:extLst>
      <p:ext uri="{BB962C8B-B14F-4D97-AF65-F5344CB8AC3E}">
        <p14:creationId xmlns:p14="http://schemas.microsoft.com/office/powerpoint/2010/main" val="32185305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5" name="Group 14"/>
          <p:cNvGrpSpPr/>
          <p:nvPr/>
        </p:nvGrpSpPr>
        <p:grpSpPr>
          <a:xfrm>
            <a:off x="377870" y="3874294"/>
            <a:ext cx="8159594" cy="465773"/>
            <a:chOff x="363124" y="3893821"/>
            <a:chExt cx="8009418" cy="457200"/>
          </a:xfrm>
        </p:grpSpPr>
        <p:sp>
          <p:nvSpPr>
            <p:cNvPr id="27" name="Text Placeholder 5">
              <a:extLst>
                <a:ext uri="{FF2B5EF4-FFF2-40B4-BE49-F238E27FC236}">
                  <a16:creationId xmlns:a16="http://schemas.microsoft.com/office/drawing/2014/main" id="{7681AB3B-6AA6-494D-9089-90763CEF72B2}"/>
                </a:ext>
              </a:extLst>
            </p:cNvPr>
            <p:cNvSpPr txBox="1">
              <a:spLocks/>
            </p:cNvSpPr>
            <p:nvPr/>
          </p:nvSpPr>
          <p:spPr>
            <a:xfrm>
              <a:off x="820323" y="3917079"/>
              <a:ext cx="7552219" cy="410685"/>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marL="0" lvl="0" indent="0" defTabSz="949071">
                <a:buNone/>
                <a:defRPr/>
              </a:pPr>
              <a:r>
                <a:rPr lang="en-GB" sz="2697" dirty="0" smtClean="0">
                  <a:solidFill>
                    <a:srgbClr val="74B230"/>
                  </a:solidFill>
                  <a:latin typeface="Segoe UI Semilight" panose="020B0402040204020203" pitchFamily="34" charset="0"/>
                  <a:cs typeface="Segoe UI Semilight" panose="020B0402040204020203" pitchFamily="34" charset="0"/>
                </a:rPr>
                <a:t>2. </a:t>
              </a:r>
              <a:r>
                <a:rPr lang="en-GB" sz="2697" dirty="0">
                  <a:solidFill>
                    <a:srgbClr val="74B230"/>
                  </a:solidFill>
                  <a:latin typeface="Segoe UI Semilight" panose="020B0402040204020203" pitchFamily="34" charset="0"/>
                  <a:cs typeface="Segoe UI Semilight" panose="020B0402040204020203" pitchFamily="34" charset="0"/>
                </a:rPr>
                <a:t>Which of the following is a logical unit of Azure services that links to an Azure account</a:t>
              </a:r>
              <a:r>
                <a:rPr lang="en-GB" sz="2697" dirty="0" smtClean="0">
                  <a:solidFill>
                    <a:srgbClr val="74B230"/>
                  </a:solidFill>
                  <a:latin typeface="Segoe UI Semilight" panose="020B0402040204020203" pitchFamily="34" charset="0"/>
                  <a:cs typeface="Segoe UI Semilight" panose="020B0402040204020203" pitchFamily="34" charset="0"/>
                </a:rPr>
                <a:t>?</a:t>
              </a:r>
              <a:endParaRPr lang="en-GB" sz="2697" dirty="0">
                <a:solidFill>
                  <a:srgbClr val="74B230"/>
                </a:solidFill>
                <a:latin typeface="Segoe UI Semilight" panose="020B0402040204020203" pitchFamily="34" charset="0"/>
                <a:cs typeface="Segoe UI Semilight" panose="020B0402040204020203" pitchFamily="34" charset="0"/>
              </a:endParaRPr>
            </a:p>
          </p:txBody>
        </p:sp>
        <p:pic>
          <p:nvPicPr>
            <p:cNvPr id="37" name="Picture 36"/>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63124" y="3893821"/>
              <a:ext cx="457200" cy="457200"/>
            </a:xfrm>
            <a:prstGeom prst="rect">
              <a:avLst/>
            </a:prstGeom>
          </p:spPr>
        </p:pic>
      </p:grpSp>
      <p:grpSp>
        <p:nvGrpSpPr>
          <p:cNvPr id="14" name="Group 13"/>
          <p:cNvGrpSpPr/>
          <p:nvPr/>
        </p:nvGrpSpPr>
        <p:grpSpPr>
          <a:xfrm>
            <a:off x="377870" y="1267033"/>
            <a:ext cx="8354964" cy="465773"/>
            <a:chOff x="363124" y="1421482"/>
            <a:chExt cx="8201192" cy="457200"/>
          </a:xfrm>
        </p:grpSpPr>
        <p:sp>
          <p:nvSpPr>
            <p:cNvPr id="4" name="Text Placeholder 5">
              <a:extLst>
                <a:ext uri="{FF2B5EF4-FFF2-40B4-BE49-F238E27FC236}">
                  <a16:creationId xmlns:a16="http://schemas.microsoft.com/office/drawing/2014/main" id="{7681AB3B-6AA6-494D-9089-90763CEF72B2}"/>
                </a:ext>
              </a:extLst>
            </p:cNvPr>
            <p:cNvSpPr txBox="1">
              <a:spLocks/>
            </p:cNvSpPr>
            <p:nvPr/>
          </p:nvSpPr>
          <p:spPr>
            <a:xfrm>
              <a:off x="820324" y="1444740"/>
              <a:ext cx="7743992" cy="410685"/>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marL="0" lvl="0" indent="0" defTabSz="949071">
                <a:buNone/>
                <a:defRPr/>
              </a:pPr>
              <a:r>
                <a:rPr lang="en-GB" sz="2697" dirty="0" smtClean="0">
                  <a:solidFill>
                    <a:srgbClr val="74B230"/>
                  </a:solidFill>
                  <a:latin typeface="Segoe UI Semilight" panose="020B0402040204020203" pitchFamily="34" charset="0"/>
                  <a:cs typeface="Segoe UI Semilight" panose="020B0402040204020203" pitchFamily="34" charset="0"/>
                </a:rPr>
                <a:t>1</a:t>
              </a:r>
              <a:r>
                <a:rPr lang="en-GB" sz="2697" dirty="0">
                  <a:solidFill>
                    <a:srgbClr val="74B230"/>
                  </a:solidFill>
                  <a:latin typeface="Segoe UI Semilight" panose="020B0402040204020203" pitchFamily="34" charset="0"/>
                  <a:cs typeface="Segoe UI Semilight" panose="020B0402040204020203" pitchFamily="34" charset="0"/>
                </a:rPr>
                <a:t>. Which of the following can be used to manage governance across multiple Azure subscriptions?</a:t>
              </a:r>
            </a:p>
          </p:txBody>
        </p:sp>
        <p:pic>
          <p:nvPicPr>
            <p:cNvPr id="5" name="Picture 4"/>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63124" y="1421482"/>
              <a:ext cx="457200" cy="457200"/>
            </a:xfrm>
            <a:prstGeom prst="rect">
              <a:avLst/>
            </a:prstGeom>
          </p:spPr>
        </p:pic>
      </p:grpSp>
      <p:sp>
        <p:nvSpPr>
          <p:cNvPr id="2" name="Title 24">
            <a:extLst>
              <a:ext uri="{FF2B5EF4-FFF2-40B4-BE49-F238E27FC236}">
                <a16:creationId xmlns:a16="http://schemas.microsoft.com/office/drawing/2014/main" id="{3F2CED08-3BD5-40E1-82CB-3CC3B3160CC7}"/>
              </a:ext>
            </a:extLst>
          </p:cNvPr>
          <p:cNvSpPr txBox="1">
            <a:spLocks/>
          </p:cNvSpPr>
          <p:nvPr/>
        </p:nvSpPr>
        <p:spPr>
          <a:xfrm>
            <a:off x="434430" y="145557"/>
            <a:ext cx="10246112" cy="75140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marL="0" marR="0" lvl="0" indent="0" algn="l" defTabSz="949071" rtl="0" eaLnBrk="1" fontAlgn="auto" latinLnBrk="0" hangingPunct="1">
              <a:lnSpc>
                <a:spcPct val="100000"/>
              </a:lnSpc>
              <a:spcBef>
                <a:spcPct val="0"/>
              </a:spcBef>
              <a:spcAft>
                <a:spcPts val="0"/>
              </a:spcAft>
              <a:buClrTx/>
              <a:buSzTx/>
              <a:buFontTx/>
              <a:buNone/>
              <a:tabLst/>
              <a:defRPr/>
            </a:pPr>
            <a:r>
              <a:rPr kumimoji="0" lang="en-GB" sz="4793" b="0" i="0" u="none" strike="noStrike" kern="1200" cap="none" spc="-102" normalizeH="0" baseline="0" noProof="0" dirty="0">
                <a:ln w="3175">
                  <a:noFill/>
                </a:ln>
                <a:solidFill>
                  <a:srgbClr val="FFFFFF"/>
                </a:solidFill>
                <a:effectLst/>
                <a:uLnTx/>
                <a:uFillTx/>
                <a:latin typeface="Segoe UI Light"/>
                <a:ea typeface="+mn-ea"/>
                <a:cs typeface="Segoe UI" pitchFamily="34" charset="0"/>
              </a:rPr>
              <a:t>Prepare for The Exam (Q/A)</a:t>
            </a:r>
          </a:p>
        </p:txBody>
      </p:sp>
      <p:grpSp>
        <p:nvGrpSpPr>
          <p:cNvPr id="6" name="Group 5"/>
          <p:cNvGrpSpPr/>
          <p:nvPr/>
        </p:nvGrpSpPr>
        <p:grpSpPr>
          <a:xfrm>
            <a:off x="863696" y="2379699"/>
            <a:ext cx="6521493" cy="374590"/>
            <a:chOff x="591724" y="2066930"/>
            <a:chExt cx="6401466" cy="367696"/>
          </a:xfrm>
        </p:grpSpPr>
        <p:sp>
          <p:nvSpPr>
            <p:cNvPr id="3" name="Rectangle 2">
              <a:extLst>
                <a:ext uri="{FF2B5EF4-FFF2-40B4-BE49-F238E27FC236}">
                  <a16:creationId xmlns:a16="http://schemas.microsoft.com/office/drawing/2014/main" id="{61C1D6BB-A14B-4E34-BE50-EA7B727453B9}"/>
                </a:ext>
              </a:extLst>
            </p:cNvPr>
            <p:cNvSpPr/>
            <p:nvPr/>
          </p:nvSpPr>
          <p:spPr>
            <a:xfrm>
              <a:off x="898746" y="2066930"/>
              <a:ext cx="6094444" cy="367696"/>
            </a:xfrm>
            <a:prstGeom prst="rect">
              <a:avLst/>
            </a:prstGeom>
          </p:spPr>
          <p:txBody>
            <a:bodyPr>
              <a:spAutoFit/>
            </a:bodyPr>
            <a:lstStyle/>
            <a:p>
              <a:pPr defTabSz="949071">
                <a:spcBef>
                  <a:spcPct val="20000"/>
                </a:spcBef>
                <a:buSzPct val="90000"/>
                <a:defRPr/>
              </a:pPr>
              <a:r>
                <a:rPr lang="en-GB" sz="1834" dirty="0">
                  <a:gradFill>
                    <a:gsLst>
                      <a:gs pos="1250">
                        <a:srgbClr val="000000"/>
                      </a:gs>
                      <a:gs pos="100000">
                        <a:srgbClr val="000000"/>
                      </a:gs>
                    </a:gsLst>
                    <a:lin ang="5400000" scaled="0"/>
                  </a:gradFill>
                  <a:latin typeface="Segoe UI Light"/>
                  <a:cs typeface="Segoe UI" panose="020B0502040204020203" pitchFamily="34" charset="0"/>
                </a:rPr>
                <a:t>Azure initiatives</a:t>
              </a:r>
              <a:endParaRPr kumimoji="0" lang="en-GB"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endParaRPr>
            </a:p>
          </p:txBody>
        </p:sp>
        <p:pic>
          <p:nvPicPr>
            <p:cNvPr id="1028" name="Picture 4">
              <a:extLst>
                <a:ext uri="{FF2B5EF4-FFF2-40B4-BE49-F238E27FC236}">
                  <a16:creationId xmlns:a16="http://schemas.microsoft.com/office/drawing/2014/main" id="{66692DEA-3E3D-4E67-92B0-97BD98A3C97A}"/>
                </a:ext>
              </a:extLst>
            </p:cNvPr>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91724" y="2098084"/>
              <a:ext cx="274320" cy="2743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Group 11"/>
          <p:cNvGrpSpPr/>
          <p:nvPr/>
        </p:nvGrpSpPr>
        <p:grpSpPr>
          <a:xfrm>
            <a:off x="863696" y="3194904"/>
            <a:ext cx="6521493" cy="374590"/>
            <a:chOff x="591724" y="3195906"/>
            <a:chExt cx="6401466" cy="367696"/>
          </a:xfrm>
        </p:grpSpPr>
        <p:pic>
          <p:nvPicPr>
            <p:cNvPr id="9" name="Picture 4">
              <a:extLst>
                <a:ext uri="{FF2B5EF4-FFF2-40B4-BE49-F238E27FC236}">
                  <a16:creationId xmlns:a16="http://schemas.microsoft.com/office/drawing/2014/main" id="{726841F6-1BA9-41D4-B360-5A8FAD8F6AF4}"/>
                </a:ext>
              </a:extLst>
            </p:cNvPr>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91724" y="3227061"/>
              <a:ext cx="274320" cy="27432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16825D88-376E-4AE4-A632-0165AE93C75E}"/>
                </a:ext>
              </a:extLst>
            </p:cNvPr>
            <p:cNvSpPr/>
            <p:nvPr/>
          </p:nvSpPr>
          <p:spPr>
            <a:xfrm>
              <a:off x="898746" y="3195906"/>
              <a:ext cx="6094444" cy="367696"/>
            </a:xfrm>
            <a:prstGeom prst="rect">
              <a:avLst/>
            </a:prstGeom>
          </p:spPr>
          <p:txBody>
            <a:bodyPr>
              <a:spAutoFit/>
            </a:bodyPr>
            <a:lstStyle/>
            <a:p>
              <a:pPr defTabSz="949071">
                <a:spcBef>
                  <a:spcPct val="20000"/>
                </a:spcBef>
                <a:buSzPct val="90000"/>
                <a:defRPr/>
              </a:pPr>
              <a:r>
                <a:rPr lang="en-US" sz="1834" dirty="0">
                  <a:gradFill>
                    <a:gsLst>
                      <a:gs pos="1250">
                        <a:srgbClr val="000000"/>
                      </a:gs>
                      <a:gs pos="100000">
                        <a:srgbClr val="000000"/>
                      </a:gs>
                    </a:gsLst>
                    <a:lin ang="5400000" scaled="0"/>
                  </a:gradFill>
                  <a:latin typeface="Segoe UI Light"/>
                  <a:cs typeface="Segoe UI" panose="020B0502040204020203" pitchFamily="34" charset="0"/>
                </a:rPr>
                <a:t>Management </a:t>
              </a:r>
              <a:r>
                <a:rPr lang="en-US" sz="1834" dirty="0" smtClean="0">
                  <a:gradFill>
                    <a:gsLst>
                      <a:gs pos="1250">
                        <a:srgbClr val="000000"/>
                      </a:gs>
                      <a:gs pos="100000">
                        <a:srgbClr val="000000"/>
                      </a:gs>
                    </a:gsLst>
                    <a:lin ang="5400000" scaled="0"/>
                  </a:gradFill>
                  <a:latin typeface="Segoe UI Light"/>
                  <a:cs typeface="Segoe UI" panose="020B0502040204020203" pitchFamily="34" charset="0"/>
                </a:rPr>
                <a:t>groups</a:t>
              </a:r>
              <a:endParaRPr lang="en-GB" sz="1834" dirty="0">
                <a:gradFill>
                  <a:gsLst>
                    <a:gs pos="1250">
                      <a:srgbClr val="000000"/>
                    </a:gs>
                    <a:gs pos="100000">
                      <a:srgbClr val="000000"/>
                    </a:gs>
                  </a:gsLst>
                  <a:lin ang="5400000" scaled="0"/>
                </a:gradFill>
                <a:latin typeface="Segoe UI Light"/>
                <a:cs typeface="Segoe UI" panose="020B0502040204020203" pitchFamily="34" charset="0"/>
              </a:endParaRPr>
            </a:p>
          </p:txBody>
        </p:sp>
      </p:grpSp>
      <p:grpSp>
        <p:nvGrpSpPr>
          <p:cNvPr id="7" name="Group 6"/>
          <p:cNvGrpSpPr/>
          <p:nvPr/>
        </p:nvGrpSpPr>
        <p:grpSpPr>
          <a:xfrm>
            <a:off x="863696" y="2787306"/>
            <a:ext cx="6521493" cy="381614"/>
            <a:chOff x="591724" y="2646903"/>
            <a:chExt cx="6401466" cy="374590"/>
          </a:xfrm>
        </p:grpSpPr>
        <p:pic>
          <p:nvPicPr>
            <p:cNvPr id="8" name="Picture 4">
              <a:extLst>
                <a:ext uri="{FF2B5EF4-FFF2-40B4-BE49-F238E27FC236}">
                  <a16:creationId xmlns:a16="http://schemas.microsoft.com/office/drawing/2014/main" id="{9314A6C5-B48F-45BA-99F8-F6648575F8E5}"/>
                </a:ext>
              </a:extLst>
            </p:cNvPr>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91724" y="2678058"/>
              <a:ext cx="274320" cy="27432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E3EE4DA4-7DC9-4F7C-B39A-356084AD8B9C}"/>
                </a:ext>
              </a:extLst>
            </p:cNvPr>
            <p:cNvSpPr/>
            <p:nvPr/>
          </p:nvSpPr>
          <p:spPr>
            <a:xfrm>
              <a:off x="898746" y="2646903"/>
              <a:ext cx="6094444" cy="374590"/>
            </a:xfrm>
            <a:prstGeom prst="rect">
              <a:avLst/>
            </a:prstGeom>
          </p:spPr>
          <p:txBody>
            <a:bodyPr>
              <a:spAutoFit/>
            </a:bodyPr>
            <a:lstStyle/>
            <a:p>
              <a:pPr lvl="0" defTabSz="949071">
                <a:spcBef>
                  <a:spcPct val="20000"/>
                </a:spcBef>
                <a:buSzPct val="90000"/>
                <a:defRPr/>
              </a:pPr>
              <a:r>
                <a:rPr lang="en-US" sz="1834" dirty="0">
                  <a:gradFill>
                    <a:gsLst>
                      <a:gs pos="1250">
                        <a:srgbClr val="000000"/>
                      </a:gs>
                      <a:gs pos="100000">
                        <a:srgbClr val="000000"/>
                      </a:gs>
                    </a:gsLst>
                    <a:lin ang="5400000" scaled="0"/>
                  </a:gradFill>
                  <a:latin typeface="Segoe UI Light"/>
                  <a:cs typeface="Segoe UI" panose="020B0502040204020203" pitchFamily="34" charset="0"/>
                </a:rPr>
                <a:t>Resource groups</a:t>
              </a:r>
              <a:endParaRPr lang="en-GB" sz="1834" dirty="0">
                <a:gradFill>
                  <a:gsLst>
                    <a:gs pos="1250">
                      <a:srgbClr val="000000"/>
                    </a:gs>
                    <a:gs pos="100000">
                      <a:srgbClr val="000000"/>
                    </a:gs>
                  </a:gsLst>
                  <a:lin ang="5400000" scaled="0"/>
                </a:gradFill>
                <a:latin typeface="Segoe UI Light"/>
                <a:cs typeface="Segoe UI" panose="020B0502040204020203" pitchFamily="34" charset="0"/>
              </a:endParaRPr>
            </a:p>
          </p:txBody>
        </p:sp>
      </p:grpSp>
      <p:cxnSp>
        <p:nvCxnSpPr>
          <p:cNvPr id="25" name="Straight Connector 24"/>
          <p:cNvCxnSpPr/>
          <p:nvPr/>
        </p:nvCxnSpPr>
        <p:spPr>
          <a:xfrm>
            <a:off x="8885237" y="1590725"/>
            <a:ext cx="0" cy="4732489"/>
          </a:xfrm>
          <a:prstGeom prst="line">
            <a:avLst/>
          </a:prstGeom>
          <a:ln w="50800">
            <a:solidFill>
              <a:srgbClr val="74B230"/>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8" name="Group 27"/>
          <p:cNvGrpSpPr/>
          <p:nvPr/>
        </p:nvGrpSpPr>
        <p:grpSpPr>
          <a:xfrm>
            <a:off x="863696" y="4838997"/>
            <a:ext cx="7869138" cy="374590"/>
            <a:chOff x="591724" y="2311677"/>
            <a:chExt cx="7724308" cy="367695"/>
          </a:xfrm>
        </p:grpSpPr>
        <p:sp>
          <p:nvSpPr>
            <p:cNvPr id="29" name="Rectangle 28">
              <a:extLst>
                <a:ext uri="{FF2B5EF4-FFF2-40B4-BE49-F238E27FC236}">
                  <a16:creationId xmlns:a16="http://schemas.microsoft.com/office/drawing/2014/main" id="{61C1D6BB-A14B-4E34-BE50-EA7B727453B9}"/>
                </a:ext>
              </a:extLst>
            </p:cNvPr>
            <p:cNvSpPr/>
            <p:nvPr/>
          </p:nvSpPr>
          <p:spPr>
            <a:xfrm>
              <a:off x="898745" y="2311677"/>
              <a:ext cx="7417287" cy="367695"/>
            </a:xfrm>
            <a:prstGeom prst="rect">
              <a:avLst/>
            </a:prstGeom>
          </p:spPr>
          <p:txBody>
            <a:bodyPr wrap="square">
              <a:spAutoFit/>
            </a:bodyPr>
            <a:lstStyle/>
            <a:p>
              <a:pPr lvl="0" defTabSz="949071">
                <a:spcBef>
                  <a:spcPct val="20000"/>
                </a:spcBef>
                <a:buSzPct val="90000"/>
                <a:defRPr/>
              </a:pPr>
              <a:r>
                <a:rPr lang="en-GB" sz="1834" dirty="0">
                  <a:gradFill>
                    <a:gsLst>
                      <a:gs pos="1250">
                        <a:srgbClr val="000000"/>
                      </a:gs>
                      <a:gs pos="100000">
                        <a:srgbClr val="000000"/>
                      </a:gs>
                    </a:gsLst>
                    <a:lin ang="5400000" scaled="0"/>
                  </a:gradFill>
                  <a:latin typeface="Segoe UI Light"/>
                  <a:cs typeface="Segoe UI" panose="020B0502040204020203" pitchFamily="34" charset="0"/>
                </a:rPr>
                <a:t>Resource group</a:t>
              </a:r>
              <a:endParaRPr kumimoji="0" lang="en-GB"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endParaRPr>
            </a:p>
          </p:txBody>
        </p:sp>
        <p:pic>
          <p:nvPicPr>
            <p:cNvPr id="30" name="Picture 4">
              <a:extLst>
                <a:ext uri="{FF2B5EF4-FFF2-40B4-BE49-F238E27FC236}">
                  <a16:creationId xmlns:a16="http://schemas.microsoft.com/office/drawing/2014/main" id="{66692DEA-3E3D-4E67-92B0-97BD98A3C97A}"/>
                </a:ext>
              </a:extLst>
            </p:cNvPr>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91724" y="2342831"/>
              <a:ext cx="274320" cy="2743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1" name="Group 30"/>
          <p:cNvGrpSpPr/>
          <p:nvPr/>
        </p:nvGrpSpPr>
        <p:grpSpPr>
          <a:xfrm>
            <a:off x="863696" y="5960650"/>
            <a:ext cx="7869140" cy="374590"/>
            <a:chOff x="591724" y="3195908"/>
            <a:chExt cx="7724310" cy="367695"/>
          </a:xfrm>
        </p:grpSpPr>
        <p:pic>
          <p:nvPicPr>
            <p:cNvPr id="32" name="Picture 4">
              <a:extLst>
                <a:ext uri="{FF2B5EF4-FFF2-40B4-BE49-F238E27FC236}">
                  <a16:creationId xmlns:a16="http://schemas.microsoft.com/office/drawing/2014/main" id="{726841F6-1BA9-41D4-B360-5A8FAD8F6AF4}"/>
                </a:ext>
              </a:extLst>
            </p:cNvPr>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91724" y="3227061"/>
              <a:ext cx="274320" cy="274320"/>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a:extLst>
                <a:ext uri="{FF2B5EF4-FFF2-40B4-BE49-F238E27FC236}">
                  <a16:creationId xmlns:a16="http://schemas.microsoft.com/office/drawing/2014/main" id="{16825D88-376E-4AE4-A632-0165AE93C75E}"/>
                </a:ext>
              </a:extLst>
            </p:cNvPr>
            <p:cNvSpPr/>
            <p:nvPr/>
          </p:nvSpPr>
          <p:spPr>
            <a:xfrm>
              <a:off x="898746" y="3195908"/>
              <a:ext cx="7417288" cy="367695"/>
            </a:xfrm>
            <a:prstGeom prst="rect">
              <a:avLst/>
            </a:prstGeom>
          </p:spPr>
          <p:txBody>
            <a:bodyPr wrap="square">
              <a:spAutoFit/>
            </a:bodyPr>
            <a:lstStyle/>
            <a:p>
              <a:pPr lvl="0" defTabSz="949071">
                <a:spcBef>
                  <a:spcPct val="20000"/>
                </a:spcBef>
                <a:buSzPct val="90000"/>
                <a:defRPr/>
              </a:pPr>
              <a:r>
                <a:rPr lang="en-GB" sz="1834" dirty="0">
                  <a:gradFill>
                    <a:gsLst>
                      <a:gs pos="1250">
                        <a:srgbClr val="000000"/>
                      </a:gs>
                      <a:gs pos="100000">
                        <a:srgbClr val="000000"/>
                      </a:gs>
                    </a:gsLst>
                    <a:lin ang="5400000" scaled="0"/>
                  </a:gradFill>
                  <a:latin typeface="Segoe UI Light"/>
                  <a:cs typeface="Segoe UI" panose="020B0502040204020203" pitchFamily="34" charset="0"/>
                </a:rPr>
                <a:t>Management group</a:t>
              </a:r>
              <a:endParaRPr kumimoji="0" lang="en-US"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endParaRPr>
            </a:p>
          </p:txBody>
        </p:sp>
      </p:grpSp>
      <p:grpSp>
        <p:nvGrpSpPr>
          <p:cNvPr id="34" name="Group 33"/>
          <p:cNvGrpSpPr/>
          <p:nvPr/>
        </p:nvGrpSpPr>
        <p:grpSpPr>
          <a:xfrm>
            <a:off x="863696" y="5351662"/>
            <a:ext cx="7640541" cy="374590"/>
            <a:chOff x="591724" y="2646903"/>
            <a:chExt cx="7499918" cy="367695"/>
          </a:xfrm>
        </p:grpSpPr>
        <p:pic>
          <p:nvPicPr>
            <p:cNvPr id="35" name="Picture 4">
              <a:extLst>
                <a:ext uri="{FF2B5EF4-FFF2-40B4-BE49-F238E27FC236}">
                  <a16:creationId xmlns:a16="http://schemas.microsoft.com/office/drawing/2014/main" id="{9314A6C5-B48F-45BA-99F8-F6648575F8E5}"/>
                </a:ext>
              </a:extLst>
            </p:cNvPr>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91724" y="2678058"/>
              <a:ext cx="274320" cy="274320"/>
            </a:xfrm>
            <a:prstGeom prst="rect">
              <a:avLst/>
            </a:prstGeom>
            <a:noFill/>
            <a:extLst>
              <a:ext uri="{909E8E84-426E-40DD-AFC4-6F175D3DCCD1}">
                <a14:hiddenFill xmlns:a14="http://schemas.microsoft.com/office/drawing/2010/main">
                  <a:solidFill>
                    <a:srgbClr val="FFFFFF"/>
                  </a:solidFill>
                </a14:hiddenFill>
              </a:ext>
            </a:extLst>
          </p:spPr>
        </p:pic>
        <p:sp>
          <p:nvSpPr>
            <p:cNvPr id="36" name="Rectangle 35">
              <a:extLst>
                <a:ext uri="{FF2B5EF4-FFF2-40B4-BE49-F238E27FC236}">
                  <a16:creationId xmlns:a16="http://schemas.microsoft.com/office/drawing/2014/main" id="{E3EE4DA4-7DC9-4F7C-B39A-356084AD8B9C}"/>
                </a:ext>
              </a:extLst>
            </p:cNvPr>
            <p:cNvSpPr/>
            <p:nvPr/>
          </p:nvSpPr>
          <p:spPr>
            <a:xfrm>
              <a:off x="898746" y="2646903"/>
              <a:ext cx="7192896" cy="367695"/>
            </a:xfrm>
            <a:prstGeom prst="rect">
              <a:avLst/>
            </a:prstGeom>
          </p:spPr>
          <p:txBody>
            <a:bodyPr wrap="square">
              <a:spAutoFit/>
            </a:bodyPr>
            <a:lstStyle/>
            <a:p>
              <a:pPr lvl="0" defTabSz="949071">
                <a:spcBef>
                  <a:spcPct val="20000"/>
                </a:spcBef>
                <a:buSzPct val="90000"/>
                <a:defRPr/>
              </a:pPr>
              <a:r>
                <a:rPr lang="en-GB" sz="1834" dirty="0">
                  <a:gradFill>
                    <a:gsLst>
                      <a:gs pos="1250">
                        <a:srgbClr val="000000"/>
                      </a:gs>
                      <a:gs pos="100000">
                        <a:srgbClr val="000000"/>
                      </a:gs>
                    </a:gsLst>
                    <a:lin ang="5400000" scaled="0"/>
                  </a:gradFill>
                  <a:latin typeface="Segoe UI Light"/>
                  <a:cs typeface="Segoe UI" panose="020B0502040204020203" pitchFamily="34" charset="0"/>
                </a:rPr>
                <a:t>Azure subscription</a:t>
              </a:r>
              <a:endParaRPr lang="en-GB" sz="1834" dirty="0">
                <a:gradFill>
                  <a:gsLst>
                    <a:gs pos="1250">
                      <a:srgbClr val="000000"/>
                    </a:gs>
                    <a:gs pos="100000">
                      <a:srgbClr val="000000"/>
                    </a:gs>
                  </a:gsLst>
                  <a:lin ang="5400000" scaled="0"/>
                </a:gradFill>
                <a:latin typeface="Segoe UI Light"/>
                <a:cs typeface="Segoe UI" panose="020B0502040204020203" pitchFamily="34" charset="0"/>
              </a:endParaRPr>
            </a:p>
          </p:txBody>
        </p:sp>
      </p:grpSp>
      <p:pic>
        <p:nvPicPr>
          <p:cNvPr id="17" name="Graphic 16" descr="Questions">
            <a:extLst>
              <a:ext uri="{FF2B5EF4-FFF2-40B4-BE49-F238E27FC236}">
                <a16:creationId xmlns:a16="http://schemas.microsoft.com/office/drawing/2014/main" id="{E3C9F1B8-EEE8-4E8E-9AD4-08BB634878CF}"/>
              </a:ext>
            </a:extLst>
          </p:cNvPr>
          <p:cNvPicPr>
            <a:picLocks noChangeAspect="1"/>
          </p:cNvPicPr>
          <p:nvPr/>
        </p:nvPicPr>
        <p:blipFill>
          <a:blip r:embed="rId5">
            <a:extLst>
              <a:ext uri="{96DAC541-7B7A-43D3-8B79-37D633B846F1}">
                <asvg:svgBlip xmlns:asvg="http://schemas.microsoft.com/office/drawing/2016/SVG/main" xmlns="" r:embed="rId7"/>
              </a:ext>
            </a:extLst>
          </a:blip>
          <a:stretch>
            <a:fillRect/>
          </a:stretch>
        </p:blipFill>
        <p:spPr>
          <a:xfrm>
            <a:off x="9660982" y="2494456"/>
            <a:ext cx="2294238" cy="2294238"/>
          </a:xfrm>
          <a:prstGeom prst="rect">
            <a:avLst/>
          </a:prstGeom>
        </p:spPr>
      </p:pic>
      <p:pic>
        <p:nvPicPr>
          <p:cNvPr id="13" name="Picture 1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18796" y="3188321"/>
            <a:ext cx="372618" cy="372618"/>
          </a:xfrm>
          <a:prstGeom prst="rect">
            <a:avLst/>
          </a:prstGeom>
        </p:spPr>
      </p:pic>
      <p:pic>
        <p:nvPicPr>
          <p:cNvPr id="39" name="Picture 3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17119" y="5320596"/>
            <a:ext cx="372618" cy="372618"/>
          </a:xfrm>
          <a:prstGeom prst="rect">
            <a:avLst/>
          </a:prstGeom>
        </p:spPr>
      </p:pic>
    </p:spTree>
    <p:extLst>
      <p:ext uri="{BB962C8B-B14F-4D97-AF65-F5344CB8AC3E}">
        <p14:creationId xmlns:p14="http://schemas.microsoft.com/office/powerpoint/2010/main" val="16371256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up)">
                                      <p:cBhvr>
                                        <p:cTn id="7" dur="500"/>
                                        <p:tgtEl>
                                          <p:spTgt spid="2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par>
                          <p:cTn id="29" fill="hold">
                            <p:stCondLst>
                              <p:cond delay="500"/>
                            </p:stCondLst>
                            <p:childTnLst>
                              <p:par>
                                <p:cTn id="30" presetID="22" presetClass="entr" presetSubtype="8" fill="hold" nodeType="after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left)">
                                      <p:cBhvr>
                                        <p:cTn id="32" dur="500"/>
                                        <p:tgtEl>
                                          <p:spTgt spid="15"/>
                                        </p:tgtEl>
                                      </p:cBhvr>
                                    </p:animEffect>
                                  </p:childTnLst>
                                </p:cTn>
                              </p:par>
                            </p:childTnLst>
                          </p:cTn>
                        </p:par>
                        <p:par>
                          <p:cTn id="33" fill="hold">
                            <p:stCondLst>
                              <p:cond delay="1000"/>
                            </p:stCondLst>
                            <p:childTnLst>
                              <p:par>
                                <p:cTn id="34" presetID="22" presetClass="entr" presetSubtype="8" fill="hold" nodeType="after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wipe(left)">
                                      <p:cBhvr>
                                        <p:cTn id="36" dur="500"/>
                                        <p:tgtEl>
                                          <p:spTgt spid="28"/>
                                        </p:tgtEl>
                                      </p:cBhvr>
                                    </p:animEffect>
                                  </p:childTnLst>
                                </p:cTn>
                              </p:par>
                            </p:childTnLst>
                          </p:cTn>
                        </p:par>
                        <p:par>
                          <p:cTn id="37" fill="hold">
                            <p:stCondLst>
                              <p:cond delay="1500"/>
                            </p:stCondLst>
                            <p:childTnLst>
                              <p:par>
                                <p:cTn id="38" presetID="22" presetClass="entr" presetSubtype="8" fill="hold" nodeType="afterEffect">
                                  <p:stCondLst>
                                    <p:cond delay="0"/>
                                  </p:stCondLst>
                                  <p:childTnLst>
                                    <p:set>
                                      <p:cBhvr>
                                        <p:cTn id="39" dur="1" fill="hold">
                                          <p:stCondLst>
                                            <p:cond delay="0"/>
                                          </p:stCondLst>
                                        </p:cTn>
                                        <p:tgtEl>
                                          <p:spTgt spid="34"/>
                                        </p:tgtEl>
                                        <p:attrNameLst>
                                          <p:attrName>style.visibility</p:attrName>
                                        </p:attrNameLst>
                                      </p:cBhvr>
                                      <p:to>
                                        <p:strVal val="visible"/>
                                      </p:to>
                                    </p:set>
                                    <p:animEffect transition="in" filter="wipe(left)">
                                      <p:cBhvr>
                                        <p:cTn id="40" dur="500"/>
                                        <p:tgtEl>
                                          <p:spTgt spid="34"/>
                                        </p:tgtEl>
                                      </p:cBhvr>
                                    </p:animEffect>
                                  </p:childTnLst>
                                </p:cTn>
                              </p:par>
                            </p:childTnLst>
                          </p:cTn>
                        </p:par>
                        <p:par>
                          <p:cTn id="41" fill="hold">
                            <p:stCondLst>
                              <p:cond delay="2000"/>
                            </p:stCondLst>
                            <p:childTnLst>
                              <p:par>
                                <p:cTn id="42" presetID="22" presetClass="entr" presetSubtype="8" fill="hold" nodeType="after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wipe(left)">
                                      <p:cBhvr>
                                        <p:cTn id="44" dur="500"/>
                                        <p:tgtEl>
                                          <p:spTgt spid="31"/>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9"/>
                                        </p:tgtEl>
                                        <p:attrNameLst>
                                          <p:attrName>style.visibility</p:attrName>
                                        </p:attrNameLst>
                                      </p:cBhvr>
                                      <p:to>
                                        <p:strVal val="visible"/>
                                      </p:to>
                                    </p:set>
                                    <p:animEffect transition="in" filter="fade">
                                      <p:cBhvr>
                                        <p:cTn id="4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5" name="Group 14"/>
          <p:cNvGrpSpPr/>
          <p:nvPr/>
        </p:nvGrpSpPr>
        <p:grpSpPr>
          <a:xfrm>
            <a:off x="377870" y="3874294"/>
            <a:ext cx="8159594" cy="465773"/>
            <a:chOff x="363124" y="3893821"/>
            <a:chExt cx="8009418" cy="457200"/>
          </a:xfrm>
        </p:grpSpPr>
        <p:sp>
          <p:nvSpPr>
            <p:cNvPr id="27" name="Text Placeholder 5">
              <a:extLst>
                <a:ext uri="{FF2B5EF4-FFF2-40B4-BE49-F238E27FC236}">
                  <a16:creationId xmlns:a16="http://schemas.microsoft.com/office/drawing/2014/main" id="{7681AB3B-6AA6-494D-9089-90763CEF72B2}"/>
                </a:ext>
              </a:extLst>
            </p:cNvPr>
            <p:cNvSpPr txBox="1">
              <a:spLocks/>
            </p:cNvSpPr>
            <p:nvPr/>
          </p:nvSpPr>
          <p:spPr>
            <a:xfrm>
              <a:off x="820323" y="3917079"/>
              <a:ext cx="7552219" cy="410685"/>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marL="0" lvl="0" indent="0" defTabSz="949071">
                <a:buNone/>
                <a:defRPr/>
              </a:pPr>
              <a:r>
                <a:rPr lang="en-GB" sz="2697" dirty="0" smtClean="0">
                  <a:solidFill>
                    <a:srgbClr val="74B230"/>
                  </a:solidFill>
                  <a:latin typeface="Segoe UI Semilight" panose="020B0402040204020203" pitchFamily="34" charset="0"/>
                  <a:cs typeface="Segoe UI Semilight" panose="020B0402040204020203" pitchFamily="34" charset="0"/>
                </a:rPr>
                <a:t>4</a:t>
              </a:r>
              <a:r>
                <a:rPr lang="en-GB" sz="2697" dirty="0">
                  <a:solidFill>
                    <a:srgbClr val="74B230"/>
                  </a:solidFill>
                  <a:latin typeface="Segoe UI Semilight" panose="020B0402040204020203" pitchFamily="34" charset="0"/>
                  <a:cs typeface="Segoe UI Semilight" panose="020B0402040204020203" pitchFamily="34" charset="0"/>
                </a:rPr>
                <a:t>. Which of the following statements is a valid statement about an Azure subscription?</a:t>
              </a:r>
            </a:p>
          </p:txBody>
        </p:sp>
        <p:pic>
          <p:nvPicPr>
            <p:cNvPr id="37" name="Picture 36"/>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63124" y="3893821"/>
              <a:ext cx="457200" cy="457200"/>
            </a:xfrm>
            <a:prstGeom prst="rect">
              <a:avLst/>
            </a:prstGeom>
          </p:spPr>
        </p:pic>
      </p:grpSp>
      <p:grpSp>
        <p:nvGrpSpPr>
          <p:cNvPr id="14" name="Group 13"/>
          <p:cNvGrpSpPr/>
          <p:nvPr/>
        </p:nvGrpSpPr>
        <p:grpSpPr>
          <a:xfrm>
            <a:off x="377870" y="1267033"/>
            <a:ext cx="8354964" cy="465773"/>
            <a:chOff x="363124" y="1421482"/>
            <a:chExt cx="8201192" cy="457200"/>
          </a:xfrm>
        </p:grpSpPr>
        <p:sp>
          <p:nvSpPr>
            <p:cNvPr id="4" name="Text Placeholder 5">
              <a:extLst>
                <a:ext uri="{FF2B5EF4-FFF2-40B4-BE49-F238E27FC236}">
                  <a16:creationId xmlns:a16="http://schemas.microsoft.com/office/drawing/2014/main" id="{7681AB3B-6AA6-494D-9089-90763CEF72B2}"/>
                </a:ext>
              </a:extLst>
            </p:cNvPr>
            <p:cNvSpPr txBox="1">
              <a:spLocks/>
            </p:cNvSpPr>
            <p:nvPr/>
          </p:nvSpPr>
          <p:spPr>
            <a:xfrm>
              <a:off x="820324" y="1444740"/>
              <a:ext cx="7743992" cy="410685"/>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marL="0" lvl="0" indent="0" defTabSz="949071">
                <a:buNone/>
                <a:defRPr/>
              </a:pPr>
              <a:r>
                <a:rPr lang="en-GB" sz="2697" dirty="0" smtClean="0">
                  <a:solidFill>
                    <a:srgbClr val="74B230"/>
                  </a:solidFill>
                  <a:latin typeface="Segoe UI Semilight" panose="020B0402040204020203" pitchFamily="34" charset="0"/>
                  <a:cs typeface="Segoe UI Semilight" panose="020B0402040204020203" pitchFamily="34" charset="0"/>
                </a:rPr>
                <a:t>3. </a:t>
              </a:r>
              <a:r>
                <a:rPr lang="en-GB" sz="2697" dirty="0">
                  <a:solidFill>
                    <a:srgbClr val="74B230"/>
                  </a:solidFill>
                  <a:latin typeface="Segoe UI Semilight" panose="020B0402040204020203" pitchFamily="34" charset="0"/>
                  <a:cs typeface="Segoe UI Semilight" panose="020B0402040204020203" pitchFamily="34" charset="0"/>
                </a:rPr>
                <a:t>Which of the following features does not apply to resource groups</a:t>
              </a:r>
              <a:r>
                <a:rPr lang="en-GB" sz="2697" dirty="0" smtClean="0">
                  <a:solidFill>
                    <a:srgbClr val="74B230"/>
                  </a:solidFill>
                  <a:latin typeface="Segoe UI Semilight" panose="020B0402040204020203" pitchFamily="34" charset="0"/>
                  <a:cs typeface="Segoe UI Semilight" panose="020B0402040204020203" pitchFamily="34" charset="0"/>
                </a:rPr>
                <a:t>?</a:t>
              </a:r>
              <a:endParaRPr lang="en-GB" sz="2697" dirty="0">
                <a:solidFill>
                  <a:srgbClr val="74B230"/>
                </a:solidFill>
                <a:latin typeface="Segoe UI Semilight" panose="020B0402040204020203" pitchFamily="34" charset="0"/>
                <a:cs typeface="Segoe UI Semilight" panose="020B0402040204020203" pitchFamily="34" charset="0"/>
              </a:endParaRPr>
            </a:p>
          </p:txBody>
        </p:sp>
        <p:pic>
          <p:nvPicPr>
            <p:cNvPr id="5" name="Picture 4"/>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63124" y="1421482"/>
              <a:ext cx="457200" cy="457200"/>
            </a:xfrm>
            <a:prstGeom prst="rect">
              <a:avLst/>
            </a:prstGeom>
          </p:spPr>
        </p:pic>
      </p:grpSp>
      <p:sp>
        <p:nvSpPr>
          <p:cNvPr id="2" name="Title 24">
            <a:extLst>
              <a:ext uri="{FF2B5EF4-FFF2-40B4-BE49-F238E27FC236}">
                <a16:creationId xmlns:a16="http://schemas.microsoft.com/office/drawing/2014/main" id="{3F2CED08-3BD5-40E1-82CB-3CC3B3160CC7}"/>
              </a:ext>
            </a:extLst>
          </p:cNvPr>
          <p:cNvSpPr txBox="1">
            <a:spLocks/>
          </p:cNvSpPr>
          <p:nvPr/>
        </p:nvSpPr>
        <p:spPr>
          <a:xfrm>
            <a:off x="434430" y="145557"/>
            <a:ext cx="10246112" cy="75140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marL="0" marR="0" lvl="0" indent="0" algn="l" defTabSz="949071" rtl="0" eaLnBrk="1" fontAlgn="auto" latinLnBrk="0" hangingPunct="1">
              <a:lnSpc>
                <a:spcPct val="100000"/>
              </a:lnSpc>
              <a:spcBef>
                <a:spcPct val="0"/>
              </a:spcBef>
              <a:spcAft>
                <a:spcPts val="0"/>
              </a:spcAft>
              <a:buClrTx/>
              <a:buSzTx/>
              <a:buFontTx/>
              <a:buNone/>
              <a:tabLst/>
              <a:defRPr/>
            </a:pPr>
            <a:r>
              <a:rPr kumimoji="0" lang="en-GB" sz="4793" b="0" i="0" u="none" strike="noStrike" kern="1200" cap="none" spc="-102" normalizeH="0" baseline="0" noProof="0" dirty="0">
                <a:ln w="3175">
                  <a:noFill/>
                </a:ln>
                <a:solidFill>
                  <a:srgbClr val="FFFFFF"/>
                </a:solidFill>
                <a:effectLst/>
                <a:uLnTx/>
                <a:uFillTx/>
                <a:latin typeface="Segoe UI Light"/>
                <a:ea typeface="+mn-ea"/>
                <a:cs typeface="Segoe UI" pitchFamily="34" charset="0"/>
              </a:rPr>
              <a:t>Prepare for The Exam (Q/A)</a:t>
            </a:r>
          </a:p>
        </p:txBody>
      </p:sp>
      <p:grpSp>
        <p:nvGrpSpPr>
          <p:cNvPr id="6" name="Group 5"/>
          <p:cNvGrpSpPr/>
          <p:nvPr/>
        </p:nvGrpSpPr>
        <p:grpSpPr>
          <a:xfrm>
            <a:off x="863696" y="2379699"/>
            <a:ext cx="6521493" cy="374590"/>
            <a:chOff x="591724" y="2066930"/>
            <a:chExt cx="6401466" cy="367696"/>
          </a:xfrm>
        </p:grpSpPr>
        <p:sp>
          <p:nvSpPr>
            <p:cNvPr id="3" name="Rectangle 2">
              <a:extLst>
                <a:ext uri="{FF2B5EF4-FFF2-40B4-BE49-F238E27FC236}">
                  <a16:creationId xmlns:a16="http://schemas.microsoft.com/office/drawing/2014/main" id="{61C1D6BB-A14B-4E34-BE50-EA7B727453B9}"/>
                </a:ext>
              </a:extLst>
            </p:cNvPr>
            <p:cNvSpPr/>
            <p:nvPr/>
          </p:nvSpPr>
          <p:spPr>
            <a:xfrm>
              <a:off x="898746" y="2066930"/>
              <a:ext cx="6094444" cy="367696"/>
            </a:xfrm>
            <a:prstGeom prst="rect">
              <a:avLst/>
            </a:prstGeom>
          </p:spPr>
          <p:txBody>
            <a:bodyPr>
              <a:spAutoFit/>
            </a:bodyPr>
            <a:lstStyle/>
            <a:p>
              <a:pPr defTabSz="949071">
                <a:spcBef>
                  <a:spcPct val="20000"/>
                </a:spcBef>
                <a:buSzPct val="90000"/>
                <a:defRPr/>
              </a:pPr>
              <a:r>
                <a:rPr lang="en-GB" sz="1834" dirty="0">
                  <a:gradFill>
                    <a:gsLst>
                      <a:gs pos="1250">
                        <a:srgbClr val="000000"/>
                      </a:gs>
                      <a:gs pos="100000">
                        <a:srgbClr val="000000"/>
                      </a:gs>
                    </a:gsLst>
                    <a:lin ang="5400000" scaled="0"/>
                  </a:gradFill>
                  <a:latin typeface="Segoe UI Light"/>
                  <a:cs typeface="Segoe UI" panose="020B0502040204020203" pitchFamily="34" charset="0"/>
                </a:rPr>
                <a:t>Resources can be in only one resource group.</a:t>
              </a:r>
              <a:endParaRPr kumimoji="0" lang="en-GB"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endParaRPr>
            </a:p>
          </p:txBody>
        </p:sp>
        <p:pic>
          <p:nvPicPr>
            <p:cNvPr id="1028" name="Picture 4">
              <a:extLst>
                <a:ext uri="{FF2B5EF4-FFF2-40B4-BE49-F238E27FC236}">
                  <a16:creationId xmlns:a16="http://schemas.microsoft.com/office/drawing/2014/main" id="{66692DEA-3E3D-4E67-92B0-97BD98A3C97A}"/>
                </a:ext>
              </a:extLst>
            </p:cNvPr>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91724" y="2098084"/>
              <a:ext cx="274320" cy="2743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Group 11"/>
          <p:cNvGrpSpPr/>
          <p:nvPr/>
        </p:nvGrpSpPr>
        <p:grpSpPr>
          <a:xfrm>
            <a:off x="863696" y="3194904"/>
            <a:ext cx="6521493" cy="374590"/>
            <a:chOff x="591724" y="3195906"/>
            <a:chExt cx="6401466" cy="367696"/>
          </a:xfrm>
        </p:grpSpPr>
        <p:pic>
          <p:nvPicPr>
            <p:cNvPr id="9" name="Picture 4">
              <a:extLst>
                <a:ext uri="{FF2B5EF4-FFF2-40B4-BE49-F238E27FC236}">
                  <a16:creationId xmlns:a16="http://schemas.microsoft.com/office/drawing/2014/main" id="{726841F6-1BA9-41D4-B360-5A8FAD8F6AF4}"/>
                </a:ext>
              </a:extLst>
            </p:cNvPr>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91724" y="3227061"/>
              <a:ext cx="274320" cy="27432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16825D88-376E-4AE4-A632-0165AE93C75E}"/>
                </a:ext>
              </a:extLst>
            </p:cNvPr>
            <p:cNvSpPr/>
            <p:nvPr/>
          </p:nvSpPr>
          <p:spPr>
            <a:xfrm>
              <a:off x="898746" y="3195906"/>
              <a:ext cx="6094444" cy="367696"/>
            </a:xfrm>
            <a:prstGeom prst="rect">
              <a:avLst/>
            </a:prstGeom>
          </p:spPr>
          <p:txBody>
            <a:bodyPr>
              <a:spAutoFit/>
            </a:bodyPr>
            <a:lstStyle/>
            <a:p>
              <a:pPr defTabSz="949071">
                <a:spcBef>
                  <a:spcPct val="20000"/>
                </a:spcBef>
                <a:buSzPct val="90000"/>
                <a:defRPr/>
              </a:pPr>
              <a:r>
                <a:rPr lang="en-GB" sz="1834" dirty="0">
                  <a:gradFill>
                    <a:gsLst>
                      <a:gs pos="1250">
                        <a:srgbClr val="000000"/>
                      </a:gs>
                      <a:gs pos="100000">
                        <a:srgbClr val="000000"/>
                      </a:gs>
                    </a:gsLst>
                    <a:lin ang="5400000" scaled="0"/>
                  </a:gradFill>
                  <a:latin typeface="Segoe UI Light"/>
                  <a:cs typeface="Segoe UI" panose="020B0502040204020203" pitchFamily="34" charset="0"/>
                </a:rPr>
                <a:t>Resource groups can be nested.</a:t>
              </a:r>
            </a:p>
          </p:txBody>
        </p:sp>
      </p:grpSp>
      <p:grpSp>
        <p:nvGrpSpPr>
          <p:cNvPr id="7" name="Group 6"/>
          <p:cNvGrpSpPr/>
          <p:nvPr/>
        </p:nvGrpSpPr>
        <p:grpSpPr>
          <a:xfrm>
            <a:off x="863696" y="2787310"/>
            <a:ext cx="7107141" cy="374590"/>
            <a:chOff x="591724" y="2646905"/>
            <a:chExt cx="6976335" cy="367695"/>
          </a:xfrm>
        </p:grpSpPr>
        <p:pic>
          <p:nvPicPr>
            <p:cNvPr id="8" name="Picture 4">
              <a:extLst>
                <a:ext uri="{FF2B5EF4-FFF2-40B4-BE49-F238E27FC236}">
                  <a16:creationId xmlns:a16="http://schemas.microsoft.com/office/drawing/2014/main" id="{9314A6C5-B48F-45BA-99F8-F6648575F8E5}"/>
                </a:ext>
              </a:extLst>
            </p:cNvPr>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91724" y="2678058"/>
              <a:ext cx="274320" cy="27432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E3EE4DA4-7DC9-4F7C-B39A-356084AD8B9C}"/>
                </a:ext>
              </a:extLst>
            </p:cNvPr>
            <p:cNvSpPr/>
            <p:nvPr/>
          </p:nvSpPr>
          <p:spPr>
            <a:xfrm>
              <a:off x="898746" y="2646905"/>
              <a:ext cx="6669313" cy="367695"/>
            </a:xfrm>
            <a:prstGeom prst="rect">
              <a:avLst/>
            </a:prstGeom>
          </p:spPr>
          <p:txBody>
            <a:bodyPr wrap="square">
              <a:spAutoFit/>
            </a:bodyPr>
            <a:lstStyle/>
            <a:p>
              <a:pPr lvl="0" defTabSz="949071">
                <a:spcBef>
                  <a:spcPct val="20000"/>
                </a:spcBef>
                <a:buSzPct val="90000"/>
                <a:defRPr/>
              </a:pPr>
              <a:r>
                <a:rPr lang="en-GB" sz="1834" dirty="0">
                  <a:gradFill>
                    <a:gsLst>
                      <a:gs pos="1250">
                        <a:srgbClr val="000000"/>
                      </a:gs>
                      <a:gs pos="100000">
                        <a:srgbClr val="000000"/>
                      </a:gs>
                    </a:gsLst>
                    <a:lin ang="5400000" scaled="0"/>
                  </a:gradFill>
                  <a:latin typeface="Segoe UI Light"/>
                  <a:cs typeface="Segoe UI" panose="020B0502040204020203" pitchFamily="34" charset="0"/>
                </a:rPr>
                <a:t>Role-based access control can be applied to the resource group.</a:t>
              </a:r>
              <a:endParaRPr lang="en-GB" sz="1834" dirty="0">
                <a:gradFill>
                  <a:gsLst>
                    <a:gs pos="1250">
                      <a:srgbClr val="000000"/>
                    </a:gs>
                    <a:gs pos="100000">
                      <a:srgbClr val="000000"/>
                    </a:gs>
                  </a:gsLst>
                  <a:lin ang="5400000" scaled="0"/>
                </a:gradFill>
                <a:latin typeface="Segoe UI Light"/>
                <a:cs typeface="Segoe UI" panose="020B0502040204020203" pitchFamily="34" charset="0"/>
              </a:endParaRPr>
            </a:p>
          </p:txBody>
        </p:sp>
      </p:grpSp>
      <p:cxnSp>
        <p:nvCxnSpPr>
          <p:cNvPr id="25" name="Straight Connector 24"/>
          <p:cNvCxnSpPr/>
          <p:nvPr/>
        </p:nvCxnSpPr>
        <p:spPr>
          <a:xfrm>
            <a:off x="8885237" y="1590725"/>
            <a:ext cx="0" cy="4732489"/>
          </a:xfrm>
          <a:prstGeom prst="line">
            <a:avLst/>
          </a:prstGeom>
          <a:ln w="50800">
            <a:solidFill>
              <a:srgbClr val="74B230"/>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8" name="Group 27"/>
          <p:cNvGrpSpPr/>
          <p:nvPr/>
        </p:nvGrpSpPr>
        <p:grpSpPr>
          <a:xfrm>
            <a:off x="863696" y="4838997"/>
            <a:ext cx="7869138" cy="374590"/>
            <a:chOff x="591724" y="2311677"/>
            <a:chExt cx="7724308" cy="367695"/>
          </a:xfrm>
        </p:grpSpPr>
        <p:sp>
          <p:nvSpPr>
            <p:cNvPr id="29" name="Rectangle 28">
              <a:extLst>
                <a:ext uri="{FF2B5EF4-FFF2-40B4-BE49-F238E27FC236}">
                  <a16:creationId xmlns:a16="http://schemas.microsoft.com/office/drawing/2014/main" id="{61C1D6BB-A14B-4E34-BE50-EA7B727453B9}"/>
                </a:ext>
              </a:extLst>
            </p:cNvPr>
            <p:cNvSpPr/>
            <p:nvPr/>
          </p:nvSpPr>
          <p:spPr>
            <a:xfrm>
              <a:off x="898745" y="2311677"/>
              <a:ext cx="7417287" cy="367695"/>
            </a:xfrm>
            <a:prstGeom prst="rect">
              <a:avLst/>
            </a:prstGeom>
          </p:spPr>
          <p:txBody>
            <a:bodyPr wrap="square">
              <a:spAutoFit/>
            </a:bodyPr>
            <a:lstStyle/>
            <a:p>
              <a:pPr lvl="0" defTabSz="949071">
                <a:spcBef>
                  <a:spcPct val="20000"/>
                </a:spcBef>
                <a:buSzPct val="90000"/>
                <a:defRPr/>
              </a:pPr>
              <a:r>
                <a:rPr lang="en-GB" sz="1834" dirty="0">
                  <a:gradFill>
                    <a:gsLst>
                      <a:gs pos="1250">
                        <a:srgbClr val="000000"/>
                      </a:gs>
                      <a:gs pos="100000">
                        <a:srgbClr val="000000"/>
                      </a:gs>
                    </a:gsLst>
                    <a:lin ang="5400000" scaled="0"/>
                  </a:gradFill>
                  <a:latin typeface="Segoe UI Light"/>
                  <a:cs typeface="Segoe UI" panose="020B0502040204020203" pitchFamily="34" charset="0"/>
                </a:rPr>
                <a:t>Using Azure doesn't require a subscription.</a:t>
              </a:r>
              <a:endParaRPr kumimoji="0" lang="en-GB"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endParaRPr>
            </a:p>
          </p:txBody>
        </p:sp>
        <p:pic>
          <p:nvPicPr>
            <p:cNvPr id="30" name="Picture 4">
              <a:extLst>
                <a:ext uri="{FF2B5EF4-FFF2-40B4-BE49-F238E27FC236}">
                  <a16:creationId xmlns:a16="http://schemas.microsoft.com/office/drawing/2014/main" id="{66692DEA-3E3D-4E67-92B0-97BD98A3C97A}"/>
                </a:ext>
              </a:extLst>
            </p:cNvPr>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91724" y="2342831"/>
              <a:ext cx="274320" cy="2743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4" name="Group 33"/>
          <p:cNvGrpSpPr/>
          <p:nvPr/>
        </p:nvGrpSpPr>
        <p:grpSpPr>
          <a:xfrm>
            <a:off x="863696" y="5351662"/>
            <a:ext cx="7640541" cy="374590"/>
            <a:chOff x="591724" y="2646903"/>
            <a:chExt cx="7499918" cy="367695"/>
          </a:xfrm>
        </p:grpSpPr>
        <p:pic>
          <p:nvPicPr>
            <p:cNvPr id="35" name="Picture 4">
              <a:extLst>
                <a:ext uri="{FF2B5EF4-FFF2-40B4-BE49-F238E27FC236}">
                  <a16:creationId xmlns:a16="http://schemas.microsoft.com/office/drawing/2014/main" id="{9314A6C5-B48F-45BA-99F8-F6648575F8E5}"/>
                </a:ext>
              </a:extLst>
            </p:cNvPr>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91724" y="2678058"/>
              <a:ext cx="274320" cy="274320"/>
            </a:xfrm>
            <a:prstGeom prst="rect">
              <a:avLst/>
            </a:prstGeom>
            <a:noFill/>
            <a:extLst>
              <a:ext uri="{909E8E84-426E-40DD-AFC4-6F175D3DCCD1}">
                <a14:hiddenFill xmlns:a14="http://schemas.microsoft.com/office/drawing/2010/main">
                  <a:solidFill>
                    <a:srgbClr val="FFFFFF"/>
                  </a:solidFill>
                </a14:hiddenFill>
              </a:ext>
            </a:extLst>
          </p:spPr>
        </p:pic>
        <p:sp>
          <p:nvSpPr>
            <p:cNvPr id="36" name="Rectangle 35">
              <a:extLst>
                <a:ext uri="{FF2B5EF4-FFF2-40B4-BE49-F238E27FC236}">
                  <a16:creationId xmlns:a16="http://schemas.microsoft.com/office/drawing/2014/main" id="{E3EE4DA4-7DC9-4F7C-B39A-356084AD8B9C}"/>
                </a:ext>
              </a:extLst>
            </p:cNvPr>
            <p:cNvSpPr/>
            <p:nvPr/>
          </p:nvSpPr>
          <p:spPr>
            <a:xfrm>
              <a:off x="898746" y="2646903"/>
              <a:ext cx="7192896" cy="367695"/>
            </a:xfrm>
            <a:prstGeom prst="rect">
              <a:avLst/>
            </a:prstGeom>
          </p:spPr>
          <p:txBody>
            <a:bodyPr wrap="square">
              <a:spAutoFit/>
            </a:bodyPr>
            <a:lstStyle/>
            <a:p>
              <a:pPr lvl="0" defTabSz="949071">
                <a:spcBef>
                  <a:spcPct val="20000"/>
                </a:spcBef>
                <a:buSzPct val="90000"/>
                <a:defRPr/>
              </a:pPr>
              <a:r>
                <a:rPr lang="en-GB" sz="1834" dirty="0">
                  <a:gradFill>
                    <a:gsLst>
                      <a:gs pos="1250">
                        <a:srgbClr val="000000"/>
                      </a:gs>
                      <a:gs pos="100000">
                        <a:srgbClr val="000000"/>
                      </a:gs>
                    </a:gsLst>
                    <a:lin ang="5400000" scaled="0"/>
                  </a:gradFill>
                  <a:latin typeface="Segoe UI Light"/>
                  <a:cs typeface="Segoe UI" panose="020B0502040204020203" pitchFamily="34" charset="0"/>
                </a:rPr>
                <a:t>An Azure subscription is a logical unit of Azure services.</a:t>
              </a:r>
            </a:p>
          </p:txBody>
        </p:sp>
      </p:grpSp>
      <p:pic>
        <p:nvPicPr>
          <p:cNvPr id="17" name="Graphic 16" descr="Questions">
            <a:extLst>
              <a:ext uri="{FF2B5EF4-FFF2-40B4-BE49-F238E27FC236}">
                <a16:creationId xmlns:a16="http://schemas.microsoft.com/office/drawing/2014/main" id="{E3C9F1B8-EEE8-4E8E-9AD4-08BB634878CF}"/>
              </a:ext>
            </a:extLst>
          </p:cNvPr>
          <p:cNvPicPr>
            <a:picLocks noChangeAspect="1"/>
          </p:cNvPicPr>
          <p:nvPr/>
        </p:nvPicPr>
        <p:blipFill>
          <a:blip r:embed="rId5">
            <a:extLst>
              <a:ext uri="{96DAC541-7B7A-43D3-8B79-37D633B846F1}">
                <asvg:svgBlip xmlns:asvg="http://schemas.microsoft.com/office/drawing/2016/SVG/main" xmlns="" r:embed="rId7"/>
              </a:ext>
            </a:extLst>
          </a:blip>
          <a:stretch>
            <a:fillRect/>
          </a:stretch>
        </p:blipFill>
        <p:spPr>
          <a:xfrm>
            <a:off x="9660982" y="2494456"/>
            <a:ext cx="2294238" cy="2294238"/>
          </a:xfrm>
          <a:prstGeom prst="rect">
            <a:avLst/>
          </a:prstGeom>
        </p:spPr>
      </p:pic>
      <p:pic>
        <p:nvPicPr>
          <p:cNvPr id="13" name="Picture 1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18796" y="3188321"/>
            <a:ext cx="372618" cy="372618"/>
          </a:xfrm>
          <a:prstGeom prst="rect">
            <a:avLst/>
          </a:prstGeom>
        </p:spPr>
      </p:pic>
      <p:pic>
        <p:nvPicPr>
          <p:cNvPr id="39" name="Picture 3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17119" y="5320596"/>
            <a:ext cx="372618" cy="372618"/>
          </a:xfrm>
          <a:prstGeom prst="rect">
            <a:avLst/>
          </a:prstGeom>
        </p:spPr>
      </p:pic>
    </p:spTree>
    <p:extLst>
      <p:ext uri="{BB962C8B-B14F-4D97-AF65-F5344CB8AC3E}">
        <p14:creationId xmlns:p14="http://schemas.microsoft.com/office/powerpoint/2010/main" val="7742045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up)">
                                      <p:cBhvr>
                                        <p:cTn id="7" dur="500"/>
                                        <p:tgtEl>
                                          <p:spTgt spid="2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par>
                          <p:cTn id="29" fill="hold">
                            <p:stCondLst>
                              <p:cond delay="500"/>
                            </p:stCondLst>
                            <p:childTnLst>
                              <p:par>
                                <p:cTn id="30" presetID="22" presetClass="entr" presetSubtype="8" fill="hold" nodeType="after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left)">
                                      <p:cBhvr>
                                        <p:cTn id="32" dur="500"/>
                                        <p:tgtEl>
                                          <p:spTgt spid="15"/>
                                        </p:tgtEl>
                                      </p:cBhvr>
                                    </p:animEffect>
                                  </p:childTnLst>
                                </p:cTn>
                              </p:par>
                            </p:childTnLst>
                          </p:cTn>
                        </p:par>
                        <p:par>
                          <p:cTn id="33" fill="hold">
                            <p:stCondLst>
                              <p:cond delay="1000"/>
                            </p:stCondLst>
                            <p:childTnLst>
                              <p:par>
                                <p:cTn id="34" presetID="22" presetClass="entr" presetSubtype="8" fill="hold" nodeType="after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wipe(left)">
                                      <p:cBhvr>
                                        <p:cTn id="36" dur="500"/>
                                        <p:tgtEl>
                                          <p:spTgt spid="28"/>
                                        </p:tgtEl>
                                      </p:cBhvr>
                                    </p:animEffect>
                                  </p:childTnLst>
                                </p:cTn>
                              </p:par>
                            </p:childTnLst>
                          </p:cTn>
                        </p:par>
                        <p:par>
                          <p:cTn id="37" fill="hold">
                            <p:stCondLst>
                              <p:cond delay="1500"/>
                            </p:stCondLst>
                            <p:childTnLst>
                              <p:par>
                                <p:cTn id="38" presetID="22" presetClass="entr" presetSubtype="8" fill="hold" nodeType="afterEffect">
                                  <p:stCondLst>
                                    <p:cond delay="0"/>
                                  </p:stCondLst>
                                  <p:childTnLst>
                                    <p:set>
                                      <p:cBhvr>
                                        <p:cTn id="39" dur="1" fill="hold">
                                          <p:stCondLst>
                                            <p:cond delay="0"/>
                                          </p:stCondLst>
                                        </p:cTn>
                                        <p:tgtEl>
                                          <p:spTgt spid="34"/>
                                        </p:tgtEl>
                                        <p:attrNameLst>
                                          <p:attrName>style.visibility</p:attrName>
                                        </p:attrNameLst>
                                      </p:cBhvr>
                                      <p:to>
                                        <p:strVal val="visible"/>
                                      </p:to>
                                    </p:set>
                                    <p:animEffect transition="in" filter="wipe(left)">
                                      <p:cBhvr>
                                        <p:cTn id="40" dur="500"/>
                                        <p:tgtEl>
                                          <p:spTgt spid="34"/>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9"/>
                                        </p:tgtEl>
                                        <p:attrNameLst>
                                          <p:attrName>style.visibility</p:attrName>
                                        </p:attrNameLst>
                                      </p:cBhvr>
                                      <p:to>
                                        <p:strVal val="visible"/>
                                      </p:to>
                                    </p:set>
                                    <p:animEffect transition="in" filter="fade">
                                      <p:cBhvr>
                                        <p:cTn id="45"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CB73BB-2AA6-458F-9B0A-E987A051A35E}"/>
              </a:ext>
            </a:extLst>
          </p:cNvPr>
          <p:cNvSpPr>
            <a:spLocks noGrp="1"/>
          </p:cNvSpPr>
          <p:nvPr>
            <p:ph type="title"/>
          </p:nvPr>
        </p:nvSpPr>
        <p:spPr/>
        <p:txBody>
          <a:bodyPr/>
          <a:lstStyle/>
          <a:p>
            <a:pPr defTabSz="949071">
              <a:defRPr/>
            </a:pPr>
            <a:r>
              <a:rPr lang="en-GB" sz="4483" dirty="0">
                <a:solidFill>
                  <a:srgbClr val="FFFFFF"/>
                </a:solidFill>
              </a:rPr>
              <a:t>Summary</a:t>
            </a:r>
          </a:p>
        </p:txBody>
      </p:sp>
      <p:pic>
        <p:nvPicPr>
          <p:cNvPr id="10" name="Picture 9"/>
          <p:cNvPicPr>
            <a:picLocks noChangeAspect="1"/>
          </p:cNvPicPr>
          <p:nvPr/>
        </p:nvPicPr>
        <p:blipFill>
          <a:blip r:embed="rId3">
            <a:extLst>
              <a:ext uri="{96DAC541-7B7A-43D3-8B79-37D633B846F1}">
                <asvg:svgBlip xmlns:asvg="http://schemas.microsoft.com/office/drawing/2016/SVG/main" xmlns="" r:embed="rId4"/>
              </a:ext>
            </a:extLst>
          </a:blip>
          <a:srcRect/>
          <a:stretch/>
        </p:blipFill>
        <p:spPr>
          <a:xfrm>
            <a:off x="9418637" y="2121694"/>
            <a:ext cx="3088683" cy="3088683"/>
          </a:xfrm>
          <a:prstGeom prst="rect">
            <a:avLst/>
          </a:prstGeom>
        </p:spPr>
      </p:pic>
      <p:cxnSp>
        <p:nvCxnSpPr>
          <p:cNvPr id="16" name="Straight Connector 15"/>
          <p:cNvCxnSpPr/>
          <p:nvPr/>
        </p:nvCxnSpPr>
        <p:spPr>
          <a:xfrm>
            <a:off x="9382693" y="1590725"/>
            <a:ext cx="0" cy="4732489"/>
          </a:xfrm>
          <a:prstGeom prst="line">
            <a:avLst/>
          </a:prstGeom>
          <a:ln w="50800">
            <a:solidFill>
              <a:srgbClr val="74B23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74640" y="1214036"/>
            <a:ext cx="3765583" cy="507383"/>
          </a:xfrm>
          <a:prstGeom prst="rect">
            <a:avLst/>
          </a:prstGeom>
        </p:spPr>
        <p:txBody>
          <a:bodyPr wrap="none">
            <a:spAutoFit/>
          </a:bodyPr>
          <a:lstStyle/>
          <a:p>
            <a:pPr defTabSz="949071">
              <a:spcBef>
                <a:spcPct val="20000"/>
              </a:spcBef>
              <a:buSzPct val="90000"/>
              <a:defRPr/>
            </a:pPr>
            <a:r>
              <a:rPr lang="en-GB" sz="2697" dirty="0">
                <a:solidFill>
                  <a:schemeClr val="bg1"/>
                </a:solidFill>
                <a:latin typeface="Segoe UI Semilight" panose="020B0402040204020203" pitchFamily="34" charset="0"/>
                <a:cs typeface="Segoe UI Semilight" panose="020B0402040204020203" pitchFamily="34" charset="0"/>
              </a:rPr>
              <a:t>This lesson has covered</a:t>
            </a:r>
          </a:p>
        </p:txBody>
      </p:sp>
      <p:sp>
        <p:nvSpPr>
          <p:cNvPr id="7" name="Text Placeholder 5">
            <a:extLst>
              <a:ext uri="{FF2B5EF4-FFF2-40B4-BE49-F238E27FC236}">
                <a16:creationId xmlns:a16="http://schemas.microsoft.com/office/drawing/2014/main" id="{7681AB3B-6AA6-494D-9089-90763CEF72B2}"/>
              </a:ext>
            </a:extLst>
          </p:cNvPr>
          <p:cNvSpPr txBox="1">
            <a:spLocks/>
          </p:cNvSpPr>
          <p:nvPr/>
        </p:nvSpPr>
        <p:spPr>
          <a:xfrm>
            <a:off x="429846" y="1783342"/>
            <a:ext cx="8683992" cy="4995074"/>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defTabSz="949071">
              <a:buBlip>
                <a:blip r:embed="rId5"/>
              </a:buBlip>
              <a:defRPr/>
            </a:pPr>
            <a:r>
              <a:rPr lang="en-GB" sz="2038" dirty="0" smtClean="0">
                <a:solidFill>
                  <a:schemeClr val="bg1"/>
                </a:solidFill>
                <a:latin typeface="Segoe UI Light"/>
              </a:rPr>
              <a:t>The </a:t>
            </a:r>
            <a:r>
              <a:rPr lang="en-GB" sz="2038" dirty="0">
                <a:solidFill>
                  <a:schemeClr val="bg1"/>
                </a:solidFill>
                <a:latin typeface="Segoe UI Light"/>
              </a:rPr>
              <a:t>concepts and terminology for several of the core Azure architecture components</a:t>
            </a:r>
            <a:r>
              <a:rPr lang="en-GB" sz="2038" dirty="0" smtClean="0">
                <a:solidFill>
                  <a:schemeClr val="bg1"/>
                </a:solidFill>
                <a:latin typeface="Segoe UI Light"/>
              </a:rPr>
              <a:t>.</a:t>
            </a:r>
          </a:p>
          <a:p>
            <a:pPr defTabSz="949071">
              <a:buBlip>
                <a:blip r:embed="rId5"/>
              </a:buBlip>
              <a:defRPr/>
            </a:pPr>
            <a:r>
              <a:rPr lang="en-GB" sz="2038" dirty="0" smtClean="0">
                <a:gradFill>
                  <a:gsLst>
                    <a:gs pos="1250">
                      <a:srgbClr val="000000"/>
                    </a:gs>
                    <a:gs pos="100000">
                      <a:srgbClr val="000000"/>
                    </a:gs>
                  </a:gsLst>
                  <a:lin ang="5400000" scaled="0"/>
                </a:gradFill>
                <a:latin typeface="Segoe UI Light"/>
              </a:rPr>
              <a:t>The </a:t>
            </a:r>
            <a:r>
              <a:rPr lang="en-GB" sz="2038" dirty="0">
                <a:gradFill>
                  <a:gsLst>
                    <a:gs pos="1250">
                      <a:srgbClr val="000000"/>
                    </a:gs>
                    <a:gs pos="100000">
                      <a:srgbClr val="000000"/>
                    </a:gs>
                  </a:gsLst>
                  <a:lin ang="5400000" scaled="0"/>
                </a:gradFill>
                <a:latin typeface="Segoe UI Light"/>
              </a:rPr>
              <a:t>benefits and usage of Azure regions, region pairs, and availability zones.</a:t>
            </a:r>
          </a:p>
          <a:p>
            <a:pPr defTabSz="949071">
              <a:buBlip>
                <a:blip r:embed="rId5"/>
              </a:buBlip>
              <a:defRPr/>
            </a:pPr>
            <a:r>
              <a:rPr lang="en-GB" sz="2038" dirty="0" smtClean="0">
                <a:gradFill>
                  <a:gsLst>
                    <a:gs pos="1250">
                      <a:srgbClr val="000000"/>
                    </a:gs>
                    <a:gs pos="100000">
                      <a:srgbClr val="000000"/>
                    </a:gs>
                  </a:gsLst>
                  <a:lin ang="5400000" scaled="0"/>
                </a:gradFill>
                <a:latin typeface="Segoe UI Light"/>
              </a:rPr>
              <a:t>The </a:t>
            </a:r>
            <a:r>
              <a:rPr lang="en-GB" sz="2038" dirty="0">
                <a:gradFill>
                  <a:gsLst>
                    <a:gs pos="1250">
                      <a:srgbClr val="000000"/>
                    </a:gs>
                    <a:gs pos="100000">
                      <a:srgbClr val="000000"/>
                    </a:gs>
                  </a:gsLst>
                  <a:lin ang="5400000" scaled="0"/>
                </a:gradFill>
                <a:latin typeface="Segoe UI Light"/>
              </a:rPr>
              <a:t>benefits and usage of Azure resources, resource groups, and Azure Resource Manager.</a:t>
            </a:r>
          </a:p>
          <a:p>
            <a:pPr defTabSz="949071">
              <a:buBlip>
                <a:blip r:embed="rId5"/>
              </a:buBlip>
              <a:defRPr/>
            </a:pPr>
            <a:r>
              <a:rPr lang="en-GB" sz="2038" dirty="0" smtClean="0">
                <a:gradFill>
                  <a:gsLst>
                    <a:gs pos="1250">
                      <a:srgbClr val="000000"/>
                    </a:gs>
                    <a:gs pos="100000">
                      <a:srgbClr val="000000"/>
                    </a:gs>
                  </a:gsLst>
                  <a:lin ang="5400000" scaled="0"/>
                </a:gradFill>
                <a:latin typeface="Segoe UI Light"/>
              </a:rPr>
              <a:t>The </a:t>
            </a:r>
            <a:r>
              <a:rPr lang="en-GB" sz="2038" dirty="0">
                <a:gradFill>
                  <a:gsLst>
                    <a:gs pos="1250">
                      <a:srgbClr val="000000"/>
                    </a:gs>
                    <a:gs pos="100000">
                      <a:srgbClr val="000000"/>
                    </a:gs>
                  </a:gsLst>
                  <a:lin ang="5400000" scaled="0"/>
                </a:gradFill>
                <a:latin typeface="Segoe UI Light"/>
              </a:rPr>
              <a:t>benefits and usage of </a:t>
            </a:r>
            <a:r>
              <a:rPr lang="en-US" sz="2038" dirty="0">
                <a:gradFill>
                  <a:gsLst>
                    <a:gs pos="1250">
                      <a:srgbClr val="000000"/>
                    </a:gs>
                    <a:gs pos="100000">
                      <a:srgbClr val="000000"/>
                    </a:gs>
                  </a:gsLst>
                  <a:lin ang="5400000" scaled="0"/>
                </a:gradFill>
                <a:latin typeface="Segoe UI Light"/>
              </a:rPr>
              <a:t>Azure subscriptions and management groups</a:t>
            </a:r>
            <a:r>
              <a:rPr lang="en-US" sz="2038" dirty="0" smtClean="0">
                <a:gradFill>
                  <a:gsLst>
                    <a:gs pos="1250">
                      <a:srgbClr val="000000"/>
                    </a:gs>
                    <a:gs pos="100000">
                      <a:srgbClr val="000000"/>
                    </a:gs>
                  </a:gsLst>
                  <a:lin ang="5400000" scaled="0"/>
                </a:gradFill>
                <a:latin typeface="Segoe UI Light"/>
              </a:rPr>
              <a:t>.</a:t>
            </a:r>
            <a:endParaRPr lang="en-US" sz="2038" dirty="0">
              <a:gradFill>
                <a:gsLst>
                  <a:gs pos="1250">
                    <a:srgbClr val="000000"/>
                  </a:gs>
                  <a:gs pos="100000">
                    <a:srgbClr val="000000"/>
                  </a:gs>
                </a:gsLst>
                <a:lin ang="5400000" scaled="0"/>
              </a:gradFill>
              <a:latin typeface="Segoe UI Light"/>
            </a:endParaRPr>
          </a:p>
        </p:txBody>
      </p:sp>
    </p:spTree>
    <p:extLst>
      <p:ext uri="{BB962C8B-B14F-4D97-AF65-F5344CB8AC3E}">
        <p14:creationId xmlns:p14="http://schemas.microsoft.com/office/powerpoint/2010/main" val="879333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par>
                                <p:cTn id="8" presetID="22" presetClass="entr" presetSubtype="1"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up)">
                                      <p:cBhvr>
                                        <p:cTn id="10" dur="500"/>
                                        <p:tgtEl>
                                          <p:spTgt spid="16"/>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wipe(left)">
                                      <p:cBhvr>
                                        <p:cTn id="14" dur="500"/>
                                        <p:tgtEl>
                                          <p:spTgt spid="17"/>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wipe(left)">
                                      <p:cBhvr>
                                        <p:cTn id="19" dur="500"/>
                                        <p:tgtEl>
                                          <p:spTgt spid="7">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7">
                                            <p:txEl>
                                              <p:pRg st="1" end="1"/>
                                            </p:txEl>
                                          </p:spTgt>
                                        </p:tgtEl>
                                        <p:attrNameLst>
                                          <p:attrName>style.visibility</p:attrName>
                                        </p:attrNameLst>
                                      </p:cBhvr>
                                      <p:to>
                                        <p:strVal val="visible"/>
                                      </p:to>
                                    </p:set>
                                    <p:animEffect transition="in" filter="fade">
                                      <p:cBhvr>
                                        <p:cTn id="24" dur="500"/>
                                        <p:tgtEl>
                                          <p:spTgt spid="7">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7">
                                            <p:txEl>
                                              <p:pRg st="2" end="2"/>
                                            </p:txEl>
                                          </p:spTgt>
                                        </p:tgtEl>
                                        <p:attrNameLst>
                                          <p:attrName>style.visibility</p:attrName>
                                        </p:attrNameLst>
                                      </p:cBhvr>
                                      <p:to>
                                        <p:strVal val="visible"/>
                                      </p:to>
                                    </p:set>
                                    <p:animEffect transition="in" filter="fade">
                                      <p:cBhvr>
                                        <p:cTn id="29" dur="500"/>
                                        <p:tgtEl>
                                          <p:spTgt spid="7">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7">
                                            <p:txEl>
                                              <p:pRg st="3" end="3"/>
                                            </p:txEl>
                                          </p:spTgt>
                                        </p:tgtEl>
                                        <p:attrNameLst>
                                          <p:attrName>style.visibility</p:attrName>
                                        </p:attrNameLst>
                                      </p:cBhvr>
                                      <p:to>
                                        <p:strVal val="visible"/>
                                      </p:to>
                                    </p:set>
                                    <p:animEffect transition="in" filter="fade">
                                      <p:cBhvr>
                                        <p:cTn id="34"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CB73BB-2AA6-458F-9B0A-E987A051A35E}"/>
              </a:ext>
            </a:extLst>
          </p:cNvPr>
          <p:cNvSpPr>
            <a:spLocks noGrp="1"/>
          </p:cNvSpPr>
          <p:nvPr>
            <p:ph type="title"/>
          </p:nvPr>
        </p:nvSpPr>
        <p:spPr/>
        <p:txBody>
          <a:bodyPr/>
          <a:lstStyle/>
          <a:p>
            <a:pPr defTabSz="949071">
              <a:defRPr/>
            </a:pPr>
            <a:r>
              <a:rPr lang="en-GB" sz="4483" dirty="0">
                <a:solidFill>
                  <a:srgbClr val="FFFFFF"/>
                </a:solidFill>
              </a:rPr>
              <a:t>Summary</a:t>
            </a:r>
          </a:p>
        </p:txBody>
      </p:sp>
      <p:pic>
        <p:nvPicPr>
          <p:cNvPr id="10" name="Picture 9"/>
          <p:cNvPicPr>
            <a:picLocks noChangeAspect="1"/>
          </p:cNvPicPr>
          <p:nvPr/>
        </p:nvPicPr>
        <p:blipFill>
          <a:blip r:embed="rId3">
            <a:extLst>
              <a:ext uri="{96DAC541-7B7A-43D3-8B79-37D633B846F1}">
                <asvg:svgBlip xmlns:asvg="http://schemas.microsoft.com/office/drawing/2016/SVG/main" xmlns="" r:embed="rId4"/>
              </a:ext>
            </a:extLst>
          </a:blip>
          <a:srcRect/>
          <a:stretch/>
        </p:blipFill>
        <p:spPr>
          <a:xfrm>
            <a:off x="9418637" y="2121694"/>
            <a:ext cx="3088683" cy="3088683"/>
          </a:xfrm>
          <a:prstGeom prst="rect">
            <a:avLst/>
          </a:prstGeom>
        </p:spPr>
      </p:pic>
      <p:cxnSp>
        <p:nvCxnSpPr>
          <p:cNvPr id="16" name="Straight Connector 15"/>
          <p:cNvCxnSpPr/>
          <p:nvPr/>
        </p:nvCxnSpPr>
        <p:spPr>
          <a:xfrm>
            <a:off x="9382693" y="1590725"/>
            <a:ext cx="0" cy="4732489"/>
          </a:xfrm>
          <a:prstGeom prst="line">
            <a:avLst/>
          </a:prstGeom>
          <a:ln w="50800">
            <a:solidFill>
              <a:srgbClr val="74B23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769411A4-A3E3-416A-B9FC-FFBCF84BF56C}"/>
              </a:ext>
            </a:extLst>
          </p:cNvPr>
          <p:cNvSpPr/>
          <p:nvPr/>
        </p:nvSpPr>
        <p:spPr>
          <a:xfrm>
            <a:off x="393903" y="1359694"/>
            <a:ext cx="8491334" cy="1197315"/>
          </a:xfrm>
          <a:prstGeom prst="rect">
            <a:avLst/>
          </a:prstGeom>
        </p:spPr>
        <p:txBody>
          <a:bodyPr wrap="square">
            <a:spAutoFit/>
          </a:bodyPr>
          <a:lstStyle/>
          <a:p>
            <a:pPr defTabSz="949071">
              <a:spcBef>
                <a:spcPct val="20000"/>
              </a:spcBef>
              <a:buSzPct val="90000"/>
              <a:defRPr/>
            </a:pPr>
            <a:r>
              <a:rPr lang="en-GB" sz="2038" b="1" dirty="0">
                <a:solidFill>
                  <a:srgbClr val="74B230"/>
                </a:solidFill>
                <a:latin typeface="Segoe UI" panose="020B0502040204020203" pitchFamily="34" charset="0"/>
                <a:cs typeface="Segoe UI" panose="020B0502040204020203" pitchFamily="34" charset="0"/>
              </a:rPr>
              <a:t>Next Lesson:</a:t>
            </a:r>
          </a:p>
          <a:p>
            <a:pPr defTabSz="949071">
              <a:spcBef>
                <a:spcPct val="20000"/>
              </a:spcBef>
              <a:buSzPct val="90000"/>
              <a:defRPr/>
            </a:pPr>
            <a:r>
              <a:rPr lang="en-GB" sz="2038" b="1" dirty="0">
                <a:solidFill>
                  <a:schemeClr val="bg1"/>
                </a:solidFill>
                <a:latin typeface="Segoe UI Light"/>
                <a:cs typeface="Segoe UI" panose="020B0502040204020203" pitchFamily="34" charset="0"/>
              </a:rPr>
              <a:t>(3) </a:t>
            </a:r>
            <a:r>
              <a:rPr lang="en-GB" sz="2038" b="1" dirty="0">
                <a:solidFill>
                  <a:schemeClr val="bg1"/>
                </a:solidFill>
                <a:latin typeface="Segoe UI Light"/>
                <a:cs typeface="Segoe UI" panose="020B0502040204020203" pitchFamily="34" charset="0"/>
              </a:rPr>
              <a:t>Introduction to Azure compute Services and Virtual Machine VS. App Service</a:t>
            </a:r>
            <a:r>
              <a:rPr lang="en-GB" sz="2697" dirty="0" smtClean="0">
                <a:solidFill>
                  <a:srgbClr val="3C3C3C"/>
                </a:solidFill>
                <a:latin typeface="Segoe UI Semilight" panose="020B0402040204020203" pitchFamily="34" charset="0"/>
                <a:cs typeface="Segoe UI Semilight" panose="020B0402040204020203" pitchFamily="34" charset="0"/>
              </a:rPr>
              <a:t> </a:t>
            </a:r>
            <a:endParaRPr lang="en-GB" sz="2697" dirty="0">
              <a:solidFill>
                <a:srgbClr val="3C3C3C"/>
              </a:soli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536062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par>
                                <p:cTn id="8" presetID="22" presetClass="entr" presetSubtype="1"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up)">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CB73BB-2AA6-458F-9B0A-E987A051A35E}"/>
              </a:ext>
            </a:extLst>
          </p:cNvPr>
          <p:cNvSpPr>
            <a:spLocks noGrp="1"/>
          </p:cNvSpPr>
          <p:nvPr>
            <p:ph type="title"/>
          </p:nvPr>
        </p:nvSpPr>
        <p:spPr/>
        <p:txBody>
          <a:bodyPr/>
          <a:lstStyle/>
          <a:p>
            <a:r>
              <a:rPr lang="en-US" sz="4594" dirty="0"/>
              <a:t>Lesson 2: Overview</a:t>
            </a:r>
          </a:p>
        </p:txBody>
      </p:sp>
      <p:sp>
        <p:nvSpPr>
          <p:cNvPr id="5" name="Text Placeholder 5">
            <a:extLst>
              <a:ext uri="{FF2B5EF4-FFF2-40B4-BE49-F238E27FC236}">
                <a16:creationId xmlns:a16="http://schemas.microsoft.com/office/drawing/2014/main" id="{7681AB3B-6AA6-494D-9089-90763CEF72B2}"/>
              </a:ext>
            </a:extLst>
          </p:cNvPr>
          <p:cNvSpPr txBox="1">
            <a:spLocks/>
          </p:cNvSpPr>
          <p:nvPr/>
        </p:nvSpPr>
        <p:spPr>
          <a:xfrm>
            <a:off x="3546039" y="1816894"/>
            <a:ext cx="8768197" cy="48768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defTabSz="949071">
              <a:buBlip>
                <a:blip r:embed="rId3"/>
              </a:buBlip>
              <a:defRPr/>
            </a:pPr>
            <a:r>
              <a:rPr lang="en-GB" sz="2038" dirty="0" smtClean="0">
                <a:gradFill>
                  <a:gsLst>
                    <a:gs pos="1250">
                      <a:srgbClr val="000000"/>
                    </a:gs>
                    <a:gs pos="100000">
                      <a:srgbClr val="000000"/>
                    </a:gs>
                  </a:gsLst>
                  <a:lin ang="5400000" scaled="0"/>
                </a:gradFill>
                <a:latin typeface="Segoe UI Light"/>
              </a:rPr>
              <a:t>Describe </a:t>
            </a:r>
            <a:r>
              <a:rPr lang="en-GB" sz="2038" dirty="0">
                <a:gradFill>
                  <a:gsLst>
                    <a:gs pos="1250">
                      <a:srgbClr val="000000"/>
                    </a:gs>
                    <a:gs pos="100000">
                      <a:srgbClr val="000000"/>
                    </a:gs>
                  </a:gsLst>
                  <a:lin ang="5400000" scaled="0"/>
                </a:gradFill>
                <a:latin typeface="Segoe UI Light"/>
              </a:rPr>
              <a:t>the benefits and usage of </a:t>
            </a:r>
            <a:r>
              <a:rPr lang="en-GB" sz="2038" dirty="0">
                <a:gradFill>
                  <a:gsLst>
                    <a:gs pos="1250">
                      <a:srgbClr val="000000"/>
                    </a:gs>
                    <a:gs pos="100000">
                      <a:srgbClr val="000000"/>
                    </a:gs>
                  </a:gsLst>
                  <a:lin ang="5400000" scaled="0"/>
                </a:gradFill>
                <a:latin typeface="Segoe UI Light"/>
              </a:rPr>
              <a:t>Azure regions, region pairs, and availability </a:t>
            </a:r>
            <a:r>
              <a:rPr lang="en-GB" sz="2038" dirty="0" smtClean="0">
                <a:gradFill>
                  <a:gsLst>
                    <a:gs pos="1250">
                      <a:srgbClr val="000000"/>
                    </a:gs>
                    <a:gs pos="100000">
                      <a:srgbClr val="000000"/>
                    </a:gs>
                  </a:gsLst>
                  <a:lin ang="5400000" scaled="0"/>
                </a:gradFill>
                <a:latin typeface="Segoe UI Light"/>
              </a:rPr>
              <a:t>zones.</a:t>
            </a:r>
            <a:endParaRPr lang="en-GB" sz="2038" dirty="0" smtClean="0">
              <a:gradFill>
                <a:gsLst>
                  <a:gs pos="1250">
                    <a:srgbClr val="000000"/>
                  </a:gs>
                  <a:gs pos="100000">
                    <a:srgbClr val="000000"/>
                  </a:gs>
                </a:gsLst>
                <a:lin ang="5400000" scaled="0"/>
              </a:gradFill>
              <a:latin typeface="Segoe UI Light"/>
            </a:endParaRPr>
          </a:p>
          <a:p>
            <a:pPr defTabSz="949071">
              <a:buBlip>
                <a:blip r:embed="rId3"/>
              </a:buBlip>
              <a:defRPr/>
            </a:pPr>
            <a:r>
              <a:rPr lang="en-GB" sz="2038" dirty="0">
                <a:gradFill>
                  <a:gsLst>
                    <a:gs pos="1250">
                      <a:srgbClr val="000000"/>
                    </a:gs>
                    <a:gs pos="100000">
                      <a:srgbClr val="000000"/>
                    </a:gs>
                  </a:gsLst>
                  <a:lin ang="5400000" scaled="0"/>
                </a:gradFill>
                <a:latin typeface="Segoe UI Light"/>
              </a:rPr>
              <a:t>Describe the benefits and usage of </a:t>
            </a:r>
            <a:r>
              <a:rPr lang="en-GB" sz="2038" dirty="0">
                <a:gradFill>
                  <a:gsLst>
                    <a:gs pos="1250">
                      <a:srgbClr val="000000"/>
                    </a:gs>
                    <a:gs pos="100000">
                      <a:srgbClr val="000000"/>
                    </a:gs>
                  </a:gsLst>
                  <a:lin ang="5400000" scaled="0"/>
                </a:gradFill>
                <a:latin typeface="Segoe UI Light"/>
              </a:rPr>
              <a:t>Azure resources, resource groups, and Azure Resource Manager.</a:t>
            </a:r>
            <a:endParaRPr lang="en-GB" sz="2038" dirty="0" smtClean="0">
              <a:gradFill>
                <a:gsLst>
                  <a:gs pos="1250">
                    <a:srgbClr val="000000"/>
                  </a:gs>
                  <a:gs pos="100000">
                    <a:srgbClr val="000000"/>
                  </a:gs>
                </a:gsLst>
                <a:lin ang="5400000" scaled="0"/>
              </a:gradFill>
              <a:latin typeface="Segoe UI Light"/>
            </a:endParaRPr>
          </a:p>
          <a:p>
            <a:pPr defTabSz="949071">
              <a:buBlip>
                <a:blip r:embed="rId3"/>
              </a:buBlip>
              <a:defRPr/>
            </a:pPr>
            <a:r>
              <a:rPr lang="en-GB" sz="2038" dirty="0" smtClean="0">
                <a:gradFill>
                  <a:gsLst>
                    <a:gs pos="1250">
                      <a:srgbClr val="000000"/>
                    </a:gs>
                    <a:gs pos="100000">
                      <a:srgbClr val="000000"/>
                    </a:gs>
                  </a:gsLst>
                  <a:lin ang="5400000" scaled="0"/>
                </a:gradFill>
                <a:latin typeface="Segoe UI Light"/>
              </a:rPr>
              <a:t>Describe the benefits and usage of </a:t>
            </a:r>
            <a:r>
              <a:rPr lang="en-US" sz="2038" dirty="0" smtClean="0">
                <a:gradFill>
                  <a:gsLst>
                    <a:gs pos="1250">
                      <a:srgbClr val="000000"/>
                    </a:gs>
                    <a:gs pos="100000">
                      <a:srgbClr val="000000"/>
                    </a:gs>
                  </a:gsLst>
                  <a:lin ang="5400000" scaled="0"/>
                </a:gradFill>
                <a:latin typeface="Segoe UI Light"/>
              </a:rPr>
              <a:t>Azure subscriptions and management groups.</a:t>
            </a:r>
            <a:endParaRPr lang="en-US" sz="2038" dirty="0">
              <a:gradFill>
                <a:gsLst>
                  <a:gs pos="1250">
                    <a:srgbClr val="000000"/>
                  </a:gs>
                  <a:gs pos="100000">
                    <a:srgbClr val="000000"/>
                  </a:gs>
                </a:gsLst>
                <a:lin ang="5400000" scaled="0"/>
              </a:gradFill>
              <a:latin typeface="Segoe UI Light"/>
            </a:endParaRPr>
          </a:p>
        </p:txBody>
      </p:sp>
      <p:cxnSp>
        <p:nvCxnSpPr>
          <p:cNvPr id="16" name="Straight Connector 15"/>
          <p:cNvCxnSpPr/>
          <p:nvPr/>
        </p:nvCxnSpPr>
        <p:spPr>
          <a:xfrm>
            <a:off x="2941637" y="1528030"/>
            <a:ext cx="0" cy="4732489"/>
          </a:xfrm>
          <a:prstGeom prst="line">
            <a:avLst/>
          </a:prstGeom>
          <a:ln w="50800">
            <a:solidFill>
              <a:srgbClr val="74B23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3159840" y="1274338"/>
            <a:ext cx="3479591" cy="507383"/>
          </a:xfrm>
          <a:prstGeom prst="rect">
            <a:avLst/>
          </a:prstGeom>
        </p:spPr>
        <p:txBody>
          <a:bodyPr wrap="square">
            <a:spAutoFit/>
          </a:bodyPr>
          <a:lstStyle/>
          <a:p>
            <a:pPr defTabSz="949071">
              <a:spcBef>
                <a:spcPct val="20000"/>
              </a:spcBef>
              <a:buSzPct val="90000"/>
              <a:defRPr/>
            </a:pPr>
            <a:r>
              <a:rPr lang="en-GB" sz="2697" dirty="0">
                <a:solidFill>
                  <a:srgbClr val="3C3C3C"/>
                </a:solidFill>
                <a:latin typeface="Segoe UI Semilight" panose="020B0402040204020203" pitchFamily="34" charset="0"/>
                <a:cs typeface="Segoe UI Semilight" panose="020B0402040204020203" pitchFamily="34" charset="0"/>
              </a:rPr>
              <a:t>This lesson will cover</a:t>
            </a:r>
          </a:p>
        </p:txBody>
      </p:sp>
      <p:pic>
        <p:nvPicPr>
          <p:cNvPr id="3" name="Graphic 2">
            <a:extLst>
              <a:ext uri="{FF2B5EF4-FFF2-40B4-BE49-F238E27FC236}">
                <a16:creationId xmlns:a16="http://schemas.microsoft.com/office/drawing/2014/main" id="{57BEBBDA-FA3B-40AA-8BD8-6D434A000150}"/>
              </a:ext>
            </a:extLst>
          </p:cNvPr>
          <p:cNvPicPr>
            <a:picLocks noChangeAspect="1"/>
          </p:cNvPicPr>
          <p:nvPr/>
        </p:nvPicPr>
        <p:blipFill>
          <a:blip r:embed="rId4">
            <a:extLst>
              <a:ext uri="{96DAC541-7B7A-43D3-8B79-37D633B846F1}">
                <asvg:svgBlip xmlns:asvg="http://schemas.microsoft.com/office/drawing/2016/SVG/main" xmlns="" r:embed="rId5"/>
              </a:ext>
            </a:extLst>
          </a:blip>
          <a:srcRect/>
          <a:stretch/>
        </p:blipFill>
        <p:spPr>
          <a:xfrm>
            <a:off x="122237" y="2171877"/>
            <a:ext cx="3035256" cy="3035256"/>
          </a:xfrm>
          <a:prstGeom prst="rect">
            <a:avLst/>
          </a:prstGeom>
        </p:spPr>
      </p:pic>
    </p:spTree>
    <p:extLst>
      <p:ext uri="{BB962C8B-B14F-4D97-AF65-F5344CB8AC3E}">
        <p14:creationId xmlns:p14="http://schemas.microsoft.com/office/powerpoint/2010/main" val="4015141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up)">
                                      <p:cBhvr>
                                        <p:cTn id="7" dur="500"/>
                                        <p:tgtEl>
                                          <p:spTgt spid="1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left)">
                                      <p:cBhvr>
                                        <p:cTn id="11" dur="500"/>
                                        <p:tgtEl>
                                          <p:spTgt spid="1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
                                            <p:txEl>
                                              <p:pRg st="0" end="0"/>
                                            </p:txEl>
                                          </p:spTgt>
                                        </p:tgtEl>
                                        <p:attrNameLst>
                                          <p:attrName>style.visibility</p:attrName>
                                        </p:attrNameLst>
                                      </p:cBhvr>
                                      <p:to>
                                        <p:strVal val="visible"/>
                                      </p:to>
                                    </p:set>
                                    <p:animEffect transition="in" filter="fade">
                                      <p:cBhvr>
                                        <p:cTn id="16" dur="500"/>
                                        <p:tgtEl>
                                          <p:spTgt spid="5">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xEl>
                                              <p:pRg st="2" end="2"/>
                                            </p:txEl>
                                          </p:spTgt>
                                        </p:tgtEl>
                                        <p:attrNameLst>
                                          <p:attrName>style.visibility</p:attrName>
                                        </p:attrNameLst>
                                      </p:cBhvr>
                                      <p:to>
                                        <p:strVal val="visible"/>
                                      </p:to>
                                    </p:set>
                                    <p:animEffect transition="in" filter="fade">
                                      <p:cBhvr>
                                        <p:cTn id="26"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CB73BB-2AA6-458F-9B0A-E987A051A35E}"/>
              </a:ext>
            </a:extLst>
          </p:cNvPr>
          <p:cNvSpPr>
            <a:spLocks noGrp="1"/>
          </p:cNvSpPr>
          <p:nvPr>
            <p:ph type="title"/>
          </p:nvPr>
        </p:nvSpPr>
        <p:spPr>
          <a:xfrm>
            <a:off x="174112" y="140494"/>
            <a:ext cx="11889564" cy="916534"/>
          </a:xfrm>
        </p:spPr>
        <p:txBody>
          <a:bodyPr/>
          <a:lstStyle/>
          <a:p>
            <a:r>
              <a:rPr lang="en-GB" sz="4400" dirty="0" smtClean="0"/>
              <a:t>O</a:t>
            </a:r>
            <a:r>
              <a:rPr lang="en-GB" dirty="0" smtClean="0"/>
              <a:t>rganizing </a:t>
            </a:r>
            <a:r>
              <a:rPr lang="en-GB" dirty="0"/>
              <a:t>structure for resources in Azure</a:t>
            </a:r>
            <a:endParaRPr lang="en-GB" sz="4400" dirty="0"/>
          </a:p>
        </p:txBody>
      </p:sp>
      <p:pic>
        <p:nvPicPr>
          <p:cNvPr id="1026" name="Picture 2" descr="Screenshot of the hierarchy for objects in Az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4037" y="1664494"/>
            <a:ext cx="5753100" cy="4562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30708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4">
            <a:extLst>
              <a:ext uri="{FF2B5EF4-FFF2-40B4-BE49-F238E27FC236}">
                <a16:creationId xmlns:a16="http://schemas.microsoft.com/office/drawing/2014/main" id="{3F2CED08-3BD5-40E1-82CB-3CC3B3160CC7}"/>
              </a:ext>
            </a:extLst>
          </p:cNvPr>
          <p:cNvSpPr txBox="1">
            <a:spLocks/>
          </p:cNvSpPr>
          <p:nvPr/>
        </p:nvSpPr>
        <p:spPr>
          <a:xfrm>
            <a:off x="454476" y="230567"/>
            <a:ext cx="10246112" cy="73866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defTabSz="949071">
              <a:defRPr/>
            </a:pPr>
            <a:r>
              <a:rPr lang="en-GB" sz="4800" spc="-102" dirty="0">
                <a:solidFill>
                  <a:srgbClr val="FFFFFF"/>
                </a:solidFill>
                <a:latin typeface="Segoe UI Light"/>
              </a:rPr>
              <a:t>Azure </a:t>
            </a:r>
            <a:r>
              <a:rPr lang="en-GB" sz="4800" spc="-102" dirty="0" smtClean="0">
                <a:solidFill>
                  <a:srgbClr val="FFFFFF"/>
                </a:solidFill>
                <a:latin typeface="Segoe UI Light"/>
              </a:rPr>
              <a:t>regions</a:t>
            </a:r>
            <a:endParaRPr lang="en-GB" sz="4800" spc="-102" dirty="0">
              <a:solidFill>
                <a:srgbClr val="FFFFFF"/>
              </a:solidFill>
              <a:latin typeface="Segoe UI Light"/>
            </a:endParaRPr>
          </a:p>
        </p:txBody>
      </p:sp>
      <p:sp>
        <p:nvSpPr>
          <p:cNvPr id="4" name="Text Placeholder 2">
            <a:extLst>
              <a:ext uri="{FF2B5EF4-FFF2-40B4-BE49-F238E27FC236}">
                <a16:creationId xmlns:a16="http://schemas.microsoft.com/office/drawing/2014/main" id="{00A2AF58-4127-4CB4-B109-48B9837155B3}"/>
              </a:ext>
            </a:extLst>
          </p:cNvPr>
          <p:cNvSpPr txBox="1">
            <a:spLocks/>
          </p:cNvSpPr>
          <p:nvPr/>
        </p:nvSpPr>
        <p:spPr>
          <a:xfrm>
            <a:off x="612844" y="1590727"/>
            <a:ext cx="11210789" cy="1610551"/>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marL="0" indent="0" defTabSz="949071">
              <a:buNone/>
            </a:pPr>
            <a:r>
              <a:rPr lang="en-US" sz="2850" dirty="0">
                <a:gradFill>
                  <a:gsLst>
                    <a:gs pos="1250">
                      <a:srgbClr val="000000"/>
                    </a:gs>
                    <a:gs pos="100000">
                      <a:srgbClr val="000000"/>
                    </a:gs>
                  </a:gsLst>
                  <a:lin ang="5400000" scaled="0"/>
                </a:gradFill>
                <a:latin typeface="Segoe UI"/>
              </a:rPr>
              <a:t>A </a:t>
            </a:r>
            <a:r>
              <a:rPr lang="en-US" sz="2850" dirty="0">
                <a:gradFill>
                  <a:gsLst>
                    <a:gs pos="1250">
                      <a:srgbClr val="0078D4"/>
                    </a:gs>
                    <a:gs pos="100000">
                      <a:srgbClr val="0078D4"/>
                    </a:gs>
                  </a:gsLst>
                  <a:lin ang="5400000" scaled="0"/>
                </a:gradFill>
                <a:latin typeface="Segoe UI Semibold" panose="020B0702040204020203" pitchFamily="34" charset="0"/>
                <a:cs typeface="Segoe UI Semibold" panose="020B0702040204020203" pitchFamily="34" charset="0"/>
              </a:rPr>
              <a:t>region</a:t>
            </a:r>
            <a:r>
              <a:rPr lang="en-US" sz="2850" dirty="0">
                <a:gradFill>
                  <a:gsLst>
                    <a:gs pos="1250">
                      <a:srgbClr val="000000"/>
                    </a:gs>
                    <a:gs pos="100000">
                      <a:srgbClr val="000000"/>
                    </a:gs>
                  </a:gsLst>
                  <a:lin ang="5400000" scaled="0"/>
                </a:gradFill>
                <a:latin typeface="Segoe UI"/>
              </a:rPr>
              <a:t> is an Azure data center within a specific geographic location. All Azure resources are created in an Azure region and subscription</a:t>
            </a:r>
          </a:p>
        </p:txBody>
      </p:sp>
    </p:spTree>
    <p:extLst>
      <p:ext uri="{BB962C8B-B14F-4D97-AF65-F5344CB8AC3E}">
        <p14:creationId xmlns:p14="http://schemas.microsoft.com/office/powerpoint/2010/main" val="5557955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4">
            <a:extLst>
              <a:ext uri="{FF2B5EF4-FFF2-40B4-BE49-F238E27FC236}">
                <a16:creationId xmlns:a16="http://schemas.microsoft.com/office/drawing/2014/main" id="{3F2CED08-3BD5-40E1-82CB-3CC3B3160CC7}"/>
              </a:ext>
            </a:extLst>
          </p:cNvPr>
          <p:cNvSpPr txBox="1">
            <a:spLocks/>
          </p:cNvSpPr>
          <p:nvPr/>
        </p:nvSpPr>
        <p:spPr>
          <a:xfrm>
            <a:off x="454476" y="230567"/>
            <a:ext cx="10246112" cy="73866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defTabSz="949071">
              <a:defRPr/>
            </a:pPr>
            <a:r>
              <a:rPr lang="en-GB" sz="4800" spc="-102" dirty="0">
                <a:solidFill>
                  <a:srgbClr val="FFFFFF"/>
                </a:solidFill>
                <a:latin typeface="Segoe UI Light"/>
              </a:rPr>
              <a:t>Azure </a:t>
            </a:r>
            <a:r>
              <a:rPr lang="en-GB" sz="4800" spc="-102" dirty="0" smtClean="0">
                <a:solidFill>
                  <a:srgbClr val="FFFFFF"/>
                </a:solidFill>
                <a:latin typeface="Segoe UI Light"/>
              </a:rPr>
              <a:t>regions</a:t>
            </a:r>
            <a:endParaRPr lang="en-GB" sz="4800" spc="-102" dirty="0">
              <a:solidFill>
                <a:srgbClr val="FFFFFF"/>
              </a:solidFill>
              <a:latin typeface="Segoe UI Light"/>
            </a:endParaRPr>
          </a:p>
        </p:txBody>
      </p:sp>
      <p:pic>
        <p:nvPicPr>
          <p:cNvPr id="2050" name="Picture 2" descr="Global map of available Azure regions as of June 20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7057" y="2052840"/>
            <a:ext cx="9102650" cy="431473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122237" y="6342071"/>
            <a:ext cx="6216650" cy="276999"/>
          </a:xfrm>
          <a:prstGeom prst="rect">
            <a:avLst/>
          </a:prstGeom>
        </p:spPr>
        <p:txBody>
          <a:bodyPr>
            <a:spAutoFit/>
          </a:bodyPr>
          <a:lstStyle/>
          <a:p>
            <a:pPr defTabSz="931033">
              <a:defRPr/>
            </a:pPr>
            <a:r>
              <a:rPr lang="en-GB" sz="1200" dirty="0">
                <a:latin typeface="Segoe UI" panose="020B0502040204020203" pitchFamily="34" charset="0"/>
              </a:rPr>
              <a:t>* Three Azure Government Secret region locations undisclosed</a:t>
            </a:r>
            <a:endParaRPr lang="en-GB" sz="1200" dirty="0"/>
          </a:p>
        </p:txBody>
      </p:sp>
      <p:grpSp>
        <p:nvGrpSpPr>
          <p:cNvPr id="15" name="Group 14">
            <a:extLst>
              <a:ext uri="{FF2B5EF4-FFF2-40B4-BE49-F238E27FC236}">
                <a16:creationId xmlns:a16="http://schemas.microsoft.com/office/drawing/2014/main" id="{9A78EFB5-5870-485C-BD38-999589928991}"/>
              </a:ext>
            </a:extLst>
          </p:cNvPr>
          <p:cNvGrpSpPr/>
          <p:nvPr/>
        </p:nvGrpSpPr>
        <p:grpSpPr>
          <a:xfrm>
            <a:off x="242746" y="1210211"/>
            <a:ext cx="2128458" cy="844880"/>
            <a:chOff x="427037" y="1820862"/>
            <a:chExt cx="2133600" cy="846921"/>
          </a:xfrm>
        </p:grpSpPr>
        <p:sp>
          <p:nvSpPr>
            <p:cNvPr id="16" name="Rectangle 15">
              <a:extLst>
                <a:ext uri="{FF2B5EF4-FFF2-40B4-BE49-F238E27FC236}">
                  <a16:creationId xmlns:a16="http://schemas.microsoft.com/office/drawing/2014/main" id="{F23925AC-37DC-4E67-AC99-00A3FD392D54}"/>
                </a:ext>
              </a:extLst>
            </p:cNvPr>
            <p:cNvSpPr/>
            <p:nvPr/>
          </p:nvSpPr>
          <p:spPr>
            <a:xfrm>
              <a:off x="427037" y="1820862"/>
              <a:ext cx="990600" cy="846921"/>
            </a:xfrm>
            <a:prstGeom prst="rect">
              <a:avLst/>
            </a:prstGeom>
          </p:spPr>
          <p:txBody>
            <a:bodyPr wrap="square">
              <a:spAutoFit/>
            </a:bodyPr>
            <a:lstStyle/>
            <a:p>
              <a:pPr defTabSz="930532">
                <a:defRPr/>
              </a:pPr>
              <a:r>
                <a:rPr lang="en-US" sz="4789" b="1" dirty="0">
                  <a:solidFill>
                    <a:schemeClr val="tx2">
                      <a:lumMod val="90000"/>
                      <a:lumOff val="10000"/>
                    </a:schemeClr>
                  </a:solidFill>
                  <a:latin typeface="Segoe UI"/>
                </a:rPr>
                <a:t>60</a:t>
              </a:r>
              <a:endParaRPr lang="en-US" sz="2794" b="1" dirty="0">
                <a:solidFill>
                  <a:schemeClr val="tx2">
                    <a:lumMod val="90000"/>
                    <a:lumOff val="10000"/>
                  </a:schemeClr>
                </a:solidFill>
                <a:latin typeface="Segoe UI"/>
              </a:endParaRPr>
            </a:p>
          </p:txBody>
        </p:sp>
        <p:sp>
          <p:nvSpPr>
            <p:cNvPr id="17" name="Rectangle 16">
              <a:extLst>
                <a:ext uri="{FF2B5EF4-FFF2-40B4-BE49-F238E27FC236}">
                  <a16:creationId xmlns:a16="http://schemas.microsoft.com/office/drawing/2014/main" id="{16060B1B-04A0-48A5-82C8-560D0FE2F8A6}"/>
                </a:ext>
              </a:extLst>
            </p:cNvPr>
            <p:cNvSpPr/>
            <p:nvPr/>
          </p:nvSpPr>
          <p:spPr>
            <a:xfrm>
              <a:off x="1189037" y="1956386"/>
              <a:ext cx="1371600" cy="595870"/>
            </a:xfrm>
            <a:prstGeom prst="rect">
              <a:avLst/>
            </a:prstGeom>
          </p:spPr>
          <p:txBody>
            <a:bodyPr wrap="square">
              <a:spAutoFit/>
            </a:bodyPr>
            <a:lstStyle/>
            <a:p>
              <a:pPr defTabSz="930532">
                <a:defRPr/>
              </a:pPr>
              <a:r>
                <a:rPr lang="en-US" sz="1596" dirty="0">
                  <a:solidFill>
                    <a:schemeClr val="tx2">
                      <a:lumMod val="90000"/>
                      <a:lumOff val="10000"/>
                    </a:schemeClr>
                  </a:solidFill>
                  <a:latin typeface="Segoe UI"/>
                </a:rPr>
                <a:t>regions </a:t>
              </a:r>
            </a:p>
            <a:p>
              <a:pPr defTabSz="930532">
                <a:defRPr/>
              </a:pPr>
              <a:r>
                <a:rPr lang="en-US" sz="1596" dirty="0">
                  <a:solidFill>
                    <a:schemeClr val="tx2">
                      <a:lumMod val="90000"/>
                      <a:lumOff val="10000"/>
                    </a:schemeClr>
                  </a:solidFill>
                  <a:latin typeface="Segoe UI"/>
                </a:rPr>
                <a:t>worldwide</a:t>
              </a:r>
            </a:p>
          </p:txBody>
        </p:sp>
      </p:grpSp>
      <p:grpSp>
        <p:nvGrpSpPr>
          <p:cNvPr id="18" name="Group 17">
            <a:extLst>
              <a:ext uri="{FF2B5EF4-FFF2-40B4-BE49-F238E27FC236}">
                <a16:creationId xmlns:a16="http://schemas.microsoft.com/office/drawing/2014/main" id="{42EA739C-9AD3-4C6C-8D59-80232BFC3226}"/>
              </a:ext>
            </a:extLst>
          </p:cNvPr>
          <p:cNvGrpSpPr/>
          <p:nvPr/>
        </p:nvGrpSpPr>
        <p:grpSpPr>
          <a:xfrm>
            <a:off x="2371204" y="1210211"/>
            <a:ext cx="2508539" cy="844880"/>
            <a:chOff x="427037" y="1820862"/>
            <a:chExt cx="2514600" cy="846921"/>
          </a:xfrm>
        </p:grpSpPr>
        <p:sp>
          <p:nvSpPr>
            <p:cNvPr id="19" name="Rectangle 18">
              <a:extLst>
                <a:ext uri="{FF2B5EF4-FFF2-40B4-BE49-F238E27FC236}">
                  <a16:creationId xmlns:a16="http://schemas.microsoft.com/office/drawing/2014/main" id="{65B71F30-BA63-49C7-B171-F90F1E772850}"/>
                </a:ext>
              </a:extLst>
            </p:cNvPr>
            <p:cNvSpPr/>
            <p:nvPr/>
          </p:nvSpPr>
          <p:spPr>
            <a:xfrm>
              <a:off x="427037" y="1820862"/>
              <a:ext cx="1371600" cy="846921"/>
            </a:xfrm>
            <a:prstGeom prst="rect">
              <a:avLst/>
            </a:prstGeom>
          </p:spPr>
          <p:txBody>
            <a:bodyPr wrap="square">
              <a:spAutoFit/>
            </a:bodyPr>
            <a:lstStyle/>
            <a:p>
              <a:pPr defTabSz="930532">
                <a:defRPr/>
              </a:pPr>
              <a:r>
                <a:rPr lang="en-US" sz="4789" b="1" dirty="0">
                  <a:solidFill>
                    <a:schemeClr val="tx2">
                      <a:lumMod val="90000"/>
                      <a:lumOff val="10000"/>
                    </a:schemeClr>
                  </a:solidFill>
                  <a:latin typeface="Segoe UI"/>
                </a:rPr>
                <a:t>140</a:t>
              </a:r>
              <a:endParaRPr lang="en-US" sz="2794" b="1" dirty="0">
                <a:solidFill>
                  <a:schemeClr val="tx2">
                    <a:lumMod val="90000"/>
                    <a:lumOff val="10000"/>
                  </a:schemeClr>
                </a:solidFill>
                <a:latin typeface="Segoe UI"/>
              </a:endParaRPr>
            </a:p>
          </p:txBody>
        </p:sp>
        <p:sp>
          <p:nvSpPr>
            <p:cNvPr id="20" name="Rectangle 19">
              <a:extLst>
                <a:ext uri="{FF2B5EF4-FFF2-40B4-BE49-F238E27FC236}">
                  <a16:creationId xmlns:a16="http://schemas.microsoft.com/office/drawing/2014/main" id="{4174D9FD-62C3-4B59-A5A4-D3ABB8B40DDC}"/>
                </a:ext>
              </a:extLst>
            </p:cNvPr>
            <p:cNvSpPr/>
            <p:nvPr/>
          </p:nvSpPr>
          <p:spPr>
            <a:xfrm>
              <a:off x="1570037" y="1956386"/>
              <a:ext cx="1371600" cy="595870"/>
            </a:xfrm>
            <a:prstGeom prst="rect">
              <a:avLst/>
            </a:prstGeom>
          </p:spPr>
          <p:txBody>
            <a:bodyPr wrap="square">
              <a:spAutoFit/>
            </a:bodyPr>
            <a:lstStyle/>
            <a:p>
              <a:pPr defTabSz="930532">
                <a:defRPr/>
              </a:pPr>
              <a:r>
                <a:rPr lang="en-US" sz="1596" dirty="0">
                  <a:solidFill>
                    <a:schemeClr val="tx2">
                      <a:lumMod val="90000"/>
                      <a:lumOff val="10000"/>
                    </a:schemeClr>
                  </a:solidFill>
                  <a:latin typeface="Segoe UI"/>
                </a:rPr>
                <a:t>available countries  </a:t>
              </a:r>
            </a:p>
          </p:txBody>
        </p:sp>
      </p:grpSp>
    </p:spTree>
    <p:extLst>
      <p:ext uri="{BB962C8B-B14F-4D97-AF65-F5344CB8AC3E}">
        <p14:creationId xmlns:p14="http://schemas.microsoft.com/office/powerpoint/2010/main" val="12734904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E185DCC-42E2-427D-82FB-AA3F07D8A6F0}"/>
              </a:ext>
            </a:extLst>
          </p:cNvPr>
          <p:cNvSpPr/>
          <p:nvPr/>
        </p:nvSpPr>
        <p:spPr bwMode="auto">
          <a:xfrm>
            <a:off x="6661468" y="1438124"/>
            <a:ext cx="5036166" cy="517538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47" tIns="146117" rIns="182647" bIns="146117" numCol="1" spcCol="0" rtlCol="0" fromWordArt="0" anchor="t" anchorCtr="0" forceAA="0" compatLnSpc="1">
            <a:prstTxWarp prst="textNoShape">
              <a:avLst/>
            </a:prstTxWarp>
            <a:noAutofit/>
          </a:bodyPr>
          <a:lstStyle/>
          <a:p>
            <a:pPr defTabSz="931287" fontAlgn="base">
              <a:spcBef>
                <a:spcPct val="0"/>
              </a:spcBef>
              <a:spcAft>
                <a:spcPct val="0"/>
              </a:spcAft>
            </a:pPr>
            <a:endParaRPr lang="en-GB" sz="1998"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7" name="Rectangle 16">
            <a:extLst>
              <a:ext uri="{FF2B5EF4-FFF2-40B4-BE49-F238E27FC236}">
                <a16:creationId xmlns:a16="http://schemas.microsoft.com/office/drawing/2014/main" id="{0709F745-02FE-434D-A7C5-3C1EAD71AA12}"/>
              </a:ext>
            </a:extLst>
          </p:cNvPr>
          <p:cNvSpPr/>
          <p:nvPr/>
        </p:nvSpPr>
        <p:spPr bwMode="auto">
          <a:xfrm>
            <a:off x="7036306" y="2166969"/>
            <a:ext cx="1361191" cy="1467041"/>
          </a:xfrm>
          <a:prstGeom prst="rect">
            <a:avLst/>
          </a:prstGeom>
          <a:solidFill>
            <a:schemeClr val="bg1"/>
          </a:solidFill>
          <a:ln w="12700">
            <a:solidFill>
              <a:schemeClr val="tx1">
                <a:lumMod val="75000"/>
                <a:lumOff val="2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47" tIns="146117" rIns="182647" bIns="146117" numCol="1" spcCol="0" rtlCol="0" fromWordArt="0" anchor="t" anchorCtr="0" forceAA="0" compatLnSpc="1">
            <a:prstTxWarp prst="textNoShape">
              <a:avLst/>
            </a:prstTxWarp>
            <a:noAutofit/>
          </a:bodyPr>
          <a:lstStyle/>
          <a:p>
            <a:pPr defTabSz="931287" fontAlgn="base">
              <a:spcBef>
                <a:spcPct val="0"/>
              </a:spcBef>
              <a:spcAft>
                <a:spcPct val="0"/>
              </a:spcAft>
            </a:pPr>
            <a:endParaRPr lang="en-GB" sz="1998"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 name="Title 24">
            <a:extLst>
              <a:ext uri="{FF2B5EF4-FFF2-40B4-BE49-F238E27FC236}">
                <a16:creationId xmlns:a16="http://schemas.microsoft.com/office/drawing/2014/main" id="{3F2CED08-3BD5-40E1-82CB-3CC3B3160CC7}"/>
              </a:ext>
            </a:extLst>
          </p:cNvPr>
          <p:cNvSpPr txBox="1">
            <a:spLocks/>
          </p:cNvSpPr>
          <p:nvPr/>
        </p:nvSpPr>
        <p:spPr>
          <a:xfrm>
            <a:off x="434430" y="145557"/>
            <a:ext cx="10246112" cy="75140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defTabSz="949071">
              <a:defRPr/>
            </a:pPr>
            <a:r>
              <a:rPr lang="en-GB" sz="4793" spc="-102" dirty="0">
                <a:solidFill>
                  <a:srgbClr val="FFFFFF"/>
                </a:solidFill>
                <a:latin typeface="Segoe UI Light"/>
              </a:rPr>
              <a:t>Azure Availability Zones</a:t>
            </a:r>
          </a:p>
        </p:txBody>
      </p:sp>
      <p:sp>
        <p:nvSpPr>
          <p:cNvPr id="9" name="Text Placeholder 2">
            <a:extLst>
              <a:ext uri="{FF2B5EF4-FFF2-40B4-BE49-F238E27FC236}">
                <a16:creationId xmlns:a16="http://schemas.microsoft.com/office/drawing/2014/main" id="{0B937F43-0131-460E-9C93-908A0406929A}"/>
              </a:ext>
            </a:extLst>
          </p:cNvPr>
          <p:cNvSpPr txBox="1">
            <a:spLocks/>
          </p:cNvSpPr>
          <p:nvPr/>
        </p:nvSpPr>
        <p:spPr>
          <a:xfrm>
            <a:off x="591392" y="1438124"/>
            <a:ext cx="4867856" cy="462919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marL="0" indent="0" defTabSz="949071">
              <a:spcBef>
                <a:spcPts val="2397"/>
              </a:spcBef>
              <a:buNone/>
              <a:defRPr/>
            </a:pPr>
            <a:r>
              <a:rPr lang="en-US" sz="2850" dirty="0">
                <a:gradFill>
                  <a:gsLst>
                    <a:gs pos="1250">
                      <a:srgbClr val="000000"/>
                    </a:gs>
                    <a:gs pos="100000">
                      <a:srgbClr val="000000"/>
                    </a:gs>
                  </a:gsLst>
                  <a:lin ang="5400000" scaled="0"/>
                </a:gradFill>
                <a:latin typeface="Segoe UI"/>
              </a:rPr>
              <a:t>Fault-isolated locations within an Azure region</a:t>
            </a:r>
          </a:p>
          <a:p>
            <a:pPr marL="0" indent="0" defTabSz="949071">
              <a:spcBef>
                <a:spcPts val="2397"/>
              </a:spcBef>
              <a:buNone/>
              <a:defRPr/>
            </a:pPr>
            <a:r>
              <a:rPr lang="en-US" sz="2850" dirty="0">
                <a:gradFill>
                  <a:gsLst>
                    <a:gs pos="1250">
                      <a:srgbClr val="000000"/>
                    </a:gs>
                    <a:gs pos="100000">
                      <a:srgbClr val="000000"/>
                    </a:gs>
                  </a:gsLst>
                  <a:lin ang="5400000" scaled="0"/>
                </a:gradFill>
                <a:latin typeface="Segoe UI"/>
              </a:rPr>
              <a:t>Redundant power, cooling, and networking</a:t>
            </a:r>
          </a:p>
          <a:p>
            <a:pPr marL="0" indent="0" defTabSz="949071">
              <a:spcBef>
                <a:spcPts val="2397"/>
              </a:spcBef>
              <a:buNone/>
              <a:defRPr/>
            </a:pPr>
            <a:r>
              <a:rPr lang="en-US" sz="2850" dirty="0">
                <a:gradFill>
                  <a:gsLst>
                    <a:gs pos="1250">
                      <a:srgbClr val="000000"/>
                    </a:gs>
                    <a:gs pos="100000">
                      <a:srgbClr val="000000"/>
                    </a:gs>
                  </a:gsLst>
                  <a:lin ang="5400000" scaled="0"/>
                </a:gradFill>
                <a:latin typeface="Segoe UI"/>
              </a:rPr>
              <a:t>99.99% SLA on virtual machines</a:t>
            </a:r>
          </a:p>
          <a:p>
            <a:pPr marL="232602" indent="-232602" defTabSz="949071">
              <a:defRPr/>
            </a:pPr>
            <a:endParaRPr lang="en-US" sz="2850" dirty="0">
              <a:gradFill>
                <a:gsLst>
                  <a:gs pos="1250">
                    <a:srgbClr val="000000"/>
                  </a:gs>
                  <a:gs pos="100000">
                    <a:srgbClr val="000000"/>
                  </a:gs>
                </a:gsLst>
                <a:lin ang="5400000" scaled="0"/>
              </a:gradFill>
              <a:latin typeface="Segoe UI"/>
            </a:endParaRPr>
          </a:p>
        </p:txBody>
      </p:sp>
      <p:sp>
        <p:nvSpPr>
          <p:cNvPr id="6" name="Rectangle 5">
            <a:extLst>
              <a:ext uri="{FF2B5EF4-FFF2-40B4-BE49-F238E27FC236}">
                <a16:creationId xmlns:a16="http://schemas.microsoft.com/office/drawing/2014/main" id="{0B041554-5164-4F04-B490-4A6E3CC4706A}"/>
              </a:ext>
            </a:extLst>
          </p:cNvPr>
          <p:cNvSpPr/>
          <p:nvPr/>
        </p:nvSpPr>
        <p:spPr bwMode="auto">
          <a:xfrm>
            <a:off x="6903161" y="1969126"/>
            <a:ext cx="1361191" cy="1467041"/>
          </a:xfrm>
          <a:prstGeom prst="rect">
            <a:avLst/>
          </a:prstGeom>
          <a:solidFill>
            <a:schemeClr val="bg1"/>
          </a:solidFill>
          <a:ln w="12700">
            <a:solidFill>
              <a:schemeClr val="tx1">
                <a:lumMod val="75000"/>
                <a:lumOff val="2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47" tIns="146117" rIns="182647" bIns="146117" numCol="1" spcCol="0" rtlCol="0" fromWordArt="0" anchor="t" anchorCtr="0" forceAA="0" compatLnSpc="1">
            <a:prstTxWarp prst="textNoShape">
              <a:avLst/>
            </a:prstTxWarp>
            <a:noAutofit/>
          </a:bodyPr>
          <a:lstStyle/>
          <a:p>
            <a:pPr defTabSz="931287" fontAlgn="base">
              <a:spcBef>
                <a:spcPct val="0"/>
              </a:spcBef>
              <a:spcAft>
                <a:spcPct val="0"/>
              </a:spcAft>
            </a:pPr>
            <a:endParaRPr lang="en-GB" sz="1998"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4" name="Picture 3" descr="A picture containing black, line, dark, flying&#10;&#10;Description automatically generated">
            <a:extLst>
              <a:ext uri="{FF2B5EF4-FFF2-40B4-BE49-F238E27FC236}">
                <a16:creationId xmlns:a16="http://schemas.microsoft.com/office/drawing/2014/main" id="{CC12BC7D-EF61-4B48-B292-DDAC695B64F9}"/>
              </a:ext>
            </a:extLst>
          </p:cNvPr>
          <p:cNvPicPr>
            <a:picLocks noChangeAspect="1"/>
          </p:cNvPicPr>
          <p:nvPr/>
        </p:nvPicPr>
        <p:blipFill>
          <a:blip r:embed="rId3">
            <a:duotone>
              <a:schemeClr val="accent1">
                <a:shade val="45000"/>
                <a:satMod val="135000"/>
              </a:schemeClr>
              <a:prstClr val="white"/>
            </a:duotone>
          </a:blip>
          <a:stretch>
            <a:fillRect/>
          </a:stretch>
        </p:blipFill>
        <p:spPr>
          <a:xfrm>
            <a:off x="6979554" y="2036863"/>
            <a:ext cx="223501" cy="345474"/>
          </a:xfrm>
          <a:prstGeom prst="rect">
            <a:avLst/>
          </a:prstGeom>
        </p:spPr>
      </p:pic>
      <p:pic>
        <p:nvPicPr>
          <p:cNvPr id="7170" name="Picture 2" descr="Air Cooling Svg Png Icon Free Download (#220938) - OnlineWebFonts.COM">
            <a:extLst>
              <a:ext uri="{FF2B5EF4-FFF2-40B4-BE49-F238E27FC236}">
                <a16:creationId xmlns:a16="http://schemas.microsoft.com/office/drawing/2014/main" id="{366803AC-69E3-4520-8264-3DFB317D3389}"/>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971777" y="2553909"/>
            <a:ext cx="223501" cy="25469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A close up of a logo&#10;&#10;Description automatically generated">
            <a:extLst>
              <a:ext uri="{FF2B5EF4-FFF2-40B4-BE49-F238E27FC236}">
                <a16:creationId xmlns:a16="http://schemas.microsoft.com/office/drawing/2014/main" id="{37B889B3-DB51-4C96-B6FD-878C2C04F9C6}"/>
              </a:ext>
            </a:extLst>
          </p:cNvPr>
          <p:cNvPicPr>
            <a:picLocks noChangeAspect="1"/>
          </p:cNvPicPr>
          <p:nvPr/>
        </p:nvPicPr>
        <p:blipFill>
          <a:blip r:embed="rId5">
            <a:duotone>
              <a:schemeClr val="accent1">
                <a:shade val="45000"/>
                <a:satMod val="135000"/>
              </a:schemeClr>
              <a:prstClr val="white"/>
            </a:duotone>
          </a:blip>
          <a:stretch>
            <a:fillRect/>
          </a:stretch>
        </p:blipFill>
        <p:spPr>
          <a:xfrm>
            <a:off x="6964000" y="3018050"/>
            <a:ext cx="239055" cy="239055"/>
          </a:xfrm>
          <a:prstGeom prst="rect">
            <a:avLst/>
          </a:prstGeom>
        </p:spPr>
      </p:pic>
      <p:grpSp>
        <p:nvGrpSpPr>
          <p:cNvPr id="13" name="Group 12">
            <a:extLst>
              <a:ext uri="{FF2B5EF4-FFF2-40B4-BE49-F238E27FC236}">
                <a16:creationId xmlns:a16="http://schemas.microsoft.com/office/drawing/2014/main" id="{EAE5CD64-AB00-4EE8-9DEC-7181B8575B28}"/>
              </a:ext>
            </a:extLst>
          </p:cNvPr>
          <p:cNvGrpSpPr/>
          <p:nvPr/>
        </p:nvGrpSpPr>
        <p:grpSpPr>
          <a:xfrm>
            <a:off x="7195278" y="2036864"/>
            <a:ext cx="913233" cy="1221048"/>
            <a:chOff x="7196526" y="1677931"/>
            <a:chExt cx="914400" cy="1222609"/>
          </a:xfrm>
        </p:grpSpPr>
        <p:pic>
          <p:nvPicPr>
            <p:cNvPr id="12" name="Graphic 11" descr="Server">
              <a:extLst>
                <a:ext uri="{FF2B5EF4-FFF2-40B4-BE49-F238E27FC236}">
                  <a16:creationId xmlns:a16="http://schemas.microsoft.com/office/drawing/2014/main" id="{3C8B4DA8-9D6C-4404-B1BF-F1CDEC244D3E}"/>
                </a:ext>
              </a:extLst>
            </p:cNvPr>
            <p:cNvPicPr>
              <a:picLocks noChangeAspect="1"/>
            </p:cNvPicPr>
            <p:nvPr/>
          </p:nvPicPr>
          <p:blipFill rotWithShape="1">
            <a:blip r:embed="rId6">
              <a:extLst>
                <a:ext uri="{96DAC541-7B7A-43D3-8B79-37D633B846F1}">
                  <asvg:svgBlip xmlns:asvg="http://schemas.microsoft.com/office/drawing/2016/SVG/main" xmlns="" r:embed="rId7"/>
                </a:ext>
              </a:extLst>
            </a:blip>
            <a:srcRect b="26470"/>
            <a:stretch/>
          </p:blipFill>
          <p:spPr>
            <a:xfrm>
              <a:off x="7196526" y="1677931"/>
              <a:ext cx="914400" cy="672363"/>
            </a:xfrm>
            <a:prstGeom prst="rect">
              <a:avLst/>
            </a:prstGeom>
          </p:spPr>
        </p:pic>
        <p:pic>
          <p:nvPicPr>
            <p:cNvPr id="15" name="Graphic 14" descr="Server">
              <a:extLst>
                <a:ext uri="{FF2B5EF4-FFF2-40B4-BE49-F238E27FC236}">
                  <a16:creationId xmlns:a16="http://schemas.microsoft.com/office/drawing/2014/main" id="{2FF93E3D-1716-4015-AAB6-54631B2CC17E}"/>
                </a:ext>
              </a:extLst>
            </p:cNvPr>
            <p:cNvPicPr>
              <a:picLocks noChangeAspect="1"/>
            </p:cNvPicPr>
            <p:nvPr/>
          </p:nvPicPr>
          <p:blipFill rotWithShape="1">
            <a:blip r:embed="rId6">
              <a:extLst>
                <a:ext uri="{96DAC541-7B7A-43D3-8B79-37D633B846F1}">
                  <asvg:svgBlip xmlns:asvg="http://schemas.microsoft.com/office/drawing/2016/SVG/main" xmlns="" r:embed="rId7"/>
                </a:ext>
              </a:extLst>
            </a:blip>
            <a:srcRect t="10386" b="26470"/>
            <a:stretch/>
          </p:blipFill>
          <p:spPr>
            <a:xfrm>
              <a:off x="7196526" y="2323147"/>
              <a:ext cx="914400" cy="577393"/>
            </a:xfrm>
            <a:prstGeom prst="rect">
              <a:avLst/>
            </a:prstGeom>
          </p:spPr>
        </p:pic>
      </p:grpSp>
      <p:sp>
        <p:nvSpPr>
          <p:cNvPr id="3" name="Rectangle 2">
            <a:extLst>
              <a:ext uri="{FF2B5EF4-FFF2-40B4-BE49-F238E27FC236}">
                <a16:creationId xmlns:a16="http://schemas.microsoft.com/office/drawing/2014/main" id="{118D1382-CD3B-4A48-A061-61089FCBD74C}"/>
              </a:ext>
            </a:extLst>
          </p:cNvPr>
          <p:cNvSpPr/>
          <p:nvPr/>
        </p:nvSpPr>
        <p:spPr>
          <a:xfrm>
            <a:off x="8197820" y="1438124"/>
            <a:ext cx="1564994" cy="375931"/>
          </a:xfrm>
          <a:prstGeom prst="rect">
            <a:avLst/>
          </a:prstGeom>
        </p:spPr>
        <p:txBody>
          <a:bodyPr wrap="none">
            <a:spAutoFit/>
          </a:bodyPr>
          <a:lstStyle/>
          <a:p>
            <a:pPr defTabSz="931033"/>
            <a:r>
              <a:rPr lang="en-GB" sz="1798" dirty="0">
                <a:solidFill>
                  <a:srgbClr val="FFFFFF"/>
                </a:solidFill>
                <a:latin typeface="Segoe UI" panose="020B0502040204020203" pitchFamily="34" charset="0"/>
                <a:cs typeface="Segoe UI" panose="020B0502040204020203" pitchFamily="34" charset="0"/>
              </a:rPr>
              <a:t>Azure Region</a:t>
            </a:r>
          </a:p>
        </p:txBody>
      </p:sp>
      <p:sp>
        <p:nvSpPr>
          <p:cNvPr id="34" name="Arrow: Left-Right 33">
            <a:extLst>
              <a:ext uri="{FF2B5EF4-FFF2-40B4-BE49-F238E27FC236}">
                <a16:creationId xmlns:a16="http://schemas.microsoft.com/office/drawing/2014/main" id="{07D30239-4FE3-4ACD-B6D5-4B8FED6EBACB}"/>
              </a:ext>
            </a:extLst>
          </p:cNvPr>
          <p:cNvSpPr/>
          <p:nvPr/>
        </p:nvSpPr>
        <p:spPr bwMode="auto">
          <a:xfrm>
            <a:off x="8454250" y="2628118"/>
            <a:ext cx="1192730" cy="336795"/>
          </a:xfrm>
          <a:prstGeom prst="lef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47" tIns="146117" rIns="182647" bIns="146117" numCol="1" spcCol="0" rtlCol="0" fromWordArt="0" anchor="t" anchorCtr="0" forceAA="0" compatLnSpc="1">
            <a:prstTxWarp prst="textNoShape">
              <a:avLst/>
            </a:prstTxWarp>
            <a:noAutofit/>
          </a:bodyPr>
          <a:lstStyle/>
          <a:p>
            <a:pPr defTabSz="931287" fontAlgn="base">
              <a:spcBef>
                <a:spcPct val="0"/>
              </a:spcBef>
              <a:spcAft>
                <a:spcPct val="0"/>
              </a:spcAft>
            </a:pPr>
            <a:endParaRPr lang="en-GB" sz="1998"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6" name="Arrow: Left-Right 35">
            <a:extLst>
              <a:ext uri="{FF2B5EF4-FFF2-40B4-BE49-F238E27FC236}">
                <a16:creationId xmlns:a16="http://schemas.microsoft.com/office/drawing/2014/main" id="{F38850A4-92F1-4CE3-95B6-B5557C053B07}"/>
              </a:ext>
            </a:extLst>
          </p:cNvPr>
          <p:cNvSpPr/>
          <p:nvPr/>
        </p:nvSpPr>
        <p:spPr bwMode="auto">
          <a:xfrm rot="2982932">
            <a:off x="7622252" y="4003159"/>
            <a:ext cx="1192730" cy="336795"/>
          </a:xfrm>
          <a:prstGeom prst="lef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47" tIns="146117" rIns="182647" bIns="146117" numCol="1" spcCol="0" rtlCol="0" fromWordArt="0" anchor="t" anchorCtr="0" forceAA="0" compatLnSpc="1">
            <a:prstTxWarp prst="textNoShape">
              <a:avLst/>
            </a:prstTxWarp>
            <a:noAutofit/>
          </a:bodyPr>
          <a:lstStyle/>
          <a:p>
            <a:pPr defTabSz="931287" fontAlgn="base">
              <a:spcBef>
                <a:spcPct val="0"/>
              </a:spcBef>
              <a:spcAft>
                <a:spcPct val="0"/>
              </a:spcAft>
            </a:pPr>
            <a:endParaRPr lang="en-GB" sz="1998"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7" name="Arrow: Left-Right 36">
            <a:extLst>
              <a:ext uri="{FF2B5EF4-FFF2-40B4-BE49-F238E27FC236}">
                <a16:creationId xmlns:a16="http://schemas.microsoft.com/office/drawing/2014/main" id="{DF6D5C7D-40D4-46F8-BC9B-755E0C9FAE60}"/>
              </a:ext>
            </a:extLst>
          </p:cNvPr>
          <p:cNvSpPr/>
          <p:nvPr/>
        </p:nvSpPr>
        <p:spPr bwMode="auto">
          <a:xfrm rot="7900288">
            <a:off x="9113986" y="3973932"/>
            <a:ext cx="1192730" cy="336795"/>
          </a:xfrm>
          <a:prstGeom prst="lef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47" tIns="146117" rIns="182647" bIns="146117" numCol="1" spcCol="0" rtlCol="0" fromWordArt="0" anchor="t" anchorCtr="0" forceAA="0" compatLnSpc="1">
            <a:prstTxWarp prst="textNoShape">
              <a:avLst/>
            </a:prstTxWarp>
            <a:noAutofit/>
          </a:bodyPr>
          <a:lstStyle/>
          <a:p>
            <a:pPr defTabSz="931287" fontAlgn="base">
              <a:spcBef>
                <a:spcPct val="0"/>
              </a:spcBef>
              <a:spcAft>
                <a:spcPct val="0"/>
              </a:spcAft>
            </a:pPr>
            <a:endParaRPr lang="en-GB" sz="1998"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8" name="Rectangle 37">
            <a:extLst>
              <a:ext uri="{FF2B5EF4-FFF2-40B4-BE49-F238E27FC236}">
                <a16:creationId xmlns:a16="http://schemas.microsoft.com/office/drawing/2014/main" id="{3F59DDD6-9A8F-417E-8B07-1A7EDFF86484}"/>
              </a:ext>
            </a:extLst>
          </p:cNvPr>
          <p:cNvSpPr/>
          <p:nvPr/>
        </p:nvSpPr>
        <p:spPr>
          <a:xfrm>
            <a:off x="6726905" y="3725573"/>
            <a:ext cx="1101988" cy="532377"/>
          </a:xfrm>
          <a:prstGeom prst="rect">
            <a:avLst/>
          </a:prstGeom>
        </p:spPr>
        <p:txBody>
          <a:bodyPr wrap="none">
            <a:spAutoFit/>
          </a:bodyPr>
          <a:lstStyle/>
          <a:p>
            <a:pPr defTabSz="931033"/>
            <a:r>
              <a:rPr lang="en-GB" sz="1398" dirty="0">
                <a:solidFill>
                  <a:srgbClr val="FFFFFF"/>
                </a:solidFill>
                <a:latin typeface="Segoe UI" panose="020B0502040204020203" pitchFamily="34" charset="0"/>
                <a:cs typeface="Segoe UI" panose="020B0502040204020203" pitchFamily="34" charset="0"/>
              </a:rPr>
              <a:t>Availability </a:t>
            </a:r>
          </a:p>
          <a:p>
            <a:pPr algn="ctr" defTabSz="931033"/>
            <a:r>
              <a:rPr lang="en-GB" sz="1398" dirty="0">
                <a:solidFill>
                  <a:srgbClr val="FFFFFF"/>
                </a:solidFill>
                <a:latin typeface="Segoe UI" panose="020B0502040204020203" pitchFamily="34" charset="0"/>
                <a:cs typeface="Segoe UI" panose="020B0502040204020203" pitchFamily="34" charset="0"/>
              </a:rPr>
              <a:t>Zone (1)</a:t>
            </a:r>
          </a:p>
        </p:txBody>
      </p:sp>
      <p:grpSp>
        <p:nvGrpSpPr>
          <p:cNvPr id="35" name="Group 34">
            <a:extLst>
              <a:ext uri="{FF2B5EF4-FFF2-40B4-BE49-F238E27FC236}">
                <a16:creationId xmlns:a16="http://schemas.microsoft.com/office/drawing/2014/main" id="{460DB5AE-6AFC-4BD8-A381-503924A2E61D}"/>
              </a:ext>
            </a:extLst>
          </p:cNvPr>
          <p:cNvGrpSpPr/>
          <p:nvPr/>
        </p:nvGrpSpPr>
        <p:grpSpPr>
          <a:xfrm>
            <a:off x="9710355" y="1969127"/>
            <a:ext cx="1668153" cy="2288825"/>
            <a:chOff x="9714815" y="1967178"/>
            <a:chExt cx="1670285" cy="2291750"/>
          </a:xfrm>
        </p:grpSpPr>
        <p:grpSp>
          <p:nvGrpSpPr>
            <p:cNvPr id="14" name="Group 13">
              <a:extLst>
                <a:ext uri="{FF2B5EF4-FFF2-40B4-BE49-F238E27FC236}">
                  <a16:creationId xmlns:a16="http://schemas.microsoft.com/office/drawing/2014/main" id="{A748A8B8-C7D9-4A8F-8DF6-A20A5631BD2F}"/>
                </a:ext>
              </a:extLst>
            </p:cNvPr>
            <p:cNvGrpSpPr/>
            <p:nvPr/>
          </p:nvGrpSpPr>
          <p:grpSpPr>
            <a:xfrm>
              <a:off x="9714815" y="1967178"/>
              <a:ext cx="1529891" cy="1667012"/>
              <a:chOff x="9714815" y="1967178"/>
              <a:chExt cx="1529891" cy="1667012"/>
            </a:xfrm>
          </p:grpSpPr>
          <p:sp>
            <p:nvSpPr>
              <p:cNvPr id="16" name="Rectangle 15">
                <a:extLst>
                  <a:ext uri="{FF2B5EF4-FFF2-40B4-BE49-F238E27FC236}">
                    <a16:creationId xmlns:a16="http://schemas.microsoft.com/office/drawing/2014/main" id="{925BB2A9-DB5A-4D38-8143-887EBEAC068F}"/>
                  </a:ext>
                </a:extLst>
              </p:cNvPr>
              <p:cNvSpPr/>
              <p:nvPr/>
            </p:nvSpPr>
            <p:spPr bwMode="auto">
              <a:xfrm>
                <a:off x="9714815" y="2165274"/>
                <a:ext cx="1362930" cy="1468916"/>
              </a:xfrm>
              <a:prstGeom prst="rect">
                <a:avLst/>
              </a:prstGeom>
              <a:solidFill>
                <a:schemeClr val="bg1"/>
              </a:solidFill>
              <a:ln w="12700">
                <a:solidFill>
                  <a:schemeClr val="tx1">
                    <a:lumMod val="75000"/>
                    <a:lumOff val="2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47" tIns="146117" rIns="182647" bIns="146117" numCol="1" spcCol="0" rtlCol="0" fromWordArt="0" anchor="t" anchorCtr="0" forceAA="0" compatLnSpc="1">
                <a:prstTxWarp prst="textNoShape">
                  <a:avLst/>
                </a:prstTxWarp>
                <a:noAutofit/>
              </a:bodyPr>
              <a:lstStyle/>
              <a:p>
                <a:pPr defTabSz="931287" fontAlgn="base">
                  <a:spcBef>
                    <a:spcPct val="0"/>
                  </a:spcBef>
                  <a:spcAft>
                    <a:spcPct val="0"/>
                  </a:spcAft>
                </a:pPr>
                <a:endParaRPr lang="en-GB" sz="1998"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11" name="Group 10">
                <a:extLst>
                  <a:ext uri="{FF2B5EF4-FFF2-40B4-BE49-F238E27FC236}">
                    <a16:creationId xmlns:a16="http://schemas.microsoft.com/office/drawing/2014/main" id="{70254481-A1BD-4B2A-82A0-F36AE2526BBD}"/>
                  </a:ext>
                </a:extLst>
              </p:cNvPr>
              <p:cNvGrpSpPr/>
              <p:nvPr/>
            </p:nvGrpSpPr>
            <p:grpSpPr>
              <a:xfrm>
                <a:off x="9881776" y="1967178"/>
                <a:ext cx="1362930" cy="1468916"/>
                <a:chOff x="9581500" y="1967178"/>
                <a:chExt cx="1362930" cy="1468916"/>
              </a:xfrm>
            </p:grpSpPr>
            <p:sp>
              <p:nvSpPr>
                <p:cNvPr id="18" name="Rectangle 17">
                  <a:extLst>
                    <a:ext uri="{FF2B5EF4-FFF2-40B4-BE49-F238E27FC236}">
                      <a16:creationId xmlns:a16="http://schemas.microsoft.com/office/drawing/2014/main" id="{196EE807-9982-4C68-A52E-805F9B518F35}"/>
                    </a:ext>
                  </a:extLst>
                </p:cNvPr>
                <p:cNvSpPr/>
                <p:nvPr/>
              </p:nvSpPr>
              <p:spPr bwMode="auto">
                <a:xfrm>
                  <a:off x="9581500" y="1967178"/>
                  <a:ext cx="1362930" cy="1468916"/>
                </a:xfrm>
                <a:prstGeom prst="rect">
                  <a:avLst/>
                </a:prstGeom>
                <a:solidFill>
                  <a:schemeClr val="bg1"/>
                </a:solidFill>
                <a:ln w="12700">
                  <a:solidFill>
                    <a:schemeClr val="tx1">
                      <a:lumMod val="75000"/>
                      <a:lumOff val="2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47" tIns="146117" rIns="182647" bIns="146117" numCol="1" spcCol="0" rtlCol="0" fromWordArt="0" anchor="t" anchorCtr="0" forceAA="0" compatLnSpc="1">
                  <a:prstTxWarp prst="textNoShape">
                    <a:avLst/>
                  </a:prstTxWarp>
                  <a:noAutofit/>
                </a:bodyPr>
                <a:lstStyle/>
                <a:p>
                  <a:pPr defTabSz="931287" fontAlgn="base">
                    <a:spcBef>
                      <a:spcPct val="0"/>
                    </a:spcBef>
                    <a:spcAft>
                      <a:spcPct val="0"/>
                    </a:spcAft>
                  </a:pPr>
                  <a:endParaRPr lang="en-GB" sz="1998"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19" name="Picture 18" descr="A picture containing black, line, dark, flying&#10;&#10;Description automatically generated">
                  <a:extLst>
                    <a:ext uri="{FF2B5EF4-FFF2-40B4-BE49-F238E27FC236}">
                      <a16:creationId xmlns:a16="http://schemas.microsoft.com/office/drawing/2014/main" id="{7FF5E19E-1644-4DBA-9F5C-8C786EBE15E3}"/>
                    </a:ext>
                  </a:extLst>
                </p:cNvPr>
                <p:cNvPicPr>
                  <a:picLocks noChangeAspect="1"/>
                </p:cNvPicPr>
                <p:nvPr/>
              </p:nvPicPr>
              <p:blipFill>
                <a:blip r:embed="rId3">
                  <a:duotone>
                    <a:schemeClr val="accent1">
                      <a:shade val="45000"/>
                      <a:satMod val="135000"/>
                    </a:schemeClr>
                    <a:prstClr val="white"/>
                  </a:duotone>
                </a:blip>
                <a:stretch>
                  <a:fillRect/>
                </a:stretch>
              </p:blipFill>
              <p:spPr>
                <a:xfrm>
                  <a:off x="9657990" y="2035001"/>
                  <a:ext cx="223786" cy="345916"/>
                </a:xfrm>
                <a:prstGeom prst="rect">
                  <a:avLst/>
                </a:prstGeom>
              </p:spPr>
            </p:pic>
            <p:pic>
              <p:nvPicPr>
                <p:cNvPr id="20" name="Picture 2" descr="Air Cooling Svg Png Icon Free Download (#220938) - OnlineWebFonts.COM">
                  <a:extLst>
                    <a:ext uri="{FF2B5EF4-FFF2-40B4-BE49-F238E27FC236}">
                      <a16:creationId xmlns:a16="http://schemas.microsoft.com/office/drawing/2014/main" id="{C130AEE8-FC4F-485F-B108-AFFF0AD400B5}"/>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650203" y="2552708"/>
                  <a:ext cx="223786" cy="25501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descr="A close up of a logo&#10;&#10;Description automatically generated">
                  <a:extLst>
                    <a:ext uri="{FF2B5EF4-FFF2-40B4-BE49-F238E27FC236}">
                      <a16:creationId xmlns:a16="http://schemas.microsoft.com/office/drawing/2014/main" id="{98E5474C-B17C-42A0-B089-26430F2A29BC}"/>
                    </a:ext>
                  </a:extLst>
                </p:cNvPr>
                <p:cNvPicPr>
                  <a:picLocks noChangeAspect="1"/>
                </p:cNvPicPr>
                <p:nvPr/>
              </p:nvPicPr>
              <p:blipFill>
                <a:blip r:embed="rId5">
                  <a:duotone>
                    <a:schemeClr val="accent1">
                      <a:shade val="45000"/>
                      <a:satMod val="135000"/>
                    </a:schemeClr>
                    <a:prstClr val="white"/>
                  </a:duotone>
                </a:blip>
                <a:stretch>
                  <a:fillRect/>
                </a:stretch>
              </p:blipFill>
              <p:spPr>
                <a:xfrm>
                  <a:off x="9642416" y="3017442"/>
                  <a:ext cx="239360" cy="239360"/>
                </a:xfrm>
                <a:prstGeom prst="rect">
                  <a:avLst/>
                </a:prstGeom>
              </p:spPr>
            </p:pic>
            <p:grpSp>
              <p:nvGrpSpPr>
                <p:cNvPr id="22" name="Group 21">
                  <a:extLst>
                    <a:ext uri="{FF2B5EF4-FFF2-40B4-BE49-F238E27FC236}">
                      <a16:creationId xmlns:a16="http://schemas.microsoft.com/office/drawing/2014/main" id="{E0C3C092-6A63-4816-A51E-4727BA290DE9}"/>
                    </a:ext>
                  </a:extLst>
                </p:cNvPr>
                <p:cNvGrpSpPr/>
                <p:nvPr/>
              </p:nvGrpSpPr>
              <p:grpSpPr>
                <a:xfrm>
                  <a:off x="9873989" y="2035001"/>
                  <a:ext cx="914400" cy="1222609"/>
                  <a:chOff x="7196526" y="1677931"/>
                  <a:chExt cx="914400" cy="1222609"/>
                </a:xfrm>
              </p:grpSpPr>
              <p:pic>
                <p:nvPicPr>
                  <p:cNvPr id="23" name="Graphic 22" descr="Server">
                    <a:extLst>
                      <a:ext uri="{FF2B5EF4-FFF2-40B4-BE49-F238E27FC236}">
                        <a16:creationId xmlns:a16="http://schemas.microsoft.com/office/drawing/2014/main" id="{6460D3A2-7C7A-4785-993E-9C6BF2F89550}"/>
                      </a:ext>
                    </a:extLst>
                  </p:cNvPr>
                  <p:cNvPicPr>
                    <a:picLocks noChangeAspect="1"/>
                  </p:cNvPicPr>
                  <p:nvPr/>
                </p:nvPicPr>
                <p:blipFill rotWithShape="1">
                  <a:blip r:embed="rId6">
                    <a:extLst>
                      <a:ext uri="{96DAC541-7B7A-43D3-8B79-37D633B846F1}">
                        <asvg:svgBlip xmlns:asvg="http://schemas.microsoft.com/office/drawing/2016/SVG/main" xmlns="" r:embed="rId7"/>
                      </a:ext>
                    </a:extLst>
                  </a:blip>
                  <a:srcRect b="26470"/>
                  <a:stretch/>
                </p:blipFill>
                <p:spPr>
                  <a:xfrm>
                    <a:off x="7196526" y="1677931"/>
                    <a:ext cx="914400" cy="672363"/>
                  </a:xfrm>
                  <a:prstGeom prst="rect">
                    <a:avLst/>
                  </a:prstGeom>
                </p:spPr>
              </p:pic>
              <p:pic>
                <p:nvPicPr>
                  <p:cNvPr id="24" name="Graphic 23" descr="Server">
                    <a:extLst>
                      <a:ext uri="{FF2B5EF4-FFF2-40B4-BE49-F238E27FC236}">
                        <a16:creationId xmlns:a16="http://schemas.microsoft.com/office/drawing/2014/main" id="{E84154D6-0242-4813-A171-80C441555AA8}"/>
                      </a:ext>
                    </a:extLst>
                  </p:cNvPr>
                  <p:cNvPicPr>
                    <a:picLocks noChangeAspect="1"/>
                  </p:cNvPicPr>
                  <p:nvPr/>
                </p:nvPicPr>
                <p:blipFill rotWithShape="1">
                  <a:blip r:embed="rId6">
                    <a:extLst>
                      <a:ext uri="{96DAC541-7B7A-43D3-8B79-37D633B846F1}">
                        <asvg:svgBlip xmlns:asvg="http://schemas.microsoft.com/office/drawing/2016/SVG/main" xmlns="" r:embed="rId7"/>
                      </a:ext>
                    </a:extLst>
                  </a:blip>
                  <a:srcRect t="10386" b="26470"/>
                  <a:stretch/>
                </p:blipFill>
                <p:spPr>
                  <a:xfrm>
                    <a:off x="7196526" y="2323147"/>
                    <a:ext cx="914400" cy="577393"/>
                  </a:xfrm>
                  <a:prstGeom prst="rect">
                    <a:avLst/>
                  </a:prstGeom>
                </p:spPr>
              </p:pic>
            </p:grpSp>
          </p:grpSp>
        </p:grpSp>
        <p:sp>
          <p:nvSpPr>
            <p:cNvPr id="41" name="Rectangle 40">
              <a:extLst>
                <a:ext uri="{FF2B5EF4-FFF2-40B4-BE49-F238E27FC236}">
                  <a16:creationId xmlns:a16="http://schemas.microsoft.com/office/drawing/2014/main" id="{402ADACE-8DB2-4AF5-8A83-C0271170A8D6}"/>
                </a:ext>
              </a:extLst>
            </p:cNvPr>
            <p:cNvSpPr/>
            <p:nvPr/>
          </p:nvSpPr>
          <p:spPr>
            <a:xfrm>
              <a:off x="10281703" y="3725870"/>
              <a:ext cx="1103397" cy="533058"/>
            </a:xfrm>
            <a:prstGeom prst="rect">
              <a:avLst/>
            </a:prstGeom>
          </p:spPr>
          <p:txBody>
            <a:bodyPr wrap="none">
              <a:spAutoFit/>
            </a:bodyPr>
            <a:lstStyle/>
            <a:p>
              <a:pPr defTabSz="931033"/>
              <a:r>
                <a:rPr lang="en-GB" sz="1398" dirty="0">
                  <a:solidFill>
                    <a:srgbClr val="FFFFFF"/>
                  </a:solidFill>
                  <a:latin typeface="Segoe UI" panose="020B0502040204020203" pitchFamily="34" charset="0"/>
                  <a:cs typeface="Segoe UI" panose="020B0502040204020203" pitchFamily="34" charset="0"/>
                </a:rPr>
                <a:t>Availability </a:t>
              </a:r>
            </a:p>
            <a:p>
              <a:pPr algn="ctr" defTabSz="931033"/>
              <a:r>
                <a:rPr lang="en-GB" sz="1398" dirty="0">
                  <a:solidFill>
                    <a:srgbClr val="FFFFFF"/>
                  </a:solidFill>
                  <a:latin typeface="Segoe UI" panose="020B0502040204020203" pitchFamily="34" charset="0"/>
                  <a:cs typeface="Segoe UI" panose="020B0502040204020203" pitchFamily="34" charset="0"/>
                </a:rPr>
                <a:t>Zone (2)</a:t>
              </a:r>
            </a:p>
          </p:txBody>
        </p:sp>
      </p:grpSp>
      <p:grpSp>
        <p:nvGrpSpPr>
          <p:cNvPr id="43" name="Group 42">
            <a:extLst>
              <a:ext uri="{FF2B5EF4-FFF2-40B4-BE49-F238E27FC236}">
                <a16:creationId xmlns:a16="http://schemas.microsoft.com/office/drawing/2014/main" id="{847D7845-4586-476F-94FE-0586511A533F}"/>
              </a:ext>
            </a:extLst>
          </p:cNvPr>
          <p:cNvGrpSpPr/>
          <p:nvPr/>
        </p:nvGrpSpPr>
        <p:grpSpPr>
          <a:xfrm>
            <a:off x="8370860" y="4779335"/>
            <a:ext cx="2564735" cy="1664884"/>
            <a:chOff x="8373610" y="4780979"/>
            <a:chExt cx="2568013" cy="1667012"/>
          </a:xfrm>
        </p:grpSpPr>
        <p:grpSp>
          <p:nvGrpSpPr>
            <p:cNvPr id="25" name="Group 24">
              <a:extLst>
                <a:ext uri="{FF2B5EF4-FFF2-40B4-BE49-F238E27FC236}">
                  <a16:creationId xmlns:a16="http://schemas.microsoft.com/office/drawing/2014/main" id="{6FF1ED0A-1CEB-414D-B3AF-3DB1C2662736}"/>
                </a:ext>
              </a:extLst>
            </p:cNvPr>
            <p:cNvGrpSpPr/>
            <p:nvPr/>
          </p:nvGrpSpPr>
          <p:grpSpPr>
            <a:xfrm>
              <a:off x="8373610" y="4780979"/>
              <a:ext cx="1496245" cy="1667012"/>
              <a:chOff x="6904037" y="3812339"/>
              <a:chExt cx="1496245" cy="1667012"/>
            </a:xfrm>
          </p:grpSpPr>
          <p:sp>
            <p:nvSpPr>
              <p:cNvPr id="26" name="Rectangle 25">
                <a:extLst>
                  <a:ext uri="{FF2B5EF4-FFF2-40B4-BE49-F238E27FC236}">
                    <a16:creationId xmlns:a16="http://schemas.microsoft.com/office/drawing/2014/main" id="{C6B56DAC-742D-47BE-A09B-D3767293332F}"/>
                  </a:ext>
                </a:extLst>
              </p:cNvPr>
              <p:cNvSpPr/>
              <p:nvPr/>
            </p:nvSpPr>
            <p:spPr bwMode="auto">
              <a:xfrm>
                <a:off x="7037352" y="4010435"/>
                <a:ext cx="1362930" cy="1468916"/>
              </a:xfrm>
              <a:prstGeom prst="rect">
                <a:avLst/>
              </a:prstGeom>
              <a:solidFill>
                <a:schemeClr val="bg1"/>
              </a:solidFill>
              <a:ln w="12700">
                <a:solidFill>
                  <a:schemeClr val="tx1">
                    <a:lumMod val="75000"/>
                    <a:lumOff val="2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47" tIns="146117" rIns="182647" bIns="146117" numCol="1" spcCol="0" rtlCol="0" fromWordArt="0" anchor="t" anchorCtr="0" forceAA="0" compatLnSpc="1">
                <a:prstTxWarp prst="textNoShape">
                  <a:avLst/>
                </a:prstTxWarp>
                <a:noAutofit/>
              </a:bodyPr>
              <a:lstStyle/>
              <a:p>
                <a:pPr defTabSz="931287" fontAlgn="base">
                  <a:spcBef>
                    <a:spcPct val="0"/>
                  </a:spcBef>
                  <a:spcAft>
                    <a:spcPct val="0"/>
                  </a:spcAft>
                </a:pPr>
                <a:endParaRPr lang="en-GB" sz="1998"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7" name="Rectangle 26">
                <a:extLst>
                  <a:ext uri="{FF2B5EF4-FFF2-40B4-BE49-F238E27FC236}">
                    <a16:creationId xmlns:a16="http://schemas.microsoft.com/office/drawing/2014/main" id="{27423ABE-167E-4206-9491-392BF493102D}"/>
                  </a:ext>
                </a:extLst>
              </p:cNvPr>
              <p:cNvSpPr/>
              <p:nvPr/>
            </p:nvSpPr>
            <p:spPr bwMode="auto">
              <a:xfrm>
                <a:off x="6904037" y="3812339"/>
                <a:ext cx="1362930" cy="1468916"/>
              </a:xfrm>
              <a:prstGeom prst="rect">
                <a:avLst/>
              </a:prstGeom>
              <a:solidFill>
                <a:schemeClr val="bg1"/>
              </a:solidFill>
              <a:ln w="12700">
                <a:solidFill>
                  <a:schemeClr val="tx1">
                    <a:lumMod val="75000"/>
                    <a:lumOff val="2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47" tIns="146117" rIns="182647" bIns="146117" numCol="1" spcCol="0" rtlCol="0" fromWordArt="0" anchor="t" anchorCtr="0" forceAA="0" compatLnSpc="1">
                <a:prstTxWarp prst="textNoShape">
                  <a:avLst/>
                </a:prstTxWarp>
                <a:noAutofit/>
              </a:bodyPr>
              <a:lstStyle/>
              <a:p>
                <a:pPr defTabSz="931287" fontAlgn="base">
                  <a:spcBef>
                    <a:spcPct val="0"/>
                  </a:spcBef>
                  <a:spcAft>
                    <a:spcPct val="0"/>
                  </a:spcAft>
                </a:pPr>
                <a:endParaRPr lang="en-GB" sz="1998"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28" name="Picture 27" descr="A picture containing black, line, dark, flying&#10;&#10;Description automatically generated">
                <a:extLst>
                  <a:ext uri="{FF2B5EF4-FFF2-40B4-BE49-F238E27FC236}">
                    <a16:creationId xmlns:a16="http://schemas.microsoft.com/office/drawing/2014/main" id="{18EAB8CA-D0B5-4572-9CED-3A4E531B4AB8}"/>
                  </a:ext>
                </a:extLst>
              </p:cNvPr>
              <p:cNvPicPr>
                <a:picLocks noChangeAspect="1"/>
              </p:cNvPicPr>
              <p:nvPr/>
            </p:nvPicPr>
            <p:blipFill>
              <a:blip r:embed="rId3">
                <a:duotone>
                  <a:schemeClr val="accent1">
                    <a:shade val="45000"/>
                    <a:satMod val="135000"/>
                  </a:schemeClr>
                  <a:prstClr val="white"/>
                </a:duotone>
              </a:blip>
              <a:stretch>
                <a:fillRect/>
              </a:stretch>
            </p:blipFill>
            <p:spPr>
              <a:xfrm>
                <a:off x="6980527" y="3880162"/>
                <a:ext cx="223786" cy="345916"/>
              </a:xfrm>
              <a:prstGeom prst="rect">
                <a:avLst/>
              </a:prstGeom>
            </p:spPr>
          </p:pic>
          <p:pic>
            <p:nvPicPr>
              <p:cNvPr id="29" name="Picture 2" descr="Air Cooling Svg Png Icon Free Download (#220938) - OnlineWebFonts.COM">
                <a:extLst>
                  <a:ext uri="{FF2B5EF4-FFF2-40B4-BE49-F238E27FC236}">
                    <a16:creationId xmlns:a16="http://schemas.microsoft.com/office/drawing/2014/main" id="{CB7289BE-224A-405B-9EB7-8EE7C20ED552}"/>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972740" y="4397869"/>
                <a:ext cx="223786" cy="255019"/>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descr="A close up of a logo&#10;&#10;Description automatically generated">
                <a:extLst>
                  <a:ext uri="{FF2B5EF4-FFF2-40B4-BE49-F238E27FC236}">
                    <a16:creationId xmlns:a16="http://schemas.microsoft.com/office/drawing/2014/main" id="{A7E00A6F-CA25-4BCF-99E3-925FB994AE1A}"/>
                  </a:ext>
                </a:extLst>
              </p:cNvPr>
              <p:cNvPicPr>
                <a:picLocks noChangeAspect="1"/>
              </p:cNvPicPr>
              <p:nvPr/>
            </p:nvPicPr>
            <p:blipFill>
              <a:blip r:embed="rId5">
                <a:duotone>
                  <a:schemeClr val="accent1">
                    <a:shade val="45000"/>
                    <a:satMod val="135000"/>
                  </a:schemeClr>
                  <a:prstClr val="white"/>
                </a:duotone>
              </a:blip>
              <a:stretch>
                <a:fillRect/>
              </a:stretch>
            </p:blipFill>
            <p:spPr>
              <a:xfrm>
                <a:off x="6964953" y="4862603"/>
                <a:ext cx="239360" cy="239360"/>
              </a:xfrm>
              <a:prstGeom prst="rect">
                <a:avLst/>
              </a:prstGeom>
            </p:spPr>
          </p:pic>
          <p:grpSp>
            <p:nvGrpSpPr>
              <p:cNvPr id="31" name="Group 30">
                <a:extLst>
                  <a:ext uri="{FF2B5EF4-FFF2-40B4-BE49-F238E27FC236}">
                    <a16:creationId xmlns:a16="http://schemas.microsoft.com/office/drawing/2014/main" id="{7E57E65A-B4E2-4687-B85E-CB9A3A47DE97}"/>
                  </a:ext>
                </a:extLst>
              </p:cNvPr>
              <p:cNvGrpSpPr/>
              <p:nvPr/>
            </p:nvGrpSpPr>
            <p:grpSpPr>
              <a:xfrm>
                <a:off x="7196526" y="3880162"/>
                <a:ext cx="914400" cy="1222609"/>
                <a:chOff x="7196526" y="1677931"/>
                <a:chExt cx="914400" cy="1222609"/>
              </a:xfrm>
            </p:grpSpPr>
            <p:pic>
              <p:nvPicPr>
                <p:cNvPr id="32" name="Graphic 31" descr="Server">
                  <a:extLst>
                    <a:ext uri="{FF2B5EF4-FFF2-40B4-BE49-F238E27FC236}">
                      <a16:creationId xmlns:a16="http://schemas.microsoft.com/office/drawing/2014/main" id="{19706513-95CC-4B2F-8DCB-8E0C741DD1F9}"/>
                    </a:ext>
                  </a:extLst>
                </p:cNvPr>
                <p:cNvPicPr>
                  <a:picLocks noChangeAspect="1"/>
                </p:cNvPicPr>
                <p:nvPr/>
              </p:nvPicPr>
              <p:blipFill rotWithShape="1">
                <a:blip r:embed="rId6">
                  <a:extLst>
                    <a:ext uri="{96DAC541-7B7A-43D3-8B79-37D633B846F1}">
                      <asvg:svgBlip xmlns:asvg="http://schemas.microsoft.com/office/drawing/2016/SVG/main" xmlns="" r:embed="rId7"/>
                    </a:ext>
                  </a:extLst>
                </a:blip>
                <a:srcRect b="26470"/>
                <a:stretch/>
              </p:blipFill>
              <p:spPr>
                <a:xfrm>
                  <a:off x="7196526" y="1677931"/>
                  <a:ext cx="914400" cy="672363"/>
                </a:xfrm>
                <a:prstGeom prst="rect">
                  <a:avLst/>
                </a:prstGeom>
              </p:spPr>
            </p:pic>
            <p:pic>
              <p:nvPicPr>
                <p:cNvPr id="33" name="Graphic 32" descr="Server">
                  <a:extLst>
                    <a:ext uri="{FF2B5EF4-FFF2-40B4-BE49-F238E27FC236}">
                      <a16:creationId xmlns:a16="http://schemas.microsoft.com/office/drawing/2014/main" id="{5F5C02B9-A66B-4AFB-8B0C-A391A03A7AE7}"/>
                    </a:ext>
                  </a:extLst>
                </p:cNvPr>
                <p:cNvPicPr>
                  <a:picLocks noChangeAspect="1"/>
                </p:cNvPicPr>
                <p:nvPr/>
              </p:nvPicPr>
              <p:blipFill rotWithShape="1">
                <a:blip r:embed="rId6">
                  <a:extLst>
                    <a:ext uri="{96DAC541-7B7A-43D3-8B79-37D633B846F1}">
                      <asvg:svgBlip xmlns:asvg="http://schemas.microsoft.com/office/drawing/2016/SVG/main" xmlns="" r:embed="rId7"/>
                    </a:ext>
                  </a:extLst>
                </a:blip>
                <a:srcRect t="10386" b="26470"/>
                <a:stretch/>
              </p:blipFill>
              <p:spPr>
                <a:xfrm>
                  <a:off x="7196526" y="2323147"/>
                  <a:ext cx="914400" cy="577393"/>
                </a:xfrm>
                <a:prstGeom prst="rect">
                  <a:avLst/>
                </a:prstGeom>
              </p:spPr>
            </p:pic>
          </p:grpSp>
        </p:grpSp>
        <p:sp>
          <p:nvSpPr>
            <p:cNvPr id="42" name="Rectangle 41">
              <a:extLst>
                <a:ext uri="{FF2B5EF4-FFF2-40B4-BE49-F238E27FC236}">
                  <a16:creationId xmlns:a16="http://schemas.microsoft.com/office/drawing/2014/main" id="{531C4BF6-75C0-4315-8641-E895F08E3BF8}"/>
                </a:ext>
              </a:extLst>
            </p:cNvPr>
            <p:cNvSpPr/>
            <p:nvPr/>
          </p:nvSpPr>
          <p:spPr>
            <a:xfrm>
              <a:off x="9895714" y="5912350"/>
              <a:ext cx="1045909" cy="533058"/>
            </a:xfrm>
            <a:prstGeom prst="rect">
              <a:avLst/>
            </a:prstGeom>
          </p:spPr>
          <p:txBody>
            <a:bodyPr wrap="square">
              <a:spAutoFit/>
            </a:bodyPr>
            <a:lstStyle/>
            <a:p>
              <a:pPr defTabSz="931033"/>
              <a:r>
                <a:rPr lang="en-GB" sz="1398" dirty="0">
                  <a:solidFill>
                    <a:srgbClr val="FFFFFF"/>
                  </a:solidFill>
                  <a:latin typeface="Segoe UI" panose="020B0502040204020203" pitchFamily="34" charset="0"/>
                  <a:cs typeface="Segoe UI" panose="020B0502040204020203" pitchFamily="34" charset="0"/>
                </a:rPr>
                <a:t>Availability </a:t>
              </a:r>
            </a:p>
            <a:p>
              <a:pPr algn="ctr" defTabSz="931033"/>
              <a:r>
                <a:rPr lang="en-GB" sz="1398" dirty="0">
                  <a:solidFill>
                    <a:srgbClr val="FFFFFF"/>
                  </a:solidFill>
                  <a:latin typeface="Segoe UI" panose="020B0502040204020203" pitchFamily="34" charset="0"/>
                  <a:cs typeface="Segoe UI" panose="020B0502040204020203" pitchFamily="34" charset="0"/>
                </a:rPr>
                <a:t>Zone (3)</a:t>
              </a:r>
            </a:p>
          </p:txBody>
        </p:sp>
      </p:grpSp>
    </p:spTree>
    <p:extLst>
      <p:ext uri="{BB962C8B-B14F-4D97-AF65-F5344CB8AC3E}">
        <p14:creationId xmlns:p14="http://schemas.microsoft.com/office/powerpoint/2010/main" val="3581344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fade">
                                      <p:cBhvr>
                                        <p:cTn id="31" dur="500"/>
                                        <p:tgtEl>
                                          <p:spTgt spid="3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9">
                                            <p:txEl>
                                              <p:pRg st="1" end="1"/>
                                            </p:txEl>
                                          </p:spTgt>
                                        </p:tgtEl>
                                        <p:attrNameLst>
                                          <p:attrName>style.visibility</p:attrName>
                                        </p:attrNameLst>
                                      </p:cBhvr>
                                      <p:to>
                                        <p:strVal val="visible"/>
                                      </p:to>
                                    </p:set>
                                    <p:animEffect transition="in" filter="fade">
                                      <p:cBhvr>
                                        <p:cTn id="36" dur="500"/>
                                        <p:tgtEl>
                                          <p:spTgt spid="9">
                                            <p:txEl>
                                              <p:pRg st="1" end="1"/>
                                            </p:txEl>
                                          </p:spTgt>
                                        </p:tgtEl>
                                      </p:cBhvr>
                                    </p:animEffect>
                                  </p:childTnLst>
                                </p:cTn>
                              </p:par>
                            </p:childTnLst>
                          </p:cTn>
                        </p:par>
                        <p:par>
                          <p:cTn id="37" fill="hold">
                            <p:stCondLst>
                              <p:cond delay="500"/>
                            </p:stCondLst>
                            <p:childTnLst>
                              <p:par>
                                <p:cTn id="38" presetID="10" presetClass="entr" presetSubtype="0" fill="hold" nodeType="after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fade">
                                      <p:cBhvr>
                                        <p:cTn id="40" dur="500"/>
                                        <p:tgtEl>
                                          <p:spTgt spid="4"/>
                                        </p:tgtEl>
                                      </p:cBhvr>
                                    </p:animEffect>
                                  </p:childTnLst>
                                </p:cTn>
                              </p:par>
                            </p:childTnLst>
                          </p:cTn>
                        </p:par>
                        <p:par>
                          <p:cTn id="41" fill="hold">
                            <p:stCondLst>
                              <p:cond delay="1000"/>
                            </p:stCondLst>
                            <p:childTnLst>
                              <p:par>
                                <p:cTn id="42" presetID="10" presetClass="entr" presetSubtype="0" fill="hold" nodeType="afterEffect">
                                  <p:stCondLst>
                                    <p:cond delay="0"/>
                                  </p:stCondLst>
                                  <p:childTnLst>
                                    <p:set>
                                      <p:cBhvr>
                                        <p:cTn id="43" dur="1" fill="hold">
                                          <p:stCondLst>
                                            <p:cond delay="0"/>
                                          </p:stCondLst>
                                        </p:cTn>
                                        <p:tgtEl>
                                          <p:spTgt spid="7170"/>
                                        </p:tgtEl>
                                        <p:attrNameLst>
                                          <p:attrName>style.visibility</p:attrName>
                                        </p:attrNameLst>
                                      </p:cBhvr>
                                      <p:to>
                                        <p:strVal val="visible"/>
                                      </p:to>
                                    </p:set>
                                    <p:animEffect transition="in" filter="fade">
                                      <p:cBhvr>
                                        <p:cTn id="44" dur="500"/>
                                        <p:tgtEl>
                                          <p:spTgt spid="7170"/>
                                        </p:tgtEl>
                                      </p:cBhvr>
                                    </p:animEffect>
                                  </p:childTnLst>
                                </p:cTn>
                              </p:par>
                            </p:childTnLst>
                          </p:cTn>
                        </p:par>
                        <p:par>
                          <p:cTn id="45" fill="hold">
                            <p:stCondLst>
                              <p:cond delay="1500"/>
                            </p:stCondLst>
                            <p:childTnLst>
                              <p:par>
                                <p:cTn id="46" presetID="10" presetClass="entr" presetSubtype="0" fill="hold" nodeType="after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fade">
                                      <p:cBhvr>
                                        <p:cTn id="48" dur="500"/>
                                        <p:tgtEl>
                                          <p:spTgt spid="8"/>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35"/>
                                        </p:tgtEl>
                                        <p:attrNameLst>
                                          <p:attrName>style.visibility</p:attrName>
                                        </p:attrNameLst>
                                      </p:cBhvr>
                                      <p:to>
                                        <p:strVal val="visible"/>
                                      </p:to>
                                    </p:set>
                                    <p:animEffect transition="in" filter="fade">
                                      <p:cBhvr>
                                        <p:cTn id="53" dur="500"/>
                                        <p:tgtEl>
                                          <p:spTgt spid="35"/>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34"/>
                                        </p:tgtEl>
                                        <p:attrNameLst>
                                          <p:attrName>style.visibility</p:attrName>
                                        </p:attrNameLst>
                                      </p:cBhvr>
                                      <p:to>
                                        <p:strVal val="visible"/>
                                      </p:to>
                                    </p:set>
                                    <p:animEffect transition="in" filter="fade">
                                      <p:cBhvr>
                                        <p:cTn id="58" dur="500"/>
                                        <p:tgtEl>
                                          <p:spTgt spid="34"/>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43"/>
                                        </p:tgtEl>
                                        <p:attrNameLst>
                                          <p:attrName>style.visibility</p:attrName>
                                        </p:attrNameLst>
                                      </p:cBhvr>
                                      <p:to>
                                        <p:strVal val="visible"/>
                                      </p:to>
                                    </p:set>
                                    <p:animEffect transition="in" filter="fade">
                                      <p:cBhvr>
                                        <p:cTn id="63" dur="500"/>
                                        <p:tgtEl>
                                          <p:spTgt spid="43"/>
                                        </p:tgtEl>
                                      </p:cBhvr>
                                    </p:animEffect>
                                  </p:childTnLst>
                                </p:cTn>
                              </p:par>
                            </p:childTnLst>
                          </p:cTn>
                        </p:par>
                        <p:par>
                          <p:cTn id="64" fill="hold">
                            <p:stCondLst>
                              <p:cond delay="500"/>
                            </p:stCondLst>
                            <p:childTnLst>
                              <p:par>
                                <p:cTn id="65" presetID="10" presetClass="entr" presetSubtype="0" fill="hold" grpId="0" nodeType="afterEffect">
                                  <p:stCondLst>
                                    <p:cond delay="0"/>
                                  </p:stCondLst>
                                  <p:childTnLst>
                                    <p:set>
                                      <p:cBhvr>
                                        <p:cTn id="66" dur="1" fill="hold">
                                          <p:stCondLst>
                                            <p:cond delay="0"/>
                                          </p:stCondLst>
                                        </p:cTn>
                                        <p:tgtEl>
                                          <p:spTgt spid="36"/>
                                        </p:tgtEl>
                                        <p:attrNameLst>
                                          <p:attrName>style.visibility</p:attrName>
                                        </p:attrNameLst>
                                      </p:cBhvr>
                                      <p:to>
                                        <p:strVal val="visible"/>
                                      </p:to>
                                    </p:set>
                                    <p:animEffect transition="in" filter="fade">
                                      <p:cBhvr>
                                        <p:cTn id="67" dur="500"/>
                                        <p:tgtEl>
                                          <p:spTgt spid="36"/>
                                        </p:tgtEl>
                                      </p:cBhvr>
                                    </p:animEffect>
                                  </p:childTnLst>
                                </p:cTn>
                              </p:par>
                            </p:childTnLst>
                          </p:cTn>
                        </p:par>
                        <p:par>
                          <p:cTn id="68" fill="hold">
                            <p:stCondLst>
                              <p:cond delay="1000"/>
                            </p:stCondLst>
                            <p:childTnLst>
                              <p:par>
                                <p:cTn id="69" presetID="10" presetClass="entr" presetSubtype="0" fill="hold" grpId="0" nodeType="afterEffect">
                                  <p:stCondLst>
                                    <p:cond delay="0"/>
                                  </p:stCondLst>
                                  <p:childTnLst>
                                    <p:set>
                                      <p:cBhvr>
                                        <p:cTn id="70" dur="1" fill="hold">
                                          <p:stCondLst>
                                            <p:cond delay="0"/>
                                          </p:stCondLst>
                                        </p:cTn>
                                        <p:tgtEl>
                                          <p:spTgt spid="37"/>
                                        </p:tgtEl>
                                        <p:attrNameLst>
                                          <p:attrName>style.visibility</p:attrName>
                                        </p:attrNameLst>
                                      </p:cBhvr>
                                      <p:to>
                                        <p:strVal val="visible"/>
                                      </p:to>
                                    </p:set>
                                    <p:animEffect transition="in" filter="fade">
                                      <p:cBhvr>
                                        <p:cTn id="71" dur="500"/>
                                        <p:tgtEl>
                                          <p:spTgt spid="37"/>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9">
                                            <p:txEl>
                                              <p:pRg st="2" end="2"/>
                                            </p:txEl>
                                          </p:spTgt>
                                        </p:tgtEl>
                                        <p:attrNameLst>
                                          <p:attrName>style.visibility</p:attrName>
                                        </p:attrNameLst>
                                      </p:cBhvr>
                                      <p:to>
                                        <p:strVal val="visible"/>
                                      </p:to>
                                    </p:set>
                                    <p:animEffect transition="in" filter="fade">
                                      <p:cBhvr>
                                        <p:cTn id="76"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7" grpId="0" animBg="1"/>
      <p:bldP spid="9" grpId="0" uiExpand="1" build="p"/>
      <p:bldP spid="6" grpId="0" animBg="1"/>
      <p:bldP spid="3" grpId="0"/>
      <p:bldP spid="34" grpId="0" animBg="1"/>
      <p:bldP spid="36" grpId="0" animBg="1"/>
      <p:bldP spid="37" grpId="0" animBg="1"/>
      <p:bldP spid="3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3" name="Group 8192">
            <a:extLst>
              <a:ext uri="{FF2B5EF4-FFF2-40B4-BE49-F238E27FC236}">
                <a16:creationId xmlns:a16="http://schemas.microsoft.com/office/drawing/2014/main" id="{2848780C-45A3-4429-B290-4A575B7347FF}"/>
              </a:ext>
            </a:extLst>
          </p:cNvPr>
          <p:cNvGrpSpPr/>
          <p:nvPr/>
        </p:nvGrpSpPr>
        <p:grpSpPr>
          <a:xfrm>
            <a:off x="6979266" y="1150141"/>
            <a:ext cx="5251089" cy="5463365"/>
            <a:chOff x="6980238" y="1147146"/>
            <a:chExt cx="5257800" cy="5470348"/>
          </a:xfrm>
        </p:grpSpPr>
        <p:sp>
          <p:nvSpPr>
            <p:cNvPr id="434" name="Rectangle 433">
              <a:extLst>
                <a:ext uri="{FF2B5EF4-FFF2-40B4-BE49-F238E27FC236}">
                  <a16:creationId xmlns:a16="http://schemas.microsoft.com/office/drawing/2014/main" id="{B2DCF4A0-6E21-4873-89BC-0E7B6C85A732}"/>
                </a:ext>
              </a:extLst>
            </p:cNvPr>
            <p:cNvSpPr/>
            <p:nvPr/>
          </p:nvSpPr>
          <p:spPr bwMode="auto">
            <a:xfrm>
              <a:off x="6980238" y="1166968"/>
              <a:ext cx="5257800" cy="5450526"/>
            </a:xfrm>
            <a:prstGeom prst="rect">
              <a:avLst/>
            </a:prstGeom>
            <a:solidFill>
              <a:schemeClr val="bg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47" tIns="146117" rIns="182647" bIns="146117" numCol="1" spcCol="0" rtlCol="0" fromWordArt="0" anchor="t" anchorCtr="0" forceAA="0" compatLnSpc="1">
              <a:prstTxWarp prst="textNoShape">
                <a:avLst/>
              </a:prstTxWarp>
              <a:noAutofit/>
            </a:bodyPr>
            <a:lstStyle/>
            <a:p>
              <a:pPr defTabSz="931287" fontAlgn="base">
                <a:spcBef>
                  <a:spcPct val="0"/>
                </a:spcBef>
                <a:spcAft>
                  <a:spcPct val="0"/>
                </a:spcAft>
              </a:pPr>
              <a:endParaRPr lang="en-GB" sz="1048"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35" name="Rectangle 434">
              <a:extLst>
                <a:ext uri="{FF2B5EF4-FFF2-40B4-BE49-F238E27FC236}">
                  <a16:creationId xmlns:a16="http://schemas.microsoft.com/office/drawing/2014/main" id="{29882591-BD11-4E28-8758-CFFF8570A50A}"/>
                </a:ext>
              </a:extLst>
            </p:cNvPr>
            <p:cNvSpPr/>
            <p:nvPr/>
          </p:nvSpPr>
          <p:spPr>
            <a:xfrm>
              <a:off x="7138849" y="1147146"/>
              <a:ext cx="891482" cy="266529"/>
            </a:xfrm>
            <a:prstGeom prst="rect">
              <a:avLst/>
            </a:prstGeom>
          </p:spPr>
          <p:txBody>
            <a:bodyPr wrap="none">
              <a:spAutoFit/>
            </a:bodyPr>
            <a:lstStyle/>
            <a:p>
              <a:pPr defTabSz="931033"/>
              <a:r>
                <a:rPr lang="en-GB" sz="1098" dirty="0">
                  <a:solidFill>
                    <a:srgbClr val="FFFFFF"/>
                  </a:solidFill>
                  <a:latin typeface="Segoe UI" panose="020B0502040204020203" pitchFamily="34" charset="0"/>
                  <a:cs typeface="Segoe UI" panose="020B0502040204020203" pitchFamily="34" charset="0"/>
                </a:rPr>
                <a:t>Geography</a:t>
              </a:r>
            </a:p>
          </p:txBody>
        </p:sp>
      </p:grpSp>
      <p:grpSp>
        <p:nvGrpSpPr>
          <p:cNvPr id="4" name="Group 3">
            <a:extLst>
              <a:ext uri="{FF2B5EF4-FFF2-40B4-BE49-F238E27FC236}">
                <a16:creationId xmlns:a16="http://schemas.microsoft.com/office/drawing/2014/main" id="{8C12C412-13F9-433C-B35A-59BB3A977BEF}"/>
              </a:ext>
            </a:extLst>
          </p:cNvPr>
          <p:cNvGrpSpPr/>
          <p:nvPr/>
        </p:nvGrpSpPr>
        <p:grpSpPr>
          <a:xfrm>
            <a:off x="7216542" y="1431454"/>
            <a:ext cx="4856367" cy="2507700"/>
            <a:chOff x="7217818" y="1428818"/>
            <a:chExt cx="4862574" cy="2510905"/>
          </a:xfrm>
        </p:grpSpPr>
        <p:sp>
          <p:nvSpPr>
            <p:cNvPr id="157" name="Rectangle 156">
              <a:extLst>
                <a:ext uri="{FF2B5EF4-FFF2-40B4-BE49-F238E27FC236}">
                  <a16:creationId xmlns:a16="http://schemas.microsoft.com/office/drawing/2014/main" id="{84326B4B-60CC-481B-B20A-6A462B4C76C4}"/>
                </a:ext>
              </a:extLst>
            </p:cNvPr>
            <p:cNvSpPr/>
            <p:nvPr/>
          </p:nvSpPr>
          <p:spPr bwMode="auto">
            <a:xfrm>
              <a:off x="7217818" y="1460997"/>
              <a:ext cx="4862574" cy="2478726"/>
            </a:xfrm>
            <a:prstGeom prst="rect">
              <a:avLst/>
            </a:prstGeom>
            <a:solidFill>
              <a:schemeClr val="tx2">
                <a:lumMod val="25000"/>
                <a:lumOff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47" tIns="146117" rIns="182647" bIns="146117" numCol="1" spcCol="0" rtlCol="0" fromWordArt="0" anchor="t" anchorCtr="0" forceAA="0" compatLnSpc="1">
              <a:prstTxWarp prst="textNoShape">
                <a:avLst/>
              </a:prstTxWarp>
              <a:noAutofit/>
            </a:bodyPr>
            <a:lstStyle/>
            <a:p>
              <a:pPr defTabSz="931287" fontAlgn="base">
                <a:spcBef>
                  <a:spcPct val="0"/>
                </a:spcBef>
                <a:spcAft>
                  <a:spcPct val="0"/>
                </a:spcAft>
              </a:pPr>
              <a:endParaRPr lang="en-GB" sz="1048"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60" name="Rectangle 159">
              <a:extLst>
                <a:ext uri="{FF2B5EF4-FFF2-40B4-BE49-F238E27FC236}">
                  <a16:creationId xmlns:a16="http://schemas.microsoft.com/office/drawing/2014/main" id="{1E50A1B7-9B40-4AF5-A040-C3267D764552}"/>
                </a:ext>
              </a:extLst>
            </p:cNvPr>
            <p:cNvSpPr/>
            <p:nvPr/>
          </p:nvSpPr>
          <p:spPr>
            <a:xfrm>
              <a:off x="7268729" y="1428818"/>
              <a:ext cx="917644" cy="266529"/>
            </a:xfrm>
            <a:prstGeom prst="rect">
              <a:avLst/>
            </a:prstGeom>
          </p:spPr>
          <p:txBody>
            <a:bodyPr wrap="none">
              <a:spAutoFit/>
            </a:bodyPr>
            <a:lstStyle/>
            <a:p>
              <a:pPr defTabSz="931033"/>
              <a:r>
                <a:rPr lang="en-GB" sz="1098" dirty="0">
                  <a:solidFill>
                    <a:srgbClr val="000000"/>
                  </a:solidFill>
                  <a:latin typeface="Segoe UI" panose="020B0502040204020203" pitchFamily="34" charset="0"/>
                  <a:cs typeface="Segoe UI" panose="020B0502040204020203" pitchFamily="34" charset="0"/>
                </a:rPr>
                <a:t>Region pair</a:t>
              </a:r>
            </a:p>
          </p:txBody>
        </p:sp>
      </p:grpSp>
      <p:sp>
        <p:nvSpPr>
          <p:cNvPr id="2" name="Title 24">
            <a:extLst>
              <a:ext uri="{FF2B5EF4-FFF2-40B4-BE49-F238E27FC236}">
                <a16:creationId xmlns:a16="http://schemas.microsoft.com/office/drawing/2014/main" id="{3F2CED08-3BD5-40E1-82CB-3CC3B3160CC7}"/>
              </a:ext>
            </a:extLst>
          </p:cNvPr>
          <p:cNvSpPr txBox="1">
            <a:spLocks/>
          </p:cNvSpPr>
          <p:nvPr/>
        </p:nvSpPr>
        <p:spPr>
          <a:xfrm>
            <a:off x="434430" y="145557"/>
            <a:ext cx="10246112" cy="75140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defTabSz="949071">
              <a:defRPr/>
            </a:pPr>
            <a:r>
              <a:rPr lang="en-GB" sz="4793" spc="-102" dirty="0">
                <a:solidFill>
                  <a:srgbClr val="FFFFFF"/>
                </a:solidFill>
                <a:latin typeface="Segoe UI Light"/>
              </a:rPr>
              <a:t>Region pair</a:t>
            </a:r>
          </a:p>
        </p:txBody>
      </p:sp>
      <p:sp>
        <p:nvSpPr>
          <p:cNvPr id="9" name="Text Placeholder 2">
            <a:extLst>
              <a:ext uri="{FF2B5EF4-FFF2-40B4-BE49-F238E27FC236}">
                <a16:creationId xmlns:a16="http://schemas.microsoft.com/office/drawing/2014/main" id="{0B937F43-0131-460E-9C93-908A0406929A}"/>
              </a:ext>
            </a:extLst>
          </p:cNvPr>
          <p:cNvSpPr txBox="1">
            <a:spLocks/>
          </p:cNvSpPr>
          <p:nvPr/>
        </p:nvSpPr>
        <p:spPr>
          <a:xfrm>
            <a:off x="291536" y="1438123"/>
            <a:ext cx="5035778" cy="3881637"/>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marL="0" indent="0" defTabSz="949071">
              <a:spcBef>
                <a:spcPts val="2397"/>
              </a:spcBef>
              <a:buNone/>
              <a:defRPr/>
            </a:pPr>
            <a:r>
              <a:rPr lang="en-GB" sz="2850" dirty="0">
                <a:gradFill>
                  <a:gsLst>
                    <a:gs pos="1250">
                      <a:srgbClr val="000000"/>
                    </a:gs>
                    <a:gs pos="100000">
                      <a:srgbClr val="000000"/>
                    </a:gs>
                  </a:gsLst>
                  <a:lin ang="5400000" scaled="0"/>
                </a:gradFill>
                <a:latin typeface="Segoe UI"/>
              </a:rPr>
              <a:t>Each Azure region is always paired with another region within the same geography at least 300 miles away. </a:t>
            </a:r>
          </a:p>
          <a:p>
            <a:pPr marL="0" indent="0" defTabSz="949071">
              <a:spcBef>
                <a:spcPts val="2397"/>
              </a:spcBef>
              <a:buNone/>
              <a:defRPr/>
            </a:pPr>
            <a:r>
              <a:rPr lang="en-GB" sz="2850" dirty="0">
                <a:gradFill>
                  <a:gsLst>
                    <a:gs pos="1250">
                      <a:srgbClr val="000000"/>
                    </a:gs>
                    <a:gs pos="100000">
                      <a:srgbClr val="000000"/>
                    </a:gs>
                  </a:gsLst>
                  <a:lin ang="5400000" scaled="0"/>
                </a:gradFill>
                <a:latin typeface="Segoe UI"/>
              </a:rPr>
              <a:t>That helps reduce the interruptions due to events such as natural disasters, civil unrest, power outages.</a:t>
            </a:r>
          </a:p>
        </p:txBody>
      </p:sp>
      <p:grpSp>
        <p:nvGrpSpPr>
          <p:cNvPr id="3" name="Group 2">
            <a:extLst>
              <a:ext uri="{FF2B5EF4-FFF2-40B4-BE49-F238E27FC236}">
                <a16:creationId xmlns:a16="http://schemas.microsoft.com/office/drawing/2014/main" id="{E04C9D3C-6DAC-4E07-8CDF-FA833E7E362B}"/>
              </a:ext>
            </a:extLst>
          </p:cNvPr>
          <p:cNvGrpSpPr/>
          <p:nvPr/>
        </p:nvGrpSpPr>
        <p:grpSpPr>
          <a:xfrm>
            <a:off x="9913389" y="1680147"/>
            <a:ext cx="2077028" cy="2120386"/>
            <a:chOff x="6934181" y="1265993"/>
            <a:chExt cx="5076034" cy="5181998"/>
          </a:xfrm>
        </p:grpSpPr>
        <p:sp>
          <p:nvSpPr>
            <p:cNvPr id="5" name="Rectangle 4">
              <a:extLst>
                <a:ext uri="{FF2B5EF4-FFF2-40B4-BE49-F238E27FC236}">
                  <a16:creationId xmlns:a16="http://schemas.microsoft.com/office/drawing/2014/main" id="{4B161916-708B-4024-B0F6-501E0E11E7BE}"/>
                </a:ext>
              </a:extLst>
            </p:cNvPr>
            <p:cNvSpPr/>
            <p:nvPr/>
          </p:nvSpPr>
          <p:spPr bwMode="auto">
            <a:xfrm>
              <a:off x="6964953" y="1265993"/>
              <a:ext cx="5042603" cy="518199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47" tIns="146117" rIns="182647" bIns="146117" numCol="1" spcCol="0" rtlCol="0" fromWordArt="0" anchor="t" anchorCtr="0" forceAA="0" compatLnSpc="1">
              <a:prstTxWarp prst="textNoShape">
                <a:avLst/>
              </a:prstTxWarp>
              <a:noAutofit/>
            </a:bodyPr>
            <a:lstStyle/>
            <a:p>
              <a:pPr defTabSz="931287" fontAlgn="base">
                <a:spcBef>
                  <a:spcPct val="0"/>
                </a:spcBef>
                <a:spcAft>
                  <a:spcPct val="0"/>
                </a:spcAft>
              </a:pPr>
              <a:endParaRPr lang="en-GB" sz="899"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 name="Rectangle 5">
              <a:extLst>
                <a:ext uri="{FF2B5EF4-FFF2-40B4-BE49-F238E27FC236}">
                  <a16:creationId xmlns:a16="http://schemas.microsoft.com/office/drawing/2014/main" id="{2BA89905-C367-4EAC-981B-25098D0C9B1B}"/>
                </a:ext>
              </a:extLst>
            </p:cNvPr>
            <p:cNvSpPr/>
            <p:nvPr/>
          </p:nvSpPr>
          <p:spPr bwMode="auto">
            <a:xfrm>
              <a:off x="7340271" y="1995771"/>
              <a:ext cx="1362930" cy="1468916"/>
            </a:xfrm>
            <a:prstGeom prst="rect">
              <a:avLst/>
            </a:prstGeom>
            <a:solidFill>
              <a:schemeClr val="bg1"/>
            </a:solidFill>
            <a:ln w="12700">
              <a:solidFill>
                <a:schemeClr val="tx1">
                  <a:lumMod val="75000"/>
                  <a:lumOff val="2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47" tIns="146117" rIns="182647" bIns="146117" numCol="1" spcCol="0" rtlCol="0" fromWordArt="0" anchor="t" anchorCtr="0" forceAA="0" compatLnSpc="1">
              <a:prstTxWarp prst="textNoShape">
                <a:avLst/>
              </a:prstTxWarp>
              <a:noAutofit/>
            </a:bodyPr>
            <a:lstStyle/>
            <a:p>
              <a:pPr defTabSz="931287" fontAlgn="base">
                <a:spcBef>
                  <a:spcPct val="0"/>
                </a:spcBef>
                <a:spcAft>
                  <a:spcPct val="0"/>
                </a:spcAft>
              </a:pPr>
              <a:endParaRPr lang="en-GB" sz="899"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 name="Rectangle 6">
              <a:extLst>
                <a:ext uri="{FF2B5EF4-FFF2-40B4-BE49-F238E27FC236}">
                  <a16:creationId xmlns:a16="http://schemas.microsoft.com/office/drawing/2014/main" id="{1CA2E717-DCA7-4FEC-BC17-A107C9989190}"/>
                </a:ext>
              </a:extLst>
            </p:cNvPr>
            <p:cNvSpPr/>
            <p:nvPr/>
          </p:nvSpPr>
          <p:spPr bwMode="auto">
            <a:xfrm>
              <a:off x="7206956" y="1797675"/>
              <a:ext cx="1362930" cy="1468916"/>
            </a:xfrm>
            <a:prstGeom prst="rect">
              <a:avLst/>
            </a:prstGeom>
            <a:solidFill>
              <a:schemeClr val="bg1"/>
            </a:solidFill>
            <a:ln w="12700">
              <a:solidFill>
                <a:schemeClr val="tx1">
                  <a:lumMod val="75000"/>
                  <a:lumOff val="2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47" tIns="146117" rIns="182647" bIns="146117" numCol="1" spcCol="0" rtlCol="0" fromWordArt="0" anchor="t" anchorCtr="0" forceAA="0" compatLnSpc="1">
              <a:prstTxWarp prst="textNoShape">
                <a:avLst/>
              </a:prstTxWarp>
              <a:noAutofit/>
            </a:bodyPr>
            <a:lstStyle/>
            <a:p>
              <a:pPr defTabSz="931287" fontAlgn="base">
                <a:spcBef>
                  <a:spcPct val="0"/>
                </a:spcBef>
                <a:spcAft>
                  <a:spcPct val="0"/>
                </a:spcAft>
              </a:pPr>
              <a:endParaRPr lang="en-GB" sz="899"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8" name="Picture 7" descr="A picture containing black, line, dark, flying&#10;&#10;Description automatically generated">
              <a:extLst>
                <a:ext uri="{FF2B5EF4-FFF2-40B4-BE49-F238E27FC236}">
                  <a16:creationId xmlns:a16="http://schemas.microsoft.com/office/drawing/2014/main" id="{A1067757-DE45-4652-844B-87921C76C4C9}"/>
                </a:ext>
              </a:extLst>
            </p:cNvPr>
            <p:cNvPicPr>
              <a:picLocks noChangeAspect="1"/>
            </p:cNvPicPr>
            <p:nvPr/>
          </p:nvPicPr>
          <p:blipFill>
            <a:blip r:embed="rId3">
              <a:duotone>
                <a:schemeClr val="accent1">
                  <a:shade val="45000"/>
                  <a:satMod val="135000"/>
                </a:schemeClr>
                <a:prstClr val="white"/>
              </a:duotone>
            </a:blip>
            <a:stretch>
              <a:fillRect/>
            </a:stretch>
          </p:blipFill>
          <p:spPr>
            <a:xfrm>
              <a:off x="7283446" y="1865498"/>
              <a:ext cx="223786" cy="345916"/>
            </a:xfrm>
            <a:prstGeom prst="rect">
              <a:avLst/>
            </a:prstGeom>
          </p:spPr>
        </p:pic>
        <p:pic>
          <p:nvPicPr>
            <p:cNvPr id="10" name="Picture 2" descr="Air Cooling Svg Png Icon Free Download (#220938) - OnlineWebFonts.COM">
              <a:extLst>
                <a:ext uri="{FF2B5EF4-FFF2-40B4-BE49-F238E27FC236}">
                  <a16:creationId xmlns:a16="http://schemas.microsoft.com/office/drawing/2014/main" id="{E1B6E0D4-BEF0-42F2-B8EF-1424B53C8450}"/>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75659" y="2383205"/>
              <a:ext cx="223786" cy="25501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A close up of a logo&#10;&#10;Description automatically generated">
              <a:extLst>
                <a:ext uri="{FF2B5EF4-FFF2-40B4-BE49-F238E27FC236}">
                  <a16:creationId xmlns:a16="http://schemas.microsoft.com/office/drawing/2014/main" id="{A988EA36-3E61-40F7-9D2B-AD826A8AF37C}"/>
                </a:ext>
              </a:extLst>
            </p:cNvPr>
            <p:cNvPicPr>
              <a:picLocks noChangeAspect="1"/>
            </p:cNvPicPr>
            <p:nvPr/>
          </p:nvPicPr>
          <p:blipFill>
            <a:blip r:embed="rId5">
              <a:duotone>
                <a:schemeClr val="accent1">
                  <a:shade val="45000"/>
                  <a:satMod val="135000"/>
                </a:schemeClr>
                <a:prstClr val="white"/>
              </a:duotone>
            </a:blip>
            <a:stretch>
              <a:fillRect/>
            </a:stretch>
          </p:blipFill>
          <p:spPr>
            <a:xfrm>
              <a:off x="7267872" y="2847939"/>
              <a:ext cx="239360" cy="239360"/>
            </a:xfrm>
            <a:prstGeom prst="rect">
              <a:avLst/>
            </a:prstGeom>
          </p:spPr>
        </p:pic>
        <p:grpSp>
          <p:nvGrpSpPr>
            <p:cNvPr id="12" name="Group 11">
              <a:extLst>
                <a:ext uri="{FF2B5EF4-FFF2-40B4-BE49-F238E27FC236}">
                  <a16:creationId xmlns:a16="http://schemas.microsoft.com/office/drawing/2014/main" id="{22D66E65-0B50-4200-A641-387FDCBDF413}"/>
                </a:ext>
              </a:extLst>
            </p:cNvPr>
            <p:cNvGrpSpPr/>
            <p:nvPr/>
          </p:nvGrpSpPr>
          <p:grpSpPr>
            <a:xfrm>
              <a:off x="7499445" y="1865498"/>
              <a:ext cx="914400" cy="1222609"/>
              <a:chOff x="7196526" y="1677931"/>
              <a:chExt cx="914400" cy="1222609"/>
            </a:xfrm>
          </p:grpSpPr>
          <p:pic>
            <p:nvPicPr>
              <p:cNvPr id="13" name="Graphic 12" descr="Server">
                <a:extLst>
                  <a:ext uri="{FF2B5EF4-FFF2-40B4-BE49-F238E27FC236}">
                    <a16:creationId xmlns:a16="http://schemas.microsoft.com/office/drawing/2014/main" id="{D2D0C6ED-044D-4A88-BDA7-7DA8EC7C4849}"/>
                  </a:ext>
                </a:extLst>
              </p:cNvPr>
              <p:cNvPicPr>
                <a:picLocks noChangeAspect="1"/>
              </p:cNvPicPr>
              <p:nvPr/>
            </p:nvPicPr>
            <p:blipFill rotWithShape="1">
              <a:blip r:embed="rId6">
                <a:extLst>
                  <a:ext uri="{96DAC541-7B7A-43D3-8B79-37D633B846F1}">
                    <asvg:svgBlip xmlns:asvg="http://schemas.microsoft.com/office/drawing/2016/SVG/main" xmlns="" r:embed="rId7"/>
                  </a:ext>
                </a:extLst>
              </a:blip>
              <a:srcRect b="26470"/>
              <a:stretch/>
            </p:blipFill>
            <p:spPr>
              <a:xfrm>
                <a:off x="7196526" y="1677931"/>
                <a:ext cx="914400" cy="672363"/>
              </a:xfrm>
              <a:prstGeom prst="rect">
                <a:avLst/>
              </a:prstGeom>
            </p:spPr>
          </p:pic>
          <p:pic>
            <p:nvPicPr>
              <p:cNvPr id="14" name="Graphic 13" descr="Server">
                <a:extLst>
                  <a:ext uri="{FF2B5EF4-FFF2-40B4-BE49-F238E27FC236}">
                    <a16:creationId xmlns:a16="http://schemas.microsoft.com/office/drawing/2014/main" id="{44C825E8-80EB-44A1-B840-874149BE89DD}"/>
                  </a:ext>
                </a:extLst>
              </p:cNvPr>
              <p:cNvPicPr>
                <a:picLocks noChangeAspect="1"/>
              </p:cNvPicPr>
              <p:nvPr/>
            </p:nvPicPr>
            <p:blipFill rotWithShape="1">
              <a:blip r:embed="rId6">
                <a:extLst>
                  <a:ext uri="{96DAC541-7B7A-43D3-8B79-37D633B846F1}">
                    <asvg:svgBlip xmlns:asvg="http://schemas.microsoft.com/office/drawing/2016/SVG/main" xmlns="" r:embed="rId7"/>
                  </a:ext>
                </a:extLst>
              </a:blip>
              <a:srcRect t="10386" b="26470"/>
              <a:stretch/>
            </p:blipFill>
            <p:spPr>
              <a:xfrm>
                <a:off x="7196526" y="2323147"/>
                <a:ext cx="914400" cy="577393"/>
              </a:xfrm>
              <a:prstGeom prst="rect">
                <a:avLst/>
              </a:prstGeom>
            </p:spPr>
          </p:pic>
        </p:grpSp>
        <p:sp>
          <p:nvSpPr>
            <p:cNvPr id="15" name="Rectangle 14">
              <a:extLst>
                <a:ext uri="{FF2B5EF4-FFF2-40B4-BE49-F238E27FC236}">
                  <a16:creationId xmlns:a16="http://schemas.microsoft.com/office/drawing/2014/main" id="{BD8CC27F-AB2E-4D60-B364-E02C82AF8E94}"/>
                </a:ext>
              </a:extLst>
            </p:cNvPr>
            <p:cNvSpPr/>
            <p:nvPr/>
          </p:nvSpPr>
          <p:spPr>
            <a:xfrm>
              <a:off x="8503270" y="1265995"/>
              <a:ext cx="1960390" cy="536073"/>
            </a:xfrm>
            <a:prstGeom prst="rect">
              <a:avLst/>
            </a:prstGeom>
          </p:spPr>
          <p:txBody>
            <a:bodyPr wrap="none">
              <a:spAutoFit/>
            </a:bodyPr>
            <a:lstStyle/>
            <a:p>
              <a:pPr defTabSz="931033"/>
              <a:r>
                <a:rPr lang="en-GB" sz="799" dirty="0">
                  <a:solidFill>
                    <a:srgbClr val="FFFFFF"/>
                  </a:solidFill>
                  <a:latin typeface="Segoe UI" panose="020B0502040204020203" pitchFamily="34" charset="0"/>
                  <a:cs typeface="Segoe UI" panose="020B0502040204020203" pitchFamily="34" charset="0"/>
                </a:rPr>
                <a:t>Azure Region</a:t>
              </a:r>
            </a:p>
          </p:txBody>
        </p:sp>
        <p:sp>
          <p:nvSpPr>
            <p:cNvPr id="16" name="Arrow: Left-Right 15">
              <a:extLst>
                <a:ext uri="{FF2B5EF4-FFF2-40B4-BE49-F238E27FC236}">
                  <a16:creationId xmlns:a16="http://schemas.microsoft.com/office/drawing/2014/main" id="{E1426D97-0A60-4965-BA0E-D89D9B6AA79D}"/>
                </a:ext>
              </a:extLst>
            </p:cNvPr>
            <p:cNvSpPr/>
            <p:nvPr/>
          </p:nvSpPr>
          <p:spPr bwMode="auto">
            <a:xfrm>
              <a:off x="8760026" y="2457509"/>
              <a:ext cx="1194255" cy="337225"/>
            </a:xfrm>
            <a:prstGeom prst="lef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47" tIns="146117" rIns="182647" bIns="146117" numCol="1" spcCol="0" rtlCol="0" fromWordArt="0" anchor="t" anchorCtr="0" forceAA="0" compatLnSpc="1">
              <a:prstTxWarp prst="textNoShape">
                <a:avLst/>
              </a:prstTxWarp>
              <a:noAutofit/>
            </a:bodyPr>
            <a:lstStyle/>
            <a:p>
              <a:pPr defTabSz="931287" fontAlgn="base">
                <a:spcBef>
                  <a:spcPct val="0"/>
                </a:spcBef>
                <a:spcAft>
                  <a:spcPct val="0"/>
                </a:spcAft>
              </a:pPr>
              <a:endParaRPr lang="en-GB" sz="899"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7" name="Arrow: Left-Right 16">
              <a:extLst>
                <a:ext uri="{FF2B5EF4-FFF2-40B4-BE49-F238E27FC236}">
                  <a16:creationId xmlns:a16="http://schemas.microsoft.com/office/drawing/2014/main" id="{A83D81FC-32C2-46B0-9346-9B639D67CC61}"/>
                </a:ext>
              </a:extLst>
            </p:cNvPr>
            <p:cNvSpPr/>
            <p:nvPr/>
          </p:nvSpPr>
          <p:spPr bwMode="auto">
            <a:xfrm rot="2982932">
              <a:off x="7926965" y="3834307"/>
              <a:ext cx="1194255" cy="337225"/>
            </a:xfrm>
            <a:prstGeom prst="lef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47" tIns="146117" rIns="182647" bIns="146117" numCol="1" spcCol="0" rtlCol="0" fromWordArt="0" anchor="t" anchorCtr="0" forceAA="0" compatLnSpc="1">
              <a:prstTxWarp prst="textNoShape">
                <a:avLst/>
              </a:prstTxWarp>
              <a:noAutofit/>
            </a:bodyPr>
            <a:lstStyle/>
            <a:p>
              <a:pPr defTabSz="931287" fontAlgn="base">
                <a:spcBef>
                  <a:spcPct val="0"/>
                </a:spcBef>
                <a:spcAft>
                  <a:spcPct val="0"/>
                </a:spcAft>
              </a:pPr>
              <a:endParaRPr lang="en-GB" sz="899"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8" name="Arrow: Left-Right 17">
              <a:extLst>
                <a:ext uri="{FF2B5EF4-FFF2-40B4-BE49-F238E27FC236}">
                  <a16:creationId xmlns:a16="http://schemas.microsoft.com/office/drawing/2014/main" id="{3FA06A65-2864-4EA1-A931-FEFB1BBDC8FF}"/>
                </a:ext>
              </a:extLst>
            </p:cNvPr>
            <p:cNvSpPr/>
            <p:nvPr/>
          </p:nvSpPr>
          <p:spPr bwMode="auto">
            <a:xfrm rot="7900288">
              <a:off x="9420605" y="3805043"/>
              <a:ext cx="1194255" cy="337225"/>
            </a:xfrm>
            <a:prstGeom prst="lef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47" tIns="146117" rIns="182647" bIns="146117" numCol="1" spcCol="0" rtlCol="0" fromWordArt="0" anchor="t" anchorCtr="0" forceAA="0" compatLnSpc="1">
              <a:prstTxWarp prst="textNoShape">
                <a:avLst/>
              </a:prstTxWarp>
              <a:noAutofit/>
            </a:bodyPr>
            <a:lstStyle/>
            <a:p>
              <a:pPr defTabSz="931287" fontAlgn="base">
                <a:spcBef>
                  <a:spcPct val="0"/>
                </a:spcBef>
                <a:spcAft>
                  <a:spcPct val="0"/>
                </a:spcAft>
              </a:pPr>
              <a:endParaRPr lang="en-GB" sz="899"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9" name="Rectangle 18">
              <a:extLst>
                <a:ext uri="{FF2B5EF4-FFF2-40B4-BE49-F238E27FC236}">
                  <a16:creationId xmlns:a16="http://schemas.microsoft.com/office/drawing/2014/main" id="{A935A22E-F802-4669-B906-668206141EBA}"/>
                </a:ext>
              </a:extLst>
            </p:cNvPr>
            <p:cNvSpPr/>
            <p:nvPr/>
          </p:nvSpPr>
          <p:spPr>
            <a:xfrm>
              <a:off x="6934181" y="3576670"/>
              <a:ext cx="1425594" cy="689009"/>
            </a:xfrm>
            <a:prstGeom prst="rect">
              <a:avLst/>
            </a:prstGeom>
          </p:spPr>
          <p:txBody>
            <a:bodyPr wrap="none">
              <a:spAutoFit/>
            </a:bodyPr>
            <a:lstStyle/>
            <a:p>
              <a:pPr defTabSz="931033"/>
              <a:r>
                <a:rPr lang="en-GB" sz="599" dirty="0">
                  <a:solidFill>
                    <a:srgbClr val="FFFFFF"/>
                  </a:solidFill>
                  <a:latin typeface="Segoe UI" panose="020B0502040204020203" pitchFamily="34" charset="0"/>
                  <a:cs typeface="Segoe UI" panose="020B0502040204020203" pitchFamily="34" charset="0"/>
                </a:rPr>
                <a:t>Availability </a:t>
              </a:r>
            </a:p>
            <a:p>
              <a:pPr algn="ctr" defTabSz="931033"/>
              <a:r>
                <a:rPr lang="en-GB" sz="599" dirty="0">
                  <a:solidFill>
                    <a:srgbClr val="FFFFFF"/>
                  </a:solidFill>
                  <a:latin typeface="Segoe UI" panose="020B0502040204020203" pitchFamily="34" charset="0"/>
                  <a:cs typeface="Segoe UI" panose="020B0502040204020203" pitchFamily="34" charset="0"/>
                </a:rPr>
                <a:t>Zone (1)</a:t>
              </a:r>
            </a:p>
          </p:txBody>
        </p:sp>
        <p:grpSp>
          <p:nvGrpSpPr>
            <p:cNvPr id="20" name="Group 19">
              <a:extLst>
                <a:ext uri="{FF2B5EF4-FFF2-40B4-BE49-F238E27FC236}">
                  <a16:creationId xmlns:a16="http://schemas.microsoft.com/office/drawing/2014/main" id="{8ADEF4D9-A03C-4059-9672-69DEA50D5AF8}"/>
                </a:ext>
              </a:extLst>
            </p:cNvPr>
            <p:cNvGrpSpPr/>
            <p:nvPr/>
          </p:nvGrpSpPr>
          <p:grpSpPr>
            <a:xfrm>
              <a:off x="10017734" y="1797675"/>
              <a:ext cx="1992481" cy="2447700"/>
              <a:chOff x="9714815" y="1967178"/>
              <a:chExt cx="1992481" cy="2447700"/>
            </a:xfrm>
          </p:grpSpPr>
          <p:grpSp>
            <p:nvGrpSpPr>
              <p:cNvPr id="21" name="Group 20">
                <a:extLst>
                  <a:ext uri="{FF2B5EF4-FFF2-40B4-BE49-F238E27FC236}">
                    <a16:creationId xmlns:a16="http://schemas.microsoft.com/office/drawing/2014/main" id="{B0FB2FAC-8AEA-4E46-AA3F-EF58DC79A882}"/>
                  </a:ext>
                </a:extLst>
              </p:cNvPr>
              <p:cNvGrpSpPr/>
              <p:nvPr/>
            </p:nvGrpSpPr>
            <p:grpSpPr>
              <a:xfrm>
                <a:off x="9714815" y="1967178"/>
                <a:ext cx="1529891" cy="1667012"/>
                <a:chOff x="9714815" y="1967178"/>
                <a:chExt cx="1529891" cy="1667012"/>
              </a:xfrm>
            </p:grpSpPr>
            <p:sp>
              <p:nvSpPr>
                <p:cNvPr id="23" name="Rectangle 22">
                  <a:extLst>
                    <a:ext uri="{FF2B5EF4-FFF2-40B4-BE49-F238E27FC236}">
                      <a16:creationId xmlns:a16="http://schemas.microsoft.com/office/drawing/2014/main" id="{7CE71E33-4DF3-4399-B614-6A3AFC7F6D55}"/>
                    </a:ext>
                  </a:extLst>
                </p:cNvPr>
                <p:cNvSpPr/>
                <p:nvPr/>
              </p:nvSpPr>
              <p:spPr bwMode="auto">
                <a:xfrm>
                  <a:off x="9714815" y="2165274"/>
                  <a:ext cx="1362930" cy="1468916"/>
                </a:xfrm>
                <a:prstGeom prst="rect">
                  <a:avLst/>
                </a:prstGeom>
                <a:solidFill>
                  <a:schemeClr val="bg1"/>
                </a:solidFill>
                <a:ln w="12700">
                  <a:solidFill>
                    <a:schemeClr val="tx1">
                      <a:lumMod val="75000"/>
                      <a:lumOff val="2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47" tIns="146117" rIns="182647" bIns="146117" numCol="1" spcCol="0" rtlCol="0" fromWordArt="0" anchor="t" anchorCtr="0" forceAA="0" compatLnSpc="1">
                  <a:prstTxWarp prst="textNoShape">
                    <a:avLst/>
                  </a:prstTxWarp>
                  <a:noAutofit/>
                </a:bodyPr>
                <a:lstStyle/>
                <a:p>
                  <a:pPr defTabSz="931287" fontAlgn="base">
                    <a:spcBef>
                      <a:spcPct val="0"/>
                    </a:spcBef>
                    <a:spcAft>
                      <a:spcPct val="0"/>
                    </a:spcAft>
                  </a:pPr>
                  <a:endParaRPr lang="en-GB" sz="899"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24" name="Group 23">
                  <a:extLst>
                    <a:ext uri="{FF2B5EF4-FFF2-40B4-BE49-F238E27FC236}">
                      <a16:creationId xmlns:a16="http://schemas.microsoft.com/office/drawing/2014/main" id="{2B2D841F-7B03-4944-AD8D-7070EBFDAB86}"/>
                    </a:ext>
                  </a:extLst>
                </p:cNvPr>
                <p:cNvGrpSpPr/>
                <p:nvPr/>
              </p:nvGrpSpPr>
              <p:grpSpPr>
                <a:xfrm>
                  <a:off x="9881776" y="1967178"/>
                  <a:ext cx="1362930" cy="1468916"/>
                  <a:chOff x="9581500" y="1967178"/>
                  <a:chExt cx="1362930" cy="1468916"/>
                </a:xfrm>
              </p:grpSpPr>
              <p:sp>
                <p:nvSpPr>
                  <p:cNvPr id="25" name="Rectangle 24">
                    <a:extLst>
                      <a:ext uri="{FF2B5EF4-FFF2-40B4-BE49-F238E27FC236}">
                        <a16:creationId xmlns:a16="http://schemas.microsoft.com/office/drawing/2014/main" id="{54940D64-F429-4C3B-B5AD-C4838757F232}"/>
                      </a:ext>
                    </a:extLst>
                  </p:cNvPr>
                  <p:cNvSpPr/>
                  <p:nvPr/>
                </p:nvSpPr>
                <p:spPr bwMode="auto">
                  <a:xfrm>
                    <a:off x="9581500" y="1967178"/>
                    <a:ext cx="1362930" cy="1468916"/>
                  </a:xfrm>
                  <a:prstGeom prst="rect">
                    <a:avLst/>
                  </a:prstGeom>
                  <a:solidFill>
                    <a:schemeClr val="bg1"/>
                  </a:solidFill>
                  <a:ln w="12700">
                    <a:solidFill>
                      <a:schemeClr val="tx1">
                        <a:lumMod val="75000"/>
                        <a:lumOff val="2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47" tIns="146117" rIns="182647" bIns="146117" numCol="1" spcCol="0" rtlCol="0" fromWordArt="0" anchor="t" anchorCtr="0" forceAA="0" compatLnSpc="1">
                    <a:prstTxWarp prst="textNoShape">
                      <a:avLst/>
                    </a:prstTxWarp>
                    <a:noAutofit/>
                  </a:bodyPr>
                  <a:lstStyle/>
                  <a:p>
                    <a:pPr defTabSz="931287" fontAlgn="base">
                      <a:spcBef>
                        <a:spcPct val="0"/>
                      </a:spcBef>
                      <a:spcAft>
                        <a:spcPct val="0"/>
                      </a:spcAft>
                    </a:pPr>
                    <a:endParaRPr lang="en-GB" sz="899"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26" name="Picture 25" descr="A picture containing black, line, dark, flying&#10;&#10;Description automatically generated">
                    <a:extLst>
                      <a:ext uri="{FF2B5EF4-FFF2-40B4-BE49-F238E27FC236}">
                        <a16:creationId xmlns:a16="http://schemas.microsoft.com/office/drawing/2014/main" id="{ED12CC83-EF84-49FE-BBCE-AC24546EBC8C}"/>
                      </a:ext>
                    </a:extLst>
                  </p:cNvPr>
                  <p:cNvPicPr>
                    <a:picLocks noChangeAspect="1"/>
                  </p:cNvPicPr>
                  <p:nvPr/>
                </p:nvPicPr>
                <p:blipFill>
                  <a:blip r:embed="rId3">
                    <a:duotone>
                      <a:schemeClr val="accent1">
                        <a:shade val="45000"/>
                        <a:satMod val="135000"/>
                      </a:schemeClr>
                      <a:prstClr val="white"/>
                    </a:duotone>
                  </a:blip>
                  <a:stretch>
                    <a:fillRect/>
                  </a:stretch>
                </p:blipFill>
                <p:spPr>
                  <a:xfrm>
                    <a:off x="9657990" y="2035001"/>
                    <a:ext cx="223786" cy="345916"/>
                  </a:xfrm>
                  <a:prstGeom prst="rect">
                    <a:avLst/>
                  </a:prstGeom>
                </p:spPr>
              </p:pic>
              <p:pic>
                <p:nvPicPr>
                  <p:cNvPr id="27" name="Picture 2" descr="Air Cooling Svg Png Icon Free Download (#220938) - OnlineWebFonts.COM">
                    <a:extLst>
                      <a:ext uri="{FF2B5EF4-FFF2-40B4-BE49-F238E27FC236}">
                        <a16:creationId xmlns:a16="http://schemas.microsoft.com/office/drawing/2014/main" id="{3FB0FA7C-1473-405C-B5E3-7C765CD3407B}"/>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650203" y="2552708"/>
                    <a:ext cx="223786" cy="255019"/>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descr="A close up of a logo&#10;&#10;Description automatically generated">
                    <a:extLst>
                      <a:ext uri="{FF2B5EF4-FFF2-40B4-BE49-F238E27FC236}">
                        <a16:creationId xmlns:a16="http://schemas.microsoft.com/office/drawing/2014/main" id="{45728055-F801-4935-843E-21604BA9A9E6}"/>
                      </a:ext>
                    </a:extLst>
                  </p:cNvPr>
                  <p:cNvPicPr>
                    <a:picLocks noChangeAspect="1"/>
                  </p:cNvPicPr>
                  <p:nvPr/>
                </p:nvPicPr>
                <p:blipFill>
                  <a:blip r:embed="rId5">
                    <a:duotone>
                      <a:schemeClr val="accent1">
                        <a:shade val="45000"/>
                        <a:satMod val="135000"/>
                      </a:schemeClr>
                      <a:prstClr val="white"/>
                    </a:duotone>
                  </a:blip>
                  <a:stretch>
                    <a:fillRect/>
                  </a:stretch>
                </p:blipFill>
                <p:spPr>
                  <a:xfrm>
                    <a:off x="9642416" y="3017442"/>
                    <a:ext cx="239360" cy="239360"/>
                  </a:xfrm>
                  <a:prstGeom prst="rect">
                    <a:avLst/>
                  </a:prstGeom>
                </p:spPr>
              </p:pic>
              <p:grpSp>
                <p:nvGrpSpPr>
                  <p:cNvPr id="29" name="Group 28">
                    <a:extLst>
                      <a:ext uri="{FF2B5EF4-FFF2-40B4-BE49-F238E27FC236}">
                        <a16:creationId xmlns:a16="http://schemas.microsoft.com/office/drawing/2014/main" id="{02B485F1-F88C-4885-8901-8BBD85223B37}"/>
                      </a:ext>
                    </a:extLst>
                  </p:cNvPr>
                  <p:cNvGrpSpPr/>
                  <p:nvPr/>
                </p:nvGrpSpPr>
                <p:grpSpPr>
                  <a:xfrm>
                    <a:off x="9873989" y="2035001"/>
                    <a:ext cx="914400" cy="1222609"/>
                    <a:chOff x="7196526" y="1677931"/>
                    <a:chExt cx="914400" cy="1222609"/>
                  </a:xfrm>
                </p:grpSpPr>
                <p:pic>
                  <p:nvPicPr>
                    <p:cNvPr id="30" name="Graphic 29" descr="Server">
                      <a:extLst>
                        <a:ext uri="{FF2B5EF4-FFF2-40B4-BE49-F238E27FC236}">
                          <a16:creationId xmlns:a16="http://schemas.microsoft.com/office/drawing/2014/main" id="{67494A44-1E54-4EB6-AB84-F61106E66E0B}"/>
                        </a:ext>
                      </a:extLst>
                    </p:cNvPr>
                    <p:cNvPicPr>
                      <a:picLocks noChangeAspect="1"/>
                    </p:cNvPicPr>
                    <p:nvPr/>
                  </p:nvPicPr>
                  <p:blipFill rotWithShape="1">
                    <a:blip r:embed="rId6">
                      <a:extLst>
                        <a:ext uri="{96DAC541-7B7A-43D3-8B79-37D633B846F1}">
                          <asvg:svgBlip xmlns:asvg="http://schemas.microsoft.com/office/drawing/2016/SVG/main" xmlns="" r:embed="rId7"/>
                        </a:ext>
                      </a:extLst>
                    </a:blip>
                    <a:srcRect b="26470"/>
                    <a:stretch/>
                  </p:blipFill>
                  <p:spPr>
                    <a:xfrm>
                      <a:off x="7196526" y="1677931"/>
                      <a:ext cx="914400" cy="672363"/>
                    </a:xfrm>
                    <a:prstGeom prst="rect">
                      <a:avLst/>
                    </a:prstGeom>
                  </p:spPr>
                </p:pic>
                <p:pic>
                  <p:nvPicPr>
                    <p:cNvPr id="31" name="Graphic 30" descr="Server">
                      <a:extLst>
                        <a:ext uri="{FF2B5EF4-FFF2-40B4-BE49-F238E27FC236}">
                          <a16:creationId xmlns:a16="http://schemas.microsoft.com/office/drawing/2014/main" id="{EAFFA5B6-B6B8-4971-AF74-94FC6576E2CC}"/>
                        </a:ext>
                      </a:extLst>
                    </p:cNvPr>
                    <p:cNvPicPr>
                      <a:picLocks noChangeAspect="1"/>
                    </p:cNvPicPr>
                    <p:nvPr/>
                  </p:nvPicPr>
                  <p:blipFill rotWithShape="1">
                    <a:blip r:embed="rId6">
                      <a:extLst>
                        <a:ext uri="{96DAC541-7B7A-43D3-8B79-37D633B846F1}">
                          <asvg:svgBlip xmlns:asvg="http://schemas.microsoft.com/office/drawing/2016/SVG/main" xmlns="" r:embed="rId7"/>
                        </a:ext>
                      </a:extLst>
                    </a:blip>
                    <a:srcRect t="10386" b="26470"/>
                    <a:stretch/>
                  </p:blipFill>
                  <p:spPr>
                    <a:xfrm>
                      <a:off x="7196526" y="2323147"/>
                      <a:ext cx="914400" cy="577393"/>
                    </a:xfrm>
                    <a:prstGeom prst="rect">
                      <a:avLst/>
                    </a:prstGeom>
                  </p:spPr>
                </p:pic>
              </p:grpSp>
            </p:grpSp>
          </p:grpSp>
          <p:sp>
            <p:nvSpPr>
              <p:cNvPr id="22" name="Rectangle 21">
                <a:extLst>
                  <a:ext uri="{FF2B5EF4-FFF2-40B4-BE49-F238E27FC236}">
                    <a16:creationId xmlns:a16="http://schemas.microsoft.com/office/drawing/2014/main" id="{5D000F5C-EB0D-40B9-B883-40E91BA50BCA}"/>
                  </a:ext>
                </a:extLst>
              </p:cNvPr>
              <p:cNvSpPr/>
              <p:nvPr/>
            </p:nvSpPr>
            <p:spPr>
              <a:xfrm>
                <a:off x="10281701" y="3725869"/>
                <a:ext cx="1425595" cy="689009"/>
              </a:xfrm>
              <a:prstGeom prst="rect">
                <a:avLst/>
              </a:prstGeom>
            </p:spPr>
            <p:txBody>
              <a:bodyPr wrap="none">
                <a:spAutoFit/>
              </a:bodyPr>
              <a:lstStyle/>
              <a:p>
                <a:pPr defTabSz="931033"/>
                <a:r>
                  <a:rPr lang="en-GB" sz="599" dirty="0">
                    <a:solidFill>
                      <a:srgbClr val="FFFFFF"/>
                    </a:solidFill>
                    <a:latin typeface="Segoe UI" panose="020B0502040204020203" pitchFamily="34" charset="0"/>
                    <a:cs typeface="Segoe UI" panose="020B0502040204020203" pitchFamily="34" charset="0"/>
                  </a:rPr>
                  <a:t>Availability </a:t>
                </a:r>
              </a:p>
              <a:p>
                <a:pPr algn="ctr" defTabSz="931033"/>
                <a:r>
                  <a:rPr lang="en-GB" sz="599" dirty="0">
                    <a:solidFill>
                      <a:srgbClr val="FFFFFF"/>
                    </a:solidFill>
                    <a:latin typeface="Segoe UI" panose="020B0502040204020203" pitchFamily="34" charset="0"/>
                    <a:cs typeface="Segoe UI" panose="020B0502040204020203" pitchFamily="34" charset="0"/>
                  </a:rPr>
                  <a:t>Zone (2)</a:t>
                </a:r>
              </a:p>
            </p:txBody>
          </p:sp>
        </p:grpSp>
        <p:grpSp>
          <p:nvGrpSpPr>
            <p:cNvPr id="32" name="Group 31">
              <a:extLst>
                <a:ext uri="{FF2B5EF4-FFF2-40B4-BE49-F238E27FC236}">
                  <a16:creationId xmlns:a16="http://schemas.microsoft.com/office/drawing/2014/main" id="{3569D220-3B72-4D58-BC18-0AC2741C632D}"/>
                </a:ext>
              </a:extLst>
            </p:cNvPr>
            <p:cNvGrpSpPr/>
            <p:nvPr/>
          </p:nvGrpSpPr>
          <p:grpSpPr>
            <a:xfrm>
              <a:off x="8676529" y="4611476"/>
              <a:ext cx="2939832" cy="1820381"/>
              <a:chOff x="8373610" y="4780979"/>
              <a:chExt cx="2939832" cy="1820381"/>
            </a:xfrm>
          </p:grpSpPr>
          <p:grpSp>
            <p:nvGrpSpPr>
              <p:cNvPr id="33" name="Group 32">
                <a:extLst>
                  <a:ext uri="{FF2B5EF4-FFF2-40B4-BE49-F238E27FC236}">
                    <a16:creationId xmlns:a16="http://schemas.microsoft.com/office/drawing/2014/main" id="{C4695F3C-25C6-4624-8EF4-AE4B85ED8034}"/>
                  </a:ext>
                </a:extLst>
              </p:cNvPr>
              <p:cNvGrpSpPr/>
              <p:nvPr/>
            </p:nvGrpSpPr>
            <p:grpSpPr>
              <a:xfrm>
                <a:off x="8373610" y="4780979"/>
                <a:ext cx="1496245" cy="1667012"/>
                <a:chOff x="6904037" y="3812339"/>
                <a:chExt cx="1496245" cy="1667012"/>
              </a:xfrm>
            </p:grpSpPr>
            <p:sp>
              <p:nvSpPr>
                <p:cNvPr id="35" name="Rectangle 34">
                  <a:extLst>
                    <a:ext uri="{FF2B5EF4-FFF2-40B4-BE49-F238E27FC236}">
                      <a16:creationId xmlns:a16="http://schemas.microsoft.com/office/drawing/2014/main" id="{3B2B9F17-2E21-4852-AA27-56370961370C}"/>
                    </a:ext>
                  </a:extLst>
                </p:cNvPr>
                <p:cNvSpPr/>
                <p:nvPr/>
              </p:nvSpPr>
              <p:spPr bwMode="auto">
                <a:xfrm>
                  <a:off x="7037352" y="4010435"/>
                  <a:ext cx="1362930" cy="1468916"/>
                </a:xfrm>
                <a:prstGeom prst="rect">
                  <a:avLst/>
                </a:prstGeom>
                <a:solidFill>
                  <a:schemeClr val="bg1"/>
                </a:solidFill>
                <a:ln w="12700">
                  <a:solidFill>
                    <a:schemeClr val="tx1">
                      <a:lumMod val="75000"/>
                      <a:lumOff val="2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47" tIns="146117" rIns="182647" bIns="146117" numCol="1" spcCol="0" rtlCol="0" fromWordArt="0" anchor="t" anchorCtr="0" forceAA="0" compatLnSpc="1">
                  <a:prstTxWarp prst="textNoShape">
                    <a:avLst/>
                  </a:prstTxWarp>
                  <a:noAutofit/>
                </a:bodyPr>
                <a:lstStyle/>
                <a:p>
                  <a:pPr defTabSz="931287" fontAlgn="base">
                    <a:spcBef>
                      <a:spcPct val="0"/>
                    </a:spcBef>
                    <a:spcAft>
                      <a:spcPct val="0"/>
                    </a:spcAft>
                  </a:pPr>
                  <a:endParaRPr lang="en-GB" sz="899"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6" name="Rectangle 35">
                  <a:extLst>
                    <a:ext uri="{FF2B5EF4-FFF2-40B4-BE49-F238E27FC236}">
                      <a16:creationId xmlns:a16="http://schemas.microsoft.com/office/drawing/2014/main" id="{07B64362-0A37-4998-B07B-A24374A1FA64}"/>
                    </a:ext>
                  </a:extLst>
                </p:cNvPr>
                <p:cNvSpPr/>
                <p:nvPr/>
              </p:nvSpPr>
              <p:spPr bwMode="auto">
                <a:xfrm>
                  <a:off x="6904037" y="3812339"/>
                  <a:ext cx="1362930" cy="1468916"/>
                </a:xfrm>
                <a:prstGeom prst="rect">
                  <a:avLst/>
                </a:prstGeom>
                <a:solidFill>
                  <a:schemeClr val="bg1"/>
                </a:solidFill>
                <a:ln w="12700">
                  <a:solidFill>
                    <a:schemeClr val="tx1">
                      <a:lumMod val="75000"/>
                      <a:lumOff val="2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47" tIns="146117" rIns="182647" bIns="146117" numCol="1" spcCol="0" rtlCol="0" fromWordArt="0" anchor="t" anchorCtr="0" forceAA="0" compatLnSpc="1">
                  <a:prstTxWarp prst="textNoShape">
                    <a:avLst/>
                  </a:prstTxWarp>
                  <a:noAutofit/>
                </a:bodyPr>
                <a:lstStyle/>
                <a:p>
                  <a:pPr defTabSz="931287" fontAlgn="base">
                    <a:spcBef>
                      <a:spcPct val="0"/>
                    </a:spcBef>
                    <a:spcAft>
                      <a:spcPct val="0"/>
                    </a:spcAft>
                  </a:pPr>
                  <a:endParaRPr lang="en-GB" sz="899"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37" name="Picture 36" descr="A picture containing black, line, dark, flying&#10;&#10;Description automatically generated">
                  <a:extLst>
                    <a:ext uri="{FF2B5EF4-FFF2-40B4-BE49-F238E27FC236}">
                      <a16:creationId xmlns:a16="http://schemas.microsoft.com/office/drawing/2014/main" id="{D1A7C5CD-6246-4730-A2CB-584D8C368D18}"/>
                    </a:ext>
                  </a:extLst>
                </p:cNvPr>
                <p:cNvPicPr>
                  <a:picLocks noChangeAspect="1"/>
                </p:cNvPicPr>
                <p:nvPr/>
              </p:nvPicPr>
              <p:blipFill>
                <a:blip r:embed="rId3">
                  <a:duotone>
                    <a:schemeClr val="accent1">
                      <a:shade val="45000"/>
                      <a:satMod val="135000"/>
                    </a:schemeClr>
                    <a:prstClr val="white"/>
                  </a:duotone>
                </a:blip>
                <a:stretch>
                  <a:fillRect/>
                </a:stretch>
              </p:blipFill>
              <p:spPr>
                <a:xfrm>
                  <a:off x="6980527" y="3880162"/>
                  <a:ext cx="223786" cy="345916"/>
                </a:xfrm>
                <a:prstGeom prst="rect">
                  <a:avLst/>
                </a:prstGeom>
              </p:spPr>
            </p:pic>
            <p:pic>
              <p:nvPicPr>
                <p:cNvPr id="38" name="Picture 2" descr="Air Cooling Svg Png Icon Free Download (#220938) - OnlineWebFonts.COM">
                  <a:extLst>
                    <a:ext uri="{FF2B5EF4-FFF2-40B4-BE49-F238E27FC236}">
                      <a16:creationId xmlns:a16="http://schemas.microsoft.com/office/drawing/2014/main" id="{9B28B296-FA54-49F1-8F6C-C92A396E59BE}"/>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972740" y="4397869"/>
                  <a:ext cx="223786" cy="255019"/>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descr="A close up of a logo&#10;&#10;Description automatically generated">
                  <a:extLst>
                    <a:ext uri="{FF2B5EF4-FFF2-40B4-BE49-F238E27FC236}">
                      <a16:creationId xmlns:a16="http://schemas.microsoft.com/office/drawing/2014/main" id="{45D03DF3-9C11-4CFD-A03D-2F410BF8AA29}"/>
                    </a:ext>
                  </a:extLst>
                </p:cNvPr>
                <p:cNvPicPr>
                  <a:picLocks noChangeAspect="1"/>
                </p:cNvPicPr>
                <p:nvPr/>
              </p:nvPicPr>
              <p:blipFill>
                <a:blip r:embed="rId5">
                  <a:duotone>
                    <a:schemeClr val="accent1">
                      <a:shade val="45000"/>
                      <a:satMod val="135000"/>
                    </a:schemeClr>
                    <a:prstClr val="white"/>
                  </a:duotone>
                </a:blip>
                <a:stretch>
                  <a:fillRect/>
                </a:stretch>
              </p:blipFill>
              <p:spPr>
                <a:xfrm>
                  <a:off x="6964953" y="4862603"/>
                  <a:ext cx="239360" cy="239360"/>
                </a:xfrm>
                <a:prstGeom prst="rect">
                  <a:avLst/>
                </a:prstGeom>
              </p:spPr>
            </p:pic>
            <p:grpSp>
              <p:nvGrpSpPr>
                <p:cNvPr id="40" name="Group 39">
                  <a:extLst>
                    <a:ext uri="{FF2B5EF4-FFF2-40B4-BE49-F238E27FC236}">
                      <a16:creationId xmlns:a16="http://schemas.microsoft.com/office/drawing/2014/main" id="{C11E4EA4-B6CC-4CB6-AF26-19671C81009E}"/>
                    </a:ext>
                  </a:extLst>
                </p:cNvPr>
                <p:cNvGrpSpPr/>
                <p:nvPr/>
              </p:nvGrpSpPr>
              <p:grpSpPr>
                <a:xfrm>
                  <a:off x="7196526" y="3880162"/>
                  <a:ext cx="914400" cy="1222609"/>
                  <a:chOff x="7196526" y="1677931"/>
                  <a:chExt cx="914400" cy="1222609"/>
                </a:xfrm>
              </p:grpSpPr>
              <p:pic>
                <p:nvPicPr>
                  <p:cNvPr id="41" name="Graphic 40" descr="Server">
                    <a:extLst>
                      <a:ext uri="{FF2B5EF4-FFF2-40B4-BE49-F238E27FC236}">
                        <a16:creationId xmlns:a16="http://schemas.microsoft.com/office/drawing/2014/main" id="{09DE278D-00DF-4E7A-80C3-58E6120CCB74}"/>
                      </a:ext>
                    </a:extLst>
                  </p:cNvPr>
                  <p:cNvPicPr>
                    <a:picLocks noChangeAspect="1"/>
                  </p:cNvPicPr>
                  <p:nvPr/>
                </p:nvPicPr>
                <p:blipFill rotWithShape="1">
                  <a:blip r:embed="rId6">
                    <a:extLst>
                      <a:ext uri="{96DAC541-7B7A-43D3-8B79-37D633B846F1}">
                        <asvg:svgBlip xmlns:asvg="http://schemas.microsoft.com/office/drawing/2016/SVG/main" xmlns="" r:embed="rId7"/>
                      </a:ext>
                    </a:extLst>
                  </a:blip>
                  <a:srcRect b="26470"/>
                  <a:stretch/>
                </p:blipFill>
                <p:spPr>
                  <a:xfrm>
                    <a:off x="7196526" y="1677931"/>
                    <a:ext cx="914400" cy="672363"/>
                  </a:xfrm>
                  <a:prstGeom prst="rect">
                    <a:avLst/>
                  </a:prstGeom>
                </p:spPr>
              </p:pic>
              <p:pic>
                <p:nvPicPr>
                  <p:cNvPr id="42" name="Graphic 41" descr="Server">
                    <a:extLst>
                      <a:ext uri="{FF2B5EF4-FFF2-40B4-BE49-F238E27FC236}">
                        <a16:creationId xmlns:a16="http://schemas.microsoft.com/office/drawing/2014/main" id="{82B96F84-4099-410D-91B0-56BBE86515E4}"/>
                      </a:ext>
                    </a:extLst>
                  </p:cNvPr>
                  <p:cNvPicPr>
                    <a:picLocks noChangeAspect="1"/>
                  </p:cNvPicPr>
                  <p:nvPr/>
                </p:nvPicPr>
                <p:blipFill rotWithShape="1">
                  <a:blip r:embed="rId6">
                    <a:extLst>
                      <a:ext uri="{96DAC541-7B7A-43D3-8B79-37D633B846F1}">
                        <asvg:svgBlip xmlns:asvg="http://schemas.microsoft.com/office/drawing/2016/SVG/main" xmlns="" r:embed="rId7"/>
                      </a:ext>
                    </a:extLst>
                  </a:blip>
                  <a:srcRect t="10386" b="26470"/>
                  <a:stretch/>
                </p:blipFill>
                <p:spPr>
                  <a:xfrm>
                    <a:off x="7196526" y="2323147"/>
                    <a:ext cx="914400" cy="577393"/>
                  </a:xfrm>
                  <a:prstGeom prst="rect">
                    <a:avLst/>
                  </a:prstGeom>
                </p:spPr>
              </p:pic>
            </p:grpSp>
          </p:grpSp>
          <p:sp>
            <p:nvSpPr>
              <p:cNvPr id="34" name="Rectangle 33">
                <a:extLst>
                  <a:ext uri="{FF2B5EF4-FFF2-40B4-BE49-F238E27FC236}">
                    <a16:creationId xmlns:a16="http://schemas.microsoft.com/office/drawing/2014/main" id="{0ADABCEA-DC08-4F5E-AE18-1E7F040EE9B8}"/>
                  </a:ext>
                </a:extLst>
              </p:cNvPr>
              <p:cNvSpPr/>
              <p:nvPr/>
            </p:nvSpPr>
            <p:spPr>
              <a:xfrm>
                <a:off x="9895713" y="5912351"/>
                <a:ext cx="1417729" cy="689009"/>
              </a:xfrm>
              <a:prstGeom prst="rect">
                <a:avLst/>
              </a:prstGeom>
            </p:spPr>
            <p:txBody>
              <a:bodyPr wrap="square">
                <a:spAutoFit/>
              </a:bodyPr>
              <a:lstStyle/>
              <a:p>
                <a:pPr defTabSz="931033"/>
                <a:r>
                  <a:rPr lang="en-GB" sz="599" dirty="0">
                    <a:solidFill>
                      <a:srgbClr val="FFFFFF"/>
                    </a:solidFill>
                    <a:latin typeface="Segoe UI" panose="020B0502040204020203" pitchFamily="34" charset="0"/>
                    <a:cs typeface="Segoe UI" panose="020B0502040204020203" pitchFamily="34" charset="0"/>
                  </a:rPr>
                  <a:t>Availability </a:t>
                </a:r>
              </a:p>
              <a:p>
                <a:pPr algn="ctr" defTabSz="931033"/>
                <a:r>
                  <a:rPr lang="en-GB" sz="599" dirty="0">
                    <a:solidFill>
                      <a:srgbClr val="FFFFFF"/>
                    </a:solidFill>
                    <a:latin typeface="Segoe UI" panose="020B0502040204020203" pitchFamily="34" charset="0"/>
                    <a:cs typeface="Segoe UI" panose="020B0502040204020203" pitchFamily="34" charset="0"/>
                  </a:rPr>
                  <a:t>Zone (3)</a:t>
                </a:r>
              </a:p>
            </p:txBody>
          </p:sp>
        </p:grpSp>
      </p:grpSp>
      <p:sp>
        <p:nvSpPr>
          <p:cNvPr id="158" name="Arrow: Left-Right 157">
            <a:extLst>
              <a:ext uri="{FF2B5EF4-FFF2-40B4-BE49-F238E27FC236}">
                <a16:creationId xmlns:a16="http://schemas.microsoft.com/office/drawing/2014/main" id="{7E3B6024-F6E4-4778-B094-54721D614634}"/>
              </a:ext>
            </a:extLst>
          </p:cNvPr>
          <p:cNvSpPr/>
          <p:nvPr/>
        </p:nvSpPr>
        <p:spPr bwMode="auto">
          <a:xfrm rot="10800000">
            <a:off x="9359845" y="2553403"/>
            <a:ext cx="569202" cy="195787"/>
          </a:xfrm>
          <a:prstGeom prst="leftRightArrow">
            <a:avLst/>
          </a:prstGeom>
          <a:solidFill>
            <a:schemeClr val="tx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47" tIns="146117" rIns="182647" bIns="146117" numCol="1" spcCol="0" rtlCol="0" fromWordArt="0" anchor="t" anchorCtr="0" forceAA="0" compatLnSpc="1">
            <a:prstTxWarp prst="textNoShape">
              <a:avLst/>
            </a:prstTxWarp>
            <a:noAutofit/>
          </a:bodyPr>
          <a:lstStyle/>
          <a:p>
            <a:pPr defTabSz="931287" fontAlgn="base">
              <a:spcBef>
                <a:spcPct val="0"/>
              </a:spcBef>
              <a:spcAft>
                <a:spcPct val="0"/>
              </a:spcAft>
            </a:pPr>
            <a:endParaRPr lang="en-GB" sz="1048"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316" name="Group 315">
            <a:extLst>
              <a:ext uri="{FF2B5EF4-FFF2-40B4-BE49-F238E27FC236}">
                <a16:creationId xmlns:a16="http://schemas.microsoft.com/office/drawing/2014/main" id="{771B202C-133F-4F86-94D6-1D770E595263}"/>
              </a:ext>
            </a:extLst>
          </p:cNvPr>
          <p:cNvGrpSpPr/>
          <p:nvPr/>
        </p:nvGrpSpPr>
        <p:grpSpPr>
          <a:xfrm>
            <a:off x="7299044" y="1680147"/>
            <a:ext cx="2077028" cy="2120386"/>
            <a:chOff x="6934181" y="1265993"/>
            <a:chExt cx="5076034" cy="5181998"/>
          </a:xfrm>
        </p:grpSpPr>
        <p:sp>
          <p:nvSpPr>
            <p:cNvPr id="317" name="Rectangle 316">
              <a:extLst>
                <a:ext uri="{FF2B5EF4-FFF2-40B4-BE49-F238E27FC236}">
                  <a16:creationId xmlns:a16="http://schemas.microsoft.com/office/drawing/2014/main" id="{701A6B74-2E31-421D-BE91-051D5F4ABA88}"/>
                </a:ext>
              </a:extLst>
            </p:cNvPr>
            <p:cNvSpPr/>
            <p:nvPr/>
          </p:nvSpPr>
          <p:spPr bwMode="auto">
            <a:xfrm>
              <a:off x="6964953" y="1265993"/>
              <a:ext cx="5042603" cy="518199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47" tIns="146117" rIns="182647" bIns="146117" numCol="1" spcCol="0" rtlCol="0" fromWordArt="0" anchor="t" anchorCtr="0" forceAA="0" compatLnSpc="1">
              <a:prstTxWarp prst="textNoShape">
                <a:avLst/>
              </a:prstTxWarp>
              <a:noAutofit/>
            </a:bodyPr>
            <a:lstStyle/>
            <a:p>
              <a:pPr defTabSz="931287" fontAlgn="base">
                <a:spcBef>
                  <a:spcPct val="0"/>
                </a:spcBef>
                <a:spcAft>
                  <a:spcPct val="0"/>
                </a:spcAft>
              </a:pPr>
              <a:endParaRPr lang="en-GB" sz="899"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18" name="Rectangle 317">
              <a:extLst>
                <a:ext uri="{FF2B5EF4-FFF2-40B4-BE49-F238E27FC236}">
                  <a16:creationId xmlns:a16="http://schemas.microsoft.com/office/drawing/2014/main" id="{D3723C92-CAB0-438C-8CD6-0F4E85A2EF1F}"/>
                </a:ext>
              </a:extLst>
            </p:cNvPr>
            <p:cNvSpPr/>
            <p:nvPr/>
          </p:nvSpPr>
          <p:spPr bwMode="auto">
            <a:xfrm>
              <a:off x="7340271" y="1995771"/>
              <a:ext cx="1362930" cy="1468916"/>
            </a:xfrm>
            <a:prstGeom prst="rect">
              <a:avLst/>
            </a:prstGeom>
            <a:solidFill>
              <a:schemeClr val="bg1"/>
            </a:solidFill>
            <a:ln w="12700">
              <a:solidFill>
                <a:schemeClr val="tx1">
                  <a:lumMod val="75000"/>
                  <a:lumOff val="2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47" tIns="146117" rIns="182647" bIns="146117" numCol="1" spcCol="0" rtlCol="0" fromWordArt="0" anchor="t" anchorCtr="0" forceAA="0" compatLnSpc="1">
              <a:prstTxWarp prst="textNoShape">
                <a:avLst/>
              </a:prstTxWarp>
              <a:noAutofit/>
            </a:bodyPr>
            <a:lstStyle/>
            <a:p>
              <a:pPr defTabSz="931287" fontAlgn="base">
                <a:spcBef>
                  <a:spcPct val="0"/>
                </a:spcBef>
                <a:spcAft>
                  <a:spcPct val="0"/>
                </a:spcAft>
              </a:pPr>
              <a:endParaRPr lang="en-GB" sz="899"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19" name="Rectangle 318">
              <a:extLst>
                <a:ext uri="{FF2B5EF4-FFF2-40B4-BE49-F238E27FC236}">
                  <a16:creationId xmlns:a16="http://schemas.microsoft.com/office/drawing/2014/main" id="{49752FC2-7D14-4E38-B28D-85F22ACCE97B}"/>
                </a:ext>
              </a:extLst>
            </p:cNvPr>
            <p:cNvSpPr/>
            <p:nvPr/>
          </p:nvSpPr>
          <p:spPr bwMode="auto">
            <a:xfrm>
              <a:off x="7206956" y="1797675"/>
              <a:ext cx="1362930" cy="1468916"/>
            </a:xfrm>
            <a:prstGeom prst="rect">
              <a:avLst/>
            </a:prstGeom>
            <a:solidFill>
              <a:schemeClr val="bg1"/>
            </a:solidFill>
            <a:ln w="12700">
              <a:solidFill>
                <a:schemeClr val="tx1">
                  <a:lumMod val="75000"/>
                  <a:lumOff val="2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47" tIns="146117" rIns="182647" bIns="146117" numCol="1" spcCol="0" rtlCol="0" fromWordArt="0" anchor="t" anchorCtr="0" forceAA="0" compatLnSpc="1">
              <a:prstTxWarp prst="textNoShape">
                <a:avLst/>
              </a:prstTxWarp>
              <a:noAutofit/>
            </a:bodyPr>
            <a:lstStyle/>
            <a:p>
              <a:pPr defTabSz="931287" fontAlgn="base">
                <a:spcBef>
                  <a:spcPct val="0"/>
                </a:spcBef>
                <a:spcAft>
                  <a:spcPct val="0"/>
                </a:spcAft>
              </a:pPr>
              <a:endParaRPr lang="en-GB" sz="899"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320" name="Picture 319" descr="A picture containing black, line, dark, flying&#10;&#10;Description automatically generated">
              <a:extLst>
                <a:ext uri="{FF2B5EF4-FFF2-40B4-BE49-F238E27FC236}">
                  <a16:creationId xmlns:a16="http://schemas.microsoft.com/office/drawing/2014/main" id="{68A7DBA7-395E-46FD-9621-6392632E7B2B}"/>
                </a:ext>
              </a:extLst>
            </p:cNvPr>
            <p:cNvPicPr>
              <a:picLocks noChangeAspect="1"/>
            </p:cNvPicPr>
            <p:nvPr/>
          </p:nvPicPr>
          <p:blipFill>
            <a:blip r:embed="rId3">
              <a:duotone>
                <a:schemeClr val="accent1">
                  <a:shade val="45000"/>
                  <a:satMod val="135000"/>
                </a:schemeClr>
                <a:prstClr val="white"/>
              </a:duotone>
            </a:blip>
            <a:stretch>
              <a:fillRect/>
            </a:stretch>
          </p:blipFill>
          <p:spPr>
            <a:xfrm>
              <a:off x="7283446" y="1865498"/>
              <a:ext cx="223786" cy="345916"/>
            </a:xfrm>
            <a:prstGeom prst="rect">
              <a:avLst/>
            </a:prstGeom>
          </p:spPr>
        </p:pic>
        <p:pic>
          <p:nvPicPr>
            <p:cNvPr id="321" name="Picture 2" descr="Air Cooling Svg Png Icon Free Download (#220938) - OnlineWebFonts.COM">
              <a:extLst>
                <a:ext uri="{FF2B5EF4-FFF2-40B4-BE49-F238E27FC236}">
                  <a16:creationId xmlns:a16="http://schemas.microsoft.com/office/drawing/2014/main" id="{511958A7-8E26-4A1C-B433-804435116303}"/>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75659" y="2383205"/>
              <a:ext cx="223786" cy="255019"/>
            </a:xfrm>
            <a:prstGeom prst="rect">
              <a:avLst/>
            </a:prstGeom>
            <a:noFill/>
            <a:extLst>
              <a:ext uri="{909E8E84-426E-40DD-AFC4-6F175D3DCCD1}">
                <a14:hiddenFill xmlns:a14="http://schemas.microsoft.com/office/drawing/2010/main">
                  <a:solidFill>
                    <a:srgbClr val="FFFFFF"/>
                  </a:solidFill>
                </a14:hiddenFill>
              </a:ext>
            </a:extLst>
          </p:spPr>
        </p:pic>
        <p:pic>
          <p:nvPicPr>
            <p:cNvPr id="322" name="Picture 321" descr="A close up of a logo&#10;&#10;Description automatically generated">
              <a:extLst>
                <a:ext uri="{FF2B5EF4-FFF2-40B4-BE49-F238E27FC236}">
                  <a16:creationId xmlns:a16="http://schemas.microsoft.com/office/drawing/2014/main" id="{BE2F87A1-5C88-4352-B53A-8D25821E76DA}"/>
                </a:ext>
              </a:extLst>
            </p:cNvPr>
            <p:cNvPicPr>
              <a:picLocks noChangeAspect="1"/>
            </p:cNvPicPr>
            <p:nvPr/>
          </p:nvPicPr>
          <p:blipFill>
            <a:blip r:embed="rId5">
              <a:duotone>
                <a:schemeClr val="accent1">
                  <a:shade val="45000"/>
                  <a:satMod val="135000"/>
                </a:schemeClr>
                <a:prstClr val="white"/>
              </a:duotone>
            </a:blip>
            <a:stretch>
              <a:fillRect/>
            </a:stretch>
          </p:blipFill>
          <p:spPr>
            <a:xfrm>
              <a:off x="7267872" y="2847939"/>
              <a:ext cx="239360" cy="239360"/>
            </a:xfrm>
            <a:prstGeom prst="rect">
              <a:avLst/>
            </a:prstGeom>
          </p:spPr>
        </p:pic>
        <p:grpSp>
          <p:nvGrpSpPr>
            <p:cNvPr id="323" name="Group 322">
              <a:extLst>
                <a:ext uri="{FF2B5EF4-FFF2-40B4-BE49-F238E27FC236}">
                  <a16:creationId xmlns:a16="http://schemas.microsoft.com/office/drawing/2014/main" id="{06ABF2A3-55A4-4C89-AEF1-BA6A08A2D3F9}"/>
                </a:ext>
              </a:extLst>
            </p:cNvPr>
            <p:cNvGrpSpPr/>
            <p:nvPr/>
          </p:nvGrpSpPr>
          <p:grpSpPr>
            <a:xfrm>
              <a:off x="7499445" y="1865498"/>
              <a:ext cx="914400" cy="1222609"/>
              <a:chOff x="7196526" y="1677931"/>
              <a:chExt cx="914400" cy="1222609"/>
            </a:xfrm>
          </p:grpSpPr>
          <p:pic>
            <p:nvPicPr>
              <p:cNvPr id="352" name="Graphic 351" descr="Server">
                <a:extLst>
                  <a:ext uri="{FF2B5EF4-FFF2-40B4-BE49-F238E27FC236}">
                    <a16:creationId xmlns:a16="http://schemas.microsoft.com/office/drawing/2014/main" id="{1C5661F9-D9E2-4A3E-ABD1-76A23E1EA2CA}"/>
                  </a:ext>
                </a:extLst>
              </p:cNvPr>
              <p:cNvPicPr>
                <a:picLocks noChangeAspect="1"/>
              </p:cNvPicPr>
              <p:nvPr/>
            </p:nvPicPr>
            <p:blipFill rotWithShape="1">
              <a:blip r:embed="rId6">
                <a:extLst>
                  <a:ext uri="{96DAC541-7B7A-43D3-8B79-37D633B846F1}">
                    <asvg:svgBlip xmlns:asvg="http://schemas.microsoft.com/office/drawing/2016/SVG/main" xmlns="" r:embed="rId7"/>
                  </a:ext>
                </a:extLst>
              </a:blip>
              <a:srcRect b="26470"/>
              <a:stretch/>
            </p:blipFill>
            <p:spPr>
              <a:xfrm>
                <a:off x="7196526" y="1677931"/>
                <a:ext cx="914400" cy="672363"/>
              </a:xfrm>
              <a:prstGeom prst="rect">
                <a:avLst/>
              </a:prstGeom>
            </p:spPr>
          </p:pic>
          <p:pic>
            <p:nvPicPr>
              <p:cNvPr id="353" name="Graphic 352" descr="Server">
                <a:extLst>
                  <a:ext uri="{FF2B5EF4-FFF2-40B4-BE49-F238E27FC236}">
                    <a16:creationId xmlns:a16="http://schemas.microsoft.com/office/drawing/2014/main" id="{5319BA98-9C47-4F46-BB61-9CFCEB38B511}"/>
                  </a:ext>
                </a:extLst>
              </p:cNvPr>
              <p:cNvPicPr>
                <a:picLocks noChangeAspect="1"/>
              </p:cNvPicPr>
              <p:nvPr/>
            </p:nvPicPr>
            <p:blipFill rotWithShape="1">
              <a:blip r:embed="rId6">
                <a:extLst>
                  <a:ext uri="{96DAC541-7B7A-43D3-8B79-37D633B846F1}">
                    <asvg:svgBlip xmlns:asvg="http://schemas.microsoft.com/office/drawing/2016/SVG/main" xmlns="" r:embed="rId7"/>
                  </a:ext>
                </a:extLst>
              </a:blip>
              <a:srcRect t="10386" b="26470"/>
              <a:stretch/>
            </p:blipFill>
            <p:spPr>
              <a:xfrm>
                <a:off x="7196526" y="2323147"/>
                <a:ext cx="914400" cy="577393"/>
              </a:xfrm>
              <a:prstGeom prst="rect">
                <a:avLst/>
              </a:prstGeom>
            </p:spPr>
          </p:pic>
        </p:grpSp>
        <p:sp>
          <p:nvSpPr>
            <p:cNvPr id="324" name="Rectangle 323">
              <a:extLst>
                <a:ext uri="{FF2B5EF4-FFF2-40B4-BE49-F238E27FC236}">
                  <a16:creationId xmlns:a16="http://schemas.microsoft.com/office/drawing/2014/main" id="{6710D0E8-7A2D-4105-A598-EE1C4436F57A}"/>
                </a:ext>
              </a:extLst>
            </p:cNvPr>
            <p:cNvSpPr/>
            <p:nvPr/>
          </p:nvSpPr>
          <p:spPr>
            <a:xfrm>
              <a:off x="8503270" y="1265995"/>
              <a:ext cx="1960390" cy="536073"/>
            </a:xfrm>
            <a:prstGeom prst="rect">
              <a:avLst/>
            </a:prstGeom>
          </p:spPr>
          <p:txBody>
            <a:bodyPr wrap="none">
              <a:spAutoFit/>
            </a:bodyPr>
            <a:lstStyle/>
            <a:p>
              <a:pPr defTabSz="931033"/>
              <a:r>
                <a:rPr lang="en-GB" sz="799" dirty="0">
                  <a:solidFill>
                    <a:srgbClr val="FFFFFF"/>
                  </a:solidFill>
                  <a:latin typeface="Segoe UI" panose="020B0502040204020203" pitchFamily="34" charset="0"/>
                  <a:cs typeface="Segoe UI" panose="020B0502040204020203" pitchFamily="34" charset="0"/>
                </a:rPr>
                <a:t>Azure Region</a:t>
              </a:r>
            </a:p>
          </p:txBody>
        </p:sp>
        <p:sp>
          <p:nvSpPr>
            <p:cNvPr id="325" name="Arrow: Left-Right 324">
              <a:extLst>
                <a:ext uri="{FF2B5EF4-FFF2-40B4-BE49-F238E27FC236}">
                  <a16:creationId xmlns:a16="http://schemas.microsoft.com/office/drawing/2014/main" id="{078E23C0-36B5-474E-9637-2F8601FF886F}"/>
                </a:ext>
              </a:extLst>
            </p:cNvPr>
            <p:cNvSpPr/>
            <p:nvPr/>
          </p:nvSpPr>
          <p:spPr bwMode="auto">
            <a:xfrm>
              <a:off x="8760026" y="2457509"/>
              <a:ext cx="1194255" cy="337225"/>
            </a:xfrm>
            <a:prstGeom prst="lef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47" tIns="146117" rIns="182647" bIns="146117" numCol="1" spcCol="0" rtlCol="0" fromWordArt="0" anchor="t" anchorCtr="0" forceAA="0" compatLnSpc="1">
              <a:prstTxWarp prst="textNoShape">
                <a:avLst/>
              </a:prstTxWarp>
              <a:noAutofit/>
            </a:bodyPr>
            <a:lstStyle/>
            <a:p>
              <a:pPr defTabSz="931287" fontAlgn="base">
                <a:spcBef>
                  <a:spcPct val="0"/>
                </a:spcBef>
                <a:spcAft>
                  <a:spcPct val="0"/>
                </a:spcAft>
              </a:pPr>
              <a:endParaRPr lang="en-GB" sz="899"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26" name="Arrow: Left-Right 325">
              <a:extLst>
                <a:ext uri="{FF2B5EF4-FFF2-40B4-BE49-F238E27FC236}">
                  <a16:creationId xmlns:a16="http://schemas.microsoft.com/office/drawing/2014/main" id="{015545D0-A984-4CA1-B7E4-1C6D5CC5967B}"/>
                </a:ext>
              </a:extLst>
            </p:cNvPr>
            <p:cNvSpPr/>
            <p:nvPr/>
          </p:nvSpPr>
          <p:spPr bwMode="auto">
            <a:xfrm rot="2982932">
              <a:off x="7926965" y="3834307"/>
              <a:ext cx="1194255" cy="337225"/>
            </a:xfrm>
            <a:prstGeom prst="lef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47" tIns="146117" rIns="182647" bIns="146117" numCol="1" spcCol="0" rtlCol="0" fromWordArt="0" anchor="t" anchorCtr="0" forceAA="0" compatLnSpc="1">
              <a:prstTxWarp prst="textNoShape">
                <a:avLst/>
              </a:prstTxWarp>
              <a:noAutofit/>
            </a:bodyPr>
            <a:lstStyle/>
            <a:p>
              <a:pPr defTabSz="931287" fontAlgn="base">
                <a:spcBef>
                  <a:spcPct val="0"/>
                </a:spcBef>
                <a:spcAft>
                  <a:spcPct val="0"/>
                </a:spcAft>
              </a:pPr>
              <a:endParaRPr lang="en-GB" sz="899"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27" name="Arrow: Left-Right 326">
              <a:extLst>
                <a:ext uri="{FF2B5EF4-FFF2-40B4-BE49-F238E27FC236}">
                  <a16:creationId xmlns:a16="http://schemas.microsoft.com/office/drawing/2014/main" id="{CC90C6BB-ECAF-43E6-A032-253764643C19}"/>
                </a:ext>
              </a:extLst>
            </p:cNvPr>
            <p:cNvSpPr/>
            <p:nvPr/>
          </p:nvSpPr>
          <p:spPr bwMode="auto">
            <a:xfrm rot="7900288">
              <a:off x="9420605" y="3805043"/>
              <a:ext cx="1194255" cy="337225"/>
            </a:xfrm>
            <a:prstGeom prst="lef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47" tIns="146117" rIns="182647" bIns="146117" numCol="1" spcCol="0" rtlCol="0" fromWordArt="0" anchor="t" anchorCtr="0" forceAA="0" compatLnSpc="1">
              <a:prstTxWarp prst="textNoShape">
                <a:avLst/>
              </a:prstTxWarp>
              <a:noAutofit/>
            </a:bodyPr>
            <a:lstStyle/>
            <a:p>
              <a:pPr defTabSz="931287" fontAlgn="base">
                <a:spcBef>
                  <a:spcPct val="0"/>
                </a:spcBef>
                <a:spcAft>
                  <a:spcPct val="0"/>
                </a:spcAft>
              </a:pPr>
              <a:endParaRPr lang="en-GB" sz="899"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28" name="Rectangle 327">
              <a:extLst>
                <a:ext uri="{FF2B5EF4-FFF2-40B4-BE49-F238E27FC236}">
                  <a16:creationId xmlns:a16="http://schemas.microsoft.com/office/drawing/2014/main" id="{3A0DDA01-2BD3-4583-94C1-2045850A88E5}"/>
                </a:ext>
              </a:extLst>
            </p:cNvPr>
            <p:cNvSpPr/>
            <p:nvPr/>
          </p:nvSpPr>
          <p:spPr>
            <a:xfrm>
              <a:off x="6934181" y="3576670"/>
              <a:ext cx="1425594" cy="689009"/>
            </a:xfrm>
            <a:prstGeom prst="rect">
              <a:avLst/>
            </a:prstGeom>
          </p:spPr>
          <p:txBody>
            <a:bodyPr wrap="none">
              <a:spAutoFit/>
            </a:bodyPr>
            <a:lstStyle/>
            <a:p>
              <a:pPr defTabSz="931033"/>
              <a:r>
                <a:rPr lang="en-GB" sz="599" dirty="0">
                  <a:solidFill>
                    <a:srgbClr val="FFFFFF"/>
                  </a:solidFill>
                  <a:latin typeface="Segoe UI" panose="020B0502040204020203" pitchFamily="34" charset="0"/>
                  <a:cs typeface="Segoe UI" panose="020B0502040204020203" pitchFamily="34" charset="0"/>
                </a:rPr>
                <a:t>Availability </a:t>
              </a:r>
            </a:p>
            <a:p>
              <a:pPr algn="ctr" defTabSz="931033"/>
              <a:r>
                <a:rPr lang="en-GB" sz="599" dirty="0">
                  <a:solidFill>
                    <a:srgbClr val="FFFFFF"/>
                  </a:solidFill>
                  <a:latin typeface="Segoe UI" panose="020B0502040204020203" pitchFamily="34" charset="0"/>
                  <a:cs typeface="Segoe UI" panose="020B0502040204020203" pitchFamily="34" charset="0"/>
                </a:rPr>
                <a:t>Zone (1)</a:t>
              </a:r>
            </a:p>
          </p:txBody>
        </p:sp>
        <p:grpSp>
          <p:nvGrpSpPr>
            <p:cNvPr id="329" name="Group 328">
              <a:extLst>
                <a:ext uri="{FF2B5EF4-FFF2-40B4-BE49-F238E27FC236}">
                  <a16:creationId xmlns:a16="http://schemas.microsoft.com/office/drawing/2014/main" id="{54A63792-B537-4664-A961-C63527556A77}"/>
                </a:ext>
              </a:extLst>
            </p:cNvPr>
            <p:cNvGrpSpPr/>
            <p:nvPr/>
          </p:nvGrpSpPr>
          <p:grpSpPr>
            <a:xfrm>
              <a:off x="10017734" y="1797675"/>
              <a:ext cx="1992481" cy="2447700"/>
              <a:chOff x="9714815" y="1967178"/>
              <a:chExt cx="1992481" cy="2447700"/>
            </a:xfrm>
          </p:grpSpPr>
          <p:grpSp>
            <p:nvGrpSpPr>
              <p:cNvPr id="341" name="Group 340">
                <a:extLst>
                  <a:ext uri="{FF2B5EF4-FFF2-40B4-BE49-F238E27FC236}">
                    <a16:creationId xmlns:a16="http://schemas.microsoft.com/office/drawing/2014/main" id="{CB4B0EAB-E2A0-4DF4-B285-C5A0B1DFE489}"/>
                  </a:ext>
                </a:extLst>
              </p:cNvPr>
              <p:cNvGrpSpPr/>
              <p:nvPr/>
            </p:nvGrpSpPr>
            <p:grpSpPr>
              <a:xfrm>
                <a:off x="9714815" y="1967178"/>
                <a:ext cx="1529891" cy="1667012"/>
                <a:chOff x="9714815" y="1967178"/>
                <a:chExt cx="1529891" cy="1667012"/>
              </a:xfrm>
            </p:grpSpPr>
            <p:sp>
              <p:nvSpPr>
                <p:cNvPr id="343" name="Rectangle 342">
                  <a:extLst>
                    <a:ext uri="{FF2B5EF4-FFF2-40B4-BE49-F238E27FC236}">
                      <a16:creationId xmlns:a16="http://schemas.microsoft.com/office/drawing/2014/main" id="{0AC210AE-A2AE-4E42-B26A-F683C1FED1E8}"/>
                    </a:ext>
                  </a:extLst>
                </p:cNvPr>
                <p:cNvSpPr/>
                <p:nvPr/>
              </p:nvSpPr>
              <p:spPr bwMode="auto">
                <a:xfrm>
                  <a:off x="9714815" y="2165274"/>
                  <a:ext cx="1362930" cy="1468916"/>
                </a:xfrm>
                <a:prstGeom prst="rect">
                  <a:avLst/>
                </a:prstGeom>
                <a:solidFill>
                  <a:schemeClr val="bg1"/>
                </a:solidFill>
                <a:ln w="12700">
                  <a:solidFill>
                    <a:schemeClr val="tx1">
                      <a:lumMod val="75000"/>
                      <a:lumOff val="2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47" tIns="146117" rIns="182647" bIns="146117" numCol="1" spcCol="0" rtlCol="0" fromWordArt="0" anchor="t" anchorCtr="0" forceAA="0" compatLnSpc="1">
                  <a:prstTxWarp prst="textNoShape">
                    <a:avLst/>
                  </a:prstTxWarp>
                  <a:noAutofit/>
                </a:bodyPr>
                <a:lstStyle/>
                <a:p>
                  <a:pPr defTabSz="931287" fontAlgn="base">
                    <a:spcBef>
                      <a:spcPct val="0"/>
                    </a:spcBef>
                    <a:spcAft>
                      <a:spcPct val="0"/>
                    </a:spcAft>
                  </a:pPr>
                  <a:endParaRPr lang="en-GB" sz="899"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344" name="Group 343">
                  <a:extLst>
                    <a:ext uri="{FF2B5EF4-FFF2-40B4-BE49-F238E27FC236}">
                      <a16:creationId xmlns:a16="http://schemas.microsoft.com/office/drawing/2014/main" id="{7BD68943-6560-4BF9-B975-BEB932F5614E}"/>
                    </a:ext>
                  </a:extLst>
                </p:cNvPr>
                <p:cNvGrpSpPr/>
                <p:nvPr/>
              </p:nvGrpSpPr>
              <p:grpSpPr>
                <a:xfrm>
                  <a:off x="9881776" y="1967178"/>
                  <a:ext cx="1362930" cy="1468916"/>
                  <a:chOff x="9581500" y="1967178"/>
                  <a:chExt cx="1362930" cy="1468916"/>
                </a:xfrm>
              </p:grpSpPr>
              <p:sp>
                <p:nvSpPr>
                  <p:cNvPr id="345" name="Rectangle 344">
                    <a:extLst>
                      <a:ext uri="{FF2B5EF4-FFF2-40B4-BE49-F238E27FC236}">
                        <a16:creationId xmlns:a16="http://schemas.microsoft.com/office/drawing/2014/main" id="{DA444EF7-A03D-4BEF-BEF6-ADC37607D7A8}"/>
                      </a:ext>
                    </a:extLst>
                  </p:cNvPr>
                  <p:cNvSpPr/>
                  <p:nvPr/>
                </p:nvSpPr>
                <p:spPr bwMode="auto">
                  <a:xfrm>
                    <a:off x="9581500" y="1967178"/>
                    <a:ext cx="1362930" cy="1468916"/>
                  </a:xfrm>
                  <a:prstGeom prst="rect">
                    <a:avLst/>
                  </a:prstGeom>
                  <a:solidFill>
                    <a:schemeClr val="bg1"/>
                  </a:solidFill>
                  <a:ln w="12700">
                    <a:solidFill>
                      <a:schemeClr val="tx1">
                        <a:lumMod val="75000"/>
                        <a:lumOff val="2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47" tIns="146117" rIns="182647" bIns="146117" numCol="1" spcCol="0" rtlCol="0" fromWordArt="0" anchor="t" anchorCtr="0" forceAA="0" compatLnSpc="1">
                    <a:prstTxWarp prst="textNoShape">
                      <a:avLst/>
                    </a:prstTxWarp>
                    <a:noAutofit/>
                  </a:bodyPr>
                  <a:lstStyle/>
                  <a:p>
                    <a:pPr defTabSz="931287" fontAlgn="base">
                      <a:spcBef>
                        <a:spcPct val="0"/>
                      </a:spcBef>
                      <a:spcAft>
                        <a:spcPct val="0"/>
                      </a:spcAft>
                    </a:pPr>
                    <a:endParaRPr lang="en-GB" sz="899"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346" name="Picture 345" descr="A picture containing black, line, dark, flying&#10;&#10;Description automatically generated">
                    <a:extLst>
                      <a:ext uri="{FF2B5EF4-FFF2-40B4-BE49-F238E27FC236}">
                        <a16:creationId xmlns:a16="http://schemas.microsoft.com/office/drawing/2014/main" id="{6A70C856-CA7E-4464-ADF3-20CB9CF6D5AD}"/>
                      </a:ext>
                    </a:extLst>
                  </p:cNvPr>
                  <p:cNvPicPr>
                    <a:picLocks noChangeAspect="1"/>
                  </p:cNvPicPr>
                  <p:nvPr/>
                </p:nvPicPr>
                <p:blipFill>
                  <a:blip r:embed="rId3">
                    <a:duotone>
                      <a:schemeClr val="accent1">
                        <a:shade val="45000"/>
                        <a:satMod val="135000"/>
                      </a:schemeClr>
                      <a:prstClr val="white"/>
                    </a:duotone>
                  </a:blip>
                  <a:stretch>
                    <a:fillRect/>
                  </a:stretch>
                </p:blipFill>
                <p:spPr>
                  <a:xfrm>
                    <a:off x="9657990" y="2035001"/>
                    <a:ext cx="223786" cy="345916"/>
                  </a:xfrm>
                  <a:prstGeom prst="rect">
                    <a:avLst/>
                  </a:prstGeom>
                </p:spPr>
              </p:pic>
              <p:pic>
                <p:nvPicPr>
                  <p:cNvPr id="347" name="Picture 2" descr="Air Cooling Svg Png Icon Free Download (#220938) - OnlineWebFonts.COM">
                    <a:extLst>
                      <a:ext uri="{FF2B5EF4-FFF2-40B4-BE49-F238E27FC236}">
                        <a16:creationId xmlns:a16="http://schemas.microsoft.com/office/drawing/2014/main" id="{059B4C37-8F3D-4BCD-BC29-481DF2098AE8}"/>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650203" y="2552708"/>
                    <a:ext cx="223786" cy="255019"/>
                  </a:xfrm>
                  <a:prstGeom prst="rect">
                    <a:avLst/>
                  </a:prstGeom>
                  <a:noFill/>
                  <a:extLst>
                    <a:ext uri="{909E8E84-426E-40DD-AFC4-6F175D3DCCD1}">
                      <a14:hiddenFill xmlns:a14="http://schemas.microsoft.com/office/drawing/2010/main">
                        <a:solidFill>
                          <a:srgbClr val="FFFFFF"/>
                        </a:solidFill>
                      </a14:hiddenFill>
                    </a:ext>
                  </a:extLst>
                </p:spPr>
              </p:pic>
              <p:pic>
                <p:nvPicPr>
                  <p:cNvPr id="348" name="Picture 347" descr="A close up of a logo&#10;&#10;Description automatically generated">
                    <a:extLst>
                      <a:ext uri="{FF2B5EF4-FFF2-40B4-BE49-F238E27FC236}">
                        <a16:creationId xmlns:a16="http://schemas.microsoft.com/office/drawing/2014/main" id="{F32BC6DF-D30B-4E99-8380-B3E3327073C1}"/>
                      </a:ext>
                    </a:extLst>
                  </p:cNvPr>
                  <p:cNvPicPr>
                    <a:picLocks noChangeAspect="1"/>
                  </p:cNvPicPr>
                  <p:nvPr/>
                </p:nvPicPr>
                <p:blipFill>
                  <a:blip r:embed="rId5">
                    <a:duotone>
                      <a:schemeClr val="accent1">
                        <a:shade val="45000"/>
                        <a:satMod val="135000"/>
                      </a:schemeClr>
                      <a:prstClr val="white"/>
                    </a:duotone>
                  </a:blip>
                  <a:stretch>
                    <a:fillRect/>
                  </a:stretch>
                </p:blipFill>
                <p:spPr>
                  <a:xfrm>
                    <a:off x="9642416" y="3017442"/>
                    <a:ext cx="239360" cy="239360"/>
                  </a:xfrm>
                  <a:prstGeom prst="rect">
                    <a:avLst/>
                  </a:prstGeom>
                </p:spPr>
              </p:pic>
              <p:grpSp>
                <p:nvGrpSpPr>
                  <p:cNvPr id="349" name="Group 348">
                    <a:extLst>
                      <a:ext uri="{FF2B5EF4-FFF2-40B4-BE49-F238E27FC236}">
                        <a16:creationId xmlns:a16="http://schemas.microsoft.com/office/drawing/2014/main" id="{28F18829-472C-436C-A89E-5D6484090FF2}"/>
                      </a:ext>
                    </a:extLst>
                  </p:cNvPr>
                  <p:cNvGrpSpPr/>
                  <p:nvPr/>
                </p:nvGrpSpPr>
                <p:grpSpPr>
                  <a:xfrm>
                    <a:off x="9873989" y="2035001"/>
                    <a:ext cx="914400" cy="1222609"/>
                    <a:chOff x="7196526" y="1677931"/>
                    <a:chExt cx="914400" cy="1222609"/>
                  </a:xfrm>
                </p:grpSpPr>
                <p:pic>
                  <p:nvPicPr>
                    <p:cNvPr id="350" name="Graphic 349" descr="Server">
                      <a:extLst>
                        <a:ext uri="{FF2B5EF4-FFF2-40B4-BE49-F238E27FC236}">
                          <a16:creationId xmlns:a16="http://schemas.microsoft.com/office/drawing/2014/main" id="{149ED7EF-9D1F-4BE5-B06A-85863F54D088}"/>
                        </a:ext>
                      </a:extLst>
                    </p:cNvPr>
                    <p:cNvPicPr>
                      <a:picLocks noChangeAspect="1"/>
                    </p:cNvPicPr>
                    <p:nvPr/>
                  </p:nvPicPr>
                  <p:blipFill rotWithShape="1">
                    <a:blip r:embed="rId6">
                      <a:extLst>
                        <a:ext uri="{96DAC541-7B7A-43D3-8B79-37D633B846F1}">
                          <asvg:svgBlip xmlns:asvg="http://schemas.microsoft.com/office/drawing/2016/SVG/main" xmlns="" r:embed="rId7"/>
                        </a:ext>
                      </a:extLst>
                    </a:blip>
                    <a:srcRect b="26470"/>
                    <a:stretch/>
                  </p:blipFill>
                  <p:spPr>
                    <a:xfrm>
                      <a:off x="7196526" y="1677931"/>
                      <a:ext cx="914400" cy="672363"/>
                    </a:xfrm>
                    <a:prstGeom prst="rect">
                      <a:avLst/>
                    </a:prstGeom>
                  </p:spPr>
                </p:pic>
                <p:pic>
                  <p:nvPicPr>
                    <p:cNvPr id="351" name="Graphic 350" descr="Server">
                      <a:extLst>
                        <a:ext uri="{FF2B5EF4-FFF2-40B4-BE49-F238E27FC236}">
                          <a16:creationId xmlns:a16="http://schemas.microsoft.com/office/drawing/2014/main" id="{708AE5F3-6416-495B-959F-912018FA52D9}"/>
                        </a:ext>
                      </a:extLst>
                    </p:cNvPr>
                    <p:cNvPicPr>
                      <a:picLocks noChangeAspect="1"/>
                    </p:cNvPicPr>
                    <p:nvPr/>
                  </p:nvPicPr>
                  <p:blipFill rotWithShape="1">
                    <a:blip r:embed="rId6">
                      <a:extLst>
                        <a:ext uri="{96DAC541-7B7A-43D3-8B79-37D633B846F1}">
                          <asvg:svgBlip xmlns:asvg="http://schemas.microsoft.com/office/drawing/2016/SVG/main" xmlns="" r:embed="rId7"/>
                        </a:ext>
                      </a:extLst>
                    </a:blip>
                    <a:srcRect t="10386" b="26470"/>
                    <a:stretch/>
                  </p:blipFill>
                  <p:spPr>
                    <a:xfrm>
                      <a:off x="7196526" y="2323147"/>
                      <a:ext cx="914400" cy="577393"/>
                    </a:xfrm>
                    <a:prstGeom prst="rect">
                      <a:avLst/>
                    </a:prstGeom>
                  </p:spPr>
                </p:pic>
              </p:grpSp>
            </p:grpSp>
          </p:grpSp>
          <p:sp>
            <p:nvSpPr>
              <p:cNvPr id="342" name="Rectangle 341">
                <a:extLst>
                  <a:ext uri="{FF2B5EF4-FFF2-40B4-BE49-F238E27FC236}">
                    <a16:creationId xmlns:a16="http://schemas.microsoft.com/office/drawing/2014/main" id="{72AEE9B7-3771-4EBF-BECE-5031D59E8C86}"/>
                  </a:ext>
                </a:extLst>
              </p:cNvPr>
              <p:cNvSpPr/>
              <p:nvPr/>
            </p:nvSpPr>
            <p:spPr>
              <a:xfrm>
                <a:off x="10281701" y="3725869"/>
                <a:ext cx="1425595" cy="689009"/>
              </a:xfrm>
              <a:prstGeom prst="rect">
                <a:avLst/>
              </a:prstGeom>
            </p:spPr>
            <p:txBody>
              <a:bodyPr wrap="none">
                <a:spAutoFit/>
              </a:bodyPr>
              <a:lstStyle/>
              <a:p>
                <a:pPr defTabSz="931033"/>
                <a:r>
                  <a:rPr lang="en-GB" sz="599" dirty="0">
                    <a:solidFill>
                      <a:srgbClr val="FFFFFF"/>
                    </a:solidFill>
                    <a:latin typeface="Segoe UI" panose="020B0502040204020203" pitchFamily="34" charset="0"/>
                    <a:cs typeface="Segoe UI" panose="020B0502040204020203" pitchFamily="34" charset="0"/>
                  </a:rPr>
                  <a:t>Availability </a:t>
                </a:r>
              </a:p>
              <a:p>
                <a:pPr algn="ctr" defTabSz="931033"/>
                <a:r>
                  <a:rPr lang="en-GB" sz="599" dirty="0">
                    <a:solidFill>
                      <a:srgbClr val="FFFFFF"/>
                    </a:solidFill>
                    <a:latin typeface="Segoe UI" panose="020B0502040204020203" pitchFamily="34" charset="0"/>
                    <a:cs typeface="Segoe UI" panose="020B0502040204020203" pitchFamily="34" charset="0"/>
                  </a:rPr>
                  <a:t>Zone (2)</a:t>
                </a:r>
              </a:p>
            </p:txBody>
          </p:sp>
        </p:grpSp>
        <p:grpSp>
          <p:nvGrpSpPr>
            <p:cNvPr id="330" name="Group 329">
              <a:extLst>
                <a:ext uri="{FF2B5EF4-FFF2-40B4-BE49-F238E27FC236}">
                  <a16:creationId xmlns:a16="http://schemas.microsoft.com/office/drawing/2014/main" id="{C9F69450-0174-4EA0-A3DC-70E91E3D0890}"/>
                </a:ext>
              </a:extLst>
            </p:cNvPr>
            <p:cNvGrpSpPr/>
            <p:nvPr/>
          </p:nvGrpSpPr>
          <p:grpSpPr>
            <a:xfrm>
              <a:off x="8676529" y="4611476"/>
              <a:ext cx="2939832" cy="1820381"/>
              <a:chOff x="8373610" y="4780979"/>
              <a:chExt cx="2939832" cy="1820381"/>
            </a:xfrm>
          </p:grpSpPr>
          <p:grpSp>
            <p:nvGrpSpPr>
              <p:cNvPr id="331" name="Group 330">
                <a:extLst>
                  <a:ext uri="{FF2B5EF4-FFF2-40B4-BE49-F238E27FC236}">
                    <a16:creationId xmlns:a16="http://schemas.microsoft.com/office/drawing/2014/main" id="{C79DFE4F-CAEB-447D-BD04-D5ED7E25D811}"/>
                  </a:ext>
                </a:extLst>
              </p:cNvPr>
              <p:cNvGrpSpPr/>
              <p:nvPr/>
            </p:nvGrpSpPr>
            <p:grpSpPr>
              <a:xfrm>
                <a:off x="8373610" y="4780979"/>
                <a:ext cx="1496245" cy="1667012"/>
                <a:chOff x="6904037" y="3812339"/>
                <a:chExt cx="1496245" cy="1667012"/>
              </a:xfrm>
            </p:grpSpPr>
            <p:sp>
              <p:nvSpPr>
                <p:cNvPr id="333" name="Rectangle 332">
                  <a:extLst>
                    <a:ext uri="{FF2B5EF4-FFF2-40B4-BE49-F238E27FC236}">
                      <a16:creationId xmlns:a16="http://schemas.microsoft.com/office/drawing/2014/main" id="{7F96CB47-ABFB-40A6-B5A3-CFF952153DDA}"/>
                    </a:ext>
                  </a:extLst>
                </p:cNvPr>
                <p:cNvSpPr/>
                <p:nvPr/>
              </p:nvSpPr>
              <p:spPr bwMode="auto">
                <a:xfrm>
                  <a:off x="7037352" y="4010435"/>
                  <a:ext cx="1362930" cy="1468916"/>
                </a:xfrm>
                <a:prstGeom prst="rect">
                  <a:avLst/>
                </a:prstGeom>
                <a:solidFill>
                  <a:schemeClr val="bg1"/>
                </a:solidFill>
                <a:ln w="12700">
                  <a:solidFill>
                    <a:schemeClr val="tx1">
                      <a:lumMod val="75000"/>
                      <a:lumOff val="2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47" tIns="146117" rIns="182647" bIns="146117" numCol="1" spcCol="0" rtlCol="0" fromWordArt="0" anchor="t" anchorCtr="0" forceAA="0" compatLnSpc="1">
                  <a:prstTxWarp prst="textNoShape">
                    <a:avLst/>
                  </a:prstTxWarp>
                  <a:noAutofit/>
                </a:bodyPr>
                <a:lstStyle/>
                <a:p>
                  <a:pPr defTabSz="931287" fontAlgn="base">
                    <a:spcBef>
                      <a:spcPct val="0"/>
                    </a:spcBef>
                    <a:spcAft>
                      <a:spcPct val="0"/>
                    </a:spcAft>
                  </a:pPr>
                  <a:endParaRPr lang="en-GB" sz="899"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34" name="Rectangle 333">
                  <a:extLst>
                    <a:ext uri="{FF2B5EF4-FFF2-40B4-BE49-F238E27FC236}">
                      <a16:creationId xmlns:a16="http://schemas.microsoft.com/office/drawing/2014/main" id="{2530D02B-FD00-4DBA-8D46-C11EECCCE846}"/>
                    </a:ext>
                  </a:extLst>
                </p:cNvPr>
                <p:cNvSpPr/>
                <p:nvPr/>
              </p:nvSpPr>
              <p:spPr bwMode="auto">
                <a:xfrm>
                  <a:off x="6904037" y="3812339"/>
                  <a:ext cx="1362930" cy="1468916"/>
                </a:xfrm>
                <a:prstGeom prst="rect">
                  <a:avLst/>
                </a:prstGeom>
                <a:solidFill>
                  <a:schemeClr val="bg1"/>
                </a:solidFill>
                <a:ln w="12700">
                  <a:solidFill>
                    <a:schemeClr val="tx1">
                      <a:lumMod val="75000"/>
                      <a:lumOff val="2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47" tIns="146117" rIns="182647" bIns="146117" numCol="1" spcCol="0" rtlCol="0" fromWordArt="0" anchor="t" anchorCtr="0" forceAA="0" compatLnSpc="1">
                  <a:prstTxWarp prst="textNoShape">
                    <a:avLst/>
                  </a:prstTxWarp>
                  <a:noAutofit/>
                </a:bodyPr>
                <a:lstStyle/>
                <a:p>
                  <a:pPr defTabSz="931287" fontAlgn="base">
                    <a:spcBef>
                      <a:spcPct val="0"/>
                    </a:spcBef>
                    <a:spcAft>
                      <a:spcPct val="0"/>
                    </a:spcAft>
                  </a:pPr>
                  <a:endParaRPr lang="en-GB" sz="899"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335" name="Picture 334" descr="A picture containing black, line, dark, flying&#10;&#10;Description automatically generated">
                  <a:extLst>
                    <a:ext uri="{FF2B5EF4-FFF2-40B4-BE49-F238E27FC236}">
                      <a16:creationId xmlns:a16="http://schemas.microsoft.com/office/drawing/2014/main" id="{C9BD17C2-CFAD-4110-93E5-D272781B10A8}"/>
                    </a:ext>
                  </a:extLst>
                </p:cNvPr>
                <p:cNvPicPr>
                  <a:picLocks noChangeAspect="1"/>
                </p:cNvPicPr>
                <p:nvPr/>
              </p:nvPicPr>
              <p:blipFill>
                <a:blip r:embed="rId3">
                  <a:duotone>
                    <a:schemeClr val="accent1">
                      <a:shade val="45000"/>
                      <a:satMod val="135000"/>
                    </a:schemeClr>
                    <a:prstClr val="white"/>
                  </a:duotone>
                </a:blip>
                <a:stretch>
                  <a:fillRect/>
                </a:stretch>
              </p:blipFill>
              <p:spPr>
                <a:xfrm>
                  <a:off x="6980527" y="3880162"/>
                  <a:ext cx="223786" cy="345916"/>
                </a:xfrm>
                <a:prstGeom prst="rect">
                  <a:avLst/>
                </a:prstGeom>
              </p:spPr>
            </p:pic>
            <p:pic>
              <p:nvPicPr>
                <p:cNvPr id="336" name="Picture 2" descr="Air Cooling Svg Png Icon Free Download (#220938) - OnlineWebFonts.COM">
                  <a:extLst>
                    <a:ext uri="{FF2B5EF4-FFF2-40B4-BE49-F238E27FC236}">
                      <a16:creationId xmlns:a16="http://schemas.microsoft.com/office/drawing/2014/main" id="{1F3467A2-FDCE-4B73-94C8-3DA21E7FEA18}"/>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972740" y="4397869"/>
                  <a:ext cx="223786" cy="255019"/>
                </a:xfrm>
                <a:prstGeom prst="rect">
                  <a:avLst/>
                </a:prstGeom>
                <a:noFill/>
                <a:extLst>
                  <a:ext uri="{909E8E84-426E-40DD-AFC4-6F175D3DCCD1}">
                    <a14:hiddenFill xmlns:a14="http://schemas.microsoft.com/office/drawing/2010/main">
                      <a:solidFill>
                        <a:srgbClr val="FFFFFF"/>
                      </a:solidFill>
                    </a14:hiddenFill>
                  </a:ext>
                </a:extLst>
              </p:spPr>
            </p:pic>
            <p:pic>
              <p:nvPicPr>
                <p:cNvPr id="337" name="Picture 336" descr="A close up of a logo&#10;&#10;Description automatically generated">
                  <a:extLst>
                    <a:ext uri="{FF2B5EF4-FFF2-40B4-BE49-F238E27FC236}">
                      <a16:creationId xmlns:a16="http://schemas.microsoft.com/office/drawing/2014/main" id="{F37F557B-F5C7-4F61-A710-5A3D652F0D01}"/>
                    </a:ext>
                  </a:extLst>
                </p:cNvPr>
                <p:cNvPicPr>
                  <a:picLocks noChangeAspect="1"/>
                </p:cNvPicPr>
                <p:nvPr/>
              </p:nvPicPr>
              <p:blipFill>
                <a:blip r:embed="rId5">
                  <a:duotone>
                    <a:schemeClr val="accent1">
                      <a:shade val="45000"/>
                      <a:satMod val="135000"/>
                    </a:schemeClr>
                    <a:prstClr val="white"/>
                  </a:duotone>
                </a:blip>
                <a:stretch>
                  <a:fillRect/>
                </a:stretch>
              </p:blipFill>
              <p:spPr>
                <a:xfrm>
                  <a:off x="6964953" y="4862603"/>
                  <a:ext cx="239360" cy="239360"/>
                </a:xfrm>
                <a:prstGeom prst="rect">
                  <a:avLst/>
                </a:prstGeom>
              </p:spPr>
            </p:pic>
            <p:grpSp>
              <p:nvGrpSpPr>
                <p:cNvPr id="338" name="Group 337">
                  <a:extLst>
                    <a:ext uri="{FF2B5EF4-FFF2-40B4-BE49-F238E27FC236}">
                      <a16:creationId xmlns:a16="http://schemas.microsoft.com/office/drawing/2014/main" id="{5BD4A28E-64A4-487F-8472-F9E82ED84371}"/>
                    </a:ext>
                  </a:extLst>
                </p:cNvPr>
                <p:cNvGrpSpPr/>
                <p:nvPr/>
              </p:nvGrpSpPr>
              <p:grpSpPr>
                <a:xfrm>
                  <a:off x="7196526" y="3880162"/>
                  <a:ext cx="914400" cy="1222609"/>
                  <a:chOff x="7196526" y="1677931"/>
                  <a:chExt cx="914400" cy="1222609"/>
                </a:xfrm>
              </p:grpSpPr>
              <p:pic>
                <p:nvPicPr>
                  <p:cNvPr id="339" name="Graphic 338" descr="Server">
                    <a:extLst>
                      <a:ext uri="{FF2B5EF4-FFF2-40B4-BE49-F238E27FC236}">
                        <a16:creationId xmlns:a16="http://schemas.microsoft.com/office/drawing/2014/main" id="{62C6415F-958D-4F4D-825D-FE7D361DA637}"/>
                      </a:ext>
                    </a:extLst>
                  </p:cNvPr>
                  <p:cNvPicPr>
                    <a:picLocks noChangeAspect="1"/>
                  </p:cNvPicPr>
                  <p:nvPr/>
                </p:nvPicPr>
                <p:blipFill rotWithShape="1">
                  <a:blip r:embed="rId6">
                    <a:extLst>
                      <a:ext uri="{96DAC541-7B7A-43D3-8B79-37D633B846F1}">
                        <asvg:svgBlip xmlns:asvg="http://schemas.microsoft.com/office/drawing/2016/SVG/main" xmlns="" r:embed="rId7"/>
                      </a:ext>
                    </a:extLst>
                  </a:blip>
                  <a:srcRect b="26470"/>
                  <a:stretch/>
                </p:blipFill>
                <p:spPr>
                  <a:xfrm>
                    <a:off x="7196526" y="1677931"/>
                    <a:ext cx="914400" cy="672363"/>
                  </a:xfrm>
                  <a:prstGeom prst="rect">
                    <a:avLst/>
                  </a:prstGeom>
                </p:spPr>
              </p:pic>
              <p:pic>
                <p:nvPicPr>
                  <p:cNvPr id="340" name="Graphic 339" descr="Server">
                    <a:extLst>
                      <a:ext uri="{FF2B5EF4-FFF2-40B4-BE49-F238E27FC236}">
                        <a16:creationId xmlns:a16="http://schemas.microsoft.com/office/drawing/2014/main" id="{C83EB651-86A6-4561-B4F0-FEA93ADE2D06}"/>
                      </a:ext>
                    </a:extLst>
                  </p:cNvPr>
                  <p:cNvPicPr>
                    <a:picLocks noChangeAspect="1"/>
                  </p:cNvPicPr>
                  <p:nvPr/>
                </p:nvPicPr>
                <p:blipFill rotWithShape="1">
                  <a:blip r:embed="rId6">
                    <a:extLst>
                      <a:ext uri="{96DAC541-7B7A-43D3-8B79-37D633B846F1}">
                        <asvg:svgBlip xmlns:asvg="http://schemas.microsoft.com/office/drawing/2016/SVG/main" xmlns="" r:embed="rId7"/>
                      </a:ext>
                    </a:extLst>
                  </a:blip>
                  <a:srcRect t="10386" b="26470"/>
                  <a:stretch/>
                </p:blipFill>
                <p:spPr>
                  <a:xfrm>
                    <a:off x="7196526" y="2323147"/>
                    <a:ext cx="914400" cy="577393"/>
                  </a:xfrm>
                  <a:prstGeom prst="rect">
                    <a:avLst/>
                  </a:prstGeom>
                </p:spPr>
              </p:pic>
            </p:grpSp>
          </p:grpSp>
          <p:sp>
            <p:nvSpPr>
              <p:cNvPr id="332" name="Rectangle 331">
                <a:extLst>
                  <a:ext uri="{FF2B5EF4-FFF2-40B4-BE49-F238E27FC236}">
                    <a16:creationId xmlns:a16="http://schemas.microsoft.com/office/drawing/2014/main" id="{B3CBCECB-8A41-4678-8C24-DFEC7637F3A4}"/>
                  </a:ext>
                </a:extLst>
              </p:cNvPr>
              <p:cNvSpPr/>
              <p:nvPr/>
            </p:nvSpPr>
            <p:spPr>
              <a:xfrm>
                <a:off x="9895713" y="5912351"/>
                <a:ext cx="1417729" cy="689009"/>
              </a:xfrm>
              <a:prstGeom prst="rect">
                <a:avLst/>
              </a:prstGeom>
            </p:spPr>
            <p:txBody>
              <a:bodyPr wrap="square">
                <a:spAutoFit/>
              </a:bodyPr>
              <a:lstStyle/>
              <a:p>
                <a:pPr defTabSz="931033"/>
                <a:r>
                  <a:rPr lang="en-GB" sz="599" dirty="0">
                    <a:solidFill>
                      <a:srgbClr val="FFFFFF"/>
                    </a:solidFill>
                    <a:latin typeface="Segoe UI" panose="020B0502040204020203" pitchFamily="34" charset="0"/>
                    <a:cs typeface="Segoe UI" panose="020B0502040204020203" pitchFamily="34" charset="0"/>
                  </a:rPr>
                  <a:t>Availability </a:t>
                </a:r>
              </a:p>
              <a:p>
                <a:pPr algn="ctr" defTabSz="931033"/>
                <a:r>
                  <a:rPr lang="en-GB" sz="599" dirty="0">
                    <a:solidFill>
                      <a:srgbClr val="FFFFFF"/>
                    </a:solidFill>
                    <a:latin typeface="Segoe UI" panose="020B0502040204020203" pitchFamily="34" charset="0"/>
                    <a:cs typeface="Segoe UI" panose="020B0502040204020203" pitchFamily="34" charset="0"/>
                  </a:rPr>
                  <a:t>Zone (3)</a:t>
                </a:r>
              </a:p>
            </p:txBody>
          </p:sp>
        </p:grpSp>
      </p:grpSp>
      <p:grpSp>
        <p:nvGrpSpPr>
          <p:cNvPr id="8192" name="Group 8191">
            <a:extLst>
              <a:ext uri="{FF2B5EF4-FFF2-40B4-BE49-F238E27FC236}">
                <a16:creationId xmlns:a16="http://schemas.microsoft.com/office/drawing/2014/main" id="{6118514A-04DF-4860-AD68-74F05F23D911}"/>
              </a:ext>
            </a:extLst>
          </p:cNvPr>
          <p:cNvGrpSpPr/>
          <p:nvPr/>
        </p:nvGrpSpPr>
        <p:grpSpPr>
          <a:xfrm>
            <a:off x="7216542" y="4027687"/>
            <a:ext cx="4856367" cy="2507700"/>
            <a:chOff x="7217818" y="4028370"/>
            <a:chExt cx="4862574" cy="2510905"/>
          </a:xfrm>
        </p:grpSpPr>
        <p:sp>
          <p:nvSpPr>
            <p:cNvPr id="354" name="Rectangle 353">
              <a:extLst>
                <a:ext uri="{FF2B5EF4-FFF2-40B4-BE49-F238E27FC236}">
                  <a16:creationId xmlns:a16="http://schemas.microsoft.com/office/drawing/2014/main" id="{B0430E12-954E-47C0-8838-72A69F095864}"/>
                </a:ext>
              </a:extLst>
            </p:cNvPr>
            <p:cNvSpPr/>
            <p:nvPr/>
          </p:nvSpPr>
          <p:spPr bwMode="auto">
            <a:xfrm>
              <a:off x="7217818" y="4060549"/>
              <a:ext cx="4862574" cy="2478726"/>
            </a:xfrm>
            <a:prstGeom prst="rect">
              <a:avLst/>
            </a:prstGeom>
            <a:solidFill>
              <a:schemeClr val="tx2">
                <a:lumMod val="25000"/>
                <a:lumOff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47" tIns="146117" rIns="182647" bIns="146117" numCol="1" spcCol="0" rtlCol="0" fromWordArt="0" anchor="t" anchorCtr="0" forceAA="0" compatLnSpc="1">
              <a:prstTxWarp prst="textNoShape">
                <a:avLst/>
              </a:prstTxWarp>
              <a:noAutofit/>
            </a:bodyPr>
            <a:lstStyle/>
            <a:p>
              <a:pPr defTabSz="931287" fontAlgn="base">
                <a:spcBef>
                  <a:spcPct val="0"/>
                </a:spcBef>
                <a:spcAft>
                  <a:spcPct val="0"/>
                </a:spcAft>
              </a:pPr>
              <a:endParaRPr lang="en-GB" sz="1048"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355" name="Group 354">
              <a:extLst>
                <a:ext uri="{FF2B5EF4-FFF2-40B4-BE49-F238E27FC236}">
                  <a16:creationId xmlns:a16="http://schemas.microsoft.com/office/drawing/2014/main" id="{5E1ECA1D-11DB-4DA8-A6B4-D0CF39F1C5D4}"/>
                </a:ext>
              </a:extLst>
            </p:cNvPr>
            <p:cNvGrpSpPr/>
            <p:nvPr/>
          </p:nvGrpSpPr>
          <p:grpSpPr>
            <a:xfrm>
              <a:off x="9918110" y="4277382"/>
              <a:ext cx="2079682" cy="2123096"/>
              <a:chOff x="6934181" y="1265993"/>
              <a:chExt cx="5076034" cy="5181998"/>
            </a:xfrm>
          </p:grpSpPr>
          <p:sp>
            <p:nvSpPr>
              <p:cNvPr id="356" name="Rectangle 355">
                <a:extLst>
                  <a:ext uri="{FF2B5EF4-FFF2-40B4-BE49-F238E27FC236}">
                    <a16:creationId xmlns:a16="http://schemas.microsoft.com/office/drawing/2014/main" id="{83B64E3E-8F8B-4B87-BE82-0BFE7C5EDA35}"/>
                  </a:ext>
                </a:extLst>
              </p:cNvPr>
              <p:cNvSpPr/>
              <p:nvPr/>
            </p:nvSpPr>
            <p:spPr bwMode="auto">
              <a:xfrm>
                <a:off x="6964953" y="1265993"/>
                <a:ext cx="5042603" cy="518199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47" tIns="146117" rIns="182647" bIns="146117" numCol="1" spcCol="0" rtlCol="0" fromWordArt="0" anchor="t" anchorCtr="0" forceAA="0" compatLnSpc="1">
                <a:prstTxWarp prst="textNoShape">
                  <a:avLst/>
                </a:prstTxWarp>
                <a:noAutofit/>
              </a:bodyPr>
              <a:lstStyle/>
              <a:p>
                <a:pPr defTabSz="931287" fontAlgn="base">
                  <a:spcBef>
                    <a:spcPct val="0"/>
                  </a:spcBef>
                  <a:spcAft>
                    <a:spcPct val="0"/>
                  </a:spcAft>
                </a:pPr>
                <a:endParaRPr lang="en-GB" sz="899"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57" name="Rectangle 356">
                <a:extLst>
                  <a:ext uri="{FF2B5EF4-FFF2-40B4-BE49-F238E27FC236}">
                    <a16:creationId xmlns:a16="http://schemas.microsoft.com/office/drawing/2014/main" id="{1AC805CD-E26B-4CA1-9910-67315B352839}"/>
                  </a:ext>
                </a:extLst>
              </p:cNvPr>
              <p:cNvSpPr/>
              <p:nvPr/>
            </p:nvSpPr>
            <p:spPr bwMode="auto">
              <a:xfrm>
                <a:off x="7340271" y="1995771"/>
                <a:ext cx="1362930" cy="1468916"/>
              </a:xfrm>
              <a:prstGeom prst="rect">
                <a:avLst/>
              </a:prstGeom>
              <a:solidFill>
                <a:schemeClr val="bg1"/>
              </a:solidFill>
              <a:ln w="12700">
                <a:solidFill>
                  <a:schemeClr val="tx1">
                    <a:lumMod val="75000"/>
                    <a:lumOff val="2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47" tIns="146117" rIns="182647" bIns="146117" numCol="1" spcCol="0" rtlCol="0" fromWordArt="0" anchor="t" anchorCtr="0" forceAA="0" compatLnSpc="1">
                <a:prstTxWarp prst="textNoShape">
                  <a:avLst/>
                </a:prstTxWarp>
                <a:noAutofit/>
              </a:bodyPr>
              <a:lstStyle/>
              <a:p>
                <a:pPr defTabSz="931287" fontAlgn="base">
                  <a:spcBef>
                    <a:spcPct val="0"/>
                  </a:spcBef>
                  <a:spcAft>
                    <a:spcPct val="0"/>
                  </a:spcAft>
                </a:pPr>
                <a:endParaRPr lang="en-GB" sz="899"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58" name="Rectangle 357">
                <a:extLst>
                  <a:ext uri="{FF2B5EF4-FFF2-40B4-BE49-F238E27FC236}">
                    <a16:creationId xmlns:a16="http://schemas.microsoft.com/office/drawing/2014/main" id="{3558CD36-AAE1-4471-8230-9640358D32E9}"/>
                  </a:ext>
                </a:extLst>
              </p:cNvPr>
              <p:cNvSpPr/>
              <p:nvPr/>
            </p:nvSpPr>
            <p:spPr bwMode="auto">
              <a:xfrm>
                <a:off x="7206956" y="1797675"/>
                <a:ext cx="1362930" cy="1468916"/>
              </a:xfrm>
              <a:prstGeom prst="rect">
                <a:avLst/>
              </a:prstGeom>
              <a:solidFill>
                <a:schemeClr val="bg1"/>
              </a:solidFill>
              <a:ln w="12700">
                <a:solidFill>
                  <a:schemeClr val="tx1">
                    <a:lumMod val="75000"/>
                    <a:lumOff val="2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47" tIns="146117" rIns="182647" bIns="146117" numCol="1" spcCol="0" rtlCol="0" fromWordArt="0" anchor="t" anchorCtr="0" forceAA="0" compatLnSpc="1">
                <a:prstTxWarp prst="textNoShape">
                  <a:avLst/>
                </a:prstTxWarp>
                <a:noAutofit/>
              </a:bodyPr>
              <a:lstStyle/>
              <a:p>
                <a:pPr defTabSz="931287" fontAlgn="base">
                  <a:spcBef>
                    <a:spcPct val="0"/>
                  </a:spcBef>
                  <a:spcAft>
                    <a:spcPct val="0"/>
                  </a:spcAft>
                </a:pPr>
                <a:endParaRPr lang="en-GB" sz="899"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359" name="Picture 358" descr="A picture containing black, line, dark, flying&#10;&#10;Description automatically generated">
                <a:extLst>
                  <a:ext uri="{FF2B5EF4-FFF2-40B4-BE49-F238E27FC236}">
                    <a16:creationId xmlns:a16="http://schemas.microsoft.com/office/drawing/2014/main" id="{D2830DEA-55C8-4127-B45C-AE1B0B0FB65F}"/>
                  </a:ext>
                </a:extLst>
              </p:cNvPr>
              <p:cNvPicPr>
                <a:picLocks noChangeAspect="1"/>
              </p:cNvPicPr>
              <p:nvPr/>
            </p:nvPicPr>
            <p:blipFill>
              <a:blip r:embed="rId3">
                <a:duotone>
                  <a:schemeClr val="accent1">
                    <a:shade val="45000"/>
                    <a:satMod val="135000"/>
                  </a:schemeClr>
                  <a:prstClr val="white"/>
                </a:duotone>
              </a:blip>
              <a:stretch>
                <a:fillRect/>
              </a:stretch>
            </p:blipFill>
            <p:spPr>
              <a:xfrm>
                <a:off x="7283446" y="1865498"/>
                <a:ext cx="223786" cy="345916"/>
              </a:xfrm>
              <a:prstGeom prst="rect">
                <a:avLst/>
              </a:prstGeom>
            </p:spPr>
          </p:pic>
          <p:pic>
            <p:nvPicPr>
              <p:cNvPr id="360" name="Picture 2" descr="Air Cooling Svg Png Icon Free Download (#220938) - OnlineWebFonts.COM">
                <a:extLst>
                  <a:ext uri="{FF2B5EF4-FFF2-40B4-BE49-F238E27FC236}">
                    <a16:creationId xmlns:a16="http://schemas.microsoft.com/office/drawing/2014/main" id="{69E226E4-EC43-4F8F-9896-DA2CB1290598}"/>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75659" y="2383205"/>
                <a:ext cx="223786" cy="255019"/>
              </a:xfrm>
              <a:prstGeom prst="rect">
                <a:avLst/>
              </a:prstGeom>
              <a:noFill/>
              <a:extLst>
                <a:ext uri="{909E8E84-426E-40DD-AFC4-6F175D3DCCD1}">
                  <a14:hiddenFill xmlns:a14="http://schemas.microsoft.com/office/drawing/2010/main">
                    <a:solidFill>
                      <a:srgbClr val="FFFFFF"/>
                    </a:solidFill>
                  </a14:hiddenFill>
                </a:ext>
              </a:extLst>
            </p:spPr>
          </p:pic>
          <p:pic>
            <p:nvPicPr>
              <p:cNvPr id="361" name="Picture 360" descr="A close up of a logo&#10;&#10;Description automatically generated">
                <a:extLst>
                  <a:ext uri="{FF2B5EF4-FFF2-40B4-BE49-F238E27FC236}">
                    <a16:creationId xmlns:a16="http://schemas.microsoft.com/office/drawing/2014/main" id="{A94375F8-BC93-4757-A7F9-98DF75911940}"/>
                  </a:ext>
                </a:extLst>
              </p:cNvPr>
              <p:cNvPicPr>
                <a:picLocks noChangeAspect="1"/>
              </p:cNvPicPr>
              <p:nvPr/>
            </p:nvPicPr>
            <p:blipFill>
              <a:blip r:embed="rId5">
                <a:duotone>
                  <a:schemeClr val="accent1">
                    <a:shade val="45000"/>
                    <a:satMod val="135000"/>
                  </a:schemeClr>
                  <a:prstClr val="white"/>
                </a:duotone>
              </a:blip>
              <a:stretch>
                <a:fillRect/>
              </a:stretch>
            </p:blipFill>
            <p:spPr>
              <a:xfrm>
                <a:off x="7267872" y="2847939"/>
                <a:ext cx="239360" cy="239360"/>
              </a:xfrm>
              <a:prstGeom prst="rect">
                <a:avLst/>
              </a:prstGeom>
            </p:spPr>
          </p:pic>
          <p:grpSp>
            <p:nvGrpSpPr>
              <p:cNvPr id="362" name="Group 361">
                <a:extLst>
                  <a:ext uri="{FF2B5EF4-FFF2-40B4-BE49-F238E27FC236}">
                    <a16:creationId xmlns:a16="http://schemas.microsoft.com/office/drawing/2014/main" id="{CC7882E1-C550-43D7-8CCF-DC18B40DFD9F}"/>
                  </a:ext>
                </a:extLst>
              </p:cNvPr>
              <p:cNvGrpSpPr/>
              <p:nvPr/>
            </p:nvGrpSpPr>
            <p:grpSpPr>
              <a:xfrm>
                <a:off x="7499445" y="1865498"/>
                <a:ext cx="914400" cy="1222609"/>
                <a:chOff x="7196526" y="1677931"/>
                <a:chExt cx="914400" cy="1222609"/>
              </a:xfrm>
            </p:grpSpPr>
            <p:pic>
              <p:nvPicPr>
                <p:cNvPr id="391" name="Graphic 390" descr="Server">
                  <a:extLst>
                    <a:ext uri="{FF2B5EF4-FFF2-40B4-BE49-F238E27FC236}">
                      <a16:creationId xmlns:a16="http://schemas.microsoft.com/office/drawing/2014/main" id="{3C3D526B-4C2D-4E28-9442-935F8BBFA813}"/>
                    </a:ext>
                  </a:extLst>
                </p:cNvPr>
                <p:cNvPicPr>
                  <a:picLocks noChangeAspect="1"/>
                </p:cNvPicPr>
                <p:nvPr/>
              </p:nvPicPr>
              <p:blipFill rotWithShape="1">
                <a:blip r:embed="rId6">
                  <a:extLst>
                    <a:ext uri="{96DAC541-7B7A-43D3-8B79-37D633B846F1}">
                      <asvg:svgBlip xmlns:asvg="http://schemas.microsoft.com/office/drawing/2016/SVG/main" xmlns="" r:embed="rId7"/>
                    </a:ext>
                  </a:extLst>
                </a:blip>
                <a:srcRect b="26470"/>
                <a:stretch/>
              </p:blipFill>
              <p:spPr>
                <a:xfrm>
                  <a:off x="7196526" y="1677931"/>
                  <a:ext cx="914400" cy="672363"/>
                </a:xfrm>
                <a:prstGeom prst="rect">
                  <a:avLst/>
                </a:prstGeom>
              </p:spPr>
            </p:pic>
            <p:pic>
              <p:nvPicPr>
                <p:cNvPr id="392" name="Graphic 391" descr="Server">
                  <a:extLst>
                    <a:ext uri="{FF2B5EF4-FFF2-40B4-BE49-F238E27FC236}">
                      <a16:creationId xmlns:a16="http://schemas.microsoft.com/office/drawing/2014/main" id="{3755C825-DBE1-44AE-83E0-A28AC55F5649}"/>
                    </a:ext>
                  </a:extLst>
                </p:cNvPr>
                <p:cNvPicPr>
                  <a:picLocks noChangeAspect="1"/>
                </p:cNvPicPr>
                <p:nvPr/>
              </p:nvPicPr>
              <p:blipFill rotWithShape="1">
                <a:blip r:embed="rId6">
                  <a:extLst>
                    <a:ext uri="{96DAC541-7B7A-43D3-8B79-37D633B846F1}">
                      <asvg:svgBlip xmlns:asvg="http://schemas.microsoft.com/office/drawing/2016/SVG/main" xmlns="" r:embed="rId7"/>
                    </a:ext>
                  </a:extLst>
                </a:blip>
                <a:srcRect t="10386" b="26470"/>
                <a:stretch/>
              </p:blipFill>
              <p:spPr>
                <a:xfrm>
                  <a:off x="7196526" y="2323147"/>
                  <a:ext cx="914400" cy="577393"/>
                </a:xfrm>
                <a:prstGeom prst="rect">
                  <a:avLst/>
                </a:prstGeom>
              </p:spPr>
            </p:pic>
          </p:grpSp>
          <p:sp>
            <p:nvSpPr>
              <p:cNvPr id="363" name="Rectangle 362">
                <a:extLst>
                  <a:ext uri="{FF2B5EF4-FFF2-40B4-BE49-F238E27FC236}">
                    <a16:creationId xmlns:a16="http://schemas.microsoft.com/office/drawing/2014/main" id="{0CD358AD-2A53-4310-BC63-D1F3556131BC}"/>
                  </a:ext>
                </a:extLst>
              </p:cNvPr>
              <p:cNvSpPr/>
              <p:nvPr/>
            </p:nvSpPr>
            <p:spPr>
              <a:xfrm>
                <a:off x="8503270" y="1265995"/>
                <a:ext cx="1960390" cy="536073"/>
              </a:xfrm>
              <a:prstGeom prst="rect">
                <a:avLst/>
              </a:prstGeom>
            </p:spPr>
            <p:txBody>
              <a:bodyPr wrap="none">
                <a:spAutoFit/>
              </a:bodyPr>
              <a:lstStyle/>
              <a:p>
                <a:pPr defTabSz="931033"/>
                <a:r>
                  <a:rPr lang="en-GB" sz="799" dirty="0">
                    <a:solidFill>
                      <a:srgbClr val="FFFFFF"/>
                    </a:solidFill>
                    <a:latin typeface="Segoe UI" panose="020B0502040204020203" pitchFamily="34" charset="0"/>
                    <a:cs typeface="Segoe UI" panose="020B0502040204020203" pitchFamily="34" charset="0"/>
                  </a:rPr>
                  <a:t>Azure Region</a:t>
                </a:r>
              </a:p>
            </p:txBody>
          </p:sp>
          <p:sp>
            <p:nvSpPr>
              <p:cNvPr id="364" name="Arrow: Left-Right 363">
                <a:extLst>
                  <a:ext uri="{FF2B5EF4-FFF2-40B4-BE49-F238E27FC236}">
                    <a16:creationId xmlns:a16="http://schemas.microsoft.com/office/drawing/2014/main" id="{5BEC595C-0A12-476F-A7C3-42129541C0E0}"/>
                  </a:ext>
                </a:extLst>
              </p:cNvPr>
              <p:cNvSpPr/>
              <p:nvPr/>
            </p:nvSpPr>
            <p:spPr bwMode="auto">
              <a:xfrm>
                <a:off x="8760026" y="2457509"/>
                <a:ext cx="1194255" cy="337225"/>
              </a:xfrm>
              <a:prstGeom prst="lef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47" tIns="146117" rIns="182647" bIns="146117" numCol="1" spcCol="0" rtlCol="0" fromWordArt="0" anchor="t" anchorCtr="0" forceAA="0" compatLnSpc="1">
                <a:prstTxWarp prst="textNoShape">
                  <a:avLst/>
                </a:prstTxWarp>
                <a:noAutofit/>
              </a:bodyPr>
              <a:lstStyle/>
              <a:p>
                <a:pPr defTabSz="931287" fontAlgn="base">
                  <a:spcBef>
                    <a:spcPct val="0"/>
                  </a:spcBef>
                  <a:spcAft>
                    <a:spcPct val="0"/>
                  </a:spcAft>
                </a:pPr>
                <a:endParaRPr lang="en-GB" sz="899"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65" name="Arrow: Left-Right 364">
                <a:extLst>
                  <a:ext uri="{FF2B5EF4-FFF2-40B4-BE49-F238E27FC236}">
                    <a16:creationId xmlns:a16="http://schemas.microsoft.com/office/drawing/2014/main" id="{0FEC906E-F78C-48F8-AE65-53BF3882F8C7}"/>
                  </a:ext>
                </a:extLst>
              </p:cNvPr>
              <p:cNvSpPr/>
              <p:nvPr/>
            </p:nvSpPr>
            <p:spPr bwMode="auto">
              <a:xfrm rot="2982932">
                <a:off x="7926965" y="3834307"/>
                <a:ext cx="1194255" cy="337225"/>
              </a:xfrm>
              <a:prstGeom prst="lef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47" tIns="146117" rIns="182647" bIns="146117" numCol="1" spcCol="0" rtlCol="0" fromWordArt="0" anchor="t" anchorCtr="0" forceAA="0" compatLnSpc="1">
                <a:prstTxWarp prst="textNoShape">
                  <a:avLst/>
                </a:prstTxWarp>
                <a:noAutofit/>
              </a:bodyPr>
              <a:lstStyle/>
              <a:p>
                <a:pPr defTabSz="931287" fontAlgn="base">
                  <a:spcBef>
                    <a:spcPct val="0"/>
                  </a:spcBef>
                  <a:spcAft>
                    <a:spcPct val="0"/>
                  </a:spcAft>
                </a:pPr>
                <a:endParaRPr lang="en-GB" sz="899"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66" name="Arrow: Left-Right 365">
                <a:extLst>
                  <a:ext uri="{FF2B5EF4-FFF2-40B4-BE49-F238E27FC236}">
                    <a16:creationId xmlns:a16="http://schemas.microsoft.com/office/drawing/2014/main" id="{11509636-0BA7-4814-9668-9D52A19F6769}"/>
                  </a:ext>
                </a:extLst>
              </p:cNvPr>
              <p:cNvSpPr/>
              <p:nvPr/>
            </p:nvSpPr>
            <p:spPr bwMode="auto">
              <a:xfrm rot="7900288">
                <a:off x="9420605" y="3805043"/>
                <a:ext cx="1194255" cy="337225"/>
              </a:xfrm>
              <a:prstGeom prst="lef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47" tIns="146117" rIns="182647" bIns="146117" numCol="1" spcCol="0" rtlCol="0" fromWordArt="0" anchor="t" anchorCtr="0" forceAA="0" compatLnSpc="1">
                <a:prstTxWarp prst="textNoShape">
                  <a:avLst/>
                </a:prstTxWarp>
                <a:noAutofit/>
              </a:bodyPr>
              <a:lstStyle/>
              <a:p>
                <a:pPr defTabSz="931287" fontAlgn="base">
                  <a:spcBef>
                    <a:spcPct val="0"/>
                  </a:spcBef>
                  <a:spcAft>
                    <a:spcPct val="0"/>
                  </a:spcAft>
                </a:pPr>
                <a:endParaRPr lang="en-GB" sz="899"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67" name="Rectangle 366">
                <a:extLst>
                  <a:ext uri="{FF2B5EF4-FFF2-40B4-BE49-F238E27FC236}">
                    <a16:creationId xmlns:a16="http://schemas.microsoft.com/office/drawing/2014/main" id="{70556168-5CDD-4A15-9D51-B8A965C3A26D}"/>
                  </a:ext>
                </a:extLst>
              </p:cNvPr>
              <p:cNvSpPr/>
              <p:nvPr/>
            </p:nvSpPr>
            <p:spPr>
              <a:xfrm>
                <a:off x="6934181" y="3576670"/>
                <a:ext cx="1425594" cy="689009"/>
              </a:xfrm>
              <a:prstGeom prst="rect">
                <a:avLst/>
              </a:prstGeom>
            </p:spPr>
            <p:txBody>
              <a:bodyPr wrap="none">
                <a:spAutoFit/>
              </a:bodyPr>
              <a:lstStyle/>
              <a:p>
                <a:pPr defTabSz="931033"/>
                <a:r>
                  <a:rPr lang="en-GB" sz="599" dirty="0">
                    <a:solidFill>
                      <a:srgbClr val="FFFFFF"/>
                    </a:solidFill>
                    <a:latin typeface="Segoe UI" panose="020B0502040204020203" pitchFamily="34" charset="0"/>
                    <a:cs typeface="Segoe UI" panose="020B0502040204020203" pitchFamily="34" charset="0"/>
                  </a:rPr>
                  <a:t>Availability </a:t>
                </a:r>
              </a:p>
              <a:p>
                <a:pPr algn="ctr" defTabSz="931033"/>
                <a:r>
                  <a:rPr lang="en-GB" sz="599" dirty="0">
                    <a:solidFill>
                      <a:srgbClr val="FFFFFF"/>
                    </a:solidFill>
                    <a:latin typeface="Segoe UI" panose="020B0502040204020203" pitchFamily="34" charset="0"/>
                    <a:cs typeface="Segoe UI" panose="020B0502040204020203" pitchFamily="34" charset="0"/>
                  </a:rPr>
                  <a:t>Zone (1)</a:t>
                </a:r>
              </a:p>
            </p:txBody>
          </p:sp>
          <p:grpSp>
            <p:nvGrpSpPr>
              <p:cNvPr id="368" name="Group 367">
                <a:extLst>
                  <a:ext uri="{FF2B5EF4-FFF2-40B4-BE49-F238E27FC236}">
                    <a16:creationId xmlns:a16="http://schemas.microsoft.com/office/drawing/2014/main" id="{20FF0809-41DF-4125-9C79-57395B92343B}"/>
                  </a:ext>
                </a:extLst>
              </p:cNvPr>
              <p:cNvGrpSpPr/>
              <p:nvPr/>
            </p:nvGrpSpPr>
            <p:grpSpPr>
              <a:xfrm>
                <a:off x="10017734" y="1797675"/>
                <a:ext cx="1992481" cy="2447700"/>
                <a:chOff x="9714815" y="1967178"/>
                <a:chExt cx="1992481" cy="2447700"/>
              </a:xfrm>
            </p:grpSpPr>
            <p:grpSp>
              <p:nvGrpSpPr>
                <p:cNvPr id="380" name="Group 379">
                  <a:extLst>
                    <a:ext uri="{FF2B5EF4-FFF2-40B4-BE49-F238E27FC236}">
                      <a16:creationId xmlns:a16="http://schemas.microsoft.com/office/drawing/2014/main" id="{0C387057-633D-41CE-8846-6C90EAC0C54A}"/>
                    </a:ext>
                  </a:extLst>
                </p:cNvPr>
                <p:cNvGrpSpPr/>
                <p:nvPr/>
              </p:nvGrpSpPr>
              <p:grpSpPr>
                <a:xfrm>
                  <a:off x="9714815" y="1967178"/>
                  <a:ext cx="1529891" cy="1667012"/>
                  <a:chOff x="9714815" y="1967178"/>
                  <a:chExt cx="1529891" cy="1667012"/>
                </a:xfrm>
              </p:grpSpPr>
              <p:sp>
                <p:nvSpPr>
                  <p:cNvPr id="382" name="Rectangle 381">
                    <a:extLst>
                      <a:ext uri="{FF2B5EF4-FFF2-40B4-BE49-F238E27FC236}">
                        <a16:creationId xmlns:a16="http://schemas.microsoft.com/office/drawing/2014/main" id="{7CC80F99-2DB2-442E-A0F0-42CFC6B260D3}"/>
                      </a:ext>
                    </a:extLst>
                  </p:cNvPr>
                  <p:cNvSpPr/>
                  <p:nvPr/>
                </p:nvSpPr>
                <p:spPr bwMode="auto">
                  <a:xfrm>
                    <a:off x="9714815" y="2165274"/>
                    <a:ext cx="1362930" cy="1468916"/>
                  </a:xfrm>
                  <a:prstGeom prst="rect">
                    <a:avLst/>
                  </a:prstGeom>
                  <a:solidFill>
                    <a:schemeClr val="bg1"/>
                  </a:solidFill>
                  <a:ln w="12700">
                    <a:solidFill>
                      <a:schemeClr val="tx1">
                        <a:lumMod val="75000"/>
                        <a:lumOff val="2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47" tIns="146117" rIns="182647" bIns="146117" numCol="1" spcCol="0" rtlCol="0" fromWordArt="0" anchor="t" anchorCtr="0" forceAA="0" compatLnSpc="1">
                    <a:prstTxWarp prst="textNoShape">
                      <a:avLst/>
                    </a:prstTxWarp>
                    <a:noAutofit/>
                  </a:bodyPr>
                  <a:lstStyle/>
                  <a:p>
                    <a:pPr defTabSz="931287" fontAlgn="base">
                      <a:spcBef>
                        <a:spcPct val="0"/>
                      </a:spcBef>
                      <a:spcAft>
                        <a:spcPct val="0"/>
                      </a:spcAft>
                    </a:pPr>
                    <a:endParaRPr lang="en-GB" sz="899"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383" name="Group 382">
                    <a:extLst>
                      <a:ext uri="{FF2B5EF4-FFF2-40B4-BE49-F238E27FC236}">
                        <a16:creationId xmlns:a16="http://schemas.microsoft.com/office/drawing/2014/main" id="{35446328-0709-49A9-B52C-5A48908FF150}"/>
                      </a:ext>
                    </a:extLst>
                  </p:cNvPr>
                  <p:cNvGrpSpPr/>
                  <p:nvPr/>
                </p:nvGrpSpPr>
                <p:grpSpPr>
                  <a:xfrm>
                    <a:off x="9881776" y="1967178"/>
                    <a:ext cx="1362930" cy="1468916"/>
                    <a:chOff x="9581500" y="1967178"/>
                    <a:chExt cx="1362930" cy="1468916"/>
                  </a:xfrm>
                </p:grpSpPr>
                <p:sp>
                  <p:nvSpPr>
                    <p:cNvPr id="384" name="Rectangle 383">
                      <a:extLst>
                        <a:ext uri="{FF2B5EF4-FFF2-40B4-BE49-F238E27FC236}">
                          <a16:creationId xmlns:a16="http://schemas.microsoft.com/office/drawing/2014/main" id="{78A13347-F541-44F9-9A15-46D481290F2E}"/>
                        </a:ext>
                      </a:extLst>
                    </p:cNvPr>
                    <p:cNvSpPr/>
                    <p:nvPr/>
                  </p:nvSpPr>
                  <p:spPr bwMode="auto">
                    <a:xfrm>
                      <a:off x="9581500" y="1967178"/>
                      <a:ext cx="1362930" cy="1468916"/>
                    </a:xfrm>
                    <a:prstGeom prst="rect">
                      <a:avLst/>
                    </a:prstGeom>
                    <a:solidFill>
                      <a:schemeClr val="bg1"/>
                    </a:solidFill>
                    <a:ln w="12700">
                      <a:solidFill>
                        <a:schemeClr val="tx1">
                          <a:lumMod val="75000"/>
                          <a:lumOff val="2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47" tIns="146117" rIns="182647" bIns="146117" numCol="1" spcCol="0" rtlCol="0" fromWordArt="0" anchor="t" anchorCtr="0" forceAA="0" compatLnSpc="1">
                      <a:prstTxWarp prst="textNoShape">
                        <a:avLst/>
                      </a:prstTxWarp>
                      <a:noAutofit/>
                    </a:bodyPr>
                    <a:lstStyle/>
                    <a:p>
                      <a:pPr defTabSz="931287" fontAlgn="base">
                        <a:spcBef>
                          <a:spcPct val="0"/>
                        </a:spcBef>
                        <a:spcAft>
                          <a:spcPct val="0"/>
                        </a:spcAft>
                      </a:pPr>
                      <a:endParaRPr lang="en-GB" sz="899"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385" name="Picture 384" descr="A picture containing black, line, dark, flying&#10;&#10;Description automatically generated">
                      <a:extLst>
                        <a:ext uri="{FF2B5EF4-FFF2-40B4-BE49-F238E27FC236}">
                          <a16:creationId xmlns:a16="http://schemas.microsoft.com/office/drawing/2014/main" id="{16E2BDC1-92DB-4ACC-BFFC-036281A23A03}"/>
                        </a:ext>
                      </a:extLst>
                    </p:cNvPr>
                    <p:cNvPicPr>
                      <a:picLocks noChangeAspect="1"/>
                    </p:cNvPicPr>
                    <p:nvPr/>
                  </p:nvPicPr>
                  <p:blipFill>
                    <a:blip r:embed="rId3">
                      <a:duotone>
                        <a:schemeClr val="accent1">
                          <a:shade val="45000"/>
                          <a:satMod val="135000"/>
                        </a:schemeClr>
                        <a:prstClr val="white"/>
                      </a:duotone>
                    </a:blip>
                    <a:stretch>
                      <a:fillRect/>
                    </a:stretch>
                  </p:blipFill>
                  <p:spPr>
                    <a:xfrm>
                      <a:off x="9657990" y="2035001"/>
                      <a:ext cx="223786" cy="345916"/>
                    </a:xfrm>
                    <a:prstGeom prst="rect">
                      <a:avLst/>
                    </a:prstGeom>
                  </p:spPr>
                </p:pic>
                <p:pic>
                  <p:nvPicPr>
                    <p:cNvPr id="386" name="Picture 2" descr="Air Cooling Svg Png Icon Free Download (#220938) - OnlineWebFonts.COM">
                      <a:extLst>
                        <a:ext uri="{FF2B5EF4-FFF2-40B4-BE49-F238E27FC236}">
                          <a16:creationId xmlns:a16="http://schemas.microsoft.com/office/drawing/2014/main" id="{DD6C5395-F9C3-48AE-B551-AA6BA73D20EF}"/>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650203" y="2552708"/>
                      <a:ext cx="223786" cy="255019"/>
                    </a:xfrm>
                    <a:prstGeom prst="rect">
                      <a:avLst/>
                    </a:prstGeom>
                    <a:noFill/>
                    <a:extLst>
                      <a:ext uri="{909E8E84-426E-40DD-AFC4-6F175D3DCCD1}">
                        <a14:hiddenFill xmlns:a14="http://schemas.microsoft.com/office/drawing/2010/main">
                          <a:solidFill>
                            <a:srgbClr val="FFFFFF"/>
                          </a:solidFill>
                        </a14:hiddenFill>
                      </a:ext>
                    </a:extLst>
                  </p:spPr>
                </p:pic>
                <p:pic>
                  <p:nvPicPr>
                    <p:cNvPr id="387" name="Picture 386" descr="A close up of a logo&#10;&#10;Description automatically generated">
                      <a:extLst>
                        <a:ext uri="{FF2B5EF4-FFF2-40B4-BE49-F238E27FC236}">
                          <a16:creationId xmlns:a16="http://schemas.microsoft.com/office/drawing/2014/main" id="{D5E040C1-F600-4663-8A53-737637E37481}"/>
                        </a:ext>
                      </a:extLst>
                    </p:cNvPr>
                    <p:cNvPicPr>
                      <a:picLocks noChangeAspect="1"/>
                    </p:cNvPicPr>
                    <p:nvPr/>
                  </p:nvPicPr>
                  <p:blipFill>
                    <a:blip r:embed="rId5">
                      <a:duotone>
                        <a:schemeClr val="accent1">
                          <a:shade val="45000"/>
                          <a:satMod val="135000"/>
                        </a:schemeClr>
                        <a:prstClr val="white"/>
                      </a:duotone>
                    </a:blip>
                    <a:stretch>
                      <a:fillRect/>
                    </a:stretch>
                  </p:blipFill>
                  <p:spPr>
                    <a:xfrm>
                      <a:off x="9642416" y="3017442"/>
                      <a:ext cx="239360" cy="239360"/>
                    </a:xfrm>
                    <a:prstGeom prst="rect">
                      <a:avLst/>
                    </a:prstGeom>
                  </p:spPr>
                </p:pic>
                <p:grpSp>
                  <p:nvGrpSpPr>
                    <p:cNvPr id="388" name="Group 387">
                      <a:extLst>
                        <a:ext uri="{FF2B5EF4-FFF2-40B4-BE49-F238E27FC236}">
                          <a16:creationId xmlns:a16="http://schemas.microsoft.com/office/drawing/2014/main" id="{6B5D6B2C-590B-4DE9-B6C4-7B9D9BAD2641}"/>
                        </a:ext>
                      </a:extLst>
                    </p:cNvPr>
                    <p:cNvGrpSpPr/>
                    <p:nvPr/>
                  </p:nvGrpSpPr>
                  <p:grpSpPr>
                    <a:xfrm>
                      <a:off x="9873989" y="2035001"/>
                      <a:ext cx="914400" cy="1222609"/>
                      <a:chOff x="7196526" y="1677931"/>
                      <a:chExt cx="914400" cy="1222609"/>
                    </a:xfrm>
                  </p:grpSpPr>
                  <p:pic>
                    <p:nvPicPr>
                      <p:cNvPr id="389" name="Graphic 388" descr="Server">
                        <a:extLst>
                          <a:ext uri="{FF2B5EF4-FFF2-40B4-BE49-F238E27FC236}">
                            <a16:creationId xmlns:a16="http://schemas.microsoft.com/office/drawing/2014/main" id="{ACDB7ECF-C4D7-44AF-97A7-A306BC9D4EE2}"/>
                          </a:ext>
                        </a:extLst>
                      </p:cNvPr>
                      <p:cNvPicPr>
                        <a:picLocks noChangeAspect="1"/>
                      </p:cNvPicPr>
                      <p:nvPr/>
                    </p:nvPicPr>
                    <p:blipFill rotWithShape="1">
                      <a:blip r:embed="rId6">
                        <a:extLst>
                          <a:ext uri="{96DAC541-7B7A-43D3-8B79-37D633B846F1}">
                            <asvg:svgBlip xmlns:asvg="http://schemas.microsoft.com/office/drawing/2016/SVG/main" xmlns="" r:embed="rId7"/>
                          </a:ext>
                        </a:extLst>
                      </a:blip>
                      <a:srcRect b="26470"/>
                      <a:stretch/>
                    </p:blipFill>
                    <p:spPr>
                      <a:xfrm>
                        <a:off x="7196526" y="1677931"/>
                        <a:ext cx="914400" cy="672363"/>
                      </a:xfrm>
                      <a:prstGeom prst="rect">
                        <a:avLst/>
                      </a:prstGeom>
                    </p:spPr>
                  </p:pic>
                  <p:pic>
                    <p:nvPicPr>
                      <p:cNvPr id="390" name="Graphic 389" descr="Server">
                        <a:extLst>
                          <a:ext uri="{FF2B5EF4-FFF2-40B4-BE49-F238E27FC236}">
                            <a16:creationId xmlns:a16="http://schemas.microsoft.com/office/drawing/2014/main" id="{9617F8AB-BD83-41A9-9C94-A375E905DDA4}"/>
                          </a:ext>
                        </a:extLst>
                      </p:cNvPr>
                      <p:cNvPicPr>
                        <a:picLocks noChangeAspect="1"/>
                      </p:cNvPicPr>
                      <p:nvPr/>
                    </p:nvPicPr>
                    <p:blipFill rotWithShape="1">
                      <a:blip r:embed="rId6">
                        <a:extLst>
                          <a:ext uri="{96DAC541-7B7A-43D3-8B79-37D633B846F1}">
                            <asvg:svgBlip xmlns:asvg="http://schemas.microsoft.com/office/drawing/2016/SVG/main" xmlns="" r:embed="rId7"/>
                          </a:ext>
                        </a:extLst>
                      </a:blip>
                      <a:srcRect t="10386" b="26470"/>
                      <a:stretch/>
                    </p:blipFill>
                    <p:spPr>
                      <a:xfrm>
                        <a:off x="7196526" y="2323147"/>
                        <a:ext cx="914400" cy="577393"/>
                      </a:xfrm>
                      <a:prstGeom prst="rect">
                        <a:avLst/>
                      </a:prstGeom>
                    </p:spPr>
                  </p:pic>
                </p:grpSp>
              </p:grpSp>
            </p:grpSp>
            <p:sp>
              <p:nvSpPr>
                <p:cNvPr id="381" name="Rectangle 380">
                  <a:extLst>
                    <a:ext uri="{FF2B5EF4-FFF2-40B4-BE49-F238E27FC236}">
                      <a16:creationId xmlns:a16="http://schemas.microsoft.com/office/drawing/2014/main" id="{17896E4C-914A-44D8-B9B6-D72E7DE08C4F}"/>
                    </a:ext>
                  </a:extLst>
                </p:cNvPr>
                <p:cNvSpPr/>
                <p:nvPr/>
              </p:nvSpPr>
              <p:spPr>
                <a:xfrm>
                  <a:off x="10281701" y="3725869"/>
                  <a:ext cx="1425595" cy="689009"/>
                </a:xfrm>
                <a:prstGeom prst="rect">
                  <a:avLst/>
                </a:prstGeom>
              </p:spPr>
              <p:txBody>
                <a:bodyPr wrap="none">
                  <a:spAutoFit/>
                </a:bodyPr>
                <a:lstStyle/>
                <a:p>
                  <a:pPr defTabSz="931033"/>
                  <a:r>
                    <a:rPr lang="en-GB" sz="599" dirty="0">
                      <a:solidFill>
                        <a:srgbClr val="FFFFFF"/>
                      </a:solidFill>
                      <a:latin typeface="Segoe UI" panose="020B0502040204020203" pitchFamily="34" charset="0"/>
                      <a:cs typeface="Segoe UI" panose="020B0502040204020203" pitchFamily="34" charset="0"/>
                    </a:rPr>
                    <a:t>Availability </a:t>
                  </a:r>
                </a:p>
                <a:p>
                  <a:pPr algn="ctr" defTabSz="931033"/>
                  <a:r>
                    <a:rPr lang="en-GB" sz="599" dirty="0">
                      <a:solidFill>
                        <a:srgbClr val="FFFFFF"/>
                      </a:solidFill>
                      <a:latin typeface="Segoe UI" panose="020B0502040204020203" pitchFamily="34" charset="0"/>
                      <a:cs typeface="Segoe UI" panose="020B0502040204020203" pitchFamily="34" charset="0"/>
                    </a:rPr>
                    <a:t>Zone (2)</a:t>
                  </a:r>
                </a:p>
              </p:txBody>
            </p:sp>
          </p:grpSp>
          <p:grpSp>
            <p:nvGrpSpPr>
              <p:cNvPr id="369" name="Group 368">
                <a:extLst>
                  <a:ext uri="{FF2B5EF4-FFF2-40B4-BE49-F238E27FC236}">
                    <a16:creationId xmlns:a16="http://schemas.microsoft.com/office/drawing/2014/main" id="{6ECBEF9F-42A7-4494-BB3C-19FCE9281FE5}"/>
                  </a:ext>
                </a:extLst>
              </p:cNvPr>
              <p:cNvGrpSpPr/>
              <p:nvPr/>
            </p:nvGrpSpPr>
            <p:grpSpPr>
              <a:xfrm>
                <a:off x="8676529" y="4611476"/>
                <a:ext cx="2939832" cy="1820381"/>
                <a:chOff x="8373610" y="4780979"/>
                <a:chExt cx="2939832" cy="1820381"/>
              </a:xfrm>
            </p:grpSpPr>
            <p:grpSp>
              <p:nvGrpSpPr>
                <p:cNvPr id="370" name="Group 369">
                  <a:extLst>
                    <a:ext uri="{FF2B5EF4-FFF2-40B4-BE49-F238E27FC236}">
                      <a16:creationId xmlns:a16="http://schemas.microsoft.com/office/drawing/2014/main" id="{CF119130-79F4-4E17-BB88-2F43C2DE1B22}"/>
                    </a:ext>
                  </a:extLst>
                </p:cNvPr>
                <p:cNvGrpSpPr/>
                <p:nvPr/>
              </p:nvGrpSpPr>
              <p:grpSpPr>
                <a:xfrm>
                  <a:off x="8373610" y="4780979"/>
                  <a:ext cx="1496245" cy="1667012"/>
                  <a:chOff x="6904037" y="3812339"/>
                  <a:chExt cx="1496245" cy="1667012"/>
                </a:xfrm>
              </p:grpSpPr>
              <p:sp>
                <p:nvSpPr>
                  <p:cNvPr id="372" name="Rectangle 371">
                    <a:extLst>
                      <a:ext uri="{FF2B5EF4-FFF2-40B4-BE49-F238E27FC236}">
                        <a16:creationId xmlns:a16="http://schemas.microsoft.com/office/drawing/2014/main" id="{9F8BFE37-1CED-4A03-96E8-1129C10B0576}"/>
                      </a:ext>
                    </a:extLst>
                  </p:cNvPr>
                  <p:cNvSpPr/>
                  <p:nvPr/>
                </p:nvSpPr>
                <p:spPr bwMode="auto">
                  <a:xfrm>
                    <a:off x="7037352" y="4010435"/>
                    <a:ext cx="1362930" cy="1468916"/>
                  </a:xfrm>
                  <a:prstGeom prst="rect">
                    <a:avLst/>
                  </a:prstGeom>
                  <a:solidFill>
                    <a:schemeClr val="bg1"/>
                  </a:solidFill>
                  <a:ln w="12700">
                    <a:solidFill>
                      <a:schemeClr val="tx1">
                        <a:lumMod val="75000"/>
                        <a:lumOff val="2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47" tIns="146117" rIns="182647" bIns="146117" numCol="1" spcCol="0" rtlCol="0" fromWordArt="0" anchor="t" anchorCtr="0" forceAA="0" compatLnSpc="1">
                    <a:prstTxWarp prst="textNoShape">
                      <a:avLst/>
                    </a:prstTxWarp>
                    <a:noAutofit/>
                  </a:bodyPr>
                  <a:lstStyle/>
                  <a:p>
                    <a:pPr defTabSz="931287" fontAlgn="base">
                      <a:spcBef>
                        <a:spcPct val="0"/>
                      </a:spcBef>
                      <a:spcAft>
                        <a:spcPct val="0"/>
                      </a:spcAft>
                    </a:pPr>
                    <a:endParaRPr lang="en-GB" sz="899"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73" name="Rectangle 372">
                    <a:extLst>
                      <a:ext uri="{FF2B5EF4-FFF2-40B4-BE49-F238E27FC236}">
                        <a16:creationId xmlns:a16="http://schemas.microsoft.com/office/drawing/2014/main" id="{3A94B2BA-A18F-4D6D-A76C-84BEA6EE4C07}"/>
                      </a:ext>
                    </a:extLst>
                  </p:cNvPr>
                  <p:cNvSpPr/>
                  <p:nvPr/>
                </p:nvSpPr>
                <p:spPr bwMode="auto">
                  <a:xfrm>
                    <a:off x="6904037" y="3812339"/>
                    <a:ext cx="1362930" cy="1468916"/>
                  </a:xfrm>
                  <a:prstGeom prst="rect">
                    <a:avLst/>
                  </a:prstGeom>
                  <a:solidFill>
                    <a:schemeClr val="bg1"/>
                  </a:solidFill>
                  <a:ln w="12700">
                    <a:solidFill>
                      <a:schemeClr val="tx1">
                        <a:lumMod val="75000"/>
                        <a:lumOff val="2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47" tIns="146117" rIns="182647" bIns="146117" numCol="1" spcCol="0" rtlCol="0" fromWordArt="0" anchor="t" anchorCtr="0" forceAA="0" compatLnSpc="1">
                    <a:prstTxWarp prst="textNoShape">
                      <a:avLst/>
                    </a:prstTxWarp>
                    <a:noAutofit/>
                  </a:bodyPr>
                  <a:lstStyle/>
                  <a:p>
                    <a:pPr defTabSz="931287" fontAlgn="base">
                      <a:spcBef>
                        <a:spcPct val="0"/>
                      </a:spcBef>
                      <a:spcAft>
                        <a:spcPct val="0"/>
                      </a:spcAft>
                    </a:pPr>
                    <a:endParaRPr lang="en-GB" sz="899"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374" name="Picture 373" descr="A picture containing black, line, dark, flying&#10;&#10;Description automatically generated">
                    <a:extLst>
                      <a:ext uri="{FF2B5EF4-FFF2-40B4-BE49-F238E27FC236}">
                        <a16:creationId xmlns:a16="http://schemas.microsoft.com/office/drawing/2014/main" id="{63164ED7-0CA3-4574-9462-A4F240F8F6EF}"/>
                      </a:ext>
                    </a:extLst>
                  </p:cNvPr>
                  <p:cNvPicPr>
                    <a:picLocks noChangeAspect="1"/>
                  </p:cNvPicPr>
                  <p:nvPr/>
                </p:nvPicPr>
                <p:blipFill>
                  <a:blip r:embed="rId3">
                    <a:duotone>
                      <a:schemeClr val="accent1">
                        <a:shade val="45000"/>
                        <a:satMod val="135000"/>
                      </a:schemeClr>
                      <a:prstClr val="white"/>
                    </a:duotone>
                  </a:blip>
                  <a:stretch>
                    <a:fillRect/>
                  </a:stretch>
                </p:blipFill>
                <p:spPr>
                  <a:xfrm>
                    <a:off x="6980527" y="3880162"/>
                    <a:ext cx="223786" cy="345916"/>
                  </a:xfrm>
                  <a:prstGeom prst="rect">
                    <a:avLst/>
                  </a:prstGeom>
                </p:spPr>
              </p:pic>
              <p:pic>
                <p:nvPicPr>
                  <p:cNvPr id="375" name="Picture 2" descr="Air Cooling Svg Png Icon Free Download (#220938) - OnlineWebFonts.COM">
                    <a:extLst>
                      <a:ext uri="{FF2B5EF4-FFF2-40B4-BE49-F238E27FC236}">
                        <a16:creationId xmlns:a16="http://schemas.microsoft.com/office/drawing/2014/main" id="{FED0C094-BE97-479A-BD04-EDD4B1479DD9}"/>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972740" y="4397869"/>
                    <a:ext cx="223786" cy="255019"/>
                  </a:xfrm>
                  <a:prstGeom prst="rect">
                    <a:avLst/>
                  </a:prstGeom>
                  <a:noFill/>
                  <a:extLst>
                    <a:ext uri="{909E8E84-426E-40DD-AFC4-6F175D3DCCD1}">
                      <a14:hiddenFill xmlns:a14="http://schemas.microsoft.com/office/drawing/2010/main">
                        <a:solidFill>
                          <a:srgbClr val="FFFFFF"/>
                        </a:solidFill>
                      </a14:hiddenFill>
                    </a:ext>
                  </a:extLst>
                </p:spPr>
              </p:pic>
              <p:pic>
                <p:nvPicPr>
                  <p:cNvPr id="376" name="Picture 375" descr="A close up of a logo&#10;&#10;Description automatically generated">
                    <a:extLst>
                      <a:ext uri="{FF2B5EF4-FFF2-40B4-BE49-F238E27FC236}">
                        <a16:creationId xmlns:a16="http://schemas.microsoft.com/office/drawing/2014/main" id="{94755EBB-EC1F-4A86-BFE6-EA15463DE300}"/>
                      </a:ext>
                    </a:extLst>
                  </p:cNvPr>
                  <p:cNvPicPr>
                    <a:picLocks noChangeAspect="1"/>
                  </p:cNvPicPr>
                  <p:nvPr/>
                </p:nvPicPr>
                <p:blipFill>
                  <a:blip r:embed="rId5">
                    <a:duotone>
                      <a:schemeClr val="accent1">
                        <a:shade val="45000"/>
                        <a:satMod val="135000"/>
                      </a:schemeClr>
                      <a:prstClr val="white"/>
                    </a:duotone>
                  </a:blip>
                  <a:stretch>
                    <a:fillRect/>
                  </a:stretch>
                </p:blipFill>
                <p:spPr>
                  <a:xfrm>
                    <a:off x="6964953" y="4862603"/>
                    <a:ext cx="239360" cy="239360"/>
                  </a:xfrm>
                  <a:prstGeom prst="rect">
                    <a:avLst/>
                  </a:prstGeom>
                </p:spPr>
              </p:pic>
              <p:grpSp>
                <p:nvGrpSpPr>
                  <p:cNvPr id="377" name="Group 376">
                    <a:extLst>
                      <a:ext uri="{FF2B5EF4-FFF2-40B4-BE49-F238E27FC236}">
                        <a16:creationId xmlns:a16="http://schemas.microsoft.com/office/drawing/2014/main" id="{3297C5F3-52E4-43E1-97D6-77ADF670C1FA}"/>
                      </a:ext>
                    </a:extLst>
                  </p:cNvPr>
                  <p:cNvGrpSpPr/>
                  <p:nvPr/>
                </p:nvGrpSpPr>
                <p:grpSpPr>
                  <a:xfrm>
                    <a:off x="7196526" y="3880162"/>
                    <a:ext cx="914400" cy="1222609"/>
                    <a:chOff x="7196526" y="1677931"/>
                    <a:chExt cx="914400" cy="1222609"/>
                  </a:xfrm>
                </p:grpSpPr>
                <p:pic>
                  <p:nvPicPr>
                    <p:cNvPr id="378" name="Graphic 377" descr="Server">
                      <a:extLst>
                        <a:ext uri="{FF2B5EF4-FFF2-40B4-BE49-F238E27FC236}">
                          <a16:creationId xmlns:a16="http://schemas.microsoft.com/office/drawing/2014/main" id="{1F94B4A5-B450-4755-B323-1C3BF89C8B1A}"/>
                        </a:ext>
                      </a:extLst>
                    </p:cNvPr>
                    <p:cNvPicPr>
                      <a:picLocks noChangeAspect="1"/>
                    </p:cNvPicPr>
                    <p:nvPr/>
                  </p:nvPicPr>
                  <p:blipFill rotWithShape="1">
                    <a:blip r:embed="rId6">
                      <a:extLst>
                        <a:ext uri="{96DAC541-7B7A-43D3-8B79-37D633B846F1}">
                          <asvg:svgBlip xmlns:asvg="http://schemas.microsoft.com/office/drawing/2016/SVG/main" xmlns="" r:embed="rId7"/>
                        </a:ext>
                      </a:extLst>
                    </a:blip>
                    <a:srcRect b="26470"/>
                    <a:stretch/>
                  </p:blipFill>
                  <p:spPr>
                    <a:xfrm>
                      <a:off x="7196526" y="1677931"/>
                      <a:ext cx="914400" cy="672363"/>
                    </a:xfrm>
                    <a:prstGeom prst="rect">
                      <a:avLst/>
                    </a:prstGeom>
                  </p:spPr>
                </p:pic>
                <p:pic>
                  <p:nvPicPr>
                    <p:cNvPr id="379" name="Graphic 378" descr="Server">
                      <a:extLst>
                        <a:ext uri="{FF2B5EF4-FFF2-40B4-BE49-F238E27FC236}">
                          <a16:creationId xmlns:a16="http://schemas.microsoft.com/office/drawing/2014/main" id="{E28A2DE2-6205-48DC-91A8-ED056B79671F}"/>
                        </a:ext>
                      </a:extLst>
                    </p:cNvPr>
                    <p:cNvPicPr>
                      <a:picLocks noChangeAspect="1"/>
                    </p:cNvPicPr>
                    <p:nvPr/>
                  </p:nvPicPr>
                  <p:blipFill rotWithShape="1">
                    <a:blip r:embed="rId6">
                      <a:extLst>
                        <a:ext uri="{96DAC541-7B7A-43D3-8B79-37D633B846F1}">
                          <asvg:svgBlip xmlns:asvg="http://schemas.microsoft.com/office/drawing/2016/SVG/main" xmlns="" r:embed="rId7"/>
                        </a:ext>
                      </a:extLst>
                    </a:blip>
                    <a:srcRect t="10386" b="26470"/>
                    <a:stretch/>
                  </p:blipFill>
                  <p:spPr>
                    <a:xfrm>
                      <a:off x="7196526" y="2323147"/>
                      <a:ext cx="914400" cy="577393"/>
                    </a:xfrm>
                    <a:prstGeom prst="rect">
                      <a:avLst/>
                    </a:prstGeom>
                  </p:spPr>
                </p:pic>
              </p:grpSp>
            </p:grpSp>
            <p:sp>
              <p:nvSpPr>
                <p:cNvPr id="371" name="Rectangle 370">
                  <a:extLst>
                    <a:ext uri="{FF2B5EF4-FFF2-40B4-BE49-F238E27FC236}">
                      <a16:creationId xmlns:a16="http://schemas.microsoft.com/office/drawing/2014/main" id="{C48CD0A4-1DA1-4CAD-AA49-27DF1369A898}"/>
                    </a:ext>
                  </a:extLst>
                </p:cNvPr>
                <p:cNvSpPr/>
                <p:nvPr/>
              </p:nvSpPr>
              <p:spPr>
                <a:xfrm>
                  <a:off x="9895713" y="5912351"/>
                  <a:ext cx="1417729" cy="689009"/>
                </a:xfrm>
                <a:prstGeom prst="rect">
                  <a:avLst/>
                </a:prstGeom>
              </p:spPr>
              <p:txBody>
                <a:bodyPr wrap="square">
                  <a:spAutoFit/>
                </a:bodyPr>
                <a:lstStyle/>
                <a:p>
                  <a:pPr defTabSz="931033"/>
                  <a:r>
                    <a:rPr lang="en-GB" sz="599" dirty="0">
                      <a:solidFill>
                        <a:srgbClr val="FFFFFF"/>
                      </a:solidFill>
                      <a:latin typeface="Segoe UI" panose="020B0502040204020203" pitchFamily="34" charset="0"/>
                      <a:cs typeface="Segoe UI" panose="020B0502040204020203" pitchFamily="34" charset="0"/>
                    </a:rPr>
                    <a:t>Availability </a:t>
                  </a:r>
                </a:p>
                <a:p>
                  <a:pPr algn="ctr" defTabSz="931033"/>
                  <a:r>
                    <a:rPr lang="en-GB" sz="599" dirty="0">
                      <a:solidFill>
                        <a:srgbClr val="FFFFFF"/>
                      </a:solidFill>
                      <a:latin typeface="Segoe UI" panose="020B0502040204020203" pitchFamily="34" charset="0"/>
                      <a:cs typeface="Segoe UI" panose="020B0502040204020203" pitchFamily="34" charset="0"/>
                    </a:rPr>
                    <a:t>Zone (3)</a:t>
                  </a:r>
                </a:p>
              </p:txBody>
            </p:sp>
          </p:grpSp>
        </p:grpSp>
        <p:sp>
          <p:nvSpPr>
            <p:cNvPr id="393" name="Arrow: Left-Right 392">
              <a:extLst>
                <a:ext uri="{FF2B5EF4-FFF2-40B4-BE49-F238E27FC236}">
                  <a16:creationId xmlns:a16="http://schemas.microsoft.com/office/drawing/2014/main" id="{506174FA-18A5-4AAA-97A9-5751684A8D70}"/>
                </a:ext>
              </a:extLst>
            </p:cNvPr>
            <p:cNvSpPr/>
            <p:nvPr/>
          </p:nvSpPr>
          <p:spPr bwMode="auto">
            <a:xfrm rot="10800000">
              <a:off x="9363860" y="5151753"/>
              <a:ext cx="569930" cy="196038"/>
            </a:xfrm>
            <a:prstGeom prst="leftRightArrow">
              <a:avLst/>
            </a:prstGeom>
            <a:solidFill>
              <a:schemeClr val="tx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47" tIns="146117" rIns="182647" bIns="146117" numCol="1" spcCol="0" rtlCol="0" fromWordArt="0" anchor="t" anchorCtr="0" forceAA="0" compatLnSpc="1">
              <a:prstTxWarp prst="textNoShape">
                <a:avLst/>
              </a:prstTxWarp>
              <a:noAutofit/>
            </a:bodyPr>
            <a:lstStyle/>
            <a:p>
              <a:pPr defTabSz="931287" fontAlgn="base">
                <a:spcBef>
                  <a:spcPct val="0"/>
                </a:spcBef>
                <a:spcAft>
                  <a:spcPct val="0"/>
                </a:spcAft>
              </a:pPr>
              <a:endParaRPr lang="en-GB" sz="1048"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94" name="Rectangle 393">
              <a:extLst>
                <a:ext uri="{FF2B5EF4-FFF2-40B4-BE49-F238E27FC236}">
                  <a16:creationId xmlns:a16="http://schemas.microsoft.com/office/drawing/2014/main" id="{86210C6C-FB23-4CCD-97D7-C0FBD82EE8B0}"/>
                </a:ext>
              </a:extLst>
            </p:cNvPr>
            <p:cNvSpPr/>
            <p:nvPr/>
          </p:nvSpPr>
          <p:spPr>
            <a:xfrm>
              <a:off x="7268729" y="4028370"/>
              <a:ext cx="917644" cy="266529"/>
            </a:xfrm>
            <a:prstGeom prst="rect">
              <a:avLst/>
            </a:prstGeom>
          </p:spPr>
          <p:txBody>
            <a:bodyPr wrap="none">
              <a:spAutoFit/>
            </a:bodyPr>
            <a:lstStyle/>
            <a:p>
              <a:pPr defTabSz="931033"/>
              <a:r>
                <a:rPr lang="en-GB" sz="1098" dirty="0">
                  <a:solidFill>
                    <a:srgbClr val="000000"/>
                  </a:solidFill>
                  <a:latin typeface="Segoe UI" panose="020B0502040204020203" pitchFamily="34" charset="0"/>
                  <a:cs typeface="Segoe UI" panose="020B0502040204020203" pitchFamily="34" charset="0"/>
                </a:rPr>
                <a:t>Region pair</a:t>
              </a:r>
            </a:p>
          </p:txBody>
        </p:sp>
        <p:grpSp>
          <p:nvGrpSpPr>
            <p:cNvPr id="395" name="Group 394">
              <a:extLst>
                <a:ext uri="{FF2B5EF4-FFF2-40B4-BE49-F238E27FC236}">
                  <a16:creationId xmlns:a16="http://schemas.microsoft.com/office/drawing/2014/main" id="{AFA8748A-9609-491C-8757-1A6CDFBAD62F}"/>
                </a:ext>
              </a:extLst>
            </p:cNvPr>
            <p:cNvGrpSpPr/>
            <p:nvPr/>
          </p:nvGrpSpPr>
          <p:grpSpPr>
            <a:xfrm>
              <a:off x="7300424" y="4277382"/>
              <a:ext cx="2079682" cy="2123096"/>
              <a:chOff x="6934181" y="1265993"/>
              <a:chExt cx="5076034" cy="5181998"/>
            </a:xfrm>
          </p:grpSpPr>
          <p:sp>
            <p:nvSpPr>
              <p:cNvPr id="396" name="Rectangle 395">
                <a:extLst>
                  <a:ext uri="{FF2B5EF4-FFF2-40B4-BE49-F238E27FC236}">
                    <a16:creationId xmlns:a16="http://schemas.microsoft.com/office/drawing/2014/main" id="{31935383-B7DB-494F-B266-F2B1D6B50E5B}"/>
                  </a:ext>
                </a:extLst>
              </p:cNvPr>
              <p:cNvSpPr/>
              <p:nvPr/>
            </p:nvSpPr>
            <p:spPr bwMode="auto">
              <a:xfrm>
                <a:off x="6964953" y="1265993"/>
                <a:ext cx="5042603" cy="518199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47" tIns="146117" rIns="182647" bIns="146117" numCol="1" spcCol="0" rtlCol="0" fromWordArt="0" anchor="t" anchorCtr="0" forceAA="0" compatLnSpc="1">
                <a:prstTxWarp prst="textNoShape">
                  <a:avLst/>
                </a:prstTxWarp>
                <a:noAutofit/>
              </a:bodyPr>
              <a:lstStyle/>
              <a:p>
                <a:pPr defTabSz="931287" fontAlgn="base">
                  <a:spcBef>
                    <a:spcPct val="0"/>
                  </a:spcBef>
                  <a:spcAft>
                    <a:spcPct val="0"/>
                  </a:spcAft>
                </a:pPr>
                <a:endParaRPr lang="en-GB" sz="899"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97" name="Rectangle 396">
                <a:extLst>
                  <a:ext uri="{FF2B5EF4-FFF2-40B4-BE49-F238E27FC236}">
                    <a16:creationId xmlns:a16="http://schemas.microsoft.com/office/drawing/2014/main" id="{70D1A65C-83A7-4370-935E-1FA3A00BE67E}"/>
                  </a:ext>
                </a:extLst>
              </p:cNvPr>
              <p:cNvSpPr/>
              <p:nvPr/>
            </p:nvSpPr>
            <p:spPr bwMode="auto">
              <a:xfrm>
                <a:off x="7340271" y="1995771"/>
                <a:ext cx="1362930" cy="1468916"/>
              </a:xfrm>
              <a:prstGeom prst="rect">
                <a:avLst/>
              </a:prstGeom>
              <a:solidFill>
                <a:schemeClr val="bg1"/>
              </a:solidFill>
              <a:ln w="12700">
                <a:solidFill>
                  <a:schemeClr val="tx1">
                    <a:lumMod val="75000"/>
                    <a:lumOff val="2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47" tIns="146117" rIns="182647" bIns="146117" numCol="1" spcCol="0" rtlCol="0" fromWordArt="0" anchor="t" anchorCtr="0" forceAA="0" compatLnSpc="1">
                <a:prstTxWarp prst="textNoShape">
                  <a:avLst/>
                </a:prstTxWarp>
                <a:noAutofit/>
              </a:bodyPr>
              <a:lstStyle/>
              <a:p>
                <a:pPr defTabSz="931287" fontAlgn="base">
                  <a:spcBef>
                    <a:spcPct val="0"/>
                  </a:spcBef>
                  <a:spcAft>
                    <a:spcPct val="0"/>
                  </a:spcAft>
                </a:pPr>
                <a:endParaRPr lang="en-GB" sz="899"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98" name="Rectangle 397">
                <a:extLst>
                  <a:ext uri="{FF2B5EF4-FFF2-40B4-BE49-F238E27FC236}">
                    <a16:creationId xmlns:a16="http://schemas.microsoft.com/office/drawing/2014/main" id="{5AFF0A93-46AA-4BF1-904D-37C9F7CE294F}"/>
                  </a:ext>
                </a:extLst>
              </p:cNvPr>
              <p:cNvSpPr/>
              <p:nvPr/>
            </p:nvSpPr>
            <p:spPr bwMode="auto">
              <a:xfrm>
                <a:off x="7206956" y="1797675"/>
                <a:ext cx="1362930" cy="1468916"/>
              </a:xfrm>
              <a:prstGeom prst="rect">
                <a:avLst/>
              </a:prstGeom>
              <a:solidFill>
                <a:schemeClr val="bg1"/>
              </a:solidFill>
              <a:ln w="12700">
                <a:solidFill>
                  <a:schemeClr val="tx1">
                    <a:lumMod val="75000"/>
                    <a:lumOff val="2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47" tIns="146117" rIns="182647" bIns="146117" numCol="1" spcCol="0" rtlCol="0" fromWordArt="0" anchor="t" anchorCtr="0" forceAA="0" compatLnSpc="1">
                <a:prstTxWarp prst="textNoShape">
                  <a:avLst/>
                </a:prstTxWarp>
                <a:noAutofit/>
              </a:bodyPr>
              <a:lstStyle/>
              <a:p>
                <a:pPr defTabSz="931287" fontAlgn="base">
                  <a:spcBef>
                    <a:spcPct val="0"/>
                  </a:spcBef>
                  <a:spcAft>
                    <a:spcPct val="0"/>
                  </a:spcAft>
                </a:pPr>
                <a:endParaRPr lang="en-GB" sz="899"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399" name="Picture 398" descr="A picture containing black, line, dark, flying&#10;&#10;Description automatically generated">
                <a:extLst>
                  <a:ext uri="{FF2B5EF4-FFF2-40B4-BE49-F238E27FC236}">
                    <a16:creationId xmlns:a16="http://schemas.microsoft.com/office/drawing/2014/main" id="{A555954E-ABF1-460D-8BEA-B05BA81644AC}"/>
                  </a:ext>
                </a:extLst>
              </p:cNvPr>
              <p:cNvPicPr>
                <a:picLocks noChangeAspect="1"/>
              </p:cNvPicPr>
              <p:nvPr/>
            </p:nvPicPr>
            <p:blipFill>
              <a:blip r:embed="rId3">
                <a:duotone>
                  <a:schemeClr val="accent1">
                    <a:shade val="45000"/>
                    <a:satMod val="135000"/>
                  </a:schemeClr>
                  <a:prstClr val="white"/>
                </a:duotone>
              </a:blip>
              <a:stretch>
                <a:fillRect/>
              </a:stretch>
            </p:blipFill>
            <p:spPr>
              <a:xfrm>
                <a:off x="7283446" y="1865498"/>
                <a:ext cx="223786" cy="345916"/>
              </a:xfrm>
              <a:prstGeom prst="rect">
                <a:avLst/>
              </a:prstGeom>
            </p:spPr>
          </p:pic>
          <p:pic>
            <p:nvPicPr>
              <p:cNvPr id="400" name="Picture 2" descr="Air Cooling Svg Png Icon Free Download (#220938) - OnlineWebFonts.COM">
                <a:extLst>
                  <a:ext uri="{FF2B5EF4-FFF2-40B4-BE49-F238E27FC236}">
                    <a16:creationId xmlns:a16="http://schemas.microsoft.com/office/drawing/2014/main" id="{EA2B02B7-01ED-432F-9284-A08AB9F833AD}"/>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75659" y="2383205"/>
                <a:ext cx="223786" cy="255019"/>
              </a:xfrm>
              <a:prstGeom prst="rect">
                <a:avLst/>
              </a:prstGeom>
              <a:noFill/>
              <a:extLst>
                <a:ext uri="{909E8E84-426E-40DD-AFC4-6F175D3DCCD1}">
                  <a14:hiddenFill xmlns:a14="http://schemas.microsoft.com/office/drawing/2010/main">
                    <a:solidFill>
                      <a:srgbClr val="FFFFFF"/>
                    </a:solidFill>
                  </a14:hiddenFill>
                </a:ext>
              </a:extLst>
            </p:spPr>
          </p:pic>
          <p:pic>
            <p:nvPicPr>
              <p:cNvPr id="401" name="Picture 400" descr="A close up of a logo&#10;&#10;Description automatically generated">
                <a:extLst>
                  <a:ext uri="{FF2B5EF4-FFF2-40B4-BE49-F238E27FC236}">
                    <a16:creationId xmlns:a16="http://schemas.microsoft.com/office/drawing/2014/main" id="{31BEB1D3-9BCD-4729-A1AA-F12A99268E46}"/>
                  </a:ext>
                </a:extLst>
              </p:cNvPr>
              <p:cNvPicPr>
                <a:picLocks noChangeAspect="1"/>
              </p:cNvPicPr>
              <p:nvPr/>
            </p:nvPicPr>
            <p:blipFill>
              <a:blip r:embed="rId5">
                <a:duotone>
                  <a:schemeClr val="accent1">
                    <a:shade val="45000"/>
                    <a:satMod val="135000"/>
                  </a:schemeClr>
                  <a:prstClr val="white"/>
                </a:duotone>
              </a:blip>
              <a:stretch>
                <a:fillRect/>
              </a:stretch>
            </p:blipFill>
            <p:spPr>
              <a:xfrm>
                <a:off x="7267872" y="2847939"/>
                <a:ext cx="239360" cy="239360"/>
              </a:xfrm>
              <a:prstGeom prst="rect">
                <a:avLst/>
              </a:prstGeom>
            </p:spPr>
          </p:pic>
          <p:grpSp>
            <p:nvGrpSpPr>
              <p:cNvPr id="402" name="Group 401">
                <a:extLst>
                  <a:ext uri="{FF2B5EF4-FFF2-40B4-BE49-F238E27FC236}">
                    <a16:creationId xmlns:a16="http://schemas.microsoft.com/office/drawing/2014/main" id="{9F738D09-B5FF-4DCD-A66D-3A73DFCE64D3}"/>
                  </a:ext>
                </a:extLst>
              </p:cNvPr>
              <p:cNvGrpSpPr/>
              <p:nvPr/>
            </p:nvGrpSpPr>
            <p:grpSpPr>
              <a:xfrm>
                <a:off x="7499445" y="1865498"/>
                <a:ext cx="914400" cy="1222609"/>
                <a:chOff x="7196526" y="1677931"/>
                <a:chExt cx="914400" cy="1222609"/>
              </a:xfrm>
            </p:grpSpPr>
            <p:pic>
              <p:nvPicPr>
                <p:cNvPr id="431" name="Graphic 430" descr="Server">
                  <a:extLst>
                    <a:ext uri="{FF2B5EF4-FFF2-40B4-BE49-F238E27FC236}">
                      <a16:creationId xmlns:a16="http://schemas.microsoft.com/office/drawing/2014/main" id="{0324BACD-584A-4069-A321-5CAC80C502B7}"/>
                    </a:ext>
                  </a:extLst>
                </p:cNvPr>
                <p:cNvPicPr>
                  <a:picLocks noChangeAspect="1"/>
                </p:cNvPicPr>
                <p:nvPr/>
              </p:nvPicPr>
              <p:blipFill rotWithShape="1">
                <a:blip r:embed="rId6">
                  <a:extLst>
                    <a:ext uri="{96DAC541-7B7A-43D3-8B79-37D633B846F1}">
                      <asvg:svgBlip xmlns:asvg="http://schemas.microsoft.com/office/drawing/2016/SVG/main" xmlns="" r:embed="rId7"/>
                    </a:ext>
                  </a:extLst>
                </a:blip>
                <a:srcRect b="26470"/>
                <a:stretch/>
              </p:blipFill>
              <p:spPr>
                <a:xfrm>
                  <a:off x="7196526" y="1677931"/>
                  <a:ext cx="914400" cy="672363"/>
                </a:xfrm>
                <a:prstGeom prst="rect">
                  <a:avLst/>
                </a:prstGeom>
              </p:spPr>
            </p:pic>
            <p:pic>
              <p:nvPicPr>
                <p:cNvPr id="432" name="Graphic 431" descr="Server">
                  <a:extLst>
                    <a:ext uri="{FF2B5EF4-FFF2-40B4-BE49-F238E27FC236}">
                      <a16:creationId xmlns:a16="http://schemas.microsoft.com/office/drawing/2014/main" id="{DA1B497C-5E39-49B7-B11D-AC6349588BF9}"/>
                    </a:ext>
                  </a:extLst>
                </p:cNvPr>
                <p:cNvPicPr>
                  <a:picLocks noChangeAspect="1"/>
                </p:cNvPicPr>
                <p:nvPr/>
              </p:nvPicPr>
              <p:blipFill rotWithShape="1">
                <a:blip r:embed="rId6">
                  <a:extLst>
                    <a:ext uri="{96DAC541-7B7A-43D3-8B79-37D633B846F1}">
                      <asvg:svgBlip xmlns:asvg="http://schemas.microsoft.com/office/drawing/2016/SVG/main" xmlns="" r:embed="rId7"/>
                    </a:ext>
                  </a:extLst>
                </a:blip>
                <a:srcRect t="10386" b="26470"/>
                <a:stretch/>
              </p:blipFill>
              <p:spPr>
                <a:xfrm>
                  <a:off x="7196526" y="2323147"/>
                  <a:ext cx="914400" cy="577393"/>
                </a:xfrm>
                <a:prstGeom prst="rect">
                  <a:avLst/>
                </a:prstGeom>
              </p:spPr>
            </p:pic>
          </p:grpSp>
          <p:sp>
            <p:nvSpPr>
              <p:cNvPr id="403" name="Rectangle 402">
                <a:extLst>
                  <a:ext uri="{FF2B5EF4-FFF2-40B4-BE49-F238E27FC236}">
                    <a16:creationId xmlns:a16="http://schemas.microsoft.com/office/drawing/2014/main" id="{9D9009EC-60B5-42C2-AAAF-14B1CA332D26}"/>
                  </a:ext>
                </a:extLst>
              </p:cNvPr>
              <p:cNvSpPr/>
              <p:nvPr/>
            </p:nvSpPr>
            <p:spPr>
              <a:xfrm>
                <a:off x="8503270" y="1265995"/>
                <a:ext cx="1960390" cy="536073"/>
              </a:xfrm>
              <a:prstGeom prst="rect">
                <a:avLst/>
              </a:prstGeom>
            </p:spPr>
            <p:txBody>
              <a:bodyPr wrap="none">
                <a:spAutoFit/>
              </a:bodyPr>
              <a:lstStyle/>
              <a:p>
                <a:pPr defTabSz="931033"/>
                <a:r>
                  <a:rPr lang="en-GB" sz="799" dirty="0">
                    <a:solidFill>
                      <a:srgbClr val="FFFFFF"/>
                    </a:solidFill>
                    <a:latin typeface="Segoe UI" panose="020B0502040204020203" pitchFamily="34" charset="0"/>
                    <a:cs typeface="Segoe UI" panose="020B0502040204020203" pitchFamily="34" charset="0"/>
                  </a:rPr>
                  <a:t>Azure Region</a:t>
                </a:r>
              </a:p>
            </p:txBody>
          </p:sp>
          <p:sp>
            <p:nvSpPr>
              <p:cNvPr id="404" name="Arrow: Left-Right 403">
                <a:extLst>
                  <a:ext uri="{FF2B5EF4-FFF2-40B4-BE49-F238E27FC236}">
                    <a16:creationId xmlns:a16="http://schemas.microsoft.com/office/drawing/2014/main" id="{67DFE7DC-67B4-481D-B06F-C40AB1B00C65}"/>
                  </a:ext>
                </a:extLst>
              </p:cNvPr>
              <p:cNvSpPr/>
              <p:nvPr/>
            </p:nvSpPr>
            <p:spPr bwMode="auto">
              <a:xfrm>
                <a:off x="8760026" y="2457509"/>
                <a:ext cx="1194255" cy="337225"/>
              </a:xfrm>
              <a:prstGeom prst="lef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47" tIns="146117" rIns="182647" bIns="146117" numCol="1" spcCol="0" rtlCol="0" fromWordArt="0" anchor="t" anchorCtr="0" forceAA="0" compatLnSpc="1">
                <a:prstTxWarp prst="textNoShape">
                  <a:avLst/>
                </a:prstTxWarp>
                <a:noAutofit/>
              </a:bodyPr>
              <a:lstStyle/>
              <a:p>
                <a:pPr defTabSz="931287" fontAlgn="base">
                  <a:spcBef>
                    <a:spcPct val="0"/>
                  </a:spcBef>
                  <a:spcAft>
                    <a:spcPct val="0"/>
                  </a:spcAft>
                </a:pPr>
                <a:endParaRPr lang="en-GB" sz="899"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05" name="Arrow: Left-Right 404">
                <a:extLst>
                  <a:ext uri="{FF2B5EF4-FFF2-40B4-BE49-F238E27FC236}">
                    <a16:creationId xmlns:a16="http://schemas.microsoft.com/office/drawing/2014/main" id="{DEF53631-4AFB-41BA-B43D-C2FD3C17E0BD}"/>
                  </a:ext>
                </a:extLst>
              </p:cNvPr>
              <p:cNvSpPr/>
              <p:nvPr/>
            </p:nvSpPr>
            <p:spPr bwMode="auto">
              <a:xfrm rot="2982932">
                <a:off x="7926965" y="3834307"/>
                <a:ext cx="1194255" cy="337225"/>
              </a:xfrm>
              <a:prstGeom prst="lef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47" tIns="146117" rIns="182647" bIns="146117" numCol="1" spcCol="0" rtlCol="0" fromWordArt="0" anchor="t" anchorCtr="0" forceAA="0" compatLnSpc="1">
                <a:prstTxWarp prst="textNoShape">
                  <a:avLst/>
                </a:prstTxWarp>
                <a:noAutofit/>
              </a:bodyPr>
              <a:lstStyle/>
              <a:p>
                <a:pPr defTabSz="931287" fontAlgn="base">
                  <a:spcBef>
                    <a:spcPct val="0"/>
                  </a:spcBef>
                  <a:spcAft>
                    <a:spcPct val="0"/>
                  </a:spcAft>
                </a:pPr>
                <a:endParaRPr lang="en-GB" sz="899"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06" name="Arrow: Left-Right 405">
                <a:extLst>
                  <a:ext uri="{FF2B5EF4-FFF2-40B4-BE49-F238E27FC236}">
                    <a16:creationId xmlns:a16="http://schemas.microsoft.com/office/drawing/2014/main" id="{27E9FFEF-47CC-45D9-9E55-D12D213D3BFC}"/>
                  </a:ext>
                </a:extLst>
              </p:cNvPr>
              <p:cNvSpPr/>
              <p:nvPr/>
            </p:nvSpPr>
            <p:spPr bwMode="auto">
              <a:xfrm rot="7900288">
                <a:off x="9420605" y="3805043"/>
                <a:ext cx="1194255" cy="337225"/>
              </a:xfrm>
              <a:prstGeom prst="lef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47" tIns="146117" rIns="182647" bIns="146117" numCol="1" spcCol="0" rtlCol="0" fromWordArt="0" anchor="t" anchorCtr="0" forceAA="0" compatLnSpc="1">
                <a:prstTxWarp prst="textNoShape">
                  <a:avLst/>
                </a:prstTxWarp>
                <a:noAutofit/>
              </a:bodyPr>
              <a:lstStyle/>
              <a:p>
                <a:pPr defTabSz="931287" fontAlgn="base">
                  <a:spcBef>
                    <a:spcPct val="0"/>
                  </a:spcBef>
                  <a:spcAft>
                    <a:spcPct val="0"/>
                  </a:spcAft>
                </a:pPr>
                <a:endParaRPr lang="en-GB" sz="899"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07" name="Rectangle 406">
                <a:extLst>
                  <a:ext uri="{FF2B5EF4-FFF2-40B4-BE49-F238E27FC236}">
                    <a16:creationId xmlns:a16="http://schemas.microsoft.com/office/drawing/2014/main" id="{BC16207A-A89B-4DD6-8466-A16E8855637E}"/>
                  </a:ext>
                </a:extLst>
              </p:cNvPr>
              <p:cNvSpPr/>
              <p:nvPr/>
            </p:nvSpPr>
            <p:spPr>
              <a:xfrm>
                <a:off x="6934181" y="3576670"/>
                <a:ext cx="1425594" cy="689009"/>
              </a:xfrm>
              <a:prstGeom prst="rect">
                <a:avLst/>
              </a:prstGeom>
            </p:spPr>
            <p:txBody>
              <a:bodyPr wrap="none">
                <a:spAutoFit/>
              </a:bodyPr>
              <a:lstStyle/>
              <a:p>
                <a:pPr defTabSz="931033"/>
                <a:r>
                  <a:rPr lang="en-GB" sz="599" dirty="0">
                    <a:solidFill>
                      <a:srgbClr val="FFFFFF"/>
                    </a:solidFill>
                    <a:latin typeface="Segoe UI" panose="020B0502040204020203" pitchFamily="34" charset="0"/>
                    <a:cs typeface="Segoe UI" panose="020B0502040204020203" pitchFamily="34" charset="0"/>
                  </a:rPr>
                  <a:t>Availability </a:t>
                </a:r>
              </a:p>
              <a:p>
                <a:pPr algn="ctr" defTabSz="931033"/>
                <a:r>
                  <a:rPr lang="en-GB" sz="599" dirty="0">
                    <a:solidFill>
                      <a:srgbClr val="FFFFFF"/>
                    </a:solidFill>
                    <a:latin typeface="Segoe UI" panose="020B0502040204020203" pitchFamily="34" charset="0"/>
                    <a:cs typeface="Segoe UI" panose="020B0502040204020203" pitchFamily="34" charset="0"/>
                  </a:rPr>
                  <a:t>Zone (1)</a:t>
                </a:r>
              </a:p>
            </p:txBody>
          </p:sp>
          <p:grpSp>
            <p:nvGrpSpPr>
              <p:cNvPr id="408" name="Group 407">
                <a:extLst>
                  <a:ext uri="{FF2B5EF4-FFF2-40B4-BE49-F238E27FC236}">
                    <a16:creationId xmlns:a16="http://schemas.microsoft.com/office/drawing/2014/main" id="{FD0F3913-97FC-44B2-9C56-F9F3653608EC}"/>
                  </a:ext>
                </a:extLst>
              </p:cNvPr>
              <p:cNvGrpSpPr/>
              <p:nvPr/>
            </p:nvGrpSpPr>
            <p:grpSpPr>
              <a:xfrm>
                <a:off x="10017734" y="1797675"/>
                <a:ext cx="1992481" cy="2447700"/>
                <a:chOff x="9714815" y="1967178"/>
                <a:chExt cx="1992481" cy="2447700"/>
              </a:xfrm>
            </p:grpSpPr>
            <p:grpSp>
              <p:nvGrpSpPr>
                <p:cNvPr id="420" name="Group 419">
                  <a:extLst>
                    <a:ext uri="{FF2B5EF4-FFF2-40B4-BE49-F238E27FC236}">
                      <a16:creationId xmlns:a16="http://schemas.microsoft.com/office/drawing/2014/main" id="{8774E86C-34CD-4395-9878-547EA1B79AC0}"/>
                    </a:ext>
                  </a:extLst>
                </p:cNvPr>
                <p:cNvGrpSpPr/>
                <p:nvPr/>
              </p:nvGrpSpPr>
              <p:grpSpPr>
                <a:xfrm>
                  <a:off x="9714815" y="1967178"/>
                  <a:ext cx="1529891" cy="1667012"/>
                  <a:chOff x="9714815" y="1967178"/>
                  <a:chExt cx="1529891" cy="1667012"/>
                </a:xfrm>
              </p:grpSpPr>
              <p:sp>
                <p:nvSpPr>
                  <p:cNvPr id="422" name="Rectangle 421">
                    <a:extLst>
                      <a:ext uri="{FF2B5EF4-FFF2-40B4-BE49-F238E27FC236}">
                        <a16:creationId xmlns:a16="http://schemas.microsoft.com/office/drawing/2014/main" id="{EC19CEC4-D211-4F6B-A52D-DF00C8892E28}"/>
                      </a:ext>
                    </a:extLst>
                  </p:cNvPr>
                  <p:cNvSpPr/>
                  <p:nvPr/>
                </p:nvSpPr>
                <p:spPr bwMode="auto">
                  <a:xfrm>
                    <a:off x="9714815" y="2165274"/>
                    <a:ext cx="1362930" cy="1468916"/>
                  </a:xfrm>
                  <a:prstGeom prst="rect">
                    <a:avLst/>
                  </a:prstGeom>
                  <a:solidFill>
                    <a:schemeClr val="bg1"/>
                  </a:solidFill>
                  <a:ln w="12700">
                    <a:solidFill>
                      <a:schemeClr val="tx1">
                        <a:lumMod val="75000"/>
                        <a:lumOff val="2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47" tIns="146117" rIns="182647" bIns="146117" numCol="1" spcCol="0" rtlCol="0" fromWordArt="0" anchor="t" anchorCtr="0" forceAA="0" compatLnSpc="1">
                    <a:prstTxWarp prst="textNoShape">
                      <a:avLst/>
                    </a:prstTxWarp>
                    <a:noAutofit/>
                  </a:bodyPr>
                  <a:lstStyle/>
                  <a:p>
                    <a:pPr defTabSz="931287" fontAlgn="base">
                      <a:spcBef>
                        <a:spcPct val="0"/>
                      </a:spcBef>
                      <a:spcAft>
                        <a:spcPct val="0"/>
                      </a:spcAft>
                    </a:pPr>
                    <a:endParaRPr lang="en-GB" sz="899"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423" name="Group 422">
                    <a:extLst>
                      <a:ext uri="{FF2B5EF4-FFF2-40B4-BE49-F238E27FC236}">
                        <a16:creationId xmlns:a16="http://schemas.microsoft.com/office/drawing/2014/main" id="{6FE5C1E1-79C0-4301-809C-929FD3D45374}"/>
                      </a:ext>
                    </a:extLst>
                  </p:cNvPr>
                  <p:cNvGrpSpPr/>
                  <p:nvPr/>
                </p:nvGrpSpPr>
                <p:grpSpPr>
                  <a:xfrm>
                    <a:off x="9881776" y="1967178"/>
                    <a:ext cx="1362930" cy="1468916"/>
                    <a:chOff x="9581500" y="1967178"/>
                    <a:chExt cx="1362930" cy="1468916"/>
                  </a:xfrm>
                </p:grpSpPr>
                <p:sp>
                  <p:nvSpPr>
                    <p:cNvPr id="424" name="Rectangle 423">
                      <a:extLst>
                        <a:ext uri="{FF2B5EF4-FFF2-40B4-BE49-F238E27FC236}">
                          <a16:creationId xmlns:a16="http://schemas.microsoft.com/office/drawing/2014/main" id="{93172528-1C4F-43A4-BBBA-2C3C39AD0862}"/>
                        </a:ext>
                      </a:extLst>
                    </p:cNvPr>
                    <p:cNvSpPr/>
                    <p:nvPr/>
                  </p:nvSpPr>
                  <p:spPr bwMode="auto">
                    <a:xfrm>
                      <a:off x="9581500" y="1967178"/>
                      <a:ext cx="1362930" cy="1468916"/>
                    </a:xfrm>
                    <a:prstGeom prst="rect">
                      <a:avLst/>
                    </a:prstGeom>
                    <a:solidFill>
                      <a:schemeClr val="bg1"/>
                    </a:solidFill>
                    <a:ln w="12700">
                      <a:solidFill>
                        <a:schemeClr val="tx1">
                          <a:lumMod val="75000"/>
                          <a:lumOff val="2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47" tIns="146117" rIns="182647" bIns="146117" numCol="1" spcCol="0" rtlCol="0" fromWordArt="0" anchor="t" anchorCtr="0" forceAA="0" compatLnSpc="1">
                      <a:prstTxWarp prst="textNoShape">
                        <a:avLst/>
                      </a:prstTxWarp>
                      <a:noAutofit/>
                    </a:bodyPr>
                    <a:lstStyle/>
                    <a:p>
                      <a:pPr defTabSz="931287" fontAlgn="base">
                        <a:spcBef>
                          <a:spcPct val="0"/>
                        </a:spcBef>
                        <a:spcAft>
                          <a:spcPct val="0"/>
                        </a:spcAft>
                      </a:pPr>
                      <a:endParaRPr lang="en-GB" sz="899"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425" name="Picture 424" descr="A picture containing black, line, dark, flying&#10;&#10;Description automatically generated">
                      <a:extLst>
                        <a:ext uri="{FF2B5EF4-FFF2-40B4-BE49-F238E27FC236}">
                          <a16:creationId xmlns:a16="http://schemas.microsoft.com/office/drawing/2014/main" id="{BA22D0F3-4072-4DDF-B127-E08504592BAA}"/>
                        </a:ext>
                      </a:extLst>
                    </p:cNvPr>
                    <p:cNvPicPr>
                      <a:picLocks noChangeAspect="1"/>
                    </p:cNvPicPr>
                    <p:nvPr/>
                  </p:nvPicPr>
                  <p:blipFill>
                    <a:blip r:embed="rId3">
                      <a:duotone>
                        <a:schemeClr val="accent1">
                          <a:shade val="45000"/>
                          <a:satMod val="135000"/>
                        </a:schemeClr>
                        <a:prstClr val="white"/>
                      </a:duotone>
                    </a:blip>
                    <a:stretch>
                      <a:fillRect/>
                    </a:stretch>
                  </p:blipFill>
                  <p:spPr>
                    <a:xfrm>
                      <a:off x="9657990" y="2035001"/>
                      <a:ext cx="223786" cy="345916"/>
                    </a:xfrm>
                    <a:prstGeom prst="rect">
                      <a:avLst/>
                    </a:prstGeom>
                  </p:spPr>
                </p:pic>
                <p:pic>
                  <p:nvPicPr>
                    <p:cNvPr id="426" name="Picture 2" descr="Air Cooling Svg Png Icon Free Download (#220938) - OnlineWebFonts.COM">
                      <a:extLst>
                        <a:ext uri="{FF2B5EF4-FFF2-40B4-BE49-F238E27FC236}">
                          <a16:creationId xmlns:a16="http://schemas.microsoft.com/office/drawing/2014/main" id="{2B5E222A-2DA1-4351-A1BC-0807EEEF371B}"/>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650203" y="2552708"/>
                      <a:ext cx="223786" cy="255019"/>
                    </a:xfrm>
                    <a:prstGeom prst="rect">
                      <a:avLst/>
                    </a:prstGeom>
                    <a:noFill/>
                    <a:extLst>
                      <a:ext uri="{909E8E84-426E-40DD-AFC4-6F175D3DCCD1}">
                        <a14:hiddenFill xmlns:a14="http://schemas.microsoft.com/office/drawing/2010/main">
                          <a:solidFill>
                            <a:srgbClr val="FFFFFF"/>
                          </a:solidFill>
                        </a14:hiddenFill>
                      </a:ext>
                    </a:extLst>
                  </p:spPr>
                </p:pic>
                <p:pic>
                  <p:nvPicPr>
                    <p:cNvPr id="427" name="Picture 426" descr="A close up of a logo&#10;&#10;Description automatically generated">
                      <a:extLst>
                        <a:ext uri="{FF2B5EF4-FFF2-40B4-BE49-F238E27FC236}">
                          <a16:creationId xmlns:a16="http://schemas.microsoft.com/office/drawing/2014/main" id="{B71D86C8-030E-4F9D-9740-A8EF498895CC}"/>
                        </a:ext>
                      </a:extLst>
                    </p:cNvPr>
                    <p:cNvPicPr>
                      <a:picLocks noChangeAspect="1"/>
                    </p:cNvPicPr>
                    <p:nvPr/>
                  </p:nvPicPr>
                  <p:blipFill>
                    <a:blip r:embed="rId5">
                      <a:duotone>
                        <a:schemeClr val="accent1">
                          <a:shade val="45000"/>
                          <a:satMod val="135000"/>
                        </a:schemeClr>
                        <a:prstClr val="white"/>
                      </a:duotone>
                    </a:blip>
                    <a:stretch>
                      <a:fillRect/>
                    </a:stretch>
                  </p:blipFill>
                  <p:spPr>
                    <a:xfrm>
                      <a:off x="9642416" y="3017442"/>
                      <a:ext cx="239360" cy="239360"/>
                    </a:xfrm>
                    <a:prstGeom prst="rect">
                      <a:avLst/>
                    </a:prstGeom>
                  </p:spPr>
                </p:pic>
                <p:grpSp>
                  <p:nvGrpSpPr>
                    <p:cNvPr id="428" name="Group 427">
                      <a:extLst>
                        <a:ext uri="{FF2B5EF4-FFF2-40B4-BE49-F238E27FC236}">
                          <a16:creationId xmlns:a16="http://schemas.microsoft.com/office/drawing/2014/main" id="{B51B47F4-C214-46C7-89FC-D787AFA741AD}"/>
                        </a:ext>
                      </a:extLst>
                    </p:cNvPr>
                    <p:cNvGrpSpPr/>
                    <p:nvPr/>
                  </p:nvGrpSpPr>
                  <p:grpSpPr>
                    <a:xfrm>
                      <a:off x="9873989" y="2035001"/>
                      <a:ext cx="914400" cy="1222609"/>
                      <a:chOff x="7196526" y="1677931"/>
                      <a:chExt cx="914400" cy="1222609"/>
                    </a:xfrm>
                  </p:grpSpPr>
                  <p:pic>
                    <p:nvPicPr>
                      <p:cNvPr id="429" name="Graphic 428" descr="Server">
                        <a:extLst>
                          <a:ext uri="{FF2B5EF4-FFF2-40B4-BE49-F238E27FC236}">
                            <a16:creationId xmlns:a16="http://schemas.microsoft.com/office/drawing/2014/main" id="{4F91B456-51CA-47B2-BC79-7841F5348866}"/>
                          </a:ext>
                        </a:extLst>
                      </p:cNvPr>
                      <p:cNvPicPr>
                        <a:picLocks noChangeAspect="1"/>
                      </p:cNvPicPr>
                      <p:nvPr/>
                    </p:nvPicPr>
                    <p:blipFill rotWithShape="1">
                      <a:blip r:embed="rId6">
                        <a:extLst>
                          <a:ext uri="{96DAC541-7B7A-43D3-8B79-37D633B846F1}">
                            <asvg:svgBlip xmlns:asvg="http://schemas.microsoft.com/office/drawing/2016/SVG/main" xmlns="" r:embed="rId7"/>
                          </a:ext>
                        </a:extLst>
                      </a:blip>
                      <a:srcRect b="26470"/>
                      <a:stretch/>
                    </p:blipFill>
                    <p:spPr>
                      <a:xfrm>
                        <a:off x="7196526" y="1677931"/>
                        <a:ext cx="914400" cy="672363"/>
                      </a:xfrm>
                      <a:prstGeom prst="rect">
                        <a:avLst/>
                      </a:prstGeom>
                    </p:spPr>
                  </p:pic>
                  <p:pic>
                    <p:nvPicPr>
                      <p:cNvPr id="430" name="Graphic 429" descr="Server">
                        <a:extLst>
                          <a:ext uri="{FF2B5EF4-FFF2-40B4-BE49-F238E27FC236}">
                            <a16:creationId xmlns:a16="http://schemas.microsoft.com/office/drawing/2014/main" id="{092C7CF7-FA61-4228-85BE-2B3DF9C01FDE}"/>
                          </a:ext>
                        </a:extLst>
                      </p:cNvPr>
                      <p:cNvPicPr>
                        <a:picLocks noChangeAspect="1"/>
                      </p:cNvPicPr>
                      <p:nvPr/>
                    </p:nvPicPr>
                    <p:blipFill rotWithShape="1">
                      <a:blip r:embed="rId6">
                        <a:extLst>
                          <a:ext uri="{96DAC541-7B7A-43D3-8B79-37D633B846F1}">
                            <asvg:svgBlip xmlns:asvg="http://schemas.microsoft.com/office/drawing/2016/SVG/main" xmlns="" r:embed="rId7"/>
                          </a:ext>
                        </a:extLst>
                      </a:blip>
                      <a:srcRect t="10386" b="26470"/>
                      <a:stretch/>
                    </p:blipFill>
                    <p:spPr>
                      <a:xfrm>
                        <a:off x="7196526" y="2323147"/>
                        <a:ext cx="914400" cy="577393"/>
                      </a:xfrm>
                      <a:prstGeom prst="rect">
                        <a:avLst/>
                      </a:prstGeom>
                    </p:spPr>
                  </p:pic>
                </p:grpSp>
              </p:grpSp>
            </p:grpSp>
            <p:sp>
              <p:nvSpPr>
                <p:cNvPr id="421" name="Rectangle 420">
                  <a:extLst>
                    <a:ext uri="{FF2B5EF4-FFF2-40B4-BE49-F238E27FC236}">
                      <a16:creationId xmlns:a16="http://schemas.microsoft.com/office/drawing/2014/main" id="{A144469D-43A4-40A8-9462-48B2E71A3076}"/>
                    </a:ext>
                  </a:extLst>
                </p:cNvPr>
                <p:cNvSpPr/>
                <p:nvPr/>
              </p:nvSpPr>
              <p:spPr>
                <a:xfrm>
                  <a:off x="10281701" y="3725869"/>
                  <a:ext cx="1425595" cy="689009"/>
                </a:xfrm>
                <a:prstGeom prst="rect">
                  <a:avLst/>
                </a:prstGeom>
              </p:spPr>
              <p:txBody>
                <a:bodyPr wrap="none">
                  <a:spAutoFit/>
                </a:bodyPr>
                <a:lstStyle/>
                <a:p>
                  <a:pPr defTabSz="931033"/>
                  <a:r>
                    <a:rPr lang="en-GB" sz="599" dirty="0">
                      <a:solidFill>
                        <a:srgbClr val="FFFFFF"/>
                      </a:solidFill>
                      <a:latin typeface="Segoe UI" panose="020B0502040204020203" pitchFamily="34" charset="0"/>
                      <a:cs typeface="Segoe UI" panose="020B0502040204020203" pitchFamily="34" charset="0"/>
                    </a:rPr>
                    <a:t>Availability </a:t>
                  </a:r>
                </a:p>
                <a:p>
                  <a:pPr algn="ctr" defTabSz="931033"/>
                  <a:r>
                    <a:rPr lang="en-GB" sz="599" dirty="0">
                      <a:solidFill>
                        <a:srgbClr val="FFFFFF"/>
                      </a:solidFill>
                      <a:latin typeface="Segoe UI" panose="020B0502040204020203" pitchFamily="34" charset="0"/>
                      <a:cs typeface="Segoe UI" panose="020B0502040204020203" pitchFamily="34" charset="0"/>
                    </a:rPr>
                    <a:t>Zone (2)</a:t>
                  </a:r>
                </a:p>
              </p:txBody>
            </p:sp>
          </p:grpSp>
          <p:grpSp>
            <p:nvGrpSpPr>
              <p:cNvPr id="409" name="Group 408">
                <a:extLst>
                  <a:ext uri="{FF2B5EF4-FFF2-40B4-BE49-F238E27FC236}">
                    <a16:creationId xmlns:a16="http://schemas.microsoft.com/office/drawing/2014/main" id="{7760167F-C37E-4E8C-84E5-410D9D363688}"/>
                  </a:ext>
                </a:extLst>
              </p:cNvPr>
              <p:cNvGrpSpPr/>
              <p:nvPr/>
            </p:nvGrpSpPr>
            <p:grpSpPr>
              <a:xfrm>
                <a:off x="8676529" y="4611476"/>
                <a:ext cx="2939832" cy="1820381"/>
                <a:chOff x="8373610" y="4780979"/>
                <a:chExt cx="2939832" cy="1820381"/>
              </a:xfrm>
            </p:grpSpPr>
            <p:grpSp>
              <p:nvGrpSpPr>
                <p:cNvPr id="410" name="Group 409">
                  <a:extLst>
                    <a:ext uri="{FF2B5EF4-FFF2-40B4-BE49-F238E27FC236}">
                      <a16:creationId xmlns:a16="http://schemas.microsoft.com/office/drawing/2014/main" id="{0F13228D-4C80-4069-ADE0-F76E9AAE1B23}"/>
                    </a:ext>
                  </a:extLst>
                </p:cNvPr>
                <p:cNvGrpSpPr/>
                <p:nvPr/>
              </p:nvGrpSpPr>
              <p:grpSpPr>
                <a:xfrm>
                  <a:off x="8373610" y="4780979"/>
                  <a:ext cx="1496245" cy="1667012"/>
                  <a:chOff x="6904037" y="3812339"/>
                  <a:chExt cx="1496245" cy="1667012"/>
                </a:xfrm>
              </p:grpSpPr>
              <p:sp>
                <p:nvSpPr>
                  <p:cNvPr id="412" name="Rectangle 411">
                    <a:extLst>
                      <a:ext uri="{FF2B5EF4-FFF2-40B4-BE49-F238E27FC236}">
                        <a16:creationId xmlns:a16="http://schemas.microsoft.com/office/drawing/2014/main" id="{AA64CDC3-37A6-490D-A532-8AF1E1FE2CB4}"/>
                      </a:ext>
                    </a:extLst>
                  </p:cNvPr>
                  <p:cNvSpPr/>
                  <p:nvPr/>
                </p:nvSpPr>
                <p:spPr bwMode="auto">
                  <a:xfrm>
                    <a:off x="7037352" y="4010435"/>
                    <a:ext cx="1362930" cy="1468916"/>
                  </a:xfrm>
                  <a:prstGeom prst="rect">
                    <a:avLst/>
                  </a:prstGeom>
                  <a:solidFill>
                    <a:schemeClr val="bg1"/>
                  </a:solidFill>
                  <a:ln w="12700">
                    <a:solidFill>
                      <a:schemeClr val="tx1">
                        <a:lumMod val="75000"/>
                        <a:lumOff val="2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47" tIns="146117" rIns="182647" bIns="146117" numCol="1" spcCol="0" rtlCol="0" fromWordArt="0" anchor="t" anchorCtr="0" forceAA="0" compatLnSpc="1">
                    <a:prstTxWarp prst="textNoShape">
                      <a:avLst/>
                    </a:prstTxWarp>
                    <a:noAutofit/>
                  </a:bodyPr>
                  <a:lstStyle/>
                  <a:p>
                    <a:pPr defTabSz="931287" fontAlgn="base">
                      <a:spcBef>
                        <a:spcPct val="0"/>
                      </a:spcBef>
                      <a:spcAft>
                        <a:spcPct val="0"/>
                      </a:spcAft>
                    </a:pPr>
                    <a:endParaRPr lang="en-GB" sz="899"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13" name="Rectangle 412">
                    <a:extLst>
                      <a:ext uri="{FF2B5EF4-FFF2-40B4-BE49-F238E27FC236}">
                        <a16:creationId xmlns:a16="http://schemas.microsoft.com/office/drawing/2014/main" id="{05B2702A-AB0B-44E9-9016-E080D4BD3FE2}"/>
                      </a:ext>
                    </a:extLst>
                  </p:cNvPr>
                  <p:cNvSpPr/>
                  <p:nvPr/>
                </p:nvSpPr>
                <p:spPr bwMode="auto">
                  <a:xfrm>
                    <a:off x="6904037" y="3812339"/>
                    <a:ext cx="1362930" cy="1468916"/>
                  </a:xfrm>
                  <a:prstGeom prst="rect">
                    <a:avLst/>
                  </a:prstGeom>
                  <a:solidFill>
                    <a:schemeClr val="bg1"/>
                  </a:solidFill>
                  <a:ln w="12700">
                    <a:solidFill>
                      <a:schemeClr val="tx1">
                        <a:lumMod val="75000"/>
                        <a:lumOff val="2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47" tIns="146117" rIns="182647" bIns="146117" numCol="1" spcCol="0" rtlCol="0" fromWordArt="0" anchor="t" anchorCtr="0" forceAA="0" compatLnSpc="1">
                    <a:prstTxWarp prst="textNoShape">
                      <a:avLst/>
                    </a:prstTxWarp>
                    <a:noAutofit/>
                  </a:bodyPr>
                  <a:lstStyle/>
                  <a:p>
                    <a:pPr defTabSz="931287" fontAlgn="base">
                      <a:spcBef>
                        <a:spcPct val="0"/>
                      </a:spcBef>
                      <a:spcAft>
                        <a:spcPct val="0"/>
                      </a:spcAft>
                    </a:pPr>
                    <a:endParaRPr lang="en-GB" sz="899"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414" name="Picture 413" descr="A picture containing black, line, dark, flying&#10;&#10;Description automatically generated">
                    <a:extLst>
                      <a:ext uri="{FF2B5EF4-FFF2-40B4-BE49-F238E27FC236}">
                        <a16:creationId xmlns:a16="http://schemas.microsoft.com/office/drawing/2014/main" id="{0BF33DE5-76F8-4144-86BC-DCE72427B4EA}"/>
                      </a:ext>
                    </a:extLst>
                  </p:cNvPr>
                  <p:cNvPicPr>
                    <a:picLocks noChangeAspect="1"/>
                  </p:cNvPicPr>
                  <p:nvPr/>
                </p:nvPicPr>
                <p:blipFill>
                  <a:blip r:embed="rId3">
                    <a:duotone>
                      <a:schemeClr val="accent1">
                        <a:shade val="45000"/>
                        <a:satMod val="135000"/>
                      </a:schemeClr>
                      <a:prstClr val="white"/>
                    </a:duotone>
                  </a:blip>
                  <a:stretch>
                    <a:fillRect/>
                  </a:stretch>
                </p:blipFill>
                <p:spPr>
                  <a:xfrm>
                    <a:off x="6980527" y="3880162"/>
                    <a:ext cx="223786" cy="345916"/>
                  </a:xfrm>
                  <a:prstGeom prst="rect">
                    <a:avLst/>
                  </a:prstGeom>
                </p:spPr>
              </p:pic>
              <p:pic>
                <p:nvPicPr>
                  <p:cNvPr id="415" name="Picture 2" descr="Air Cooling Svg Png Icon Free Download (#220938) - OnlineWebFonts.COM">
                    <a:extLst>
                      <a:ext uri="{FF2B5EF4-FFF2-40B4-BE49-F238E27FC236}">
                        <a16:creationId xmlns:a16="http://schemas.microsoft.com/office/drawing/2014/main" id="{251DDDC0-D71F-4E90-810A-C4CF24D0CC0C}"/>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972740" y="4397869"/>
                    <a:ext cx="223786" cy="255019"/>
                  </a:xfrm>
                  <a:prstGeom prst="rect">
                    <a:avLst/>
                  </a:prstGeom>
                  <a:noFill/>
                  <a:extLst>
                    <a:ext uri="{909E8E84-426E-40DD-AFC4-6F175D3DCCD1}">
                      <a14:hiddenFill xmlns:a14="http://schemas.microsoft.com/office/drawing/2010/main">
                        <a:solidFill>
                          <a:srgbClr val="FFFFFF"/>
                        </a:solidFill>
                      </a14:hiddenFill>
                    </a:ext>
                  </a:extLst>
                </p:spPr>
              </p:pic>
              <p:pic>
                <p:nvPicPr>
                  <p:cNvPr id="416" name="Picture 415" descr="A close up of a logo&#10;&#10;Description automatically generated">
                    <a:extLst>
                      <a:ext uri="{FF2B5EF4-FFF2-40B4-BE49-F238E27FC236}">
                        <a16:creationId xmlns:a16="http://schemas.microsoft.com/office/drawing/2014/main" id="{269AD9D3-323B-48C2-BDF7-28B55C2309C3}"/>
                      </a:ext>
                    </a:extLst>
                  </p:cNvPr>
                  <p:cNvPicPr>
                    <a:picLocks noChangeAspect="1"/>
                  </p:cNvPicPr>
                  <p:nvPr/>
                </p:nvPicPr>
                <p:blipFill>
                  <a:blip r:embed="rId5">
                    <a:duotone>
                      <a:schemeClr val="accent1">
                        <a:shade val="45000"/>
                        <a:satMod val="135000"/>
                      </a:schemeClr>
                      <a:prstClr val="white"/>
                    </a:duotone>
                  </a:blip>
                  <a:stretch>
                    <a:fillRect/>
                  </a:stretch>
                </p:blipFill>
                <p:spPr>
                  <a:xfrm>
                    <a:off x="6964953" y="4862603"/>
                    <a:ext cx="239360" cy="239360"/>
                  </a:xfrm>
                  <a:prstGeom prst="rect">
                    <a:avLst/>
                  </a:prstGeom>
                </p:spPr>
              </p:pic>
              <p:grpSp>
                <p:nvGrpSpPr>
                  <p:cNvPr id="417" name="Group 416">
                    <a:extLst>
                      <a:ext uri="{FF2B5EF4-FFF2-40B4-BE49-F238E27FC236}">
                        <a16:creationId xmlns:a16="http://schemas.microsoft.com/office/drawing/2014/main" id="{FE14BB47-0D89-4032-8B38-A718E9FCE1AB}"/>
                      </a:ext>
                    </a:extLst>
                  </p:cNvPr>
                  <p:cNvGrpSpPr/>
                  <p:nvPr/>
                </p:nvGrpSpPr>
                <p:grpSpPr>
                  <a:xfrm>
                    <a:off x="7196526" y="3880162"/>
                    <a:ext cx="914400" cy="1222609"/>
                    <a:chOff x="7196526" y="1677931"/>
                    <a:chExt cx="914400" cy="1222609"/>
                  </a:xfrm>
                </p:grpSpPr>
                <p:pic>
                  <p:nvPicPr>
                    <p:cNvPr id="418" name="Graphic 417" descr="Server">
                      <a:extLst>
                        <a:ext uri="{FF2B5EF4-FFF2-40B4-BE49-F238E27FC236}">
                          <a16:creationId xmlns:a16="http://schemas.microsoft.com/office/drawing/2014/main" id="{257DCF45-2D19-41F1-B943-9B28B26EEA82}"/>
                        </a:ext>
                      </a:extLst>
                    </p:cNvPr>
                    <p:cNvPicPr>
                      <a:picLocks noChangeAspect="1"/>
                    </p:cNvPicPr>
                    <p:nvPr/>
                  </p:nvPicPr>
                  <p:blipFill rotWithShape="1">
                    <a:blip r:embed="rId6">
                      <a:extLst>
                        <a:ext uri="{96DAC541-7B7A-43D3-8B79-37D633B846F1}">
                          <asvg:svgBlip xmlns:asvg="http://schemas.microsoft.com/office/drawing/2016/SVG/main" xmlns="" r:embed="rId7"/>
                        </a:ext>
                      </a:extLst>
                    </a:blip>
                    <a:srcRect b="26470"/>
                    <a:stretch/>
                  </p:blipFill>
                  <p:spPr>
                    <a:xfrm>
                      <a:off x="7196526" y="1677931"/>
                      <a:ext cx="914400" cy="672363"/>
                    </a:xfrm>
                    <a:prstGeom prst="rect">
                      <a:avLst/>
                    </a:prstGeom>
                  </p:spPr>
                </p:pic>
                <p:pic>
                  <p:nvPicPr>
                    <p:cNvPr id="419" name="Graphic 418" descr="Server">
                      <a:extLst>
                        <a:ext uri="{FF2B5EF4-FFF2-40B4-BE49-F238E27FC236}">
                          <a16:creationId xmlns:a16="http://schemas.microsoft.com/office/drawing/2014/main" id="{BDDCAD80-2A88-4BAA-AB88-E93B586D4B55}"/>
                        </a:ext>
                      </a:extLst>
                    </p:cNvPr>
                    <p:cNvPicPr>
                      <a:picLocks noChangeAspect="1"/>
                    </p:cNvPicPr>
                    <p:nvPr/>
                  </p:nvPicPr>
                  <p:blipFill rotWithShape="1">
                    <a:blip r:embed="rId6">
                      <a:extLst>
                        <a:ext uri="{96DAC541-7B7A-43D3-8B79-37D633B846F1}">
                          <asvg:svgBlip xmlns:asvg="http://schemas.microsoft.com/office/drawing/2016/SVG/main" xmlns="" r:embed="rId7"/>
                        </a:ext>
                      </a:extLst>
                    </a:blip>
                    <a:srcRect t="10386" b="26470"/>
                    <a:stretch/>
                  </p:blipFill>
                  <p:spPr>
                    <a:xfrm>
                      <a:off x="7196526" y="2323147"/>
                      <a:ext cx="914400" cy="577393"/>
                    </a:xfrm>
                    <a:prstGeom prst="rect">
                      <a:avLst/>
                    </a:prstGeom>
                  </p:spPr>
                </p:pic>
              </p:grpSp>
            </p:grpSp>
            <p:sp>
              <p:nvSpPr>
                <p:cNvPr id="411" name="Rectangle 410">
                  <a:extLst>
                    <a:ext uri="{FF2B5EF4-FFF2-40B4-BE49-F238E27FC236}">
                      <a16:creationId xmlns:a16="http://schemas.microsoft.com/office/drawing/2014/main" id="{81B0DC01-0BEA-45CD-8D58-98C72C43490D}"/>
                    </a:ext>
                  </a:extLst>
                </p:cNvPr>
                <p:cNvSpPr/>
                <p:nvPr/>
              </p:nvSpPr>
              <p:spPr>
                <a:xfrm>
                  <a:off x="9895713" y="5912351"/>
                  <a:ext cx="1417729" cy="689009"/>
                </a:xfrm>
                <a:prstGeom prst="rect">
                  <a:avLst/>
                </a:prstGeom>
              </p:spPr>
              <p:txBody>
                <a:bodyPr wrap="square">
                  <a:spAutoFit/>
                </a:bodyPr>
                <a:lstStyle/>
                <a:p>
                  <a:pPr defTabSz="931033"/>
                  <a:r>
                    <a:rPr lang="en-GB" sz="599" dirty="0">
                      <a:solidFill>
                        <a:srgbClr val="FFFFFF"/>
                      </a:solidFill>
                      <a:latin typeface="Segoe UI" panose="020B0502040204020203" pitchFamily="34" charset="0"/>
                      <a:cs typeface="Segoe UI" panose="020B0502040204020203" pitchFamily="34" charset="0"/>
                    </a:rPr>
                    <a:t>Availability </a:t>
                  </a:r>
                </a:p>
                <a:p>
                  <a:pPr algn="ctr" defTabSz="931033"/>
                  <a:r>
                    <a:rPr lang="en-GB" sz="599" dirty="0">
                      <a:solidFill>
                        <a:srgbClr val="FFFFFF"/>
                      </a:solidFill>
                      <a:latin typeface="Segoe UI" panose="020B0502040204020203" pitchFamily="34" charset="0"/>
                      <a:cs typeface="Segoe UI" panose="020B0502040204020203" pitchFamily="34" charset="0"/>
                    </a:rPr>
                    <a:t>Zone (3)</a:t>
                  </a:r>
                </a:p>
              </p:txBody>
            </p:sp>
          </p:grpSp>
        </p:grpSp>
      </p:grpSp>
    </p:spTree>
    <p:extLst>
      <p:ext uri="{BB962C8B-B14F-4D97-AF65-F5344CB8AC3E}">
        <p14:creationId xmlns:p14="http://schemas.microsoft.com/office/powerpoint/2010/main" val="11446146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6"/>
                                        </p:tgtEl>
                                        <p:attrNameLst>
                                          <p:attrName>style.visibility</p:attrName>
                                        </p:attrNameLst>
                                      </p:cBhvr>
                                      <p:to>
                                        <p:strVal val="visible"/>
                                      </p:to>
                                    </p:set>
                                    <p:animEffect transition="in" filter="fade">
                                      <p:cBhvr>
                                        <p:cTn id="7" dur="500"/>
                                        <p:tgtEl>
                                          <p:spTgt spid="3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8"/>
                                        </p:tgtEl>
                                        <p:attrNameLst>
                                          <p:attrName>style.visibility</p:attrName>
                                        </p:attrNameLst>
                                      </p:cBhvr>
                                      <p:to>
                                        <p:strVal val="visible"/>
                                      </p:to>
                                    </p:set>
                                    <p:animEffect transition="in" filter="fade">
                                      <p:cBhvr>
                                        <p:cTn id="12" dur="500"/>
                                        <p:tgtEl>
                                          <p:spTgt spid="15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192"/>
                                        </p:tgtEl>
                                        <p:attrNameLst>
                                          <p:attrName>style.visibility</p:attrName>
                                        </p:attrNameLst>
                                      </p:cBhvr>
                                      <p:to>
                                        <p:strVal val="visible"/>
                                      </p:to>
                                    </p:set>
                                    <p:animEffect transition="in" filter="fade">
                                      <p:cBhvr>
                                        <p:cTn id="27" dur="500"/>
                                        <p:tgtEl>
                                          <p:spTgt spid="819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193"/>
                                        </p:tgtEl>
                                        <p:attrNameLst>
                                          <p:attrName>style.visibility</p:attrName>
                                        </p:attrNameLst>
                                      </p:cBhvr>
                                      <p:to>
                                        <p:strVal val="visible"/>
                                      </p:to>
                                    </p:set>
                                    <p:animEffect transition="in" filter="fade">
                                      <p:cBhvr>
                                        <p:cTn id="32" dur="500"/>
                                        <p:tgtEl>
                                          <p:spTgt spid="81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4">
            <a:extLst>
              <a:ext uri="{FF2B5EF4-FFF2-40B4-BE49-F238E27FC236}">
                <a16:creationId xmlns:a16="http://schemas.microsoft.com/office/drawing/2014/main" id="{3F2CED08-3BD5-40E1-82CB-3CC3B3160CC7}"/>
              </a:ext>
            </a:extLst>
          </p:cNvPr>
          <p:cNvSpPr txBox="1">
            <a:spLocks/>
          </p:cNvSpPr>
          <p:nvPr/>
        </p:nvSpPr>
        <p:spPr>
          <a:xfrm>
            <a:off x="454476" y="230567"/>
            <a:ext cx="10246112" cy="75140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defTabSz="949071">
              <a:defRPr/>
            </a:pPr>
            <a:r>
              <a:rPr lang="en-GB" sz="4793" spc="-102" dirty="0">
                <a:solidFill>
                  <a:srgbClr val="FFFFFF"/>
                </a:solidFill>
                <a:latin typeface="Segoe UI Light"/>
              </a:rPr>
              <a:t>Azure Resources</a:t>
            </a:r>
          </a:p>
        </p:txBody>
      </p:sp>
      <p:grpSp>
        <p:nvGrpSpPr>
          <p:cNvPr id="4" name="Group 3">
            <a:extLst>
              <a:ext uri="{FF2B5EF4-FFF2-40B4-BE49-F238E27FC236}">
                <a16:creationId xmlns:a16="http://schemas.microsoft.com/office/drawing/2014/main" id="{80A020CD-F119-42F8-B98E-3B650E5F82E2}"/>
              </a:ext>
            </a:extLst>
          </p:cNvPr>
          <p:cNvGrpSpPr/>
          <p:nvPr/>
        </p:nvGrpSpPr>
        <p:grpSpPr>
          <a:xfrm>
            <a:off x="3031023" y="3414061"/>
            <a:ext cx="1613397" cy="1406633"/>
            <a:chOff x="2912091" y="1723225"/>
            <a:chExt cx="1615459" cy="1408431"/>
          </a:xfrm>
        </p:grpSpPr>
        <p:pic>
          <p:nvPicPr>
            <p:cNvPr id="7" name="Graphic 6">
              <a:extLst>
                <a:ext uri="{FF2B5EF4-FFF2-40B4-BE49-F238E27FC236}">
                  <a16:creationId xmlns:a16="http://schemas.microsoft.com/office/drawing/2014/main" id="{73FCB11D-629F-42D5-9358-17556A7D023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3202020" y="1723225"/>
              <a:ext cx="1078134" cy="1078134"/>
            </a:xfrm>
            <a:prstGeom prst="rect">
              <a:avLst/>
            </a:prstGeom>
          </p:spPr>
        </p:pic>
        <p:sp>
          <p:nvSpPr>
            <p:cNvPr id="10" name="Rectangle 9">
              <a:extLst>
                <a:ext uri="{FF2B5EF4-FFF2-40B4-BE49-F238E27FC236}">
                  <a16:creationId xmlns:a16="http://schemas.microsoft.com/office/drawing/2014/main" id="{BECF7528-FDC3-4185-A644-8718878817A3}"/>
                </a:ext>
              </a:extLst>
            </p:cNvPr>
            <p:cNvSpPr/>
            <p:nvPr/>
          </p:nvSpPr>
          <p:spPr>
            <a:xfrm>
              <a:off x="2912091" y="2818035"/>
              <a:ext cx="1615459" cy="313621"/>
            </a:xfrm>
            <a:prstGeom prst="rect">
              <a:avLst/>
            </a:prstGeom>
          </p:spPr>
          <p:txBody>
            <a:bodyPr wrap="none">
              <a:spAutoFit/>
            </a:bodyPr>
            <a:lstStyle/>
            <a:p>
              <a:pPr defTabSz="931033">
                <a:defRPr/>
              </a:pPr>
              <a:r>
                <a:rPr lang="en-GB" sz="1398" b="1" dirty="0">
                  <a:solidFill>
                    <a:srgbClr val="000000"/>
                  </a:solidFill>
                  <a:latin typeface="Segoe UI"/>
                </a:rPr>
                <a:t>Storage Account</a:t>
              </a:r>
            </a:p>
          </p:txBody>
        </p:sp>
      </p:grpSp>
      <p:grpSp>
        <p:nvGrpSpPr>
          <p:cNvPr id="5" name="Group 4">
            <a:extLst>
              <a:ext uri="{FF2B5EF4-FFF2-40B4-BE49-F238E27FC236}">
                <a16:creationId xmlns:a16="http://schemas.microsoft.com/office/drawing/2014/main" id="{7CA9766A-0551-42E2-8797-97B8255D8B7B}"/>
              </a:ext>
            </a:extLst>
          </p:cNvPr>
          <p:cNvGrpSpPr/>
          <p:nvPr/>
        </p:nvGrpSpPr>
        <p:grpSpPr>
          <a:xfrm>
            <a:off x="5447474" y="3243849"/>
            <a:ext cx="1572440" cy="1592865"/>
            <a:chOff x="4842288" y="1552795"/>
            <a:chExt cx="1574449" cy="1594901"/>
          </a:xfrm>
        </p:grpSpPr>
        <p:pic>
          <p:nvPicPr>
            <p:cNvPr id="11" name="Graphic 10">
              <a:extLst>
                <a:ext uri="{FF2B5EF4-FFF2-40B4-BE49-F238E27FC236}">
                  <a16:creationId xmlns:a16="http://schemas.microsoft.com/office/drawing/2014/main" id="{C8CCE48B-311A-48CC-BDDD-DA7EAD1A7F4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4966982" y="1552795"/>
              <a:ext cx="1407875" cy="1407875"/>
            </a:xfrm>
            <a:prstGeom prst="rect">
              <a:avLst/>
            </a:prstGeom>
          </p:spPr>
        </p:pic>
        <p:sp>
          <p:nvSpPr>
            <p:cNvPr id="12" name="Rectangle 11">
              <a:extLst>
                <a:ext uri="{FF2B5EF4-FFF2-40B4-BE49-F238E27FC236}">
                  <a16:creationId xmlns:a16="http://schemas.microsoft.com/office/drawing/2014/main" id="{3A46A809-8F12-465B-B520-E15E902D7D52}"/>
                </a:ext>
              </a:extLst>
            </p:cNvPr>
            <p:cNvSpPr/>
            <p:nvPr/>
          </p:nvSpPr>
          <p:spPr>
            <a:xfrm>
              <a:off x="4842288" y="2834075"/>
              <a:ext cx="1574449" cy="313621"/>
            </a:xfrm>
            <a:prstGeom prst="rect">
              <a:avLst/>
            </a:prstGeom>
          </p:spPr>
          <p:txBody>
            <a:bodyPr wrap="none">
              <a:spAutoFit/>
            </a:bodyPr>
            <a:lstStyle/>
            <a:p>
              <a:pPr defTabSz="931033">
                <a:defRPr/>
              </a:pPr>
              <a:r>
                <a:rPr lang="en-GB" sz="1398" b="1" dirty="0">
                  <a:solidFill>
                    <a:srgbClr val="000000"/>
                  </a:solidFill>
                  <a:latin typeface="Segoe UI"/>
                </a:rPr>
                <a:t>Virtual Network</a:t>
              </a:r>
            </a:p>
          </p:txBody>
        </p:sp>
      </p:grpSp>
      <p:grpSp>
        <p:nvGrpSpPr>
          <p:cNvPr id="3" name="Group 2">
            <a:extLst>
              <a:ext uri="{FF2B5EF4-FFF2-40B4-BE49-F238E27FC236}">
                <a16:creationId xmlns:a16="http://schemas.microsoft.com/office/drawing/2014/main" id="{44986C1B-48F9-4481-85D0-5C56C4F1D927}"/>
              </a:ext>
            </a:extLst>
          </p:cNvPr>
          <p:cNvGrpSpPr/>
          <p:nvPr/>
        </p:nvGrpSpPr>
        <p:grpSpPr>
          <a:xfrm>
            <a:off x="1022285" y="3402553"/>
            <a:ext cx="1173970" cy="1487190"/>
            <a:chOff x="1145869" y="1711702"/>
            <a:chExt cx="1175470" cy="1489091"/>
          </a:xfrm>
        </p:grpSpPr>
        <p:pic>
          <p:nvPicPr>
            <p:cNvPr id="13" name="Picture 12" descr="A picture containing drawing&#10;&#10;Description automatically generated">
              <a:extLst>
                <a:ext uri="{FF2B5EF4-FFF2-40B4-BE49-F238E27FC236}">
                  <a16:creationId xmlns:a16="http://schemas.microsoft.com/office/drawing/2014/main" id="{0898D7F4-CA27-4C10-92E3-FC017A8BB7AF}"/>
                </a:ext>
              </a:extLst>
            </p:cNvPr>
            <p:cNvPicPr>
              <a:picLocks noChangeAspect="1"/>
            </p:cNvPicPr>
            <p:nvPr/>
          </p:nvPicPr>
          <p:blipFill>
            <a:blip r:embed="rId6"/>
            <a:stretch>
              <a:fillRect/>
            </a:stretch>
          </p:blipFill>
          <p:spPr>
            <a:xfrm>
              <a:off x="1145869" y="1711702"/>
              <a:ext cx="1175470" cy="1175470"/>
            </a:xfrm>
            <a:prstGeom prst="rect">
              <a:avLst/>
            </a:prstGeom>
          </p:spPr>
        </p:pic>
        <p:sp>
          <p:nvSpPr>
            <p:cNvPr id="14" name="Rectangle 13">
              <a:extLst>
                <a:ext uri="{FF2B5EF4-FFF2-40B4-BE49-F238E27FC236}">
                  <a16:creationId xmlns:a16="http://schemas.microsoft.com/office/drawing/2014/main" id="{A0501201-0FB7-477F-A6FC-D3447FF8D758}"/>
                </a:ext>
              </a:extLst>
            </p:cNvPr>
            <p:cNvSpPr/>
            <p:nvPr/>
          </p:nvSpPr>
          <p:spPr>
            <a:xfrm>
              <a:off x="1499798" y="2887172"/>
              <a:ext cx="485965" cy="313621"/>
            </a:xfrm>
            <a:prstGeom prst="rect">
              <a:avLst/>
            </a:prstGeom>
          </p:spPr>
          <p:txBody>
            <a:bodyPr wrap="none">
              <a:spAutoFit/>
            </a:bodyPr>
            <a:lstStyle/>
            <a:p>
              <a:pPr defTabSz="931033">
                <a:defRPr/>
              </a:pPr>
              <a:r>
                <a:rPr lang="en-GB" sz="1398" b="1" dirty="0">
                  <a:solidFill>
                    <a:srgbClr val="000000"/>
                  </a:solidFill>
                  <a:latin typeface="Segoe UI"/>
                </a:rPr>
                <a:t>VM</a:t>
              </a:r>
              <a:endParaRPr lang="en-GB" sz="1198" b="1" dirty="0">
                <a:solidFill>
                  <a:srgbClr val="000000"/>
                </a:solidFill>
                <a:latin typeface="Segoe UI"/>
              </a:endParaRPr>
            </a:p>
          </p:txBody>
        </p:sp>
      </p:grpSp>
      <p:sp>
        <p:nvSpPr>
          <p:cNvPr id="104" name="Rectangle 103">
            <a:extLst>
              <a:ext uri="{FF2B5EF4-FFF2-40B4-BE49-F238E27FC236}">
                <a16:creationId xmlns:a16="http://schemas.microsoft.com/office/drawing/2014/main" id="{18F7E9CA-7AFA-4D80-9250-56DD98556671}"/>
              </a:ext>
            </a:extLst>
          </p:cNvPr>
          <p:cNvSpPr/>
          <p:nvPr/>
        </p:nvSpPr>
        <p:spPr>
          <a:xfrm>
            <a:off x="9557711" y="5383324"/>
            <a:ext cx="2323582" cy="595087"/>
          </a:xfrm>
          <a:prstGeom prst="rect">
            <a:avLst/>
          </a:prstGeom>
        </p:spPr>
        <p:txBody>
          <a:bodyPr wrap="none">
            <a:spAutoFit/>
          </a:bodyPr>
          <a:lstStyle/>
          <a:p>
            <a:pPr defTabSz="931033">
              <a:defRPr/>
            </a:pPr>
            <a:r>
              <a:rPr lang="en-GB" sz="3196" dirty="0">
                <a:solidFill>
                  <a:srgbClr val="000000"/>
                </a:solidFill>
                <a:latin typeface="Segoe UI" panose="020B0502040204020203" pitchFamily="34" charset="0"/>
                <a:cs typeface="Segoe UI" panose="020B0502040204020203" pitchFamily="34" charset="0"/>
              </a:rPr>
              <a:t>And more…</a:t>
            </a:r>
          </a:p>
        </p:txBody>
      </p:sp>
      <p:grpSp>
        <p:nvGrpSpPr>
          <p:cNvPr id="6" name="Group 5">
            <a:extLst>
              <a:ext uri="{FF2B5EF4-FFF2-40B4-BE49-F238E27FC236}">
                <a16:creationId xmlns:a16="http://schemas.microsoft.com/office/drawing/2014/main" id="{58FF08BF-AB59-402C-B86C-C797B8E883A7}"/>
              </a:ext>
            </a:extLst>
          </p:cNvPr>
          <p:cNvGrpSpPr/>
          <p:nvPr/>
        </p:nvGrpSpPr>
        <p:grpSpPr>
          <a:xfrm>
            <a:off x="7768256" y="3390366"/>
            <a:ext cx="1106581" cy="1437873"/>
            <a:chOff x="7239906" y="1699499"/>
            <a:chExt cx="1107995" cy="1439711"/>
          </a:xfrm>
        </p:grpSpPr>
        <p:pic>
          <p:nvPicPr>
            <p:cNvPr id="15" name="Graphic 14">
              <a:extLst>
                <a:ext uri="{FF2B5EF4-FFF2-40B4-BE49-F238E27FC236}">
                  <a16:creationId xmlns:a16="http://schemas.microsoft.com/office/drawing/2014/main" id="{952A869C-26B5-453A-9250-83BDE2FDC68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7239906" y="1699499"/>
              <a:ext cx="1107995" cy="1107995"/>
            </a:xfrm>
            <a:prstGeom prst="rect">
              <a:avLst/>
            </a:prstGeom>
          </p:spPr>
        </p:pic>
        <p:sp>
          <p:nvSpPr>
            <p:cNvPr id="17" name="Rectangle 16">
              <a:extLst>
                <a:ext uri="{FF2B5EF4-FFF2-40B4-BE49-F238E27FC236}">
                  <a16:creationId xmlns:a16="http://schemas.microsoft.com/office/drawing/2014/main" id="{FB612445-9D9F-4341-A8A2-88479A21A4E9}"/>
                </a:ext>
              </a:extLst>
            </p:cNvPr>
            <p:cNvSpPr/>
            <p:nvPr/>
          </p:nvSpPr>
          <p:spPr>
            <a:xfrm>
              <a:off x="7306421" y="2825589"/>
              <a:ext cx="984686" cy="313621"/>
            </a:xfrm>
            <a:prstGeom prst="rect">
              <a:avLst/>
            </a:prstGeom>
          </p:spPr>
          <p:txBody>
            <a:bodyPr wrap="none">
              <a:spAutoFit/>
            </a:bodyPr>
            <a:lstStyle/>
            <a:p>
              <a:pPr defTabSz="931033">
                <a:defRPr/>
              </a:pPr>
              <a:r>
                <a:rPr lang="en-GB" sz="1398" b="1" dirty="0">
                  <a:solidFill>
                    <a:srgbClr val="000000"/>
                  </a:solidFill>
                  <a:latin typeface="Segoe UI"/>
                </a:rPr>
                <a:t>Web App</a:t>
              </a:r>
            </a:p>
          </p:txBody>
        </p:sp>
      </p:grpSp>
      <p:grpSp>
        <p:nvGrpSpPr>
          <p:cNvPr id="9" name="Group 8">
            <a:extLst>
              <a:ext uri="{FF2B5EF4-FFF2-40B4-BE49-F238E27FC236}">
                <a16:creationId xmlns:a16="http://schemas.microsoft.com/office/drawing/2014/main" id="{9863DD2A-0588-4DEE-85A4-AE80E3A47663}"/>
              </a:ext>
            </a:extLst>
          </p:cNvPr>
          <p:cNvGrpSpPr/>
          <p:nvPr/>
        </p:nvGrpSpPr>
        <p:grpSpPr>
          <a:xfrm>
            <a:off x="9946711" y="3325368"/>
            <a:ext cx="836084" cy="1459810"/>
            <a:chOff x="9726846" y="1677534"/>
            <a:chExt cx="837153" cy="1461676"/>
          </a:xfrm>
        </p:grpSpPr>
        <p:grpSp>
          <p:nvGrpSpPr>
            <p:cNvPr id="18" name="Group 17">
              <a:extLst>
                <a:ext uri="{FF2B5EF4-FFF2-40B4-BE49-F238E27FC236}">
                  <a16:creationId xmlns:a16="http://schemas.microsoft.com/office/drawing/2014/main" id="{F770F7EB-B961-4BBA-8698-EAD86C7203C0}"/>
                </a:ext>
              </a:extLst>
            </p:cNvPr>
            <p:cNvGrpSpPr/>
            <p:nvPr/>
          </p:nvGrpSpPr>
          <p:grpSpPr>
            <a:xfrm>
              <a:off x="9726846" y="1677534"/>
              <a:ext cx="837153" cy="1107996"/>
              <a:chOff x="-1578174" y="2074394"/>
              <a:chExt cx="879668" cy="1164267"/>
            </a:xfrm>
          </p:grpSpPr>
          <p:sp>
            <p:nvSpPr>
              <p:cNvPr id="19" name="Freeform 22">
                <a:extLst>
                  <a:ext uri="{FF2B5EF4-FFF2-40B4-BE49-F238E27FC236}">
                    <a16:creationId xmlns:a16="http://schemas.microsoft.com/office/drawing/2014/main" id="{127519E8-0B73-4226-B7F0-957FCC190E6A}"/>
                  </a:ext>
                </a:extLst>
              </p:cNvPr>
              <p:cNvSpPr>
                <a:spLocks/>
              </p:cNvSpPr>
              <p:nvPr/>
            </p:nvSpPr>
            <p:spPr bwMode="auto">
              <a:xfrm>
                <a:off x="-1578174" y="2232864"/>
                <a:ext cx="439834" cy="1005797"/>
              </a:xfrm>
              <a:custGeom>
                <a:avLst/>
                <a:gdLst>
                  <a:gd name="T0" fmla="*/ 0 w 232"/>
                  <a:gd name="T1" fmla="*/ 0 h 531"/>
                  <a:gd name="T2" fmla="*/ 0 w 232"/>
                  <a:gd name="T3" fmla="*/ 447 h 531"/>
                  <a:gd name="T4" fmla="*/ 232 w 232"/>
                  <a:gd name="T5" fmla="*/ 531 h 531"/>
                  <a:gd name="T6" fmla="*/ 232 w 232"/>
                  <a:gd name="T7" fmla="*/ 0 h 531"/>
                  <a:gd name="T8" fmla="*/ 0 w 232"/>
                  <a:gd name="T9" fmla="*/ 0 h 531"/>
                </a:gdLst>
                <a:ahLst/>
                <a:cxnLst>
                  <a:cxn ang="0">
                    <a:pos x="T0" y="T1"/>
                  </a:cxn>
                  <a:cxn ang="0">
                    <a:pos x="T2" y="T3"/>
                  </a:cxn>
                  <a:cxn ang="0">
                    <a:pos x="T4" y="T5"/>
                  </a:cxn>
                  <a:cxn ang="0">
                    <a:pos x="T6" y="T7"/>
                  </a:cxn>
                  <a:cxn ang="0">
                    <a:pos x="T8" y="T9"/>
                  </a:cxn>
                </a:cxnLst>
                <a:rect l="0" t="0" r="r" b="b"/>
                <a:pathLst>
                  <a:path w="232" h="531">
                    <a:moveTo>
                      <a:pt x="0" y="0"/>
                    </a:moveTo>
                    <a:cubicBezTo>
                      <a:pt x="0" y="447"/>
                      <a:pt x="0" y="447"/>
                      <a:pt x="0" y="447"/>
                    </a:cubicBezTo>
                    <a:cubicBezTo>
                      <a:pt x="0" y="493"/>
                      <a:pt x="104" y="531"/>
                      <a:pt x="232" y="531"/>
                    </a:cubicBezTo>
                    <a:cubicBezTo>
                      <a:pt x="232" y="0"/>
                      <a:pt x="232" y="0"/>
                      <a:pt x="232" y="0"/>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46511" numCol="1" anchor="t" anchorCtr="0" compatLnSpc="1">
                <a:prstTxWarp prst="textNoShape">
                  <a:avLst/>
                </a:prstTxWarp>
              </a:bodyPr>
              <a:lstStyle/>
              <a:p>
                <a:pPr defTabSz="930209">
                  <a:defRPr/>
                </a:pPr>
                <a:endParaRPr lang="en-US" sz="1832">
                  <a:solidFill>
                    <a:srgbClr val="00B0F0"/>
                  </a:solidFill>
                  <a:latin typeface="Calibri" panose="020F0502020204030204"/>
                </a:endParaRPr>
              </a:p>
            </p:txBody>
          </p:sp>
          <p:sp>
            <p:nvSpPr>
              <p:cNvPr id="20" name="Freeform 23">
                <a:extLst>
                  <a:ext uri="{FF2B5EF4-FFF2-40B4-BE49-F238E27FC236}">
                    <a16:creationId xmlns:a16="http://schemas.microsoft.com/office/drawing/2014/main" id="{3D770A6D-83A8-45B5-BE4D-ECE6DF521C8C}"/>
                  </a:ext>
                </a:extLst>
              </p:cNvPr>
              <p:cNvSpPr>
                <a:spLocks/>
              </p:cNvSpPr>
              <p:nvPr/>
            </p:nvSpPr>
            <p:spPr bwMode="auto">
              <a:xfrm>
                <a:off x="-1143191" y="2232864"/>
                <a:ext cx="444685" cy="1005797"/>
              </a:xfrm>
              <a:custGeom>
                <a:avLst/>
                <a:gdLst>
                  <a:gd name="T0" fmla="*/ 0 w 235"/>
                  <a:gd name="T1" fmla="*/ 531 h 531"/>
                  <a:gd name="T2" fmla="*/ 3 w 235"/>
                  <a:gd name="T3" fmla="*/ 531 h 531"/>
                  <a:gd name="T4" fmla="*/ 235 w 235"/>
                  <a:gd name="T5" fmla="*/ 447 h 531"/>
                  <a:gd name="T6" fmla="*/ 235 w 235"/>
                  <a:gd name="T7" fmla="*/ 0 h 531"/>
                  <a:gd name="T8" fmla="*/ 0 w 235"/>
                  <a:gd name="T9" fmla="*/ 0 h 531"/>
                  <a:gd name="T10" fmla="*/ 0 w 235"/>
                  <a:gd name="T11" fmla="*/ 531 h 531"/>
                </a:gdLst>
                <a:ahLst/>
                <a:cxnLst>
                  <a:cxn ang="0">
                    <a:pos x="T0" y="T1"/>
                  </a:cxn>
                  <a:cxn ang="0">
                    <a:pos x="T2" y="T3"/>
                  </a:cxn>
                  <a:cxn ang="0">
                    <a:pos x="T4" y="T5"/>
                  </a:cxn>
                  <a:cxn ang="0">
                    <a:pos x="T6" y="T7"/>
                  </a:cxn>
                  <a:cxn ang="0">
                    <a:pos x="T8" y="T9"/>
                  </a:cxn>
                  <a:cxn ang="0">
                    <a:pos x="T10" y="T11"/>
                  </a:cxn>
                </a:cxnLst>
                <a:rect l="0" t="0" r="r" b="b"/>
                <a:pathLst>
                  <a:path w="235" h="531">
                    <a:moveTo>
                      <a:pt x="0" y="531"/>
                    </a:moveTo>
                    <a:cubicBezTo>
                      <a:pt x="3" y="531"/>
                      <a:pt x="3" y="531"/>
                      <a:pt x="3" y="531"/>
                    </a:cubicBezTo>
                    <a:cubicBezTo>
                      <a:pt x="131" y="531"/>
                      <a:pt x="235" y="493"/>
                      <a:pt x="235" y="447"/>
                    </a:cubicBezTo>
                    <a:cubicBezTo>
                      <a:pt x="235" y="0"/>
                      <a:pt x="235" y="0"/>
                      <a:pt x="235" y="0"/>
                    </a:cubicBezTo>
                    <a:cubicBezTo>
                      <a:pt x="0" y="0"/>
                      <a:pt x="0" y="0"/>
                      <a:pt x="0" y="0"/>
                    </a:cubicBezTo>
                    <a:lnTo>
                      <a:pt x="0" y="531"/>
                    </a:ln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46511" numCol="1" anchor="t" anchorCtr="0" compatLnSpc="1">
                <a:prstTxWarp prst="textNoShape">
                  <a:avLst/>
                </a:prstTxWarp>
              </a:bodyPr>
              <a:lstStyle/>
              <a:p>
                <a:pPr defTabSz="930209">
                  <a:defRPr/>
                </a:pPr>
                <a:endParaRPr lang="en-US" sz="1832">
                  <a:solidFill>
                    <a:srgbClr val="00B0F0"/>
                  </a:solidFill>
                  <a:latin typeface="Calibri" panose="020F0502020204030204"/>
                </a:endParaRPr>
              </a:p>
            </p:txBody>
          </p:sp>
          <p:sp>
            <p:nvSpPr>
              <p:cNvPr id="21" name="Oval 24">
                <a:extLst>
                  <a:ext uri="{FF2B5EF4-FFF2-40B4-BE49-F238E27FC236}">
                    <a16:creationId xmlns:a16="http://schemas.microsoft.com/office/drawing/2014/main" id="{A819A446-3924-4908-B611-F651A2269123}"/>
                  </a:ext>
                </a:extLst>
              </p:cNvPr>
              <p:cNvSpPr>
                <a:spLocks noChangeArrowheads="1"/>
              </p:cNvSpPr>
              <p:nvPr/>
            </p:nvSpPr>
            <p:spPr bwMode="auto">
              <a:xfrm>
                <a:off x="-1578174" y="2074394"/>
                <a:ext cx="879668" cy="31693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46511" numCol="1" anchor="t" anchorCtr="0" compatLnSpc="1">
                <a:prstTxWarp prst="textNoShape">
                  <a:avLst/>
                </a:prstTxWarp>
              </a:bodyPr>
              <a:lstStyle/>
              <a:p>
                <a:pPr defTabSz="930209">
                  <a:defRPr/>
                </a:pPr>
                <a:endParaRPr lang="en-US" sz="1832">
                  <a:solidFill>
                    <a:srgbClr val="00B0F0"/>
                  </a:solidFill>
                  <a:latin typeface="Calibri" panose="020F0502020204030204"/>
                </a:endParaRPr>
              </a:p>
            </p:txBody>
          </p:sp>
          <p:sp>
            <p:nvSpPr>
              <p:cNvPr id="22" name="Oval 25">
                <a:extLst>
                  <a:ext uri="{FF2B5EF4-FFF2-40B4-BE49-F238E27FC236}">
                    <a16:creationId xmlns:a16="http://schemas.microsoft.com/office/drawing/2014/main" id="{98754873-DE7E-4DB0-9434-65DAD3AABD8D}"/>
                  </a:ext>
                </a:extLst>
              </p:cNvPr>
              <p:cNvSpPr>
                <a:spLocks noChangeArrowheads="1"/>
              </p:cNvSpPr>
              <p:nvPr/>
            </p:nvSpPr>
            <p:spPr bwMode="auto">
              <a:xfrm>
                <a:off x="-1489237" y="2116437"/>
                <a:ext cx="701794" cy="210215"/>
              </a:xfrm>
              <a:prstGeom prst="ellipse">
                <a:avLst/>
              </a:prstGeom>
              <a:solidFill>
                <a:srgbClr val="85B3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46511" numCol="1" anchor="t" anchorCtr="0" compatLnSpc="1">
                <a:prstTxWarp prst="textNoShape">
                  <a:avLst/>
                </a:prstTxWarp>
              </a:bodyPr>
              <a:lstStyle/>
              <a:p>
                <a:pPr defTabSz="930209">
                  <a:defRPr/>
                </a:pPr>
                <a:endParaRPr lang="en-US" sz="1832">
                  <a:solidFill>
                    <a:srgbClr val="00B0F0"/>
                  </a:solidFill>
                  <a:latin typeface="Calibri" panose="020F0502020204030204"/>
                </a:endParaRPr>
              </a:p>
            </p:txBody>
          </p:sp>
          <p:sp>
            <p:nvSpPr>
              <p:cNvPr id="23" name="Freeform 26">
                <a:extLst>
                  <a:ext uri="{FF2B5EF4-FFF2-40B4-BE49-F238E27FC236}">
                    <a16:creationId xmlns:a16="http://schemas.microsoft.com/office/drawing/2014/main" id="{316F8F24-39A1-44CC-8818-5AE366A50D8B}"/>
                  </a:ext>
                </a:extLst>
              </p:cNvPr>
              <p:cNvSpPr>
                <a:spLocks/>
              </p:cNvSpPr>
              <p:nvPr/>
            </p:nvSpPr>
            <p:spPr bwMode="auto">
              <a:xfrm>
                <a:off x="-1489237" y="2116437"/>
                <a:ext cx="701794" cy="171406"/>
              </a:xfrm>
              <a:custGeom>
                <a:avLst/>
                <a:gdLst>
                  <a:gd name="T0" fmla="*/ 331 w 370"/>
                  <a:gd name="T1" fmla="*/ 90 h 90"/>
                  <a:gd name="T2" fmla="*/ 370 w 370"/>
                  <a:gd name="T3" fmla="*/ 56 h 90"/>
                  <a:gd name="T4" fmla="*/ 185 w 370"/>
                  <a:gd name="T5" fmla="*/ 0 h 90"/>
                  <a:gd name="T6" fmla="*/ 0 w 370"/>
                  <a:gd name="T7" fmla="*/ 56 h 90"/>
                  <a:gd name="T8" fmla="*/ 39 w 370"/>
                  <a:gd name="T9" fmla="*/ 90 h 90"/>
                  <a:gd name="T10" fmla="*/ 185 w 370"/>
                  <a:gd name="T11" fmla="*/ 68 h 90"/>
                  <a:gd name="T12" fmla="*/ 331 w 370"/>
                  <a:gd name="T13" fmla="*/ 90 h 90"/>
                </a:gdLst>
                <a:ahLst/>
                <a:cxnLst>
                  <a:cxn ang="0">
                    <a:pos x="T0" y="T1"/>
                  </a:cxn>
                  <a:cxn ang="0">
                    <a:pos x="T2" y="T3"/>
                  </a:cxn>
                  <a:cxn ang="0">
                    <a:pos x="T4" y="T5"/>
                  </a:cxn>
                  <a:cxn ang="0">
                    <a:pos x="T6" y="T7"/>
                  </a:cxn>
                  <a:cxn ang="0">
                    <a:pos x="T8" y="T9"/>
                  </a:cxn>
                  <a:cxn ang="0">
                    <a:pos x="T10" y="T11"/>
                  </a:cxn>
                  <a:cxn ang="0">
                    <a:pos x="T12" y="T13"/>
                  </a:cxn>
                </a:cxnLst>
                <a:rect l="0" t="0" r="r" b="b"/>
                <a:pathLst>
                  <a:path w="370" h="90">
                    <a:moveTo>
                      <a:pt x="331" y="90"/>
                    </a:moveTo>
                    <a:cubicBezTo>
                      <a:pt x="355" y="80"/>
                      <a:pt x="370" y="69"/>
                      <a:pt x="370" y="56"/>
                    </a:cubicBezTo>
                    <a:cubicBezTo>
                      <a:pt x="370" y="25"/>
                      <a:pt x="287" y="0"/>
                      <a:pt x="185" y="0"/>
                    </a:cubicBezTo>
                    <a:cubicBezTo>
                      <a:pt x="83" y="0"/>
                      <a:pt x="0" y="25"/>
                      <a:pt x="0" y="56"/>
                    </a:cubicBezTo>
                    <a:cubicBezTo>
                      <a:pt x="0" y="69"/>
                      <a:pt x="15" y="80"/>
                      <a:pt x="39" y="90"/>
                    </a:cubicBezTo>
                    <a:cubicBezTo>
                      <a:pt x="73" y="77"/>
                      <a:pt x="125" y="68"/>
                      <a:pt x="185" y="68"/>
                    </a:cubicBezTo>
                    <a:cubicBezTo>
                      <a:pt x="244" y="68"/>
                      <a:pt x="297" y="77"/>
                      <a:pt x="331" y="90"/>
                    </a:cubicBezTo>
                    <a:close/>
                  </a:path>
                </a:pathLst>
              </a:cu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46511" numCol="1" anchor="t" anchorCtr="0" compatLnSpc="1">
                <a:prstTxWarp prst="textNoShape">
                  <a:avLst/>
                </a:prstTxWarp>
              </a:bodyPr>
              <a:lstStyle/>
              <a:p>
                <a:pPr defTabSz="930209">
                  <a:defRPr/>
                </a:pPr>
                <a:endParaRPr lang="en-US" sz="1832">
                  <a:solidFill>
                    <a:srgbClr val="00B0F0"/>
                  </a:solidFill>
                  <a:latin typeface="Calibri" panose="020F0502020204030204"/>
                </a:endParaRPr>
              </a:p>
            </p:txBody>
          </p:sp>
          <p:sp>
            <p:nvSpPr>
              <p:cNvPr id="24" name="Freeform 27">
                <a:extLst>
                  <a:ext uri="{FF2B5EF4-FFF2-40B4-BE49-F238E27FC236}">
                    <a16:creationId xmlns:a16="http://schemas.microsoft.com/office/drawing/2014/main" id="{74D02A7E-2C39-4E23-88A0-16A46C37B693}"/>
                  </a:ext>
                </a:extLst>
              </p:cNvPr>
              <p:cNvSpPr>
                <a:spLocks noEditPoints="1"/>
              </p:cNvSpPr>
              <p:nvPr/>
            </p:nvSpPr>
            <p:spPr bwMode="auto">
              <a:xfrm>
                <a:off x="-1458513" y="2588612"/>
                <a:ext cx="640347" cy="360599"/>
              </a:xfrm>
              <a:custGeom>
                <a:avLst/>
                <a:gdLst>
                  <a:gd name="T0" fmla="*/ 319 w 338"/>
                  <a:gd name="T1" fmla="*/ 174 h 190"/>
                  <a:gd name="T2" fmla="*/ 268 w 338"/>
                  <a:gd name="T3" fmla="*/ 190 h 190"/>
                  <a:gd name="T4" fmla="*/ 195 w 338"/>
                  <a:gd name="T5" fmla="*/ 190 h 190"/>
                  <a:gd name="T6" fmla="*/ 195 w 338"/>
                  <a:gd name="T7" fmla="*/ 0 h 190"/>
                  <a:gd name="T8" fmla="*/ 264 w 338"/>
                  <a:gd name="T9" fmla="*/ 0 h 190"/>
                  <a:gd name="T10" fmla="*/ 314 w 338"/>
                  <a:gd name="T11" fmla="*/ 12 h 190"/>
                  <a:gd name="T12" fmla="*/ 330 w 338"/>
                  <a:gd name="T13" fmla="*/ 44 h 190"/>
                  <a:gd name="T14" fmla="*/ 318 w 338"/>
                  <a:gd name="T15" fmla="*/ 73 h 190"/>
                  <a:gd name="T16" fmla="*/ 293 w 338"/>
                  <a:gd name="T17" fmla="*/ 87 h 190"/>
                  <a:gd name="T18" fmla="*/ 293 w 338"/>
                  <a:gd name="T19" fmla="*/ 87 h 190"/>
                  <a:gd name="T20" fmla="*/ 326 w 338"/>
                  <a:gd name="T21" fmla="*/ 103 h 190"/>
                  <a:gd name="T22" fmla="*/ 338 w 338"/>
                  <a:gd name="T23" fmla="*/ 133 h 190"/>
                  <a:gd name="T24" fmla="*/ 319 w 338"/>
                  <a:gd name="T25" fmla="*/ 174 h 190"/>
                  <a:gd name="T26" fmla="*/ 141 w 338"/>
                  <a:gd name="T27" fmla="*/ 163 h 190"/>
                  <a:gd name="T28" fmla="*/ 68 w 338"/>
                  <a:gd name="T29" fmla="*/ 190 h 190"/>
                  <a:gd name="T30" fmla="*/ 0 w 338"/>
                  <a:gd name="T31" fmla="*/ 190 h 190"/>
                  <a:gd name="T32" fmla="*/ 0 w 338"/>
                  <a:gd name="T33" fmla="*/ 0 h 190"/>
                  <a:gd name="T34" fmla="*/ 68 w 338"/>
                  <a:gd name="T35" fmla="*/ 0 h 190"/>
                  <a:gd name="T36" fmla="*/ 169 w 338"/>
                  <a:gd name="T37" fmla="*/ 92 h 190"/>
                  <a:gd name="T38" fmla="*/ 141 w 338"/>
                  <a:gd name="T39" fmla="*/ 16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8" h="190">
                    <a:moveTo>
                      <a:pt x="319" y="174"/>
                    </a:moveTo>
                    <a:cubicBezTo>
                      <a:pt x="306" y="185"/>
                      <a:pt x="290" y="190"/>
                      <a:pt x="268" y="190"/>
                    </a:cubicBezTo>
                    <a:cubicBezTo>
                      <a:pt x="195" y="190"/>
                      <a:pt x="195" y="190"/>
                      <a:pt x="195" y="190"/>
                    </a:cubicBezTo>
                    <a:cubicBezTo>
                      <a:pt x="195" y="0"/>
                      <a:pt x="195" y="0"/>
                      <a:pt x="195" y="0"/>
                    </a:cubicBezTo>
                    <a:cubicBezTo>
                      <a:pt x="264" y="0"/>
                      <a:pt x="264" y="0"/>
                      <a:pt x="264" y="0"/>
                    </a:cubicBezTo>
                    <a:cubicBezTo>
                      <a:pt x="286" y="0"/>
                      <a:pt x="302" y="3"/>
                      <a:pt x="314" y="12"/>
                    </a:cubicBezTo>
                    <a:cubicBezTo>
                      <a:pt x="325" y="19"/>
                      <a:pt x="330" y="30"/>
                      <a:pt x="330" y="44"/>
                    </a:cubicBezTo>
                    <a:cubicBezTo>
                      <a:pt x="330" y="55"/>
                      <a:pt x="326" y="64"/>
                      <a:pt x="318" y="73"/>
                    </a:cubicBezTo>
                    <a:cubicBezTo>
                      <a:pt x="311" y="79"/>
                      <a:pt x="303" y="84"/>
                      <a:pt x="293" y="87"/>
                    </a:cubicBezTo>
                    <a:cubicBezTo>
                      <a:pt x="293" y="87"/>
                      <a:pt x="293" y="87"/>
                      <a:pt x="293" y="87"/>
                    </a:cubicBezTo>
                    <a:cubicBezTo>
                      <a:pt x="307" y="89"/>
                      <a:pt x="318" y="94"/>
                      <a:pt x="326" y="103"/>
                    </a:cubicBezTo>
                    <a:cubicBezTo>
                      <a:pt x="334" y="111"/>
                      <a:pt x="338" y="121"/>
                      <a:pt x="338" y="133"/>
                    </a:cubicBezTo>
                    <a:cubicBezTo>
                      <a:pt x="338" y="150"/>
                      <a:pt x="331" y="164"/>
                      <a:pt x="319" y="174"/>
                    </a:cubicBezTo>
                    <a:close/>
                    <a:moveTo>
                      <a:pt x="141" y="163"/>
                    </a:moveTo>
                    <a:cubicBezTo>
                      <a:pt x="123" y="181"/>
                      <a:pt x="98" y="190"/>
                      <a:pt x="68" y="190"/>
                    </a:cubicBezTo>
                    <a:cubicBezTo>
                      <a:pt x="0" y="190"/>
                      <a:pt x="0" y="190"/>
                      <a:pt x="0" y="190"/>
                    </a:cubicBezTo>
                    <a:cubicBezTo>
                      <a:pt x="0" y="0"/>
                      <a:pt x="0" y="0"/>
                      <a:pt x="0" y="0"/>
                    </a:cubicBezTo>
                    <a:cubicBezTo>
                      <a:pt x="68" y="0"/>
                      <a:pt x="68" y="0"/>
                      <a:pt x="68" y="0"/>
                    </a:cubicBezTo>
                    <a:cubicBezTo>
                      <a:pt x="135" y="0"/>
                      <a:pt x="169" y="30"/>
                      <a:pt x="169" y="92"/>
                    </a:cubicBezTo>
                    <a:cubicBezTo>
                      <a:pt x="169" y="122"/>
                      <a:pt x="160" y="145"/>
                      <a:pt x="141" y="16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46511" numCol="1" anchor="t" anchorCtr="0" compatLnSpc="1">
                <a:prstTxWarp prst="textNoShape">
                  <a:avLst/>
                </a:prstTxWarp>
              </a:bodyPr>
              <a:lstStyle/>
              <a:p>
                <a:pPr defTabSz="930209">
                  <a:defRPr/>
                </a:pPr>
                <a:endParaRPr lang="en-US" sz="1832">
                  <a:solidFill>
                    <a:srgbClr val="00B0F0"/>
                  </a:solidFill>
                  <a:latin typeface="Calibri" panose="020F0502020204030204"/>
                </a:endParaRPr>
              </a:p>
            </p:txBody>
          </p:sp>
          <p:sp>
            <p:nvSpPr>
              <p:cNvPr id="25" name="Freeform 28">
                <a:extLst>
                  <a:ext uri="{FF2B5EF4-FFF2-40B4-BE49-F238E27FC236}">
                    <a16:creationId xmlns:a16="http://schemas.microsoft.com/office/drawing/2014/main" id="{2F7FA1EF-DCD4-4A59-B5DD-4DB6E77E3B54}"/>
                  </a:ext>
                </a:extLst>
              </p:cNvPr>
              <p:cNvSpPr>
                <a:spLocks/>
              </p:cNvSpPr>
              <p:nvPr/>
            </p:nvSpPr>
            <p:spPr bwMode="auto">
              <a:xfrm>
                <a:off x="-1377661" y="2653293"/>
                <a:ext cx="153619" cy="229619"/>
              </a:xfrm>
              <a:custGeom>
                <a:avLst/>
                <a:gdLst>
                  <a:gd name="T0" fmla="*/ 21 w 81"/>
                  <a:gd name="T1" fmla="*/ 0 h 121"/>
                  <a:gd name="T2" fmla="*/ 0 w 81"/>
                  <a:gd name="T3" fmla="*/ 0 h 121"/>
                  <a:gd name="T4" fmla="*/ 0 w 81"/>
                  <a:gd name="T5" fmla="*/ 121 h 121"/>
                  <a:gd name="T6" fmla="*/ 21 w 81"/>
                  <a:gd name="T7" fmla="*/ 121 h 121"/>
                  <a:gd name="T8" fmla="*/ 65 w 81"/>
                  <a:gd name="T9" fmla="*/ 104 h 121"/>
                  <a:gd name="T10" fmla="*/ 81 w 81"/>
                  <a:gd name="T11" fmla="*/ 59 h 121"/>
                  <a:gd name="T12" fmla="*/ 66 w 81"/>
                  <a:gd name="T13" fmla="*/ 16 h 121"/>
                  <a:gd name="T14" fmla="*/ 21 w 81"/>
                  <a:gd name="T15" fmla="*/ 0 h 1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21">
                    <a:moveTo>
                      <a:pt x="21" y="0"/>
                    </a:moveTo>
                    <a:cubicBezTo>
                      <a:pt x="0" y="0"/>
                      <a:pt x="0" y="0"/>
                      <a:pt x="0" y="0"/>
                    </a:cubicBezTo>
                    <a:cubicBezTo>
                      <a:pt x="0" y="121"/>
                      <a:pt x="0" y="121"/>
                      <a:pt x="0" y="121"/>
                    </a:cubicBezTo>
                    <a:cubicBezTo>
                      <a:pt x="21" y="121"/>
                      <a:pt x="21" y="121"/>
                      <a:pt x="21" y="121"/>
                    </a:cubicBezTo>
                    <a:cubicBezTo>
                      <a:pt x="40" y="121"/>
                      <a:pt x="55" y="115"/>
                      <a:pt x="65" y="104"/>
                    </a:cubicBezTo>
                    <a:cubicBezTo>
                      <a:pt x="76" y="93"/>
                      <a:pt x="81" y="78"/>
                      <a:pt x="81" y="59"/>
                    </a:cubicBezTo>
                    <a:cubicBezTo>
                      <a:pt x="81" y="41"/>
                      <a:pt x="76" y="27"/>
                      <a:pt x="66" y="16"/>
                    </a:cubicBezTo>
                    <a:cubicBezTo>
                      <a:pt x="55" y="6"/>
                      <a:pt x="40" y="0"/>
                      <a:pt x="21" y="0"/>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46511" numCol="1" anchor="t" anchorCtr="0" compatLnSpc="1">
                <a:prstTxWarp prst="textNoShape">
                  <a:avLst/>
                </a:prstTxWarp>
              </a:bodyPr>
              <a:lstStyle/>
              <a:p>
                <a:pPr defTabSz="930209">
                  <a:defRPr/>
                </a:pPr>
                <a:endParaRPr lang="en-US" sz="1832">
                  <a:solidFill>
                    <a:srgbClr val="00B0F0"/>
                  </a:solidFill>
                  <a:latin typeface="Calibri" panose="020F0502020204030204"/>
                </a:endParaRPr>
              </a:p>
            </p:txBody>
          </p:sp>
          <p:sp>
            <p:nvSpPr>
              <p:cNvPr id="26" name="Freeform 29">
                <a:extLst>
                  <a:ext uri="{FF2B5EF4-FFF2-40B4-BE49-F238E27FC236}">
                    <a16:creationId xmlns:a16="http://schemas.microsoft.com/office/drawing/2014/main" id="{5FF30027-70BB-45EA-8411-0DFA156D4E58}"/>
                  </a:ext>
                </a:extLst>
              </p:cNvPr>
              <p:cNvSpPr>
                <a:spLocks/>
              </p:cNvSpPr>
              <p:nvPr/>
            </p:nvSpPr>
            <p:spPr bwMode="auto">
              <a:xfrm>
                <a:off x="-1007360" y="2646825"/>
                <a:ext cx="88937" cy="85703"/>
              </a:xfrm>
              <a:custGeom>
                <a:avLst/>
                <a:gdLst>
                  <a:gd name="T0" fmla="*/ 39 w 47"/>
                  <a:gd name="T1" fmla="*/ 39 h 45"/>
                  <a:gd name="T2" fmla="*/ 47 w 47"/>
                  <a:gd name="T3" fmla="*/ 21 h 45"/>
                  <a:gd name="T4" fmla="*/ 16 w 47"/>
                  <a:gd name="T5" fmla="*/ 0 h 45"/>
                  <a:gd name="T6" fmla="*/ 0 w 47"/>
                  <a:gd name="T7" fmla="*/ 0 h 45"/>
                  <a:gd name="T8" fmla="*/ 0 w 47"/>
                  <a:gd name="T9" fmla="*/ 45 h 45"/>
                  <a:gd name="T10" fmla="*/ 19 w 47"/>
                  <a:gd name="T11" fmla="*/ 45 h 45"/>
                  <a:gd name="T12" fmla="*/ 39 w 47"/>
                  <a:gd name="T13" fmla="*/ 39 h 45"/>
                </a:gdLst>
                <a:ahLst/>
                <a:cxnLst>
                  <a:cxn ang="0">
                    <a:pos x="T0" y="T1"/>
                  </a:cxn>
                  <a:cxn ang="0">
                    <a:pos x="T2" y="T3"/>
                  </a:cxn>
                  <a:cxn ang="0">
                    <a:pos x="T4" y="T5"/>
                  </a:cxn>
                  <a:cxn ang="0">
                    <a:pos x="T6" y="T7"/>
                  </a:cxn>
                  <a:cxn ang="0">
                    <a:pos x="T8" y="T9"/>
                  </a:cxn>
                  <a:cxn ang="0">
                    <a:pos x="T10" y="T11"/>
                  </a:cxn>
                  <a:cxn ang="0">
                    <a:pos x="T12" y="T13"/>
                  </a:cxn>
                </a:cxnLst>
                <a:rect l="0" t="0" r="r" b="b"/>
                <a:pathLst>
                  <a:path w="47" h="45">
                    <a:moveTo>
                      <a:pt x="39" y="39"/>
                    </a:moveTo>
                    <a:cubicBezTo>
                      <a:pt x="44" y="34"/>
                      <a:pt x="47" y="28"/>
                      <a:pt x="47" y="21"/>
                    </a:cubicBezTo>
                    <a:cubicBezTo>
                      <a:pt x="47" y="7"/>
                      <a:pt x="37" y="0"/>
                      <a:pt x="16" y="0"/>
                    </a:cubicBezTo>
                    <a:cubicBezTo>
                      <a:pt x="0" y="0"/>
                      <a:pt x="0" y="0"/>
                      <a:pt x="0" y="0"/>
                    </a:cubicBezTo>
                    <a:cubicBezTo>
                      <a:pt x="0" y="45"/>
                      <a:pt x="0" y="45"/>
                      <a:pt x="0" y="45"/>
                    </a:cubicBezTo>
                    <a:cubicBezTo>
                      <a:pt x="19" y="45"/>
                      <a:pt x="19" y="45"/>
                      <a:pt x="19" y="45"/>
                    </a:cubicBezTo>
                    <a:cubicBezTo>
                      <a:pt x="27" y="45"/>
                      <a:pt x="34" y="43"/>
                      <a:pt x="39" y="39"/>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46511" numCol="1" anchor="t" anchorCtr="0" compatLnSpc="1">
                <a:prstTxWarp prst="textNoShape">
                  <a:avLst/>
                </a:prstTxWarp>
              </a:bodyPr>
              <a:lstStyle/>
              <a:p>
                <a:pPr defTabSz="930209">
                  <a:defRPr/>
                </a:pPr>
                <a:endParaRPr lang="en-US" sz="1832">
                  <a:solidFill>
                    <a:srgbClr val="00B0F0"/>
                  </a:solidFill>
                  <a:latin typeface="Calibri" panose="020F0502020204030204"/>
                </a:endParaRPr>
              </a:p>
            </p:txBody>
          </p:sp>
          <p:sp>
            <p:nvSpPr>
              <p:cNvPr id="27" name="Freeform 30">
                <a:extLst>
                  <a:ext uri="{FF2B5EF4-FFF2-40B4-BE49-F238E27FC236}">
                    <a16:creationId xmlns:a16="http://schemas.microsoft.com/office/drawing/2014/main" id="{D31BBDC1-A661-42F2-A136-BC8BCFE2AC75}"/>
                  </a:ext>
                </a:extLst>
              </p:cNvPr>
              <p:cNvSpPr>
                <a:spLocks/>
              </p:cNvSpPr>
              <p:nvPr/>
            </p:nvSpPr>
            <p:spPr bwMode="auto">
              <a:xfrm>
                <a:off x="-1008977" y="2793975"/>
                <a:ext cx="105107" cy="93788"/>
              </a:xfrm>
              <a:custGeom>
                <a:avLst/>
                <a:gdLst>
                  <a:gd name="T0" fmla="*/ 47 w 56"/>
                  <a:gd name="T1" fmla="*/ 6 h 50"/>
                  <a:gd name="T2" fmla="*/ 24 w 56"/>
                  <a:gd name="T3" fmla="*/ 0 h 50"/>
                  <a:gd name="T4" fmla="*/ 0 w 56"/>
                  <a:gd name="T5" fmla="*/ 0 h 50"/>
                  <a:gd name="T6" fmla="*/ 0 w 56"/>
                  <a:gd name="T7" fmla="*/ 50 h 50"/>
                  <a:gd name="T8" fmla="*/ 24 w 56"/>
                  <a:gd name="T9" fmla="*/ 50 h 50"/>
                  <a:gd name="T10" fmla="*/ 47 w 56"/>
                  <a:gd name="T11" fmla="*/ 43 h 50"/>
                  <a:gd name="T12" fmla="*/ 56 w 56"/>
                  <a:gd name="T13" fmla="*/ 24 h 50"/>
                  <a:gd name="T14" fmla="*/ 47 w 56"/>
                  <a:gd name="T15" fmla="*/ 6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0">
                    <a:moveTo>
                      <a:pt x="47" y="6"/>
                    </a:moveTo>
                    <a:cubicBezTo>
                      <a:pt x="42" y="2"/>
                      <a:pt x="34" y="0"/>
                      <a:pt x="24" y="0"/>
                    </a:cubicBezTo>
                    <a:cubicBezTo>
                      <a:pt x="0" y="0"/>
                      <a:pt x="0" y="0"/>
                      <a:pt x="0" y="0"/>
                    </a:cubicBezTo>
                    <a:cubicBezTo>
                      <a:pt x="0" y="50"/>
                      <a:pt x="0" y="50"/>
                      <a:pt x="0" y="50"/>
                    </a:cubicBezTo>
                    <a:cubicBezTo>
                      <a:pt x="24" y="50"/>
                      <a:pt x="24" y="50"/>
                      <a:pt x="24" y="50"/>
                    </a:cubicBezTo>
                    <a:cubicBezTo>
                      <a:pt x="34" y="50"/>
                      <a:pt x="42" y="48"/>
                      <a:pt x="47" y="43"/>
                    </a:cubicBezTo>
                    <a:cubicBezTo>
                      <a:pt x="53" y="38"/>
                      <a:pt x="56" y="32"/>
                      <a:pt x="56" y="24"/>
                    </a:cubicBezTo>
                    <a:cubicBezTo>
                      <a:pt x="56" y="17"/>
                      <a:pt x="53" y="11"/>
                      <a:pt x="47" y="6"/>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022" tIns="46511" rIns="93022" bIns="46511" numCol="1" anchor="t" anchorCtr="0" compatLnSpc="1">
                <a:prstTxWarp prst="textNoShape">
                  <a:avLst/>
                </a:prstTxWarp>
              </a:bodyPr>
              <a:lstStyle/>
              <a:p>
                <a:pPr defTabSz="930209">
                  <a:defRPr/>
                </a:pPr>
                <a:endParaRPr lang="en-US" sz="1832">
                  <a:solidFill>
                    <a:srgbClr val="00B0F0"/>
                  </a:solidFill>
                  <a:latin typeface="Calibri" panose="020F0502020204030204"/>
                </a:endParaRPr>
              </a:p>
            </p:txBody>
          </p:sp>
        </p:grpSp>
        <p:sp>
          <p:nvSpPr>
            <p:cNvPr id="28" name="Rectangle 27">
              <a:extLst>
                <a:ext uri="{FF2B5EF4-FFF2-40B4-BE49-F238E27FC236}">
                  <a16:creationId xmlns:a16="http://schemas.microsoft.com/office/drawing/2014/main" id="{E36EAA40-2D4D-4190-98F6-14E6D251624B}"/>
                </a:ext>
              </a:extLst>
            </p:cNvPr>
            <p:cNvSpPr/>
            <p:nvPr/>
          </p:nvSpPr>
          <p:spPr>
            <a:xfrm>
              <a:off x="9949722" y="2825589"/>
              <a:ext cx="440181" cy="313621"/>
            </a:xfrm>
            <a:prstGeom prst="rect">
              <a:avLst/>
            </a:prstGeom>
          </p:spPr>
          <p:txBody>
            <a:bodyPr wrap="none">
              <a:spAutoFit/>
            </a:bodyPr>
            <a:lstStyle/>
            <a:p>
              <a:pPr defTabSz="931033">
                <a:defRPr/>
              </a:pPr>
              <a:r>
                <a:rPr lang="en-GB" sz="1398" b="1" dirty="0">
                  <a:solidFill>
                    <a:srgbClr val="000000"/>
                  </a:solidFill>
                  <a:latin typeface="Segoe UI"/>
                </a:rPr>
                <a:t>DB</a:t>
              </a:r>
            </a:p>
          </p:txBody>
        </p:sp>
      </p:grpSp>
      <p:sp>
        <p:nvSpPr>
          <p:cNvPr id="29" name="Text Placeholder 5">
            <a:extLst>
              <a:ext uri="{FF2B5EF4-FFF2-40B4-BE49-F238E27FC236}">
                <a16:creationId xmlns:a16="http://schemas.microsoft.com/office/drawing/2014/main" id="{F4F37C09-E0FA-4209-94EF-A4A47A6AB52D}"/>
              </a:ext>
            </a:extLst>
          </p:cNvPr>
          <p:cNvSpPr txBox="1">
            <a:spLocks/>
          </p:cNvSpPr>
          <p:nvPr/>
        </p:nvSpPr>
        <p:spPr>
          <a:xfrm>
            <a:off x="610259" y="1465006"/>
            <a:ext cx="11210789" cy="893610"/>
          </a:xfrm>
          <a:prstGeom prst="rect">
            <a:avLst/>
          </a:prstGeom>
        </p:spPr>
        <p:txBody>
          <a:bodyPr vert="horz" wrap="square" lIns="0" tIns="0" rIns="0" bIns="0" rtlCol="0" anchor="t">
            <a:spAutoFit/>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marL="0" indent="0" defTabSz="949071">
              <a:spcBef>
                <a:spcPts val="599"/>
              </a:spcBef>
              <a:buNone/>
              <a:defRPr/>
            </a:pPr>
            <a:r>
              <a:rPr lang="en-US" sz="2850" b="1" dirty="0">
                <a:gradFill>
                  <a:gsLst>
                    <a:gs pos="1250">
                      <a:srgbClr val="000000"/>
                    </a:gs>
                    <a:gs pos="100000">
                      <a:srgbClr val="000000"/>
                    </a:gs>
                  </a:gsLst>
                  <a:lin ang="5400000" scaled="0"/>
                </a:gradFill>
                <a:latin typeface="Segoe UI"/>
              </a:rPr>
              <a:t>Azure Resource </a:t>
            </a:r>
            <a:r>
              <a:rPr lang="en-US" sz="2850" dirty="0">
                <a:gradFill>
                  <a:gsLst>
                    <a:gs pos="1250">
                      <a:srgbClr val="000000"/>
                    </a:gs>
                    <a:gs pos="100000">
                      <a:srgbClr val="000000"/>
                    </a:gs>
                  </a:gsLst>
                  <a:lin ang="5400000" scaled="0"/>
                </a:gradFill>
                <a:latin typeface="Segoe UI"/>
              </a:rPr>
              <a:t>is a manageable item available through Azure. VMs, web apps, databases, etc. </a:t>
            </a:r>
          </a:p>
        </p:txBody>
      </p:sp>
    </p:spTree>
    <p:extLst>
      <p:ext uri="{BB962C8B-B14F-4D97-AF65-F5344CB8AC3E}">
        <p14:creationId xmlns:p14="http://schemas.microsoft.com/office/powerpoint/2010/main" val="25259841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04"/>
                                        </p:tgtEl>
                                        <p:attrNameLst>
                                          <p:attrName>style.visibility</p:attrName>
                                        </p:attrNameLst>
                                      </p:cBhvr>
                                      <p:to>
                                        <p:strVal val="visible"/>
                                      </p:to>
                                    </p:set>
                                    <p:animEffect transition="in" filter="fade">
                                      <p:cBhvr>
                                        <p:cTn id="31" dur="5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p:bldP spid="29" grpId="0"/>
    </p:bldLst>
  </p:timing>
</p:sld>
</file>

<file path=ppt/theme/theme1.xml><?xml version="1.0" encoding="utf-8"?>
<a:theme xmlns:a="http://schemas.openxmlformats.org/drawingml/2006/main" name="Template (March 2016)">
  <a:themeElements>
    <a:clrScheme name="Custom 2">
      <a:dk1>
        <a:srgbClr val="3C3C3C"/>
      </a:dk1>
      <a:lt1>
        <a:srgbClr val="FFFFFF"/>
      </a:lt1>
      <a:dk2>
        <a:srgbClr val="5C2D91"/>
      </a:dk2>
      <a:lt2>
        <a:srgbClr val="FFFFFF"/>
      </a:lt2>
      <a:accent1>
        <a:srgbClr val="5C2D91"/>
      </a:accent1>
      <a:accent2>
        <a:srgbClr val="0078D7"/>
      </a:accent2>
      <a:accent3>
        <a:srgbClr val="008272"/>
      </a:accent3>
      <a:accent4>
        <a:srgbClr val="00B0F0"/>
      </a:accent4>
      <a:accent5>
        <a:srgbClr val="00B294"/>
      </a:accent5>
      <a:accent6>
        <a:srgbClr val="FFB90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2014_Template" id="{67FAA352-B2C8-44C1-9D64-1BBF1A5C5A77}" vid="{6DB45715-9256-4D34-9929-871A11C9B374}"/>
    </a:ext>
  </a:extLst>
</a:theme>
</file>

<file path=ppt/theme/theme10.xml><?xml version="1.0" encoding="utf-8"?>
<a:theme xmlns:a="http://schemas.openxmlformats.org/drawingml/2006/main" name="2_Template (March 2016)">
  <a:themeElements>
    <a:clrScheme name="Custom 2">
      <a:dk1>
        <a:srgbClr val="3C3C3C"/>
      </a:dk1>
      <a:lt1>
        <a:srgbClr val="FFFFFF"/>
      </a:lt1>
      <a:dk2>
        <a:srgbClr val="5C2D91"/>
      </a:dk2>
      <a:lt2>
        <a:srgbClr val="FFFFFF"/>
      </a:lt2>
      <a:accent1>
        <a:srgbClr val="5C2D91"/>
      </a:accent1>
      <a:accent2>
        <a:srgbClr val="0078D7"/>
      </a:accent2>
      <a:accent3>
        <a:srgbClr val="008272"/>
      </a:accent3>
      <a:accent4>
        <a:srgbClr val="00B0F0"/>
      </a:accent4>
      <a:accent5>
        <a:srgbClr val="00B294"/>
      </a:accent5>
      <a:accent6>
        <a:srgbClr val="FFB90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2014_Template" id="{67FAA352-B2C8-44C1-9D64-1BBF1A5C5A77}" vid="{6DB45715-9256-4D34-9929-871A11C9B374}"/>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zure">
  <a:themeElements>
    <a:clrScheme name="Custom 2">
      <a:dk1>
        <a:srgbClr val="3C3C41"/>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65B3B778-14F5-8246-A9D9-04A8D8071A60}" vid="{C9E98E11-734C-F14F-ADE3-6075149E5497}"/>
    </a:ext>
  </a:extLst>
</a:theme>
</file>

<file path=ppt/theme/theme3.xml><?xml version="1.0" encoding="utf-8"?>
<a:theme xmlns:a="http://schemas.openxmlformats.org/drawingml/2006/main" name="1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4.xml><?xml version="1.0" encoding="utf-8"?>
<a:theme xmlns:a="http://schemas.openxmlformats.org/drawingml/2006/main" name="11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5.xml><?xml version="1.0" encoding="utf-8"?>
<a:theme xmlns:a="http://schemas.openxmlformats.org/drawingml/2006/main" name="12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6.xml><?xml version="1.0" encoding="utf-8"?>
<a:theme xmlns:a="http://schemas.openxmlformats.org/drawingml/2006/main" name="13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7.xml><?xml version="1.0" encoding="utf-8"?>
<a:theme xmlns:a="http://schemas.openxmlformats.org/drawingml/2006/main" name="4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8.xml><?xml version="1.0" encoding="utf-8"?>
<a:theme xmlns:a="http://schemas.openxmlformats.org/drawingml/2006/main" name="5_Dotnet_Template">
  <a:themeElements>
    <a:clrScheme name="Dotnet">
      <a:dk1>
        <a:srgbClr val="505050"/>
      </a:dk1>
      <a:lt1>
        <a:srgbClr val="FFFFFF"/>
      </a:lt1>
      <a:dk2>
        <a:srgbClr val="32145A"/>
      </a:dk2>
      <a:lt2>
        <a:srgbClr val="F2F2F2"/>
      </a:lt2>
      <a:accent1>
        <a:srgbClr val="511C74"/>
      </a:accent1>
      <a:accent2>
        <a:srgbClr val="0078D7"/>
      </a:accent2>
      <a:accent3>
        <a:srgbClr val="00827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Connect_2016_SlideTemplate.potx" id="{C234CE7A-26D5-49BB-B05A-16F212610622}" vid="{5650B0BA-FAE4-45A0-B96B-B7C7DED0CDEA}"/>
    </a:ext>
  </a:extLst>
</a:theme>
</file>

<file path=ppt/theme/theme9.xml><?xml version="1.0" encoding="utf-8"?>
<a:theme xmlns:a="http://schemas.openxmlformats.org/drawingml/2006/main" name="3_Template (March 2016)">
  <a:themeElements>
    <a:clrScheme name="Custom 2">
      <a:dk1>
        <a:srgbClr val="3C3C3C"/>
      </a:dk1>
      <a:lt1>
        <a:srgbClr val="FFFFFF"/>
      </a:lt1>
      <a:dk2>
        <a:srgbClr val="5C2D91"/>
      </a:dk2>
      <a:lt2>
        <a:srgbClr val="FFFFFF"/>
      </a:lt2>
      <a:accent1>
        <a:srgbClr val="5C2D91"/>
      </a:accent1>
      <a:accent2>
        <a:srgbClr val="0078D7"/>
      </a:accent2>
      <a:accent3>
        <a:srgbClr val="008272"/>
      </a:accent3>
      <a:accent4>
        <a:srgbClr val="00B0F0"/>
      </a:accent4>
      <a:accent5>
        <a:srgbClr val="00B294"/>
      </a:accent5>
      <a:accent6>
        <a:srgbClr val="FFB90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2014_Template" id="{67FAA352-B2C8-44C1-9D64-1BBF1A5C5A77}" vid="{6DB45715-9256-4D34-9929-871A11C9B37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48.xml.rels><?xml version="1.0" encoding="UTF-8" standalone="yes"?>
<Relationships xmlns="http://schemas.openxmlformats.org/package/2006/relationships"><Relationship Id="rId1" Type="http://schemas.openxmlformats.org/officeDocument/2006/relationships/customXmlProps" Target="itemProps48.xml"/></Relationships>
</file>

<file path=customXml/_rels/item49.xml.rels><?xml version="1.0" encoding="UTF-8" standalone="yes"?>
<Relationships xmlns="http://schemas.openxmlformats.org/package/2006/relationships"><Relationship Id="rId1" Type="http://schemas.openxmlformats.org/officeDocument/2006/relationships/customXmlProps" Target="itemProps49.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50.xml.rels><?xml version="1.0" encoding="UTF-8" standalone="yes"?>
<Relationships xmlns="http://schemas.openxmlformats.org/package/2006/relationships"><Relationship Id="rId1" Type="http://schemas.openxmlformats.org/officeDocument/2006/relationships/customXmlProps" Target="itemProps50.xml"/></Relationships>
</file>

<file path=customXml/_rels/item51.xml.rels><?xml version="1.0" encoding="UTF-8" standalone="yes"?>
<Relationships xmlns="http://schemas.openxmlformats.org/package/2006/relationships"><Relationship Id="rId1" Type="http://schemas.openxmlformats.org/officeDocument/2006/relationships/customXmlProps" Target="itemProps51.xml"/></Relationships>
</file>

<file path=customXml/_rels/item52.xml.rels><?xml version="1.0" encoding="UTF-8" standalone="yes"?>
<Relationships xmlns="http://schemas.openxmlformats.org/package/2006/relationships"><Relationship Id="rId1" Type="http://schemas.openxmlformats.org/officeDocument/2006/relationships/customXmlProps" Target="itemProps52.xml"/></Relationships>
</file>

<file path=customXml/_rels/item53.xml.rels><?xml version="1.0" encoding="UTF-8" standalone="yes"?>
<Relationships xmlns="http://schemas.openxmlformats.org/package/2006/relationships"><Relationship Id="rId1" Type="http://schemas.openxmlformats.org/officeDocument/2006/relationships/customXmlProps" Target="itemProps53.xml"/></Relationships>
</file>

<file path=customXml/_rels/item54.xml.rels><?xml version="1.0" encoding="UTF-8" standalone="yes"?>
<Relationships xmlns="http://schemas.openxmlformats.org/package/2006/relationships"><Relationship Id="rId1" Type="http://schemas.openxmlformats.org/officeDocument/2006/relationships/customXmlProps" Target="itemProps54.xml"/></Relationships>
</file>

<file path=customXml/_rels/item55.xml.rels><?xml version="1.0" encoding="UTF-8" standalone="yes"?>
<Relationships xmlns="http://schemas.openxmlformats.org/package/2006/relationships"><Relationship Id="rId1" Type="http://schemas.openxmlformats.org/officeDocument/2006/relationships/customXmlProps" Target="itemProps55.xml"/></Relationships>
</file>

<file path=customXml/_rels/item56.xml.rels><?xml version="1.0" encoding="UTF-8" standalone="yes"?>
<Relationships xmlns="http://schemas.openxmlformats.org/package/2006/relationships"><Relationship Id="rId1" Type="http://schemas.openxmlformats.org/officeDocument/2006/relationships/customXmlProps" Target="itemProps56.xml"/></Relationships>
</file>

<file path=customXml/_rels/item57.xml.rels><?xml version="1.0" encoding="UTF-8" standalone="yes"?>
<Relationships xmlns="http://schemas.openxmlformats.org/package/2006/relationships"><Relationship Id="rId1" Type="http://schemas.openxmlformats.org/officeDocument/2006/relationships/customXmlProps" Target="itemProps57.xml"/></Relationships>
</file>

<file path=customXml/_rels/item58.xml.rels><?xml version="1.0" encoding="UTF-8" standalone="yes"?>
<Relationships xmlns="http://schemas.openxmlformats.org/package/2006/relationships"><Relationship Id="rId1" Type="http://schemas.openxmlformats.org/officeDocument/2006/relationships/customXmlProps" Target="itemProps58.xml"/></Relationships>
</file>

<file path=customXml/_rels/item59.xml.rels><?xml version="1.0" encoding="UTF-8" standalone="yes"?>
<Relationships xmlns="http://schemas.openxmlformats.org/package/2006/relationships"><Relationship Id="rId1" Type="http://schemas.openxmlformats.org/officeDocument/2006/relationships/customXmlProps" Target="itemProps59.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60.xml.rels><?xml version="1.0" encoding="UTF-8" standalone="yes"?>
<Relationships xmlns="http://schemas.openxmlformats.org/package/2006/relationships"><Relationship Id="rId1" Type="http://schemas.openxmlformats.org/officeDocument/2006/relationships/customXmlProps" Target="itemProps60.xml"/></Relationships>
</file>

<file path=customXml/_rels/item61.xml.rels><?xml version="1.0" encoding="UTF-8" standalone="yes"?>
<Relationships xmlns="http://schemas.openxmlformats.org/package/2006/relationships"><Relationship Id="rId1" Type="http://schemas.openxmlformats.org/officeDocument/2006/relationships/customXmlProps" Target="itemProps61.xml"/></Relationships>
</file>

<file path=customXml/_rels/item62.xml.rels><?xml version="1.0" encoding="UTF-8" standalone="yes"?>
<Relationships xmlns="http://schemas.openxmlformats.org/package/2006/relationships"><Relationship Id="rId1" Type="http://schemas.openxmlformats.org/officeDocument/2006/relationships/customXmlProps" Target="itemProps62.xml"/></Relationships>
</file>

<file path=customXml/_rels/item63.xml.rels><?xml version="1.0" encoding="UTF-8" standalone="yes"?>
<Relationships xmlns="http://schemas.openxmlformats.org/package/2006/relationships"><Relationship Id="rId1" Type="http://schemas.openxmlformats.org/officeDocument/2006/relationships/customXmlProps" Target="itemProps63.xml"/></Relationships>
</file>

<file path=customXml/_rels/item64.xml.rels><?xml version="1.0" encoding="UTF-8" standalone="yes"?>
<Relationships xmlns="http://schemas.openxmlformats.org/package/2006/relationships"><Relationship Id="rId1" Type="http://schemas.openxmlformats.org/officeDocument/2006/relationships/customXmlProps" Target="itemProps64.xml"/></Relationships>
</file>

<file path=customXml/_rels/item65.xml.rels><?xml version="1.0" encoding="UTF-8" standalone="yes"?>
<Relationships xmlns="http://schemas.openxmlformats.org/package/2006/relationships"><Relationship Id="rId1" Type="http://schemas.openxmlformats.org/officeDocument/2006/relationships/customXmlProps" Target="itemProps65.xml"/></Relationships>
</file>

<file path=customXml/_rels/item66.xml.rels><?xml version="1.0" encoding="UTF-8" standalone="yes"?>
<Relationships xmlns="http://schemas.openxmlformats.org/package/2006/relationships"><Relationship Id="rId1" Type="http://schemas.openxmlformats.org/officeDocument/2006/relationships/customXmlProps" Target="itemProps66.xml"/></Relationships>
</file>

<file path=customXml/_rels/item67.xml.rels><?xml version="1.0" encoding="UTF-8" standalone="yes"?>
<Relationships xmlns="http://schemas.openxmlformats.org/package/2006/relationships"><Relationship Id="rId1" Type="http://schemas.openxmlformats.org/officeDocument/2006/relationships/customXmlProps" Target="itemProps67.xml"/></Relationships>
</file>

<file path=customXml/_rels/item68.xml.rels><?xml version="1.0" encoding="UTF-8" standalone="yes"?>
<Relationships xmlns="http://schemas.openxmlformats.org/package/2006/relationships"><Relationship Id="rId1" Type="http://schemas.openxmlformats.org/officeDocument/2006/relationships/customXmlProps" Target="itemProps68.xml"/></Relationships>
</file>

<file path=customXml/_rels/item69.xml.rels><?xml version="1.0" encoding="UTF-8" standalone="yes"?>
<Relationships xmlns="http://schemas.openxmlformats.org/package/2006/relationships"><Relationship Id="rId1" Type="http://schemas.openxmlformats.org/officeDocument/2006/relationships/customXmlProps" Target="itemProps69.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70.xml.rels><?xml version="1.0" encoding="UTF-8" standalone="yes"?>
<Relationships xmlns="http://schemas.openxmlformats.org/package/2006/relationships"><Relationship Id="rId1" Type="http://schemas.openxmlformats.org/officeDocument/2006/relationships/customXmlProps" Target="itemProps70.xml"/></Relationships>
</file>

<file path=customXml/_rels/item71.xml.rels><?xml version="1.0" encoding="UTF-8" standalone="yes"?>
<Relationships xmlns="http://schemas.openxmlformats.org/package/2006/relationships"><Relationship Id="rId1" Type="http://schemas.openxmlformats.org/officeDocument/2006/relationships/customXmlProps" Target="itemProps71.xml"/></Relationships>
</file>

<file path=customXml/_rels/item72.xml.rels><?xml version="1.0" encoding="UTF-8" standalone="yes"?>
<Relationships xmlns="http://schemas.openxmlformats.org/package/2006/relationships"><Relationship Id="rId1" Type="http://schemas.openxmlformats.org/officeDocument/2006/relationships/customXmlProps" Target="itemProps72.xml"/></Relationships>
</file>

<file path=customXml/_rels/item73.xml.rels><?xml version="1.0" encoding="UTF-8" standalone="yes"?>
<Relationships xmlns="http://schemas.openxmlformats.org/package/2006/relationships"><Relationship Id="rId1" Type="http://schemas.openxmlformats.org/officeDocument/2006/relationships/customXmlProps" Target="itemProps73.xml"/></Relationships>
</file>

<file path=customXml/_rels/item74.xml.rels><?xml version="1.0" encoding="UTF-8" standalone="yes"?>
<Relationships xmlns="http://schemas.openxmlformats.org/package/2006/relationships"><Relationship Id="rId1" Type="http://schemas.openxmlformats.org/officeDocument/2006/relationships/customXmlProps" Target="itemProps74.xml"/></Relationships>
</file>

<file path=customXml/_rels/item75.xml.rels><?xml version="1.0" encoding="UTF-8" standalone="yes"?>
<Relationships xmlns="http://schemas.openxmlformats.org/package/2006/relationships"><Relationship Id="rId1" Type="http://schemas.openxmlformats.org/officeDocument/2006/relationships/customXmlProps" Target="itemProps75.xml"/></Relationships>
</file>

<file path=customXml/_rels/item76.xml.rels><?xml version="1.0" encoding="UTF-8" standalone="yes"?>
<Relationships xmlns="http://schemas.openxmlformats.org/package/2006/relationships"><Relationship Id="rId1" Type="http://schemas.openxmlformats.org/officeDocument/2006/relationships/customXmlProps" Target="itemProps76.xml"/></Relationships>
</file>

<file path=customXml/_rels/item77.xml.rels><?xml version="1.0" encoding="UTF-8" standalone="yes"?>
<Relationships xmlns="http://schemas.openxmlformats.org/package/2006/relationships"><Relationship Id="rId1" Type="http://schemas.openxmlformats.org/officeDocument/2006/relationships/customXmlProps" Target="itemProps77.xml"/></Relationships>
</file>

<file path=customXml/_rels/item78.xml.rels><?xml version="1.0" encoding="UTF-8" standalone="yes"?>
<Relationships xmlns="http://schemas.openxmlformats.org/package/2006/relationships"><Relationship Id="rId1" Type="http://schemas.openxmlformats.org/officeDocument/2006/relationships/customXmlProps" Target="itemProps78.xml"/></Relationships>
</file>

<file path=customXml/_rels/item79.xml.rels><?xml version="1.0" encoding="UTF-8" standalone="yes"?>
<Relationships xmlns="http://schemas.openxmlformats.org/package/2006/relationships"><Relationship Id="rId1" Type="http://schemas.openxmlformats.org/officeDocument/2006/relationships/customXmlProps" Target="itemProps79.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80.xml.rels><?xml version="1.0" encoding="UTF-8" standalone="yes"?>
<Relationships xmlns="http://schemas.openxmlformats.org/package/2006/relationships"><Relationship Id="rId1" Type="http://schemas.openxmlformats.org/officeDocument/2006/relationships/customXmlProps" Target="itemProps80.xml"/></Relationships>
</file>

<file path=customXml/_rels/item81.xml.rels><?xml version="1.0" encoding="UTF-8" standalone="yes"?>
<Relationships xmlns="http://schemas.openxmlformats.org/package/2006/relationships"><Relationship Id="rId1" Type="http://schemas.openxmlformats.org/officeDocument/2006/relationships/customXmlProps" Target="itemProps81.xml"/></Relationships>
</file>

<file path=customXml/_rels/item82.xml.rels><?xml version="1.0" encoding="UTF-8" standalone="yes"?>
<Relationships xmlns="http://schemas.openxmlformats.org/package/2006/relationships"><Relationship Id="rId1" Type="http://schemas.openxmlformats.org/officeDocument/2006/relationships/customXmlProps" Target="itemProps82.xml"/></Relationships>
</file>

<file path=customXml/_rels/item83.xml.rels><?xml version="1.0" encoding="UTF-8" standalone="yes"?>
<Relationships xmlns="http://schemas.openxmlformats.org/package/2006/relationships"><Relationship Id="rId1" Type="http://schemas.openxmlformats.org/officeDocument/2006/relationships/customXmlProps" Target="itemProps83.xml"/></Relationships>
</file>

<file path=customXml/_rels/item84.xml.rels><?xml version="1.0" encoding="UTF-8" standalone="yes"?>
<Relationships xmlns="http://schemas.openxmlformats.org/package/2006/relationships"><Relationship Id="rId1" Type="http://schemas.openxmlformats.org/officeDocument/2006/relationships/customXmlProps" Target="itemProps84.xml"/></Relationships>
</file>

<file path=customXml/_rels/item85.xml.rels><?xml version="1.0" encoding="UTF-8" standalone="yes"?>
<Relationships xmlns="http://schemas.openxmlformats.org/package/2006/relationships"><Relationship Id="rId1" Type="http://schemas.openxmlformats.org/officeDocument/2006/relationships/customXmlProps" Target="itemProps85.xml"/></Relationships>
</file>

<file path=customXml/_rels/item86.xml.rels><?xml version="1.0" encoding="UTF-8" standalone="yes"?>
<Relationships xmlns="http://schemas.openxmlformats.org/package/2006/relationships"><Relationship Id="rId1" Type="http://schemas.openxmlformats.org/officeDocument/2006/relationships/customXmlProps" Target="itemProps86.xml"/></Relationships>
</file>

<file path=customXml/_rels/item87.xml.rels><?xml version="1.0" encoding="UTF-8" standalone="yes"?>
<Relationships xmlns="http://schemas.openxmlformats.org/package/2006/relationships"><Relationship Id="rId1" Type="http://schemas.openxmlformats.org/officeDocument/2006/relationships/customXmlProps" Target="itemProps87.xml"/></Relationships>
</file>

<file path=customXml/_rels/item88.xml.rels><?xml version="1.0" encoding="UTF-8" standalone="yes"?>
<Relationships xmlns="http://schemas.openxmlformats.org/package/2006/relationships"><Relationship Id="rId1" Type="http://schemas.openxmlformats.org/officeDocument/2006/relationships/customXmlProps" Target="itemProps88.xml"/></Relationships>
</file>

<file path=customXml/_rels/item89.xml.rels><?xml version="1.0" encoding="UTF-8" standalone="yes"?>
<Relationships xmlns="http://schemas.openxmlformats.org/package/2006/relationships"><Relationship Id="rId1" Type="http://schemas.openxmlformats.org/officeDocument/2006/relationships/customXmlProps" Target="itemProps89.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System.Storyboarding.WindowsPhoneIcons.OverflowDots" Revision="1" Stencil="System.Storyboarding.WindowsPhoneIcons" StencilVersion="0.1"/>
</Control>
</file>

<file path=customXml/item10.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Version=14.0.0.0, Culture=neutral, PublicKeyToken=71e9bce111e9429c</Assembly>
    <Class>Microsoft.Office.DocumentManagement.Internal.DocIdHandler</Class>
    <Data/>
    <Filter/>
  </Receiver>
</spe:Receivers>
</file>

<file path=customXml/item11.xml><?xml version="1.0" encoding="utf-8"?>
<Control xmlns="http://schemas.microsoft.com/VisualStudio/2011/storyboarding/control">
  <Id Name="6d31312a-e778-4374-9db8-70be111b08c6" Revision="1" Stencil="System.MyShapes" StencilVersion="1.0"/>
</Control>
</file>

<file path=customXml/item12.xml><?xml version="1.0" encoding="utf-8"?>
<Control xmlns="http://schemas.microsoft.com/VisualStudio/2011/storyboarding/control">
  <Id Name="5a8b3174-5e96-4781-9824-45fe10020527" Revision="1" Stencil="System.MyShapes" StencilVersion="1.0"/>
</Control>
</file>

<file path=customXml/item13.xml><?xml version="1.0" encoding="utf-8"?>
<Control xmlns="http://schemas.microsoft.com/VisualStudio/2011/storyboarding/control">
  <Id Name="System.Storyboarding.WindowsAppIcons.Settings" Revision="1" Stencil="System.Storyboarding.WindowsAppIcons" StencilVersion="0.1"/>
</Control>
</file>

<file path=customXml/item14.xml><?xml version="1.0" encoding="utf-8"?>
<Control xmlns="http://schemas.microsoft.com/VisualStudio/2011/storyboarding/control">
  <Id Name="03ad4d9b-4b9d-44ba-9033-0000952eba9d" RevisionId="77940bd2-b573-4b5a-acef-50d9302aaf3c" Stencil="172d6d98-e5c9-42e9-a209-79f7a94bbd38" StencilRevisionId="00000000-0000-0000-0000-000000000000" StencilVersion="0.0"/>
</Control>
</file>

<file path=customXml/item15.xml><?xml version="1.0" encoding="utf-8"?>
<Control xmlns="http://schemas.microsoft.com/VisualStudio/2011/storyboarding/control">
  <Id Name="System.Storyboarding.WindowsAppIcons.Zoom" Revision="1" Stencil="System.Storyboarding.WindowsAppIcons" StencilVersion="0.1"/>
</Control>
</file>

<file path=customXml/item16.xml><?xml version="1.0" encoding="utf-8"?>
<Control xmlns="http://schemas.microsoft.com/VisualStudio/2011/storyboarding/control">
  <Id Name="5a8b3174-5e96-4781-9824-45fe10020527" Revision="1" Stencil="System.MyShapes" StencilVersion="1.0"/>
</Control>
</file>

<file path=customXml/item17.xml><?xml version="1.0" encoding="utf-8"?>
<Control xmlns="http://schemas.microsoft.com/VisualStudio/2011/storyboarding/control">
  <Id Name="System.Storyboarding.WindowsAppIcons.Settings" Revision="1" Stencil="System.Storyboarding.WindowsAppIcons" StencilVersion="0.1"/>
</Control>
</file>

<file path=customXml/item18.xml><?xml version="1.0" encoding="utf-8"?>
<Control xmlns="http://schemas.microsoft.com/VisualStudio/2011/storyboarding/control">
  <Id Name="System.Storyboarding.WindowsPhoneIcons.Cancel" Revision="1" Stencil="System.Storyboarding.WindowsPhoneIcons" StencilVersion="0.1"/>
</Control>
</file>

<file path=customXml/item19.xml><?xml version="1.0" encoding="utf-8"?>
<Control xmlns="http://schemas.microsoft.com/VisualStudio/2011/storyboarding/control">
  <Id Name="e9d383c8-3e3d-4afe-bad2-e7c666f1c010" Revision="1" Stencil="System.MyShapes" StencilVersion="1.0"/>
</Control>
</file>

<file path=customXml/item2.xml><?xml version="1.0" encoding="utf-8"?>
<Control xmlns="http://schemas.microsoft.com/VisualStudio/2011/storyboarding/control">
  <Id Name="38b88af0-0751-44eb-8b42-d5ddb4671698" Revision="1" Stencil="System.MyShapes" StencilVersion="1.0"/>
</Control>
</file>

<file path=customXml/item20.xml><?xml version="1.0" encoding="utf-8"?>
<Control xmlns="http://schemas.microsoft.com/VisualStudio/2011/storyboarding/control">
  <Id Name="95030e5e-d43f-4111-a1c2-743a7dbd35b6" Revision="1" Stencil="System.MyShapes" StencilVersion="1.0"/>
</Control>
</file>

<file path=customXml/item21.xml><?xml version="1.0" encoding="utf-8"?>
<Control xmlns="http://schemas.microsoft.com/VisualStudio/2011/storyboarding/control">
  <Id Name="95030e5e-d43f-4111-a1c2-743a7dbd35b6" Revision="1" Stencil="System.MyShapes" StencilVersion="1.0"/>
</Control>
</file>

<file path=customXml/item22.xml><?xml version="1.0" encoding="utf-8"?>
<Control xmlns="http://schemas.microsoft.com/VisualStudio/2011/storyboarding/control">
  <Id Name="System.Storyboarding.WindowsPhoneIcons.OverflowDots" Revision="1" Stencil="System.Storyboarding.WindowsPhoneIcons" StencilVersion="0.1"/>
</Control>
</file>

<file path=customXml/item23.xml><?xml version="1.0" encoding="utf-8"?>
<Control xmlns="http://schemas.microsoft.com/VisualStudio/2011/storyboarding/control">
  <Id Name="9b02dc29-9bf5-4f5a-b3db-dbeef4261eba" RevisionId="83beb46c-889f-4d61-9758-0556245306c8" Stencil="172d6d98-e5c9-42e9-a209-79f7a94bbd38" StencilRevisionId="00000000-0000-0000-0000-000000000000" StencilVersion="0.0"/>
</Control>
</file>

<file path=customXml/item24.xml><?xml version="1.0" encoding="utf-8"?>
<Control xmlns="http://schemas.microsoft.com/VisualStudio/2011/storyboarding/control">
  <Id Name="5937341c-7984-4fd4-bf24-0d1d5d33c133" Revision="1" Stencil="System.MyShapes" StencilVersion="1.0"/>
</Control>
</file>

<file path=customXml/item25.xml><?xml version="1.0" encoding="utf-8"?>
<Control xmlns="http://schemas.microsoft.com/VisualStudio/2011/storyboarding/control">
  <Id Name="38b88af0-0751-44eb-8b42-d5ddb4671698" Revision="1" Stencil="System.MyShapes" StencilVersion="1.0"/>
</Control>
</file>

<file path=customXml/item26.xml><?xml version="1.0" encoding="utf-8"?>
<Control xmlns="http://schemas.microsoft.com/VisualStudio/2011/storyboarding/control">
  <Id Name="8053f092-3f2a-4935-a32b-c4b725e8152d" Revision="1" Stencil="System.MyShapes" StencilVersion="1.0"/>
</Control>
</file>

<file path=customXml/item27.xml><?xml version="1.0" encoding="utf-8"?>
<Control xmlns="http://schemas.microsoft.com/VisualStudio/2011/storyboarding/control">
  <Id Name="5a8b3174-5e96-4781-9824-45fe10020527" Revision="1" Stencil="System.MyShapes" StencilVersion="1.0"/>
</Control>
</file>

<file path=customXml/item28.xml><?xml version="1.0" encoding="utf-8"?>
<Control xmlns="http://schemas.microsoft.com/VisualStudio/2011/storyboarding/control">
  <Id Name="8053f092-3f2a-4935-a32b-c4b725e8152d" Revision="1" Stencil="System.MyShapes" StencilVersion="1.0"/>
</Control>
</file>

<file path=customXml/item29.xml><?xml version="1.0" encoding="utf-8"?>
<Control xmlns="http://schemas.microsoft.com/VisualStudio/2011/storyboarding/control">
  <Id Name="System.Storyboarding.WindowsAppIcons.Search" Revision="1" Stencil="System.Storyboarding.WindowsAppIcons" StencilVersion="0.1"/>
</Control>
</file>

<file path=customXml/item3.xml><?xml version="1.0" encoding="utf-8"?>
<Control xmlns="http://schemas.microsoft.com/VisualStudio/2011/storyboarding/control">
  <Id Name="System.Storyboarding.WindowsAppIcons.Zoom" Revision="1" Stencil="System.Storyboarding.WindowsAppIcons" StencilVersion="0.1"/>
</Control>
</file>

<file path=customXml/item30.xml><?xml version="1.0" encoding="utf-8"?>
<Control xmlns="http://schemas.microsoft.com/VisualStudio/2011/storyboarding/control">
  <Id Name="5937341c-7984-4fd4-bf24-0d1d5d33c133" Revision="1" Stencil="System.MyShapes" StencilVersion="1.0"/>
</Control>
</file>

<file path=customXml/item31.xml><?xml version="1.0" encoding="utf-8"?>
<Control xmlns="http://schemas.microsoft.com/VisualStudio/2011/storyboarding/control">
  <Id Name="9b02dc29-9bf5-4f5a-b3db-dbeef4261eba" RevisionId="83beb46c-889f-4d61-9758-0556245306c8" Stencil="172d6d98-e5c9-42e9-a209-79f7a94bbd38" StencilRevisionId="00000000-0000-0000-0000-000000000000" StencilVersion="0.0"/>
</Control>
</file>

<file path=customXml/item32.xml><?xml version="1.0" encoding="utf-8"?>
<Control xmlns="http://schemas.microsoft.com/VisualStudio/2011/storyboarding/control">
  <Id Name="System.Storyboarding.WindowsPhoneIcons.Cancel" Revision="1" Stencil="System.Storyboarding.WindowsPhoneIcons" StencilVersion="0.1"/>
</Control>
</file>

<file path=customXml/item33.xml><?xml version="1.0" encoding="utf-8"?>
<Control xmlns="http://schemas.microsoft.com/VisualStudio/2011/storyboarding/control">
  <Id Name="1c2fbc2a-c7e9-4dd4-a869-97fb70ae0309" Revision="1" Stencil="85a07843-b809-41ee-b566-325b1850150a" StencilVersion="1.0"/>
</Control>
</file>

<file path=customXml/item34.xml><?xml version="1.0" encoding="utf-8"?>
<Control xmlns="http://schemas.microsoft.com/VisualStudio/2011/storyboarding/control">
  <Id Name="System.Storyboarding.WindowsPhoneIcons.Cancel" Revision="1" Stencil="System.Storyboarding.WindowsPhoneIcons" StencilVersion="0.1"/>
</Control>
</file>

<file path=customXml/item35.xml><?xml version="1.0" encoding="utf-8"?>
<Control xmlns="http://schemas.microsoft.com/VisualStudio/2011/storyboarding/control">
  <Id Name="System.Storyboarding.WindowsPhoneIcons.Cancel" Revision="1" Stencil="System.Storyboarding.WindowsPhoneIcons" StencilVersion="0.1"/>
</Control>
</file>

<file path=customXml/item36.xml><?xml version="1.0" encoding="utf-8"?>
<Control xmlns="http://schemas.microsoft.com/VisualStudio/2011/storyboarding/control">
  <Id Name="5a8b3174-5e96-4781-9824-45fe10020527" Revision="1" Stencil="System.MyShapes" StencilVersion="1.0"/>
</Control>
</file>

<file path=customXml/item37.xml><?xml version="1.0" encoding="utf-8"?>
<Control xmlns="http://schemas.microsoft.com/VisualStudio/2011/storyboarding/control">
  <Id Name="95030e5e-d43f-4111-a1c2-743a7dbd35b6" Revision="1" Stencil="System.MyShapes" StencilVersion="1.0"/>
</Control>
</file>

<file path=customXml/item38.xml><?xml version="1.0" encoding="utf-8"?>
<Control xmlns="http://schemas.microsoft.com/VisualStudio/2011/storyboarding/control">
  <Id Name="System.Storyboarding.WindowsPhoneIcons.OverflowDots" Revision="1" Stencil="System.Storyboarding.WindowsPhoneIcons" StencilVersion="0.1"/>
</Control>
</file>

<file path=customXml/item39.xml><?xml version="1.0" encoding="utf-8"?>
<Control xmlns="http://schemas.microsoft.com/VisualStudio/2011/storyboarding/control">
  <Id Name="77f5da85-bd9c-419d-98a6-7b87a515bee2" Revision="1" Stencil="System.MyShapes" StencilVersion="1.0"/>
</Control>
</file>

<file path=customXml/item4.xml><?xml version="1.0" encoding="utf-8"?>
<Control xmlns="http://schemas.microsoft.com/VisualStudio/2011/storyboarding/control">
  <Id Name="System.Storyboarding.WindowsPhoneIcons.Minus" Revision="1" Stencil="System.Storyboarding.WindowsPhoneIcons" StencilVersion="0.1"/>
</Control>
</file>

<file path=customXml/item40.xml><?xml version="1.0" encoding="utf-8"?>
<Control xmlns="http://schemas.microsoft.com/VisualStudio/2011/storyboarding/control">
  <Id Name="System.Storyboarding.WindowsAppIcons.Zoom" Revision="1" Stencil="System.Storyboarding.WindowsAppIcons" StencilVersion="0.1"/>
</Control>
</file>

<file path=customXml/item41.xml><?xml version="1.0" encoding="utf-8"?>
<Control xmlns="http://schemas.microsoft.com/VisualStudio/2011/storyboarding/control">
  <Id Name="4b899d4c-b1de-4c17-8765-a5b417bf4ebc" Revision="1" Stencil="System.MyShapes" StencilVersion="1.0"/>
</Control>
</file>

<file path=customXml/item42.xml><?xml version="1.0" encoding="utf-8"?>
<Control xmlns="http://schemas.microsoft.com/VisualStudio/2011/storyboarding/control">
  <Id Name="e9d383c8-3e3d-4afe-bad2-e7c666f1c010" Revision="1" Stencil="System.MyShapes" StencilVersion="1.0"/>
</Control>
</file>

<file path=customXml/item43.xml><?xml version="1.0" encoding="utf-8"?>
<Control xmlns="http://schemas.microsoft.com/VisualStudio/2011/storyboarding/control">
  <Id Name="9b02dc29-9bf5-4f5a-b3db-dbeef4261eba" RevisionId="83beb46c-889f-4d61-9758-0556245306c8" Stencil="172d6d98-e5c9-42e9-a209-79f7a94bbd38" StencilRevisionId="00000000-0000-0000-0000-000000000000" StencilVersion="0.0"/>
</Control>
</file>

<file path=customXml/item44.xml><?xml version="1.0" encoding="utf-8"?>
<Control xmlns="http://schemas.microsoft.com/VisualStudio/2011/storyboarding/control">
  <Id Name="5937341c-7984-4fd4-bf24-0d1d5d33c133" Revision="1" Stencil="System.MyShapes" StencilVersion="1.0"/>
</Control>
</file>

<file path=customXml/item45.xml><?xml version="1.0" encoding="utf-8"?>
<Control xmlns="http://schemas.microsoft.com/VisualStudio/2011/storyboarding/control">
  <Id Name="e9d383c8-3e3d-4afe-bad2-e7c666f1c010" Revision="1" Stencil="System.MyShapes" StencilVersion="1.0"/>
</Control>
</file>

<file path=customXml/item46.xml><?xml version="1.0" encoding="utf-8"?>
<Control xmlns="http://schemas.microsoft.com/VisualStudio/2011/storyboarding/control">
  <Id Name="System.Storyboarding.WindowsPhoneIcons.Minus" Revision="1" Stencil="System.Storyboarding.WindowsPhoneIcons" StencilVersion="0.1"/>
</Control>
</file>

<file path=customXml/item47.xml><?xml version="1.0" encoding="utf-8"?>
<Control xmlns="http://schemas.microsoft.com/VisualStudio/2011/storyboarding/control">
  <Id Name="System.Storyboarding.Common.MousePointer" Revision="1" Stencil="System.Storyboarding.Common" StencilVersion="0.1"/>
</Control>
</file>

<file path=customXml/item48.xml><?xml version="1.0" encoding="utf-8"?>
<Control xmlns="http://schemas.microsoft.com/VisualStudio/2011/storyboarding/control">
  <Id Name="8053f092-3f2a-4935-a32b-c4b725e8152d" Revision="1" Stencil="System.MyShapes" StencilVersion="1.0"/>
</Control>
</file>

<file path=customXml/item49.xml><?xml version="1.0" encoding="utf-8"?>
<p:properties xmlns:p="http://schemas.microsoft.com/office/2006/metadata/properties" xmlns:xsi="http://www.w3.org/2001/XMLSchema-instance" xmlns:pc="http://schemas.microsoft.com/office/infopath/2007/PartnerControls">
  <documentManagement>
    <DocumentDescription xmlns="230e9df3-be65-4c73-a93b-d1236ebd677e">Customer-ready L100 deck describing the features and benefits of the Microsoft DevOps Solution (updated with Xamarin and HockeyApp info)</DocumentDescription>
    <hd9637eefc984b85b6097c6374e15725 xmlns="230e9df3-be65-4c73-a93b-d1236ebd677e">
      <Terms xmlns="http://schemas.microsoft.com/office/infopath/2007/PartnerControls">
        <TermInfo xmlns="http://schemas.microsoft.com/office/infopath/2007/PartnerControls">
          <TermName xmlns="http://schemas.microsoft.com/office/infopath/2007/PartnerControls">guidelines</TermName>
          <TermId xmlns="http://schemas.microsoft.com/office/infopath/2007/PartnerControls">4e9ebe8f-0ede-4ad1-a3ce-e75f36ac55f5</TermId>
        </TermInfo>
      </Terms>
    </hd9637eefc984b85b6097c6374e15725>
    <od9986d31974458fb3007746ec0bce5f xmlns="230e9df3-be65-4c73-a93b-d1236ebd677e">
      <Terms xmlns="http://schemas.microsoft.com/office/infopath/2007/PartnerControls"/>
    </od9986d31974458fb3007746ec0bce5f>
    <k20e0dfa74bf4e44818db03027b0ccd8 xmlns="230e9df3-be65-4c73-a93b-d1236ebd677e">
      <Terms xmlns="http://schemas.microsoft.com/office/infopath/2007/PartnerControls"/>
    </k20e0dfa74bf4e44818db03027b0ccd8>
    <Owner xmlns="230e9df3-be65-4c73-a93b-d1236ebd677e">
      <UserInfo>
        <DisplayName>Cynthia Peng</DisplayName>
        <AccountId>14645</AccountId>
        <AccountType/>
      </UserInfo>
    </Owner>
    <PublishDate xmlns="230E9DF3-BE65-4C73-A93B-D1236EBD677E">2016-03-31T07:00:00+00:00</PublishDate>
    <k21a64daf20d4502b2796a1c6b8ce6c8 xmlns="230e9df3-be65-4c73-a93b-d1236ebd677e">
      <Terms xmlns="http://schemas.microsoft.com/office/infopath/2007/PartnerControls"/>
    </k21a64daf20d4502b2796a1c6b8ce6c8>
    <GenericHTML1 xmlns="230e9df3-be65-4c73-a93b-d1236ebd677e" xsi:nil="true"/>
    <ConfidentialityTaxHTField0 xmlns="230e9df3-be65-4c73-a93b-d1236ebd677e">
      <Terms xmlns="http://schemas.microsoft.com/office/infopath/2007/PartnerControls">
        <TermInfo xmlns="http://schemas.microsoft.com/office/infopath/2007/PartnerControls">
          <TermName xmlns="http://schemas.microsoft.com/office/infopath/2007/PartnerControls">Microsoft confidential</TermName>
          <TermId xmlns="http://schemas.microsoft.com/office/infopath/2007/PartnerControls">461efa83-0283-486a-a8d5-943328f3693f</TermId>
        </TermInfo>
      </Terms>
    </ConfidentialityTaxHTField0>
    <l3c3ea61849e4288a8acc49bb5388e8c xmlns="230e9df3-be65-4c73-a93b-d1236ebd677e">
      <Terms xmlns="http://schemas.microsoft.com/office/infopath/2007/PartnerControls">
        <TermInfo xmlns="http://schemas.microsoft.com/office/infopath/2007/PartnerControls">
          <TermName xmlns="http://schemas.microsoft.com/office/infopath/2007/PartnerControls">Developer Platform and Tools Marketing</TermName>
          <TermId xmlns="http://schemas.microsoft.com/office/infopath/2007/PartnerControls">b117718f-aa6c-411f-b6a8-3da180b0b2c7</TermId>
        </TermInfo>
      </Terms>
    </l3c3ea61849e4288a8acc49bb5388e8c>
    <Blog_x0020_Name xmlns="230e9df3-be65-4c73-a93b-d1236ebd677e" xsi:nil="true"/>
    <eb54ac91059940029a3cc8a4ff5af673 xmlns="230e9df3-be65-4c73-a93b-d1236ebd677e">
      <Terms xmlns="http://schemas.microsoft.com/office/infopath/2007/PartnerControls">
        <TermInfo xmlns="http://schemas.microsoft.com/office/infopath/2007/PartnerControls">
          <TermName xmlns="http://schemas.microsoft.com/office/infopath/2007/PartnerControls">Cloud and Enterprise</TermName>
          <TermId xmlns="http://schemas.microsoft.com/office/infopath/2007/PartnerControls">adc2fe87-c79a-4ded-a449-3f86b954069d</TermId>
        </TermInfo>
        <TermInfo xmlns="http://schemas.microsoft.com/office/infopath/2007/PartnerControls">
          <TermName xmlns="http://schemas.microsoft.com/office/infopath/2007/PartnerControls">Developer Tools Domain</TermName>
          <TermId xmlns="http://schemas.microsoft.com/office/infopath/2007/PartnerControls">58c4098f-5b04-404d-a0e5-4dc5be632145</TermId>
        </TermInfo>
      </Terms>
    </eb54ac91059940029a3cc8a4ff5af673>
    <PublishingPageContent xmlns="http://schemas.microsoft.com/sharepoint/v3" xsi:nil="true"/>
    <ContentID xmlns="230e9df3-be65-4c73-a93b-d1236ebd677e" xsi:nil="true"/>
    <Coowner xmlns="230e9df3-be65-4c73-a93b-d1236ebd677e">
      <UserInfo>
        <DisplayName>i:0#.f|membership|nedesai@microsoft.com</DisplayName>
        <AccountId>31976</AccountId>
        <AccountType/>
      </UserInfo>
      <UserInfo>
        <DisplayName>i:0#.f|membership|nideo@microsoft.com</DisplayName>
        <AccountId>6512</AccountId>
        <AccountType/>
      </UserInfo>
      <UserInfo>
        <DisplayName>i:0#.f|membership|achimdet@microsoft.com</DisplayName>
        <AccountId>5140</AccountId>
        <AccountType/>
      </UserInfo>
      <UserInfo>
        <DisplayName>i:0#.f|membership|jorgech@microsoft.com</DisplayName>
        <AccountId>622</AccountId>
        <AccountType/>
      </UserInfo>
      <UserInfo>
        <DisplayName>i:0#.f|membership|davidsb@microsoft.com</DisplayName>
        <AccountId>604</AccountId>
        <AccountType/>
      </UserInfo>
      <UserInfo>
        <DisplayName>i:0#.f|membership|v-anmarv@microsoft.com</DisplayName>
        <AccountId>45</AccountId>
        <AccountType/>
      </UserInfo>
      <UserInfo>
        <DisplayName>i:0#.f|membership|v-danaja@microsoft.com</DisplayName>
        <AccountId>176</AccountId>
        <AccountType/>
      </UserInfo>
      <UserInfo>
        <DisplayName>i:0#.f|membership|v-vicebo@microsoft.com</DisplayName>
        <AccountId>2943</AccountId>
        <AccountType/>
      </UserInfo>
      <UserInfo>
        <DisplayName>i:0#.f|membership|v-adbors@microsoft.com</DisplayName>
        <AccountId>512</AccountId>
        <AccountType/>
      </UserInfo>
    </Coowner>
    <ef109fd36bcf4bcd9dd945731030600b xmlns="230e9df3-be65-4c73-a93b-d1236ebd677e">
      <Terms xmlns="http://schemas.microsoft.com/office/infopath/2007/PartnerControls"/>
    </ef109fd36bcf4bcd9dd945731030600b>
    <ApplyWorkflowRules xmlns="230E9DF3-BE65-4C73-A93B-D1236EBD677E">Yes</ApplyWorkflowRules>
    <bf80e81150e248c48aa8cffdf0021a1f xmlns="230e9df3-be65-4c73-a93b-d1236ebd677e">
      <Terms xmlns="http://schemas.microsoft.com/office/infopath/2007/PartnerControls">
        <TermInfo xmlns="http://schemas.microsoft.com/office/infopath/2007/PartnerControls">
          <TermName xmlns="http://schemas.microsoft.com/office/infopath/2007/PartnerControls">software development tools</TermName>
          <TermId xmlns="http://schemas.microsoft.com/office/infopath/2007/PartnerControls">24853bda-fb66-4716-8bc8-88d26fdb57cb</TermId>
        </TermInfo>
      </Terms>
    </bf80e81150e248c48aa8cffdf0021a1f>
    <ec5b2ad5c27b45fb8a00a1f27c7ce1ae xmlns="230e9df3-be65-4c73-a93b-d1236ebd677e">
      <Terms xmlns="http://schemas.microsoft.com/office/infopath/2007/PartnerControls"/>
    </ec5b2ad5c27b45fb8a00a1f27c7ce1ae>
    <RatingCount xmlns="http://schemas.microsoft.com/sharepoint/v3" xsi:nil="true"/>
    <m6d26e40ac264097a006193f92232ece xmlns="230e9df3-be65-4c73-a93b-d1236ebd677e">
      <Terms xmlns="http://schemas.microsoft.com/office/infopath/2007/PartnerControls"/>
    </m6d26e40ac264097a006193f92232ece>
    <b60f8d2dbb984f349d80d8196897f4d3 xmlns="230e9df3-be65-4c73-a93b-d1236ebd677e">
      <Terms xmlns="http://schemas.microsoft.com/office/infopath/2007/PartnerControls"/>
    </b60f8d2dbb984f349d80d8196897f4d3>
    <Thumbnail1 xmlns="230e9df3-be65-4c73-a93b-d1236ebd677e">
      <Url xsi:nil="true"/>
      <Description xsi:nil="true"/>
    </Thumbnail1>
    <i0d941ee1e744ffea7aeee9924c91cbb xmlns="230e9df3-be65-4c73-a93b-d1236ebd677e">
      <Terms xmlns="http://schemas.microsoft.com/office/infopath/2007/PartnerControls"/>
    </i0d941ee1e744ffea7aeee9924c91cbb>
    <RoutingRuleDescription xmlns="http://schemas.microsoft.com/sharepoint/v3" xsi:nil="true"/>
    <PublishingExpirationDate xmlns="http://schemas.microsoft.com/sharepoint/v3" xsi:nil="true"/>
    <AverageRating xmlns="http://schemas.microsoft.com/sharepoint/v3" xsi:nil="true"/>
    <TaxKeywordTaxHTField xmlns="230e9df3-be65-4c73-a93b-d1236ebd677e">
      <Terms xmlns="http://schemas.microsoft.com/office/infopath/2007/PartnerControls"/>
    </TaxKeywordTaxHTField>
    <ReportOwner xmlns="http://schemas.microsoft.com/sharepoint/v3">
      <UserInfo>
        <DisplayName/>
        <AccountId xsi:nil="true"/>
        <AccountType/>
      </UserInfo>
    </ReportOwner>
    <i1b478372f814787abd313030b81fcb2 xmlns="230e9df3-be65-4c73-a93b-d1236ebd677e">
      <Terms xmlns="http://schemas.microsoft.com/office/infopath/2007/PartnerControls"/>
    </i1b478372f814787abd313030b81fcb2>
    <b4224c12c78d42ea9b214de0badf8358 xmlns="230e9df3-be65-4c73-a93b-d1236ebd677e">
      <Terms xmlns="http://schemas.microsoft.com/office/infopath/2007/PartnerControls"/>
    </b4224c12c78d42ea9b214de0badf8358>
    <TaxCatchAll xmlns="230e9df3-be65-4c73-a93b-d1236ebd677e">
      <Value>201</Value>
      <Value>348</Value>
      <Value>346</Value>
      <Value>5</Value>
      <Value>21</Value>
      <Value>345</Value>
    </TaxCatchAll>
    <mb88723863e1404388ba3733387d48df xmlns="230e9df3-be65-4c73-a93b-d1236ebd677e">
      <Terms xmlns="http://schemas.microsoft.com/office/infopath/2007/PartnerControls"/>
    </mb88723863e1404388ba3733387d48df>
    <m6c7b4717b6346e6a075a59dd47eac69 xmlns="230e9df3-be65-4c73-a93b-d1236ebd677e">
      <Terms xmlns="http://schemas.microsoft.com/office/infopath/2007/PartnerControls"/>
    </m6c7b4717b6346e6a075a59dd47eac69>
    <kf34bcdc8fc34e479d3f94c6210e8e27 xmlns="230e9df3-be65-4c73-a93b-d1236ebd677e">
      <Terms xmlns="http://schemas.microsoft.com/office/infopath/2007/PartnerControls"/>
    </kf34bcdc8fc34e479d3f94c6210e8e27>
    <GenericText2 xmlns="230e9df3-be65-4c73-a93b-d1236ebd677e">G01KC-1-15357</GenericText2>
    <_dlc_DocId xmlns="230e9df3-be65-4c73-a93b-d1236ebd677e">G01KC-99682991-15499</_dlc_DocId>
    <_dlc_DocIdUrl xmlns="230e9df3-be65-4c73-a93b-d1236ebd677e">
      <Url>https://microsoft.sharepoint.com/sites/Infopedia_G01KC/_layouts/15/DocIdRedir.aspx?ID=G01KC-99682991-15499</Url>
      <Description>G01KC-99682991-15499</Description>
    </_dlc_DocIdUrl>
    <Update_x0020_Parent_x0020_Child_x0020_Relation_x0028_1_x0029_0 xmlns="b3bc04a5-d503-43b1-b98c-a8cf663329d9">
      <Url xsi:nil="true"/>
      <Description xsi:nil="true"/>
    </Update_x0020_Parent_x0020_Child_x0020_Relation_x0028_1_x0029_0>
  </documentManagement>
</p:properties>
</file>

<file path=customXml/item5.xml><?xml version="1.0" encoding="utf-8"?>
<Control xmlns="http://schemas.microsoft.com/VisualStudio/2011/storyboarding/control">
  <Id Name="StorytellingCommon.HandCursor" Revision="1" Stencil="StorytellingCommon" StencilVersion="1.0"/>
</Control>
</file>

<file path=customXml/item50.xml><?xml version="1.0" encoding="utf-8"?>
<Control xmlns="http://schemas.microsoft.com/VisualStudio/2011/storyboarding/control">
  <Id Name="System.Storyboarding.WindowsPhoneIcons.Cancel" Revision="1" Stencil="System.Storyboarding.WindowsPhoneIcons" StencilVersion="0.1"/>
</Control>
</file>

<file path=customXml/item51.xml><?xml version="1.0" encoding="utf-8"?>
<Control xmlns="http://schemas.microsoft.com/VisualStudio/2011/storyboarding/control">
  <Id Name="03ad4d9b-4b9d-44ba-9033-0000952eba9d" RevisionId="77940bd2-b573-4b5a-acef-50d9302aaf3c" Stencil="172d6d98-e5c9-42e9-a209-79f7a94bbd38" StencilRevisionId="00000000-0000-0000-0000-000000000000" StencilVersion="0.0"/>
</Control>
</file>

<file path=customXml/item52.xml><?xml version="1.0" encoding="utf-8"?>
<Control xmlns="http://schemas.microsoft.com/VisualStudio/2011/storyboarding/control">
  <Id Name="e9d383c8-3e3d-4afe-bad2-e7c666f1c010" Revision="1" Stencil="System.MyShapes" StencilVersion="1.0"/>
</Control>
</file>

<file path=customXml/item53.xml><?xml version="1.0" encoding="utf-8"?>
<Control xmlns="http://schemas.microsoft.com/VisualStudio/2011/storyboarding/control">
  <Id Name="System.Storyboarding.WindowsAppIcons.Copy" Revision="1" Stencil="System.Storyboarding.WindowsAppIcons" StencilVersion="0.1"/>
</Control>
</file>

<file path=customXml/item54.xml><?xml version="1.0" encoding="utf-8"?>
<Control xmlns="http://schemas.microsoft.com/VisualStudio/2011/storyboarding/control">
  <Id Name="System.Storyboarding.WindowsPhoneIcons.Cancel" Revision="1" Stencil="System.Storyboarding.WindowsPhoneIcons" StencilVersion="0.1"/>
</Control>
</file>

<file path=customXml/item55.xml><?xml version="1.0" encoding="utf-8"?>
<Control xmlns="http://schemas.microsoft.com/VisualStudio/2011/storyboarding/control">
  <Id Name="System.Storyboarding.WindowsAppIcons.Search" Revision="1" Stencil="System.Storyboarding.WindowsAppIcons" StencilVersion="0.1"/>
</Control>
</file>

<file path=customXml/item56.xml><?xml version="1.0" encoding="utf-8"?>
<Control xmlns="http://schemas.microsoft.com/VisualStudio/2011/storyboarding/control">
  <Id Name="System.Storyboarding.WindowsAppIcons.Settings" Revision="1" Stencil="System.Storyboarding.WindowsAppIcons" StencilVersion="0.1"/>
</Control>
</file>

<file path=customXml/item57.xml><?xml version="1.0" encoding="utf-8"?>
<Control xmlns="http://schemas.microsoft.com/VisualStudio/2011/storyboarding/control">
  <Id Name="System.Storyboarding.WindowsPhoneIcons.Add" Revision="1" Stencil="System.Storyboarding.WindowsPhoneIcons" StencilVersion="0.1"/>
</Control>
</file>

<file path=customXml/item58.xml><?xml version="1.0" encoding="utf-8"?>
<Control xmlns="http://schemas.microsoft.com/VisualStudio/2011/storyboarding/control">
  <Id Name="System.Storyboarding.WindowsPhoneIcons.Minus" Revision="1" Stencil="System.Storyboarding.WindowsPhoneIcons" StencilVersion="0.1"/>
</Control>
</file>

<file path=customXml/item59.xml><?xml version="1.0" encoding="utf-8"?>
<Control xmlns="http://schemas.microsoft.com/VisualStudio/2011/storyboarding/control">
  <Id Name="System.Storyboarding.WindowsPhoneIcons.Add" Revision="1" Stencil="System.Storyboarding.WindowsPhoneIcons" StencilVersion="0.1"/>
</Control>
</file>

<file path=customXml/item6.xml><?xml version="1.0" encoding="utf-8"?>
<Control xmlns="http://schemas.microsoft.com/VisualStudio/2011/storyboarding/control">
  <Id Name="System.Storyboarding.WindowsPhoneIcons.Cancel" Revision="1" Stencil="System.Storyboarding.WindowsPhoneIcons" StencilVersion="0.1"/>
</Control>
</file>

<file path=customXml/item60.xml><?xml version="1.0" encoding="utf-8"?>
<Control xmlns="http://schemas.microsoft.com/VisualStudio/2011/storyboarding/control">
  <Id Name="38b88af0-0751-44eb-8b42-d5ddb4671698" Revision="1" Stencil="System.MyShapes" StencilVersion="1.0"/>
</Control>
</file>

<file path=customXml/item61.xml><?xml version="1.0" encoding="utf-8"?>
<Control xmlns="http://schemas.microsoft.com/VisualStudio/2011/storyboarding/control">
  <Id Name="1db4a566-4f2f-4e29-8012-63f4aff780b4" Revision="1" Stencil="09ee8e29-8a48-4e3d-a569-7c1ba11c2e3d" StencilVersion="1.0"/>
</Control>
</file>

<file path=customXml/item62.xml><?xml version="1.0" encoding="utf-8"?>
<Control xmlns="http://schemas.microsoft.com/VisualStudio/2011/storyboarding/control">
  <Id Name="System.Storyboarding.WindowsAppIcons.Settings" Revision="1" Stencil="System.Storyboarding.WindowsAppIcons" StencilVersion="0.1"/>
</Control>
</file>

<file path=customXml/item63.xml><?xml version="1.0" encoding="utf-8"?>
<Control xmlns="http://schemas.microsoft.com/VisualStudio/2011/storyboarding/control">
  <Id Name="System.Storyboarding.WindowsAppIcons.Zoom" Revision="1" Stencil="System.Storyboarding.WindowsAppIcons" StencilVersion="0.1"/>
</Control>
</file>

<file path=customXml/item64.xml><?xml version="1.0" encoding="utf-8"?>
<Control xmlns="http://schemas.microsoft.com/VisualStudio/2011/storyboarding/control">
  <Id Name="System.Storyboarding.WindowsPhoneIcons.Minus" Revision="1" Stencil="System.Storyboarding.WindowsPhoneIcons" StencilVersion="0.1"/>
</Control>
</file>

<file path=customXml/item65.xml><?xml version="1.0" encoding="utf-8"?>
<Control xmlns="http://schemas.microsoft.com/VisualStudio/2011/storyboarding/control">
  <Id Name="System.Storyboarding.WindowsPhoneIcons.OverflowDots" Revision="1" Stencil="System.Storyboarding.WindowsPhoneIcons" StencilVersion="0.1"/>
</Control>
</file>

<file path=customXml/item66.xml><?xml version="1.0" encoding="utf-8"?>
<Control xmlns="http://schemas.microsoft.com/VisualStudio/2011/storyboarding/control">
  <Id Name="21ce592b-caf6-43e6-83e0-33717e975a17" Revision="2" Stencil="System.MyShapes" StencilVersion="1.0"/>
</Control>
</file>

<file path=customXml/item67.xml><?xml version="1.0" encoding="utf-8"?>
<Control xmlns="http://schemas.microsoft.com/VisualStudio/2011/storyboarding/control">
  <Id Name="System.Storyboarding.WindowsAppIcons.Search" Revision="1" Stencil="System.Storyboarding.WindowsAppIcons" StencilVersion="0.1"/>
</Control>
</file>

<file path=customXml/item68.xml><?xml version="1.0" encoding="utf-8"?>
<Control xmlns="http://schemas.microsoft.com/VisualStudio/2011/storyboarding/control">
  <Id Name="4b899d4c-b1de-4c17-8765-a5b417bf4ebc" Revision="1" Stencil="System.MyShapes" StencilVersion="1.0"/>
</Control>
</file>

<file path=customXml/item69.xml><?xml version="1.0" encoding="utf-8"?>
<Control xmlns="http://schemas.microsoft.com/VisualStudio/2011/storyboarding/control">
  <Id Name="03ad4d9b-4b9d-44ba-9033-0000952eba9d" RevisionId="77940bd2-b573-4b5a-acef-50d9302aaf3c" Stencil="172d6d98-e5c9-42e9-a209-79f7a94bbd38" StencilRevisionId="00000000-0000-0000-0000-000000000000" StencilVersion="0.0"/>
</Control>
</file>

<file path=customXml/item7.xml><?xml version="1.0" encoding="utf-8"?>
<Control xmlns="http://schemas.microsoft.com/VisualStudio/2011/storyboarding/control">
  <Id Name="System.Storyboarding.WindowsAppIcons.Search" Revision="1" Stencil="System.Storyboarding.WindowsAppIcons" StencilVersion="0.1"/>
</Control>
</file>

<file path=customXml/item70.xml><?xml version="1.0" encoding="utf-8"?>
<Control xmlns="http://schemas.microsoft.com/VisualStudio/2011/storyboarding/control">
  <Id Name="95030e5e-d43f-4111-a1c2-743a7dbd35b6" Revision="1" Stencil="System.MyShapes" StencilVersion="1.0"/>
</Control>
</file>

<file path=customXml/item71.xml><?xml version="1.0" encoding="utf-8"?>
<Control xmlns="http://schemas.microsoft.com/VisualStudio/2011/storyboarding/control">
  <Id Name="38b88af0-0751-44eb-8b42-d5ddb4671698" Revision="1" Stencil="System.MyShapes" StencilVersion="1.0"/>
</Control>
</file>

<file path=customXml/item72.xml><?xml version="1.0" encoding="utf-8"?>
<Control xmlns="http://schemas.microsoft.com/VisualStudio/2011/storyboarding/control">
  <Id Name="4b899d4c-b1de-4c17-8765-a5b417bf4ebc" Revision="1" Stencil="System.MyShapes" StencilVersion="1.0"/>
</Control>
</file>

<file path=customXml/item73.xml><?xml version="1.0" encoding="utf-8"?>
<Control xmlns="http://schemas.microsoft.com/VisualStudio/2011/storyboarding/control">
  <Id Name="4b899d4c-b1de-4c17-8765-a5b417bf4ebc" Revision="1" Stencil="System.MyShapes" StencilVersion="1.0"/>
</Control>
</file>

<file path=customXml/item74.xml><?xml version="1.0" encoding="utf-8"?>
<Control xmlns="http://schemas.microsoft.com/VisualStudio/2011/storyboarding/control">
  <Id Name="1c2fbc2a-c7e9-4dd4-a869-97fb70ae0309" Revision="1" Stencil="85a07843-b809-41ee-b566-325b1850150a" StencilVersion="1.0"/>
</Control>
</file>

<file path=customXml/item75.xml><?xml version="1.0" encoding="utf-8"?>
<?mso-contentType ?>
<FormTemplates xmlns="http://schemas.microsoft.com/sharepoint/v3/contenttype/forms">
  <Display>DocumentLibraryForm</Display>
  <Edit>DocumentLibraryForm</Edit>
  <New>DocumentLibraryForm</New>
</FormTemplates>
</file>

<file path=customXml/item76.xml><?xml version="1.0" encoding="utf-8"?>
<Control xmlns="http://schemas.microsoft.com/VisualStudio/2011/storyboarding/control">
  <Id Name="System.Storyboarding.WindowsPhoneIcons.OverflowDots" Revision="1" Stencil="System.Storyboarding.WindowsPhoneIcons" StencilVersion="0.1"/>
</Control>
</file>

<file path=customXml/item77.xml><?xml version="1.0" encoding="utf-8"?>
<Control xmlns="http://schemas.microsoft.com/VisualStudio/2011/storyboarding/control">
  <Id Name="System.Storyboarding.WindowsPhoneIcons.OverflowDots" Revision="1" Stencil="System.Storyboarding.WindowsPhoneIcons" StencilVersion="0.1"/>
</Control>
</file>

<file path=customXml/item78.xml><?xml version="1.0" encoding="utf-8"?>
<Control xmlns="http://schemas.microsoft.com/VisualStudio/2011/storyboarding/control">
  <Id Name="System.Storyboarding.Metro.MetroTileMedium" Revision="1" Stencil="System.Storyboarding.Metro" StencilVersion="0.1"/>
</Control>
</file>

<file path=customXml/item79.xml><?xml version="1.0" encoding="utf-8"?>
<Control xmlns="http://schemas.microsoft.com/VisualStudio/2011/storyboarding/control">
  <Id Name="03ad4d9b-4b9d-44ba-9033-0000952eba9d" RevisionId="77940bd2-b573-4b5a-acef-50d9302aaf3c" Stencil="172d6d98-e5c9-42e9-a209-79f7a94bbd38" StencilRevisionId="00000000-0000-0000-0000-000000000000" StencilVersion="0.0"/>
</Control>
</file>

<file path=customXml/item8.xml><?xml version="1.0" encoding="utf-8"?>
<Control xmlns="http://schemas.microsoft.com/VisualStudio/2011/storyboarding/control">
  <Id Name="1c2fbc2a-c7e9-4dd4-a869-97fb70ae0309" Revision="1" Stencil="85a07843-b809-41ee-b566-325b1850150a" StencilVersion="1.0"/>
</Control>
</file>

<file path=customXml/item80.xml><?xml version="1.0" encoding="utf-8"?>
<Control xmlns="http://schemas.microsoft.com/VisualStudio/2011/storyboarding/control">
  <Id Name="9b02dc29-9bf5-4f5a-b3db-dbeef4261eba" RevisionId="83beb46c-889f-4d61-9758-0556245306c8" Stencil="172d6d98-e5c9-42e9-a209-79f7a94bbd38" StencilRevisionId="00000000-0000-0000-0000-000000000000" StencilVersion="0.0"/>
</Control>
</file>

<file path=customXml/item81.xml><?xml version="1.0" encoding="utf-8"?>
<ct:contentTypeSchema xmlns:ct="http://schemas.microsoft.com/office/2006/metadata/contentType" xmlns:ma="http://schemas.microsoft.com/office/2006/metadata/properties/metaAttributes" ct:_="" ma:_="" ma:contentTypeName="SMSG KM Document" ma:contentTypeID="0x0101000E4CB7077FEE4FF7AE86D4A500EEC7800300F96E2758736AEF45AFCE0C190C2A9DEC00CC074746C0EF6D439A06F1AAD31A3C2B" ma:contentTypeVersion="34" ma:contentTypeDescription="A document content type used by Infopedia." ma:contentTypeScope="" ma:versionID="4e993590e622ed2bd331893c9f108928">
  <xsd:schema xmlns:xsd="http://www.w3.org/2001/XMLSchema" xmlns:xs="http://www.w3.org/2001/XMLSchema" xmlns:p="http://schemas.microsoft.com/office/2006/metadata/properties" xmlns:ns1="http://schemas.microsoft.com/sharepoint/v3" xmlns:ns2="230e9df3-be65-4c73-a93b-d1236ebd677e" xmlns:ns3="230E9DF3-BE65-4C73-A93B-D1236EBD677E" xmlns:ns4="b3bc04a5-d503-43b1-b98c-a8cf663329d9" targetNamespace="http://schemas.microsoft.com/office/2006/metadata/properties" ma:root="true" ma:fieldsID="23d27992b14a526038fb0a3e57024a42" ns1:_="" ns2:_="" ns3:_="" ns4:_="">
    <xsd:import namespace="http://schemas.microsoft.com/sharepoint/v3"/>
    <xsd:import namespace="230e9df3-be65-4c73-a93b-d1236ebd677e"/>
    <xsd:import namespace="230E9DF3-BE65-4C73-A93B-D1236EBD677E"/>
    <xsd:import namespace="b3bc04a5-d503-43b1-b98c-a8cf663329d9"/>
    <xsd:element name="properties">
      <xsd:complexType>
        <xsd:sequence>
          <xsd:element name="documentManagement">
            <xsd:complexType>
              <xsd:all>
                <xsd:element ref="ns1:RoutingRuleDescription" minOccurs="0"/>
                <xsd:element ref="ns2:DocumentDescription" minOccurs="0"/>
                <xsd:element ref="ns2:Owner"/>
                <xsd:element ref="ns3:PublishDate" minOccurs="0"/>
                <xsd:element ref="ns1:PublishingPageContent" minOccurs="0"/>
                <xsd:element ref="ns2:Thumbnail1" minOccurs="0"/>
                <xsd:element ref="ns1:AverageRating" minOccurs="0"/>
                <xsd:element ref="ns1:RatingCount" minOccurs="0"/>
                <xsd:element ref="ns1:PublishingExpirationDate" minOccurs="0"/>
                <xsd:element ref="ns3:ApplyWorkflowRules" minOccurs="0"/>
                <xsd:element ref="ns2:ContentID" minOccurs="0"/>
                <xsd:element ref="ns2:Blog_x0020_Name" minOccurs="0"/>
                <xsd:element ref="ns2:hd9637eefc984b85b6097c6374e15725" minOccurs="0"/>
                <xsd:element ref="ns2:TaxCatchAll" minOccurs="0"/>
                <xsd:element ref="ns2:TaxCatchAllLabel" minOccurs="0"/>
                <xsd:element ref="ns2:b4224c12c78d42ea9b214de0badf8358" minOccurs="0"/>
                <xsd:element ref="ns2:_dlc_DocId" minOccurs="0"/>
                <xsd:element ref="ns2:TaxKeywordTaxHTField" minOccurs="0"/>
                <xsd:element ref="ns2:_dlc_DocIdUrl" minOccurs="0"/>
                <xsd:element ref="ns2:_dlc_DocIdPersistId" minOccurs="0"/>
                <xsd:element ref="ns1:ReportOwner" minOccurs="0"/>
                <xsd:element ref="ns2:m6d26e40ac264097a006193f92232ece" minOccurs="0"/>
                <xsd:element ref="ns2:ConfidentialityTaxHTField0" minOccurs="0"/>
                <xsd:element ref="ns2:od9986d31974458fb3007746ec0bce5f" minOccurs="0"/>
                <xsd:element ref="ns2:bf80e81150e248c48aa8cffdf0021a1f" minOccurs="0"/>
                <xsd:element ref="ns2:mb88723863e1404388ba3733387d48df" minOccurs="0"/>
                <xsd:element ref="ns2:l3c3ea61849e4288a8acc49bb5388e8c" minOccurs="0"/>
                <xsd:element ref="ns2:i0d941ee1e744ffea7aeee9924c91cbb" minOccurs="0"/>
                <xsd:element ref="ns2:i1b478372f814787abd313030b81fcb2" minOccurs="0"/>
                <xsd:element ref="ns2:Coowner" minOccurs="0"/>
                <xsd:element ref="ns2:k21a64daf20d4502b2796a1c6b8ce6c8" minOccurs="0"/>
                <xsd:element ref="ns2:b60f8d2dbb984f349d80d8196897f4d3" minOccurs="0"/>
                <xsd:element ref="ns2:ec5b2ad5c27b45fb8a00a1f27c7ce1ae" minOccurs="0"/>
                <xsd:element ref="ns2:m6c7b4717b6346e6a075a59dd47eac69" minOccurs="0"/>
                <xsd:element ref="ns2:kf34bcdc8fc34e479d3f94c6210e8e27" minOccurs="0"/>
                <xsd:element ref="ns2:ef109fd36bcf4bcd9dd945731030600b" minOccurs="0"/>
                <xsd:element ref="ns2:eb54ac91059940029a3cc8a4ff5af673" minOccurs="0"/>
                <xsd:element ref="ns2:k20e0dfa74bf4e44818db03027b0ccd8" minOccurs="0"/>
                <xsd:element ref="ns2:GenericText2" minOccurs="0"/>
                <xsd:element ref="ns2:GenericHTML1" minOccurs="0"/>
                <xsd:element ref="ns4:Update_x0020_Parent_x0020_Child_x0020_Relation_x0028_1_x0029_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outingRuleDescription" ma:index="2" nillable="true" ma:displayName="Description" ma:description="" ma:hidden="true" ma:internalName="RoutingRuleDescription" ma:readOnly="false">
      <xsd:simpleType>
        <xsd:restriction base="dms:Text">
          <xsd:maxLength value="255"/>
        </xsd:restriction>
      </xsd:simpleType>
    </xsd:element>
    <xsd:element name="PublishingPageContent" ma:index="9" nillable="true" ma:displayName="Page Content" ma:description="Page Content is a site column created by the Publishing feature. It is used on the Article Page Content Type as the content of the page." ma:internalName="PublishingPageContent" ma:readOnly="false">
      <xsd:simpleType>
        <xsd:restriction base="dms:Unknown"/>
      </xsd:simpleType>
    </xsd:element>
    <xsd:element name="AverageRating" ma:index="13" nillable="true" ma:displayName="Rating (0-5)" ma:decimals="2" ma:description="Average value of all the ratings that have been submitted" ma:internalName="AverageRating" ma:readOnly="false">
      <xsd:simpleType>
        <xsd:restriction base="dms:Number"/>
      </xsd:simpleType>
    </xsd:element>
    <xsd:element name="RatingCount" ma:index="14" nillable="true" ma:displayName="Number of Ratings" ma:decimals="0" ma:description="Number of ratings submitted" ma:internalName="RatingCount" ma:readOnly="false">
      <xsd:simpleType>
        <xsd:restriction base="dms:Number"/>
      </xsd:simpleType>
    </xsd:element>
    <xsd:element name="PublishingExpirationDate" ma:index="17" nillable="true" ma:displayName="Scheduling End Date" ma:description="Scheduling End Date is a site column created by the Publishing feature. It is used to specify the date and time on which this page will no longer appear to site visitors." ma:internalName="PublishingExpirationDate" ma:readOnly="false">
      <xsd:simpleType>
        <xsd:restriction base="dms:Unknown"/>
      </xsd:simpleType>
    </xsd:element>
    <xsd:element name="ReportOwner" ma:index="33" nillable="true" ma:displayName="Owner (People and Groups)" ma:description="Owner of this document" ma:hidden="true" ma:list="UserInfo" ma:SearchPeopleOnly="false" ma:SharePointGroup="0" ma:internalName="Report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DocumentDescription" ma:index="3" nillable="true" ma:displayName="Document Description" ma:description="Alternate description for documents that can be used for display." ma:internalName="DocumentDescription">
      <xsd:simpleType>
        <xsd:restriction base="dms:Note">
          <xsd:maxLength value="255"/>
        </xsd:restriction>
      </xsd:simpleType>
    </xsd:element>
    <xsd:element name="Owner" ma:index="4" ma:displayName="Owner" ma:list="UserInfo" ma:SharePointGroup="0" ma:internalName="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Thumbnail1" ma:index="10" nillable="true" ma:displayName="Thumbnail" ma:format="Hyperlink" ma:internalName="Thumbnail1"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ContentID" ma:index="19" nillable="true" ma:displayName="ContentID" ma:indexed="true" ma:internalName="ContentID">
      <xsd:simpleType>
        <xsd:restriction base="dms:Text">
          <xsd:maxLength value="255"/>
        </xsd:restriction>
      </xsd:simpleType>
    </xsd:element>
    <xsd:element name="Blog_x0020_Name" ma:index="20" nillable="true" ma:displayName="Blog Name" ma:description="Title of an Infopedia Blog" ma:internalName="Blog_x0020_Name" ma:readOnly="false">
      <xsd:simpleType>
        <xsd:restriction base="dms:Text">
          <xsd:maxLength value="255"/>
        </xsd:restriction>
      </xsd:simpleType>
    </xsd:element>
    <xsd:element name="hd9637eefc984b85b6097c6374e15725" ma:index="22" nillable="true" ma:taxonomy="true" ma:internalName="hd9637eefc984b85b6097c6374e15725" ma:taxonomyFieldName="ItemType" ma:displayName="SMSG Item Type" ma:default="" ma:fieldId="{1d9637ee-fc98-4b85-b609-7c6374e15725}" ma:taxonomyMulti="true" ma:sspId="e385fb40-52d4-4fae-9c5b-3e8ff8a5878e" ma:termSetId="a611a704-4666-406e-a571-a6e9bb4a2dcc" ma:anchorId="3d59bf14-be35-4b82-81a4-70bbe2a90cc2" ma:open="false" ma:isKeyword="false">
      <xsd:complexType>
        <xsd:sequence>
          <xsd:element ref="pc:Terms" minOccurs="0" maxOccurs="1"/>
        </xsd:sequence>
      </xsd:complexType>
    </xsd:element>
    <xsd:element name="TaxCatchAll" ma:index="24" nillable="true" ma:displayName="Taxonomy Catch All Column" ma:description="" ma:hidden="true" ma:list="{8e3d5b1f-74bf-4cd5-90f8-860d03c4e4d4}" ma:internalName="TaxCatchAll" ma:showField="CatchAllData" ma:web="2478d1b8-79bf-461f-b8e8-704d21601f1a">
      <xsd:complexType>
        <xsd:complexContent>
          <xsd:extension base="dms:MultiChoiceLookup">
            <xsd:sequence>
              <xsd:element name="Value" type="dms:Lookup" maxOccurs="unbounded" minOccurs="0" nillable="true"/>
            </xsd:sequence>
          </xsd:extension>
        </xsd:complexContent>
      </xsd:complexType>
    </xsd:element>
    <xsd:element name="TaxCatchAllLabel" ma:index="25" nillable="true" ma:displayName="Taxonomy Catch All Column1" ma:description="" ma:hidden="true" ma:list="{8e3d5b1f-74bf-4cd5-90f8-860d03c4e4d4}" ma:internalName="TaxCatchAllLabel" ma:readOnly="true" ma:showField="CatchAllDataLabel" ma:web="2478d1b8-79bf-461f-b8e8-704d21601f1a">
      <xsd:complexType>
        <xsd:complexContent>
          <xsd:extension base="dms:MultiChoiceLookup">
            <xsd:sequence>
              <xsd:element name="Value" type="dms:Lookup" maxOccurs="unbounded" minOccurs="0" nillable="true"/>
            </xsd:sequence>
          </xsd:extension>
        </xsd:complexContent>
      </xsd:complexType>
    </xsd:element>
    <xsd:element name="b4224c12c78d42ea9b214de0badf8358" ma:index="27" nillable="true" ma:taxonomy="true" ma:internalName="b4224c12c78d42ea9b214de0badf8358" ma:taxonomyFieldName="EnterpriseDomainTags" ma:displayName="EnterpriseDomainTags" ma:default="" ma:fieldId="{b4224c12-c78d-42ea-9b21-4de0badf8358}" ma:taxonomyMulti="true" ma:sspId="e385fb40-52d4-4fae-9c5b-3e8ff8a5878e" ma:termSetId="d039009f-2da8-468b-bf5e-ff4693a9f72f" ma:anchorId="00000000-0000-0000-0000-000000000000" ma:open="false" ma:isKeyword="false">
      <xsd:complexType>
        <xsd:sequence>
          <xsd:element ref="pc:Terms" minOccurs="0" maxOccurs="1"/>
        </xsd:sequence>
      </xsd:complexType>
    </xsd:element>
    <xsd:element name="_dlc_DocId" ma:index="28" nillable="true" ma:displayName="Document ID Value" ma:description="The value of the document ID assigned to this item." ma:indexed="true" ma:internalName="_dlc_DocId" ma:readOnly="true">
      <xsd:simpleType>
        <xsd:restriction base="dms:Text"/>
      </xsd:simpleType>
    </xsd:element>
    <xsd:element name="TaxKeywordTaxHTField" ma:index="29"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_dlc_DocIdUrl" ma:index="30"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32" nillable="true" ma:displayName="Persist ID" ma:description="Keep ID on add." ma:hidden="true" ma:internalName="_dlc_DocIdPersistId" ma:readOnly="true">
      <xsd:simpleType>
        <xsd:restriction base="dms:Boolean"/>
      </xsd:simpleType>
    </xsd:element>
    <xsd:element name="m6d26e40ac264097a006193f92232ece" ma:index="35" nillable="true" ma:taxonomy="true" ma:internalName="m6d26e40ac264097a006193f92232ece" ma:taxonomyFieldName="TechnicalLevel" ma:displayName="Technical Level" ma:default="" ma:fieldId="{66d26e40-ac26-4097-a006-193f92232ece}" ma:sspId="e385fb40-52d4-4fae-9c5b-3e8ff8a5878e" ma:termSetId="7123edbd-7265-47b9-9049-04e46d245d8e" ma:anchorId="3c636e1e-6390-429f-a144-68438d32bffe" ma:open="false" ma:isKeyword="false">
      <xsd:complexType>
        <xsd:sequence>
          <xsd:element ref="pc:Terms" minOccurs="0" maxOccurs="1"/>
        </xsd:sequence>
      </xsd:complexType>
    </xsd:element>
    <xsd:element name="ConfidentialityTaxHTField0" ma:index="36" ma:taxonomy="true" ma:internalName="ConfidentialityTaxHTField0" ma:taxonomyFieldName="Confidentiality" ma:displayName="Confidentiality" ma:default="5;#Microsoft confidential|461efa83-0283-486a-a8d5-943328f3693f" ma:fieldId="{840a9f3c-1e14-4c21-9dbf-5637765665db}" ma:sspId="e385fb40-52d4-4fae-9c5b-3e8ff8a5878e" ma:termSetId="e0e820dc-7da0-48b9-8472-209c7e82d1d0" ma:anchorId="00000000-0000-0000-0000-000000000000" ma:open="false" ma:isKeyword="false">
      <xsd:complexType>
        <xsd:sequence>
          <xsd:element ref="pc:Terms" minOccurs="0" maxOccurs="1"/>
        </xsd:sequence>
      </xsd:complexType>
    </xsd:element>
    <xsd:element name="od9986d31974458fb3007746ec0bce5f" ma:index="37" nillable="true" ma:taxonomy="true" ma:internalName="od9986d31974458fb3007746ec0bce5f" ma:taxonomyFieldName="Languages" ma:displayName="SMSG Languages" ma:default="" ma:fieldId="{8d9986d3-1974-458f-b300-7746ec0bce5f}" ma:taxonomyMulti="true" ma:sspId="e385fb40-52d4-4fae-9c5b-3e8ff8a5878e" ma:termSetId="a611a704-4666-406e-a571-a6e9bb4a2dcc" ma:anchorId="c5f267fd-fa38-4ffe-a1d8-2693d87e90bc" ma:open="false" ma:isKeyword="false">
      <xsd:complexType>
        <xsd:sequence>
          <xsd:element ref="pc:Terms" minOccurs="0" maxOccurs="1"/>
        </xsd:sequence>
      </xsd:complexType>
    </xsd:element>
    <xsd:element name="bf80e81150e248c48aa8cffdf0021a1f" ma:index="39" nillable="true" ma:taxonomy="true" ma:internalName="bf80e81150e248c48aa8cffdf0021a1f" ma:taxonomyFieldName="Products" ma:displayName="SMSG Products &amp; Technologies" ma:default="" ma:fieldId="{bf80e811-50e2-48c4-8aa8-cffdf0021a1f}" ma:taxonomyMulti="true" ma:sspId="e385fb40-52d4-4fae-9c5b-3e8ff8a5878e" ma:termSetId="a611a704-4666-406e-a571-a6e9bb4a2dcc" ma:anchorId="f7bdd4ba-8e81-43d6-a504-860f505d5c97" ma:open="false" ma:isKeyword="false">
      <xsd:complexType>
        <xsd:sequence>
          <xsd:element ref="pc:Terms" minOccurs="0" maxOccurs="1"/>
        </xsd:sequence>
      </xsd:complexType>
    </xsd:element>
    <xsd:element name="mb88723863e1404388ba3733387d48df" ma:index="41" nillable="true" ma:taxonomy="true" ma:internalName="mb88723863e1404388ba3733387d48df" ma:taxonomyFieldName="Audiences" ma:displayName="SMSG Customer Audiences" ma:default="" ma:fieldId="{6b887238-63e1-4043-88ba-3733387d48df}" ma:taxonomyMulti="true" ma:sspId="e385fb40-52d4-4fae-9c5b-3e8ff8a5878e" ma:termSetId="a611a704-4666-406e-a571-a6e9bb4a2dcc" ma:anchorId="8a0280e9-c6e8-4e3c-80d6-8db643b96ddd" ma:open="false" ma:isKeyword="false">
      <xsd:complexType>
        <xsd:sequence>
          <xsd:element ref="pc:Terms" minOccurs="0" maxOccurs="1"/>
        </xsd:sequence>
      </xsd:complexType>
    </xsd:element>
    <xsd:element name="l3c3ea61849e4288a8acc49bb5388e8c" ma:index="43" nillable="true" ma:taxonomy="true" ma:internalName="l3c3ea61849e4288a8acc49bb5388e8c" ma:taxonomyFieldName="Groups" ma:displayName="SMSG Groups" ma:default="" ma:fieldId="{53c3ea61-849e-4288-a8ac-c49bb5388e8c}" ma:taxonomyMulti="true" ma:sspId="e385fb40-52d4-4fae-9c5b-3e8ff8a5878e" ma:termSetId="d039009f-2da8-468b-bf5e-ff4693a9f72f" ma:anchorId="ec38e82f-eddf-4553-aa72-f3bd3c1d5855" ma:open="false" ma:isKeyword="false">
      <xsd:complexType>
        <xsd:sequence>
          <xsd:element ref="pc:Terms" minOccurs="0" maxOccurs="1"/>
        </xsd:sequence>
      </xsd:complexType>
    </xsd:element>
    <xsd:element name="i0d941ee1e744ffea7aeee9924c91cbb" ma:index="45" nillable="true" ma:taxonomy="true" ma:internalName="i0d941ee1e744ffea7aeee9924c91cbb" ma:taxonomyFieldName="BusinessArchitecture" ma:displayName="SMSG Business Architecture" ma:default="" ma:fieldId="{20d941ee-1e74-4ffe-a7ae-ee9924c91cbb}" ma:taxonomyMulti="true" ma:sspId="e385fb40-52d4-4fae-9c5b-3e8ff8a5878e" ma:termSetId="d039009f-2da8-468b-bf5e-ff4693a9f72f" ma:anchorId="1951c1e0-4cc7-414f-a435-7369277bc757" ma:open="false" ma:isKeyword="false">
      <xsd:complexType>
        <xsd:sequence>
          <xsd:element ref="pc:Terms" minOccurs="0" maxOccurs="1"/>
        </xsd:sequence>
      </xsd:complexType>
    </xsd:element>
    <xsd:element name="i1b478372f814787abd313030b81fcb2" ma:index="47" nillable="true" ma:taxonomy="true" ma:internalName="i1b478372f814787abd313030b81fcb2" ma:taxonomyFieldName="ActivitiesAndPrograms" ma:displayName="SMSG Activities &amp; Programs" ma:default="" ma:fieldId="{21b47837-2f81-4787-abd3-13030b81fcb2}" ma:taxonomyMulti="true" ma:sspId="e385fb40-52d4-4fae-9c5b-3e8ff8a5878e" ma:termSetId="d039009f-2da8-468b-bf5e-ff4693a9f72f" ma:anchorId="846d39ff-6475-4006-99df-de42970d666e" ma:open="false" ma:isKeyword="false">
      <xsd:complexType>
        <xsd:sequence>
          <xsd:element ref="pc:Terms" minOccurs="0" maxOccurs="1"/>
        </xsd:sequence>
      </xsd:complexType>
    </xsd:element>
    <xsd:element name="Coowner" ma:index="49" nillable="true" ma:displayName="Co-owner" ma:list="UserInfo" ma:SearchPeopleOnly="false" ma:SharePointGroup="0" ma:internalName="Coowner" ma:showField="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k21a64daf20d4502b2796a1c6b8ce6c8" ma:index="50" nillable="true" ma:taxonomy="true" ma:internalName="k21a64daf20d4502b2796a1c6b8ce6c8" ma:taxonomyFieldName="Industries" ma:displayName="SMSG Industries" ma:default="" ma:fieldId="{421a64da-f20d-4502-b279-6a1c6b8ce6c8}" ma:taxonomyMulti="true" ma:sspId="e385fb40-52d4-4fae-9c5b-3e8ff8a5878e" ma:termSetId="a611a704-4666-406e-a571-a6e9bb4a2dcc" ma:anchorId="322da17f-7441-43de-8ac8-ca7d62aec02b" ma:open="false" ma:isKeyword="false">
      <xsd:complexType>
        <xsd:sequence>
          <xsd:element ref="pc:Terms" minOccurs="0" maxOccurs="1"/>
        </xsd:sequence>
      </xsd:complexType>
    </xsd:element>
    <xsd:element name="b60f8d2dbb984f349d80d8196897f4d3" ma:index="52" nillable="true" ma:taxonomy="true" ma:internalName="b60f8d2dbb984f349d80d8196897f4d3" ma:taxonomyFieldName="Roles" ma:displayName="SMSG Roles" ma:default="" ma:fieldId="{b60f8d2d-bb98-4f34-9d80-d8196897f4d3}" ma:taxonomyMulti="true" ma:sspId="e385fb40-52d4-4fae-9c5b-3e8ff8a5878e" ma:termSetId="a611a704-4666-406e-a571-a6e9bb4a2dcc" ma:anchorId="c9a07ef0-4236-4915-97ca-1b3392dac369" ma:open="false" ma:isKeyword="false">
      <xsd:complexType>
        <xsd:sequence>
          <xsd:element ref="pc:Terms" minOccurs="0" maxOccurs="1"/>
        </xsd:sequence>
      </xsd:complexType>
    </xsd:element>
    <xsd:element name="ec5b2ad5c27b45fb8a00a1f27c7ce1ae" ma:index="54" nillable="true" ma:taxonomy="true" ma:internalName="ec5b2ad5c27b45fb8a00a1f27c7ce1ae" ma:taxonomyFieldName="Partners" ma:displayName="SMSG Partners" ma:default="" ma:fieldId="{ec5b2ad5-c27b-45fb-8a00-a1f27c7ce1ae}" ma:taxonomyMulti="true" ma:sspId="e385fb40-52d4-4fae-9c5b-3e8ff8a5878e" ma:termSetId="a611a704-4666-406e-a571-a6e9bb4a2dcc" ma:anchorId="dd1a91fa-3198-4561-9b04-bc737b2a8291" ma:open="false" ma:isKeyword="false">
      <xsd:complexType>
        <xsd:sequence>
          <xsd:element ref="pc:Terms" minOccurs="0" maxOccurs="1"/>
        </xsd:sequence>
      </xsd:complexType>
    </xsd:element>
    <xsd:element name="m6c7b4717b6346e6a075a59dd47eac69" ma:index="56" nillable="true" ma:taxonomy="true" ma:internalName="m6c7b4717b6346e6a075a59dd47eac69" ma:taxonomyFieldName="Topics" ma:displayName="SMSG Topics" ma:default="" ma:fieldId="{66c7b471-7b63-46e6-a075-a59dd47eac69}" ma:taxonomyMulti="true" ma:sspId="e385fb40-52d4-4fae-9c5b-3e8ff8a5878e" ma:termSetId="d039009f-2da8-468b-bf5e-ff4693a9f72f" ma:anchorId="ddcce936-3357-448e-8326-e6fdfddfb752" ma:open="false" ma:isKeyword="false">
      <xsd:complexType>
        <xsd:sequence>
          <xsd:element ref="pc:Terms" minOccurs="0" maxOccurs="1"/>
        </xsd:sequence>
      </xsd:complexType>
    </xsd:element>
    <xsd:element name="kf34bcdc8fc34e479d3f94c6210e8e27" ma:index="58" nillable="true" ma:taxonomy="true" ma:internalName="kf34bcdc8fc34e479d3f94c6210e8e27" ma:taxonomyFieldName="Competitors" ma:displayName="SMSG Competition" ma:default="" ma:fieldId="{4f34bcdc-8fc3-4e47-9d3f-94c6210e8e27}" ma:taxonomyMulti="true" ma:sspId="e385fb40-52d4-4fae-9c5b-3e8ff8a5878e" ma:termSetId="a611a704-4666-406e-a571-a6e9bb4a2dcc" ma:anchorId="718f8fd0-b740-48bc-92ad-5700213c04b2" ma:open="false" ma:isKeyword="false">
      <xsd:complexType>
        <xsd:sequence>
          <xsd:element ref="pc:Terms" minOccurs="0" maxOccurs="1"/>
        </xsd:sequence>
      </xsd:complexType>
    </xsd:element>
    <xsd:element name="ef109fd36bcf4bcd9dd945731030600b" ma:index="60" nillable="true" ma:taxonomy="true" ma:internalName="ef109fd36bcf4bcd9dd945731030600b" ma:taxonomyFieldName="Region" ma:displayName="SMSG Region" ma:default="" ma:fieldId="{ef109fd3-6bcf-4bcd-9dd9-45731030600b}" ma:taxonomyMulti="true" ma:sspId="e385fb40-52d4-4fae-9c5b-3e8ff8a5878e" ma:termSetId="a611a704-4666-406e-a571-a6e9bb4a2dcc" ma:anchorId="c5404caa-7d82-41c6-82c2-0230c1d96864" ma:open="false" ma:isKeyword="false">
      <xsd:complexType>
        <xsd:sequence>
          <xsd:element ref="pc:Terms" minOccurs="0" maxOccurs="1"/>
        </xsd:sequence>
      </xsd:complexType>
    </xsd:element>
    <xsd:element name="eb54ac91059940029a3cc8a4ff5af673" ma:index="62" nillable="true" ma:taxonomy="true" ma:internalName="eb54ac91059940029a3cc8a4ff5af673" ma:taxonomyFieldName="SMSGDomain" ma:displayName="SMSG Domain" ma:default="" ma:fieldId="{eb54ac91-0599-4002-9a3c-c8a4ff5af673}"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k20e0dfa74bf4e44818db03027b0ccd8" ma:index="64" nillable="true" ma:taxonomy="true" ma:internalName="k20e0dfa74bf4e44818db03027b0ccd8" ma:taxonomyFieldName="Segments" ma:displayName="SMSG Customer Segments" ma:default="" ma:fieldId="{420e0dfa-74bf-4e44-818d-b03027b0ccd8}"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GenericText2" ma:index="66" nillable="true" ma:displayName="GenericText2" ma:description="Generic field for future features in implementation" ma:internalName="GenericText2">
      <xsd:simpleType>
        <xsd:restriction base="dms:Text">
          <xsd:maxLength value="255"/>
        </xsd:restriction>
      </xsd:simpleType>
    </xsd:element>
    <xsd:element name="GenericHTML1" ma:index="67" nillable="true" ma:displayName="GenericHTML1" ma:description="Generic field for future features in implementation" ma:internalName="GenericHTML1">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PublishDate" ma:index="5" nillable="true" ma:displayName="PublishDate" ma:description="Used in Blog Posts, this date is used to specify the Blog Article Date." ma:format="DateOnly" ma:internalName="PublishDate" ma:readOnly="false">
      <xsd:simpleType>
        <xsd:restriction base="dms:DateTime"/>
      </xsd:simpleType>
    </xsd:element>
    <xsd:element name="ApplyWorkflowRules" ma:index="18" nillable="true" ma:displayName="ApplyWorkflowRules" ma:default="Yes" ma:description="This columns is used to help to apply the workflow rules on Document Sets / Documents. by Default the Value is Yes" ma:format="Dropdown" ma:internalName="ApplyWorkflowRules" ma:readOnly="false">
      <xsd:simpleType>
        <xsd:restriction base="dms:Choice">
          <xsd:enumeration value="Yes"/>
          <xsd:enumeration value="No"/>
        </xsd:restriction>
      </xsd:simpleType>
    </xsd:element>
  </xsd:schema>
  <xsd:schema xmlns:xsd="http://www.w3.org/2001/XMLSchema" xmlns:xs="http://www.w3.org/2001/XMLSchema" xmlns:dms="http://schemas.microsoft.com/office/2006/documentManagement/types" xmlns:pc="http://schemas.microsoft.com/office/infopath/2007/PartnerControls" targetNamespace="b3bc04a5-d503-43b1-b98c-a8cf663329d9" elementFormDefault="qualified">
    <xsd:import namespace="http://schemas.microsoft.com/office/2006/documentManagement/types"/>
    <xsd:import namespace="http://schemas.microsoft.com/office/infopath/2007/PartnerControls"/>
    <xsd:element name="Update_x0020_Parent_x0020_Child_x0020_Relation_x0028_1_x0029_0" ma:index="68" nillable="true" ma:displayName="Update Parent Child Relation" ma:internalName="Update_x0020_Parent_x0020_Child_x0020_Relation_x0028_1_x0029_0">
      <xsd:complexType>
        <xsd:complexContent>
          <xsd:extension base="dms:URL">
            <xsd:sequence>
              <xsd:element name="Url" type="dms:ValidUrl" minOccurs="0" nillable="true"/>
              <xsd:element name="Description" type="xsd:string"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6"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82.xml><?xml version="1.0" encoding="utf-8"?>
<Control xmlns="http://schemas.microsoft.com/VisualStudio/2011/storyboarding/control">
  <Id Name="System.Storyboarding.WindowsPhoneIcons.OverflowDots" Revision="1" Stencil="System.Storyboarding.WindowsPhoneIcons" StencilVersion="0.1"/>
</Control>
</file>

<file path=customXml/item83.xml><?xml version="1.0" encoding="utf-8"?>
<Control xmlns="http://schemas.microsoft.com/VisualStudio/2011/storyboarding/control">
  <Id Name="5937341c-7984-4fd4-bf24-0d1d5d33c133" Revision="1" Stencil="System.MyShapes" StencilVersion="1.0"/>
</Control>
</file>

<file path=customXml/item84.xml><?xml version="1.0" encoding="utf-8"?>
<Control xmlns="http://schemas.microsoft.com/VisualStudio/2011/storyboarding/control">
  <Id Name="1c2fbc2a-c7e9-4dd4-a869-97fb70ae0309" Revision="1" Stencil="85a07843-b809-41ee-b566-325b1850150a" StencilVersion="1.0"/>
</Control>
</file>

<file path=customXml/item85.xml><?xml version="1.0" encoding="utf-8"?>
<Control xmlns="http://schemas.microsoft.com/VisualStudio/2011/storyboarding/control">
  <Id Name="8053f092-3f2a-4935-a32b-c4b725e8152d" Revision="1" Stencil="System.MyShapes" StencilVersion="1.0"/>
</Control>
</file>

<file path=customXml/item86.xml><?xml version="1.0" encoding="utf-8"?>
<Control xmlns="http://schemas.microsoft.com/VisualStudio/2011/storyboarding/control">
  <Id Name="System.Storyboarding.WindowsAppIcons.Copy" Revision="1" Stencil="System.Storyboarding.WindowsAppIcons" StencilVersion="0.1"/>
</Control>
</file>

<file path=customXml/item87.xml><?xml version="1.0" encoding="utf-8"?>
<Control xmlns="http://schemas.microsoft.com/VisualStudio/2011/storyboarding/control">
  <Id Name="28fb7df8-6c86-43a9-9095-4b847846147c" Revision="1" Stencil="System.MyShapes" StencilVersion="1.0"/>
</Control>
</file>

<file path=customXml/item88.xml><?xml version="1.0" encoding="utf-8"?>
<Control xmlns="http://schemas.microsoft.com/VisualStudio/2011/storyboarding/control">
  <Id Name="28fb7df8-6c86-43a9-9095-4b847846147c" Revision="1" Stencil="System.MyShapes" StencilVersion="1.0"/>
</Control>
</file>

<file path=customXml/item89.xml><?xml version="1.0" encoding="utf-8"?>
<Control xmlns="http://schemas.microsoft.com/VisualStudio/2011/storyboarding/control">
  <Id Name="System.Storyboarding.WindowsPhoneIcons.OverflowDots" Revision="1" Stencil="System.Storyboarding.WindowsPhoneIcons" StencilVersion="0.1"/>
</Control>
</file>

<file path=customXml/item9.xml><?xml version="1.0" encoding="utf-8"?>
<Control xmlns="http://schemas.microsoft.com/VisualStudio/2011/storyboarding/control">
  <Id Name="System.Storyboarding.WindowsPhoneIcons.Cancel" Revision="1" Stencil="System.Storyboarding.WindowsPhoneIcons" StencilVersion="0.1"/>
</Control>
</file>

<file path=customXml/itemProps1.xml><?xml version="1.0" encoding="utf-8"?>
<ds:datastoreItem xmlns:ds="http://schemas.openxmlformats.org/officeDocument/2006/customXml" ds:itemID="{8CCD558A-1A82-4666-A4F9-2C958DD295FE}">
  <ds:schemaRefs>
    <ds:schemaRef ds:uri="http://schemas.microsoft.com/VisualStudio/2011/storyboarding/control"/>
  </ds:schemaRefs>
</ds:datastoreItem>
</file>

<file path=customXml/itemProps10.xml><?xml version="1.0" encoding="utf-8"?>
<ds:datastoreItem xmlns:ds="http://schemas.openxmlformats.org/officeDocument/2006/customXml" ds:itemID="{9D3752D3-DB94-4A92-BC54-CEB06BC5F349}">
  <ds:schemaRefs>
    <ds:schemaRef ds:uri="http://schemas.microsoft.com/sharepoint/events"/>
  </ds:schemaRefs>
</ds:datastoreItem>
</file>

<file path=customXml/itemProps11.xml><?xml version="1.0" encoding="utf-8"?>
<ds:datastoreItem xmlns:ds="http://schemas.openxmlformats.org/officeDocument/2006/customXml" ds:itemID="{5EF07678-4E34-413F-8229-394C02030D98}">
  <ds:schemaRefs>
    <ds:schemaRef ds:uri="http://schemas.microsoft.com/VisualStudio/2011/storyboarding/control"/>
  </ds:schemaRefs>
</ds:datastoreItem>
</file>

<file path=customXml/itemProps12.xml><?xml version="1.0" encoding="utf-8"?>
<ds:datastoreItem xmlns:ds="http://schemas.openxmlformats.org/officeDocument/2006/customXml" ds:itemID="{7D467AD3-E518-41D5-A575-36FB0CA10AA8}">
  <ds:schemaRefs>
    <ds:schemaRef ds:uri="http://schemas.microsoft.com/VisualStudio/2011/storyboarding/control"/>
  </ds:schemaRefs>
</ds:datastoreItem>
</file>

<file path=customXml/itemProps13.xml><?xml version="1.0" encoding="utf-8"?>
<ds:datastoreItem xmlns:ds="http://schemas.openxmlformats.org/officeDocument/2006/customXml" ds:itemID="{4C901689-73BD-42C8-873A-30FE3730308C}">
  <ds:schemaRefs>
    <ds:schemaRef ds:uri="http://schemas.microsoft.com/VisualStudio/2011/storyboarding/control"/>
  </ds:schemaRefs>
</ds:datastoreItem>
</file>

<file path=customXml/itemProps14.xml><?xml version="1.0" encoding="utf-8"?>
<ds:datastoreItem xmlns:ds="http://schemas.openxmlformats.org/officeDocument/2006/customXml" ds:itemID="{A9508FDE-6BF6-40CA-9812-29B35D916E6A}">
  <ds:schemaRefs>
    <ds:schemaRef ds:uri="http://schemas.microsoft.com/VisualStudio/2011/storyboarding/control"/>
  </ds:schemaRefs>
</ds:datastoreItem>
</file>

<file path=customXml/itemProps15.xml><?xml version="1.0" encoding="utf-8"?>
<ds:datastoreItem xmlns:ds="http://schemas.openxmlformats.org/officeDocument/2006/customXml" ds:itemID="{DF47C7E5-37BC-48D2-A372-77E6C21D2095}">
  <ds:schemaRefs>
    <ds:schemaRef ds:uri="http://schemas.microsoft.com/VisualStudio/2011/storyboarding/control"/>
  </ds:schemaRefs>
</ds:datastoreItem>
</file>

<file path=customXml/itemProps16.xml><?xml version="1.0" encoding="utf-8"?>
<ds:datastoreItem xmlns:ds="http://schemas.openxmlformats.org/officeDocument/2006/customXml" ds:itemID="{929661E5-CEBF-4B2A-A35C-38433BE3469A}">
  <ds:schemaRefs>
    <ds:schemaRef ds:uri="http://schemas.microsoft.com/VisualStudio/2011/storyboarding/control"/>
  </ds:schemaRefs>
</ds:datastoreItem>
</file>

<file path=customXml/itemProps17.xml><?xml version="1.0" encoding="utf-8"?>
<ds:datastoreItem xmlns:ds="http://schemas.openxmlformats.org/officeDocument/2006/customXml" ds:itemID="{47BC0E40-0ADE-4F8A-A900-ECB1E03706E9}">
  <ds:schemaRefs>
    <ds:schemaRef ds:uri="http://schemas.microsoft.com/VisualStudio/2011/storyboarding/control"/>
  </ds:schemaRefs>
</ds:datastoreItem>
</file>

<file path=customXml/itemProps18.xml><?xml version="1.0" encoding="utf-8"?>
<ds:datastoreItem xmlns:ds="http://schemas.openxmlformats.org/officeDocument/2006/customXml" ds:itemID="{E0387475-1712-4B53-92BE-CEA337C10DED}">
  <ds:schemaRefs>
    <ds:schemaRef ds:uri="http://schemas.microsoft.com/VisualStudio/2011/storyboarding/control"/>
  </ds:schemaRefs>
</ds:datastoreItem>
</file>

<file path=customXml/itemProps19.xml><?xml version="1.0" encoding="utf-8"?>
<ds:datastoreItem xmlns:ds="http://schemas.openxmlformats.org/officeDocument/2006/customXml" ds:itemID="{00AC7F68-536E-4229-B9F0-458540D33159}">
  <ds:schemaRefs>
    <ds:schemaRef ds:uri="http://schemas.microsoft.com/VisualStudio/2011/storyboarding/control"/>
  </ds:schemaRefs>
</ds:datastoreItem>
</file>

<file path=customXml/itemProps2.xml><?xml version="1.0" encoding="utf-8"?>
<ds:datastoreItem xmlns:ds="http://schemas.openxmlformats.org/officeDocument/2006/customXml" ds:itemID="{5F708AEC-A935-4397-B6BD-68DFB6D5691E}">
  <ds:schemaRefs>
    <ds:schemaRef ds:uri="http://schemas.microsoft.com/VisualStudio/2011/storyboarding/control"/>
  </ds:schemaRefs>
</ds:datastoreItem>
</file>

<file path=customXml/itemProps20.xml><?xml version="1.0" encoding="utf-8"?>
<ds:datastoreItem xmlns:ds="http://schemas.openxmlformats.org/officeDocument/2006/customXml" ds:itemID="{F8B6CA6E-EACA-432F-9743-F14F0A976975}">
  <ds:schemaRefs>
    <ds:schemaRef ds:uri="http://schemas.microsoft.com/VisualStudio/2011/storyboarding/control"/>
  </ds:schemaRefs>
</ds:datastoreItem>
</file>

<file path=customXml/itemProps21.xml><?xml version="1.0" encoding="utf-8"?>
<ds:datastoreItem xmlns:ds="http://schemas.openxmlformats.org/officeDocument/2006/customXml" ds:itemID="{351A0CEF-98FC-4150-B67B-E249562FB2CE}">
  <ds:schemaRefs>
    <ds:schemaRef ds:uri="http://schemas.microsoft.com/VisualStudio/2011/storyboarding/control"/>
  </ds:schemaRefs>
</ds:datastoreItem>
</file>

<file path=customXml/itemProps22.xml><?xml version="1.0" encoding="utf-8"?>
<ds:datastoreItem xmlns:ds="http://schemas.openxmlformats.org/officeDocument/2006/customXml" ds:itemID="{287857D7-DF28-4C93-AE67-A3391B2A50EE}">
  <ds:schemaRefs>
    <ds:schemaRef ds:uri="http://schemas.microsoft.com/VisualStudio/2011/storyboarding/control"/>
  </ds:schemaRefs>
</ds:datastoreItem>
</file>

<file path=customXml/itemProps23.xml><?xml version="1.0" encoding="utf-8"?>
<ds:datastoreItem xmlns:ds="http://schemas.openxmlformats.org/officeDocument/2006/customXml" ds:itemID="{DD9F83D0-2AD8-488B-97D8-7AC784CF70E8}">
  <ds:schemaRefs>
    <ds:schemaRef ds:uri="http://schemas.microsoft.com/VisualStudio/2011/storyboarding/control"/>
  </ds:schemaRefs>
</ds:datastoreItem>
</file>

<file path=customXml/itemProps24.xml><?xml version="1.0" encoding="utf-8"?>
<ds:datastoreItem xmlns:ds="http://schemas.openxmlformats.org/officeDocument/2006/customXml" ds:itemID="{1A2A3AF9-EF70-4B67-B5B1-C7D50076CE84}">
  <ds:schemaRefs>
    <ds:schemaRef ds:uri="http://schemas.microsoft.com/VisualStudio/2011/storyboarding/control"/>
  </ds:schemaRefs>
</ds:datastoreItem>
</file>

<file path=customXml/itemProps25.xml><?xml version="1.0" encoding="utf-8"?>
<ds:datastoreItem xmlns:ds="http://schemas.openxmlformats.org/officeDocument/2006/customXml" ds:itemID="{A0062749-4810-4BEC-8835-7D39D238F426}">
  <ds:schemaRefs>
    <ds:schemaRef ds:uri="http://schemas.microsoft.com/VisualStudio/2011/storyboarding/control"/>
  </ds:schemaRefs>
</ds:datastoreItem>
</file>

<file path=customXml/itemProps26.xml><?xml version="1.0" encoding="utf-8"?>
<ds:datastoreItem xmlns:ds="http://schemas.openxmlformats.org/officeDocument/2006/customXml" ds:itemID="{683CFFF4-5AB7-4ED5-A838-8CE54D0DE5E7}">
  <ds:schemaRefs>
    <ds:schemaRef ds:uri="http://schemas.microsoft.com/VisualStudio/2011/storyboarding/control"/>
  </ds:schemaRefs>
</ds:datastoreItem>
</file>

<file path=customXml/itemProps27.xml><?xml version="1.0" encoding="utf-8"?>
<ds:datastoreItem xmlns:ds="http://schemas.openxmlformats.org/officeDocument/2006/customXml" ds:itemID="{4CFCA081-D925-4882-A87E-22B09BDC06CE}">
  <ds:schemaRefs>
    <ds:schemaRef ds:uri="http://schemas.microsoft.com/VisualStudio/2011/storyboarding/control"/>
  </ds:schemaRefs>
</ds:datastoreItem>
</file>

<file path=customXml/itemProps28.xml><?xml version="1.0" encoding="utf-8"?>
<ds:datastoreItem xmlns:ds="http://schemas.openxmlformats.org/officeDocument/2006/customXml" ds:itemID="{554C94D3-58D5-4311-8962-16C44465C0C5}">
  <ds:schemaRefs>
    <ds:schemaRef ds:uri="http://schemas.microsoft.com/VisualStudio/2011/storyboarding/control"/>
  </ds:schemaRefs>
</ds:datastoreItem>
</file>

<file path=customXml/itemProps29.xml><?xml version="1.0" encoding="utf-8"?>
<ds:datastoreItem xmlns:ds="http://schemas.openxmlformats.org/officeDocument/2006/customXml" ds:itemID="{C923C629-F974-42C3-934B-FCEF57576B5C}">
  <ds:schemaRefs>
    <ds:schemaRef ds:uri="http://schemas.microsoft.com/VisualStudio/2011/storyboarding/control"/>
  </ds:schemaRefs>
</ds:datastoreItem>
</file>

<file path=customXml/itemProps3.xml><?xml version="1.0" encoding="utf-8"?>
<ds:datastoreItem xmlns:ds="http://schemas.openxmlformats.org/officeDocument/2006/customXml" ds:itemID="{2B119A36-BFFF-49BC-A1B1-3488B47D1D8D}">
  <ds:schemaRefs>
    <ds:schemaRef ds:uri="http://schemas.microsoft.com/VisualStudio/2011/storyboarding/control"/>
  </ds:schemaRefs>
</ds:datastoreItem>
</file>

<file path=customXml/itemProps30.xml><?xml version="1.0" encoding="utf-8"?>
<ds:datastoreItem xmlns:ds="http://schemas.openxmlformats.org/officeDocument/2006/customXml" ds:itemID="{DEF53375-1B8C-4B7B-99B0-929F0990945E}">
  <ds:schemaRefs>
    <ds:schemaRef ds:uri="http://schemas.microsoft.com/VisualStudio/2011/storyboarding/control"/>
  </ds:schemaRefs>
</ds:datastoreItem>
</file>

<file path=customXml/itemProps31.xml><?xml version="1.0" encoding="utf-8"?>
<ds:datastoreItem xmlns:ds="http://schemas.openxmlformats.org/officeDocument/2006/customXml" ds:itemID="{1E8A12F0-1F42-4AE0-B8D1-AD4D00323A3E}">
  <ds:schemaRefs>
    <ds:schemaRef ds:uri="http://schemas.microsoft.com/VisualStudio/2011/storyboarding/control"/>
  </ds:schemaRefs>
</ds:datastoreItem>
</file>

<file path=customXml/itemProps32.xml><?xml version="1.0" encoding="utf-8"?>
<ds:datastoreItem xmlns:ds="http://schemas.openxmlformats.org/officeDocument/2006/customXml" ds:itemID="{34A57D0E-21CF-4E97-BA72-8DA2BC5079B1}">
  <ds:schemaRefs>
    <ds:schemaRef ds:uri="http://schemas.microsoft.com/VisualStudio/2011/storyboarding/control"/>
  </ds:schemaRefs>
</ds:datastoreItem>
</file>

<file path=customXml/itemProps33.xml><?xml version="1.0" encoding="utf-8"?>
<ds:datastoreItem xmlns:ds="http://schemas.openxmlformats.org/officeDocument/2006/customXml" ds:itemID="{45998064-0E27-4975-B285-8F84E12A2689}">
  <ds:schemaRefs>
    <ds:schemaRef ds:uri="http://schemas.microsoft.com/VisualStudio/2011/storyboarding/control"/>
  </ds:schemaRefs>
</ds:datastoreItem>
</file>

<file path=customXml/itemProps34.xml><?xml version="1.0" encoding="utf-8"?>
<ds:datastoreItem xmlns:ds="http://schemas.openxmlformats.org/officeDocument/2006/customXml" ds:itemID="{B4A9F1F1-302A-4BFA-A622-955091F17587}">
  <ds:schemaRefs>
    <ds:schemaRef ds:uri="http://schemas.microsoft.com/VisualStudio/2011/storyboarding/control"/>
  </ds:schemaRefs>
</ds:datastoreItem>
</file>

<file path=customXml/itemProps35.xml><?xml version="1.0" encoding="utf-8"?>
<ds:datastoreItem xmlns:ds="http://schemas.openxmlformats.org/officeDocument/2006/customXml" ds:itemID="{8FC2AECC-815B-4920-9DFA-7E63A864807B}">
  <ds:schemaRefs>
    <ds:schemaRef ds:uri="http://schemas.microsoft.com/VisualStudio/2011/storyboarding/control"/>
  </ds:schemaRefs>
</ds:datastoreItem>
</file>

<file path=customXml/itemProps36.xml><?xml version="1.0" encoding="utf-8"?>
<ds:datastoreItem xmlns:ds="http://schemas.openxmlformats.org/officeDocument/2006/customXml" ds:itemID="{AC2BE991-2E5F-41CC-8210-235DCE4EF0E8}">
  <ds:schemaRefs>
    <ds:schemaRef ds:uri="http://schemas.microsoft.com/VisualStudio/2011/storyboarding/control"/>
  </ds:schemaRefs>
</ds:datastoreItem>
</file>

<file path=customXml/itemProps37.xml><?xml version="1.0" encoding="utf-8"?>
<ds:datastoreItem xmlns:ds="http://schemas.openxmlformats.org/officeDocument/2006/customXml" ds:itemID="{44207562-8EAF-474E-AAA8-6415CBA34821}">
  <ds:schemaRefs>
    <ds:schemaRef ds:uri="http://schemas.microsoft.com/VisualStudio/2011/storyboarding/control"/>
  </ds:schemaRefs>
</ds:datastoreItem>
</file>

<file path=customXml/itemProps38.xml><?xml version="1.0" encoding="utf-8"?>
<ds:datastoreItem xmlns:ds="http://schemas.openxmlformats.org/officeDocument/2006/customXml" ds:itemID="{BA21E70D-22CB-466C-A985-F4752FF23C03}">
  <ds:schemaRefs>
    <ds:schemaRef ds:uri="http://schemas.microsoft.com/VisualStudio/2011/storyboarding/control"/>
  </ds:schemaRefs>
</ds:datastoreItem>
</file>

<file path=customXml/itemProps39.xml><?xml version="1.0" encoding="utf-8"?>
<ds:datastoreItem xmlns:ds="http://schemas.openxmlformats.org/officeDocument/2006/customXml" ds:itemID="{D7036DEC-A141-4E5D-9668-A3034B809E57}">
  <ds:schemaRefs>
    <ds:schemaRef ds:uri="http://schemas.microsoft.com/VisualStudio/2011/storyboarding/control"/>
  </ds:schemaRefs>
</ds:datastoreItem>
</file>

<file path=customXml/itemProps4.xml><?xml version="1.0" encoding="utf-8"?>
<ds:datastoreItem xmlns:ds="http://schemas.openxmlformats.org/officeDocument/2006/customXml" ds:itemID="{1A974B06-AD92-4484-856E-C42C2F865252}">
  <ds:schemaRefs>
    <ds:schemaRef ds:uri="http://schemas.microsoft.com/VisualStudio/2011/storyboarding/control"/>
  </ds:schemaRefs>
</ds:datastoreItem>
</file>

<file path=customXml/itemProps40.xml><?xml version="1.0" encoding="utf-8"?>
<ds:datastoreItem xmlns:ds="http://schemas.openxmlformats.org/officeDocument/2006/customXml" ds:itemID="{BF29064B-458B-49CC-BB32-610ABEAF72B8}">
  <ds:schemaRefs>
    <ds:schemaRef ds:uri="http://schemas.microsoft.com/VisualStudio/2011/storyboarding/control"/>
  </ds:schemaRefs>
</ds:datastoreItem>
</file>

<file path=customXml/itemProps41.xml><?xml version="1.0" encoding="utf-8"?>
<ds:datastoreItem xmlns:ds="http://schemas.openxmlformats.org/officeDocument/2006/customXml" ds:itemID="{CA51377C-732C-457A-B80A-BF9BAF062209}">
  <ds:schemaRefs>
    <ds:schemaRef ds:uri="http://schemas.microsoft.com/VisualStudio/2011/storyboarding/control"/>
  </ds:schemaRefs>
</ds:datastoreItem>
</file>

<file path=customXml/itemProps42.xml><?xml version="1.0" encoding="utf-8"?>
<ds:datastoreItem xmlns:ds="http://schemas.openxmlformats.org/officeDocument/2006/customXml" ds:itemID="{18FA6C07-E7F2-4061-A152-7205DB78B4A4}">
  <ds:schemaRefs>
    <ds:schemaRef ds:uri="http://schemas.microsoft.com/VisualStudio/2011/storyboarding/control"/>
  </ds:schemaRefs>
</ds:datastoreItem>
</file>

<file path=customXml/itemProps43.xml><?xml version="1.0" encoding="utf-8"?>
<ds:datastoreItem xmlns:ds="http://schemas.openxmlformats.org/officeDocument/2006/customXml" ds:itemID="{18900BF4-F8C0-437A-AC20-1A461BA3533B}">
  <ds:schemaRefs>
    <ds:schemaRef ds:uri="http://schemas.microsoft.com/VisualStudio/2011/storyboarding/control"/>
  </ds:schemaRefs>
</ds:datastoreItem>
</file>

<file path=customXml/itemProps44.xml><?xml version="1.0" encoding="utf-8"?>
<ds:datastoreItem xmlns:ds="http://schemas.openxmlformats.org/officeDocument/2006/customXml" ds:itemID="{3A914DF8-5509-4A4A-BC88-E303489A147E}">
  <ds:schemaRefs>
    <ds:schemaRef ds:uri="http://schemas.microsoft.com/VisualStudio/2011/storyboarding/control"/>
  </ds:schemaRefs>
</ds:datastoreItem>
</file>

<file path=customXml/itemProps45.xml><?xml version="1.0" encoding="utf-8"?>
<ds:datastoreItem xmlns:ds="http://schemas.openxmlformats.org/officeDocument/2006/customXml" ds:itemID="{F8E31962-C281-41B4-83C8-C5F081B7BF97}">
  <ds:schemaRefs>
    <ds:schemaRef ds:uri="http://schemas.microsoft.com/VisualStudio/2011/storyboarding/control"/>
  </ds:schemaRefs>
</ds:datastoreItem>
</file>

<file path=customXml/itemProps46.xml><?xml version="1.0" encoding="utf-8"?>
<ds:datastoreItem xmlns:ds="http://schemas.openxmlformats.org/officeDocument/2006/customXml" ds:itemID="{A8FEF553-3574-48E9-A12F-F7E223CB01DF}">
  <ds:schemaRefs>
    <ds:schemaRef ds:uri="http://schemas.microsoft.com/VisualStudio/2011/storyboarding/control"/>
  </ds:schemaRefs>
</ds:datastoreItem>
</file>

<file path=customXml/itemProps47.xml><?xml version="1.0" encoding="utf-8"?>
<ds:datastoreItem xmlns:ds="http://schemas.openxmlformats.org/officeDocument/2006/customXml" ds:itemID="{ACDA69E6-26F7-46CB-A4E0-4CE0158BCF7C}">
  <ds:schemaRefs>
    <ds:schemaRef ds:uri="http://schemas.microsoft.com/VisualStudio/2011/storyboarding/control"/>
  </ds:schemaRefs>
</ds:datastoreItem>
</file>

<file path=customXml/itemProps48.xml><?xml version="1.0" encoding="utf-8"?>
<ds:datastoreItem xmlns:ds="http://schemas.openxmlformats.org/officeDocument/2006/customXml" ds:itemID="{3DF6835E-6A34-4871-91DA-3967EADCA907}">
  <ds:schemaRefs>
    <ds:schemaRef ds:uri="http://schemas.microsoft.com/VisualStudio/2011/storyboarding/control"/>
  </ds:schemaRefs>
</ds:datastoreItem>
</file>

<file path=customXml/itemProps49.xml><?xml version="1.0" encoding="utf-8"?>
<ds:datastoreItem xmlns:ds="http://schemas.openxmlformats.org/officeDocument/2006/customXml" ds:itemID="{F990F116-B58F-4255-B05B-DA3808E0E5C6}">
  <ds:schemaRefs>
    <ds:schemaRef ds:uri="http://schemas.microsoft.com/office/2006/documentManagement/types"/>
    <ds:schemaRef ds:uri="http://schemas.microsoft.com/office/2006/metadata/properties"/>
    <ds:schemaRef ds:uri="http://purl.org/dc/elements/1.1/"/>
    <ds:schemaRef ds:uri="http://schemas.microsoft.com/sharepoint/v3"/>
    <ds:schemaRef ds:uri="http://schemas.openxmlformats.org/package/2006/metadata/core-properties"/>
    <ds:schemaRef ds:uri="http://schemas.microsoft.com/office/infopath/2007/PartnerControls"/>
    <ds:schemaRef ds:uri="http://purl.org/dc/terms/"/>
    <ds:schemaRef ds:uri="b3bc04a5-d503-43b1-b98c-a8cf663329d9"/>
    <ds:schemaRef ds:uri="230E9DF3-BE65-4C73-A93B-D1236EBD677E"/>
    <ds:schemaRef ds:uri="230e9df3-be65-4c73-a93b-d1236ebd677e"/>
    <ds:schemaRef ds:uri="http://www.w3.org/XML/1998/namespace"/>
    <ds:schemaRef ds:uri="http://purl.org/dc/dcmitype/"/>
  </ds:schemaRefs>
</ds:datastoreItem>
</file>

<file path=customXml/itemProps5.xml><?xml version="1.0" encoding="utf-8"?>
<ds:datastoreItem xmlns:ds="http://schemas.openxmlformats.org/officeDocument/2006/customXml" ds:itemID="{2A44BD95-2BB0-4624-A5D4-F13F033408C4}">
  <ds:schemaRefs>
    <ds:schemaRef ds:uri="http://schemas.microsoft.com/VisualStudio/2011/storyboarding/control"/>
  </ds:schemaRefs>
</ds:datastoreItem>
</file>

<file path=customXml/itemProps50.xml><?xml version="1.0" encoding="utf-8"?>
<ds:datastoreItem xmlns:ds="http://schemas.openxmlformats.org/officeDocument/2006/customXml" ds:itemID="{F6A8642E-B03B-4B6C-92A7-CF2E4BB19084}">
  <ds:schemaRefs>
    <ds:schemaRef ds:uri="http://schemas.microsoft.com/VisualStudio/2011/storyboarding/control"/>
  </ds:schemaRefs>
</ds:datastoreItem>
</file>

<file path=customXml/itemProps51.xml><?xml version="1.0" encoding="utf-8"?>
<ds:datastoreItem xmlns:ds="http://schemas.openxmlformats.org/officeDocument/2006/customXml" ds:itemID="{301BEB5A-CFE2-427E-AB9C-9C03FCE91244}">
  <ds:schemaRefs>
    <ds:schemaRef ds:uri="http://schemas.microsoft.com/VisualStudio/2011/storyboarding/control"/>
  </ds:schemaRefs>
</ds:datastoreItem>
</file>

<file path=customXml/itemProps52.xml><?xml version="1.0" encoding="utf-8"?>
<ds:datastoreItem xmlns:ds="http://schemas.openxmlformats.org/officeDocument/2006/customXml" ds:itemID="{EF92583E-7627-4187-A41C-C9CDAF0BC8C5}">
  <ds:schemaRefs>
    <ds:schemaRef ds:uri="http://schemas.microsoft.com/VisualStudio/2011/storyboarding/control"/>
  </ds:schemaRefs>
</ds:datastoreItem>
</file>

<file path=customXml/itemProps53.xml><?xml version="1.0" encoding="utf-8"?>
<ds:datastoreItem xmlns:ds="http://schemas.openxmlformats.org/officeDocument/2006/customXml" ds:itemID="{51C1B6F2-98A7-42A3-811F-21FBF5B7D3EB}">
  <ds:schemaRefs>
    <ds:schemaRef ds:uri="http://schemas.microsoft.com/VisualStudio/2011/storyboarding/control"/>
  </ds:schemaRefs>
</ds:datastoreItem>
</file>

<file path=customXml/itemProps54.xml><?xml version="1.0" encoding="utf-8"?>
<ds:datastoreItem xmlns:ds="http://schemas.openxmlformats.org/officeDocument/2006/customXml" ds:itemID="{C44CE31D-C8FF-48AB-B45E-B917F7B1D6DB}">
  <ds:schemaRefs>
    <ds:schemaRef ds:uri="http://schemas.microsoft.com/VisualStudio/2011/storyboarding/control"/>
  </ds:schemaRefs>
</ds:datastoreItem>
</file>

<file path=customXml/itemProps55.xml><?xml version="1.0" encoding="utf-8"?>
<ds:datastoreItem xmlns:ds="http://schemas.openxmlformats.org/officeDocument/2006/customXml" ds:itemID="{ABD7F127-97BB-4F63-A9C9-58EF3AFABB16}">
  <ds:schemaRefs>
    <ds:schemaRef ds:uri="http://schemas.microsoft.com/VisualStudio/2011/storyboarding/control"/>
  </ds:schemaRefs>
</ds:datastoreItem>
</file>

<file path=customXml/itemProps56.xml><?xml version="1.0" encoding="utf-8"?>
<ds:datastoreItem xmlns:ds="http://schemas.openxmlformats.org/officeDocument/2006/customXml" ds:itemID="{33ABD0A0-E411-414C-8890-C1B8937CD2B2}">
  <ds:schemaRefs>
    <ds:schemaRef ds:uri="http://schemas.microsoft.com/VisualStudio/2011/storyboarding/control"/>
  </ds:schemaRefs>
</ds:datastoreItem>
</file>

<file path=customXml/itemProps57.xml><?xml version="1.0" encoding="utf-8"?>
<ds:datastoreItem xmlns:ds="http://schemas.openxmlformats.org/officeDocument/2006/customXml" ds:itemID="{47251DF4-61AA-45A8-A1B2-E44850AEFA78}">
  <ds:schemaRefs>
    <ds:schemaRef ds:uri="http://schemas.microsoft.com/VisualStudio/2011/storyboarding/control"/>
  </ds:schemaRefs>
</ds:datastoreItem>
</file>

<file path=customXml/itemProps58.xml><?xml version="1.0" encoding="utf-8"?>
<ds:datastoreItem xmlns:ds="http://schemas.openxmlformats.org/officeDocument/2006/customXml" ds:itemID="{F462E7A4-7825-4AA0-9942-DEC4F89743FE}">
  <ds:schemaRefs>
    <ds:schemaRef ds:uri="http://schemas.microsoft.com/VisualStudio/2011/storyboarding/control"/>
  </ds:schemaRefs>
</ds:datastoreItem>
</file>

<file path=customXml/itemProps59.xml><?xml version="1.0" encoding="utf-8"?>
<ds:datastoreItem xmlns:ds="http://schemas.openxmlformats.org/officeDocument/2006/customXml" ds:itemID="{13FA4F6B-D590-4D4B-8EB5-0ECDC727E1ED}">
  <ds:schemaRefs>
    <ds:schemaRef ds:uri="http://schemas.microsoft.com/VisualStudio/2011/storyboarding/control"/>
  </ds:schemaRefs>
</ds:datastoreItem>
</file>

<file path=customXml/itemProps6.xml><?xml version="1.0" encoding="utf-8"?>
<ds:datastoreItem xmlns:ds="http://schemas.openxmlformats.org/officeDocument/2006/customXml" ds:itemID="{011F53BB-6F44-491F-A411-17054E197493}">
  <ds:schemaRefs>
    <ds:schemaRef ds:uri="http://schemas.microsoft.com/VisualStudio/2011/storyboarding/control"/>
  </ds:schemaRefs>
</ds:datastoreItem>
</file>

<file path=customXml/itemProps60.xml><?xml version="1.0" encoding="utf-8"?>
<ds:datastoreItem xmlns:ds="http://schemas.openxmlformats.org/officeDocument/2006/customXml" ds:itemID="{74C64B30-A47D-415F-B4E9-8AEF21F0F07A}">
  <ds:schemaRefs>
    <ds:schemaRef ds:uri="http://schemas.microsoft.com/VisualStudio/2011/storyboarding/control"/>
  </ds:schemaRefs>
</ds:datastoreItem>
</file>

<file path=customXml/itemProps61.xml><?xml version="1.0" encoding="utf-8"?>
<ds:datastoreItem xmlns:ds="http://schemas.openxmlformats.org/officeDocument/2006/customXml" ds:itemID="{9474E515-1B86-4C8C-9F71-95765877A4DC}">
  <ds:schemaRefs>
    <ds:schemaRef ds:uri="http://schemas.microsoft.com/VisualStudio/2011/storyboarding/control"/>
  </ds:schemaRefs>
</ds:datastoreItem>
</file>

<file path=customXml/itemProps62.xml><?xml version="1.0" encoding="utf-8"?>
<ds:datastoreItem xmlns:ds="http://schemas.openxmlformats.org/officeDocument/2006/customXml" ds:itemID="{91ABBBD7-6C35-49FD-9FFE-70851174777C}">
  <ds:schemaRefs>
    <ds:schemaRef ds:uri="http://schemas.microsoft.com/VisualStudio/2011/storyboarding/control"/>
  </ds:schemaRefs>
</ds:datastoreItem>
</file>

<file path=customXml/itemProps63.xml><?xml version="1.0" encoding="utf-8"?>
<ds:datastoreItem xmlns:ds="http://schemas.openxmlformats.org/officeDocument/2006/customXml" ds:itemID="{686AE56B-7135-4612-B980-68AB80769DB1}">
  <ds:schemaRefs>
    <ds:schemaRef ds:uri="http://schemas.microsoft.com/VisualStudio/2011/storyboarding/control"/>
  </ds:schemaRefs>
</ds:datastoreItem>
</file>

<file path=customXml/itemProps64.xml><?xml version="1.0" encoding="utf-8"?>
<ds:datastoreItem xmlns:ds="http://schemas.openxmlformats.org/officeDocument/2006/customXml" ds:itemID="{37B4EFDD-3E22-4322-B570-A9AF33BF7F1F}">
  <ds:schemaRefs>
    <ds:schemaRef ds:uri="http://schemas.microsoft.com/VisualStudio/2011/storyboarding/control"/>
  </ds:schemaRefs>
</ds:datastoreItem>
</file>

<file path=customXml/itemProps65.xml><?xml version="1.0" encoding="utf-8"?>
<ds:datastoreItem xmlns:ds="http://schemas.openxmlformats.org/officeDocument/2006/customXml" ds:itemID="{F024D98F-8F02-4038-9C88-2D54CDF6DA3E}">
  <ds:schemaRefs>
    <ds:schemaRef ds:uri="http://schemas.microsoft.com/VisualStudio/2011/storyboarding/control"/>
  </ds:schemaRefs>
</ds:datastoreItem>
</file>

<file path=customXml/itemProps66.xml><?xml version="1.0" encoding="utf-8"?>
<ds:datastoreItem xmlns:ds="http://schemas.openxmlformats.org/officeDocument/2006/customXml" ds:itemID="{60E37E95-C9B9-495F-A64B-7968C46423FD}">
  <ds:schemaRefs>
    <ds:schemaRef ds:uri="http://schemas.microsoft.com/VisualStudio/2011/storyboarding/control"/>
  </ds:schemaRefs>
</ds:datastoreItem>
</file>

<file path=customXml/itemProps67.xml><?xml version="1.0" encoding="utf-8"?>
<ds:datastoreItem xmlns:ds="http://schemas.openxmlformats.org/officeDocument/2006/customXml" ds:itemID="{5B3BFD46-56A8-4C37-B749-20414C475EB8}">
  <ds:schemaRefs>
    <ds:schemaRef ds:uri="http://schemas.microsoft.com/VisualStudio/2011/storyboarding/control"/>
  </ds:schemaRefs>
</ds:datastoreItem>
</file>

<file path=customXml/itemProps68.xml><?xml version="1.0" encoding="utf-8"?>
<ds:datastoreItem xmlns:ds="http://schemas.openxmlformats.org/officeDocument/2006/customXml" ds:itemID="{4FF09672-D80D-42FE-AE1E-A3D71C87D4E9}">
  <ds:schemaRefs>
    <ds:schemaRef ds:uri="http://schemas.microsoft.com/VisualStudio/2011/storyboarding/control"/>
  </ds:schemaRefs>
</ds:datastoreItem>
</file>

<file path=customXml/itemProps69.xml><?xml version="1.0" encoding="utf-8"?>
<ds:datastoreItem xmlns:ds="http://schemas.openxmlformats.org/officeDocument/2006/customXml" ds:itemID="{3388E679-AD1F-45C7-8402-1361D5CF9FFD}">
  <ds:schemaRefs>
    <ds:schemaRef ds:uri="http://schemas.microsoft.com/VisualStudio/2011/storyboarding/control"/>
  </ds:schemaRefs>
</ds:datastoreItem>
</file>

<file path=customXml/itemProps7.xml><?xml version="1.0" encoding="utf-8"?>
<ds:datastoreItem xmlns:ds="http://schemas.openxmlformats.org/officeDocument/2006/customXml" ds:itemID="{3DB0C040-0879-4EE0-8B2C-B5BFD52037D2}">
  <ds:schemaRefs>
    <ds:schemaRef ds:uri="http://schemas.microsoft.com/VisualStudio/2011/storyboarding/control"/>
  </ds:schemaRefs>
</ds:datastoreItem>
</file>

<file path=customXml/itemProps70.xml><?xml version="1.0" encoding="utf-8"?>
<ds:datastoreItem xmlns:ds="http://schemas.openxmlformats.org/officeDocument/2006/customXml" ds:itemID="{83B66C53-DE71-40C6-93CF-52475A21D7AA}">
  <ds:schemaRefs>
    <ds:schemaRef ds:uri="http://schemas.microsoft.com/VisualStudio/2011/storyboarding/control"/>
  </ds:schemaRefs>
</ds:datastoreItem>
</file>

<file path=customXml/itemProps71.xml><?xml version="1.0" encoding="utf-8"?>
<ds:datastoreItem xmlns:ds="http://schemas.openxmlformats.org/officeDocument/2006/customXml" ds:itemID="{40729CF1-80AD-4458-B135-2BBF4DAEAA53}">
  <ds:schemaRefs>
    <ds:schemaRef ds:uri="http://schemas.microsoft.com/VisualStudio/2011/storyboarding/control"/>
  </ds:schemaRefs>
</ds:datastoreItem>
</file>

<file path=customXml/itemProps72.xml><?xml version="1.0" encoding="utf-8"?>
<ds:datastoreItem xmlns:ds="http://schemas.openxmlformats.org/officeDocument/2006/customXml" ds:itemID="{64D781CA-68DA-4CEC-B8F2-3195A3CE4841}">
  <ds:schemaRefs>
    <ds:schemaRef ds:uri="http://schemas.microsoft.com/VisualStudio/2011/storyboarding/control"/>
  </ds:schemaRefs>
</ds:datastoreItem>
</file>

<file path=customXml/itemProps73.xml><?xml version="1.0" encoding="utf-8"?>
<ds:datastoreItem xmlns:ds="http://schemas.openxmlformats.org/officeDocument/2006/customXml" ds:itemID="{100DB6C8-C74E-483E-A0BF-405B806A18A2}">
  <ds:schemaRefs>
    <ds:schemaRef ds:uri="http://schemas.microsoft.com/VisualStudio/2011/storyboarding/control"/>
  </ds:schemaRefs>
</ds:datastoreItem>
</file>

<file path=customXml/itemProps74.xml><?xml version="1.0" encoding="utf-8"?>
<ds:datastoreItem xmlns:ds="http://schemas.openxmlformats.org/officeDocument/2006/customXml" ds:itemID="{128CC1AA-219F-438F-A06D-3F5499773966}">
  <ds:schemaRefs>
    <ds:schemaRef ds:uri="http://schemas.microsoft.com/VisualStudio/2011/storyboarding/control"/>
  </ds:schemaRefs>
</ds:datastoreItem>
</file>

<file path=customXml/itemProps75.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76.xml><?xml version="1.0" encoding="utf-8"?>
<ds:datastoreItem xmlns:ds="http://schemas.openxmlformats.org/officeDocument/2006/customXml" ds:itemID="{2279E6ED-6B39-425F-8001-000D9C2F9E88}">
  <ds:schemaRefs>
    <ds:schemaRef ds:uri="http://schemas.microsoft.com/VisualStudio/2011/storyboarding/control"/>
  </ds:schemaRefs>
</ds:datastoreItem>
</file>

<file path=customXml/itemProps77.xml><?xml version="1.0" encoding="utf-8"?>
<ds:datastoreItem xmlns:ds="http://schemas.openxmlformats.org/officeDocument/2006/customXml" ds:itemID="{865D888E-A35A-441B-8F44-2C04F75B79BF}">
  <ds:schemaRefs>
    <ds:schemaRef ds:uri="http://schemas.microsoft.com/VisualStudio/2011/storyboarding/control"/>
  </ds:schemaRefs>
</ds:datastoreItem>
</file>

<file path=customXml/itemProps78.xml><?xml version="1.0" encoding="utf-8"?>
<ds:datastoreItem xmlns:ds="http://schemas.openxmlformats.org/officeDocument/2006/customXml" ds:itemID="{887A4EA4-8772-4203-A8DF-D6540DC3E836}">
  <ds:schemaRefs>
    <ds:schemaRef ds:uri="http://schemas.microsoft.com/VisualStudio/2011/storyboarding/control"/>
  </ds:schemaRefs>
</ds:datastoreItem>
</file>

<file path=customXml/itemProps79.xml><?xml version="1.0" encoding="utf-8"?>
<ds:datastoreItem xmlns:ds="http://schemas.openxmlformats.org/officeDocument/2006/customXml" ds:itemID="{BA85D442-0346-427E-BBE8-747AF44D6D77}">
  <ds:schemaRefs>
    <ds:schemaRef ds:uri="http://schemas.microsoft.com/VisualStudio/2011/storyboarding/control"/>
  </ds:schemaRefs>
</ds:datastoreItem>
</file>

<file path=customXml/itemProps8.xml><?xml version="1.0" encoding="utf-8"?>
<ds:datastoreItem xmlns:ds="http://schemas.openxmlformats.org/officeDocument/2006/customXml" ds:itemID="{77B40B27-9036-4485-B472-22082F4F325B}">
  <ds:schemaRefs>
    <ds:schemaRef ds:uri="http://schemas.microsoft.com/VisualStudio/2011/storyboarding/control"/>
  </ds:schemaRefs>
</ds:datastoreItem>
</file>

<file path=customXml/itemProps80.xml><?xml version="1.0" encoding="utf-8"?>
<ds:datastoreItem xmlns:ds="http://schemas.openxmlformats.org/officeDocument/2006/customXml" ds:itemID="{A3B36916-0755-4E88-BA2C-2D813C2E7F0F}">
  <ds:schemaRefs>
    <ds:schemaRef ds:uri="http://schemas.microsoft.com/VisualStudio/2011/storyboarding/control"/>
  </ds:schemaRefs>
</ds:datastoreItem>
</file>

<file path=customXml/itemProps81.xml><?xml version="1.0" encoding="utf-8"?>
<ds:datastoreItem xmlns:ds="http://schemas.openxmlformats.org/officeDocument/2006/customXml" ds:itemID="{22B3989E-DCF7-45F5-A4BE-AC3B72E899D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30E9DF3-BE65-4C73-A93B-D1236EBD677E"/>
    <ds:schemaRef ds:uri="b3bc04a5-d503-43b1-b98c-a8cf663329d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82.xml><?xml version="1.0" encoding="utf-8"?>
<ds:datastoreItem xmlns:ds="http://schemas.openxmlformats.org/officeDocument/2006/customXml" ds:itemID="{48E15027-1F1C-4703-9B5E-0F7D59268337}">
  <ds:schemaRefs>
    <ds:schemaRef ds:uri="http://schemas.microsoft.com/VisualStudio/2011/storyboarding/control"/>
  </ds:schemaRefs>
</ds:datastoreItem>
</file>

<file path=customXml/itemProps83.xml><?xml version="1.0" encoding="utf-8"?>
<ds:datastoreItem xmlns:ds="http://schemas.openxmlformats.org/officeDocument/2006/customXml" ds:itemID="{5E5F5F34-CF0F-4FE2-A8D5-35DDEA49ADF5}">
  <ds:schemaRefs>
    <ds:schemaRef ds:uri="http://schemas.microsoft.com/VisualStudio/2011/storyboarding/control"/>
  </ds:schemaRefs>
</ds:datastoreItem>
</file>

<file path=customXml/itemProps84.xml><?xml version="1.0" encoding="utf-8"?>
<ds:datastoreItem xmlns:ds="http://schemas.openxmlformats.org/officeDocument/2006/customXml" ds:itemID="{6F288F43-905B-4BBD-BD9F-4583C4B06163}">
  <ds:schemaRefs>
    <ds:schemaRef ds:uri="http://schemas.microsoft.com/VisualStudio/2011/storyboarding/control"/>
  </ds:schemaRefs>
</ds:datastoreItem>
</file>

<file path=customXml/itemProps85.xml><?xml version="1.0" encoding="utf-8"?>
<ds:datastoreItem xmlns:ds="http://schemas.openxmlformats.org/officeDocument/2006/customXml" ds:itemID="{3FB8A4B0-14C0-4D97-8599-2082E4997390}">
  <ds:schemaRefs>
    <ds:schemaRef ds:uri="http://schemas.microsoft.com/VisualStudio/2011/storyboarding/control"/>
  </ds:schemaRefs>
</ds:datastoreItem>
</file>

<file path=customXml/itemProps86.xml><?xml version="1.0" encoding="utf-8"?>
<ds:datastoreItem xmlns:ds="http://schemas.openxmlformats.org/officeDocument/2006/customXml" ds:itemID="{FC21AB61-1B31-49F5-8D98-0A28806E069C}">
  <ds:schemaRefs>
    <ds:schemaRef ds:uri="http://schemas.microsoft.com/VisualStudio/2011/storyboarding/control"/>
  </ds:schemaRefs>
</ds:datastoreItem>
</file>

<file path=customXml/itemProps87.xml><?xml version="1.0" encoding="utf-8"?>
<ds:datastoreItem xmlns:ds="http://schemas.openxmlformats.org/officeDocument/2006/customXml" ds:itemID="{805CC203-D3AC-4AC0-8FB0-A8DFC15722E4}">
  <ds:schemaRefs>
    <ds:schemaRef ds:uri="http://schemas.microsoft.com/VisualStudio/2011/storyboarding/control"/>
  </ds:schemaRefs>
</ds:datastoreItem>
</file>

<file path=customXml/itemProps88.xml><?xml version="1.0" encoding="utf-8"?>
<ds:datastoreItem xmlns:ds="http://schemas.openxmlformats.org/officeDocument/2006/customXml" ds:itemID="{1D476D95-6FF8-4FFD-BB90-E2C9274C023D}">
  <ds:schemaRefs>
    <ds:schemaRef ds:uri="http://schemas.microsoft.com/VisualStudio/2011/storyboarding/control"/>
  </ds:schemaRefs>
</ds:datastoreItem>
</file>

<file path=customXml/itemProps89.xml><?xml version="1.0" encoding="utf-8"?>
<ds:datastoreItem xmlns:ds="http://schemas.openxmlformats.org/officeDocument/2006/customXml" ds:itemID="{267269FE-210F-4FEE-ABBC-6D9C1880108C}">
  <ds:schemaRefs>
    <ds:schemaRef ds:uri="http://schemas.microsoft.com/VisualStudio/2011/storyboarding/control"/>
  </ds:schemaRefs>
</ds:datastoreItem>
</file>

<file path=customXml/itemProps9.xml><?xml version="1.0" encoding="utf-8"?>
<ds:datastoreItem xmlns:ds="http://schemas.openxmlformats.org/officeDocument/2006/customXml" ds:itemID="{C15FC7B4-FBA0-4D9E-8FF8-62EB7712B2F9}">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TechEd_2014_Template</Template>
  <TotalTime>0</TotalTime>
  <Words>5736</Words>
  <Application>Microsoft Office PowerPoint</Application>
  <PresentationFormat>Custom</PresentationFormat>
  <Paragraphs>345</Paragraphs>
  <Slides>23</Slides>
  <Notes>22</Notes>
  <HiddenSlides>0</HiddenSlides>
  <MMClips>0</MMClips>
  <ScaleCrop>false</ScaleCrop>
  <HeadingPairs>
    <vt:vector size="6" baseType="variant">
      <vt:variant>
        <vt:lpstr>Fonts Used</vt:lpstr>
      </vt:variant>
      <vt:variant>
        <vt:i4>10</vt:i4>
      </vt:variant>
      <vt:variant>
        <vt:lpstr>Theme</vt:lpstr>
      </vt:variant>
      <vt:variant>
        <vt:i4>10</vt:i4>
      </vt:variant>
      <vt:variant>
        <vt:lpstr>Slide Titles</vt:lpstr>
      </vt:variant>
      <vt:variant>
        <vt:i4>23</vt:i4>
      </vt:variant>
    </vt:vector>
  </HeadingPairs>
  <TitlesOfParts>
    <vt:vector size="43" baseType="lpstr">
      <vt:lpstr>Arial</vt:lpstr>
      <vt:lpstr>Calibri</vt:lpstr>
      <vt:lpstr>Corbel</vt:lpstr>
      <vt:lpstr>Gotham Black</vt:lpstr>
      <vt:lpstr>Segoe UI</vt:lpstr>
      <vt:lpstr>Segoe UI Light</vt:lpstr>
      <vt:lpstr>Segoe UI Semibold</vt:lpstr>
      <vt:lpstr>Segoe UI Semilight</vt:lpstr>
      <vt:lpstr>Symbol</vt:lpstr>
      <vt:lpstr>Wingdings</vt:lpstr>
      <vt:lpstr>Template (March 2016)</vt:lpstr>
      <vt:lpstr>Azure</vt:lpstr>
      <vt:lpstr>1_White Template</vt:lpstr>
      <vt:lpstr>11_White Template</vt:lpstr>
      <vt:lpstr>12_White Template</vt:lpstr>
      <vt:lpstr>13_White Template</vt:lpstr>
      <vt:lpstr>4_White Template</vt:lpstr>
      <vt:lpstr>5_Dotnet_Template</vt:lpstr>
      <vt:lpstr>3_Template (March 2016)</vt:lpstr>
      <vt:lpstr>2_Template (March 2016)</vt:lpstr>
      <vt:lpstr>Module 1: Lesson 2:</vt:lpstr>
      <vt:lpstr>About The Presenter</vt:lpstr>
      <vt:lpstr>Lesson 2: Overview</vt:lpstr>
      <vt:lpstr>Organizing structure for resources in Azure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Summary</vt:lpstr>
    </vt:vector>
  </TitlesOfParts>
  <Manager/>
  <Company>Microsoft</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Azure</dc:title>
  <dc:subject>ALM DevOps Continuous Delivery</dc:subject>
  <dc:creator>Mohamed Radwan</dc:creator>
  <cp:keywords/>
  <dc:description/>
  <cp:lastModifiedBy>Boinot, Sébastien</cp:lastModifiedBy>
  <cp:revision>2619</cp:revision>
  <dcterms:created xsi:type="dcterms:W3CDTF">2014-06-18T20:55:12Z</dcterms:created>
  <dcterms:modified xsi:type="dcterms:W3CDTF">2021-10-20T12:46:30Z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0x0101000E4CB7077FEE4FF7AE86D4A500EEC7800300F96E2758736AEF45AFCE0C190C2A9DEC00CC074746C0EF6D439A06F1AAD31A3C2B</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18;#George R. Brown Convention Center|6c33c07d-d6c4-4c5e-b5d0-7afd8a7a4e7d</vt:lpwstr>
  </property>
  <property fmtid="{D5CDD505-2E9C-101B-9397-08002B2CF9AE}" pid="7" name="Track">
    <vt:lpwstr/>
  </property>
  <property fmtid="{D5CDD505-2E9C-101B-9397-08002B2CF9AE}" pid="8" name="Event Location">
    <vt:lpwstr>17;#Houston|b97448fd-4b6d-4055-9328-60bf1c4ceb26</vt:lpwstr>
  </property>
  <property fmtid="{D5CDD505-2E9C-101B-9397-08002B2CF9AE}" pid="9" name="Campaign">
    <vt:lpwstr/>
  </property>
  <property fmtid="{D5CDD505-2E9C-101B-9397-08002B2CF9AE}" pid="10" name="Audience1">
    <vt:lpwstr>9;#developers|8e4a08dc-5d95-4156-ab65-f22579a1592a</vt:lpwstr>
  </property>
  <property fmtid="{D5CDD505-2E9C-101B-9397-08002B2CF9AE}" pid="11" name="Event Name">
    <vt:lpwstr>16;#Microsoft Tech Ed|30c8c6b6-2916-412b-8e18-b132d138380c</vt:lpwstr>
  </property>
  <property fmtid="{D5CDD505-2E9C-101B-9397-08002B2CF9AE}" pid="12" name="TaxKeyword">
    <vt:lpwstr/>
  </property>
  <property fmtid="{D5CDD505-2E9C-101B-9397-08002B2CF9AE}" pid="13" name="Audiences">
    <vt:lpwstr/>
  </property>
  <property fmtid="{D5CDD505-2E9C-101B-9397-08002B2CF9AE}" pid="14" name="Region">
    <vt:lpwstr/>
  </property>
  <property fmtid="{D5CDD505-2E9C-101B-9397-08002B2CF9AE}" pid="15" name="Confidentiality">
    <vt:lpwstr>5;#Microsoft confidential|461efa83-0283-486a-a8d5-943328f3693f</vt:lpwstr>
  </property>
  <property fmtid="{D5CDD505-2E9C-101B-9397-08002B2CF9AE}" pid="16" name="Industries">
    <vt:lpwstr/>
  </property>
  <property fmtid="{D5CDD505-2E9C-101B-9397-08002B2CF9AE}" pid="17" name="Roles">
    <vt:lpwstr/>
  </property>
  <property fmtid="{D5CDD505-2E9C-101B-9397-08002B2CF9AE}" pid="18" name="Competitors">
    <vt:lpwstr/>
  </property>
  <property fmtid="{D5CDD505-2E9C-101B-9397-08002B2CF9AE}" pid="19" name="SMSGDomain">
    <vt:lpwstr>21;#Cloud and Enterprise|adc2fe87-c79a-4ded-a449-3f86b954069d;#345;#Developer Tools Domain|58c4098f-5b04-404d-a0e5-4dc5be632145</vt:lpwstr>
  </property>
  <property fmtid="{D5CDD505-2E9C-101B-9397-08002B2CF9AE}" pid="20" name="BusinessArchitecture">
    <vt:lpwstr/>
  </property>
  <property fmtid="{D5CDD505-2E9C-101B-9397-08002B2CF9AE}" pid="21" name="Products">
    <vt:lpwstr>346;#software development tools|24853bda-fb66-4716-8bc8-88d26fdb57cb</vt:lpwstr>
  </property>
  <property fmtid="{D5CDD505-2E9C-101B-9397-08002B2CF9AE}" pid="22" name="ActivitiesAndPrograms">
    <vt:lpwstr/>
  </property>
  <property fmtid="{D5CDD505-2E9C-101B-9397-08002B2CF9AE}" pid="23" name="Segments">
    <vt:lpwstr/>
  </property>
  <property fmtid="{D5CDD505-2E9C-101B-9397-08002B2CF9AE}" pid="24" name="Partners">
    <vt:lpwstr/>
  </property>
  <property fmtid="{D5CDD505-2E9C-101B-9397-08002B2CF9AE}" pid="25" name="Topics">
    <vt:lpwstr/>
  </property>
  <property fmtid="{D5CDD505-2E9C-101B-9397-08002B2CF9AE}" pid="26" name="Groups">
    <vt:lpwstr>348;#Developer Platform and Tools Marketing|b117718f-aa6c-411f-b6a8-3da180b0b2c7</vt:lpwstr>
  </property>
  <property fmtid="{D5CDD505-2E9C-101B-9397-08002B2CF9AE}" pid="27" name="_dlc_policyId">
    <vt:lpwstr/>
  </property>
  <property fmtid="{D5CDD505-2E9C-101B-9397-08002B2CF9AE}" pid="28" name="ItemRetentionFormula">
    <vt:lpwstr/>
  </property>
  <property fmtid="{D5CDD505-2E9C-101B-9397-08002B2CF9AE}" pid="29" name="_dlc_DocIdItemGuid">
    <vt:lpwstr>b25c73b4-e392-4ffa-91d9-704ea170f8c0</vt:lpwstr>
  </property>
  <property fmtid="{D5CDD505-2E9C-101B-9397-08002B2CF9AE}" pid="30" name="of67e5d4b76f4a9db8769983fda9cec0">
    <vt:lpwstr/>
  </property>
  <property fmtid="{D5CDD505-2E9C-101B-9397-08002B2CF9AE}" pid="31" name="NewsType">
    <vt:lpwstr/>
  </property>
  <property fmtid="{D5CDD505-2E9C-101B-9397-08002B2CF9AE}" pid="32" name="ItemType">
    <vt:lpwstr>201;#guidelines|4e9ebe8f-0ede-4ad1-a3ce-e75f36ac55f5</vt:lpwstr>
  </property>
  <property fmtid="{D5CDD505-2E9C-101B-9397-08002B2CF9AE}" pid="33" name="ga0c0bf70a6644469c61b3efa7025301">
    <vt:lpwstr/>
  </property>
  <property fmtid="{D5CDD505-2E9C-101B-9397-08002B2CF9AE}" pid="34" name="MSProducts">
    <vt:lpwstr/>
  </property>
  <property fmtid="{D5CDD505-2E9C-101B-9397-08002B2CF9AE}" pid="35" name="ExperienceContentType">
    <vt:lpwstr/>
  </property>
  <property fmtid="{D5CDD505-2E9C-101B-9397-08002B2CF9AE}" pid="36" name="MSPhysicalGeography">
    <vt:lpwstr/>
  </property>
  <property fmtid="{D5CDD505-2E9C-101B-9397-08002B2CF9AE}" pid="37" name="EnterpriseDomainTags">
    <vt:lpwstr/>
  </property>
  <property fmtid="{D5CDD505-2E9C-101B-9397-08002B2CF9AE}" pid="38" name="j3562c58ee414e028925bc902cfc01a1">
    <vt:lpwstr/>
  </property>
  <property fmtid="{D5CDD505-2E9C-101B-9397-08002B2CF9AE}" pid="39" name="l6f004f21209409da86a713c0f24627d">
    <vt:lpwstr/>
  </property>
  <property fmtid="{D5CDD505-2E9C-101B-9397-08002B2CF9AE}" pid="40" name="la4444b61d19467597d63190b69ac227">
    <vt:lpwstr/>
  </property>
  <property fmtid="{D5CDD505-2E9C-101B-9397-08002B2CF9AE}" pid="41" name="MSProductsTaxHTField0">
    <vt:lpwstr/>
  </property>
  <property fmtid="{D5CDD505-2E9C-101B-9397-08002B2CF9AE}" pid="42" name="Languages">
    <vt:lpwstr/>
  </property>
  <property fmtid="{D5CDD505-2E9C-101B-9397-08002B2CF9AE}" pid="43" name="e8080b0481964c759b2c36ae49591b31">
    <vt:lpwstr/>
  </property>
  <property fmtid="{D5CDD505-2E9C-101B-9397-08002B2CF9AE}" pid="44" name="TechnicalLevel">
    <vt:lpwstr/>
  </property>
  <property fmtid="{D5CDD505-2E9C-101B-9397-08002B2CF9AE}" pid="45" name="ldac8aee9d1f469e8cd8c3f8d6a615f2">
    <vt:lpwstr/>
  </property>
  <property fmtid="{D5CDD505-2E9C-101B-9397-08002B2CF9AE}" pid="46" name="EmployeeRole">
    <vt:lpwstr/>
  </property>
  <property fmtid="{D5CDD505-2E9C-101B-9397-08002B2CF9AE}" pid="47" name="NewsTopic">
    <vt:lpwstr/>
  </property>
  <property fmtid="{D5CDD505-2E9C-101B-9397-08002B2CF9AE}" pid="48" name="NewsSource">
    <vt:lpwstr/>
  </property>
  <property fmtid="{D5CDD505-2E9C-101B-9397-08002B2CF9AE}" pid="49" name="SMSGTags">
    <vt:lpwstr/>
  </property>
  <property fmtid="{D5CDD505-2E9C-101B-9397-08002B2CF9AE}" pid="50" name="_docset_NoMedatataSyncRequired">
    <vt:lpwstr>False</vt:lpwstr>
  </property>
  <property fmtid="{D5CDD505-2E9C-101B-9397-08002B2CF9AE}" pid="51" name="MSIP_Label_236020b0-6d69-48c1-9bb5-c586c1062b70_Enabled">
    <vt:lpwstr>True</vt:lpwstr>
  </property>
  <property fmtid="{D5CDD505-2E9C-101B-9397-08002B2CF9AE}" pid="52" name="MSIP_Label_236020b0-6d69-48c1-9bb5-c586c1062b70_SiteId">
    <vt:lpwstr>cf36141c-ddd7-45a7-b073-111f66d0b30c</vt:lpwstr>
  </property>
  <property fmtid="{D5CDD505-2E9C-101B-9397-08002B2CF9AE}" pid="53" name="MSIP_Label_236020b0-6d69-48c1-9bb5-c586c1062b70_Owner">
    <vt:lpwstr>mohamed.radwan@avanade.com</vt:lpwstr>
  </property>
  <property fmtid="{D5CDD505-2E9C-101B-9397-08002B2CF9AE}" pid="54" name="MSIP_Label_236020b0-6d69-48c1-9bb5-c586c1062b70_SetDate">
    <vt:lpwstr>2018-12-26T02:38:38.5188284Z</vt:lpwstr>
  </property>
  <property fmtid="{D5CDD505-2E9C-101B-9397-08002B2CF9AE}" pid="55" name="MSIP_Label_236020b0-6d69-48c1-9bb5-c586c1062b70_Name">
    <vt:lpwstr>Confidential</vt:lpwstr>
  </property>
  <property fmtid="{D5CDD505-2E9C-101B-9397-08002B2CF9AE}" pid="56" name="MSIP_Label_236020b0-6d69-48c1-9bb5-c586c1062b70_Application">
    <vt:lpwstr>Microsoft Azure Information Protection</vt:lpwstr>
  </property>
  <property fmtid="{D5CDD505-2E9C-101B-9397-08002B2CF9AE}" pid="57" name="MSIP_Label_236020b0-6d69-48c1-9bb5-c586c1062b70_Extended_MSFT_Method">
    <vt:lpwstr>Automatic</vt:lpwstr>
  </property>
  <property fmtid="{D5CDD505-2E9C-101B-9397-08002B2CF9AE}" pid="58" name="MSIP_Label_5fae8262-b78e-4366-8929-a5d6aac95320_Enabled">
    <vt:lpwstr>True</vt:lpwstr>
  </property>
  <property fmtid="{D5CDD505-2E9C-101B-9397-08002B2CF9AE}" pid="59" name="MSIP_Label_5fae8262-b78e-4366-8929-a5d6aac95320_SiteId">
    <vt:lpwstr>cf36141c-ddd7-45a7-b073-111f66d0b30c</vt:lpwstr>
  </property>
  <property fmtid="{D5CDD505-2E9C-101B-9397-08002B2CF9AE}" pid="60" name="MSIP_Label_5fae8262-b78e-4366-8929-a5d6aac95320_Owner">
    <vt:lpwstr>mohamed.radwan@avanade.com</vt:lpwstr>
  </property>
  <property fmtid="{D5CDD505-2E9C-101B-9397-08002B2CF9AE}" pid="61" name="MSIP_Label_5fae8262-b78e-4366-8929-a5d6aac95320_SetDate">
    <vt:lpwstr>2018-12-26T02:38:38.5188284Z</vt:lpwstr>
  </property>
  <property fmtid="{D5CDD505-2E9C-101B-9397-08002B2CF9AE}" pid="62" name="MSIP_Label_5fae8262-b78e-4366-8929-a5d6aac95320_Name">
    <vt:lpwstr>Recipients Have Full Control</vt:lpwstr>
  </property>
  <property fmtid="{D5CDD505-2E9C-101B-9397-08002B2CF9AE}" pid="63" name="MSIP_Label_5fae8262-b78e-4366-8929-a5d6aac95320_Application">
    <vt:lpwstr>Microsoft Azure Information Protection</vt:lpwstr>
  </property>
  <property fmtid="{D5CDD505-2E9C-101B-9397-08002B2CF9AE}" pid="64" name="MSIP_Label_5fae8262-b78e-4366-8929-a5d6aac95320_Parent">
    <vt:lpwstr>236020b0-6d69-48c1-9bb5-c586c1062b70</vt:lpwstr>
  </property>
  <property fmtid="{D5CDD505-2E9C-101B-9397-08002B2CF9AE}" pid="65" name="MSIP_Label_5fae8262-b78e-4366-8929-a5d6aac95320_Extended_MSFT_Method">
    <vt:lpwstr>Automatic</vt:lpwstr>
  </property>
  <property fmtid="{D5CDD505-2E9C-101B-9397-08002B2CF9AE}" pid="66" name="Sensitivity">
    <vt:lpwstr>Confidential Recipients Have Full Control</vt:lpwstr>
  </property>
  <property fmtid="{D5CDD505-2E9C-101B-9397-08002B2CF9AE}" pid="67" name="Tfs.IsStoryboard">
    <vt:bool>true</vt:bool>
  </property>
  <property fmtid="{D5CDD505-2E9C-101B-9397-08002B2CF9AE}" pid="68" name="Tfs.LastKnownPath">
    <vt:lpwstr>https://d.docs.live.net/39831d7bca8bb8da/DevOpsThoughts/Working/Written Content/Azure 900 Course/0-Azure Course Slides/6-Azure Compute Services.pptx</vt:lpwstr>
  </property>
  <property fmtid="{D5CDD505-2E9C-101B-9397-08002B2CF9AE}" pid="69" name="CqChecksum">
    <vt:lpwstr>82CA044BE954AFE360A16CF35E09B3B8</vt:lpwstr>
  </property>
  <property fmtid="{D5CDD505-2E9C-101B-9397-08002B2CF9AE}" pid="70" name="CqInformationType">
    <vt:lpwstr>Working Standard</vt:lpwstr>
  </property>
  <property fmtid="{D5CDD505-2E9C-101B-9397-08002B2CF9AE}" pid="71" name="CqVitality">
    <vt:lpwstr/>
  </property>
  <property fmtid="{D5CDD505-2E9C-101B-9397-08002B2CF9AE}" pid="72" name="CqDisclosureRange">
    <vt:lpwstr/>
  </property>
  <property fmtid="{D5CDD505-2E9C-101B-9397-08002B2CF9AE}" pid="73" name="CqDisclosureRangeStamp">
    <vt:lpwstr/>
  </property>
  <property fmtid="{D5CDD505-2E9C-101B-9397-08002B2CF9AE}" pid="74" name="CqDisclosureRangeLimitation">
    <vt:lpwstr/>
  </property>
  <property fmtid="{D5CDD505-2E9C-101B-9397-08002B2CF9AE}" pid="75" name="CqOwner">
    <vt:lpwstr>BOINOS</vt:lpwstr>
  </property>
  <property fmtid="{D5CDD505-2E9C-101B-9397-08002B2CF9AE}" pid="76" name="CqDepartment">
    <vt:lpwstr/>
  </property>
  <property fmtid="{D5CDD505-2E9C-101B-9397-08002B2CF9AE}" pid="77" name="CqCompanyOwner">
    <vt:lpwstr>EBS Romania SA</vt:lpwstr>
  </property>
</Properties>
</file>