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customXml/itemProps34.xml" ContentType="application/vnd.openxmlformats-officedocument.customXmlProperties+xml"/>
  <Override PartName="/customXml/itemProps35.xml" ContentType="application/vnd.openxmlformats-officedocument.customXmlProperties+xml"/>
  <Override PartName="/customXml/itemProps36.xml" ContentType="application/vnd.openxmlformats-officedocument.customXmlProperties+xml"/>
  <Override PartName="/customXml/itemProps37.xml" ContentType="application/vnd.openxmlformats-officedocument.customXmlProperties+xml"/>
  <Override PartName="/customXml/itemProps38.xml" ContentType="application/vnd.openxmlformats-officedocument.customXmlProperties+xml"/>
  <Override PartName="/customXml/itemProps39.xml" ContentType="application/vnd.openxmlformats-officedocument.customXmlProperties+xml"/>
  <Override PartName="/customXml/itemProps40.xml" ContentType="application/vnd.openxmlformats-officedocument.customXmlProperties+xml"/>
  <Override PartName="/customXml/itemProps41.xml" ContentType="application/vnd.openxmlformats-officedocument.customXmlProperties+xml"/>
  <Override PartName="/customXml/itemProps42.xml" ContentType="application/vnd.openxmlformats-officedocument.customXmlProperties+xml"/>
  <Override PartName="/customXml/itemProps43.xml" ContentType="application/vnd.openxmlformats-officedocument.customXmlProperties+xml"/>
  <Override PartName="/customXml/itemProps44.xml" ContentType="application/vnd.openxmlformats-officedocument.customXmlProperties+xml"/>
  <Override PartName="/customXml/itemProps45.xml" ContentType="application/vnd.openxmlformats-officedocument.customXmlProperties+xml"/>
  <Override PartName="/customXml/itemProps46.xml" ContentType="application/vnd.openxmlformats-officedocument.customXmlProperties+xml"/>
  <Override PartName="/customXml/itemProps47.xml" ContentType="application/vnd.openxmlformats-officedocument.customXmlProperties+xml"/>
  <Override PartName="/customXml/itemProps48.xml" ContentType="application/vnd.openxmlformats-officedocument.customXmlProperties+xml"/>
  <Override PartName="/customXml/itemProps49.xml" ContentType="application/vnd.openxmlformats-officedocument.customXmlProperties+xml"/>
  <Override PartName="/customXml/itemProps50.xml" ContentType="application/vnd.openxmlformats-officedocument.customXmlProperties+xml"/>
  <Override PartName="/customXml/itemProps51.xml" ContentType="application/vnd.openxmlformats-officedocument.customXmlProperties+xml"/>
  <Override PartName="/customXml/itemProps52.xml" ContentType="application/vnd.openxmlformats-officedocument.customXmlProperties+xml"/>
  <Override PartName="/customXml/itemProps53.xml" ContentType="application/vnd.openxmlformats-officedocument.customXmlProperties+xml"/>
  <Override PartName="/customXml/itemProps54.xml" ContentType="application/vnd.openxmlformats-officedocument.customXmlProperties+xml"/>
  <Override PartName="/customXml/itemProps55.xml" ContentType="application/vnd.openxmlformats-officedocument.customXmlProperties+xml"/>
  <Override PartName="/customXml/itemProps56.xml" ContentType="application/vnd.openxmlformats-officedocument.customXmlProperties+xml"/>
  <Override PartName="/customXml/itemProps57.xml" ContentType="application/vnd.openxmlformats-officedocument.customXmlProperties+xml"/>
  <Override PartName="/customXml/itemProps58.xml" ContentType="application/vnd.openxmlformats-officedocument.customXmlProperties+xml"/>
  <Override PartName="/customXml/itemProps59.xml" ContentType="application/vnd.openxmlformats-officedocument.customXmlProperties+xml"/>
  <Override PartName="/customXml/itemProps60.xml" ContentType="application/vnd.openxmlformats-officedocument.customXmlProperties+xml"/>
  <Override PartName="/customXml/itemProps61.xml" ContentType="application/vnd.openxmlformats-officedocument.customXmlProperties+xml"/>
  <Override PartName="/customXml/itemProps62.xml" ContentType="application/vnd.openxmlformats-officedocument.customXmlProperties+xml"/>
  <Override PartName="/customXml/itemProps63.xml" ContentType="application/vnd.openxmlformats-officedocument.customXmlProperties+xml"/>
  <Override PartName="/customXml/itemProps64.xml" ContentType="application/vnd.openxmlformats-officedocument.customXmlProperties+xml"/>
  <Override PartName="/customXml/itemProps65.xml" ContentType="application/vnd.openxmlformats-officedocument.customXmlProperties+xml"/>
  <Override PartName="/customXml/itemProps66.xml" ContentType="application/vnd.openxmlformats-officedocument.customXmlProperties+xml"/>
  <Override PartName="/customXml/itemProps67.xml" ContentType="application/vnd.openxmlformats-officedocument.customXmlProperties+xml"/>
  <Override PartName="/customXml/itemProps68.xml" ContentType="application/vnd.openxmlformats-officedocument.customXmlProperties+xml"/>
  <Override PartName="/customXml/itemProps69.xml" ContentType="application/vnd.openxmlformats-officedocument.customXmlProperties+xml"/>
  <Override PartName="/customXml/itemProps70.xml" ContentType="application/vnd.openxmlformats-officedocument.customXmlProperties+xml"/>
  <Override PartName="/customXml/itemProps71.xml" ContentType="application/vnd.openxmlformats-officedocument.customXmlProperties+xml"/>
  <Override PartName="/customXml/itemProps72.xml" ContentType="application/vnd.openxmlformats-officedocument.customXmlProperties+xml"/>
  <Override PartName="/customXml/itemProps73.xml" ContentType="application/vnd.openxmlformats-officedocument.customXmlProperties+xml"/>
  <Override PartName="/customXml/itemProps74.xml" ContentType="application/vnd.openxmlformats-officedocument.customXmlProperties+xml"/>
  <Override PartName="/customXml/itemProps75.xml" ContentType="application/vnd.openxmlformats-officedocument.customXmlProperties+xml"/>
  <Override PartName="/customXml/itemProps76.xml" ContentType="application/vnd.openxmlformats-officedocument.customXmlProperties+xml"/>
  <Override PartName="/customXml/itemProps77.xml" ContentType="application/vnd.openxmlformats-officedocument.customXmlProperties+xml"/>
  <Override PartName="/customXml/itemProps78.xml" ContentType="application/vnd.openxmlformats-officedocument.customXmlProperties+xml"/>
  <Override PartName="/customXml/itemProps79.xml" ContentType="application/vnd.openxmlformats-officedocument.customXmlProperties+xml"/>
  <Override PartName="/customXml/itemProps80.xml" ContentType="application/vnd.openxmlformats-officedocument.customXmlProperties+xml"/>
  <Override PartName="/customXml/itemProps81.xml" ContentType="application/vnd.openxmlformats-officedocument.customXmlProperties+xml"/>
  <Override PartName="/customXml/itemProps82.xml" ContentType="application/vnd.openxmlformats-officedocument.customXmlProperties+xml"/>
  <Override PartName="/customXml/itemProps83.xml" ContentType="application/vnd.openxmlformats-officedocument.customXmlProperties+xml"/>
  <Override PartName="/customXml/itemProps84.xml" ContentType="application/vnd.openxmlformats-officedocument.customXmlProperties+xml"/>
  <Override PartName="/customXml/itemProps85.xml" ContentType="application/vnd.openxmlformats-officedocument.customXmlProperties+xml"/>
  <Override PartName="/customXml/itemProps86.xml" ContentType="application/vnd.openxmlformats-officedocument.customXmlProperties+xml"/>
  <Override PartName="/customXml/itemProps87.xml" ContentType="application/vnd.openxmlformats-officedocument.customXmlProperties+xml"/>
  <Override PartName="/customXml/itemProps88.xml" ContentType="application/vnd.openxmlformats-officedocument.customXmlProperties+xml"/>
  <Override PartName="/customXml/itemProps89.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slideLayouts/slideLayout6.xml" ContentType="application/vnd.openxmlformats-officedocument.presentationml.slideLayout+xml"/>
  <Override PartName="/ppt/theme/theme8.xml" ContentType="application/vnd.openxmlformats-officedocument.theme+xml"/>
  <Override PartName="/ppt/slideLayouts/slideLayout7.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90"/>
    <p:sldMasterId id="2147488074" r:id="rId91"/>
    <p:sldMasterId id="2147488175" r:id="rId92"/>
    <p:sldMasterId id="2147489128" r:id="rId93"/>
    <p:sldMasterId id="2147489162" r:id="rId94"/>
    <p:sldMasterId id="2147489196" r:id="rId95"/>
    <p:sldMasterId id="2147489422" r:id="rId96"/>
    <p:sldMasterId id="2147489480" r:id="rId97"/>
    <p:sldMasterId id="2147489712" r:id="rId98"/>
    <p:sldMasterId id="2147489719" r:id="rId99"/>
  </p:sldMasterIdLst>
  <p:notesMasterIdLst>
    <p:notesMasterId r:id="rId127"/>
  </p:notesMasterIdLst>
  <p:handoutMasterIdLst>
    <p:handoutMasterId r:id="rId128"/>
  </p:handoutMasterIdLst>
  <p:sldIdLst>
    <p:sldId id="2076137407" r:id="rId100"/>
    <p:sldId id="268" r:id="rId101"/>
    <p:sldId id="2076136822" r:id="rId102"/>
    <p:sldId id="2076137414" r:id="rId103"/>
    <p:sldId id="2076137411" r:id="rId104"/>
    <p:sldId id="2076137415" r:id="rId105"/>
    <p:sldId id="2076137416" r:id="rId106"/>
    <p:sldId id="2076137417" r:id="rId107"/>
    <p:sldId id="2076137418" r:id="rId108"/>
    <p:sldId id="2076137419" r:id="rId109"/>
    <p:sldId id="2076137420" r:id="rId110"/>
    <p:sldId id="2076137421" r:id="rId111"/>
    <p:sldId id="2076137423" r:id="rId112"/>
    <p:sldId id="2076137422" r:id="rId113"/>
    <p:sldId id="2076137425" r:id="rId114"/>
    <p:sldId id="2076137424" r:id="rId115"/>
    <p:sldId id="2076137426" r:id="rId116"/>
    <p:sldId id="2076137434" r:id="rId117"/>
    <p:sldId id="2076137435" r:id="rId118"/>
    <p:sldId id="2076137427" r:id="rId119"/>
    <p:sldId id="2076137433" r:id="rId120"/>
    <p:sldId id="2076137428" r:id="rId121"/>
    <p:sldId id="2076137429" r:id="rId122"/>
    <p:sldId id="2076137430" r:id="rId123"/>
    <p:sldId id="2076137431" r:id="rId124"/>
    <p:sldId id="2076137432" r:id="rId125"/>
    <p:sldId id="2076137381" r:id="rId126"/>
  </p:sldIdLst>
  <p:sldSz cx="12436475" cy="6986588"/>
  <p:notesSz cx="6858000" cy="9144000"/>
  <p:defaultTextStyle>
    <a:defPPr>
      <a:defRPr lang="en-US"/>
    </a:defPPr>
    <a:lvl1pPr marL="0" algn="l" defTabSz="932218" rtl="0" eaLnBrk="1" latinLnBrk="0" hangingPunct="1">
      <a:defRPr sz="1800" kern="1200">
        <a:solidFill>
          <a:schemeClr val="tx1"/>
        </a:solidFill>
        <a:latin typeface="+mn-lt"/>
        <a:ea typeface="+mn-ea"/>
        <a:cs typeface="+mn-cs"/>
      </a:defRPr>
    </a:lvl1pPr>
    <a:lvl2pPr marL="466110" algn="l" defTabSz="932218" rtl="0" eaLnBrk="1" latinLnBrk="0" hangingPunct="1">
      <a:defRPr sz="1800" kern="1200">
        <a:solidFill>
          <a:schemeClr val="tx1"/>
        </a:solidFill>
        <a:latin typeface="+mn-lt"/>
        <a:ea typeface="+mn-ea"/>
        <a:cs typeface="+mn-cs"/>
      </a:defRPr>
    </a:lvl2pPr>
    <a:lvl3pPr marL="932218" algn="l" defTabSz="932218" rtl="0" eaLnBrk="1" latinLnBrk="0" hangingPunct="1">
      <a:defRPr sz="1800" kern="1200">
        <a:solidFill>
          <a:schemeClr val="tx1"/>
        </a:solidFill>
        <a:latin typeface="+mn-lt"/>
        <a:ea typeface="+mn-ea"/>
        <a:cs typeface="+mn-cs"/>
      </a:defRPr>
    </a:lvl3pPr>
    <a:lvl4pPr marL="1398328" algn="l" defTabSz="932218" rtl="0" eaLnBrk="1" latinLnBrk="0" hangingPunct="1">
      <a:defRPr sz="1800" kern="1200">
        <a:solidFill>
          <a:schemeClr val="tx1"/>
        </a:solidFill>
        <a:latin typeface="+mn-lt"/>
        <a:ea typeface="+mn-ea"/>
        <a:cs typeface="+mn-cs"/>
      </a:defRPr>
    </a:lvl4pPr>
    <a:lvl5pPr marL="1864436" algn="l" defTabSz="932218" rtl="0" eaLnBrk="1" latinLnBrk="0" hangingPunct="1">
      <a:defRPr sz="1800" kern="1200">
        <a:solidFill>
          <a:schemeClr val="tx1"/>
        </a:solidFill>
        <a:latin typeface="+mn-lt"/>
        <a:ea typeface="+mn-ea"/>
        <a:cs typeface="+mn-cs"/>
      </a:defRPr>
    </a:lvl5pPr>
    <a:lvl6pPr marL="2330549" algn="l" defTabSz="932218" rtl="0" eaLnBrk="1" latinLnBrk="0" hangingPunct="1">
      <a:defRPr sz="1800" kern="1200">
        <a:solidFill>
          <a:schemeClr val="tx1"/>
        </a:solidFill>
        <a:latin typeface="+mn-lt"/>
        <a:ea typeface="+mn-ea"/>
        <a:cs typeface="+mn-cs"/>
      </a:defRPr>
    </a:lvl6pPr>
    <a:lvl7pPr marL="2796657" algn="l" defTabSz="932218" rtl="0" eaLnBrk="1" latinLnBrk="0" hangingPunct="1">
      <a:defRPr sz="1800" kern="1200">
        <a:solidFill>
          <a:schemeClr val="tx1"/>
        </a:solidFill>
        <a:latin typeface="+mn-lt"/>
        <a:ea typeface="+mn-ea"/>
        <a:cs typeface="+mn-cs"/>
      </a:defRPr>
    </a:lvl7pPr>
    <a:lvl8pPr marL="3262765" algn="l" defTabSz="932218" rtl="0" eaLnBrk="1" latinLnBrk="0" hangingPunct="1">
      <a:defRPr sz="1800" kern="1200">
        <a:solidFill>
          <a:schemeClr val="tx1"/>
        </a:solidFill>
        <a:latin typeface="+mn-lt"/>
        <a:ea typeface="+mn-ea"/>
        <a:cs typeface="+mn-cs"/>
      </a:defRPr>
    </a:lvl8pPr>
    <a:lvl9pPr marL="3728876" algn="l" defTabSz="932218"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zure AI services" id="{C75C48A2-0B70-4C41-8A59-F87148392649}">
          <p14:sldIdLst>
            <p14:sldId id="2076137407"/>
            <p14:sldId id="268"/>
            <p14:sldId id="2076136822"/>
            <p14:sldId id="2076137414"/>
            <p14:sldId id="2076137411"/>
            <p14:sldId id="2076137415"/>
            <p14:sldId id="2076137416"/>
          </p14:sldIdLst>
        </p14:section>
        <p14:section name="Azure AI services" id="{A9817EF6-D0B3-47FE-9B9B-F099A396BAA4}">
          <p14:sldIdLst>
            <p14:sldId id="2076137417"/>
            <p14:sldId id="2076137418"/>
            <p14:sldId id="2076137419"/>
            <p14:sldId id="2076137420"/>
            <p14:sldId id="2076137421"/>
            <p14:sldId id="2076137423"/>
            <p14:sldId id="2076137422"/>
            <p14:sldId id="2076137425"/>
            <p14:sldId id="2076137424"/>
            <p14:sldId id="2076137426"/>
            <p14:sldId id="2076137434"/>
            <p14:sldId id="2076137435"/>
            <p14:sldId id="2076137427"/>
            <p14:sldId id="2076137433"/>
            <p14:sldId id="2076137428"/>
            <p14:sldId id="2076137429"/>
            <p14:sldId id="2076137430"/>
            <p14:sldId id="2076137431"/>
            <p14:sldId id="2076137432"/>
            <p14:sldId id="207613738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Caitlyn Ryan" initials="CR" lastIdx="50" clrIdx="2">
    <p:extLst>
      <p:ext uri="{19B8F6BF-5375-455C-9EA6-DF929625EA0E}">
        <p15:presenceInfo xmlns:p15="http://schemas.microsoft.com/office/powerpoint/2012/main" userId="S::caitlynr@silverfoxprod.com::e0e442c6-852d-445b-8a04-5983e13180c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66"/>
    <a:srgbClr val="74B230"/>
    <a:srgbClr val="2075B8"/>
    <a:srgbClr val="243A5E"/>
    <a:srgbClr val="FFFFFF"/>
    <a:srgbClr val="0055AE"/>
    <a:srgbClr val="1B67B7"/>
    <a:srgbClr val="B11900"/>
    <a:srgbClr val="D28E00"/>
    <a:srgbClr val="EE44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F6CD9C-F666-4679-A691-D6855089DCE6}" v="619" dt="2021-11-03T09:57:10.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15" autoAdjust="0"/>
    <p:restoredTop sz="72195" autoAdjust="0"/>
  </p:normalViewPr>
  <p:slideViewPr>
    <p:cSldViewPr snapToObjects="1">
      <p:cViewPr>
        <p:scale>
          <a:sx n="25" d="100"/>
          <a:sy n="25" d="100"/>
        </p:scale>
        <p:origin x="3024" y="1296"/>
      </p:cViewPr>
      <p:guideLst/>
    </p:cSldViewPr>
  </p:slideViewPr>
  <p:outlineViewPr>
    <p:cViewPr>
      <p:scale>
        <a:sx n="33" d="100"/>
        <a:sy n="33" d="100"/>
      </p:scale>
      <p:origin x="0" y="-2862"/>
    </p:cViewPr>
  </p:outlineViewPr>
  <p:notesTextViewPr>
    <p:cViewPr>
      <p:scale>
        <a:sx n="100" d="100"/>
        <a:sy n="100" d="100"/>
      </p:scale>
      <p:origin x="0" y="0"/>
    </p:cViewPr>
  </p:notesTextViewPr>
  <p:sorterViewPr>
    <p:cViewPr varScale="1">
      <p:scale>
        <a:sx n="1" d="1"/>
        <a:sy n="1" d="1"/>
      </p:scale>
      <p:origin x="0" y="0"/>
    </p:cViewPr>
  </p:sorterViewPr>
  <p:notesViewPr>
    <p:cSldViewPr snapToObjects="1" showGuides="1">
      <p:cViewPr varScale="1">
        <p:scale>
          <a:sx n="107" d="100"/>
          <a:sy n="107" d="100"/>
        </p:scale>
        <p:origin x="4872" y="17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8.xml"/><Relationship Id="rId21" Type="http://schemas.openxmlformats.org/officeDocument/2006/relationships/customXml" Target="../customXml/item21.xml"/><Relationship Id="rId42" Type="http://schemas.openxmlformats.org/officeDocument/2006/relationships/customXml" Target="../customXml/item42.xml"/><Relationship Id="rId63" Type="http://schemas.openxmlformats.org/officeDocument/2006/relationships/customXml" Target="../customXml/item63.xml"/><Relationship Id="rId84" Type="http://schemas.openxmlformats.org/officeDocument/2006/relationships/customXml" Target="../customXml/item84.xml"/><Relationship Id="rId16" Type="http://schemas.openxmlformats.org/officeDocument/2006/relationships/customXml" Target="../customXml/item16.xml"/><Relationship Id="rId107" Type="http://schemas.openxmlformats.org/officeDocument/2006/relationships/slide" Target="slides/slide8.xml"/><Relationship Id="rId11" Type="http://schemas.openxmlformats.org/officeDocument/2006/relationships/customXml" Target="../customXml/item11.xml"/><Relationship Id="rId32" Type="http://schemas.openxmlformats.org/officeDocument/2006/relationships/customXml" Target="../customXml/item32.xml"/><Relationship Id="rId37" Type="http://schemas.openxmlformats.org/officeDocument/2006/relationships/customXml" Target="../customXml/item37.xml"/><Relationship Id="rId53" Type="http://schemas.openxmlformats.org/officeDocument/2006/relationships/customXml" Target="../customXml/item53.xml"/><Relationship Id="rId58" Type="http://schemas.openxmlformats.org/officeDocument/2006/relationships/customXml" Target="../customXml/item58.xml"/><Relationship Id="rId74" Type="http://schemas.openxmlformats.org/officeDocument/2006/relationships/customXml" Target="../customXml/item74.xml"/><Relationship Id="rId79" Type="http://schemas.openxmlformats.org/officeDocument/2006/relationships/customXml" Target="../customXml/item79.xml"/><Relationship Id="rId102" Type="http://schemas.openxmlformats.org/officeDocument/2006/relationships/slide" Target="slides/slide3.xml"/><Relationship Id="rId123" Type="http://schemas.openxmlformats.org/officeDocument/2006/relationships/slide" Target="slides/slide24.xml"/><Relationship Id="rId128" Type="http://schemas.openxmlformats.org/officeDocument/2006/relationships/handoutMaster" Target="handoutMasters/handoutMaster1.xml"/><Relationship Id="rId5" Type="http://schemas.openxmlformats.org/officeDocument/2006/relationships/customXml" Target="../customXml/item5.xml"/><Relationship Id="rId90" Type="http://schemas.openxmlformats.org/officeDocument/2006/relationships/slideMaster" Target="slideMasters/slideMaster1.xml"/><Relationship Id="rId95" Type="http://schemas.openxmlformats.org/officeDocument/2006/relationships/slideMaster" Target="slideMasters/slideMaster6.xml"/><Relationship Id="rId22" Type="http://schemas.openxmlformats.org/officeDocument/2006/relationships/customXml" Target="../customXml/item22.xml"/><Relationship Id="rId27" Type="http://schemas.openxmlformats.org/officeDocument/2006/relationships/customXml" Target="../customXml/item27.xml"/><Relationship Id="rId43" Type="http://schemas.openxmlformats.org/officeDocument/2006/relationships/customXml" Target="../customXml/item43.xml"/><Relationship Id="rId48" Type="http://schemas.openxmlformats.org/officeDocument/2006/relationships/customXml" Target="../customXml/item48.xml"/><Relationship Id="rId64" Type="http://schemas.openxmlformats.org/officeDocument/2006/relationships/customXml" Target="../customXml/item64.xml"/><Relationship Id="rId69" Type="http://schemas.openxmlformats.org/officeDocument/2006/relationships/customXml" Target="../customXml/item69.xml"/><Relationship Id="rId113" Type="http://schemas.openxmlformats.org/officeDocument/2006/relationships/slide" Target="slides/slide14.xml"/><Relationship Id="rId118" Type="http://schemas.openxmlformats.org/officeDocument/2006/relationships/slide" Target="slides/slide19.xml"/><Relationship Id="rId134" Type="http://schemas.microsoft.com/office/2016/11/relationships/changesInfo" Target="changesInfos/changesInfo1.xml"/><Relationship Id="rId80" Type="http://schemas.openxmlformats.org/officeDocument/2006/relationships/customXml" Target="../customXml/item80.xml"/><Relationship Id="rId85" Type="http://schemas.openxmlformats.org/officeDocument/2006/relationships/customXml" Target="../customXml/item85.xml"/><Relationship Id="rId12" Type="http://schemas.openxmlformats.org/officeDocument/2006/relationships/customXml" Target="../customXml/item12.xml"/><Relationship Id="rId17" Type="http://schemas.openxmlformats.org/officeDocument/2006/relationships/customXml" Target="../customXml/item17.xml"/><Relationship Id="rId33" Type="http://schemas.openxmlformats.org/officeDocument/2006/relationships/customXml" Target="../customXml/item33.xml"/><Relationship Id="rId38" Type="http://schemas.openxmlformats.org/officeDocument/2006/relationships/customXml" Target="../customXml/item38.xml"/><Relationship Id="rId59" Type="http://schemas.openxmlformats.org/officeDocument/2006/relationships/customXml" Target="../customXml/item59.xml"/><Relationship Id="rId103" Type="http://schemas.openxmlformats.org/officeDocument/2006/relationships/slide" Target="slides/slide4.xml"/><Relationship Id="rId108" Type="http://schemas.openxmlformats.org/officeDocument/2006/relationships/slide" Target="slides/slide9.xml"/><Relationship Id="rId124" Type="http://schemas.openxmlformats.org/officeDocument/2006/relationships/slide" Target="slides/slide25.xml"/><Relationship Id="rId129" Type="http://schemas.openxmlformats.org/officeDocument/2006/relationships/commentAuthors" Target="commentAuthors.xml"/><Relationship Id="rId54" Type="http://schemas.openxmlformats.org/officeDocument/2006/relationships/customXml" Target="../customXml/item54.xml"/><Relationship Id="rId70" Type="http://schemas.openxmlformats.org/officeDocument/2006/relationships/customXml" Target="../customXml/item70.xml"/><Relationship Id="rId75" Type="http://schemas.openxmlformats.org/officeDocument/2006/relationships/customXml" Target="../customXml/item75.xml"/><Relationship Id="rId91" Type="http://schemas.openxmlformats.org/officeDocument/2006/relationships/slideMaster" Target="slideMasters/slideMaster2.xml"/><Relationship Id="rId96" Type="http://schemas.openxmlformats.org/officeDocument/2006/relationships/slideMaster" Target="slideMasters/slideMaster7.xml"/><Relationship Id="rId1" Type="http://schemas.openxmlformats.org/officeDocument/2006/relationships/customXml" Target="../customXml/item1.xml"/><Relationship Id="rId6" Type="http://schemas.openxmlformats.org/officeDocument/2006/relationships/customXml" Target="../customXml/item6.xml"/><Relationship Id="rId23" Type="http://schemas.openxmlformats.org/officeDocument/2006/relationships/customXml" Target="../customXml/item23.xml"/><Relationship Id="rId28" Type="http://schemas.openxmlformats.org/officeDocument/2006/relationships/customXml" Target="../customXml/item28.xml"/><Relationship Id="rId49" Type="http://schemas.openxmlformats.org/officeDocument/2006/relationships/customXml" Target="../customXml/item49.xml"/><Relationship Id="rId114" Type="http://schemas.openxmlformats.org/officeDocument/2006/relationships/slide" Target="slides/slide15.xml"/><Relationship Id="rId119" Type="http://schemas.openxmlformats.org/officeDocument/2006/relationships/slide" Target="slides/slide20.xml"/><Relationship Id="rId44" Type="http://schemas.openxmlformats.org/officeDocument/2006/relationships/customXml" Target="../customXml/item44.xml"/><Relationship Id="rId60" Type="http://schemas.openxmlformats.org/officeDocument/2006/relationships/customXml" Target="../customXml/item60.xml"/><Relationship Id="rId65" Type="http://schemas.openxmlformats.org/officeDocument/2006/relationships/customXml" Target="../customXml/item65.xml"/><Relationship Id="rId81" Type="http://schemas.openxmlformats.org/officeDocument/2006/relationships/customXml" Target="../customXml/item81.xml"/><Relationship Id="rId86" Type="http://schemas.openxmlformats.org/officeDocument/2006/relationships/customXml" Target="../customXml/item86.xml"/><Relationship Id="rId130" Type="http://schemas.openxmlformats.org/officeDocument/2006/relationships/presProps" Target="presProps.xml"/><Relationship Id="rId135" Type="http://schemas.microsoft.com/office/2015/10/relationships/revisionInfo" Target="revisionInfo.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customXml" Target="../customXml/item39.xml"/><Relationship Id="rId109" Type="http://schemas.openxmlformats.org/officeDocument/2006/relationships/slide" Target="slides/slide10.xml"/><Relationship Id="rId34" Type="http://schemas.openxmlformats.org/officeDocument/2006/relationships/customXml" Target="../customXml/item34.xml"/><Relationship Id="rId50" Type="http://schemas.openxmlformats.org/officeDocument/2006/relationships/customXml" Target="../customXml/item50.xml"/><Relationship Id="rId55" Type="http://schemas.openxmlformats.org/officeDocument/2006/relationships/customXml" Target="../customXml/item55.xml"/><Relationship Id="rId76" Type="http://schemas.openxmlformats.org/officeDocument/2006/relationships/customXml" Target="../customXml/item76.xml"/><Relationship Id="rId97" Type="http://schemas.openxmlformats.org/officeDocument/2006/relationships/slideMaster" Target="slideMasters/slideMaster8.xml"/><Relationship Id="rId104" Type="http://schemas.openxmlformats.org/officeDocument/2006/relationships/slide" Target="slides/slide5.xml"/><Relationship Id="rId120" Type="http://schemas.openxmlformats.org/officeDocument/2006/relationships/slide" Target="slides/slide21.xml"/><Relationship Id="rId125" Type="http://schemas.openxmlformats.org/officeDocument/2006/relationships/slide" Target="slides/slide26.xml"/><Relationship Id="rId7" Type="http://schemas.openxmlformats.org/officeDocument/2006/relationships/customXml" Target="../customXml/item7.xml"/><Relationship Id="rId71" Type="http://schemas.openxmlformats.org/officeDocument/2006/relationships/customXml" Target="../customXml/item71.xml"/><Relationship Id="rId92" Type="http://schemas.openxmlformats.org/officeDocument/2006/relationships/slideMaster" Target="slideMasters/slideMaster3.xml"/><Relationship Id="rId2" Type="http://schemas.openxmlformats.org/officeDocument/2006/relationships/customXml" Target="../customXml/item2.xml"/><Relationship Id="rId29" Type="http://schemas.openxmlformats.org/officeDocument/2006/relationships/customXml" Target="../customXml/item29.xml"/><Relationship Id="rId24" Type="http://schemas.openxmlformats.org/officeDocument/2006/relationships/customXml" Target="../customXml/item24.xml"/><Relationship Id="rId40" Type="http://schemas.openxmlformats.org/officeDocument/2006/relationships/customXml" Target="../customXml/item40.xml"/><Relationship Id="rId45" Type="http://schemas.openxmlformats.org/officeDocument/2006/relationships/customXml" Target="../customXml/item45.xml"/><Relationship Id="rId66" Type="http://schemas.openxmlformats.org/officeDocument/2006/relationships/customXml" Target="../customXml/item66.xml"/><Relationship Id="rId87" Type="http://schemas.openxmlformats.org/officeDocument/2006/relationships/customXml" Target="../customXml/item87.xml"/><Relationship Id="rId110" Type="http://schemas.openxmlformats.org/officeDocument/2006/relationships/slide" Target="slides/slide11.xml"/><Relationship Id="rId115" Type="http://schemas.openxmlformats.org/officeDocument/2006/relationships/slide" Target="slides/slide16.xml"/><Relationship Id="rId131" Type="http://schemas.openxmlformats.org/officeDocument/2006/relationships/viewProps" Target="viewProps.xml"/><Relationship Id="rId61" Type="http://schemas.openxmlformats.org/officeDocument/2006/relationships/customXml" Target="../customXml/item61.xml"/><Relationship Id="rId82" Type="http://schemas.openxmlformats.org/officeDocument/2006/relationships/customXml" Target="../customXml/item82.xml"/><Relationship Id="rId19" Type="http://schemas.openxmlformats.org/officeDocument/2006/relationships/customXml" Target="../customXml/item19.xml"/><Relationship Id="rId14" Type="http://schemas.openxmlformats.org/officeDocument/2006/relationships/customXml" Target="../customXml/item14.xml"/><Relationship Id="rId30" Type="http://schemas.openxmlformats.org/officeDocument/2006/relationships/customXml" Target="../customXml/item30.xml"/><Relationship Id="rId35" Type="http://schemas.openxmlformats.org/officeDocument/2006/relationships/customXml" Target="../customXml/item35.xml"/><Relationship Id="rId56" Type="http://schemas.openxmlformats.org/officeDocument/2006/relationships/customXml" Target="../customXml/item56.xml"/><Relationship Id="rId77" Type="http://schemas.openxmlformats.org/officeDocument/2006/relationships/customXml" Target="../customXml/item77.xml"/><Relationship Id="rId100" Type="http://schemas.openxmlformats.org/officeDocument/2006/relationships/slide" Target="slides/slide1.xml"/><Relationship Id="rId105" Type="http://schemas.openxmlformats.org/officeDocument/2006/relationships/slide" Target="slides/slide6.xml"/><Relationship Id="rId126" Type="http://schemas.openxmlformats.org/officeDocument/2006/relationships/slide" Target="slides/slide27.xml"/><Relationship Id="rId8" Type="http://schemas.openxmlformats.org/officeDocument/2006/relationships/customXml" Target="../customXml/item8.xml"/><Relationship Id="rId51" Type="http://schemas.openxmlformats.org/officeDocument/2006/relationships/customXml" Target="../customXml/item51.xml"/><Relationship Id="rId72" Type="http://schemas.openxmlformats.org/officeDocument/2006/relationships/customXml" Target="../customXml/item72.xml"/><Relationship Id="rId93" Type="http://schemas.openxmlformats.org/officeDocument/2006/relationships/slideMaster" Target="slideMasters/slideMaster4.xml"/><Relationship Id="rId98" Type="http://schemas.openxmlformats.org/officeDocument/2006/relationships/slideMaster" Target="slideMasters/slideMaster9.xml"/><Relationship Id="rId121" Type="http://schemas.openxmlformats.org/officeDocument/2006/relationships/slide" Target="slides/slide22.xml"/><Relationship Id="rId3" Type="http://schemas.openxmlformats.org/officeDocument/2006/relationships/customXml" Target="../customXml/item3.xml"/><Relationship Id="rId25" Type="http://schemas.openxmlformats.org/officeDocument/2006/relationships/customXml" Target="../customXml/item25.xml"/><Relationship Id="rId46" Type="http://schemas.openxmlformats.org/officeDocument/2006/relationships/customXml" Target="../customXml/item46.xml"/><Relationship Id="rId67" Type="http://schemas.openxmlformats.org/officeDocument/2006/relationships/customXml" Target="../customXml/item67.xml"/><Relationship Id="rId116" Type="http://schemas.openxmlformats.org/officeDocument/2006/relationships/slide" Target="slides/slide17.xml"/><Relationship Id="rId20" Type="http://schemas.openxmlformats.org/officeDocument/2006/relationships/customXml" Target="../customXml/item20.xml"/><Relationship Id="rId41" Type="http://schemas.openxmlformats.org/officeDocument/2006/relationships/customXml" Target="../customXml/item41.xml"/><Relationship Id="rId62" Type="http://schemas.openxmlformats.org/officeDocument/2006/relationships/customXml" Target="../customXml/item62.xml"/><Relationship Id="rId83" Type="http://schemas.openxmlformats.org/officeDocument/2006/relationships/customXml" Target="../customXml/item83.xml"/><Relationship Id="rId88" Type="http://schemas.openxmlformats.org/officeDocument/2006/relationships/customXml" Target="../customXml/item88.xml"/><Relationship Id="rId111" Type="http://schemas.openxmlformats.org/officeDocument/2006/relationships/slide" Target="slides/slide12.xml"/><Relationship Id="rId132" Type="http://schemas.openxmlformats.org/officeDocument/2006/relationships/theme" Target="theme/theme1.xml"/><Relationship Id="rId15" Type="http://schemas.openxmlformats.org/officeDocument/2006/relationships/customXml" Target="../customXml/item15.xml"/><Relationship Id="rId36" Type="http://schemas.openxmlformats.org/officeDocument/2006/relationships/customXml" Target="../customXml/item36.xml"/><Relationship Id="rId57" Type="http://schemas.openxmlformats.org/officeDocument/2006/relationships/customXml" Target="../customXml/item57.xml"/><Relationship Id="rId106" Type="http://schemas.openxmlformats.org/officeDocument/2006/relationships/slide" Target="slides/slide7.xml"/><Relationship Id="rId127" Type="http://schemas.openxmlformats.org/officeDocument/2006/relationships/notesMaster" Target="notesMasters/notesMaster1.xml"/><Relationship Id="rId10" Type="http://schemas.openxmlformats.org/officeDocument/2006/relationships/customXml" Target="../customXml/item10.xml"/><Relationship Id="rId31" Type="http://schemas.openxmlformats.org/officeDocument/2006/relationships/customXml" Target="../customXml/item31.xml"/><Relationship Id="rId52" Type="http://schemas.openxmlformats.org/officeDocument/2006/relationships/customXml" Target="../customXml/item52.xml"/><Relationship Id="rId73" Type="http://schemas.openxmlformats.org/officeDocument/2006/relationships/customXml" Target="../customXml/item73.xml"/><Relationship Id="rId78" Type="http://schemas.openxmlformats.org/officeDocument/2006/relationships/customXml" Target="../customXml/item78.xml"/><Relationship Id="rId94" Type="http://schemas.openxmlformats.org/officeDocument/2006/relationships/slideMaster" Target="slideMasters/slideMaster5.xml"/><Relationship Id="rId99" Type="http://schemas.openxmlformats.org/officeDocument/2006/relationships/slideMaster" Target="slideMasters/slideMaster10.xml"/><Relationship Id="rId101" Type="http://schemas.openxmlformats.org/officeDocument/2006/relationships/slide" Target="slides/slide2.xml"/><Relationship Id="rId122" Type="http://schemas.openxmlformats.org/officeDocument/2006/relationships/slide" Target="slides/slide23.xml"/><Relationship Id="rId4" Type="http://schemas.openxmlformats.org/officeDocument/2006/relationships/customXml" Target="../customXml/item4.xml"/><Relationship Id="rId9" Type="http://schemas.openxmlformats.org/officeDocument/2006/relationships/customXml" Target="../customXml/item9.xml"/><Relationship Id="rId26" Type="http://schemas.openxmlformats.org/officeDocument/2006/relationships/customXml" Target="../customXml/item26.xml"/><Relationship Id="rId47" Type="http://schemas.openxmlformats.org/officeDocument/2006/relationships/customXml" Target="../customXml/item47.xml"/><Relationship Id="rId68" Type="http://schemas.openxmlformats.org/officeDocument/2006/relationships/customXml" Target="../customXml/item68.xml"/><Relationship Id="rId89" Type="http://schemas.openxmlformats.org/officeDocument/2006/relationships/customXml" Target="../customXml/item89.xml"/><Relationship Id="rId112" Type="http://schemas.openxmlformats.org/officeDocument/2006/relationships/slide" Target="slides/slide13.xml"/><Relationship Id="rId13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Radwan" userId="4bcaa16d27b46600" providerId="LiveId" clId="{883280E0-61E4-4120-A91E-D3E1D71D0F41}"/>
    <pc:docChg chg="undo custSel addSld delSld modSld sldOrd addSection delSection modSection">
      <pc:chgData name="Mohamed Radwan" userId="4bcaa16d27b46600" providerId="LiveId" clId="{883280E0-61E4-4120-A91E-D3E1D71D0F41}" dt="2020-07-10T16:19:18.702" v="985" actId="255"/>
      <pc:docMkLst>
        <pc:docMk/>
      </pc:docMkLst>
      <pc:sldChg chg="modSp mod">
        <pc:chgData name="Mohamed Radwan" userId="4bcaa16d27b46600" providerId="LiveId" clId="{883280E0-61E4-4120-A91E-D3E1D71D0F41}" dt="2020-07-04T18:21:09.777" v="162" actId="20577"/>
        <pc:sldMkLst>
          <pc:docMk/>
          <pc:sldMk cId="4089084469" sldId="2076136410"/>
        </pc:sldMkLst>
        <pc:spChg chg="mod">
          <ac:chgData name="Mohamed Radwan" userId="4bcaa16d27b46600" providerId="LiveId" clId="{883280E0-61E4-4120-A91E-D3E1D71D0F41}" dt="2020-07-04T18:21:09.777" v="162" actId="20577"/>
          <ac:spMkLst>
            <pc:docMk/>
            <pc:sldMk cId="4089084469" sldId="2076136410"/>
            <ac:spMk id="2" creationId="{AAF12876-D394-44DD-ACFF-DA53207EA100}"/>
          </ac:spMkLst>
        </pc:spChg>
        <pc:spChg chg="mod">
          <ac:chgData name="Mohamed Radwan" userId="4bcaa16d27b46600" providerId="LiveId" clId="{883280E0-61E4-4120-A91E-D3E1D71D0F41}" dt="2020-07-04T18:04:58.773" v="85" actId="20577"/>
          <ac:spMkLst>
            <pc:docMk/>
            <pc:sldMk cId="4089084469" sldId="2076136410"/>
            <ac:spMk id="8" creationId="{1C560F58-A449-4845-A6E0-B0F8F6772993}"/>
          </ac:spMkLst>
        </pc:spChg>
      </pc:sldChg>
      <pc:sldChg chg="modSp mod">
        <pc:chgData name="Mohamed Radwan" userId="4bcaa16d27b46600" providerId="LiveId" clId="{883280E0-61E4-4120-A91E-D3E1D71D0F41}" dt="2020-07-05T13:22:12.224" v="317" actId="1076"/>
        <pc:sldMkLst>
          <pc:docMk/>
          <pc:sldMk cId="533209263" sldId="2076136494"/>
        </pc:sldMkLst>
        <pc:spChg chg="mod">
          <ac:chgData name="Mohamed Radwan" userId="4bcaa16d27b46600" providerId="LiveId" clId="{883280E0-61E4-4120-A91E-D3E1D71D0F41}" dt="2020-07-05T13:20:34.418" v="314" actId="1076"/>
          <ac:spMkLst>
            <pc:docMk/>
            <pc:sldMk cId="533209263" sldId="2076136494"/>
            <ac:spMk id="15" creationId="{F75C562F-8FD5-464F-B8CF-6CE8ECBAFE58}"/>
          </ac:spMkLst>
        </pc:spChg>
        <pc:picChg chg="mod">
          <ac:chgData name="Mohamed Radwan" userId="4bcaa16d27b46600" providerId="LiveId" clId="{883280E0-61E4-4120-A91E-D3E1D71D0F41}" dt="2020-07-05T13:20:07.707" v="310" actId="408"/>
          <ac:picMkLst>
            <pc:docMk/>
            <pc:sldMk cId="533209263" sldId="2076136494"/>
            <ac:picMk id="18" creationId="{9CFBEDEE-3660-481C-9314-C6E9FB9ED84D}"/>
          </ac:picMkLst>
        </pc:picChg>
        <pc:picChg chg="mod">
          <ac:chgData name="Mohamed Radwan" userId="4bcaa16d27b46600" providerId="LiveId" clId="{883280E0-61E4-4120-A91E-D3E1D71D0F41}" dt="2020-07-05T13:20:21.181" v="311" actId="1076"/>
          <ac:picMkLst>
            <pc:docMk/>
            <pc:sldMk cId="533209263" sldId="2076136494"/>
            <ac:picMk id="19" creationId="{A3681371-6689-41C1-BC0A-EA5186099DCD}"/>
          </ac:picMkLst>
        </pc:picChg>
        <pc:picChg chg="mod">
          <ac:chgData name="Mohamed Radwan" userId="4bcaa16d27b46600" providerId="LiveId" clId="{883280E0-61E4-4120-A91E-D3E1D71D0F41}" dt="2020-07-05T13:22:08.974" v="316" actId="1076"/>
          <ac:picMkLst>
            <pc:docMk/>
            <pc:sldMk cId="533209263" sldId="2076136494"/>
            <ac:picMk id="22" creationId="{C6989BDA-EF6A-41BF-8B21-B41FCB4C7661}"/>
          </ac:picMkLst>
        </pc:picChg>
        <pc:picChg chg="mod">
          <ac:chgData name="Mohamed Radwan" userId="4bcaa16d27b46600" providerId="LiveId" clId="{883280E0-61E4-4120-A91E-D3E1D71D0F41}" dt="2020-07-05T13:20:07.707" v="310" actId="408"/>
          <ac:picMkLst>
            <pc:docMk/>
            <pc:sldMk cId="533209263" sldId="2076136494"/>
            <ac:picMk id="23" creationId="{AB78BA56-7F2B-46C5-87F5-ED10592A7354}"/>
          </ac:picMkLst>
        </pc:picChg>
        <pc:picChg chg="mod">
          <ac:chgData name="Mohamed Radwan" userId="4bcaa16d27b46600" providerId="LiveId" clId="{883280E0-61E4-4120-A91E-D3E1D71D0F41}" dt="2020-07-05T13:22:12.224" v="317" actId="1076"/>
          <ac:picMkLst>
            <pc:docMk/>
            <pc:sldMk cId="533209263" sldId="2076136494"/>
            <ac:picMk id="24" creationId="{8FE68670-F46C-4B8C-B9A7-5F9333934163}"/>
          </ac:picMkLst>
        </pc:picChg>
      </pc:sldChg>
      <pc:sldChg chg="delSp modSp mod delAnim">
        <pc:chgData name="Mohamed Radwan" userId="4bcaa16d27b46600" providerId="LiveId" clId="{883280E0-61E4-4120-A91E-D3E1D71D0F41}" dt="2020-07-05T14:48:42.507" v="636" actId="20577"/>
        <pc:sldMkLst>
          <pc:docMk/>
          <pc:sldMk cId="2811023218" sldId="2076136498"/>
        </pc:sldMkLst>
        <pc:spChg chg="mod">
          <ac:chgData name="Mohamed Radwan" userId="4bcaa16d27b46600" providerId="LiveId" clId="{883280E0-61E4-4120-A91E-D3E1D71D0F41}" dt="2020-07-05T13:58:25.022" v="358"/>
          <ac:spMkLst>
            <pc:docMk/>
            <pc:sldMk cId="2811023218" sldId="2076136498"/>
            <ac:spMk id="7" creationId="{F46B2877-9D30-4FE6-9D23-31EB2CFBA84D}"/>
          </ac:spMkLst>
        </pc:spChg>
        <pc:spChg chg="mod">
          <ac:chgData name="Mohamed Radwan" userId="4bcaa16d27b46600" providerId="LiveId" clId="{883280E0-61E4-4120-A91E-D3E1D71D0F41}" dt="2020-07-05T13:58:38.023" v="374" actId="14100"/>
          <ac:spMkLst>
            <pc:docMk/>
            <pc:sldMk cId="2811023218" sldId="2076136498"/>
            <ac:spMk id="8" creationId="{8AFD4E38-1F41-4242-AF5C-F1C5A8E99419}"/>
          </ac:spMkLst>
        </pc:spChg>
        <pc:spChg chg="mod">
          <ac:chgData name="Mohamed Radwan" userId="4bcaa16d27b46600" providerId="LiveId" clId="{883280E0-61E4-4120-A91E-D3E1D71D0F41}" dt="2020-07-05T13:56:23.287" v="357" actId="1076"/>
          <ac:spMkLst>
            <pc:docMk/>
            <pc:sldMk cId="2811023218" sldId="2076136498"/>
            <ac:spMk id="12" creationId="{FF163B53-8950-4854-8D3C-8200BE77130D}"/>
          </ac:spMkLst>
        </pc:spChg>
        <pc:spChg chg="mod">
          <ac:chgData name="Mohamed Radwan" userId="4bcaa16d27b46600" providerId="LiveId" clId="{883280E0-61E4-4120-A91E-D3E1D71D0F41}" dt="2020-07-05T14:48:42.507" v="636" actId="20577"/>
          <ac:spMkLst>
            <pc:docMk/>
            <pc:sldMk cId="2811023218" sldId="2076136498"/>
            <ac:spMk id="19" creationId="{2E41308A-A05D-E843-A275-12F0F924D037}"/>
          </ac:spMkLst>
        </pc:spChg>
        <pc:grpChg chg="mod">
          <ac:chgData name="Mohamed Radwan" userId="4bcaa16d27b46600" providerId="LiveId" clId="{883280E0-61E4-4120-A91E-D3E1D71D0F41}" dt="2020-07-05T14:17:38.693" v="506" actId="1035"/>
          <ac:grpSpMkLst>
            <pc:docMk/>
            <pc:sldMk cId="2811023218" sldId="2076136498"/>
            <ac:grpSpMk id="2" creationId="{F6AFFC60-023F-4C32-A2ED-CDE6C04A1264}"/>
          </ac:grpSpMkLst>
        </pc:grpChg>
        <pc:grpChg chg="mod">
          <ac:chgData name="Mohamed Radwan" userId="4bcaa16d27b46600" providerId="LiveId" clId="{883280E0-61E4-4120-A91E-D3E1D71D0F41}" dt="2020-07-05T14:17:38.693" v="506" actId="1035"/>
          <ac:grpSpMkLst>
            <pc:docMk/>
            <pc:sldMk cId="2811023218" sldId="2076136498"/>
            <ac:grpSpMk id="6" creationId="{9BADDA7B-D456-4CBD-96B8-5BA7FD00821C}"/>
          </ac:grpSpMkLst>
        </pc:grpChg>
        <pc:grpChg chg="del">
          <ac:chgData name="Mohamed Radwan" userId="4bcaa16d27b46600" providerId="LiveId" clId="{883280E0-61E4-4120-A91E-D3E1D71D0F41}" dt="2020-07-05T13:59:36.047" v="375" actId="478"/>
          <ac:grpSpMkLst>
            <pc:docMk/>
            <pc:sldMk cId="2811023218" sldId="2076136498"/>
            <ac:grpSpMk id="10" creationId="{6E2D3F77-46DF-431B-81DD-AED74A926A4A}"/>
          </ac:grpSpMkLst>
        </pc:grpChg>
      </pc:sldChg>
      <pc:sldChg chg="del">
        <pc:chgData name="Mohamed Radwan" userId="4bcaa16d27b46600" providerId="LiveId" clId="{883280E0-61E4-4120-A91E-D3E1D71D0F41}" dt="2020-07-05T14:01:59.406" v="399" actId="47"/>
        <pc:sldMkLst>
          <pc:docMk/>
          <pc:sldMk cId="773281698" sldId="2076136499"/>
        </pc:sldMkLst>
      </pc:sldChg>
      <pc:sldChg chg="addSp delSp modSp mod modAnim">
        <pc:chgData name="Mohamed Radwan" userId="4bcaa16d27b46600" providerId="LiveId" clId="{883280E0-61E4-4120-A91E-D3E1D71D0F41}" dt="2020-07-04T18:03:06.843" v="63" actId="14100"/>
        <pc:sldMkLst>
          <pc:docMk/>
          <pc:sldMk cId="857817818" sldId="2076136508"/>
        </pc:sldMkLst>
        <pc:spChg chg="add del mod">
          <ac:chgData name="Mohamed Radwan" userId="4bcaa16d27b46600" providerId="LiveId" clId="{883280E0-61E4-4120-A91E-D3E1D71D0F41}" dt="2020-07-04T18:02:27.107" v="50"/>
          <ac:spMkLst>
            <pc:docMk/>
            <pc:sldMk cId="857817818" sldId="2076136508"/>
            <ac:spMk id="5" creationId="{AB20E08F-1EE7-4C01-B83F-606CE155C162}"/>
          </ac:spMkLst>
        </pc:spChg>
        <pc:spChg chg="mod">
          <ac:chgData name="Mohamed Radwan" userId="4bcaa16d27b46600" providerId="LiveId" clId="{883280E0-61E4-4120-A91E-D3E1D71D0F41}" dt="2020-07-04T18:03:03.507" v="61" actId="14100"/>
          <ac:spMkLst>
            <pc:docMk/>
            <pc:sldMk cId="857817818" sldId="2076136508"/>
            <ac:spMk id="7" creationId="{98CD17BA-E4F0-4439-9F7B-869F7A3CCB15}"/>
          </ac:spMkLst>
        </pc:spChg>
        <pc:spChg chg="add del mod">
          <ac:chgData name="Mohamed Radwan" userId="4bcaa16d27b46600" providerId="LiveId" clId="{883280E0-61E4-4120-A91E-D3E1D71D0F41}" dt="2020-07-04T18:02:30.198" v="52"/>
          <ac:spMkLst>
            <pc:docMk/>
            <pc:sldMk cId="857817818" sldId="2076136508"/>
            <ac:spMk id="8" creationId="{6829A702-77E8-450B-A279-3CC8A090152B}"/>
          </ac:spMkLst>
        </pc:spChg>
        <pc:spChg chg="add del mod">
          <ac:chgData name="Mohamed Radwan" userId="4bcaa16d27b46600" providerId="LiveId" clId="{883280E0-61E4-4120-A91E-D3E1D71D0F41}" dt="2020-07-04T18:02:44.256" v="54"/>
          <ac:spMkLst>
            <pc:docMk/>
            <pc:sldMk cId="857817818" sldId="2076136508"/>
            <ac:spMk id="11" creationId="{FFF79BF0-ED9E-4C5D-B132-7FE9D27850E0}"/>
          </ac:spMkLst>
        </pc:spChg>
        <pc:spChg chg="add del mod">
          <ac:chgData name="Mohamed Radwan" userId="4bcaa16d27b46600" providerId="LiveId" clId="{883280E0-61E4-4120-A91E-D3E1D71D0F41}" dt="2020-07-04T18:02:44.256" v="54"/>
          <ac:spMkLst>
            <pc:docMk/>
            <pc:sldMk cId="857817818" sldId="2076136508"/>
            <ac:spMk id="12" creationId="{8B1A8902-49D4-444C-9E26-16A750BBB1E2}"/>
          </ac:spMkLst>
        </pc:spChg>
        <pc:spChg chg="add del mod">
          <ac:chgData name="Mohamed Radwan" userId="4bcaa16d27b46600" providerId="LiveId" clId="{883280E0-61E4-4120-A91E-D3E1D71D0F41}" dt="2020-07-04T18:02:44.256" v="54"/>
          <ac:spMkLst>
            <pc:docMk/>
            <pc:sldMk cId="857817818" sldId="2076136508"/>
            <ac:spMk id="13" creationId="{9C9E0B27-658D-45AE-A439-A25EA0E20F81}"/>
          </ac:spMkLst>
        </pc:spChg>
        <pc:spChg chg="add del mod">
          <ac:chgData name="Mohamed Radwan" userId="4bcaa16d27b46600" providerId="LiveId" clId="{883280E0-61E4-4120-A91E-D3E1D71D0F41}" dt="2020-07-04T18:02:44.256" v="54"/>
          <ac:spMkLst>
            <pc:docMk/>
            <pc:sldMk cId="857817818" sldId="2076136508"/>
            <ac:spMk id="14" creationId="{AFB977D6-9A89-488C-8B0D-268CA27B0D3F}"/>
          </ac:spMkLst>
        </pc:spChg>
        <pc:spChg chg="add del mod">
          <ac:chgData name="Mohamed Radwan" userId="4bcaa16d27b46600" providerId="LiveId" clId="{883280E0-61E4-4120-A91E-D3E1D71D0F41}" dt="2020-07-04T18:02:44.256" v="54"/>
          <ac:spMkLst>
            <pc:docMk/>
            <pc:sldMk cId="857817818" sldId="2076136508"/>
            <ac:spMk id="15" creationId="{2E522AA6-BAF2-4DCD-AE2B-19D846698832}"/>
          </ac:spMkLst>
        </pc:spChg>
        <pc:spChg chg="add del mod">
          <ac:chgData name="Mohamed Radwan" userId="4bcaa16d27b46600" providerId="LiveId" clId="{883280E0-61E4-4120-A91E-D3E1D71D0F41}" dt="2020-07-04T18:02:44.256" v="54"/>
          <ac:spMkLst>
            <pc:docMk/>
            <pc:sldMk cId="857817818" sldId="2076136508"/>
            <ac:spMk id="16" creationId="{09AC5E2A-0608-477D-B39B-55893B729D1B}"/>
          </ac:spMkLst>
        </pc:spChg>
        <pc:spChg chg="add mod">
          <ac:chgData name="Mohamed Radwan" userId="4bcaa16d27b46600" providerId="LiveId" clId="{883280E0-61E4-4120-A91E-D3E1D71D0F41}" dt="2020-07-04T18:02:46.034" v="55"/>
          <ac:spMkLst>
            <pc:docMk/>
            <pc:sldMk cId="857817818" sldId="2076136508"/>
            <ac:spMk id="18" creationId="{FD85340D-10E1-4F3B-BCC4-63713334A6D5}"/>
          </ac:spMkLst>
        </pc:spChg>
        <pc:spChg chg="add mod">
          <ac:chgData name="Mohamed Radwan" userId="4bcaa16d27b46600" providerId="LiveId" clId="{883280E0-61E4-4120-A91E-D3E1D71D0F41}" dt="2020-07-04T18:02:46.034" v="55"/>
          <ac:spMkLst>
            <pc:docMk/>
            <pc:sldMk cId="857817818" sldId="2076136508"/>
            <ac:spMk id="19" creationId="{887665B7-597E-4482-A487-4C2F56729B96}"/>
          </ac:spMkLst>
        </pc:spChg>
        <pc:spChg chg="add mod">
          <ac:chgData name="Mohamed Radwan" userId="4bcaa16d27b46600" providerId="LiveId" clId="{883280E0-61E4-4120-A91E-D3E1D71D0F41}" dt="2020-07-04T18:02:46.034" v="55"/>
          <ac:spMkLst>
            <pc:docMk/>
            <pc:sldMk cId="857817818" sldId="2076136508"/>
            <ac:spMk id="20" creationId="{F17CCA98-F5A3-4B17-984A-ACF3A2250286}"/>
          </ac:spMkLst>
        </pc:spChg>
        <pc:spChg chg="add mod">
          <ac:chgData name="Mohamed Radwan" userId="4bcaa16d27b46600" providerId="LiveId" clId="{883280E0-61E4-4120-A91E-D3E1D71D0F41}" dt="2020-07-04T18:02:46.034" v="55"/>
          <ac:spMkLst>
            <pc:docMk/>
            <pc:sldMk cId="857817818" sldId="2076136508"/>
            <ac:spMk id="21" creationId="{1CA362C9-236A-4EC7-9C70-64AE5AEDB8A5}"/>
          </ac:spMkLst>
        </pc:spChg>
        <pc:spChg chg="add mod">
          <ac:chgData name="Mohamed Radwan" userId="4bcaa16d27b46600" providerId="LiveId" clId="{883280E0-61E4-4120-A91E-D3E1D71D0F41}" dt="2020-07-04T18:02:46.034" v="55"/>
          <ac:spMkLst>
            <pc:docMk/>
            <pc:sldMk cId="857817818" sldId="2076136508"/>
            <ac:spMk id="22" creationId="{72C8E80D-5333-473C-990D-3AE160A8D676}"/>
          </ac:spMkLst>
        </pc:spChg>
        <pc:spChg chg="add mod">
          <ac:chgData name="Mohamed Radwan" userId="4bcaa16d27b46600" providerId="LiveId" clId="{883280E0-61E4-4120-A91E-D3E1D71D0F41}" dt="2020-07-04T18:02:46.034" v="55"/>
          <ac:spMkLst>
            <pc:docMk/>
            <pc:sldMk cId="857817818" sldId="2076136508"/>
            <ac:spMk id="23" creationId="{245B24CD-71CB-4E24-A395-CDD523DBE6F6}"/>
          </ac:spMkLst>
        </pc:spChg>
        <pc:picChg chg="add del mod">
          <ac:chgData name="Mohamed Radwan" userId="4bcaa16d27b46600" providerId="LiveId" clId="{883280E0-61E4-4120-A91E-D3E1D71D0F41}" dt="2020-07-04T18:02:27.107" v="50"/>
          <ac:picMkLst>
            <pc:docMk/>
            <pc:sldMk cId="857817818" sldId="2076136508"/>
            <ac:picMk id="6" creationId="{C036C9CC-F27F-4555-A511-7DA46676B8E7}"/>
          </ac:picMkLst>
        </pc:picChg>
        <pc:picChg chg="add del mod">
          <ac:chgData name="Mohamed Radwan" userId="4bcaa16d27b46600" providerId="LiveId" clId="{883280E0-61E4-4120-A91E-D3E1D71D0F41}" dt="2020-07-04T18:02:30.198" v="52"/>
          <ac:picMkLst>
            <pc:docMk/>
            <pc:sldMk cId="857817818" sldId="2076136508"/>
            <ac:picMk id="9" creationId="{F0D567E9-C04E-4B6E-8A3A-223823D0E59C}"/>
          </ac:picMkLst>
        </pc:picChg>
        <pc:picChg chg="mod">
          <ac:chgData name="Mohamed Radwan" userId="4bcaa16d27b46600" providerId="LiveId" clId="{883280E0-61E4-4120-A91E-D3E1D71D0F41}" dt="2020-07-04T18:03:06.843" v="63" actId="14100"/>
          <ac:picMkLst>
            <pc:docMk/>
            <pc:sldMk cId="857817818" sldId="2076136508"/>
            <ac:picMk id="10" creationId="{0D86E916-ADD8-4F83-8FF7-24EDF61456C5}"/>
          </ac:picMkLst>
        </pc:picChg>
        <pc:picChg chg="add del mod">
          <ac:chgData name="Mohamed Radwan" userId="4bcaa16d27b46600" providerId="LiveId" clId="{883280E0-61E4-4120-A91E-D3E1D71D0F41}" dt="2020-07-04T18:02:44.256" v="54"/>
          <ac:picMkLst>
            <pc:docMk/>
            <pc:sldMk cId="857817818" sldId="2076136508"/>
            <ac:picMk id="17" creationId="{288D87A7-F4F6-4041-A7F1-3E2349F6B1B4}"/>
          </ac:picMkLst>
        </pc:picChg>
        <pc:picChg chg="add del mod">
          <ac:chgData name="Mohamed Radwan" userId="4bcaa16d27b46600" providerId="LiveId" clId="{883280E0-61E4-4120-A91E-D3E1D71D0F41}" dt="2020-07-04T18:03:00.544" v="60" actId="478"/>
          <ac:picMkLst>
            <pc:docMk/>
            <pc:sldMk cId="857817818" sldId="2076136508"/>
            <ac:picMk id="24" creationId="{400B74E4-6796-465E-9116-62CCA279C4C0}"/>
          </ac:picMkLst>
        </pc:picChg>
      </pc:sldChg>
      <pc:sldChg chg="del">
        <pc:chgData name="Mohamed Radwan" userId="4bcaa16d27b46600" providerId="LiveId" clId="{883280E0-61E4-4120-A91E-D3E1D71D0F41}" dt="2020-07-05T14:56:00.189" v="673" actId="47"/>
        <pc:sldMkLst>
          <pc:docMk/>
          <pc:sldMk cId="374130823" sldId="2076136555"/>
        </pc:sldMkLst>
      </pc:sldChg>
      <pc:sldChg chg="del">
        <pc:chgData name="Mohamed Radwan" userId="4bcaa16d27b46600" providerId="LiveId" clId="{883280E0-61E4-4120-A91E-D3E1D71D0F41}" dt="2020-07-04T17:41:26.454" v="29" actId="47"/>
        <pc:sldMkLst>
          <pc:docMk/>
          <pc:sldMk cId="2796504736" sldId="2076136558"/>
        </pc:sldMkLst>
      </pc:sldChg>
      <pc:sldChg chg="modSp mod">
        <pc:chgData name="Mohamed Radwan" userId="4bcaa16d27b46600" providerId="LiveId" clId="{883280E0-61E4-4120-A91E-D3E1D71D0F41}" dt="2020-07-05T14:58:46.491" v="685" actId="14100"/>
        <pc:sldMkLst>
          <pc:docMk/>
          <pc:sldMk cId="1470479408" sldId="2076136642"/>
        </pc:sldMkLst>
        <pc:picChg chg="mod">
          <ac:chgData name="Mohamed Radwan" userId="4bcaa16d27b46600" providerId="LiveId" clId="{883280E0-61E4-4120-A91E-D3E1D71D0F41}" dt="2020-07-05T14:58:46.491" v="685" actId="14100"/>
          <ac:picMkLst>
            <pc:docMk/>
            <pc:sldMk cId="1470479408" sldId="2076136642"/>
            <ac:picMk id="11" creationId="{4A89964D-A35C-4CC9-9BFF-8864DCBE0EEC}"/>
          </ac:picMkLst>
        </pc:picChg>
      </pc:sldChg>
      <pc:sldChg chg="del">
        <pc:chgData name="Mohamed Radwan" userId="4bcaa16d27b46600" providerId="LiveId" clId="{883280E0-61E4-4120-A91E-D3E1D71D0F41}" dt="2020-07-04T18:09:58.410" v="103" actId="47"/>
        <pc:sldMkLst>
          <pc:docMk/>
          <pc:sldMk cId="583536434" sldId="2076136648"/>
        </pc:sldMkLst>
      </pc:sldChg>
      <pc:sldChg chg="del">
        <pc:chgData name="Mohamed Radwan" userId="4bcaa16d27b46600" providerId="LiveId" clId="{883280E0-61E4-4120-A91E-D3E1D71D0F41}" dt="2020-07-04T18:07:23.674" v="92" actId="47"/>
        <pc:sldMkLst>
          <pc:docMk/>
          <pc:sldMk cId="2849080868" sldId="2076136651"/>
        </pc:sldMkLst>
      </pc:sldChg>
      <pc:sldChg chg="del">
        <pc:chgData name="Mohamed Radwan" userId="4bcaa16d27b46600" providerId="LiveId" clId="{883280E0-61E4-4120-A91E-D3E1D71D0F41}" dt="2020-07-05T14:19:18.264" v="526" actId="47"/>
        <pc:sldMkLst>
          <pc:docMk/>
          <pc:sldMk cId="10153615" sldId="2076136653"/>
        </pc:sldMkLst>
      </pc:sldChg>
      <pc:sldChg chg="modSp">
        <pc:chgData name="Mohamed Radwan" userId="4bcaa16d27b46600" providerId="LiveId" clId="{883280E0-61E4-4120-A91E-D3E1D71D0F41}" dt="2020-07-05T12:05:13.480" v="191"/>
        <pc:sldMkLst>
          <pc:docMk/>
          <pc:sldMk cId="778958128" sldId="2076136680"/>
        </pc:sldMkLst>
        <pc:spChg chg="mod">
          <ac:chgData name="Mohamed Radwan" userId="4bcaa16d27b46600" providerId="LiveId" clId="{883280E0-61E4-4120-A91E-D3E1D71D0F41}" dt="2020-07-05T12:05:13.480" v="191"/>
          <ac:spMkLst>
            <pc:docMk/>
            <pc:sldMk cId="778958128" sldId="2076136680"/>
            <ac:spMk id="6" creationId="{F9CB73BB-2AA6-458F-9B0A-E987A051A35E}"/>
          </ac:spMkLst>
        </pc:spChg>
      </pc:sldChg>
      <pc:sldChg chg="del">
        <pc:chgData name="Mohamed Radwan" userId="4bcaa16d27b46600" providerId="LiveId" clId="{883280E0-61E4-4120-A91E-D3E1D71D0F41}" dt="2020-07-05T13:22:56.552" v="321" actId="47"/>
        <pc:sldMkLst>
          <pc:docMk/>
          <pc:sldMk cId="4176532325" sldId="2076136691"/>
        </pc:sldMkLst>
      </pc:sldChg>
      <pc:sldChg chg="modSp del mod">
        <pc:chgData name="Mohamed Radwan" userId="4bcaa16d27b46600" providerId="LiveId" clId="{883280E0-61E4-4120-A91E-D3E1D71D0F41}" dt="2020-07-05T13:27:27.553" v="354" actId="2696"/>
        <pc:sldMkLst>
          <pc:docMk/>
          <pc:sldMk cId="1241340717" sldId="2076136700"/>
        </pc:sldMkLst>
        <pc:spChg chg="mod">
          <ac:chgData name="Mohamed Radwan" userId="4bcaa16d27b46600" providerId="LiveId" clId="{883280E0-61E4-4120-A91E-D3E1D71D0F41}" dt="2020-07-05T13:27:24.417" v="353" actId="20577"/>
          <ac:spMkLst>
            <pc:docMk/>
            <pc:sldMk cId="1241340717" sldId="2076136700"/>
            <ac:spMk id="6" creationId="{F9CB73BB-2AA6-458F-9B0A-E987A051A35E}"/>
          </ac:spMkLst>
        </pc:spChg>
      </pc:sldChg>
      <pc:sldChg chg="modSp del mod">
        <pc:chgData name="Mohamed Radwan" userId="4bcaa16d27b46600" providerId="LiveId" clId="{883280E0-61E4-4120-A91E-D3E1D71D0F41}" dt="2020-07-05T14:07:53.322" v="424" actId="47"/>
        <pc:sldMkLst>
          <pc:docMk/>
          <pc:sldMk cId="1243470305" sldId="2076136701"/>
        </pc:sldMkLst>
        <pc:spChg chg="mod">
          <ac:chgData name="Mohamed Radwan" userId="4bcaa16d27b46600" providerId="LiveId" clId="{883280E0-61E4-4120-A91E-D3E1D71D0F41}" dt="2020-07-05T14:04:21.964" v="416" actId="20577"/>
          <ac:spMkLst>
            <pc:docMk/>
            <pc:sldMk cId="1243470305" sldId="2076136701"/>
            <ac:spMk id="19" creationId="{2E41308A-A05D-E843-A275-12F0F924D037}"/>
          </ac:spMkLst>
        </pc:spChg>
      </pc:sldChg>
      <pc:sldChg chg="addSp delSp modSp mod">
        <pc:chgData name="Mohamed Radwan" userId="4bcaa16d27b46600" providerId="LiveId" clId="{883280E0-61E4-4120-A91E-D3E1D71D0F41}" dt="2020-07-05T15:27:28.378" v="719" actId="14826"/>
        <pc:sldMkLst>
          <pc:docMk/>
          <pc:sldMk cId="3286275927" sldId="2076136814"/>
        </pc:sldMkLst>
        <pc:picChg chg="add del mod">
          <ac:chgData name="Mohamed Radwan" userId="4bcaa16d27b46600" providerId="LiveId" clId="{883280E0-61E4-4120-A91E-D3E1D71D0F41}" dt="2020-07-05T15:26:26.232" v="715" actId="21"/>
          <ac:picMkLst>
            <pc:docMk/>
            <pc:sldMk cId="3286275927" sldId="2076136814"/>
            <ac:picMk id="5" creationId="{BA7052D3-F4B0-434D-9EEF-585A986A4BD3}"/>
          </ac:picMkLst>
        </pc:picChg>
        <pc:picChg chg="add del mod">
          <ac:chgData name="Mohamed Radwan" userId="4bcaa16d27b46600" providerId="LiveId" clId="{883280E0-61E4-4120-A91E-D3E1D71D0F41}" dt="2020-07-05T15:27:24.902" v="718" actId="21"/>
          <ac:picMkLst>
            <pc:docMk/>
            <pc:sldMk cId="3286275927" sldId="2076136814"/>
            <ac:picMk id="6" creationId="{3217145C-E01B-4F33-85E5-08DBF9F2DC5A}"/>
          </ac:picMkLst>
        </pc:picChg>
        <pc:picChg chg="mod">
          <ac:chgData name="Mohamed Radwan" userId="4bcaa16d27b46600" providerId="LiveId" clId="{883280E0-61E4-4120-A91E-D3E1D71D0F41}" dt="2020-07-05T15:27:28.378" v="719" actId="14826"/>
          <ac:picMkLst>
            <pc:docMk/>
            <pc:sldMk cId="3286275927" sldId="2076136814"/>
            <ac:picMk id="11" creationId="{4A89964D-A35C-4CC9-9BFF-8864DCBE0EEC}"/>
          </ac:picMkLst>
        </pc:picChg>
      </pc:sldChg>
      <pc:sldChg chg="modSp mod">
        <pc:chgData name="Mohamed Radwan" userId="4bcaa16d27b46600" providerId="LiveId" clId="{883280E0-61E4-4120-A91E-D3E1D71D0F41}" dt="2020-07-04T18:03:59.851" v="83" actId="20577"/>
        <pc:sldMkLst>
          <pc:docMk/>
          <pc:sldMk cId="2393070857" sldId="2076136822"/>
        </pc:sldMkLst>
        <pc:spChg chg="mod">
          <ac:chgData name="Mohamed Radwan" userId="4bcaa16d27b46600" providerId="LiveId" clId="{883280E0-61E4-4120-A91E-D3E1D71D0F41}" dt="2020-07-04T18:03:40.984" v="78" actId="21"/>
          <ac:spMkLst>
            <pc:docMk/>
            <pc:sldMk cId="2393070857" sldId="2076136822"/>
            <ac:spMk id="3" creationId="{2E36EDF5-F8BD-4876-97A0-AF2707620FFE}"/>
          </ac:spMkLst>
        </pc:spChg>
        <pc:spChg chg="mod">
          <ac:chgData name="Mohamed Radwan" userId="4bcaa16d27b46600" providerId="LiveId" clId="{883280E0-61E4-4120-A91E-D3E1D71D0F41}" dt="2020-07-04T18:03:59.851" v="83" actId="20577"/>
          <ac:spMkLst>
            <pc:docMk/>
            <pc:sldMk cId="2393070857" sldId="2076136822"/>
            <ac:spMk id="6" creationId="{F9CB73BB-2AA6-458F-9B0A-E987A051A35E}"/>
          </ac:spMkLst>
        </pc:spChg>
      </pc:sldChg>
      <pc:sldChg chg="del">
        <pc:chgData name="Mohamed Radwan" userId="4bcaa16d27b46600" providerId="LiveId" clId="{883280E0-61E4-4120-A91E-D3E1D71D0F41}" dt="2020-07-04T17:39:35.550" v="14"/>
        <pc:sldMkLst>
          <pc:docMk/>
          <pc:sldMk cId="1199761353" sldId="2076137044"/>
        </pc:sldMkLst>
      </pc:sldChg>
      <pc:sldChg chg="modSp del mod ord">
        <pc:chgData name="Mohamed Radwan" userId="4bcaa16d27b46600" providerId="LiveId" clId="{883280E0-61E4-4120-A91E-D3E1D71D0F41}" dt="2020-07-05T15:38:04.461" v="881" actId="47"/>
        <pc:sldMkLst>
          <pc:docMk/>
          <pc:sldMk cId="1926726751" sldId="2076137044"/>
        </pc:sldMkLst>
        <pc:spChg chg="mod">
          <ac:chgData name="Mohamed Radwan" userId="4bcaa16d27b46600" providerId="LiveId" clId="{883280E0-61E4-4120-A91E-D3E1D71D0F41}" dt="2020-07-05T15:32:03.755" v="730"/>
          <ac:spMkLst>
            <pc:docMk/>
            <pc:sldMk cId="1926726751" sldId="2076137044"/>
            <ac:spMk id="2" creationId="{AAF12876-D394-44DD-ACFF-DA53207EA100}"/>
          </ac:spMkLst>
        </pc:spChg>
        <pc:spChg chg="mod">
          <ac:chgData name="Mohamed Radwan" userId="4bcaa16d27b46600" providerId="LiveId" clId="{883280E0-61E4-4120-A91E-D3E1D71D0F41}" dt="2020-07-04T17:40:58.375" v="24" actId="20577"/>
          <ac:spMkLst>
            <pc:docMk/>
            <pc:sldMk cId="1926726751" sldId="2076137044"/>
            <ac:spMk id="6" creationId="{F9CB73BB-2AA6-458F-9B0A-E987A051A35E}"/>
          </ac:spMkLst>
        </pc:spChg>
      </pc:sldChg>
      <pc:sldChg chg="del">
        <pc:chgData name="Mohamed Radwan" userId="4bcaa16d27b46600" providerId="LiveId" clId="{883280E0-61E4-4120-A91E-D3E1D71D0F41}" dt="2020-07-04T17:39:23.226" v="12" actId="2696"/>
        <pc:sldMkLst>
          <pc:docMk/>
          <pc:sldMk cId="2105811651" sldId="2076137044"/>
        </pc:sldMkLst>
      </pc:sldChg>
      <pc:sldChg chg="del">
        <pc:chgData name="Mohamed Radwan" userId="4bcaa16d27b46600" providerId="LiveId" clId="{883280E0-61E4-4120-A91E-D3E1D71D0F41}" dt="2020-07-04T17:39:29.957" v="13"/>
        <pc:sldMkLst>
          <pc:docMk/>
          <pc:sldMk cId="3214367199" sldId="2076137044"/>
        </pc:sldMkLst>
      </pc:sldChg>
      <pc:sldChg chg="del">
        <pc:chgData name="Mohamed Radwan" userId="4bcaa16d27b46600" providerId="LiveId" clId="{883280E0-61E4-4120-A91E-D3E1D71D0F41}" dt="2020-07-04T17:41:19.163" v="27" actId="47"/>
        <pc:sldMkLst>
          <pc:docMk/>
          <pc:sldMk cId="3037806420" sldId="2076137046"/>
        </pc:sldMkLst>
      </pc:sldChg>
      <pc:sldChg chg="del">
        <pc:chgData name="Mohamed Radwan" userId="4bcaa16d27b46600" providerId="LiveId" clId="{883280E0-61E4-4120-A91E-D3E1D71D0F41}" dt="2020-07-04T17:41:23.830" v="28" actId="47"/>
        <pc:sldMkLst>
          <pc:docMk/>
          <pc:sldMk cId="3830940186" sldId="2076137047"/>
        </pc:sldMkLst>
      </pc:sldChg>
      <pc:sldChg chg="addSp delSp modSp mod">
        <pc:chgData name="Mohamed Radwan" userId="4bcaa16d27b46600" providerId="LiveId" clId="{883280E0-61E4-4120-A91E-D3E1D71D0F41}" dt="2020-07-05T14:17:24.040" v="501" actId="1035"/>
        <pc:sldMkLst>
          <pc:docMk/>
          <pc:sldMk cId="2552605084" sldId="2076137220"/>
        </pc:sldMkLst>
        <pc:spChg chg="add del mod">
          <ac:chgData name="Mohamed Radwan" userId="4bcaa16d27b46600" providerId="LiveId" clId="{883280E0-61E4-4120-A91E-D3E1D71D0F41}" dt="2020-07-05T12:58:42.128" v="238"/>
          <ac:spMkLst>
            <pc:docMk/>
            <pc:sldMk cId="2552605084" sldId="2076137220"/>
            <ac:spMk id="2" creationId="{0BA3FC47-535B-4922-94C5-354460630167}"/>
          </ac:spMkLst>
        </pc:spChg>
        <pc:spChg chg="mod">
          <ac:chgData name="Mohamed Radwan" userId="4bcaa16d27b46600" providerId="LiveId" clId="{883280E0-61E4-4120-A91E-D3E1D71D0F41}" dt="2020-07-05T12:53:28.012" v="227"/>
          <ac:spMkLst>
            <pc:docMk/>
            <pc:sldMk cId="2552605084" sldId="2076137220"/>
            <ac:spMk id="13" creationId="{12D6A3C8-06FA-45C0-9BDE-C2C493236D01}"/>
          </ac:spMkLst>
        </pc:spChg>
        <pc:spChg chg="mod">
          <ac:chgData name="Mohamed Radwan" userId="4bcaa16d27b46600" providerId="LiveId" clId="{883280E0-61E4-4120-A91E-D3E1D71D0F41}" dt="2020-07-05T12:53:28.012" v="227"/>
          <ac:spMkLst>
            <pc:docMk/>
            <pc:sldMk cId="2552605084" sldId="2076137220"/>
            <ac:spMk id="14" creationId="{1EEAF0E1-1C5A-4356-ADF7-EB80FF9FE9AF}"/>
          </ac:spMkLst>
        </pc:spChg>
        <pc:spChg chg="mod">
          <ac:chgData name="Mohamed Radwan" userId="4bcaa16d27b46600" providerId="LiveId" clId="{883280E0-61E4-4120-A91E-D3E1D71D0F41}" dt="2020-07-05T12:53:28.012" v="227"/>
          <ac:spMkLst>
            <pc:docMk/>
            <pc:sldMk cId="2552605084" sldId="2076137220"/>
            <ac:spMk id="18" creationId="{32B81145-27C5-4895-AC3F-B755910108E3}"/>
          </ac:spMkLst>
        </pc:spChg>
        <pc:spChg chg="mod">
          <ac:chgData name="Mohamed Radwan" userId="4bcaa16d27b46600" providerId="LiveId" clId="{883280E0-61E4-4120-A91E-D3E1D71D0F41}" dt="2020-07-05T12:53:28.012" v="227"/>
          <ac:spMkLst>
            <pc:docMk/>
            <pc:sldMk cId="2552605084" sldId="2076137220"/>
            <ac:spMk id="20" creationId="{256A2DF2-E39A-4645-A14D-1D922F16DDAC}"/>
          </ac:spMkLst>
        </pc:spChg>
        <pc:spChg chg="mod">
          <ac:chgData name="Mohamed Radwan" userId="4bcaa16d27b46600" providerId="LiveId" clId="{883280E0-61E4-4120-A91E-D3E1D71D0F41}" dt="2020-07-05T12:58:07.976" v="230"/>
          <ac:spMkLst>
            <pc:docMk/>
            <pc:sldMk cId="2552605084" sldId="2076137220"/>
            <ac:spMk id="22" creationId="{9F15548B-EAB5-4FDE-AB7C-F1C58DDA653D}"/>
          </ac:spMkLst>
        </pc:spChg>
        <pc:spChg chg="mod">
          <ac:chgData name="Mohamed Radwan" userId="4bcaa16d27b46600" providerId="LiveId" clId="{883280E0-61E4-4120-A91E-D3E1D71D0F41}" dt="2020-07-05T12:58:10.712" v="231" actId="20577"/>
          <ac:spMkLst>
            <pc:docMk/>
            <pc:sldMk cId="2552605084" sldId="2076137220"/>
            <ac:spMk id="23" creationId="{E45557FE-7B07-43D3-AAED-F85675D21B98}"/>
          </ac:spMkLst>
        </pc:spChg>
        <pc:spChg chg="mod">
          <ac:chgData name="Mohamed Radwan" userId="4bcaa16d27b46600" providerId="LiveId" clId="{883280E0-61E4-4120-A91E-D3E1D71D0F41}" dt="2020-07-05T12:58:16.723" v="232" actId="571"/>
          <ac:spMkLst>
            <pc:docMk/>
            <pc:sldMk cId="2552605084" sldId="2076137220"/>
            <ac:spMk id="28" creationId="{27C68355-1CA3-443E-8F68-7EE9404883EB}"/>
          </ac:spMkLst>
        </pc:spChg>
        <pc:spChg chg="mod">
          <ac:chgData name="Mohamed Radwan" userId="4bcaa16d27b46600" providerId="LiveId" clId="{883280E0-61E4-4120-A91E-D3E1D71D0F41}" dt="2020-07-05T12:58:47.366" v="240" actId="20577"/>
          <ac:spMkLst>
            <pc:docMk/>
            <pc:sldMk cId="2552605084" sldId="2076137220"/>
            <ac:spMk id="29" creationId="{8DC2ED1C-6536-4BEB-A05C-FF9536F47B8E}"/>
          </ac:spMkLst>
        </pc:spChg>
        <pc:spChg chg="mod">
          <ac:chgData name="Mohamed Radwan" userId="4bcaa16d27b46600" providerId="LiveId" clId="{883280E0-61E4-4120-A91E-D3E1D71D0F41}" dt="2020-07-05T12:39:25.912" v="225" actId="179"/>
          <ac:spMkLst>
            <pc:docMk/>
            <pc:sldMk cId="2552605084" sldId="2076137220"/>
            <ac:spMk id="32" creationId="{5580324C-8F09-42D3-BA12-283D53271E2A}"/>
          </ac:spMkLst>
        </pc:spChg>
        <pc:grpChg chg="del">
          <ac:chgData name="Mohamed Radwan" userId="4bcaa16d27b46600" providerId="LiveId" clId="{883280E0-61E4-4120-A91E-D3E1D71D0F41}" dt="2020-07-05T12:53:27.222" v="226" actId="478"/>
          <ac:grpSpMkLst>
            <pc:docMk/>
            <pc:sldMk cId="2552605084" sldId="2076137220"/>
            <ac:grpSpMk id="3" creationId="{0CBE78B7-1508-4DA7-B299-49A7A05A47A7}"/>
          </ac:grpSpMkLst>
        </pc:grpChg>
        <pc:grpChg chg="add mod">
          <ac:chgData name="Mohamed Radwan" userId="4bcaa16d27b46600" providerId="LiveId" clId="{883280E0-61E4-4120-A91E-D3E1D71D0F41}" dt="2020-07-05T14:17:24.040" v="501" actId="1035"/>
          <ac:grpSpMkLst>
            <pc:docMk/>
            <pc:sldMk cId="2552605084" sldId="2076137220"/>
            <ac:grpSpMk id="12" creationId="{E0EC7D3D-0577-4283-8A36-FDA132081DC2}"/>
          </ac:grpSpMkLst>
        </pc:grpChg>
        <pc:grpChg chg="add mod">
          <ac:chgData name="Mohamed Radwan" userId="4bcaa16d27b46600" providerId="LiveId" clId="{883280E0-61E4-4120-A91E-D3E1D71D0F41}" dt="2020-07-05T14:17:24.040" v="501" actId="1035"/>
          <ac:grpSpMkLst>
            <pc:docMk/>
            <pc:sldMk cId="2552605084" sldId="2076137220"/>
            <ac:grpSpMk id="17" creationId="{F9BC6CFD-E091-40E9-A0FE-EF51820818F8}"/>
          </ac:grpSpMkLst>
        </pc:grpChg>
        <pc:grpChg chg="add mod">
          <ac:chgData name="Mohamed Radwan" userId="4bcaa16d27b46600" providerId="LiveId" clId="{883280E0-61E4-4120-A91E-D3E1D71D0F41}" dt="2020-07-05T14:17:24.040" v="501" actId="1035"/>
          <ac:grpSpMkLst>
            <pc:docMk/>
            <pc:sldMk cId="2552605084" sldId="2076137220"/>
            <ac:grpSpMk id="21" creationId="{90D05BE2-DA97-4903-AE7A-E52ED7D27275}"/>
          </ac:grpSpMkLst>
        </pc:grpChg>
        <pc:grpChg chg="add mod">
          <ac:chgData name="Mohamed Radwan" userId="4bcaa16d27b46600" providerId="LiveId" clId="{883280E0-61E4-4120-A91E-D3E1D71D0F41}" dt="2020-07-05T14:17:24.040" v="501" actId="1035"/>
          <ac:grpSpMkLst>
            <pc:docMk/>
            <pc:sldMk cId="2552605084" sldId="2076137220"/>
            <ac:grpSpMk id="24" creationId="{AD9C3B7B-1DE7-4814-A9C1-89EA1AFC7E21}"/>
          </ac:grpSpMkLst>
        </pc:grpChg>
        <pc:grpChg chg="del">
          <ac:chgData name="Mohamed Radwan" userId="4bcaa16d27b46600" providerId="LiveId" clId="{883280E0-61E4-4120-A91E-D3E1D71D0F41}" dt="2020-07-05T12:53:27.222" v="226" actId="478"/>
          <ac:grpSpMkLst>
            <pc:docMk/>
            <pc:sldMk cId="2552605084" sldId="2076137220"/>
            <ac:grpSpMk id="25" creationId="{98F7E8DA-9401-410D-A4D4-8D7D83998881}"/>
          </ac:grpSpMkLst>
        </pc:grpChg>
        <pc:grpChg chg="mod">
          <ac:chgData name="Mohamed Radwan" userId="4bcaa16d27b46600" providerId="LiveId" clId="{883280E0-61E4-4120-A91E-D3E1D71D0F41}" dt="2020-07-05T14:17:24.040" v="501" actId="1035"/>
          <ac:grpSpMkLst>
            <pc:docMk/>
            <pc:sldMk cId="2552605084" sldId="2076137220"/>
            <ac:grpSpMk id="31" creationId="{87F78897-AF36-4E99-B0A8-9BC240469845}"/>
          </ac:grpSpMkLst>
        </pc:grpChg>
      </pc:sldChg>
      <pc:sldChg chg="del">
        <pc:chgData name="Mohamed Radwan" userId="4bcaa16d27b46600" providerId="LiveId" clId="{883280E0-61E4-4120-A91E-D3E1D71D0F41}" dt="2020-07-04T17:39:29.957" v="13"/>
        <pc:sldMkLst>
          <pc:docMk/>
          <pc:sldMk cId="249219035" sldId="2076137268"/>
        </pc:sldMkLst>
      </pc:sldChg>
      <pc:sldChg chg="del">
        <pc:chgData name="Mohamed Radwan" userId="4bcaa16d27b46600" providerId="LiveId" clId="{883280E0-61E4-4120-A91E-D3E1D71D0F41}" dt="2020-07-04T17:39:35.550" v="14"/>
        <pc:sldMkLst>
          <pc:docMk/>
          <pc:sldMk cId="346812036" sldId="2076137268"/>
        </pc:sldMkLst>
      </pc:sldChg>
      <pc:sldChg chg="del">
        <pc:chgData name="Mohamed Radwan" userId="4bcaa16d27b46600" providerId="LiveId" clId="{883280E0-61E4-4120-A91E-D3E1D71D0F41}" dt="2020-07-04T17:39:23.226" v="12" actId="2696"/>
        <pc:sldMkLst>
          <pc:docMk/>
          <pc:sldMk cId="2047319831" sldId="2076137268"/>
        </pc:sldMkLst>
      </pc:sldChg>
      <pc:sldChg chg="modSp mod ord">
        <pc:chgData name="Mohamed Radwan" userId="4bcaa16d27b46600" providerId="LiveId" clId="{883280E0-61E4-4120-A91E-D3E1D71D0F41}" dt="2020-07-04T18:33:54.878" v="189" actId="1076"/>
        <pc:sldMkLst>
          <pc:docMk/>
          <pc:sldMk cId="4222051599" sldId="2076137268"/>
        </pc:sldMkLst>
        <pc:spChg chg="mod">
          <ac:chgData name="Mohamed Radwan" userId="4bcaa16d27b46600" providerId="LiveId" clId="{883280E0-61E4-4120-A91E-D3E1D71D0F41}" dt="2020-07-04T17:39:52.094" v="17" actId="20577"/>
          <ac:spMkLst>
            <pc:docMk/>
            <pc:sldMk cId="4222051599" sldId="2076137268"/>
            <ac:spMk id="2" creationId="{BD7E95E1-FCCC-425D-93BD-AE3A6DF844CF}"/>
          </ac:spMkLst>
        </pc:spChg>
        <pc:spChg chg="mod">
          <ac:chgData name="Mohamed Radwan" userId="4bcaa16d27b46600" providerId="LiveId" clId="{883280E0-61E4-4120-A91E-D3E1D71D0F41}" dt="2020-07-04T18:33:54.878" v="189" actId="1076"/>
          <ac:spMkLst>
            <pc:docMk/>
            <pc:sldMk cId="4222051599" sldId="2076137268"/>
            <ac:spMk id="4" creationId="{109137B3-9B9C-44EB-932F-9293072877D8}"/>
          </ac:spMkLst>
        </pc:spChg>
      </pc:sldChg>
      <pc:sldChg chg="del">
        <pc:chgData name="Mohamed Radwan" userId="4bcaa16d27b46600" providerId="LiveId" clId="{883280E0-61E4-4120-A91E-D3E1D71D0F41}" dt="2020-07-04T17:39:23.226" v="12" actId="2696"/>
        <pc:sldMkLst>
          <pc:docMk/>
          <pc:sldMk cId="136107331" sldId="2076137281"/>
        </pc:sldMkLst>
      </pc:sldChg>
      <pc:sldChg chg="del">
        <pc:chgData name="Mohamed Radwan" userId="4bcaa16d27b46600" providerId="LiveId" clId="{883280E0-61E4-4120-A91E-D3E1D71D0F41}" dt="2020-07-04T17:39:29.957" v="13"/>
        <pc:sldMkLst>
          <pc:docMk/>
          <pc:sldMk cId="179060851" sldId="2076137281"/>
        </pc:sldMkLst>
      </pc:sldChg>
      <pc:sldChg chg="modSp mod ord">
        <pc:chgData name="Mohamed Radwan" userId="4bcaa16d27b46600" providerId="LiveId" clId="{883280E0-61E4-4120-A91E-D3E1D71D0F41}" dt="2020-07-10T16:19:18.702" v="985" actId="255"/>
        <pc:sldMkLst>
          <pc:docMk/>
          <pc:sldMk cId="970065823" sldId="2076137281"/>
        </pc:sldMkLst>
        <pc:spChg chg="mod">
          <ac:chgData name="Mohamed Radwan" userId="4bcaa16d27b46600" providerId="LiveId" clId="{883280E0-61E4-4120-A91E-D3E1D71D0F41}" dt="2020-07-10T16:19:18.702" v="985" actId="255"/>
          <ac:spMkLst>
            <pc:docMk/>
            <pc:sldMk cId="970065823" sldId="2076137281"/>
            <ac:spMk id="2" creationId="{AAF12876-D394-44DD-ACFF-DA53207EA100}"/>
          </ac:spMkLst>
        </pc:spChg>
        <pc:spChg chg="mod">
          <ac:chgData name="Mohamed Radwan" userId="4bcaa16d27b46600" providerId="LiveId" clId="{883280E0-61E4-4120-A91E-D3E1D71D0F41}" dt="2020-07-04T17:40:50.508" v="23" actId="20577"/>
          <ac:spMkLst>
            <pc:docMk/>
            <pc:sldMk cId="970065823" sldId="2076137281"/>
            <ac:spMk id="6" creationId="{F9CB73BB-2AA6-458F-9B0A-E987A051A35E}"/>
          </ac:spMkLst>
        </pc:spChg>
      </pc:sldChg>
      <pc:sldChg chg="del">
        <pc:chgData name="Mohamed Radwan" userId="4bcaa16d27b46600" providerId="LiveId" clId="{883280E0-61E4-4120-A91E-D3E1D71D0F41}" dt="2020-07-04T17:39:35.550" v="14"/>
        <pc:sldMkLst>
          <pc:docMk/>
          <pc:sldMk cId="1389182255" sldId="2076137281"/>
        </pc:sldMkLst>
      </pc:sldChg>
      <pc:sldChg chg="addSp delSp modSp mod modAnim">
        <pc:chgData name="Mohamed Radwan" userId="4bcaa16d27b46600" providerId="LiveId" clId="{883280E0-61E4-4120-A91E-D3E1D71D0F41}" dt="2020-07-05T13:03:59.640" v="261" actId="1076"/>
        <pc:sldMkLst>
          <pc:docMk/>
          <pc:sldMk cId="3724698199" sldId="2076137282"/>
        </pc:sldMkLst>
        <pc:spChg chg="mod">
          <ac:chgData name="Mohamed Radwan" userId="4bcaa16d27b46600" providerId="LiveId" clId="{883280E0-61E4-4120-A91E-D3E1D71D0F41}" dt="2020-07-05T13:01:42.199" v="253" actId="20577"/>
          <ac:spMkLst>
            <pc:docMk/>
            <pc:sldMk cId="3724698199" sldId="2076137282"/>
            <ac:spMk id="2" creationId="{00000000-0000-0000-0000-000000000000}"/>
          </ac:spMkLst>
        </pc:spChg>
        <pc:spChg chg="del mod">
          <ac:chgData name="Mohamed Radwan" userId="4bcaa16d27b46600" providerId="LiveId" clId="{883280E0-61E4-4120-A91E-D3E1D71D0F41}" dt="2020-07-05T13:03:52.098" v="259" actId="478"/>
          <ac:spMkLst>
            <pc:docMk/>
            <pc:sldMk cId="3724698199" sldId="2076137282"/>
            <ac:spMk id="7" creationId="{BDFBDF75-8426-44A8-8A94-E746CB5D9C42}"/>
          </ac:spMkLst>
        </pc:spChg>
        <pc:spChg chg="mod">
          <ac:chgData name="Mohamed Radwan" userId="4bcaa16d27b46600" providerId="LiveId" clId="{883280E0-61E4-4120-A91E-D3E1D71D0F41}" dt="2020-07-05T13:01:59.920" v="255" actId="6549"/>
          <ac:spMkLst>
            <pc:docMk/>
            <pc:sldMk cId="3724698199" sldId="2076137282"/>
            <ac:spMk id="26" creationId="{77557EE4-F19F-47C7-942E-D1B16A331977}"/>
          </ac:spMkLst>
        </pc:spChg>
        <pc:grpChg chg="add mod">
          <ac:chgData name="Mohamed Radwan" userId="4bcaa16d27b46600" providerId="LiveId" clId="{883280E0-61E4-4120-A91E-D3E1D71D0F41}" dt="2020-07-05T13:03:59.640" v="261" actId="1076"/>
          <ac:grpSpMkLst>
            <pc:docMk/>
            <pc:sldMk cId="3724698199" sldId="2076137282"/>
            <ac:grpSpMk id="6" creationId="{DF5EC6A6-C1A1-49E8-8B66-BFD4F04920C8}"/>
          </ac:grpSpMkLst>
        </pc:grpChg>
        <pc:grpChg chg="mod">
          <ac:chgData name="Mohamed Radwan" userId="4bcaa16d27b46600" providerId="LiveId" clId="{883280E0-61E4-4120-A91E-D3E1D71D0F41}" dt="2020-07-05T13:03:46.948" v="257"/>
          <ac:grpSpMkLst>
            <pc:docMk/>
            <pc:sldMk cId="3724698199" sldId="2076137282"/>
            <ac:grpSpMk id="8" creationId="{E21965F9-72C6-4214-8E86-702E5A316CA3}"/>
          </ac:grpSpMkLst>
        </pc:grpChg>
        <pc:picChg chg="mod">
          <ac:chgData name="Mohamed Radwan" userId="4bcaa16d27b46600" providerId="LiveId" clId="{883280E0-61E4-4120-A91E-D3E1D71D0F41}" dt="2020-07-05T13:03:46.948" v="257"/>
          <ac:picMkLst>
            <pc:docMk/>
            <pc:sldMk cId="3724698199" sldId="2076137282"/>
            <ac:picMk id="9" creationId="{C7C67859-5BA8-41D4-ACE6-F7A4795C9DB6}"/>
          </ac:picMkLst>
        </pc:picChg>
        <pc:picChg chg="mod">
          <ac:chgData name="Mohamed Radwan" userId="4bcaa16d27b46600" providerId="LiveId" clId="{883280E0-61E4-4120-A91E-D3E1D71D0F41}" dt="2020-07-05T13:03:46.948" v="257"/>
          <ac:picMkLst>
            <pc:docMk/>
            <pc:sldMk cId="3724698199" sldId="2076137282"/>
            <ac:picMk id="10" creationId="{1CD811A2-FABF-44FB-861B-AC36862117DA}"/>
          </ac:picMkLst>
        </pc:picChg>
        <pc:picChg chg="del">
          <ac:chgData name="Mohamed Radwan" userId="4bcaa16d27b46600" providerId="LiveId" clId="{883280E0-61E4-4120-A91E-D3E1D71D0F41}" dt="2020-07-05T13:03:46.407" v="256" actId="478"/>
          <ac:picMkLst>
            <pc:docMk/>
            <pc:sldMk cId="3724698199" sldId="2076137282"/>
            <ac:picMk id="11" creationId="{6B406D99-40CB-4716-9AB5-E291B8D02FF6}"/>
          </ac:picMkLst>
        </pc:picChg>
        <pc:picChg chg="mod">
          <ac:chgData name="Mohamed Radwan" userId="4bcaa16d27b46600" providerId="LiveId" clId="{883280E0-61E4-4120-A91E-D3E1D71D0F41}" dt="2020-07-05T13:03:46.948" v="257"/>
          <ac:picMkLst>
            <pc:docMk/>
            <pc:sldMk cId="3724698199" sldId="2076137282"/>
            <ac:picMk id="12" creationId="{FA5D3A34-C620-4DF4-AF0C-11A7556DE251}"/>
          </ac:picMkLst>
        </pc:picChg>
      </pc:sldChg>
      <pc:sldChg chg="modSp del mod ord">
        <pc:chgData name="Mohamed Radwan" userId="4bcaa16d27b46600" providerId="LiveId" clId="{883280E0-61E4-4120-A91E-D3E1D71D0F41}" dt="2020-07-04T18:22:33.029" v="170" actId="47"/>
        <pc:sldMkLst>
          <pc:docMk/>
          <pc:sldMk cId="22859055" sldId="2076137337"/>
        </pc:sldMkLst>
        <pc:spChg chg="mod">
          <ac:chgData name="Mohamed Radwan" userId="4bcaa16d27b46600" providerId="LiveId" clId="{883280E0-61E4-4120-A91E-D3E1D71D0F41}" dt="2020-07-04T17:41:05.781" v="26" actId="20577"/>
          <ac:spMkLst>
            <pc:docMk/>
            <pc:sldMk cId="22859055" sldId="2076137337"/>
            <ac:spMk id="6" creationId="{F9CB73BB-2AA6-458F-9B0A-E987A051A35E}"/>
          </ac:spMkLst>
        </pc:spChg>
      </pc:sldChg>
      <pc:sldChg chg="del">
        <pc:chgData name="Mohamed Radwan" userId="4bcaa16d27b46600" providerId="LiveId" clId="{883280E0-61E4-4120-A91E-D3E1D71D0F41}" dt="2020-07-04T17:39:29.957" v="13"/>
        <pc:sldMkLst>
          <pc:docMk/>
          <pc:sldMk cId="774678390" sldId="2076137337"/>
        </pc:sldMkLst>
      </pc:sldChg>
      <pc:sldChg chg="del">
        <pc:chgData name="Mohamed Radwan" userId="4bcaa16d27b46600" providerId="LiveId" clId="{883280E0-61E4-4120-A91E-D3E1D71D0F41}" dt="2020-07-04T17:39:35.550" v="14"/>
        <pc:sldMkLst>
          <pc:docMk/>
          <pc:sldMk cId="3294082865" sldId="2076137337"/>
        </pc:sldMkLst>
      </pc:sldChg>
      <pc:sldChg chg="del">
        <pc:chgData name="Mohamed Radwan" userId="4bcaa16d27b46600" providerId="LiveId" clId="{883280E0-61E4-4120-A91E-D3E1D71D0F41}" dt="2020-07-04T17:39:23.226" v="12" actId="2696"/>
        <pc:sldMkLst>
          <pc:docMk/>
          <pc:sldMk cId="4223748141" sldId="2076137337"/>
        </pc:sldMkLst>
      </pc:sldChg>
      <pc:sldChg chg="del">
        <pc:chgData name="Mohamed Radwan" userId="4bcaa16d27b46600" providerId="LiveId" clId="{883280E0-61E4-4120-A91E-D3E1D71D0F41}" dt="2020-07-04T17:39:23.226" v="12" actId="2696"/>
        <pc:sldMkLst>
          <pc:docMk/>
          <pc:sldMk cId="771422822" sldId="2076137338"/>
        </pc:sldMkLst>
      </pc:sldChg>
      <pc:sldChg chg="modSp del mod ord">
        <pc:chgData name="Mohamed Radwan" userId="4bcaa16d27b46600" providerId="LiveId" clId="{883280E0-61E4-4120-A91E-D3E1D71D0F41}" dt="2020-07-04T18:22:33.029" v="170" actId="47"/>
        <pc:sldMkLst>
          <pc:docMk/>
          <pc:sldMk cId="1765373493" sldId="2076137338"/>
        </pc:sldMkLst>
        <pc:spChg chg="mod">
          <ac:chgData name="Mohamed Radwan" userId="4bcaa16d27b46600" providerId="LiveId" clId="{883280E0-61E4-4120-A91E-D3E1D71D0F41}" dt="2020-07-04T17:41:01.934" v="25" actId="20577"/>
          <ac:spMkLst>
            <pc:docMk/>
            <pc:sldMk cId="1765373493" sldId="2076137338"/>
            <ac:spMk id="6" creationId="{F9CB73BB-2AA6-458F-9B0A-E987A051A35E}"/>
          </ac:spMkLst>
        </pc:spChg>
      </pc:sldChg>
      <pc:sldChg chg="del">
        <pc:chgData name="Mohamed Radwan" userId="4bcaa16d27b46600" providerId="LiveId" clId="{883280E0-61E4-4120-A91E-D3E1D71D0F41}" dt="2020-07-04T17:39:35.550" v="14"/>
        <pc:sldMkLst>
          <pc:docMk/>
          <pc:sldMk cId="2227486052" sldId="2076137338"/>
        </pc:sldMkLst>
      </pc:sldChg>
      <pc:sldChg chg="del">
        <pc:chgData name="Mohamed Radwan" userId="4bcaa16d27b46600" providerId="LiveId" clId="{883280E0-61E4-4120-A91E-D3E1D71D0F41}" dt="2020-07-04T17:39:29.957" v="13"/>
        <pc:sldMkLst>
          <pc:docMk/>
          <pc:sldMk cId="2258557551" sldId="2076137338"/>
        </pc:sldMkLst>
      </pc:sldChg>
      <pc:sldChg chg="modSp mod">
        <pc:chgData name="Mohamed Radwan" userId="4bcaa16d27b46600" providerId="LiveId" clId="{883280E0-61E4-4120-A91E-D3E1D71D0F41}" dt="2020-07-04T18:07:17.555" v="91" actId="20577"/>
        <pc:sldMkLst>
          <pc:docMk/>
          <pc:sldMk cId="1309431709" sldId="2076137339"/>
        </pc:sldMkLst>
        <pc:spChg chg="mod">
          <ac:chgData name="Mohamed Radwan" userId="4bcaa16d27b46600" providerId="LiveId" clId="{883280E0-61E4-4120-A91E-D3E1D71D0F41}" dt="2020-07-04T18:07:15.602" v="90" actId="20577"/>
          <ac:spMkLst>
            <pc:docMk/>
            <pc:sldMk cId="1309431709" sldId="2076137339"/>
            <ac:spMk id="2" creationId="{AAF12876-D394-44DD-ACFF-DA53207EA100}"/>
          </ac:spMkLst>
        </pc:spChg>
        <pc:spChg chg="mod">
          <ac:chgData name="Mohamed Radwan" userId="4bcaa16d27b46600" providerId="LiveId" clId="{883280E0-61E4-4120-A91E-D3E1D71D0F41}" dt="2020-07-04T18:07:17.555" v="91" actId="20577"/>
          <ac:spMkLst>
            <pc:docMk/>
            <pc:sldMk cId="1309431709" sldId="2076137339"/>
            <ac:spMk id="8" creationId="{1C560F58-A449-4845-A6E0-B0F8F6772993}"/>
          </ac:spMkLst>
        </pc:spChg>
      </pc:sldChg>
      <pc:sldChg chg="modSp mod">
        <pc:chgData name="Mohamed Radwan" userId="4bcaa16d27b46600" providerId="LiveId" clId="{883280E0-61E4-4120-A91E-D3E1D71D0F41}" dt="2020-07-05T13:22:33.053" v="320" actId="1076"/>
        <pc:sldMkLst>
          <pc:docMk/>
          <pc:sldMk cId="1567613618" sldId="2076137340"/>
        </pc:sldMkLst>
        <pc:spChg chg="mod">
          <ac:chgData name="Mohamed Radwan" userId="4bcaa16d27b46600" providerId="LiveId" clId="{883280E0-61E4-4120-A91E-D3E1D71D0F41}" dt="2020-07-05T13:22:33.053" v="320" actId="1076"/>
          <ac:spMkLst>
            <pc:docMk/>
            <pc:sldMk cId="1567613618" sldId="2076137340"/>
            <ac:spMk id="2" creationId="{AAF12876-D394-44DD-ACFF-DA53207EA100}"/>
          </ac:spMkLst>
        </pc:spChg>
        <pc:spChg chg="mod">
          <ac:chgData name="Mohamed Radwan" userId="4bcaa16d27b46600" providerId="LiveId" clId="{883280E0-61E4-4120-A91E-D3E1D71D0F41}" dt="2020-07-04T18:09:05.024" v="96" actId="20577"/>
          <ac:spMkLst>
            <pc:docMk/>
            <pc:sldMk cId="1567613618" sldId="2076137340"/>
            <ac:spMk id="8" creationId="{1C560F58-A449-4845-A6E0-B0F8F6772993}"/>
          </ac:spMkLst>
        </pc:spChg>
      </pc:sldChg>
      <pc:sldChg chg="modSp mod">
        <pc:chgData name="Mohamed Radwan" userId="4bcaa16d27b46600" providerId="LiveId" clId="{883280E0-61E4-4120-A91E-D3E1D71D0F41}" dt="2020-07-04T18:09:51.640" v="102" actId="1076"/>
        <pc:sldMkLst>
          <pc:docMk/>
          <pc:sldMk cId="1256795028" sldId="2076137341"/>
        </pc:sldMkLst>
        <pc:spChg chg="mod">
          <ac:chgData name="Mohamed Radwan" userId="4bcaa16d27b46600" providerId="LiveId" clId="{883280E0-61E4-4120-A91E-D3E1D71D0F41}" dt="2020-07-04T18:09:51.640" v="102" actId="1076"/>
          <ac:spMkLst>
            <pc:docMk/>
            <pc:sldMk cId="1256795028" sldId="2076137341"/>
            <ac:spMk id="2" creationId="{AAF12876-D394-44DD-ACFF-DA53207EA100}"/>
          </ac:spMkLst>
        </pc:spChg>
        <pc:spChg chg="mod">
          <ac:chgData name="Mohamed Radwan" userId="4bcaa16d27b46600" providerId="LiveId" clId="{883280E0-61E4-4120-A91E-D3E1D71D0F41}" dt="2020-07-04T18:09:43.641" v="100" actId="20577"/>
          <ac:spMkLst>
            <pc:docMk/>
            <pc:sldMk cId="1256795028" sldId="2076137341"/>
            <ac:spMk id="8" creationId="{1C560F58-A449-4845-A6E0-B0F8F6772993}"/>
          </ac:spMkLst>
        </pc:spChg>
      </pc:sldChg>
      <pc:sldChg chg="modSp mod">
        <pc:chgData name="Mohamed Radwan" userId="4bcaa16d27b46600" providerId="LiveId" clId="{883280E0-61E4-4120-A91E-D3E1D71D0F41}" dt="2020-07-04T18:11:01.251" v="111" actId="1076"/>
        <pc:sldMkLst>
          <pc:docMk/>
          <pc:sldMk cId="1861851920" sldId="2076137342"/>
        </pc:sldMkLst>
        <pc:spChg chg="mod">
          <ac:chgData name="Mohamed Radwan" userId="4bcaa16d27b46600" providerId="LiveId" clId="{883280E0-61E4-4120-A91E-D3E1D71D0F41}" dt="2020-07-04T18:11:01.251" v="111" actId="1076"/>
          <ac:spMkLst>
            <pc:docMk/>
            <pc:sldMk cId="1861851920" sldId="2076137342"/>
            <ac:spMk id="2" creationId="{AAF12876-D394-44DD-ACFF-DA53207EA100}"/>
          </ac:spMkLst>
        </pc:spChg>
        <pc:spChg chg="mod">
          <ac:chgData name="Mohamed Radwan" userId="4bcaa16d27b46600" providerId="LiveId" clId="{883280E0-61E4-4120-A91E-D3E1D71D0F41}" dt="2020-07-04T18:10:57.796" v="110" actId="20577"/>
          <ac:spMkLst>
            <pc:docMk/>
            <pc:sldMk cId="1861851920" sldId="2076137342"/>
            <ac:spMk id="8" creationId="{1C560F58-A449-4845-A6E0-B0F8F6772993}"/>
          </ac:spMkLst>
        </pc:spChg>
      </pc:sldChg>
      <pc:sldChg chg="modSp mod">
        <pc:chgData name="Mohamed Radwan" userId="4bcaa16d27b46600" providerId="LiveId" clId="{883280E0-61E4-4120-A91E-D3E1D71D0F41}" dt="2020-07-04T18:11:41.080" v="117" actId="20577"/>
        <pc:sldMkLst>
          <pc:docMk/>
          <pc:sldMk cId="4001569740" sldId="2076137343"/>
        </pc:sldMkLst>
        <pc:spChg chg="mod">
          <ac:chgData name="Mohamed Radwan" userId="4bcaa16d27b46600" providerId="LiveId" clId="{883280E0-61E4-4120-A91E-D3E1D71D0F41}" dt="2020-07-04T18:11:37.844" v="116" actId="1076"/>
          <ac:spMkLst>
            <pc:docMk/>
            <pc:sldMk cId="4001569740" sldId="2076137343"/>
            <ac:spMk id="2" creationId="{AAF12876-D394-44DD-ACFF-DA53207EA100}"/>
          </ac:spMkLst>
        </pc:spChg>
        <pc:spChg chg="mod">
          <ac:chgData name="Mohamed Radwan" userId="4bcaa16d27b46600" providerId="LiveId" clId="{883280E0-61E4-4120-A91E-D3E1D71D0F41}" dt="2020-07-04T18:11:41.080" v="117" actId="20577"/>
          <ac:spMkLst>
            <pc:docMk/>
            <pc:sldMk cId="4001569740" sldId="2076137343"/>
            <ac:spMk id="8" creationId="{1C560F58-A449-4845-A6E0-B0F8F6772993}"/>
          </ac:spMkLst>
        </pc:spChg>
      </pc:sldChg>
      <pc:sldChg chg="modSp mod">
        <pc:chgData name="Mohamed Radwan" userId="4bcaa16d27b46600" providerId="LiveId" clId="{883280E0-61E4-4120-A91E-D3E1D71D0F41}" dt="2020-07-05T14:55:47.806" v="672" actId="14100"/>
        <pc:sldMkLst>
          <pc:docMk/>
          <pc:sldMk cId="3606304471" sldId="2076137344"/>
        </pc:sldMkLst>
        <pc:spChg chg="mod">
          <ac:chgData name="Mohamed Radwan" userId="4bcaa16d27b46600" providerId="LiveId" clId="{883280E0-61E4-4120-A91E-D3E1D71D0F41}" dt="2020-07-05T14:55:47.806" v="672" actId="14100"/>
          <ac:spMkLst>
            <pc:docMk/>
            <pc:sldMk cId="3606304471" sldId="2076137344"/>
            <ac:spMk id="2" creationId="{AAF12876-D394-44DD-ACFF-DA53207EA100}"/>
          </ac:spMkLst>
        </pc:spChg>
        <pc:spChg chg="mod">
          <ac:chgData name="Mohamed Radwan" userId="4bcaa16d27b46600" providerId="LiveId" clId="{883280E0-61E4-4120-A91E-D3E1D71D0F41}" dt="2020-07-04T18:12:12.721" v="122" actId="20577"/>
          <ac:spMkLst>
            <pc:docMk/>
            <pc:sldMk cId="3606304471" sldId="2076137344"/>
            <ac:spMk id="8" creationId="{1C560F58-A449-4845-A6E0-B0F8F6772993}"/>
          </ac:spMkLst>
        </pc:spChg>
      </pc:sldChg>
      <pc:sldChg chg="modSp mod">
        <pc:chgData name="Mohamed Radwan" userId="4bcaa16d27b46600" providerId="LiveId" clId="{883280E0-61E4-4120-A91E-D3E1D71D0F41}" dt="2020-07-04T18:18:49.527" v="128" actId="20577"/>
        <pc:sldMkLst>
          <pc:docMk/>
          <pc:sldMk cId="2429144597" sldId="2076137345"/>
        </pc:sldMkLst>
        <pc:spChg chg="mod">
          <ac:chgData name="Mohamed Radwan" userId="4bcaa16d27b46600" providerId="LiveId" clId="{883280E0-61E4-4120-A91E-D3E1D71D0F41}" dt="2020-07-04T18:18:46.597" v="127" actId="1076"/>
          <ac:spMkLst>
            <pc:docMk/>
            <pc:sldMk cId="2429144597" sldId="2076137345"/>
            <ac:spMk id="2" creationId="{AAF12876-D394-44DD-ACFF-DA53207EA100}"/>
          </ac:spMkLst>
        </pc:spChg>
        <pc:spChg chg="mod">
          <ac:chgData name="Mohamed Radwan" userId="4bcaa16d27b46600" providerId="LiveId" clId="{883280E0-61E4-4120-A91E-D3E1D71D0F41}" dt="2020-07-04T18:18:49.527" v="128" actId="20577"/>
          <ac:spMkLst>
            <pc:docMk/>
            <pc:sldMk cId="2429144597" sldId="2076137345"/>
            <ac:spMk id="8" creationId="{1C560F58-A449-4845-A6E0-B0F8F6772993}"/>
          </ac:spMkLst>
        </pc:spChg>
      </pc:sldChg>
      <pc:sldChg chg="delSp modSp add del mod delAnim">
        <pc:chgData name="Mohamed Radwan" userId="4bcaa16d27b46600" providerId="LiveId" clId="{883280E0-61E4-4120-A91E-D3E1D71D0F41}" dt="2020-07-05T15:38:04.461" v="881" actId="47"/>
        <pc:sldMkLst>
          <pc:docMk/>
          <pc:sldMk cId="2132758758" sldId="2076137346"/>
        </pc:sldMkLst>
        <pc:spChg chg="mod">
          <ac:chgData name="Mohamed Radwan" userId="4bcaa16d27b46600" providerId="LiveId" clId="{883280E0-61E4-4120-A91E-D3E1D71D0F41}" dt="2020-07-04T18:24:53.354" v="188" actId="20577"/>
          <ac:spMkLst>
            <pc:docMk/>
            <pc:sldMk cId="2132758758" sldId="2076137346"/>
            <ac:spMk id="2" creationId="{AAF12876-D394-44DD-ACFF-DA53207EA100}"/>
          </ac:spMkLst>
        </pc:spChg>
        <pc:spChg chg="del">
          <ac:chgData name="Mohamed Radwan" userId="4bcaa16d27b46600" providerId="LiveId" clId="{883280E0-61E4-4120-A91E-D3E1D71D0F41}" dt="2020-07-04T18:24:44.188" v="185" actId="478"/>
          <ac:spMkLst>
            <pc:docMk/>
            <pc:sldMk cId="2132758758" sldId="2076137346"/>
            <ac:spMk id="4" creationId="{13A1A4D4-BEB3-45E4-BC4A-DC437167B6D7}"/>
          </ac:spMkLst>
        </pc:spChg>
      </pc:sldChg>
      <pc:sldChg chg="addSp delSp modSp mod ord modAnim">
        <pc:chgData name="Mohamed Radwan" userId="4bcaa16d27b46600" providerId="LiveId" clId="{883280E0-61E4-4120-A91E-D3E1D71D0F41}" dt="2020-07-05T13:06:13.959" v="276"/>
        <pc:sldMkLst>
          <pc:docMk/>
          <pc:sldMk cId="2173299047" sldId="2076137347"/>
        </pc:sldMkLst>
        <pc:spChg chg="mod">
          <ac:chgData name="Mohamed Radwan" userId="4bcaa16d27b46600" providerId="LiveId" clId="{883280E0-61E4-4120-A91E-D3E1D71D0F41}" dt="2020-07-05T13:04:09.194" v="262" actId="20577"/>
          <ac:spMkLst>
            <pc:docMk/>
            <pc:sldMk cId="2173299047" sldId="2076137347"/>
            <ac:spMk id="2" creationId="{00000000-0000-0000-0000-000000000000}"/>
          </ac:spMkLst>
        </pc:spChg>
        <pc:spChg chg="del mod">
          <ac:chgData name="Mohamed Radwan" userId="4bcaa16d27b46600" providerId="LiveId" clId="{883280E0-61E4-4120-A91E-D3E1D71D0F41}" dt="2020-07-05T13:04:45.826" v="271" actId="478"/>
          <ac:spMkLst>
            <pc:docMk/>
            <pc:sldMk cId="2173299047" sldId="2076137347"/>
            <ac:spMk id="15" creationId="{86268E60-74B2-4FCD-83A2-4B6C2D072B5D}"/>
          </ac:spMkLst>
        </pc:spChg>
        <pc:spChg chg="mod">
          <ac:chgData name="Mohamed Radwan" userId="4bcaa16d27b46600" providerId="LiveId" clId="{883280E0-61E4-4120-A91E-D3E1D71D0F41}" dt="2020-07-05T13:04:13.649" v="267" actId="20577"/>
          <ac:spMkLst>
            <pc:docMk/>
            <pc:sldMk cId="2173299047" sldId="2076137347"/>
            <ac:spMk id="26" creationId="{77557EE4-F19F-47C7-942E-D1B16A331977}"/>
          </ac:spMkLst>
        </pc:spChg>
        <pc:grpChg chg="del">
          <ac:chgData name="Mohamed Radwan" userId="4bcaa16d27b46600" providerId="LiveId" clId="{883280E0-61E4-4120-A91E-D3E1D71D0F41}" dt="2020-07-05T13:04:41.347" v="269" actId="478"/>
          <ac:grpSpMkLst>
            <pc:docMk/>
            <pc:sldMk cId="2173299047" sldId="2076137347"/>
            <ac:grpSpMk id="6" creationId="{DF5EC6A6-C1A1-49E8-8B66-BFD4F04920C8}"/>
          </ac:grpSpMkLst>
        </pc:grpChg>
        <pc:grpChg chg="add mod">
          <ac:chgData name="Mohamed Radwan" userId="4bcaa16d27b46600" providerId="LiveId" clId="{883280E0-61E4-4120-A91E-D3E1D71D0F41}" dt="2020-07-05T13:04:52.981" v="273" actId="1076"/>
          <ac:grpSpMkLst>
            <pc:docMk/>
            <pc:sldMk cId="2173299047" sldId="2076137347"/>
            <ac:grpSpMk id="11" creationId="{FD79B088-5D47-4892-81E8-C5CF950D956F}"/>
          </ac:grpSpMkLst>
        </pc:grpChg>
        <pc:picChg chg="mod">
          <ac:chgData name="Mohamed Radwan" userId="4bcaa16d27b46600" providerId="LiveId" clId="{883280E0-61E4-4120-A91E-D3E1D71D0F41}" dt="2020-07-05T13:04:41.914" v="270"/>
          <ac:picMkLst>
            <pc:docMk/>
            <pc:sldMk cId="2173299047" sldId="2076137347"/>
            <ac:picMk id="13" creationId="{5B6B166F-B83C-4463-ADE8-446924E474DC}"/>
          </ac:picMkLst>
        </pc:picChg>
        <pc:picChg chg="mod">
          <ac:chgData name="Mohamed Radwan" userId="4bcaa16d27b46600" providerId="LiveId" clId="{883280E0-61E4-4120-A91E-D3E1D71D0F41}" dt="2020-07-05T13:04:41.914" v="270"/>
          <ac:picMkLst>
            <pc:docMk/>
            <pc:sldMk cId="2173299047" sldId="2076137347"/>
            <ac:picMk id="14" creationId="{34C9A33B-83FA-4F9D-948D-A9F3019A0B17}"/>
          </ac:picMkLst>
        </pc:picChg>
      </pc:sldChg>
      <pc:sldChg chg="addSp delSp modSp mod">
        <pc:chgData name="Mohamed Radwan" userId="4bcaa16d27b46600" providerId="LiveId" clId="{883280E0-61E4-4120-A91E-D3E1D71D0F41}" dt="2020-07-05T13:09:00.583" v="289" actId="6549"/>
        <pc:sldMkLst>
          <pc:docMk/>
          <pc:sldMk cId="4098438372" sldId="2076137348"/>
        </pc:sldMkLst>
        <pc:spChg chg="mod">
          <ac:chgData name="Mohamed Radwan" userId="4bcaa16d27b46600" providerId="LiveId" clId="{883280E0-61E4-4120-A91E-D3E1D71D0F41}" dt="2020-07-05T13:06:37.462" v="278" actId="20577"/>
          <ac:spMkLst>
            <pc:docMk/>
            <pc:sldMk cId="4098438372" sldId="2076137348"/>
            <ac:spMk id="2" creationId="{00000000-0000-0000-0000-000000000000}"/>
          </ac:spMkLst>
        </pc:spChg>
        <pc:spChg chg="mod">
          <ac:chgData name="Mohamed Radwan" userId="4bcaa16d27b46600" providerId="LiveId" clId="{883280E0-61E4-4120-A91E-D3E1D71D0F41}" dt="2020-07-05T13:09:00.583" v="289" actId="6549"/>
          <ac:spMkLst>
            <pc:docMk/>
            <pc:sldMk cId="4098438372" sldId="2076137348"/>
            <ac:spMk id="26" creationId="{77557EE4-F19F-47C7-942E-D1B16A331977}"/>
          </ac:spMkLst>
        </pc:spChg>
        <pc:grpChg chg="del">
          <ac:chgData name="Mohamed Radwan" userId="4bcaa16d27b46600" providerId="LiveId" clId="{883280E0-61E4-4120-A91E-D3E1D71D0F41}" dt="2020-07-05T13:08:40.648" v="286" actId="478"/>
          <ac:grpSpMkLst>
            <pc:docMk/>
            <pc:sldMk cId="4098438372" sldId="2076137348"/>
            <ac:grpSpMk id="11" creationId="{FD79B088-5D47-4892-81E8-C5CF950D956F}"/>
          </ac:grpSpMkLst>
        </pc:grpChg>
        <pc:picChg chg="add del mod">
          <ac:chgData name="Mohamed Radwan" userId="4bcaa16d27b46600" providerId="LiveId" clId="{883280E0-61E4-4120-A91E-D3E1D71D0F41}" dt="2020-07-05T13:08:15.771" v="280" actId="21"/>
          <ac:picMkLst>
            <pc:docMk/>
            <pc:sldMk cId="4098438372" sldId="2076137348"/>
            <ac:picMk id="3" creationId="{10F5D973-D880-482A-B78D-26244FBB1A3F}"/>
          </ac:picMkLst>
        </pc:picChg>
        <pc:picChg chg="add mod">
          <ac:chgData name="Mohamed Radwan" userId="4bcaa16d27b46600" providerId="LiveId" clId="{883280E0-61E4-4120-A91E-D3E1D71D0F41}" dt="2020-07-05T13:08:43.350" v="287" actId="1076"/>
          <ac:picMkLst>
            <pc:docMk/>
            <pc:sldMk cId="4098438372" sldId="2076137348"/>
            <ac:picMk id="9" creationId="{F60B6905-E1F9-4ACD-BE71-AFE0CAC9FA5D}"/>
          </ac:picMkLst>
        </pc:picChg>
      </pc:sldChg>
      <pc:sldChg chg="addSp delSp modSp mod ord">
        <pc:chgData name="Mohamed Radwan" userId="4bcaa16d27b46600" providerId="LiveId" clId="{883280E0-61E4-4120-A91E-D3E1D71D0F41}" dt="2020-07-05T13:11:32.211" v="301" actId="14826"/>
        <pc:sldMkLst>
          <pc:docMk/>
          <pc:sldMk cId="2825322344" sldId="2076137349"/>
        </pc:sldMkLst>
        <pc:spChg chg="mod">
          <ac:chgData name="Mohamed Radwan" userId="4bcaa16d27b46600" providerId="LiveId" clId="{883280E0-61E4-4120-A91E-D3E1D71D0F41}" dt="2020-07-05T13:11:02.970" v="298" actId="20577"/>
          <ac:spMkLst>
            <pc:docMk/>
            <pc:sldMk cId="2825322344" sldId="2076137349"/>
            <ac:spMk id="2" creationId="{00000000-0000-0000-0000-000000000000}"/>
          </ac:spMkLst>
        </pc:spChg>
        <pc:spChg chg="mod">
          <ac:chgData name="Mohamed Radwan" userId="4bcaa16d27b46600" providerId="LiveId" clId="{883280E0-61E4-4120-A91E-D3E1D71D0F41}" dt="2020-07-05T13:10:59.777" v="297" actId="20577"/>
          <ac:spMkLst>
            <pc:docMk/>
            <pc:sldMk cId="2825322344" sldId="2076137349"/>
            <ac:spMk id="26" creationId="{77557EE4-F19F-47C7-942E-D1B16A331977}"/>
          </ac:spMkLst>
        </pc:spChg>
        <pc:picChg chg="add del mod">
          <ac:chgData name="Mohamed Radwan" userId="4bcaa16d27b46600" providerId="LiveId" clId="{883280E0-61E4-4120-A91E-D3E1D71D0F41}" dt="2020-07-05T13:11:27.299" v="300" actId="21"/>
          <ac:picMkLst>
            <pc:docMk/>
            <pc:sldMk cId="2825322344" sldId="2076137349"/>
            <ac:picMk id="3" creationId="{EAFB8FCE-07F1-485B-B9E8-A3E0A1E32AC1}"/>
          </ac:picMkLst>
        </pc:picChg>
        <pc:picChg chg="mod">
          <ac:chgData name="Mohamed Radwan" userId="4bcaa16d27b46600" providerId="LiveId" clId="{883280E0-61E4-4120-A91E-D3E1D71D0F41}" dt="2020-07-05T13:11:32.211" v="301" actId="14826"/>
          <ac:picMkLst>
            <pc:docMk/>
            <pc:sldMk cId="2825322344" sldId="2076137349"/>
            <ac:picMk id="9" creationId="{F60B6905-E1F9-4ACD-BE71-AFE0CAC9FA5D}"/>
          </ac:picMkLst>
        </pc:picChg>
      </pc:sldChg>
      <pc:sldChg chg="addSp delSp modSp mod">
        <pc:chgData name="Mohamed Radwan" userId="4bcaa16d27b46600" providerId="LiveId" clId="{883280E0-61E4-4120-A91E-D3E1D71D0F41}" dt="2020-07-05T13:13:11.071" v="308" actId="14826"/>
        <pc:sldMkLst>
          <pc:docMk/>
          <pc:sldMk cId="1214889896" sldId="2076137350"/>
        </pc:sldMkLst>
        <pc:spChg chg="mod">
          <ac:chgData name="Mohamed Radwan" userId="4bcaa16d27b46600" providerId="LiveId" clId="{883280E0-61E4-4120-A91E-D3E1D71D0F41}" dt="2020-07-05T13:12:31.032" v="305" actId="20577"/>
          <ac:spMkLst>
            <pc:docMk/>
            <pc:sldMk cId="1214889896" sldId="2076137350"/>
            <ac:spMk id="2" creationId="{00000000-0000-0000-0000-000000000000}"/>
          </ac:spMkLst>
        </pc:spChg>
        <pc:spChg chg="mod">
          <ac:chgData name="Mohamed Radwan" userId="4bcaa16d27b46600" providerId="LiveId" clId="{883280E0-61E4-4120-A91E-D3E1D71D0F41}" dt="2020-07-05T13:12:27.833" v="304" actId="1076"/>
          <ac:spMkLst>
            <pc:docMk/>
            <pc:sldMk cId="1214889896" sldId="2076137350"/>
            <ac:spMk id="26" creationId="{77557EE4-F19F-47C7-942E-D1B16A331977}"/>
          </ac:spMkLst>
        </pc:spChg>
        <pc:picChg chg="add del mod">
          <ac:chgData name="Mohamed Radwan" userId="4bcaa16d27b46600" providerId="LiveId" clId="{883280E0-61E4-4120-A91E-D3E1D71D0F41}" dt="2020-07-05T13:13:05.513" v="307" actId="21"/>
          <ac:picMkLst>
            <pc:docMk/>
            <pc:sldMk cId="1214889896" sldId="2076137350"/>
            <ac:picMk id="3" creationId="{76C0ABF7-C849-4321-9D1A-9774113B0C0E}"/>
          </ac:picMkLst>
        </pc:picChg>
        <pc:picChg chg="mod">
          <ac:chgData name="Mohamed Radwan" userId="4bcaa16d27b46600" providerId="LiveId" clId="{883280E0-61E4-4120-A91E-D3E1D71D0F41}" dt="2020-07-05T13:13:11.071" v="308" actId="14826"/>
          <ac:picMkLst>
            <pc:docMk/>
            <pc:sldMk cId="1214889896" sldId="2076137350"/>
            <ac:picMk id="9" creationId="{F60B6905-E1F9-4ACD-BE71-AFE0CAC9FA5D}"/>
          </ac:picMkLst>
        </pc:picChg>
      </pc:sldChg>
      <pc:sldChg chg="del">
        <pc:chgData name="Mohamed Radwan" userId="4bcaa16d27b46600" providerId="LiveId" clId="{883280E0-61E4-4120-A91E-D3E1D71D0F41}" dt="2020-07-05T14:08:10.821" v="425" actId="47"/>
        <pc:sldMkLst>
          <pc:docMk/>
          <pc:sldMk cId="2584454936" sldId="2076137351"/>
        </pc:sldMkLst>
      </pc:sldChg>
      <pc:sldChg chg="modSp mod">
        <pc:chgData name="Mohamed Radwan" userId="4bcaa16d27b46600" providerId="LiveId" clId="{883280E0-61E4-4120-A91E-D3E1D71D0F41}" dt="2020-07-05T14:01:54.458" v="398" actId="20577"/>
        <pc:sldMkLst>
          <pc:docMk/>
          <pc:sldMk cId="1818135793" sldId="2076137352"/>
        </pc:sldMkLst>
        <pc:spChg chg="mod">
          <ac:chgData name="Mohamed Radwan" userId="4bcaa16d27b46600" providerId="LiveId" clId="{883280E0-61E4-4120-A91E-D3E1D71D0F41}" dt="2020-07-05T14:01:54.458" v="398" actId="20577"/>
          <ac:spMkLst>
            <pc:docMk/>
            <pc:sldMk cId="1818135793" sldId="2076137352"/>
            <ac:spMk id="2" creationId="{00000000-0000-0000-0000-000000000000}"/>
          </ac:spMkLst>
        </pc:spChg>
        <pc:spChg chg="mod">
          <ac:chgData name="Mohamed Radwan" userId="4bcaa16d27b46600" providerId="LiveId" clId="{883280E0-61E4-4120-A91E-D3E1D71D0F41}" dt="2020-07-05T14:01:35.055" v="394" actId="1076"/>
          <ac:spMkLst>
            <pc:docMk/>
            <pc:sldMk cId="1818135793" sldId="2076137352"/>
            <ac:spMk id="26" creationId="{77557EE4-F19F-47C7-942E-D1B16A331977}"/>
          </ac:spMkLst>
        </pc:spChg>
        <pc:picChg chg="mod">
          <ac:chgData name="Mohamed Radwan" userId="4bcaa16d27b46600" providerId="LiveId" clId="{883280E0-61E4-4120-A91E-D3E1D71D0F41}" dt="2020-07-05T14:01:38.840" v="396" actId="1076"/>
          <ac:picMkLst>
            <pc:docMk/>
            <pc:sldMk cId="1818135793" sldId="2076137352"/>
            <ac:picMk id="9" creationId="{F60B6905-E1F9-4ACD-BE71-AFE0CAC9FA5D}"/>
          </ac:picMkLst>
        </pc:picChg>
      </pc:sldChg>
      <pc:sldChg chg="addSp modSp mod">
        <pc:chgData name="Mohamed Radwan" userId="4bcaa16d27b46600" providerId="LiveId" clId="{883280E0-61E4-4120-A91E-D3E1D71D0F41}" dt="2020-07-05T14:06:41.526" v="420" actId="1076"/>
        <pc:sldMkLst>
          <pc:docMk/>
          <pc:sldMk cId="1214949893" sldId="2076137353"/>
        </pc:sldMkLst>
        <pc:spChg chg="mod">
          <ac:chgData name="Mohamed Radwan" userId="4bcaa16d27b46600" providerId="LiveId" clId="{883280E0-61E4-4120-A91E-D3E1D71D0F41}" dt="2020-07-05T14:02:25.320" v="404" actId="20577"/>
          <ac:spMkLst>
            <pc:docMk/>
            <pc:sldMk cId="1214949893" sldId="2076137353"/>
            <ac:spMk id="2" creationId="{00000000-0000-0000-0000-000000000000}"/>
          </ac:spMkLst>
        </pc:spChg>
        <pc:spChg chg="mod">
          <ac:chgData name="Mohamed Radwan" userId="4bcaa16d27b46600" providerId="LiveId" clId="{883280E0-61E4-4120-A91E-D3E1D71D0F41}" dt="2020-07-05T14:02:22.991" v="403" actId="1076"/>
          <ac:spMkLst>
            <pc:docMk/>
            <pc:sldMk cId="1214949893" sldId="2076137353"/>
            <ac:spMk id="26" creationId="{77557EE4-F19F-47C7-942E-D1B16A331977}"/>
          </ac:spMkLst>
        </pc:spChg>
        <pc:picChg chg="mod">
          <ac:chgData name="Mohamed Radwan" userId="4bcaa16d27b46600" providerId="LiveId" clId="{883280E0-61E4-4120-A91E-D3E1D71D0F41}" dt="2020-07-05T14:06:41.526" v="420" actId="1076"/>
          <ac:picMkLst>
            <pc:docMk/>
            <pc:sldMk cId="1214949893" sldId="2076137353"/>
            <ac:picMk id="9" creationId="{F60B6905-E1F9-4ACD-BE71-AFE0CAC9FA5D}"/>
          </ac:picMkLst>
        </pc:picChg>
        <pc:picChg chg="add mod">
          <ac:chgData name="Mohamed Radwan" userId="4bcaa16d27b46600" providerId="LiveId" clId="{883280E0-61E4-4120-A91E-D3E1D71D0F41}" dt="2020-07-05T14:06:38.243" v="419" actId="1076"/>
          <ac:picMkLst>
            <pc:docMk/>
            <pc:sldMk cId="1214949893" sldId="2076137353"/>
            <ac:picMk id="1026" creationId="{C4E08963-418D-4679-BF76-3BF9A5CDC296}"/>
          </ac:picMkLst>
        </pc:picChg>
      </pc:sldChg>
      <pc:sldChg chg="addSp modSp mod modAnim">
        <pc:chgData name="Mohamed Radwan" userId="4bcaa16d27b46600" providerId="LiveId" clId="{883280E0-61E4-4120-A91E-D3E1D71D0F41}" dt="2020-07-05T14:48:29.568" v="635" actId="20577"/>
        <pc:sldMkLst>
          <pc:docMk/>
          <pc:sldMk cId="951486862" sldId="2076137354"/>
        </pc:sldMkLst>
        <pc:spChg chg="mod">
          <ac:chgData name="Mohamed Radwan" userId="4bcaa16d27b46600" providerId="LiveId" clId="{883280E0-61E4-4120-A91E-D3E1D71D0F41}" dt="2020-07-05T14:07:30.692" v="422"/>
          <ac:spMkLst>
            <pc:docMk/>
            <pc:sldMk cId="951486862" sldId="2076137354"/>
            <ac:spMk id="8" creationId="{8AFD4E38-1F41-4242-AF5C-F1C5A8E99419}"/>
          </ac:spMkLst>
        </pc:spChg>
        <pc:spChg chg="mod">
          <ac:chgData name="Mohamed Radwan" userId="4bcaa16d27b46600" providerId="LiveId" clId="{883280E0-61E4-4120-A91E-D3E1D71D0F41}" dt="2020-07-05T14:09:03.246" v="431"/>
          <ac:spMkLst>
            <pc:docMk/>
            <pc:sldMk cId="951486862" sldId="2076137354"/>
            <ac:spMk id="11" creationId="{EF09A2F7-1022-4430-AC74-E9ADF7D10620}"/>
          </ac:spMkLst>
        </pc:spChg>
        <pc:spChg chg="mod">
          <ac:chgData name="Mohamed Radwan" userId="4bcaa16d27b46600" providerId="LiveId" clId="{883280E0-61E4-4120-A91E-D3E1D71D0F41}" dt="2020-07-05T14:48:29.568" v="635" actId="20577"/>
          <ac:spMkLst>
            <pc:docMk/>
            <pc:sldMk cId="951486862" sldId="2076137354"/>
            <ac:spMk id="12" creationId="{8964EBD9-786B-4640-B28F-FD5F367F0267}"/>
          </ac:spMkLst>
        </pc:spChg>
        <pc:spChg chg="mod">
          <ac:chgData name="Mohamed Radwan" userId="4bcaa16d27b46600" providerId="LiveId" clId="{883280E0-61E4-4120-A91E-D3E1D71D0F41}" dt="2020-07-05T14:48:26.430" v="634" actId="20577"/>
          <ac:spMkLst>
            <pc:docMk/>
            <pc:sldMk cId="951486862" sldId="2076137354"/>
            <ac:spMk id="19" creationId="{2E41308A-A05D-E843-A275-12F0F924D037}"/>
          </ac:spMkLst>
        </pc:spChg>
        <pc:grpChg chg="mod">
          <ac:chgData name="Mohamed Radwan" userId="4bcaa16d27b46600" providerId="LiveId" clId="{883280E0-61E4-4120-A91E-D3E1D71D0F41}" dt="2020-07-05T14:18:04.398" v="512" actId="1035"/>
          <ac:grpSpMkLst>
            <pc:docMk/>
            <pc:sldMk cId="951486862" sldId="2076137354"/>
            <ac:grpSpMk id="2" creationId="{F6AFFC60-023F-4C32-A2ED-CDE6C04A1264}"/>
          </ac:grpSpMkLst>
        </pc:grpChg>
        <pc:grpChg chg="mod">
          <ac:chgData name="Mohamed Radwan" userId="4bcaa16d27b46600" providerId="LiveId" clId="{883280E0-61E4-4120-A91E-D3E1D71D0F41}" dt="2020-07-05T14:18:04.398" v="512" actId="1035"/>
          <ac:grpSpMkLst>
            <pc:docMk/>
            <pc:sldMk cId="951486862" sldId="2076137354"/>
            <ac:grpSpMk id="6" creationId="{9BADDA7B-D456-4CBD-96B8-5BA7FD00821C}"/>
          </ac:grpSpMkLst>
        </pc:grpChg>
        <pc:grpChg chg="add mod">
          <ac:chgData name="Mohamed Radwan" userId="4bcaa16d27b46600" providerId="LiveId" clId="{883280E0-61E4-4120-A91E-D3E1D71D0F41}" dt="2020-07-05T14:18:04.398" v="512" actId="1035"/>
          <ac:grpSpMkLst>
            <pc:docMk/>
            <pc:sldMk cId="951486862" sldId="2076137354"/>
            <ac:grpSpMk id="10" creationId="{12D36F02-474B-4D3D-B41D-6946C9CB81C7}"/>
          </ac:grpSpMkLst>
        </pc:grpChg>
      </pc:sldChg>
      <pc:sldChg chg="modSp mod">
        <pc:chgData name="Mohamed Radwan" userId="4bcaa16d27b46600" providerId="LiveId" clId="{883280E0-61E4-4120-A91E-D3E1D71D0F41}" dt="2020-07-05T14:11:25.551" v="453" actId="14826"/>
        <pc:sldMkLst>
          <pc:docMk/>
          <pc:sldMk cId="1679639123" sldId="2076137355"/>
        </pc:sldMkLst>
        <pc:spChg chg="mod">
          <ac:chgData name="Mohamed Radwan" userId="4bcaa16d27b46600" providerId="LiveId" clId="{883280E0-61E4-4120-A91E-D3E1D71D0F41}" dt="2020-07-05T14:10:40.773" v="452" actId="20577"/>
          <ac:spMkLst>
            <pc:docMk/>
            <pc:sldMk cId="1679639123" sldId="2076137355"/>
            <ac:spMk id="2" creationId="{00000000-0000-0000-0000-000000000000}"/>
          </ac:spMkLst>
        </pc:spChg>
        <pc:spChg chg="mod">
          <ac:chgData name="Mohamed Radwan" userId="4bcaa16d27b46600" providerId="LiveId" clId="{883280E0-61E4-4120-A91E-D3E1D71D0F41}" dt="2020-07-05T14:10:35.272" v="451" actId="20577"/>
          <ac:spMkLst>
            <pc:docMk/>
            <pc:sldMk cId="1679639123" sldId="2076137355"/>
            <ac:spMk id="26" creationId="{77557EE4-F19F-47C7-942E-D1B16A331977}"/>
          </ac:spMkLst>
        </pc:spChg>
        <pc:picChg chg="mod">
          <ac:chgData name="Mohamed Radwan" userId="4bcaa16d27b46600" providerId="LiveId" clId="{883280E0-61E4-4120-A91E-D3E1D71D0F41}" dt="2020-07-05T14:11:25.551" v="453" actId="14826"/>
          <ac:picMkLst>
            <pc:docMk/>
            <pc:sldMk cId="1679639123" sldId="2076137355"/>
            <ac:picMk id="9" creationId="{F60B6905-E1F9-4ACD-BE71-AFE0CAC9FA5D}"/>
          </ac:picMkLst>
        </pc:picChg>
      </pc:sldChg>
      <pc:sldChg chg="modSp mod ord">
        <pc:chgData name="Mohamed Radwan" userId="4bcaa16d27b46600" providerId="LiveId" clId="{883280E0-61E4-4120-A91E-D3E1D71D0F41}" dt="2020-07-05T14:29:18.268" v="574" actId="20577"/>
        <pc:sldMkLst>
          <pc:docMk/>
          <pc:sldMk cId="223117769" sldId="2076137356"/>
        </pc:sldMkLst>
        <pc:spChg chg="mod">
          <ac:chgData name="Mohamed Radwan" userId="4bcaa16d27b46600" providerId="LiveId" clId="{883280E0-61E4-4120-A91E-D3E1D71D0F41}" dt="2020-07-05T14:29:18.268" v="574" actId="20577"/>
          <ac:spMkLst>
            <pc:docMk/>
            <pc:sldMk cId="223117769" sldId="2076137356"/>
            <ac:spMk id="2" creationId="{00000000-0000-0000-0000-000000000000}"/>
          </ac:spMkLst>
        </pc:spChg>
        <pc:spChg chg="mod">
          <ac:chgData name="Mohamed Radwan" userId="4bcaa16d27b46600" providerId="LiveId" clId="{883280E0-61E4-4120-A91E-D3E1D71D0F41}" dt="2020-07-05T14:28:17.437" v="571" actId="20577"/>
          <ac:spMkLst>
            <pc:docMk/>
            <pc:sldMk cId="223117769" sldId="2076137356"/>
            <ac:spMk id="26" creationId="{77557EE4-F19F-47C7-942E-D1B16A331977}"/>
          </ac:spMkLst>
        </pc:spChg>
        <pc:picChg chg="mod">
          <ac:chgData name="Mohamed Radwan" userId="4bcaa16d27b46600" providerId="LiveId" clId="{883280E0-61E4-4120-A91E-D3E1D71D0F41}" dt="2020-07-05T14:11:33.625" v="454" actId="14826"/>
          <ac:picMkLst>
            <pc:docMk/>
            <pc:sldMk cId="223117769" sldId="2076137356"/>
            <ac:picMk id="9" creationId="{F60B6905-E1F9-4ACD-BE71-AFE0CAC9FA5D}"/>
          </ac:picMkLst>
        </pc:picChg>
      </pc:sldChg>
      <pc:sldChg chg="modSp mod ord">
        <pc:chgData name="Mohamed Radwan" userId="4bcaa16d27b46600" providerId="LiveId" clId="{883280E0-61E4-4120-A91E-D3E1D71D0F41}" dt="2020-07-07T11:05:23.214" v="898" actId="20577"/>
        <pc:sldMkLst>
          <pc:docMk/>
          <pc:sldMk cId="3786240858" sldId="2076137357"/>
        </pc:sldMkLst>
        <pc:spChg chg="mod">
          <ac:chgData name="Mohamed Radwan" userId="4bcaa16d27b46600" providerId="LiveId" clId="{883280E0-61E4-4120-A91E-D3E1D71D0F41}" dt="2020-07-05T14:29:30.576" v="575" actId="20577"/>
          <ac:spMkLst>
            <pc:docMk/>
            <pc:sldMk cId="3786240858" sldId="2076137357"/>
            <ac:spMk id="2" creationId="{00000000-0000-0000-0000-000000000000}"/>
          </ac:spMkLst>
        </pc:spChg>
        <pc:spChg chg="mod">
          <ac:chgData name="Mohamed Radwan" userId="4bcaa16d27b46600" providerId="LiveId" clId="{883280E0-61E4-4120-A91E-D3E1D71D0F41}" dt="2020-07-07T11:05:23.214" v="898" actId="20577"/>
          <ac:spMkLst>
            <pc:docMk/>
            <pc:sldMk cId="3786240858" sldId="2076137357"/>
            <ac:spMk id="26" creationId="{77557EE4-F19F-47C7-942E-D1B16A331977}"/>
          </ac:spMkLst>
        </pc:spChg>
        <pc:picChg chg="mod">
          <ac:chgData name="Mohamed Radwan" userId="4bcaa16d27b46600" providerId="LiveId" clId="{883280E0-61E4-4120-A91E-D3E1D71D0F41}" dt="2020-07-05T14:27:31.132" v="558" actId="1076"/>
          <ac:picMkLst>
            <pc:docMk/>
            <pc:sldMk cId="3786240858" sldId="2076137357"/>
            <ac:picMk id="9" creationId="{F60B6905-E1F9-4ACD-BE71-AFE0CAC9FA5D}"/>
          </ac:picMkLst>
        </pc:picChg>
        <pc:picChg chg="mod">
          <ac:chgData name="Mohamed Radwan" userId="4bcaa16d27b46600" providerId="LiveId" clId="{883280E0-61E4-4120-A91E-D3E1D71D0F41}" dt="2020-07-05T14:27:26.843" v="557" actId="1076"/>
          <ac:picMkLst>
            <pc:docMk/>
            <pc:sldMk cId="3786240858" sldId="2076137357"/>
            <ac:picMk id="1026" creationId="{C4E08963-418D-4679-BF76-3BF9A5CDC296}"/>
          </ac:picMkLst>
        </pc:picChg>
      </pc:sldChg>
      <pc:sldChg chg="addSp delSp modSp mod delAnim modAnim modNotesTx">
        <pc:chgData name="Mohamed Radwan" userId="4bcaa16d27b46600" providerId="LiveId" clId="{883280E0-61E4-4120-A91E-D3E1D71D0F41}" dt="2020-07-05T14:47:53.879" v="633" actId="20577"/>
        <pc:sldMkLst>
          <pc:docMk/>
          <pc:sldMk cId="290763508" sldId="2076137358"/>
        </pc:sldMkLst>
        <pc:spChg chg="mod">
          <ac:chgData name="Mohamed Radwan" userId="4bcaa16d27b46600" providerId="LiveId" clId="{883280E0-61E4-4120-A91E-D3E1D71D0F41}" dt="2020-07-05T14:19:37.676" v="527"/>
          <ac:spMkLst>
            <pc:docMk/>
            <pc:sldMk cId="290763508" sldId="2076137358"/>
            <ac:spMk id="8" creationId="{8AFD4E38-1F41-4242-AF5C-F1C5A8E99419}"/>
          </ac:spMkLst>
        </pc:spChg>
        <pc:spChg chg="del topLvl">
          <ac:chgData name="Mohamed Radwan" userId="4bcaa16d27b46600" providerId="LiveId" clId="{883280E0-61E4-4120-A91E-D3E1D71D0F41}" dt="2020-07-05T14:19:50.261" v="530" actId="478"/>
          <ac:spMkLst>
            <pc:docMk/>
            <pc:sldMk cId="290763508" sldId="2076137358"/>
            <ac:spMk id="11" creationId="{EF09A2F7-1022-4430-AC74-E9ADF7D10620}"/>
          </ac:spMkLst>
        </pc:spChg>
        <pc:spChg chg="del topLvl">
          <ac:chgData name="Mohamed Radwan" userId="4bcaa16d27b46600" providerId="LiveId" clId="{883280E0-61E4-4120-A91E-D3E1D71D0F41}" dt="2020-07-05T14:19:44.616" v="528" actId="478"/>
          <ac:spMkLst>
            <pc:docMk/>
            <pc:sldMk cId="290763508" sldId="2076137358"/>
            <ac:spMk id="12" creationId="{8964EBD9-786B-4640-B28F-FD5F367F0267}"/>
          </ac:spMkLst>
        </pc:spChg>
        <pc:spChg chg="mod">
          <ac:chgData name="Mohamed Radwan" userId="4bcaa16d27b46600" providerId="LiveId" clId="{883280E0-61E4-4120-A91E-D3E1D71D0F41}" dt="2020-07-05T14:16:38.073" v="493" actId="571"/>
          <ac:spMkLst>
            <pc:docMk/>
            <pc:sldMk cId="290763508" sldId="2076137358"/>
            <ac:spMk id="14" creationId="{6626B561-8A72-4566-BADD-4C199A26D085}"/>
          </ac:spMkLst>
        </pc:spChg>
        <pc:spChg chg="mod">
          <ac:chgData name="Mohamed Radwan" userId="4bcaa16d27b46600" providerId="LiveId" clId="{883280E0-61E4-4120-A91E-D3E1D71D0F41}" dt="2020-07-05T14:47:52.727" v="632" actId="20577"/>
          <ac:spMkLst>
            <pc:docMk/>
            <pc:sldMk cId="290763508" sldId="2076137358"/>
            <ac:spMk id="15" creationId="{7E1594FA-BC89-46C5-BC61-2C9C73267BC6}"/>
          </ac:spMkLst>
        </pc:spChg>
        <pc:spChg chg="mod">
          <ac:chgData name="Mohamed Radwan" userId="4bcaa16d27b46600" providerId="LiveId" clId="{883280E0-61E4-4120-A91E-D3E1D71D0F41}" dt="2020-07-05T14:16:52.118" v="499" actId="571"/>
          <ac:spMkLst>
            <pc:docMk/>
            <pc:sldMk cId="290763508" sldId="2076137358"/>
            <ac:spMk id="18" creationId="{F592C345-B590-42F0-8C47-80BF42E9D5C6}"/>
          </ac:spMkLst>
        </pc:spChg>
        <pc:spChg chg="mod">
          <ac:chgData name="Mohamed Radwan" userId="4bcaa16d27b46600" providerId="LiveId" clId="{883280E0-61E4-4120-A91E-D3E1D71D0F41}" dt="2020-07-05T14:47:50.937" v="631" actId="20577"/>
          <ac:spMkLst>
            <pc:docMk/>
            <pc:sldMk cId="290763508" sldId="2076137358"/>
            <ac:spMk id="19" creationId="{2E41308A-A05D-E843-A275-12F0F924D037}"/>
          </ac:spMkLst>
        </pc:spChg>
        <pc:spChg chg="mod">
          <ac:chgData name="Mohamed Radwan" userId="4bcaa16d27b46600" providerId="LiveId" clId="{883280E0-61E4-4120-A91E-D3E1D71D0F41}" dt="2020-07-05T14:47:53.879" v="633" actId="20577"/>
          <ac:spMkLst>
            <pc:docMk/>
            <pc:sldMk cId="290763508" sldId="2076137358"/>
            <ac:spMk id="20" creationId="{F41F4416-35E5-48B4-BC2F-A1EF47980048}"/>
          </ac:spMkLst>
        </pc:spChg>
        <pc:grpChg chg="mod">
          <ac:chgData name="Mohamed Radwan" userId="4bcaa16d27b46600" providerId="LiveId" clId="{883280E0-61E4-4120-A91E-D3E1D71D0F41}" dt="2020-07-05T14:18:34.335" v="520" actId="1036"/>
          <ac:grpSpMkLst>
            <pc:docMk/>
            <pc:sldMk cId="290763508" sldId="2076137358"/>
            <ac:grpSpMk id="2" creationId="{F6AFFC60-023F-4C32-A2ED-CDE6C04A1264}"/>
          </ac:grpSpMkLst>
        </pc:grpChg>
        <pc:grpChg chg="mod">
          <ac:chgData name="Mohamed Radwan" userId="4bcaa16d27b46600" providerId="LiveId" clId="{883280E0-61E4-4120-A91E-D3E1D71D0F41}" dt="2020-07-05T14:19:57.974" v="532" actId="1036"/>
          <ac:grpSpMkLst>
            <pc:docMk/>
            <pc:sldMk cId="290763508" sldId="2076137358"/>
            <ac:grpSpMk id="6" creationId="{9BADDA7B-D456-4CBD-96B8-5BA7FD00821C}"/>
          </ac:grpSpMkLst>
        </pc:grpChg>
        <pc:grpChg chg="del mod">
          <ac:chgData name="Mohamed Radwan" userId="4bcaa16d27b46600" providerId="LiveId" clId="{883280E0-61E4-4120-A91E-D3E1D71D0F41}" dt="2020-07-05T14:19:44.616" v="528" actId="478"/>
          <ac:grpSpMkLst>
            <pc:docMk/>
            <pc:sldMk cId="290763508" sldId="2076137358"/>
            <ac:grpSpMk id="10" creationId="{12D36F02-474B-4D3D-B41D-6946C9CB81C7}"/>
          </ac:grpSpMkLst>
        </pc:grpChg>
        <pc:grpChg chg="add mod">
          <ac:chgData name="Mohamed Radwan" userId="4bcaa16d27b46600" providerId="LiveId" clId="{883280E0-61E4-4120-A91E-D3E1D71D0F41}" dt="2020-07-05T14:18:34.335" v="520" actId="1036"/>
          <ac:grpSpMkLst>
            <pc:docMk/>
            <pc:sldMk cId="290763508" sldId="2076137358"/>
            <ac:grpSpMk id="13" creationId="{CFED14B2-4E8C-40DC-AEC3-6D88F08B44D3}"/>
          </ac:grpSpMkLst>
        </pc:grpChg>
        <pc:grpChg chg="add mod">
          <ac:chgData name="Mohamed Radwan" userId="4bcaa16d27b46600" providerId="LiveId" clId="{883280E0-61E4-4120-A91E-D3E1D71D0F41}" dt="2020-07-05T14:18:34.335" v="520" actId="1036"/>
          <ac:grpSpMkLst>
            <pc:docMk/>
            <pc:sldMk cId="290763508" sldId="2076137358"/>
            <ac:grpSpMk id="17" creationId="{947AE285-8549-40E3-A8CC-8C973B61CD10}"/>
          </ac:grpSpMkLst>
        </pc:grpChg>
      </pc:sldChg>
      <pc:sldChg chg="addSp delSp modSp mod">
        <pc:chgData name="Mohamed Radwan" userId="4bcaa16d27b46600" providerId="LiveId" clId="{883280E0-61E4-4120-A91E-D3E1D71D0F41}" dt="2020-07-05T14:36:53.935" v="600" actId="20577"/>
        <pc:sldMkLst>
          <pc:docMk/>
          <pc:sldMk cId="2519624730" sldId="2076137359"/>
        </pc:sldMkLst>
        <pc:spChg chg="mod">
          <ac:chgData name="Mohamed Radwan" userId="4bcaa16d27b46600" providerId="LiveId" clId="{883280E0-61E4-4120-A91E-D3E1D71D0F41}" dt="2020-07-05T14:22:38.380" v="541" actId="20577"/>
          <ac:spMkLst>
            <pc:docMk/>
            <pc:sldMk cId="2519624730" sldId="2076137359"/>
            <ac:spMk id="2" creationId="{00000000-0000-0000-0000-000000000000}"/>
          </ac:spMkLst>
        </pc:spChg>
        <pc:spChg chg="mod">
          <ac:chgData name="Mohamed Radwan" userId="4bcaa16d27b46600" providerId="LiveId" clId="{883280E0-61E4-4120-A91E-D3E1D71D0F41}" dt="2020-07-05T14:36:53.935" v="600" actId="20577"/>
          <ac:spMkLst>
            <pc:docMk/>
            <pc:sldMk cId="2519624730" sldId="2076137359"/>
            <ac:spMk id="26" creationId="{77557EE4-F19F-47C7-942E-D1B16A331977}"/>
          </ac:spMkLst>
        </pc:spChg>
        <pc:grpChg chg="add mod">
          <ac:chgData name="Mohamed Radwan" userId="4bcaa16d27b46600" providerId="LiveId" clId="{883280E0-61E4-4120-A91E-D3E1D71D0F41}" dt="2020-07-05T14:36:36.538" v="597" actId="1076"/>
          <ac:grpSpMkLst>
            <pc:docMk/>
            <pc:sldMk cId="2519624730" sldId="2076137359"/>
            <ac:grpSpMk id="4" creationId="{415DDDE8-973E-4333-89F2-0ECE96F5E2B7}"/>
          </ac:grpSpMkLst>
        </pc:grpChg>
        <pc:picChg chg="add del mod">
          <ac:chgData name="Mohamed Radwan" userId="4bcaa16d27b46600" providerId="LiveId" clId="{883280E0-61E4-4120-A91E-D3E1D71D0F41}" dt="2020-07-05T14:35:41.462" v="588" actId="21"/>
          <ac:picMkLst>
            <pc:docMk/>
            <pc:sldMk cId="2519624730" sldId="2076137359"/>
            <ac:picMk id="3" creationId="{1538F72F-4460-41D6-B75B-2DFB0082271D}"/>
          </ac:picMkLst>
        </pc:picChg>
        <pc:picChg chg="add mod">
          <ac:chgData name="Mohamed Radwan" userId="4bcaa16d27b46600" providerId="LiveId" clId="{883280E0-61E4-4120-A91E-D3E1D71D0F41}" dt="2020-07-05T14:34:31.935" v="586"/>
          <ac:picMkLst>
            <pc:docMk/>
            <pc:sldMk cId="2519624730" sldId="2076137359"/>
            <ac:picMk id="6" creationId="{CC41D5E6-6212-4BE3-A566-89CBA7DD68E4}"/>
          </ac:picMkLst>
        </pc:picChg>
        <pc:picChg chg="add del mod">
          <ac:chgData name="Mohamed Radwan" userId="4bcaa16d27b46600" providerId="LiveId" clId="{883280E0-61E4-4120-A91E-D3E1D71D0F41}" dt="2020-07-05T14:35:43.269" v="589" actId="478"/>
          <ac:picMkLst>
            <pc:docMk/>
            <pc:sldMk cId="2519624730" sldId="2076137359"/>
            <ac:picMk id="7" creationId="{C926F59A-437E-4504-927C-3B7F69EC3F46}"/>
          </ac:picMkLst>
        </pc:picChg>
        <pc:picChg chg="del">
          <ac:chgData name="Mohamed Radwan" userId="4bcaa16d27b46600" providerId="LiveId" clId="{883280E0-61E4-4120-A91E-D3E1D71D0F41}" dt="2020-07-05T14:34:31.338" v="585" actId="478"/>
          <ac:picMkLst>
            <pc:docMk/>
            <pc:sldMk cId="2519624730" sldId="2076137359"/>
            <ac:picMk id="9" creationId="{F60B6905-E1F9-4ACD-BE71-AFE0CAC9FA5D}"/>
          </ac:picMkLst>
        </pc:picChg>
        <pc:picChg chg="add mod">
          <ac:chgData name="Mohamed Radwan" userId="4bcaa16d27b46600" providerId="LiveId" clId="{883280E0-61E4-4120-A91E-D3E1D71D0F41}" dt="2020-07-05T14:36:30.761" v="596" actId="164"/>
          <ac:picMkLst>
            <pc:docMk/>
            <pc:sldMk cId="2519624730" sldId="2076137359"/>
            <ac:picMk id="10" creationId="{DF9965DA-7C82-4304-B785-829CA8DA4030}"/>
          </ac:picMkLst>
        </pc:picChg>
        <pc:picChg chg="add mod">
          <ac:chgData name="Mohamed Radwan" userId="4bcaa16d27b46600" providerId="LiveId" clId="{883280E0-61E4-4120-A91E-D3E1D71D0F41}" dt="2020-07-05T14:36:30.761" v="596" actId="164"/>
          <ac:picMkLst>
            <pc:docMk/>
            <pc:sldMk cId="2519624730" sldId="2076137359"/>
            <ac:picMk id="11" creationId="{31AFF7DA-D363-4D8E-8756-A3740E907665}"/>
          </ac:picMkLst>
        </pc:picChg>
      </pc:sldChg>
      <pc:sldChg chg="modSp mod">
        <pc:chgData name="Mohamed Radwan" userId="4bcaa16d27b46600" providerId="LiveId" clId="{883280E0-61E4-4120-A91E-D3E1D71D0F41}" dt="2020-07-05T14:31:10.931" v="584" actId="1076"/>
        <pc:sldMkLst>
          <pc:docMk/>
          <pc:sldMk cId="303548546" sldId="2076137360"/>
        </pc:sldMkLst>
        <pc:spChg chg="mod">
          <ac:chgData name="Mohamed Radwan" userId="4bcaa16d27b46600" providerId="LiveId" clId="{883280E0-61E4-4120-A91E-D3E1D71D0F41}" dt="2020-07-05T14:31:00.671" v="580" actId="20577"/>
          <ac:spMkLst>
            <pc:docMk/>
            <pc:sldMk cId="303548546" sldId="2076137360"/>
            <ac:spMk id="2" creationId="{00000000-0000-0000-0000-000000000000}"/>
          </ac:spMkLst>
        </pc:spChg>
        <pc:spChg chg="mod">
          <ac:chgData name="Mohamed Radwan" userId="4bcaa16d27b46600" providerId="LiveId" clId="{883280E0-61E4-4120-A91E-D3E1D71D0F41}" dt="2020-07-05T14:30:33.278" v="577" actId="6549"/>
          <ac:spMkLst>
            <pc:docMk/>
            <pc:sldMk cId="303548546" sldId="2076137360"/>
            <ac:spMk id="26" creationId="{77557EE4-F19F-47C7-942E-D1B16A331977}"/>
          </ac:spMkLst>
        </pc:spChg>
        <pc:picChg chg="mod">
          <ac:chgData name="Mohamed Radwan" userId="4bcaa16d27b46600" providerId="LiveId" clId="{883280E0-61E4-4120-A91E-D3E1D71D0F41}" dt="2020-07-05T14:31:10.931" v="584" actId="1076"/>
          <ac:picMkLst>
            <pc:docMk/>
            <pc:sldMk cId="303548546" sldId="2076137360"/>
            <ac:picMk id="9" creationId="{F60B6905-E1F9-4ACD-BE71-AFE0CAC9FA5D}"/>
          </ac:picMkLst>
        </pc:picChg>
      </pc:sldChg>
      <pc:sldChg chg="addSp delSp modSp del mod">
        <pc:chgData name="Mohamed Radwan" userId="4bcaa16d27b46600" providerId="LiveId" clId="{883280E0-61E4-4120-A91E-D3E1D71D0F41}" dt="2020-07-05T14:44:12.635" v="626" actId="2696"/>
        <pc:sldMkLst>
          <pc:docMk/>
          <pc:sldMk cId="3416856781" sldId="2076137361"/>
        </pc:sldMkLst>
        <pc:spChg chg="mod">
          <ac:chgData name="Mohamed Radwan" userId="4bcaa16d27b46600" providerId="LiveId" clId="{883280E0-61E4-4120-A91E-D3E1D71D0F41}" dt="2020-07-05T14:37:20.581" v="606" actId="20577"/>
          <ac:spMkLst>
            <pc:docMk/>
            <pc:sldMk cId="3416856781" sldId="2076137361"/>
            <ac:spMk id="2" creationId="{00000000-0000-0000-0000-000000000000}"/>
          </ac:spMkLst>
        </pc:spChg>
        <pc:spChg chg="mod">
          <ac:chgData name="Mohamed Radwan" userId="4bcaa16d27b46600" providerId="LiveId" clId="{883280E0-61E4-4120-A91E-D3E1D71D0F41}" dt="2020-07-05T14:37:16.482" v="605" actId="20577"/>
          <ac:spMkLst>
            <pc:docMk/>
            <pc:sldMk cId="3416856781" sldId="2076137361"/>
            <ac:spMk id="26" creationId="{77557EE4-F19F-47C7-942E-D1B16A331977}"/>
          </ac:spMkLst>
        </pc:spChg>
        <pc:picChg chg="mod">
          <ac:chgData name="Mohamed Radwan" userId="4bcaa16d27b46600" providerId="LiveId" clId="{883280E0-61E4-4120-A91E-D3E1D71D0F41}" dt="2020-07-05T14:38:08.232" v="611" actId="14826"/>
          <ac:picMkLst>
            <pc:docMk/>
            <pc:sldMk cId="3416856781" sldId="2076137361"/>
            <ac:picMk id="11" creationId="{31AFF7DA-D363-4D8E-8756-A3740E907665}"/>
          </ac:picMkLst>
        </pc:picChg>
        <pc:picChg chg="add del">
          <ac:chgData name="Mohamed Radwan" userId="4bcaa16d27b46600" providerId="LiveId" clId="{883280E0-61E4-4120-A91E-D3E1D71D0F41}" dt="2020-07-05T14:38:04.266" v="610" actId="21"/>
          <ac:picMkLst>
            <pc:docMk/>
            <pc:sldMk cId="3416856781" sldId="2076137361"/>
            <ac:picMk id="2050" creationId="{E9BE8A8A-7600-482B-95DD-7067B241C231}"/>
          </ac:picMkLst>
        </pc:picChg>
      </pc:sldChg>
      <pc:sldChg chg="addSp delSp modSp mod">
        <pc:chgData name="Mohamed Radwan" userId="4bcaa16d27b46600" providerId="LiveId" clId="{883280E0-61E4-4120-A91E-D3E1D71D0F41}" dt="2020-07-05T14:43:15.931" v="625" actId="1076"/>
        <pc:sldMkLst>
          <pc:docMk/>
          <pc:sldMk cId="1301927066" sldId="2076137362"/>
        </pc:sldMkLst>
        <pc:spChg chg="mod">
          <ac:chgData name="Mohamed Radwan" userId="4bcaa16d27b46600" providerId="LiveId" clId="{883280E0-61E4-4120-A91E-D3E1D71D0F41}" dt="2020-07-05T14:42:16.977" v="612" actId="20577"/>
          <ac:spMkLst>
            <pc:docMk/>
            <pc:sldMk cId="1301927066" sldId="2076137362"/>
            <ac:spMk id="2" creationId="{00000000-0000-0000-0000-000000000000}"/>
          </ac:spMkLst>
        </pc:spChg>
        <pc:spChg chg="mod">
          <ac:chgData name="Mohamed Radwan" userId="4bcaa16d27b46600" providerId="LiveId" clId="{883280E0-61E4-4120-A91E-D3E1D71D0F41}" dt="2020-07-05T14:42:30.645" v="615" actId="20577"/>
          <ac:spMkLst>
            <pc:docMk/>
            <pc:sldMk cId="1301927066" sldId="2076137362"/>
            <ac:spMk id="26" creationId="{77557EE4-F19F-47C7-942E-D1B16A331977}"/>
          </ac:spMkLst>
        </pc:spChg>
        <pc:grpChg chg="del">
          <ac:chgData name="Mohamed Radwan" userId="4bcaa16d27b46600" providerId="LiveId" clId="{883280E0-61E4-4120-A91E-D3E1D71D0F41}" dt="2020-07-05T14:43:09.989" v="622" actId="478"/>
          <ac:grpSpMkLst>
            <pc:docMk/>
            <pc:sldMk cId="1301927066" sldId="2076137362"/>
            <ac:grpSpMk id="4" creationId="{415DDDE8-973E-4333-89F2-0ECE96F5E2B7}"/>
          </ac:grpSpMkLst>
        </pc:grpChg>
        <pc:picChg chg="add mod">
          <ac:chgData name="Mohamed Radwan" userId="4bcaa16d27b46600" providerId="LiveId" clId="{883280E0-61E4-4120-A91E-D3E1D71D0F41}" dt="2020-07-05T14:43:15.931" v="625" actId="1076"/>
          <ac:picMkLst>
            <pc:docMk/>
            <pc:sldMk cId="1301927066" sldId="2076137362"/>
            <ac:picMk id="9" creationId="{62951DD4-2E03-4BD8-BF27-4DA299BFD676}"/>
          </ac:picMkLst>
        </pc:picChg>
      </pc:sldChg>
      <pc:sldChg chg="addSp delSp modSp mod delAnim modAnim">
        <pc:chgData name="Mohamed Radwan" userId="4bcaa16d27b46600" providerId="LiveId" clId="{883280E0-61E4-4120-A91E-D3E1D71D0F41}" dt="2020-07-05T14:50:37.884" v="641" actId="179"/>
        <pc:sldMkLst>
          <pc:docMk/>
          <pc:sldMk cId="799203680" sldId="2076137363"/>
        </pc:sldMkLst>
        <pc:spChg chg="mod">
          <ac:chgData name="Mohamed Radwan" userId="4bcaa16d27b46600" providerId="LiveId" clId="{883280E0-61E4-4120-A91E-D3E1D71D0F41}" dt="2020-07-05T14:47:40.946" v="630" actId="20577"/>
          <ac:spMkLst>
            <pc:docMk/>
            <pc:sldMk cId="799203680" sldId="2076137363"/>
            <ac:spMk id="19" creationId="{2E41308A-A05D-E843-A275-12F0F924D037}"/>
          </ac:spMkLst>
        </pc:spChg>
        <pc:spChg chg="mod">
          <ac:chgData name="Mohamed Radwan" userId="4bcaa16d27b46600" providerId="LiveId" clId="{883280E0-61E4-4120-A91E-D3E1D71D0F41}" dt="2020-07-05T14:50:20.868" v="638"/>
          <ac:spMkLst>
            <pc:docMk/>
            <pc:sldMk cId="799203680" sldId="2076137363"/>
            <ac:spMk id="22" creationId="{BD340DCF-DF17-4F62-A624-A6951DD3F484}"/>
          </ac:spMkLst>
        </pc:spChg>
        <pc:spChg chg="mod">
          <ac:chgData name="Mohamed Radwan" userId="4bcaa16d27b46600" providerId="LiveId" clId="{883280E0-61E4-4120-A91E-D3E1D71D0F41}" dt="2020-07-05T14:50:37.884" v="641" actId="179"/>
          <ac:spMkLst>
            <pc:docMk/>
            <pc:sldMk cId="799203680" sldId="2076137363"/>
            <ac:spMk id="23" creationId="{69670D76-9EE2-42BC-B892-FDE804F4F10F}"/>
          </ac:spMkLst>
        </pc:spChg>
        <pc:grpChg chg="del">
          <ac:chgData name="Mohamed Radwan" userId="4bcaa16d27b46600" providerId="LiveId" clId="{883280E0-61E4-4120-A91E-D3E1D71D0F41}" dt="2020-07-05T14:47:19.185" v="629" actId="478"/>
          <ac:grpSpMkLst>
            <pc:docMk/>
            <pc:sldMk cId="799203680" sldId="2076137363"/>
            <ac:grpSpMk id="6" creationId="{9BADDA7B-D456-4CBD-96B8-5BA7FD00821C}"/>
          </ac:grpSpMkLst>
        </pc:grpChg>
        <pc:grpChg chg="del">
          <ac:chgData name="Mohamed Radwan" userId="4bcaa16d27b46600" providerId="LiveId" clId="{883280E0-61E4-4120-A91E-D3E1D71D0F41}" dt="2020-07-05T14:47:19.185" v="629" actId="478"/>
          <ac:grpSpMkLst>
            <pc:docMk/>
            <pc:sldMk cId="799203680" sldId="2076137363"/>
            <ac:grpSpMk id="13" creationId="{CFED14B2-4E8C-40DC-AEC3-6D88F08B44D3}"/>
          </ac:grpSpMkLst>
        </pc:grpChg>
        <pc:grpChg chg="del">
          <ac:chgData name="Mohamed Radwan" userId="4bcaa16d27b46600" providerId="LiveId" clId="{883280E0-61E4-4120-A91E-D3E1D71D0F41}" dt="2020-07-05T14:47:19.185" v="629" actId="478"/>
          <ac:grpSpMkLst>
            <pc:docMk/>
            <pc:sldMk cId="799203680" sldId="2076137363"/>
            <ac:grpSpMk id="17" creationId="{947AE285-8549-40E3-A8CC-8C973B61CD10}"/>
          </ac:grpSpMkLst>
        </pc:grpChg>
        <pc:grpChg chg="add mod">
          <ac:chgData name="Mohamed Radwan" userId="4bcaa16d27b46600" providerId="LiveId" clId="{883280E0-61E4-4120-A91E-D3E1D71D0F41}" dt="2020-07-05T14:50:20.868" v="638"/>
          <ac:grpSpMkLst>
            <pc:docMk/>
            <pc:sldMk cId="799203680" sldId="2076137363"/>
            <ac:grpSpMk id="21" creationId="{7D74338B-3EEB-4F17-9F42-084AB4288BBB}"/>
          </ac:grpSpMkLst>
        </pc:grpChg>
      </pc:sldChg>
      <pc:sldChg chg="addSp delSp modSp mod">
        <pc:chgData name="Mohamed Radwan" userId="4bcaa16d27b46600" providerId="LiveId" clId="{883280E0-61E4-4120-A91E-D3E1D71D0F41}" dt="2020-07-05T14:53:42.145" v="658" actId="1076"/>
        <pc:sldMkLst>
          <pc:docMk/>
          <pc:sldMk cId="3559509677" sldId="2076137364"/>
        </pc:sldMkLst>
        <pc:spChg chg="mod">
          <ac:chgData name="Mohamed Radwan" userId="4bcaa16d27b46600" providerId="LiveId" clId="{883280E0-61E4-4120-A91E-D3E1D71D0F41}" dt="2020-07-05T14:51:31.312" v="642" actId="20577"/>
          <ac:spMkLst>
            <pc:docMk/>
            <pc:sldMk cId="3559509677" sldId="2076137364"/>
            <ac:spMk id="2" creationId="{00000000-0000-0000-0000-000000000000}"/>
          </ac:spMkLst>
        </pc:spChg>
        <pc:spChg chg="mod">
          <ac:chgData name="Mohamed Radwan" userId="4bcaa16d27b46600" providerId="LiveId" clId="{883280E0-61E4-4120-A91E-D3E1D71D0F41}" dt="2020-07-05T14:53:42.145" v="658" actId="1076"/>
          <ac:spMkLst>
            <pc:docMk/>
            <pc:sldMk cId="3559509677" sldId="2076137364"/>
            <ac:spMk id="26" creationId="{77557EE4-F19F-47C7-942E-D1B16A331977}"/>
          </ac:spMkLst>
        </pc:spChg>
        <pc:grpChg chg="del">
          <ac:chgData name="Mohamed Radwan" userId="4bcaa16d27b46600" providerId="LiveId" clId="{883280E0-61E4-4120-A91E-D3E1D71D0F41}" dt="2020-07-05T14:53:18.754" v="652" actId="478"/>
          <ac:grpSpMkLst>
            <pc:docMk/>
            <pc:sldMk cId="3559509677" sldId="2076137364"/>
            <ac:grpSpMk id="4" creationId="{415DDDE8-973E-4333-89F2-0ECE96F5E2B7}"/>
          </ac:grpSpMkLst>
        </pc:grpChg>
        <pc:picChg chg="del">
          <ac:chgData name="Mohamed Radwan" userId="4bcaa16d27b46600" providerId="LiveId" clId="{883280E0-61E4-4120-A91E-D3E1D71D0F41}" dt="2020-07-05T14:53:18.754" v="652" actId="478"/>
          <ac:picMkLst>
            <pc:docMk/>
            <pc:sldMk cId="3559509677" sldId="2076137364"/>
            <ac:picMk id="6" creationId="{CC41D5E6-6212-4BE3-A566-89CBA7DD68E4}"/>
          </ac:picMkLst>
        </pc:picChg>
        <pc:picChg chg="add mod">
          <ac:chgData name="Mohamed Radwan" userId="4bcaa16d27b46600" providerId="LiveId" clId="{883280E0-61E4-4120-A91E-D3E1D71D0F41}" dt="2020-07-05T14:53:23.362" v="654" actId="1076"/>
          <ac:picMkLst>
            <pc:docMk/>
            <pc:sldMk cId="3559509677" sldId="2076137364"/>
            <ac:picMk id="9" creationId="{E4CA9346-82EF-410E-A516-A3B222ECEE84}"/>
          </ac:picMkLst>
        </pc:picChg>
      </pc:sldChg>
      <pc:sldChg chg="del">
        <pc:chgData name="Mohamed Radwan" userId="4bcaa16d27b46600" providerId="LiveId" clId="{883280E0-61E4-4120-A91E-D3E1D71D0F41}" dt="2020-07-05T14:52:25.860" v="647" actId="2696"/>
        <pc:sldMkLst>
          <pc:docMk/>
          <pc:sldMk cId="208131784" sldId="2076137365"/>
        </pc:sldMkLst>
      </pc:sldChg>
      <pc:sldChg chg="modSp mod">
        <pc:chgData name="Mohamed Radwan" userId="4bcaa16d27b46600" providerId="LiveId" clId="{883280E0-61E4-4120-A91E-D3E1D71D0F41}" dt="2020-07-05T15:12:58.755" v="711" actId="20577"/>
        <pc:sldMkLst>
          <pc:docMk/>
          <pc:sldMk cId="2171632197" sldId="2076137365"/>
        </pc:sldMkLst>
        <pc:spChg chg="mod">
          <ac:chgData name="Mohamed Radwan" userId="4bcaa16d27b46600" providerId="LiveId" clId="{883280E0-61E4-4120-A91E-D3E1D71D0F41}" dt="2020-07-05T15:12:58.755" v="711" actId="20577"/>
          <ac:spMkLst>
            <pc:docMk/>
            <pc:sldMk cId="2171632197" sldId="2076137365"/>
            <ac:spMk id="2" creationId="{00000000-0000-0000-0000-000000000000}"/>
          </ac:spMkLst>
        </pc:spChg>
        <pc:spChg chg="mod">
          <ac:chgData name="Mohamed Radwan" userId="4bcaa16d27b46600" providerId="LiveId" clId="{883280E0-61E4-4120-A91E-D3E1D71D0F41}" dt="2020-07-05T14:54:13.518" v="668" actId="1076"/>
          <ac:spMkLst>
            <pc:docMk/>
            <pc:sldMk cId="2171632197" sldId="2076137365"/>
            <ac:spMk id="26" creationId="{77557EE4-F19F-47C7-942E-D1B16A331977}"/>
          </ac:spMkLst>
        </pc:spChg>
        <pc:picChg chg="mod">
          <ac:chgData name="Mohamed Radwan" userId="4bcaa16d27b46600" providerId="LiveId" clId="{883280E0-61E4-4120-A91E-D3E1D71D0F41}" dt="2020-07-05T14:54:08.131" v="667" actId="1036"/>
          <ac:picMkLst>
            <pc:docMk/>
            <pc:sldMk cId="2171632197" sldId="2076137365"/>
            <ac:picMk id="9" creationId="{F60B6905-E1F9-4ACD-BE71-AFE0CAC9FA5D}"/>
          </ac:picMkLst>
        </pc:picChg>
        <pc:picChg chg="mod">
          <ac:chgData name="Mohamed Radwan" userId="4bcaa16d27b46600" providerId="LiveId" clId="{883280E0-61E4-4120-A91E-D3E1D71D0F41}" dt="2020-07-05T14:54:08.131" v="667" actId="1036"/>
          <ac:picMkLst>
            <pc:docMk/>
            <pc:sldMk cId="2171632197" sldId="2076137365"/>
            <ac:picMk id="1026" creationId="{C4E08963-418D-4679-BF76-3BF9A5CDC296}"/>
          </ac:picMkLst>
        </pc:picChg>
      </pc:sldChg>
      <pc:sldChg chg="modSp mod ord">
        <pc:chgData name="Mohamed Radwan" userId="4bcaa16d27b46600" providerId="LiveId" clId="{883280E0-61E4-4120-A91E-D3E1D71D0F41}" dt="2020-07-05T15:12:43.487" v="710"/>
        <pc:sldMkLst>
          <pc:docMk/>
          <pc:sldMk cId="1706800651" sldId="2076137366"/>
        </pc:sldMkLst>
        <pc:spChg chg="mod">
          <ac:chgData name="Mohamed Radwan" userId="4bcaa16d27b46600" providerId="LiveId" clId="{883280E0-61E4-4120-A91E-D3E1D71D0F41}" dt="2020-07-05T15:12:38.047" v="709" actId="20577"/>
          <ac:spMkLst>
            <pc:docMk/>
            <pc:sldMk cId="1706800651" sldId="2076137366"/>
            <ac:spMk id="2" creationId="{00000000-0000-0000-0000-000000000000}"/>
          </ac:spMkLst>
        </pc:spChg>
        <pc:spChg chg="mod">
          <ac:chgData name="Mohamed Radwan" userId="4bcaa16d27b46600" providerId="LiveId" clId="{883280E0-61E4-4120-A91E-D3E1D71D0F41}" dt="2020-07-05T15:12:43.487" v="710"/>
          <ac:spMkLst>
            <pc:docMk/>
            <pc:sldMk cId="1706800651" sldId="2076137366"/>
            <ac:spMk id="26" creationId="{77557EE4-F19F-47C7-942E-D1B16A331977}"/>
          </ac:spMkLst>
        </pc:spChg>
        <pc:picChg chg="mod">
          <ac:chgData name="Mohamed Radwan" userId="4bcaa16d27b46600" providerId="LiveId" clId="{883280E0-61E4-4120-A91E-D3E1D71D0F41}" dt="2020-07-05T14:58:20.928" v="680" actId="14826"/>
          <ac:picMkLst>
            <pc:docMk/>
            <pc:sldMk cId="1706800651" sldId="2076137366"/>
            <ac:picMk id="9" creationId="{E4CA9346-82EF-410E-A516-A3B222ECEE84}"/>
          </ac:picMkLst>
        </pc:picChg>
      </pc:sldChg>
      <pc:sldChg chg="modSp mod ord">
        <pc:chgData name="Mohamed Radwan" userId="4bcaa16d27b46600" providerId="LiveId" clId="{883280E0-61E4-4120-A91E-D3E1D71D0F41}" dt="2020-07-05T15:12:22.729" v="708"/>
        <pc:sldMkLst>
          <pc:docMk/>
          <pc:sldMk cId="655314594" sldId="2076137367"/>
        </pc:sldMkLst>
        <pc:spChg chg="mod">
          <ac:chgData name="Mohamed Radwan" userId="4bcaa16d27b46600" providerId="LiveId" clId="{883280E0-61E4-4120-A91E-D3E1D71D0F41}" dt="2020-07-05T15:12:04.961" v="707" actId="20577"/>
          <ac:spMkLst>
            <pc:docMk/>
            <pc:sldMk cId="655314594" sldId="2076137367"/>
            <ac:spMk id="2" creationId="{00000000-0000-0000-0000-000000000000}"/>
          </ac:spMkLst>
        </pc:spChg>
        <pc:spChg chg="mod">
          <ac:chgData name="Mohamed Radwan" userId="4bcaa16d27b46600" providerId="LiveId" clId="{883280E0-61E4-4120-A91E-D3E1D71D0F41}" dt="2020-07-05T15:12:22.729" v="708"/>
          <ac:spMkLst>
            <pc:docMk/>
            <pc:sldMk cId="655314594" sldId="2076137367"/>
            <ac:spMk id="26" creationId="{77557EE4-F19F-47C7-942E-D1B16A331977}"/>
          </ac:spMkLst>
        </pc:spChg>
        <pc:picChg chg="mod">
          <ac:chgData name="Mohamed Radwan" userId="4bcaa16d27b46600" providerId="LiveId" clId="{883280E0-61E4-4120-A91E-D3E1D71D0F41}" dt="2020-07-05T14:58:28.616" v="681" actId="14826"/>
          <ac:picMkLst>
            <pc:docMk/>
            <pc:sldMk cId="655314594" sldId="2076137367"/>
            <ac:picMk id="9" creationId="{F60B6905-E1F9-4ACD-BE71-AFE0CAC9FA5D}"/>
          </ac:picMkLst>
        </pc:picChg>
        <pc:picChg chg="mod">
          <ac:chgData name="Mohamed Radwan" userId="4bcaa16d27b46600" providerId="LiveId" clId="{883280E0-61E4-4120-A91E-D3E1D71D0F41}" dt="2020-07-05T14:57:26.865" v="677" actId="1076"/>
          <ac:picMkLst>
            <pc:docMk/>
            <pc:sldMk cId="655314594" sldId="2076137367"/>
            <ac:picMk id="1026" creationId="{C4E08963-418D-4679-BF76-3BF9A5CDC296}"/>
          </ac:picMkLst>
        </pc:picChg>
      </pc:sldChg>
      <pc:sldChg chg="addSp delSp modSp mod ord">
        <pc:chgData name="Mohamed Radwan" userId="4bcaa16d27b46600" providerId="LiveId" clId="{883280E0-61E4-4120-A91E-D3E1D71D0F41}" dt="2020-07-05T14:58:09.854" v="679" actId="21"/>
        <pc:sldMkLst>
          <pc:docMk/>
          <pc:sldMk cId="2090565916" sldId="2076137368"/>
        </pc:sldMkLst>
        <pc:spChg chg="mod">
          <ac:chgData name="Mohamed Radwan" userId="4bcaa16d27b46600" providerId="LiveId" clId="{883280E0-61E4-4120-A91E-D3E1D71D0F41}" dt="2020-07-05T14:56:26.805" v="674"/>
          <ac:spMkLst>
            <pc:docMk/>
            <pc:sldMk cId="2090565916" sldId="2076137368"/>
            <ac:spMk id="19" creationId="{2E41308A-A05D-E843-A275-12F0F924D037}"/>
          </ac:spMkLst>
        </pc:spChg>
        <pc:spChg chg="mod">
          <ac:chgData name="Mohamed Radwan" userId="4bcaa16d27b46600" providerId="LiveId" clId="{883280E0-61E4-4120-A91E-D3E1D71D0F41}" dt="2020-07-05T14:56:32.831" v="675"/>
          <ac:spMkLst>
            <pc:docMk/>
            <pc:sldMk cId="2090565916" sldId="2076137368"/>
            <ac:spMk id="23" creationId="{69670D76-9EE2-42BC-B892-FDE804F4F10F}"/>
          </ac:spMkLst>
        </pc:spChg>
        <pc:picChg chg="add del mod">
          <ac:chgData name="Mohamed Radwan" userId="4bcaa16d27b46600" providerId="LiveId" clId="{883280E0-61E4-4120-A91E-D3E1D71D0F41}" dt="2020-07-05T14:58:09.854" v="679" actId="21"/>
          <ac:picMkLst>
            <pc:docMk/>
            <pc:sldMk cId="2090565916" sldId="2076137368"/>
            <ac:picMk id="3" creationId="{5CF74889-A842-419F-BDD4-42D491536C59}"/>
          </ac:picMkLst>
        </pc:picChg>
      </pc:sldChg>
      <pc:sldChg chg="modSp">
        <pc:chgData name="Mohamed Radwan" userId="4bcaa16d27b46600" providerId="LiveId" clId="{883280E0-61E4-4120-A91E-D3E1D71D0F41}" dt="2020-07-05T15:09:11.286" v="694"/>
        <pc:sldMkLst>
          <pc:docMk/>
          <pc:sldMk cId="249872494" sldId="2076137369"/>
        </pc:sldMkLst>
        <pc:spChg chg="mod">
          <ac:chgData name="Mohamed Radwan" userId="4bcaa16d27b46600" providerId="LiveId" clId="{883280E0-61E4-4120-A91E-D3E1D71D0F41}" dt="2020-07-05T15:09:06.095" v="693"/>
          <ac:spMkLst>
            <pc:docMk/>
            <pc:sldMk cId="249872494" sldId="2076137369"/>
            <ac:spMk id="19" creationId="{2E41308A-A05D-E843-A275-12F0F924D037}"/>
          </ac:spMkLst>
        </pc:spChg>
        <pc:spChg chg="mod">
          <ac:chgData name="Mohamed Radwan" userId="4bcaa16d27b46600" providerId="LiveId" clId="{883280E0-61E4-4120-A91E-D3E1D71D0F41}" dt="2020-07-05T15:09:11.286" v="694"/>
          <ac:spMkLst>
            <pc:docMk/>
            <pc:sldMk cId="249872494" sldId="2076137369"/>
            <ac:spMk id="23" creationId="{69670D76-9EE2-42BC-B892-FDE804F4F10F}"/>
          </ac:spMkLst>
        </pc:spChg>
      </pc:sldChg>
      <pc:sldChg chg="del">
        <pc:chgData name="Mohamed Radwan" userId="4bcaa16d27b46600" providerId="LiveId" clId="{883280E0-61E4-4120-A91E-D3E1D71D0F41}" dt="2020-07-05T15:08:29.750" v="692" actId="2696"/>
        <pc:sldMkLst>
          <pc:docMk/>
          <pc:sldMk cId="2090725890" sldId="2076137369"/>
        </pc:sldMkLst>
      </pc:sldChg>
      <pc:sldChg chg="del">
        <pc:chgData name="Mohamed Radwan" userId="4bcaa16d27b46600" providerId="LiveId" clId="{883280E0-61E4-4120-A91E-D3E1D71D0F41}" dt="2020-07-05T15:08:29.750" v="692" actId="2696"/>
        <pc:sldMkLst>
          <pc:docMk/>
          <pc:sldMk cId="1788304019" sldId="2076137370"/>
        </pc:sldMkLst>
      </pc:sldChg>
      <pc:sldChg chg="modSp mod">
        <pc:chgData name="Mohamed Radwan" userId="4bcaa16d27b46600" providerId="LiveId" clId="{883280E0-61E4-4120-A91E-D3E1D71D0F41}" dt="2020-07-05T15:10:30.112" v="704" actId="14826"/>
        <pc:sldMkLst>
          <pc:docMk/>
          <pc:sldMk cId="3319171466" sldId="2076137370"/>
        </pc:sldMkLst>
        <pc:spChg chg="mod">
          <ac:chgData name="Mohamed Radwan" userId="4bcaa16d27b46600" providerId="LiveId" clId="{883280E0-61E4-4120-A91E-D3E1D71D0F41}" dt="2020-07-05T15:10:12.415" v="702" actId="20577"/>
          <ac:spMkLst>
            <pc:docMk/>
            <pc:sldMk cId="3319171466" sldId="2076137370"/>
            <ac:spMk id="2" creationId="{00000000-0000-0000-0000-000000000000}"/>
          </ac:spMkLst>
        </pc:spChg>
        <pc:spChg chg="mod">
          <ac:chgData name="Mohamed Radwan" userId="4bcaa16d27b46600" providerId="LiveId" clId="{883280E0-61E4-4120-A91E-D3E1D71D0F41}" dt="2020-07-05T15:10:05.857" v="701" actId="14100"/>
          <ac:spMkLst>
            <pc:docMk/>
            <pc:sldMk cId="3319171466" sldId="2076137370"/>
            <ac:spMk id="26" creationId="{77557EE4-F19F-47C7-942E-D1B16A331977}"/>
          </ac:spMkLst>
        </pc:spChg>
        <pc:picChg chg="mod">
          <ac:chgData name="Mohamed Radwan" userId="4bcaa16d27b46600" providerId="LiveId" clId="{883280E0-61E4-4120-A91E-D3E1D71D0F41}" dt="2020-07-05T15:10:30.112" v="704" actId="14826"/>
          <ac:picMkLst>
            <pc:docMk/>
            <pc:sldMk cId="3319171466" sldId="2076137370"/>
            <ac:picMk id="9" creationId="{F60B6905-E1F9-4ACD-BE71-AFE0CAC9FA5D}"/>
          </ac:picMkLst>
        </pc:picChg>
      </pc:sldChg>
      <pc:sldChg chg="modSp mod">
        <pc:chgData name="Mohamed Radwan" userId="4bcaa16d27b46600" providerId="LiveId" clId="{883280E0-61E4-4120-A91E-D3E1D71D0F41}" dt="2020-07-05T15:10:25.186" v="703" actId="14826"/>
        <pc:sldMkLst>
          <pc:docMk/>
          <pc:sldMk cId="846556444" sldId="2076137371"/>
        </pc:sldMkLst>
        <pc:spChg chg="mod">
          <ac:chgData name="Mohamed Radwan" userId="4bcaa16d27b46600" providerId="LiveId" clId="{883280E0-61E4-4120-A91E-D3E1D71D0F41}" dt="2020-07-05T15:09:38.640" v="697" actId="20577"/>
          <ac:spMkLst>
            <pc:docMk/>
            <pc:sldMk cId="846556444" sldId="2076137371"/>
            <ac:spMk id="2" creationId="{00000000-0000-0000-0000-000000000000}"/>
          </ac:spMkLst>
        </pc:spChg>
        <pc:spChg chg="mod">
          <ac:chgData name="Mohamed Radwan" userId="4bcaa16d27b46600" providerId="LiveId" clId="{883280E0-61E4-4120-A91E-D3E1D71D0F41}" dt="2020-07-05T15:09:49.540" v="699" actId="1076"/>
          <ac:spMkLst>
            <pc:docMk/>
            <pc:sldMk cId="846556444" sldId="2076137371"/>
            <ac:spMk id="26" creationId="{77557EE4-F19F-47C7-942E-D1B16A331977}"/>
          </ac:spMkLst>
        </pc:spChg>
        <pc:picChg chg="mod">
          <ac:chgData name="Mohamed Radwan" userId="4bcaa16d27b46600" providerId="LiveId" clId="{883280E0-61E4-4120-A91E-D3E1D71D0F41}" dt="2020-07-05T15:10:25.186" v="703" actId="14826"/>
          <ac:picMkLst>
            <pc:docMk/>
            <pc:sldMk cId="846556444" sldId="2076137371"/>
            <ac:picMk id="9" creationId="{E4CA9346-82EF-410E-A516-A3B222ECEE84}"/>
          </ac:picMkLst>
        </pc:picChg>
      </pc:sldChg>
      <pc:sldChg chg="del">
        <pc:chgData name="Mohamed Radwan" userId="4bcaa16d27b46600" providerId="LiveId" clId="{883280E0-61E4-4120-A91E-D3E1D71D0F41}" dt="2020-07-05T15:08:29.750" v="692" actId="2696"/>
        <pc:sldMkLst>
          <pc:docMk/>
          <pc:sldMk cId="1645383222" sldId="2076137371"/>
        </pc:sldMkLst>
      </pc:sldChg>
      <pc:sldChg chg="add del">
        <pc:chgData name="Mohamed Radwan" userId="4bcaa16d27b46600" providerId="LiveId" clId="{883280E0-61E4-4120-A91E-D3E1D71D0F41}" dt="2020-07-05T15:38:04.461" v="881" actId="47"/>
        <pc:sldMkLst>
          <pc:docMk/>
          <pc:sldMk cId="2760353794" sldId="2076137372"/>
        </pc:sldMkLst>
      </pc:sldChg>
      <pc:sldChg chg="delSp modSp add mod delAnim">
        <pc:chgData name="Mohamed Radwan" userId="4bcaa16d27b46600" providerId="LiveId" clId="{883280E0-61E4-4120-A91E-D3E1D71D0F41}" dt="2020-07-10T16:17:58.243" v="971" actId="255"/>
        <pc:sldMkLst>
          <pc:docMk/>
          <pc:sldMk cId="787329017" sldId="2076137373"/>
        </pc:sldMkLst>
        <pc:spChg chg="mod">
          <ac:chgData name="Mohamed Radwan" userId="4bcaa16d27b46600" providerId="LiveId" clId="{883280E0-61E4-4120-A91E-D3E1D71D0F41}" dt="2020-07-10T16:17:58.243" v="971" actId="255"/>
          <ac:spMkLst>
            <pc:docMk/>
            <pc:sldMk cId="787329017" sldId="2076137373"/>
            <ac:spMk id="2" creationId="{AAF12876-D394-44DD-ACFF-DA53207EA100}"/>
          </ac:spMkLst>
        </pc:spChg>
        <pc:spChg chg="del">
          <ac:chgData name="Mohamed Radwan" userId="4bcaa16d27b46600" providerId="LiveId" clId="{883280E0-61E4-4120-A91E-D3E1D71D0F41}" dt="2020-07-05T15:32:46.509" v="735" actId="478"/>
          <ac:spMkLst>
            <pc:docMk/>
            <pc:sldMk cId="787329017" sldId="2076137373"/>
            <ac:spMk id="4" creationId="{13A1A4D4-BEB3-45E4-BC4A-DC437167B6D7}"/>
          </ac:spMkLst>
        </pc:spChg>
      </pc:sldChg>
      <pc:sldChg chg="modSp add mod">
        <pc:chgData name="Mohamed Radwan" userId="4bcaa16d27b46600" providerId="LiveId" clId="{883280E0-61E4-4120-A91E-D3E1D71D0F41}" dt="2020-07-10T16:18:39.040" v="979" actId="20577"/>
        <pc:sldMkLst>
          <pc:docMk/>
          <pc:sldMk cId="1165093770" sldId="2076137374"/>
        </pc:sldMkLst>
        <pc:spChg chg="mod">
          <ac:chgData name="Mohamed Radwan" userId="4bcaa16d27b46600" providerId="LiveId" clId="{883280E0-61E4-4120-A91E-D3E1D71D0F41}" dt="2020-07-10T16:18:39.040" v="979" actId="20577"/>
          <ac:spMkLst>
            <pc:docMk/>
            <pc:sldMk cId="1165093770" sldId="2076137374"/>
            <ac:spMk id="2" creationId="{AAF12876-D394-44DD-ACFF-DA53207EA100}"/>
          </ac:spMkLst>
        </pc:spChg>
      </pc:sldChg>
      <pc:sldChg chg="modSp add mod">
        <pc:chgData name="Mohamed Radwan" userId="4bcaa16d27b46600" providerId="LiveId" clId="{883280E0-61E4-4120-A91E-D3E1D71D0F41}" dt="2020-07-10T16:19:05.874" v="982" actId="11"/>
        <pc:sldMkLst>
          <pc:docMk/>
          <pc:sldMk cId="203201802" sldId="2076137375"/>
        </pc:sldMkLst>
        <pc:spChg chg="mod">
          <ac:chgData name="Mohamed Radwan" userId="4bcaa16d27b46600" providerId="LiveId" clId="{883280E0-61E4-4120-A91E-D3E1D71D0F41}" dt="2020-07-10T16:19:05.874" v="982" actId="11"/>
          <ac:spMkLst>
            <pc:docMk/>
            <pc:sldMk cId="203201802" sldId="2076137375"/>
            <ac:spMk id="2" creationId="{AAF12876-D394-44DD-ACFF-DA53207EA100}"/>
          </ac:spMkLst>
        </pc:spChg>
      </pc:sldChg>
      <pc:sldChg chg="addSp delSp modSp mod">
        <pc:chgData name="Mohamed Radwan" userId="4bcaa16d27b46600" providerId="LiveId" clId="{883280E0-61E4-4120-A91E-D3E1D71D0F41}" dt="2020-07-09T00:29:36.766" v="906"/>
        <pc:sldMkLst>
          <pc:docMk/>
          <pc:sldMk cId="1151741045" sldId="2076137376"/>
        </pc:sldMkLst>
        <pc:spChg chg="mod">
          <ac:chgData name="Mohamed Radwan" userId="4bcaa16d27b46600" providerId="LiveId" clId="{883280E0-61E4-4120-A91E-D3E1D71D0F41}" dt="2020-07-09T00:28:23.278" v="899" actId="20577"/>
          <ac:spMkLst>
            <pc:docMk/>
            <pc:sldMk cId="1151741045" sldId="2076137376"/>
            <ac:spMk id="2" creationId="{00000000-0000-0000-0000-000000000000}"/>
          </ac:spMkLst>
        </pc:spChg>
        <pc:spChg chg="mod">
          <ac:chgData name="Mohamed Radwan" userId="4bcaa16d27b46600" providerId="LiveId" clId="{883280E0-61E4-4120-A91E-D3E1D71D0F41}" dt="2020-07-09T00:28:41.604" v="901" actId="1076"/>
          <ac:spMkLst>
            <pc:docMk/>
            <pc:sldMk cId="1151741045" sldId="2076137376"/>
            <ac:spMk id="26" creationId="{77557EE4-F19F-47C7-942E-D1B16A331977}"/>
          </ac:spMkLst>
        </pc:spChg>
        <pc:picChg chg="add del">
          <ac:chgData name="Mohamed Radwan" userId="4bcaa16d27b46600" providerId="LiveId" clId="{883280E0-61E4-4120-A91E-D3E1D71D0F41}" dt="2020-07-09T00:29:24.174" v="903" actId="21"/>
          <ac:picMkLst>
            <pc:docMk/>
            <pc:sldMk cId="1151741045" sldId="2076137376"/>
            <ac:picMk id="3" creationId="{82EB37F5-67D1-4448-87CF-4F636A993D0F}"/>
          </ac:picMkLst>
        </pc:picChg>
        <pc:picChg chg="mod">
          <ac:chgData name="Mohamed Radwan" userId="4bcaa16d27b46600" providerId="LiveId" clId="{883280E0-61E4-4120-A91E-D3E1D71D0F41}" dt="2020-07-09T00:29:36.766" v="906"/>
          <ac:picMkLst>
            <pc:docMk/>
            <pc:sldMk cId="1151741045" sldId="2076137376"/>
            <ac:picMk id="1026" creationId="{C4E08963-418D-4679-BF76-3BF9A5CDC296}"/>
          </ac:picMkLst>
        </pc:picChg>
      </pc:sldChg>
    </pc:docChg>
  </pc:docChgLst>
  <pc:docChgLst>
    <pc:chgData name="Mohamed Radwan" userId="4bcaa16d27b46600" providerId="LiveId" clId="{C4DB037F-6B7F-47E3-81A0-9F589FD656B4}"/>
    <pc:docChg chg="undo custSel delSld modSld modSection">
      <pc:chgData name="Mohamed Radwan" userId="4bcaa16d27b46600" providerId="LiveId" clId="{C4DB037F-6B7F-47E3-81A0-9F589FD656B4}" dt="2020-06-21T19:50:42.337" v="264" actId="47"/>
      <pc:docMkLst>
        <pc:docMk/>
      </pc:docMkLst>
      <pc:sldChg chg="modNotesTx">
        <pc:chgData name="Mohamed Radwan" userId="4bcaa16d27b46600" providerId="LiveId" clId="{C4DB037F-6B7F-47E3-81A0-9F589FD656B4}" dt="2020-06-21T18:16:04.679" v="1" actId="6549"/>
        <pc:sldMkLst>
          <pc:docMk/>
          <pc:sldMk cId="3243804151" sldId="271"/>
        </pc:sldMkLst>
      </pc:sldChg>
      <pc:sldChg chg="del">
        <pc:chgData name="Mohamed Radwan" userId="4bcaa16d27b46600" providerId="LiveId" clId="{C4DB037F-6B7F-47E3-81A0-9F589FD656B4}" dt="2020-06-21T19:12:06.188" v="23" actId="47"/>
        <pc:sldMkLst>
          <pc:docMk/>
          <pc:sldMk cId="2511816990" sldId="2076136261"/>
        </pc:sldMkLst>
      </pc:sldChg>
      <pc:sldChg chg="delSp modSp del mod modAnim">
        <pc:chgData name="Mohamed Radwan" userId="4bcaa16d27b46600" providerId="LiveId" clId="{C4DB037F-6B7F-47E3-81A0-9F589FD656B4}" dt="2020-06-21T19:23:10.304" v="92" actId="47"/>
        <pc:sldMkLst>
          <pc:docMk/>
          <pc:sldMk cId="2201945656" sldId="2076136262"/>
        </pc:sldMkLst>
        <pc:picChg chg="del mod">
          <ac:chgData name="Mohamed Radwan" userId="4bcaa16d27b46600" providerId="LiveId" clId="{C4DB037F-6B7F-47E3-81A0-9F589FD656B4}" dt="2020-06-21T19:21:50.644" v="80" actId="21"/>
          <ac:picMkLst>
            <pc:docMk/>
            <pc:sldMk cId="2201945656" sldId="2076136262"/>
            <ac:picMk id="22" creationId="{7FABDF19-B0A8-4073-B7B9-602345086B49}"/>
          </ac:picMkLst>
        </pc:picChg>
        <pc:picChg chg="del mod">
          <ac:chgData name="Mohamed Radwan" userId="4bcaa16d27b46600" providerId="LiveId" clId="{C4DB037F-6B7F-47E3-81A0-9F589FD656B4}" dt="2020-06-21T19:21:50.644" v="80" actId="21"/>
          <ac:picMkLst>
            <pc:docMk/>
            <pc:sldMk cId="2201945656" sldId="2076136262"/>
            <ac:picMk id="4098" creationId="{CED1E939-EB4B-4DC9-8EC4-B5EF29087495}"/>
          </ac:picMkLst>
        </pc:picChg>
      </pc:sldChg>
      <pc:sldChg chg="del">
        <pc:chgData name="Mohamed Radwan" userId="4bcaa16d27b46600" providerId="LiveId" clId="{C4DB037F-6B7F-47E3-81A0-9F589FD656B4}" dt="2020-06-21T19:30:18.920" v="130" actId="47"/>
        <pc:sldMkLst>
          <pc:docMk/>
          <pc:sldMk cId="2036359954" sldId="2076136264"/>
        </pc:sldMkLst>
      </pc:sldChg>
      <pc:sldChg chg="delSp modSp del mod delAnim">
        <pc:chgData name="Mohamed Radwan" userId="4bcaa16d27b46600" providerId="LiveId" clId="{C4DB037F-6B7F-47E3-81A0-9F589FD656B4}" dt="2020-06-21T19:34:23.612" v="166" actId="47"/>
        <pc:sldMkLst>
          <pc:docMk/>
          <pc:sldMk cId="3240461392" sldId="2076136265"/>
        </pc:sldMkLst>
        <pc:spChg chg="del mod">
          <ac:chgData name="Mohamed Radwan" userId="4bcaa16d27b46600" providerId="LiveId" clId="{C4DB037F-6B7F-47E3-81A0-9F589FD656B4}" dt="2020-06-21T19:33:00.693" v="155" actId="21"/>
          <ac:spMkLst>
            <pc:docMk/>
            <pc:sldMk cId="3240461392" sldId="2076136265"/>
            <ac:spMk id="8" creationId="{9AF298EB-CB7A-4419-BB5C-A453FBAC8594}"/>
          </ac:spMkLst>
        </pc:spChg>
        <pc:picChg chg="del">
          <ac:chgData name="Mohamed Radwan" userId="4bcaa16d27b46600" providerId="LiveId" clId="{C4DB037F-6B7F-47E3-81A0-9F589FD656B4}" dt="2020-06-21T19:33:00.693" v="155" actId="21"/>
          <ac:picMkLst>
            <pc:docMk/>
            <pc:sldMk cId="3240461392" sldId="2076136265"/>
            <ac:picMk id="5" creationId="{9D26F790-9002-410E-A8F1-5123872F05E4}"/>
          </ac:picMkLst>
        </pc:picChg>
      </pc:sldChg>
      <pc:sldChg chg="delSp modSp del mod delAnim">
        <pc:chgData name="Mohamed Radwan" userId="4bcaa16d27b46600" providerId="LiveId" clId="{C4DB037F-6B7F-47E3-81A0-9F589FD656B4}" dt="2020-06-21T19:35:51.973" v="184" actId="47"/>
        <pc:sldMkLst>
          <pc:docMk/>
          <pc:sldMk cId="1881646119" sldId="2076136266"/>
        </pc:sldMkLst>
        <pc:spChg chg="del mod">
          <ac:chgData name="Mohamed Radwan" userId="4bcaa16d27b46600" providerId="LiveId" clId="{C4DB037F-6B7F-47E3-81A0-9F589FD656B4}" dt="2020-06-21T19:34:48.259" v="168" actId="21"/>
          <ac:spMkLst>
            <pc:docMk/>
            <pc:sldMk cId="1881646119" sldId="2076136266"/>
            <ac:spMk id="9" creationId="{EBF46861-3E23-4F25-8EC7-073F116A166C}"/>
          </ac:spMkLst>
        </pc:spChg>
        <pc:picChg chg="del">
          <ac:chgData name="Mohamed Radwan" userId="4bcaa16d27b46600" providerId="LiveId" clId="{C4DB037F-6B7F-47E3-81A0-9F589FD656B4}" dt="2020-06-21T19:34:48.259" v="168" actId="21"/>
          <ac:picMkLst>
            <pc:docMk/>
            <pc:sldMk cId="1881646119" sldId="2076136266"/>
            <ac:picMk id="7" creationId="{34A6E567-0750-4404-A327-4C19C7CE5046}"/>
          </ac:picMkLst>
        </pc:picChg>
      </pc:sldChg>
      <pc:sldChg chg="delSp modSp del mod modAnim">
        <pc:chgData name="Mohamed Radwan" userId="4bcaa16d27b46600" providerId="LiveId" clId="{C4DB037F-6B7F-47E3-81A0-9F589FD656B4}" dt="2020-06-21T19:45:37.419" v="234" actId="47"/>
        <pc:sldMkLst>
          <pc:docMk/>
          <pc:sldMk cId="3791796796" sldId="2076136267"/>
        </pc:sldMkLst>
        <pc:spChg chg="del mod">
          <ac:chgData name="Mohamed Radwan" userId="4bcaa16d27b46600" providerId="LiveId" clId="{C4DB037F-6B7F-47E3-81A0-9F589FD656B4}" dt="2020-06-21T19:44:13.374" v="215" actId="21"/>
          <ac:spMkLst>
            <pc:docMk/>
            <pc:sldMk cId="3791796796" sldId="2076136267"/>
            <ac:spMk id="7" creationId="{00CA500E-0138-4825-B75B-06FB2A8D7599}"/>
          </ac:spMkLst>
        </pc:spChg>
        <pc:picChg chg="del mod">
          <ac:chgData name="Mohamed Radwan" userId="4bcaa16d27b46600" providerId="LiveId" clId="{C4DB037F-6B7F-47E3-81A0-9F589FD656B4}" dt="2020-06-21T19:44:13.374" v="215" actId="21"/>
          <ac:picMkLst>
            <pc:docMk/>
            <pc:sldMk cId="3791796796" sldId="2076136267"/>
            <ac:picMk id="5" creationId="{7BC2A4D9-BD50-4700-985E-D9091ABE4B9B}"/>
          </ac:picMkLst>
        </pc:picChg>
        <pc:picChg chg="del mod">
          <ac:chgData name="Mohamed Radwan" userId="4bcaa16d27b46600" providerId="LiveId" clId="{C4DB037F-6B7F-47E3-81A0-9F589FD656B4}" dt="2020-06-21T19:44:13.374" v="215" actId="21"/>
          <ac:picMkLst>
            <pc:docMk/>
            <pc:sldMk cId="3791796796" sldId="2076136267"/>
            <ac:picMk id="7170" creationId="{D9F0061C-D706-433E-8D4E-233E079AF4C8}"/>
          </ac:picMkLst>
        </pc:picChg>
      </pc:sldChg>
      <pc:sldChg chg="del">
        <pc:chgData name="Mohamed Radwan" userId="4bcaa16d27b46600" providerId="LiveId" clId="{C4DB037F-6B7F-47E3-81A0-9F589FD656B4}" dt="2020-06-21T18:16:01.234" v="0" actId="47"/>
        <pc:sldMkLst>
          <pc:docMk/>
          <pc:sldMk cId="641601604" sldId="2076136281"/>
        </pc:sldMkLst>
      </pc:sldChg>
      <pc:sldChg chg="modSp mod">
        <pc:chgData name="Mohamed Radwan" userId="4bcaa16d27b46600" providerId="LiveId" clId="{C4DB037F-6B7F-47E3-81A0-9F589FD656B4}" dt="2020-06-21T18:35:11.768" v="19" actId="20577"/>
        <pc:sldMkLst>
          <pc:docMk/>
          <pc:sldMk cId="3189551493" sldId="2076136307"/>
        </pc:sldMkLst>
        <pc:spChg chg="mod">
          <ac:chgData name="Mohamed Radwan" userId="4bcaa16d27b46600" providerId="LiveId" clId="{C4DB037F-6B7F-47E3-81A0-9F589FD656B4}" dt="2020-06-21T18:35:11.768" v="19" actId="20577"/>
          <ac:spMkLst>
            <pc:docMk/>
            <pc:sldMk cId="3189551493" sldId="2076136307"/>
            <ac:spMk id="3" creationId="{0DB18964-6825-684C-ABB1-6ACF3A73F7D1}"/>
          </ac:spMkLst>
        </pc:spChg>
      </pc:sldChg>
      <pc:sldChg chg="modAnim">
        <pc:chgData name="Mohamed Radwan" userId="4bcaa16d27b46600" providerId="LiveId" clId="{C4DB037F-6B7F-47E3-81A0-9F589FD656B4}" dt="2020-06-21T18:32:55.284" v="18"/>
        <pc:sldMkLst>
          <pc:docMk/>
          <pc:sldMk cId="3510066394" sldId="2076136378"/>
        </pc:sldMkLst>
      </pc:sldChg>
      <pc:sldChg chg="del">
        <pc:chgData name="Mohamed Radwan" userId="4bcaa16d27b46600" providerId="LiveId" clId="{C4DB037F-6B7F-47E3-81A0-9F589FD656B4}" dt="2020-06-21T18:32:13.863" v="15" actId="47"/>
        <pc:sldMkLst>
          <pc:docMk/>
          <pc:sldMk cId="1398269936" sldId="2076136395"/>
        </pc:sldMkLst>
      </pc:sldChg>
      <pc:sldChg chg="delSp modSp del mod delAnim modAnim">
        <pc:chgData name="Mohamed Radwan" userId="4bcaa16d27b46600" providerId="LiveId" clId="{C4DB037F-6B7F-47E3-81A0-9F589FD656B4}" dt="2020-06-21T19:19:26.327" v="69" actId="47"/>
        <pc:sldMkLst>
          <pc:docMk/>
          <pc:sldMk cId="295481116" sldId="2076136399"/>
        </pc:sldMkLst>
        <pc:spChg chg="del mod topLvl">
          <ac:chgData name="Mohamed Radwan" userId="4bcaa16d27b46600" providerId="LiveId" clId="{C4DB037F-6B7F-47E3-81A0-9F589FD656B4}" dt="2020-06-21T19:18:44.881" v="60" actId="478"/>
          <ac:spMkLst>
            <pc:docMk/>
            <pc:sldMk cId="295481116" sldId="2076136399"/>
            <ac:spMk id="14" creationId="{876810A8-72D9-4227-BAF6-B78A3C1E8A76}"/>
          </ac:spMkLst>
        </pc:spChg>
        <pc:grpChg chg="del mod">
          <ac:chgData name="Mohamed Radwan" userId="4bcaa16d27b46600" providerId="LiveId" clId="{C4DB037F-6B7F-47E3-81A0-9F589FD656B4}" dt="2020-06-21T19:18:44.881" v="60" actId="478"/>
          <ac:grpSpMkLst>
            <pc:docMk/>
            <pc:sldMk cId="295481116" sldId="2076136399"/>
            <ac:grpSpMk id="12" creationId="{EC45B49A-9834-474E-931E-80A137334629}"/>
          </ac:grpSpMkLst>
        </pc:grpChg>
        <pc:picChg chg="del">
          <ac:chgData name="Mohamed Radwan" userId="4bcaa16d27b46600" providerId="LiveId" clId="{C4DB037F-6B7F-47E3-81A0-9F589FD656B4}" dt="2020-06-21T19:18:28.235" v="56" actId="478"/>
          <ac:picMkLst>
            <pc:docMk/>
            <pc:sldMk cId="295481116" sldId="2076136399"/>
            <ac:picMk id="13" creationId="{62EB6996-3428-4F57-A4D5-ECA7EA92E172}"/>
          </ac:picMkLst>
        </pc:picChg>
        <pc:picChg chg="del mod">
          <ac:chgData name="Mohamed Radwan" userId="4bcaa16d27b46600" providerId="LiveId" clId="{C4DB037F-6B7F-47E3-81A0-9F589FD656B4}" dt="2020-06-21T19:18:30.612" v="57" actId="478"/>
          <ac:picMkLst>
            <pc:docMk/>
            <pc:sldMk cId="295481116" sldId="2076136399"/>
            <ac:picMk id="15" creationId="{B0F0A648-3655-4480-9FBB-CD835EDB280D}"/>
          </ac:picMkLst>
        </pc:picChg>
        <pc:picChg chg="del mod topLvl">
          <ac:chgData name="Mohamed Radwan" userId="4bcaa16d27b46600" providerId="LiveId" clId="{C4DB037F-6B7F-47E3-81A0-9F589FD656B4}" dt="2020-06-21T19:18:53.389" v="63" actId="21"/>
          <ac:picMkLst>
            <pc:docMk/>
            <pc:sldMk cId="295481116" sldId="2076136399"/>
            <ac:picMk id="22" creationId="{AD872F8C-EDA2-4F1D-922A-D82411F87DB1}"/>
          </ac:picMkLst>
        </pc:picChg>
        <pc:picChg chg="del mod">
          <ac:chgData name="Mohamed Radwan" userId="4bcaa16d27b46600" providerId="LiveId" clId="{C4DB037F-6B7F-47E3-81A0-9F589FD656B4}" dt="2020-06-21T19:18:53.389" v="63" actId="21"/>
          <ac:picMkLst>
            <pc:docMk/>
            <pc:sldMk cId="295481116" sldId="2076136399"/>
            <ac:picMk id="26" creationId="{D6F92811-96FD-4967-B7FE-9D3B452ADDDE}"/>
          </ac:picMkLst>
        </pc:picChg>
      </pc:sldChg>
      <pc:sldChg chg="del">
        <pc:chgData name="Mohamed Radwan" userId="4bcaa16d27b46600" providerId="LiveId" clId="{C4DB037F-6B7F-47E3-81A0-9F589FD656B4}" dt="2020-06-21T18:24:00.349" v="12" actId="47"/>
        <pc:sldMkLst>
          <pc:docMk/>
          <pc:sldMk cId="860432215" sldId="2076136443"/>
        </pc:sldMkLst>
      </pc:sldChg>
      <pc:sldChg chg="del">
        <pc:chgData name="Mohamed Radwan" userId="4bcaa16d27b46600" providerId="LiveId" clId="{C4DB037F-6B7F-47E3-81A0-9F589FD656B4}" dt="2020-06-21T18:32:13.863" v="15" actId="47"/>
        <pc:sldMkLst>
          <pc:docMk/>
          <pc:sldMk cId="1485854814" sldId="2076136444"/>
        </pc:sldMkLst>
      </pc:sldChg>
      <pc:sldChg chg="del">
        <pc:chgData name="Mohamed Radwan" userId="4bcaa16d27b46600" providerId="LiveId" clId="{C4DB037F-6B7F-47E3-81A0-9F589FD656B4}" dt="2020-06-21T19:28:05.294" v="121" actId="47"/>
        <pc:sldMkLst>
          <pc:docMk/>
          <pc:sldMk cId="1181710230" sldId="2076136464"/>
        </pc:sldMkLst>
      </pc:sldChg>
      <pc:sldChg chg="modSp mod">
        <pc:chgData name="Mohamed Radwan" userId="4bcaa16d27b46600" providerId="LiveId" clId="{C4DB037F-6B7F-47E3-81A0-9F589FD656B4}" dt="2020-06-21T18:35:22.680" v="22" actId="20577"/>
        <pc:sldMkLst>
          <pc:docMk/>
          <pc:sldMk cId="3076868749" sldId="2076136475"/>
        </pc:sldMkLst>
        <pc:spChg chg="mod">
          <ac:chgData name="Mohamed Radwan" userId="4bcaa16d27b46600" providerId="LiveId" clId="{C4DB037F-6B7F-47E3-81A0-9F589FD656B4}" dt="2020-06-21T18:35:22.680" v="22" actId="20577"/>
          <ac:spMkLst>
            <pc:docMk/>
            <pc:sldMk cId="3076868749" sldId="2076136475"/>
            <ac:spMk id="2" creationId="{3F2CED08-3BD5-40E1-82CB-3CC3B3160CC7}"/>
          </ac:spMkLst>
        </pc:spChg>
      </pc:sldChg>
      <pc:sldChg chg="delSp del modAnim">
        <pc:chgData name="Mohamed Radwan" userId="4bcaa16d27b46600" providerId="LiveId" clId="{C4DB037F-6B7F-47E3-81A0-9F589FD656B4}" dt="2020-06-21T19:50:42.337" v="264" actId="47"/>
        <pc:sldMkLst>
          <pc:docMk/>
          <pc:sldMk cId="386728264" sldId="2076136477"/>
        </pc:sldMkLst>
        <pc:picChg chg="del">
          <ac:chgData name="Mohamed Radwan" userId="4bcaa16d27b46600" providerId="LiveId" clId="{C4DB037F-6B7F-47E3-81A0-9F589FD656B4}" dt="2020-06-21T19:48:50.343" v="242" actId="21"/>
          <ac:picMkLst>
            <pc:docMk/>
            <pc:sldMk cId="386728264" sldId="2076136477"/>
            <ac:picMk id="10" creationId="{A65F545D-8D96-40D5-8965-24D4DABEE05E}"/>
          </ac:picMkLst>
        </pc:picChg>
        <pc:picChg chg="del">
          <ac:chgData name="Mohamed Radwan" userId="4bcaa16d27b46600" providerId="LiveId" clId="{C4DB037F-6B7F-47E3-81A0-9F589FD656B4}" dt="2020-06-21T19:48:50.343" v="242" actId="21"/>
          <ac:picMkLst>
            <pc:docMk/>
            <pc:sldMk cId="386728264" sldId="2076136477"/>
            <ac:picMk id="12" creationId="{67EA8288-5C88-405F-BB7C-ED80D887F8C1}"/>
          </ac:picMkLst>
        </pc:picChg>
        <pc:picChg chg="del">
          <ac:chgData name="Mohamed Radwan" userId="4bcaa16d27b46600" providerId="LiveId" clId="{C4DB037F-6B7F-47E3-81A0-9F589FD656B4}" dt="2020-06-21T19:48:50.343" v="242" actId="21"/>
          <ac:picMkLst>
            <pc:docMk/>
            <pc:sldMk cId="386728264" sldId="2076136477"/>
            <ac:picMk id="13" creationId="{7D0D8C6D-E7FE-4ADA-9995-B38CD8952C68}"/>
          </ac:picMkLst>
        </pc:picChg>
      </pc:sldChg>
      <pc:sldChg chg="delSp del mod delAnim">
        <pc:chgData name="Mohamed Radwan" userId="4bcaa16d27b46600" providerId="LiveId" clId="{C4DB037F-6B7F-47E3-81A0-9F589FD656B4}" dt="2020-06-21T19:25:02.662" v="101" actId="47"/>
        <pc:sldMkLst>
          <pc:docMk/>
          <pc:sldMk cId="2090000666" sldId="2076136484"/>
        </pc:sldMkLst>
        <pc:grpChg chg="del">
          <ac:chgData name="Mohamed Radwan" userId="4bcaa16d27b46600" providerId="LiveId" clId="{C4DB037F-6B7F-47E3-81A0-9F589FD656B4}" dt="2020-06-21T19:23:30.152" v="93" actId="21"/>
          <ac:grpSpMkLst>
            <pc:docMk/>
            <pc:sldMk cId="2090000666" sldId="2076136484"/>
            <ac:grpSpMk id="2" creationId="{C858A143-A0A4-4198-B954-F4DD972FCCC0}"/>
          </ac:grpSpMkLst>
        </pc:grpChg>
      </pc:sldChg>
      <pc:sldChg chg="del">
        <pc:chgData name="Mohamed Radwan" userId="4bcaa16d27b46600" providerId="LiveId" clId="{C4DB037F-6B7F-47E3-81A0-9F589FD656B4}" dt="2020-06-21T19:15:03.717" v="46" actId="47"/>
        <pc:sldMkLst>
          <pc:docMk/>
          <pc:sldMk cId="1076850157" sldId="2076136991"/>
        </pc:sldMkLst>
      </pc:sldChg>
      <pc:sldChg chg="del">
        <pc:chgData name="Mohamed Radwan" userId="4bcaa16d27b46600" providerId="LiveId" clId="{C4DB037F-6B7F-47E3-81A0-9F589FD656B4}" dt="2020-06-21T19:26:04.387" v="108" actId="47"/>
        <pc:sldMkLst>
          <pc:docMk/>
          <pc:sldMk cId="2878994319" sldId="2076137025"/>
        </pc:sldMkLst>
      </pc:sldChg>
      <pc:sldChg chg="del">
        <pc:chgData name="Mohamed Radwan" userId="4bcaa16d27b46600" providerId="LiveId" clId="{C4DB037F-6B7F-47E3-81A0-9F589FD656B4}" dt="2020-06-21T19:27:00.859" v="115" actId="47"/>
        <pc:sldMkLst>
          <pc:docMk/>
          <pc:sldMk cId="113573872" sldId="2076137026"/>
        </pc:sldMkLst>
      </pc:sldChg>
      <pc:sldChg chg="delSp modSp del mod delAnim">
        <pc:chgData name="Mohamed Radwan" userId="4bcaa16d27b46600" providerId="LiveId" clId="{C4DB037F-6B7F-47E3-81A0-9F589FD656B4}" dt="2020-06-21T19:41:47.149" v="200" actId="47"/>
        <pc:sldMkLst>
          <pc:docMk/>
          <pc:sldMk cId="3559901419" sldId="2076137027"/>
        </pc:sldMkLst>
        <pc:spChg chg="del mod">
          <ac:chgData name="Mohamed Radwan" userId="4bcaa16d27b46600" providerId="LiveId" clId="{C4DB037F-6B7F-47E3-81A0-9F589FD656B4}" dt="2020-06-21T19:36:34.404" v="191" actId="21"/>
          <ac:spMkLst>
            <pc:docMk/>
            <pc:sldMk cId="3559901419" sldId="2076137027"/>
            <ac:spMk id="7" creationId="{34C49971-DFC9-41AD-845E-BD5E6EB106EF}"/>
          </ac:spMkLst>
        </pc:spChg>
        <pc:picChg chg="del mod">
          <ac:chgData name="Mohamed Radwan" userId="4bcaa16d27b46600" providerId="LiveId" clId="{C4DB037F-6B7F-47E3-81A0-9F589FD656B4}" dt="2020-06-21T19:36:34.404" v="191" actId="21"/>
          <ac:picMkLst>
            <pc:docMk/>
            <pc:sldMk cId="3559901419" sldId="2076137027"/>
            <ac:picMk id="5" creationId="{9D26F790-9002-410E-A8F1-5123872F05E4}"/>
          </ac:picMkLst>
        </pc:picChg>
        <pc:picChg chg="del mod">
          <ac:chgData name="Mohamed Radwan" userId="4bcaa16d27b46600" providerId="LiveId" clId="{C4DB037F-6B7F-47E3-81A0-9F589FD656B4}" dt="2020-06-21T19:36:34.404" v="191" actId="21"/>
          <ac:picMkLst>
            <pc:docMk/>
            <pc:sldMk cId="3559901419" sldId="2076137027"/>
            <ac:picMk id="6" creationId="{569EF164-A062-4E56-94B7-EF712CC2EB7B}"/>
          </ac:picMkLst>
        </pc:picChg>
      </pc:sldChg>
      <pc:sldChg chg="delSp modSp del mod delAnim">
        <pc:chgData name="Mohamed Radwan" userId="4bcaa16d27b46600" providerId="LiveId" clId="{C4DB037F-6B7F-47E3-81A0-9F589FD656B4}" dt="2020-06-21T19:31:24.388" v="143" actId="47"/>
        <pc:sldMkLst>
          <pc:docMk/>
          <pc:sldMk cId="1298277065" sldId="2076137122"/>
        </pc:sldMkLst>
        <pc:spChg chg="mod">
          <ac:chgData name="Mohamed Radwan" userId="4bcaa16d27b46600" providerId="LiveId" clId="{C4DB037F-6B7F-47E3-81A0-9F589FD656B4}" dt="2020-06-21T19:31:22.099" v="142" actId="21"/>
          <ac:spMkLst>
            <pc:docMk/>
            <pc:sldMk cId="1298277065" sldId="2076137122"/>
            <ac:spMk id="11" creationId="{793DB604-1EA5-4949-8471-8113F6648BD4}"/>
          </ac:spMkLst>
        </pc:spChg>
        <pc:picChg chg="del">
          <ac:chgData name="Mohamed Radwan" userId="4bcaa16d27b46600" providerId="LiveId" clId="{C4DB037F-6B7F-47E3-81A0-9F589FD656B4}" dt="2020-06-21T19:30:52.438" v="132" actId="21"/>
          <ac:picMkLst>
            <pc:docMk/>
            <pc:sldMk cId="1298277065" sldId="2076137122"/>
            <ac:picMk id="5" creationId="{9D26F790-9002-410E-A8F1-5123872F05E4}"/>
          </ac:picMkLst>
        </pc:picChg>
        <pc:picChg chg="del mod">
          <ac:chgData name="Mohamed Radwan" userId="4bcaa16d27b46600" providerId="LiveId" clId="{C4DB037F-6B7F-47E3-81A0-9F589FD656B4}" dt="2020-06-21T19:30:52.438" v="132" actId="21"/>
          <ac:picMkLst>
            <pc:docMk/>
            <pc:sldMk cId="1298277065" sldId="2076137122"/>
            <ac:picMk id="6" creationId="{569EF164-A062-4E56-94B7-EF712CC2EB7B}"/>
          </ac:picMkLst>
        </pc:picChg>
      </pc:sldChg>
      <pc:sldChg chg="del">
        <pc:chgData name="Mohamed Radwan" userId="4bcaa16d27b46600" providerId="LiveId" clId="{C4DB037F-6B7F-47E3-81A0-9F589FD656B4}" dt="2020-06-21T18:16:12.245" v="2" actId="2696"/>
        <pc:sldMkLst>
          <pc:docMk/>
          <pc:sldMk cId="2613681624" sldId="2076137160"/>
        </pc:sldMkLst>
      </pc:sldChg>
      <pc:sldChg chg="del">
        <pc:chgData name="Mohamed Radwan" userId="4bcaa16d27b46600" providerId="LiveId" clId="{C4DB037F-6B7F-47E3-81A0-9F589FD656B4}" dt="2020-06-21T18:16:12.245" v="2" actId="2696"/>
        <pc:sldMkLst>
          <pc:docMk/>
          <pc:sldMk cId="2040378477" sldId="2076137161"/>
        </pc:sldMkLst>
      </pc:sldChg>
      <pc:sldChg chg="del">
        <pc:chgData name="Mohamed Radwan" userId="4bcaa16d27b46600" providerId="LiveId" clId="{C4DB037F-6B7F-47E3-81A0-9F589FD656B4}" dt="2020-06-21T18:16:12.245" v="2" actId="2696"/>
        <pc:sldMkLst>
          <pc:docMk/>
          <pc:sldMk cId="2500354597" sldId="2076137162"/>
        </pc:sldMkLst>
      </pc:sldChg>
      <pc:sldChg chg="del">
        <pc:chgData name="Mohamed Radwan" userId="4bcaa16d27b46600" providerId="LiveId" clId="{C4DB037F-6B7F-47E3-81A0-9F589FD656B4}" dt="2020-06-21T18:16:12.245" v="2" actId="2696"/>
        <pc:sldMkLst>
          <pc:docMk/>
          <pc:sldMk cId="157144587" sldId="2076137163"/>
        </pc:sldMkLst>
      </pc:sldChg>
      <pc:sldChg chg="del">
        <pc:chgData name="Mohamed Radwan" userId="4bcaa16d27b46600" providerId="LiveId" clId="{C4DB037F-6B7F-47E3-81A0-9F589FD656B4}" dt="2020-06-21T18:16:12.245" v="2" actId="2696"/>
        <pc:sldMkLst>
          <pc:docMk/>
          <pc:sldMk cId="2199393663" sldId="2076137164"/>
        </pc:sldMkLst>
      </pc:sldChg>
      <pc:sldChg chg="modAnim">
        <pc:chgData name="Mohamed Radwan" userId="4bcaa16d27b46600" providerId="LiveId" clId="{C4DB037F-6B7F-47E3-81A0-9F589FD656B4}" dt="2020-06-21T18:21:34.899" v="11"/>
        <pc:sldMkLst>
          <pc:docMk/>
          <pc:sldMk cId="4102875862" sldId="2076137165"/>
        </pc:sldMkLst>
      </pc:sldChg>
      <pc:sldChg chg="del">
        <pc:chgData name="Mohamed Radwan" userId="4bcaa16d27b46600" providerId="LiveId" clId="{C4DB037F-6B7F-47E3-81A0-9F589FD656B4}" dt="2020-06-21T18:30:10.062" v="13" actId="47"/>
        <pc:sldMkLst>
          <pc:docMk/>
          <pc:sldMk cId="1774758794" sldId="2076137166"/>
        </pc:sldMkLst>
      </pc:sldChg>
      <pc:sldChg chg="del">
        <pc:chgData name="Mohamed Radwan" userId="4bcaa16d27b46600" providerId="LiveId" clId="{C4DB037F-6B7F-47E3-81A0-9F589FD656B4}" dt="2020-06-21T18:30:16.477" v="14" actId="2696"/>
        <pc:sldMkLst>
          <pc:docMk/>
          <pc:sldMk cId="3129900987" sldId="2076137168"/>
        </pc:sldMkLst>
      </pc:sldChg>
      <pc:sldChg chg="del">
        <pc:chgData name="Mohamed Radwan" userId="4bcaa16d27b46600" providerId="LiveId" clId="{C4DB037F-6B7F-47E3-81A0-9F589FD656B4}" dt="2020-06-21T18:30:16.477" v="14" actId="2696"/>
        <pc:sldMkLst>
          <pc:docMk/>
          <pc:sldMk cId="2040378477" sldId="2076137169"/>
        </pc:sldMkLst>
      </pc:sldChg>
      <pc:sldChg chg="del">
        <pc:chgData name="Mohamed Radwan" userId="4bcaa16d27b46600" providerId="LiveId" clId="{C4DB037F-6B7F-47E3-81A0-9F589FD656B4}" dt="2020-06-21T18:30:16.477" v="14" actId="2696"/>
        <pc:sldMkLst>
          <pc:docMk/>
          <pc:sldMk cId="2500354597" sldId="2076137170"/>
        </pc:sldMkLst>
      </pc:sldChg>
      <pc:sldChg chg="del">
        <pc:chgData name="Mohamed Radwan" userId="4bcaa16d27b46600" providerId="LiveId" clId="{C4DB037F-6B7F-47E3-81A0-9F589FD656B4}" dt="2020-06-21T18:30:16.477" v="14" actId="2696"/>
        <pc:sldMkLst>
          <pc:docMk/>
          <pc:sldMk cId="157144587" sldId="2076137171"/>
        </pc:sldMkLst>
      </pc:sldChg>
      <pc:sldChg chg="del">
        <pc:chgData name="Mohamed Radwan" userId="4bcaa16d27b46600" providerId="LiveId" clId="{C4DB037F-6B7F-47E3-81A0-9F589FD656B4}" dt="2020-06-21T18:30:16.477" v="14" actId="2696"/>
        <pc:sldMkLst>
          <pc:docMk/>
          <pc:sldMk cId="2199393663" sldId="2076137172"/>
        </pc:sldMkLst>
      </pc:sldChg>
      <pc:sldChg chg="addSp delSp modSp mod addAnim delAnim modAnim">
        <pc:chgData name="Mohamed Radwan" userId="4bcaa16d27b46600" providerId="LiveId" clId="{C4DB037F-6B7F-47E3-81A0-9F589FD656B4}" dt="2020-06-21T19:18:06.739" v="55" actId="1076"/>
        <pc:sldMkLst>
          <pc:docMk/>
          <pc:sldMk cId="2650492179" sldId="2076137174"/>
        </pc:sldMkLst>
        <pc:spChg chg="mod">
          <ac:chgData name="Mohamed Radwan" userId="4bcaa16d27b46600" providerId="LiveId" clId="{C4DB037F-6B7F-47E3-81A0-9F589FD656B4}" dt="2020-06-21T19:14:48.369" v="44" actId="20577"/>
          <ac:spMkLst>
            <pc:docMk/>
            <pc:sldMk cId="2650492179" sldId="2076137174"/>
            <ac:spMk id="2" creationId="{00000000-0000-0000-0000-000000000000}"/>
          </ac:spMkLst>
        </pc:spChg>
        <pc:spChg chg="add del">
          <ac:chgData name="Mohamed Radwan" userId="4bcaa16d27b46600" providerId="LiveId" clId="{C4DB037F-6B7F-47E3-81A0-9F589FD656B4}" dt="2020-06-21T19:12:53.617" v="26" actId="478"/>
          <ac:spMkLst>
            <pc:docMk/>
            <pc:sldMk cId="2650492179" sldId="2076137174"/>
            <ac:spMk id="19" creationId="{3E392285-7354-4126-9441-D30CE9681E58}"/>
          </ac:spMkLst>
        </pc:spChg>
        <pc:spChg chg="add del">
          <ac:chgData name="Mohamed Radwan" userId="4bcaa16d27b46600" providerId="LiveId" clId="{C4DB037F-6B7F-47E3-81A0-9F589FD656B4}" dt="2020-06-21T19:12:53.617" v="26" actId="478"/>
          <ac:spMkLst>
            <pc:docMk/>
            <pc:sldMk cId="2650492179" sldId="2076137174"/>
            <ac:spMk id="21" creationId="{0F600097-0C00-47CE-A41F-DFC70203E248}"/>
          </ac:spMkLst>
        </pc:spChg>
        <pc:spChg chg="add del">
          <ac:chgData name="Mohamed Radwan" userId="4bcaa16d27b46600" providerId="LiveId" clId="{C4DB037F-6B7F-47E3-81A0-9F589FD656B4}" dt="2020-06-21T19:12:53.617" v="26" actId="478"/>
          <ac:spMkLst>
            <pc:docMk/>
            <pc:sldMk cId="2650492179" sldId="2076137174"/>
            <ac:spMk id="23" creationId="{9B8CD441-C233-4D36-9B36-667EDCFFDAF2}"/>
          </ac:spMkLst>
        </pc:spChg>
        <pc:spChg chg="mod">
          <ac:chgData name="Mohamed Radwan" userId="4bcaa16d27b46600" providerId="LiveId" clId="{C4DB037F-6B7F-47E3-81A0-9F589FD656B4}" dt="2020-06-21T19:14:02.981" v="42"/>
          <ac:spMkLst>
            <pc:docMk/>
            <pc:sldMk cId="2650492179" sldId="2076137174"/>
            <ac:spMk id="26" creationId="{77557EE4-F19F-47C7-942E-D1B16A331977}"/>
          </ac:spMkLst>
        </pc:spChg>
        <pc:spChg chg="add del">
          <ac:chgData name="Mohamed Radwan" userId="4bcaa16d27b46600" providerId="LiveId" clId="{C4DB037F-6B7F-47E3-81A0-9F589FD656B4}" dt="2020-06-21T19:12:53.617" v="26" actId="478"/>
          <ac:spMkLst>
            <pc:docMk/>
            <pc:sldMk cId="2650492179" sldId="2076137174"/>
            <ac:spMk id="27" creationId="{6E605829-17D8-4936-BA46-260573F18AA2}"/>
          </ac:spMkLst>
        </pc:spChg>
        <pc:spChg chg="mod">
          <ac:chgData name="Mohamed Radwan" userId="4bcaa16d27b46600" providerId="LiveId" clId="{C4DB037F-6B7F-47E3-81A0-9F589FD656B4}" dt="2020-06-21T19:12:54.511" v="27"/>
          <ac:spMkLst>
            <pc:docMk/>
            <pc:sldMk cId="2650492179" sldId="2076137174"/>
            <ac:spMk id="31" creationId="{603BF00C-4A9A-4BCA-81D7-448897EF7CF8}"/>
          </ac:spMkLst>
        </pc:spChg>
        <pc:spChg chg="mod">
          <ac:chgData name="Mohamed Radwan" userId="4bcaa16d27b46600" providerId="LiveId" clId="{C4DB037F-6B7F-47E3-81A0-9F589FD656B4}" dt="2020-06-21T19:12:54.511" v="27"/>
          <ac:spMkLst>
            <pc:docMk/>
            <pc:sldMk cId="2650492179" sldId="2076137174"/>
            <ac:spMk id="33" creationId="{1A07F8FF-6D8F-499B-85D9-3D8D24A0AC58}"/>
          </ac:spMkLst>
        </pc:spChg>
        <pc:grpChg chg="add del">
          <ac:chgData name="Mohamed Radwan" userId="4bcaa16d27b46600" providerId="LiveId" clId="{C4DB037F-6B7F-47E3-81A0-9F589FD656B4}" dt="2020-06-21T19:12:53.617" v="26" actId="478"/>
          <ac:grpSpMkLst>
            <pc:docMk/>
            <pc:sldMk cId="2650492179" sldId="2076137174"/>
            <ac:grpSpMk id="14" creationId="{19970C36-5C9B-4768-A584-A14FA9CA51BD}"/>
          </ac:grpSpMkLst>
        </pc:grpChg>
        <pc:grpChg chg="add mod">
          <ac:chgData name="Mohamed Radwan" userId="4bcaa16d27b46600" providerId="LiveId" clId="{C4DB037F-6B7F-47E3-81A0-9F589FD656B4}" dt="2020-06-21T19:18:06.739" v="55" actId="1076"/>
          <ac:grpSpMkLst>
            <pc:docMk/>
            <pc:sldMk cId="2650492179" sldId="2076137174"/>
            <ac:grpSpMk id="28" creationId="{697C2EFE-C23B-487D-BCC6-FA24934F977A}"/>
          </ac:grpSpMkLst>
        </pc:grpChg>
        <pc:grpChg chg="add mod">
          <ac:chgData name="Mohamed Radwan" userId="4bcaa16d27b46600" providerId="LiveId" clId="{C4DB037F-6B7F-47E3-81A0-9F589FD656B4}" dt="2020-06-21T19:17:58.474" v="53" actId="1076"/>
          <ac:grpSpMkLst>
            <pc:docMk/>
            <pc:sldMk cId="2650492179" sldId="2076137174"/>
            <ac:grpSpMk id="32" creationId="{FCEE48F2-B519-4FFE-BAAF-F6CC296C72F5}"/>
          </ac:grpSpMkLst>
        </pc:grpChg>
        <pc:grpChg chg="mod">
          <ac:chgData name="Mohamed Radwan" userId="4bcaa16d27b46600" providerId="LiveId" clId="{C4DB037F-6B7F-47E3-81A0-9F589FD656B4}" dt="2020-06-21T19:12:54.511" v="27"/>
          <ac:grpSpMkLst>
            <pc:docMk/>
            <pc:sldMk cId="2650492179" sldId="2076137174"/>
            <ac:grpSpMk id="34" creationId="{5CD6CBFD-E639-41ED-859C-5511B7D9052E}"/>
          </ac:grpSpMkLst>
        </pc:grpChg>
        <pc:picChg chg="add del">
          <ac:chgData name="Mohamed Radwan" userId="4bcaa16d27b46600" providerId="LiveId" clId="{C4DB037F-6B7F-47E3-81A0-9F589FD656B4}" dt="2020-06-21T19:12:53.617" v="26" actId="478"/>
          <ac:picMkLst>
            <pc:docMk/>
            <pc:sldMk cId="2650492179" sldId="2076137174"/>
            <ac:picMk id="17" creationId="{099D85E2-EB0D-4D25-972E-8019ECCBC34A}"/>
          </ac:picMkLst>
        </pc:picChg>
        <pc:picChg chg="add del">
          <ac:chgData name="Mohamed Radwan" userId="4bcaa16d27b46600" providerId="LiveId" clId="{C4DB037F-6B7F-47E3-81A0-9F589FD656B4}" dt="2020-06-21T19:12:53.617" v="26" actId="478"/>
          <ac:picMkLst>
            <pc:docMk/>
            <pc:sldMk cId="2650492179" sldId="2076137174"/>
            <ac:picMk id="18" creationId="{44E77C92-8899-4D7F-9272-CAF4B95FCE27}"/>
          </ac:picMkLst>
        </pc:picChg>
        <pc:picChg chg="add del">
          <ac:chgData name="Mohamed Radwan" userId="4bcaa16d27b46600" providerId="LiveId" clId="{C4DB037F-6B7F-47E3-81A0-9F589FD656B4}" dt="2020-06-21T19:12:53.617" v="26" actId="478"/>
          <ac:picMkLst>
            <pc:docMk/>
            <pc:sldMk cId="2650492179" sldId="2076137174"/>
            <ac:picMk id="20" creationId="{B300270B-892A-4831-AC44-411355B87901}"/>
          </ac:picMkLst>
        </pc:picChg>
        <pc:picChg chg="add del">
          <ac:chgData name="Mohamed Radwan" userId="4bcaa16d27b46600" providerId="LiveId" clId="{C4DB037F-6B7F-47E3-81A0-9F589FD656B4}" dt="2020-06-21T19:12:53.617" v="26" actId="478"/>
          <ac:picMkLst>
            <pc:docMk/>
            <pc:sldMk cId="2650492179" sldId="2076137174"/>
            <ac:picMk id="22" creationId="{B94F670B-13B7-4705-8F06-18D1941EB9F1}"/>
          </ac:picMkLst>
        </pc:picChg>
        <pc:picChg chg="add del">
          <ac:chgData name="Mohamed Radwan" userId="4bcaa16d27b46600" providerId="LiveId" clId="{C4DB037F-6B7F-47E3-81A0-9F589FD656B4}" dt="2020-06-21T19:12:53.617" v="26" actId="478"/>
          <ac:picMkLst>
            <pc:docMk/>
            <pc:sldMk cId="2650492179" sldId="2076137174"/>
            <ac:picMk id="24" creationId="{63FD6115-5D40-49D4-BE48-DC97859B1612}"/>
          </ac:picMkLst>
        </pc:picChg>
        <pc:picChg chg="add del">
          <ac:chgData name="Mohamed Radwan" userId="4bcaa16d27b46600" providerId="LiveId" clId="{C4DB037F-6B7F-47E3-81A0-9F589FD656B4}" dt="2020-06-21T19:12:53.617" v="26" actId="478"/>
          <ac:picMkLst>
            <pc:docMk/>
            <pc:sldMk cId="2650492179" sldId="2076137174"/>
            <ac:picMk id="25" creationId="{026A2245-96B5-479C-BA03-9CF89A02F5FF}"/>
          </ac:picMkLst>
        </pc:picChg>
        <pc:picChg chg="mod">
          <ac:chgData name="Mohamed Radwan" userId="4bcaa16d27b46600" providerId="LiveId" clId="{C4DB037F-6B7F-47E3-81A0-9F589FD656B4}" dt="2020-06-21T19:12:54.511" v="27"/>
          <ac:picMkLst>
            <pc:docMk/>
            <pc:sldMk cId="2650492179" sldId="2076137174"/>
            <ac:picMk id="29" creationId="{5FFD03D6-847B-4928-B14A-3E26FA65C988}"/>
          </ac:picMkLst>
        </pc:picChg>
        <pc:picChg chg="mod">
          <ac:chgData name="Mohamed Radwan" userId="4bcaa16d27b46600" providerId="LiveId" clId="{C4DB037F-6B7F-47E3-81A0-9F589FD656B4}" dt="2020-06-21T19:12:54.511" v="27"/>
          <ac:picMkLst>
            <pc:docMk/>
            <pc:sldMk cId="2650492179" sldId="2076137174"/>
            <ac:picMk id="30" creationId="{4E409608-34CA-440B-9BC4-A1ECC7815011}"/>
          </ac:picMkLst>
        </pc:picChg>
        <pc:picChg chg="mod">
          <ac:chgData name="Mohamed Radwan" userId="4bcaa16d27b46600" providerId="LiveId" clId="{C4DB037F-6B7F-47E3-81A0-9F589FD656B4}" dt="2020-06-21T19:12:54.511" v="27"/>
          <ac:picMkLst>
            <pc:docMk/>
            <pc:sldMk cId="2650492179" sldId="2076137174"/>
            <ac:picMk id="35" creationId="{2E37806B-B717-4B11-8DC5-ADD3887EBE0E}"/>
          </ac:picMkLst>
        </pc:picChg>
        <pc:picChg chg="mod">
          <ac:chgData name="Mohamed Radwan" userId="4bcaa16d27b46600" providerId="LiveId" clId="{C4DB037F-6B7F-47E3-81A0-9F589FD656B4}" dt="2020-06-21T19:12:54.511" v="27"/>
          <ac:picMkLst>
            <pc:docMk/>
            <pc:sldMk cId="2650492179" sldId="2076137174"/>
            <ac:picMk id="36" creationId="{AC2C7D7B-80D8-4759-BFD8-E68CC2AA488A}"/>
          </ac:picMkLst>
        </pc:picChg>
        <pc:picChg chg="mod">
          <ac:chgData name="Mohamed Radwan" userId="4bcaa16d27b46600" providerId="LiveId" clId="{C4DB037F-6B7F-47E3-81A0-9F589FD656B4}" dt="2020-06-21T19:12:54.511" v="27"/>
          <ac:picMkLst>
            <pc:docMk/>
            <pc:sldMk cId="2650492179" sldId="2076137174"/>
            <ac:picMk id="37" creationId="{865260D2-5A90-4FE7-BCB6-1F283B6DF4D9}"/>
          </ac:picMkLst>
        </pc:picChg>
        <pc:cxnChg chg="add del">
          <ac:chgData name="Mohamed Radwan" userId="4bcaa16d27b46600" providerId="LiveId" clId="{C4DB037F-6B7F-47E3-81A0-9F589FD656B4}" dt="2020-06-21T19:12:50.366" v="25" actId="478"/>
          <ac:cxnSpMkLst>
            <pc:docMk/>
            <pc:sldMk cId="2650492179" sldId="2076137174"/>
            <ac:cxnSpMk id="5" creationId="{00000000-0000-0000-0000-000000000000}"/>
          </ac:cxnSpMkLst>
        </pc:cxnChg>
      </pc:sldChg>
      <pc:sldChg chg="modSp mod">
        <pc:chgData name="Mohamed Radwan" userId="4bcaa16d27b46600" providerId="LiveId" clId="{C4DB037F-6B7F-47E3-81A0-9F589FD656B4}" dt="2020-06-21T19:15:42.145" v="50" actId="20577"/>
        <pc:sldMkLst>
          <pc:docMk/>
          <pc:sldMk cId="1178128584" sldId="2076137175"/>
        </pc:sldMkLst>
        <pc:spChg chg="mod">
          <ac:chgData name="Mohamed Radwan" userId="4bcaa16d27b46600" providerId="LiveId" clId="{C4DB037F-6B7F-47E3-81A0-9F589FD656B4}" dt="2020-06-21T19:15:42.145" v="50" actId="20577"/>
          <ac:spMkLst>
            <pc:docMk/>
            <pc:sldMk cId="1178128584" sldId="2076137175"/>
            <ac:spMk id="6" creationId="{F9CB73BB-2AA6-458F-9B0A-E987A051A35E}"/>
          </ac:spMkLst>
        </pc:spChg>
      </pc:sldChg>
      <pc:sldChg chg="del">
        <pc:chgData name="Mohamed Radwan" userId="4bcaa16d27b46600" providerId="LiveId" clId="{C4DB037F-6B7F-47E3-81A0-9F589FD656B4}" dt="2020-06-21T19:14:59.262" v="45" actId="47"/>
        <pc:sldMkLst>
          <pc:docMk/>
          <pc:sldMk cId="2480006235" sldId="2076137176"/>
        </pc:sldMkLst>
      </pc:sldChg>
      <pc:sldChg chg="addSp delSp modSp mod delAnim modAnim modNotesTx">
        <pc:chgData name="Mohamed Radwan" userId="4bcaa16d27b46600" providerId="LiveId" clId="{C4DB037F-6B7F-47E3-81A0-9F589FD656B4}" dt="2020-06-21T19:19:33.050" v="70" actId="20577"/>
        <pc:sldMkLst>
          <pc:docMk/>
          <pc:sldMk cId="2100637846" sldId="2076137178"/>
        </pc:sldMkLst>
        <pc:spChg chg="mod">
          <ac:chgData name="Mohamed Radwan" userId="4bcaa16d27b46600" providerId="LiveId" clId="{C4DB037F-6B7F-47E3-81A0-9F589FD656B4}" dt="2020-06-21T19:19:33.050" v="70" actId="20577"/>
          <ac:spMkLst>
            <pc:docMk/>
            <pc:sldMk cId="2100637846" sldId="2076137178"/>
            <ac:spMk id="2" creationId="{00000000-0000-0000-0000-000000000000}"/>
          </ac:spMkLst>
        </pc:spChg>
        <pc:spChg chg="mod">
          <ac:chgData name="Mohamed Radwan" userId="4bcaa16d27b46600" providerId="LiveId" clId="{C4DB037F-6B7F-47E3-81A0-9F589FD656B4}" dt="2020-06-21T19:19:17.061" v="67"/>
          <ac:spMkLst>
            <pc:docMk/>
            <pc:sldMk cId="2100637846" sldId="2076137178"/>
            <ac:spMk id="26" creationId="{77557EE4-F19F-47C7-942E-D1B16A331977}"/>
          </ac:spMkLst>
        </pc:spChg>
        <pc:grpChg chg="del">
          <ac:chgData name="Mohamed Radwan" userId="4bcaa16d27b46600" providerId="LiveId" clId="{C4DB037F-6B7F-47E3-81A0-9F589FD656B4}" dt="2020-06-21T19:19:02.646" v="64" actId="478"/>
          <ac:grpSpMkLst>
            <pc:docMk/>
            <pc:sldMk cId="2100637846" sldId="2076137178"/>
            <ac:grpSpMk id="28" creationId="{697C2EFE-C23B-487D-BCC6-FA24934F977A}"/>
          </ac:grpSpMkLst>
        </pc:grpChg>
        <pc:grpChg chg="del">
          <ac:chgData name="Mohamed Radwan" userId="4bcaa16d27b46600" providerId="LiveId" clId="{C4DB037F-6B7F-47E3-81A0-9F589FD656B4}" dt="2020-06-21T19:19:02.646" v="64" actId="478"/>
          <ac:grpSpMkLst>
            <pc:docMk/>
            <pc:sldMk cId="2100637846" sldId="2076137178"/>
            <ac:grpSpMk id="32" creationId="{FCEE48F2-B519-4FFE-BAAF-F6CC296C72F5}"/>
          </ac:grpSpMkLst>
        </pc:grpChg>
        <pc:picChg chg="add mod">
          <ac:chgData name="Mohamed Radwan" userId="4bcaa16d27b46600" providerId="LiveId" clId="{C4DB037F-6B7F-47E3-81A0-9F589FD656B4}" dt="2020-06-21T19:19:07.285" v="66" actId="1076"/>
          <ac:picMkLst>
            <pc:docMk/>
            <pc:sldMk cId="2100637846" sldId="2076137178"/>
            <ac:picMk id="15" creationId="{100DBA57-9F5E-4E99-9B5B-715697C1A4D3}"/>
          </ac:picMkLst>
        </pc:picChg>
        <pc:picChg chg="add mod">
          <ac:chgData name="Mohamed Radwan" userId="4bcaa16d27b46600" providerId="LiveId" clId="{C4DB037F-6B7F-47E3-81A0-9F589FD656B4}" dt="2020-06-21T19:19:07.285" v="66" actId="1076"/>
          <ac:picMkLst>
            <pc:docMk/>
            <pc:sldMk cId="2100637846" sldId="2076137178"/>
            <ac:picMk id="16" creationId="{BC81F153-DEB0-42EE-BC3D-ECAB93CEA3B8}"/>
          </ac:picMkLst>
        </pc:picChg>
      </pc:sldChg>
      <pc:sldChg chg="modSp mod">
        <pc:chgData name="Mohamed Radwan" userId="4bcaa16d27b46600" providerId="LiveId" clId="{C4DB037F-6B7F-47E3-81A0-9F589FD656B4}" dt="2020-06-21T19:19:36.300" v="71" actId="20577"/>
        <pc:sldMkLst>
          <pc:docMk/>
          <pc:sldMk cId="3787464718" sldId="2076137179"/>
        </pc:sldMkLst>
        <pc:spChg chg="mod">
          <ac:chgData name="Mohamed Radwan" userId="4bcaa16d27b46600" providerId="LiveId" clId="{C4DB037F-6B7F-47E3-81A0-9F589FD656B4}" dt="2020-06-21T19:19:36.300" v="71" actId="20577"/>
          <ac:spMkLst>
            <pc:docMk/>
            <pc:sldMk cId="3787464718" sldId="2076137179"/>
            <ac:spMk id="6" creationId="{F9CB73BB-2AA6-458F-9B0A-E987A051A35E}"/>
          </ac:spMkLst>
        </pc:spChg>
      </pc:sldChg>
      <pc:sldChg chg="addSp delSp modSp mod modAnim">
        <pc:chgData name="Mohamed Radwan" userId="4bcaa16d27b46600" providerId="LiveId" clId="{C4DB037F-6B7F-47E3-81A0-9F589FD656B4}" dt="2020-06-21T19:22:43.052" v="90"/>
        <pc:sldMkLst>
          <pc:docMk/>
          <pc:sldMk cId="2553049697" sldId="2076137181"/>
        </pc:sldMkLst>
        <pc:spChg chg="mod">
          <ac:chgData name="Mohamed Radwan" userId="4bcaa16d27b46600" providerId="LiveId" clId="{C4DB037F-6B7F-47E3-81A0-9F589FD656B4}" dt="2020-06-21T19:22:30.733" v="89" actId="20577"/>
          <ac:spMkLst>
            <pc:docMk/>
            <pc:sldMk cId="2553049697" sldId="2076137181"/>
            <ac:spMk id="2" creationId="{00000000-0000-0000-0000-000000000000}"/>
          </ac:spMkLst>
        </pc:spChg>
        <pc:spChg chg="mod">
          <ac:chgData name="Mohamed Radwan" userId="4bcaa16d27b46600" providerId="LiveId" clId="{C4DB037F-6B7F-47E3-81A0-9F589FD656B4}" dt="2020-06-21T19:22:43.052" v="90"/>
          <ac:spMkLst>
            <pc:docMk/>
            <pc:sldMk cId="2553049697" sldId="2076137181"/>
            <ac:spMk id="26" creationId="{77557EE4-F19F-47C7-942E-D1B16A331977}"/>
          </ac:spMkLst>
        </pc:spChg>
        <pc:picChg chg="add mod">
          <ac:chgData name="Mohamed Radwan" userId="4bcaa16d27b46600" providerId="LiveId" clId="{C4DB037F-6B7F-47E3-81A0-9F589FD656B4}" dt="2020-06-21T19:22:12.404" v="87" actId="1076"/>
          <ac:picMkLst>
            <pc:docMk/>
            <pc:sldMk cId="2553049697" sldId="2076137181"/>
            <ac:picMk id="7" creationId="{143BFF13-02E4-46C9-814D-B707EF14CBF7}"/>
          </ac:picMkLst>
        </pc:picChg>
        <pc:picChg chg="add mod">
          <ac:chgData name="Mohamed Radwan" userId="4bcaa16d27b46600" providerId="LiveId" clId="{C4DB037F-6B7F-47E3-81A0-9F589FD656B4}" dt="2020-06-21T19:22:12.404" v="87" actId="1076"/>
          <ac:picMkLst>
            <pc:docMk/>
            <pc:sldMk cId="2553049697" sldId="2076137181"/>
            <ac:picMk id="8" creationId="{FEA63E9C-70F1-4392-A6C8-A9EE04202073}"/>
          </ac:picMkLst>
        </pc:picChg>
        <pc:picChg chg="del">
          <ac:chgData name="Mohamed Radwan" userId="4bcaa16d27b46600" providerId="LiveId" clId="{C4DB037F-6B7F-47E3-81A0-9F589FD656B4}" dt="2020-06-21T19:21:58.457" v="81" actId="478"/>
          <ac:picMkLst>
            <pc:docMk/>
            <pc:sldMk cId="2553049697" sldId="2076137181"/>
            <ac:picMk id="15" creationId="{100DBA57-9F5E-4E99-9B5B-715697C1A4D3}"/>
          </ac:picMkLst>
        </pc:picChg>
        <pc:picChg chg="del">
          <ac:chgData name="Mohamed Radwan" userId="4bcaa16d27b46600" providerId="LiveId" clId="{C4DB037F-6B7F-47E3-81A0-9F589FD656B4}" dt="2020-06-21T19:21:58.457" v="81" actId="478"/>
          <ac:picMkLst>
            <pc:docMk/>
            <pc:sldMk cId="2553049697" sldId="2076137181"/>
            <ac:picMk id="16" creationId="{BC81F153-DEB0-42EE-BC3D-ECAB93CEA3B8}"/>
          </ac:picMkLst>
        </pc:picChg>
      </pc:sldChg>
      <pc:sldChg chg="modSp mod">
        <pc:chgData name="Mohamed Radwan" userId="4bcaa16d27b46600" providerId="LiveId" clId="{C4DB037F-6B7F-47E3-81A0-9F589FD656B4}" dt="2020-06-21T19:22:58.845" v="91" actId="20577"/>
        <pc:sldMkLst>
          <pc:docMk/>
          <pc:sldMk cId="3437899843" sldId="2076137182"/>
        </pc:sldMkLst>
        <pc:spChg chg="mod">
          <ac:chgData name="Mohamed Radwan" userId="4bcaa16d27b46600" providerId="LiveId" clId="{C4DB037F-6B7F-47E3-81A0-9F589FD656B4}" dt="2020-06-21T19:22:58.845" v="91" actId="20577"/>
          <ac:spMkLst>
            <pc:docMk/>
            <pc:sldMk cId="3437899843" sldId="2076137182"/>
            <ac:spMk id="6" creationId="{F9CB73BB-2AA6-458F-9B0A-E987A051A35E}"/>
          </ac:spMkLst>
        </pc:spChg>
      </pc:sldChg>
      <pc:sldChg chg="addSp delSp modSp mod modAnim">
        <pc:chgData name="Mohamed Radwan" userId="4bcaa16d27b46600" providerId="LiveId" clId="{C4DB037F-6B7F-47E3-81A0-9F589FD656B4}" dt="2020-06-21T19:24:29.828" v="100" actId="1076"/>
        <pc:sldMkLst>
          <pc:docMk/>
          <pc:sldMk cId="1045863909" sldId="2076137184"/>
        </pc:sldMkLst>
        <pc:spChg chg="mod">
          <ac:chgData name="Mohamed Radwan" userId="4bcaa16d27b46600" providerId="LiveId" clId="{C4DB037F-6B7F-47E3-81A0-9F589FD656B4}" dt="2020-06-21T19:24:06.900" v="98" actId="20577"/>
          <ac:spMkLst>
            <pc:docMk/>
            <pc:sldMk cId="1045863909" sldId="2076137184"/>
            <ac:spMk id="2" creationId="{00000000-0000-0000-0000-000000000000}"/>
          </ac:spMkLst>
        </pc:spChg>
        <pc:spChg chg="mod">
          <ac:chgData name="Mohamed Radwan" userId="4bcaa16d27b46600" providerId="LiveId" clId="{C4DB037F-6B7F-47E3-81A0-9F589FD656B4}" dt="2020-06-21T19:23:35.559" v="95"/>
          <ac:spMkLst>
            <pc:docMk/>
            <pc:sldMk cId="1045863909" sldId="2076137184"/>
            <ac:spMk id="10" creationId="{7DE1AEA7-769D-4797-AE86-60E9F1096D64}"/>
          </ac:spMkLst>
        </pc:spChg>
        <pc:spChg chg="mod">
          <ac:chgData name="Mohamed Radwan" userId="4bcaa16d27b46600" providerId="LiveId" clId="{C4DB037F-6B7F-47E3-81A0-9F589FD656B4}" dt="2020-06-21T19:24:29.828" v="100" actId="1076"/>
          <ac:spMkLst>
            <pc:docMk/>
            <pc:sldMk cId="1045863909" sldId="2076137184"/>
            <ac:spMk id="26" creationId="{77557EE4-F19F-47C7-942E-D1B16A331977}"/>
          </ac:spMkLst>
        </pc:spChg>
        <pc:grpChg chg="add mod">
          <ac:chgData name="Mohamed Radwan" userId="4bcaa16d27b46600" providerId="LiveId" clId="{C4DB037F-6B7F-47E3-81A0-9F589FD656B4}" dt="2020-06-21T19:23:39.492" v="96" actId="1076"/>
          <ac:grpSpMkLst>
            <pc:docMk/>
            <pc:sldMk cId="1045863909" sldId="2076137184"/>
            <ac:grpSpMk id="9" creationId="{C3C247B6-57D9-465F-8B03-AC2DD7F6DAF9}"/>
          </ac:grpSpMkLst>
        </pc:grpChg>
        <pc:picChg chg="del">
          <ac:chgData name="Mohamed Radwan" userId="4bcaa16d27b46600" providerId="LiveId" clId="{C4DB037F-6B7F-47E3-81A0-9F589FD656B4}" dt="2020-06-21T19:23:34.832" v="94" actId="478"/>
          <ac:picMkLst>
            <pc:docMk/>
            <pc:sldMk cId="1045863909" sldId="2076137184"/>
            <ac:picMk id="7" creationId="{143BFF13-02E4-46C9-814D-B707EF14CBF7}"/>
          </ac:picMkLst>
        </pc:picChg>
        <pc:picChg chg="del">
          <ac:chgData name="Mohamed Radwan" userId="4bcaa16d27b46600" providerId="LiveId" clId="{C4DB037F-6B7F-47E3-81A0-9F589FD656B4}" dt="2020-06-21T19:23:34.832" v="94" actId="478"/>
          <ac:picMkLst>
            <pc:docMk/>
            <pc:sldMk cId="1045863909" sldId="2076137184"/>
            <ac:picMk id="8" creationId="{FEA63E9C-70F1-4392-A6C8-A9EE04202073}"/>
          </ac:picMkLst>
        </pc:picChg>
        <pc:picChg chg="mod">
          <ac:chgData name="Mohamed Radwan" userId="4bcaa16d27b46600" providerId="LiveId" clId="{C4DB037F-6B7F-47E3-81A0-9F589FD656B4}" dt="2020-06-21T19:23:35.559" v="95"/>
          <ac:picMkLst>
            <pc:docMk/>
            <pc:sldMk cId="1045863909" sldId="2076137184"/>
            <ac:picMk id="11" creationId="{6B406D99-40CB-4716-9AB5-E291B8D02FF6}"/>
          </ac:picMkLst>
        </pc:picChg>
      </pc:sldChg>
      <pc:sldChg chg="modSp mod">
        <pc:chgData name="Mohamed Radwan" userId="4bcaa16d27b46600" providerId="LiveId" clId="{C4DB037F-6B7F-47E3-81A0-9F589FD656B4}" dt="2020-06-21T19:24:13.130" v="99" actId="20577"/>
        <pc:sldMkLst>
          <pc:docMk/>
          <pc:sldMk cId="3674131719" sldId="2076137185"/>
        </pc:sldMkLst>
        <pc:spChg chg="mod">
          <ac:chgData name="Mohamed Radwan" userId="4bcaa16d27b46600" providerId="LiveId" clId="{C4DB037F-6B7F-47E3-81A0-9F589FD656B4}" dt="2020-06-21T19:24:13.130" v="99" actId="20577"/>
          <ac:spMkLst>
            <pc:docMk/>
            <pc:sldMk cId="3674131719" sldId="2076137185"/>
            <ac:spMk id="6" creationId="{F9CB73BB-2AA6-458F-9B0A-E987A051A35E}"/>
          </ac:spMkLst>
        </pc:spChg>
      </pc:sldChg>
      <pc:sldChg chg="addSp delSp modSp mod delAnim modAnim">
        <pc:chgData name="Mohamed Radwan" userId="4bcaa16d27b46600" providerId="LiveId" clId="{C4DB037F-6B7F-47E3-81A0-9F589FD656B4}" dt="2020-06-21T19:25:49.117" v="106"/>
        <pc:sldMkLst>
          <pc:docMk/>
          <pc:sldMk cId="901176215" sldId="2076137187"/>
        </pc:sldMkLst>
        <pc:spChg chg="mod">
          <ac:chgData name="Mohamed Radwan" userId="4bcaa16d27b46600" providerId="LiveId" clId="{C4DB037F-6B7F-47E3-81A0-9F589FD656B4}" dt="2020-06-21T19:25:32.914" v="105" actId="20577"/>
          <ac:spMkLst>
            <pc:docMk/>
            <pc:sldMk cId="901176215" sldId="2076137187"/>
            <ac:spMk id="2" creationId="{00000000-0000-0000-0000-000000000000}"/>
          </ac:spMkLst>
        </pc:spChg>
        <pc:spChg chg="mod">
          <ac:chgData name="Mohamed Radwan" userId="4bcaa16d27b46600" providerId="LiveId" clId="{C4DB037F-6B7F-47E3-81A0-9F589FD656B4}" dt="2020-06-21T19:25:49.117" v="106"/>
          <ac:spMkLst>
            <pc:docMk/>
            <pc:sldMk cId="901176215" sldId="2076137187"/>
            <ac:spMk id="26" creationId="{77557EE4-F19F-47C7-942E-D1B16A331977}"/>
          </ac:spMkLst>
        </pc:spChg>
        <pc:grpChg chg="del">
          <ac:chgData name="Mohamed Radwan" userId="4bcaa16d27b46600" providerId="LiveId" clId="{C4DB037F-6B7F-47E3-81A0-9F589FD656B4}" dt="2020-06-21T19:25:21.918" v="102" actId="478"/>
          <ac:grpSpMkLst>
            <pc:docMk/>
            <pc:sldMk cId="901176215" sldId="2076137187"/>
            <ac:grpSpMk id="9" creationId="{C3C247B6-57D9-465F-8B03-AC2DD7F6DAF9}"/>
          </ac:grpSpMkLst>
        </pc:grpChg>
        <pc:picChg chg="add mod">
          <ac:chgData name="Mohamed Radwan" userId="4bcaa16d27b46600" providerId="LiveId" clId="{C4DB037F-6B7F-47E3-81A0-9F589FD656B4}" dt="2020-06-21T19:25:29.568" v="104" actId="1076"/>
          <ac:picMkLst>
            <pc:docMk/>
            <pc:sldMk cId="901176215" sldId="2076137187"/>
            <ac:picMk id="8" creationId="{561DD307-2437-4D86-A324-DCAE962D3132}"/>
          </ac:picMkLst>
        </pc:picChg>
      </pc:sldChg>
      <pc:sldChg chg="modSp mod">
        <pc:chgData name="Mohamed Radwan" userId="4bcaa16d27b46600" providerId="LiveId" clId="{C4DB037F-6B7F-47E3-81A0-9F589FD656B4}" dt="2020-06-21T19:25:57.617" v="107" actId="20577"/>
        <pc:sldMkLst>
          <pc:docMk/>
          <pc:sldMk cId="545894504" sldId="2076137188"/>
        </pc:sldMkLst>
        <pc:spChg chg="mod">
          <ac:chgData name="Mohamed Radwan" userId="4bcaa16d27b46600" providerId="LiveId" clId="{C4DB037F-6B7F-47E3-81A0-9F589FD656B4}" dt="2020-06-21T19:25:57.617" v="107" actId="20577"/>
          <ac:spMkLst>
            <pc:docMk/>
            <pc:sldMk cId="545894504" sldId="2076137188"/>
            <ac:spMk id="6" creationId="{F9CB73BB-2AA6-458F-9B0A-E987A051A35E}"/>
          </ac:spMkLst>
        </pc:spChg>
      </pc:sldChg>
      <pc:sldChg chg="modSp mod">
        <pc:chgData name="Mohamed Radwan" userId="4bcaa16d27b46600" providerId="LiveId" clId="{C4DB037F-6B7F-47E3-81A0-9F589FD656B4}" dt="2020-06-21T19:26:48.915" v="113" actId="20577"/>
        <pc:sldMkLst>
          <pc:docMk/>
          <pc:sldMk cId="4240383246" sldId="2076137190"/>
        </pc:sldMkLst>
        <pc:spChg chg="mod">
          <ac:chgData name="Mohamed Radwan" userId="4bcaa16d27b46600" providerId="LiveId" clId="{C4DB037F-6B7F-47E3-81A0-9F589FD656B4}" dt="2020-06-21T19:26:48.915" v="113" actId="20577"/>
          <ac:spMkLst>
            <pc:docMk/>
            <pc:sldMk cId="4240383246" sldId="2076137190"/>
            <ac:spMk id="2" creationId="{00000000-0000-0000-0000-000000000000}"/>
          </ac:spMkLst>
        </pc:spChg>
        <pc:spChg chg="mod">
          <ac:chgData name="Mohamed Radwan" userId="4bcaa16d27b46600" providerId="LiveId" clId="{C4DB037F-6B7F-47E3-81A0-9F589FD656B4}" dt="2020-06-21T19:26:36.236" v="112"/>
          <ac:spMkLst>
            <pc:docMk/>
            <pc:sldMk cId="4240383246" sldId="2076137190"/>
            <ac:spMk id="26" creationId="{77557EE4-F19F-47C7-942E-D1B16A331977}"/>
          </ac:spMkLst>
        </pc:spChg>
        <pc:picChg chg="mod">
          <ac:chgData name="Mohamed Radwan" userId="4bcaa16d27b46600" providerId="LiveId" clId="{C4DB037F-6B7F-47E3-81A0-9F589FD656B4}" dt="2020-06-21T19:26:27.879" v="111" actId="1076"/>
          <ac:picMkLst>
            <pc:docMk/>
            <pc:sldMk cId="4240383246" sldId="2076137190"/>
            <ac:picMk id="8" creationId="{561DD307-2437-4D86-A324-DCAE962D3132}"/>
          </ac:picMkLst>
        </pc:picChg>
      </pc:sldChg>
      <pc:sldChg chg="modSp mod">
        <pc:chgData name="Mohamed Radwan" userId="4bcaa16d27b46600" providerId="LiveId" clId="{C4DB037F-6B7F-47E3-81A0-9F589FD656B4}" dt="2020-06-21T19:26:52.036" v="114" actId="20577"/>
        <pc:sldMkLst>
          <pc:docMk/>
          <pc:sldMk cId="1300300059" sldId="2076137191"/>
        </pc:sldMkLst>
        <pc:spChg chg="mod">
          <ac:chgData name="Mohamed Radwan" userId="4bcaa16d27b46600" providerId="LiveId" clId="{C4DB037F-6B7F-47E3-81A0-9F589FD656B4}" dt="2020-06-21T19:26:52.036" v="114" actId="20577"/>
          <ac:spMkLst>
            <pc:docMk/>
            <pc:sldMk cId="1300300059" sldId="2076137191"/>
            <ac:spMk id="6" creationId="{F9CB73BB-2AA6-458F-9B0A-E987A051A35E}"/>
          </ac:spMkLst>
        </pc:spChg>
      </pc:sldChg>
      <pc:sldChg chg="modSp mod">
        <pc:chgData name="Mohamed Radwan" userId="4bcaa16d27b46600" providerId="LiveId" clId="{C4DB037F-6B7F-47E3-81A0-9F589FD656B4}" dt="2020-06-21T19:27:52.691" v="120" actId="1076"/>
        <pc:sldMkLst>
          <pc:docMk/>
          <pc:sldMk cId="357246736" sldId="2076137193"/>
        </pc:sldMkLst>
        <pc:spChg chg="mod">
          <ac:chgData name="Mohamed Radwan" userId="4bcaa16d27b46600" providerId="LiveId" clId="{C4DB037F-6B7F-47E3-81A0-9F589FD656B4}" dt="2020-06-21T19:27:15.429" v="116" actId="20577"/>
          <ac:spMkLst>
            <pc:docMk/>
            <pc:sldMk cId="357246736" sldId="2076137193"/>
            <ac:spMk id="2" creationId="{00000000-0000-0000-0000-000000000000}"/>
          </ac:spMkLst>
        </pc:spChg>
        <pc:spChg chg="mod">
          <ac:chgData name="Mohamed Radwan" userId="4bcaa16d27b46600" providerId="LiveId" clId="{C4DB037F-6B7F-47E3-81A0-9F589FD656B4}" dt="2020-06-21T19:27:27.993" v="118"/>
          <ac:spMkLst>
            <pc:docMk/>
            <pc:sldMk cId="357246736" sldId="2076137193"/>
            <ac:spMk id="26" creationId="{77557EE4-F19F-47C7-942E-D1B16A331977}"/>
          </ac:spMkLst>
        </pc:spChg>
        <pc:picChg chg="mod">
          <ac:chgData name="Mohamed Radwan" userId="4bcaa16d27b46600" providerId="LiveId" clId="{C4DB037F-6B7F-47E3-81A0-9F589FD656B4}" dt="2020-06-21T19:27:52.691" v="120" actId="1076"/>
          <ac:picMkLst>
            <pc:docMk/>
            <pc:sldMk cId="357246736" sldId="2076137193"/>
            <ac:picMk id="8" creationId="{561DD307-2437-4D86-A324-DCAE962D3132}"/>
          </ac:picMkLst>
        </pc:picChg>
      </pc:sldChg>
      <pc:sldChg chg="modSp mod">
        <pc:chgData name="Mohamed Radwan" userId="4bcaa16d27b46600" providerId="LiveId" clId="{C4DB037F-6B7F-47E3-81A0-9F589FD656B4}" dt="2020-06-21T19:27:18.583" v="117" actId="20577"/>
        <pc:sldMkLst>
          <pc:docMk/>
          <pc:sldMk cId="999015695" sldId="2076137194"/>
        </pc:sldMkLst>
        <pc:spChg chg="mod">
          <ac:chgData name="Mohamed Radwan" userId="4bcaa16d27b46600" providerId="LiveId" clId="{C4DB037F-6B7F-47E3-81A0-9F589FD656B4}" dt="2020-06-21T19:27:18.583" v="117" actId="20577"/>
          <ac:spMkLst>
            <pc:docMk/>
            <pc:sldMk cId="999015695" sldId="2076137194"/>
            <ac:spMk id="6" creationId="{F9CB73BB-2AA6-458F-9B0A-E987A051A35E}"/>
          </ac:spMkLst>
        </pc:spChg>
      </pc:sldChg>
      <pc:sldChg chg="modSp mod modNotesTx">
        <pc:chgData name="Mohamed Radwan" userId="4bcaa16d27b46600" providerId="LiveId" clId="{C4DB037F-6B7F-47E3-81A0-9F589FD656B4}" dt="2020-06-21T19:29:44.163" v="128" actId="20577"/>
        <pc:sldMkLst>
          <pc:docMk/>
          <pc:sldMk cId="2606244022" sldId="2076137196"/>
        </pc:sldMkLst>
        <pc:spChg chg="mod">
          <ac:chgData name="Mohamed Radwan" userId="4bcaa16d27b46600" providerId="LiveId" clId="{C4DB037F-6B7F-47E3-81A0-9F589FD656B4}" dt="2020-06-21T19:29:44.163" v="128" actId="20577"/>
          <ac:spMkLst>
            <pc:docMk/>
            <pc:sldMk cId="2606244022" sldId="2076137196"/>
            <ac:spMk id="2" creationId="{00000000-0000-0000-0000-000000000000}"/>
          </ac:spMkLst>
        </pc:spChg>
        <pc:spChg chg="mod">
          <ac:chgData name="Mohamed Radwan" userId="4bcaa16d27b46600" providerId="LiveId" clId="{C4DB037F-6B7F-47E3-81A0-9F589FD656B4}" dt="2020-06-21T19:29:02.928" v="125"/>
          <ac:spMkLst>
            <pc:docMk/>
            <pc:sldMk cId="2606244022" sldId="2076137196"/>
            <ac:spMk id="26" creationId="{77557EE4-F19F-47C7-942E-D1B16A331977}"/>
          </ac:spMkLst>
        </pc:spChg>
        <pc:picChg chg="mod">
          <ac:chgData name="Mohamed Radwan" userId="4bcaa16d27b46600" providerId="LiveId" clId="{C4DB037F-6B7F-47E3-81A0-9F589FD656B4}" dt="2020-06-21T19:28:41.228" v="124" actId="1076"/>
          <ac:picMkLst>
            <pc:docMk/>
            <pc:sldMk cId="2606244022" sldId="2076137196"/>
            <ac:picMk id="8" creationId="{561DD307-2437-4D86-A324-DCAE962D3132}"/>
          </ac:picMkLst>
        </pc:picChg>
      </pc:sldChg>
      <pc:sldChg chg="modSp mod">
        <pc:chgData name="Mohamed Radwan" userId="4bcaa16d27b46600" providerId="LiveId" clId="{C4DB037F-6B7F-47E3-81A0-9F589FD656B4}" dt="2020-06-21T19:29:49.281" v="129" actId="20577"/>
        <pc:sldMkLst>
          <pc:docMk/>
          <pc:sldMk cId="813916530" sldId="2076137197"/>
        </pc:sldMkLst>
        <pc:spChg chg="mod">
          <ac:chgData name="Mohamed Radwan" userId="4bcaa16d27b46600" providerId="LiveId" clId="{C4DB037F-6B7F-47E3-81A0-9F589FD656B4}" dt="2020-06-21T19:29:49.281" v="129" actId="20577"/>
          <ac:spMkLst>
            <pc:docMk/>
            <pc:sldMk cId="813916530" sldId="2076137197"/>
            <ac:spMk id="6" creationId="{F9CB73BB-2AA6-458F-9B0A-E987A051A35E}"/>
          </ac:spMkLst>
        </pc:spChg>
      </pc:sldChg>
      <pc:sldChg chg="addSp delSp modSp mod delAnim modAnim modNotesTx">
        <pc:chgData name="Mohamed Radwan" userId="4bcaa16d27b46600" providerId="LiveId" clId="{C4DB037F-6B7F-47E3-81A0-9F589FD656B4}" dt="2020-06-21T19:47:11.289" v="241"/>
        <pc:sldMkLst>
          <pc:docMk/>
          <pc:sldMk cId="176287242" sldId="2076137199"/>
        </pc:sldMkLst>
        <pc:spChg chg="mod">
          <ac:chgData name="Mohamed Radwan" userId="4bcaa16d27b46600" providerId="LiveId" clId="{C4DB037F-6B7F-47E3-81A0-9F589FD656B4}" dt="2020-06-21T19:32:14.047" v="149" actId="20577"/>
          <ac:spMkLst>
            <pc:docMk/>
            <pc:sldMk cId="176287242" sldId="2076137199"/>
            <ac:spMk id="2" creationId="{00000000-0000-0000-0000-000000000000}"/>
          </ac:spMkLst>
        </pc:spChg>
        <pc:spChg chg="mod">
          <ac:chgData name="Mohamed Radwan" userId="4bcaa16d27b46600" providerId="LiveId" clId="{C4DB037F-6B7F-47E3-81A0-9F589FD656B4}" dt="2020-06-21T19:31:28.520" v="144"/>
          <ac:spMkLst>
            <pc:docMk/>
            <pc:sldMk cId="176287242" sldId="2076137199"/>
            <ac:spMk id="26" creationId="{77557EE4-F19F-47C7-942E-D1B16A331977}"/>
          </ac:spMkLst>
        </pc:spChg>
        <pc:picChg chg="add del mod">
          <ac:chgData name="Mohamed Radwan" userId="4bcaa16d27b46600" providerId="LiveId" clId="{C4DB037F-6B7F-47E3-81A0-9F589FD656B4}" dt="2020-06-21T19:31:00.219" v="135"/>
          <ac:picMkLst>
            <pc:docMk/>
            <pc:sldMk cId="176287242" sldId="2076137199"/>
            <ac:picMk id="6" creationId="{034D7BDE-A728-404B-AA41-4F42450EF7ED}"/>
          </ac:picMkLst>
        </pc:picChg>
        <pc:picChg chg="add del mod">
          <ac:chgData name="Mohamed Radwan" userId="4bcaa16d27b46600" providerId="LiveId" clId="{C4DB037F-6B7F-47E3-81A0-9F589FD656B4}" dt="2020-06-21T19:31:00.219" v="135"/>
          <ac:picMkLst>
            <pc:docMk/>
            <pc:sldMk cId="176287242" sldId="2076137199"/>
            <ac:picMk id="7" creationId="{DB14F848-A73B-4817-912C-CDEE09380367}"/>
          </ac:picMkLst>
        </pc:picChg>
        <pc:picChg chg="del">
          <ac:chgData name="Mohamed Radwan" userId="4bcaa16d27b46600" providerId="LiveId" clId="{C4DB037F-6B7F-47E3-81A0-9F589FD656B4}" dt="2020-06-21T19:30:58.102" v="133" actId="478"/>
          <ac:picMkLst>
            <pc:docMk/>
            <pc:sldMk cId="176287242" sldId="2076137199"/>
            <ac:picMk id="8" creationId="{561DD307-2437-4D86-A324-DCAE962D3132}"/>
          </ac:picMkLst>
        </pc:picChg>
        <pc:picChg chg="add mod">
          <ac:chgData name="Mohamed Radwan" userId="4bcaa16d27b46600" providerId="LiveId" clId="{C4DB037F-6B7F-47E3-81A0-9F589FD656B4}" dt="2020-06-21T19:31:38.984" v="148" actId="1076"/>
          <ac:picMkLst>
            <pc:docMk/>
            <pc:sldMk cId="176287242" sldId="2076137199"/>
            <ac:picMk id="9" creationId="{00658051-A5EC-4808-9B59-E151858D6AC8}"/>
          </ac:picMkLst>
        </pc:picChg>
        <pc:picChg chg="add mod">
          <ac:chgData name="Mohamed Radwan" userId="4bcaa16d27b46600" providerId="LiveId" clId="{C4DB037F-6B7F-47E3-81A0-9F589FD656B4}" dt="2020-06-21T19:31:36.572" v="147" actId="1076"/>
          <ac:picMkLst>
            <pc:docMk/>
            <pc:sldMk cId="176287242" sldId="2076137199"/>
            <ac:picMk id="10" creationId="{D2057AFE-75D8-4FF4-BB60-62A77CB454F4}"/>
          </ac:picMkLst>
        </pc:picChg>
      </pc:sldChg>
      <pc:sldChg chg="modSp mod">
        <pc:chgData name="Mohamed Radwan" userId="4bcaa16d27b46600" providerId="LiveId" clId="{C4DB037F-6B7F-47E3-81A0-9F589FD656B4}" dt="2020-06-21T19:32:17.275" v="150" actId="20577"/>
        <pc:sldMkLst>
          <pc:docMk/>
          <pc:sldMk cId="2928490084" sldId="2076137200"/>
        </pc:sldMkLst>
        <pc:spChg chg="mod">
          <ac:chgData name="Mohamed Radwan" userId="4bcaa16d27b46600" providerId="LiveId" clId="{C4DB037F-6B7F-47E3-81A0-9F589FD656B4}" dt="2020-06-21T19:32:17.275" v="150" actId="20577"/>
          <ac:spMkLst>
            <pc:docMk/>
            <pc:sldMk cId="2928490084" sldId="2076137200"/>
            <ac:spMk id="6" creationId="{F9CB73BB-2AA6-458F-9B0A-E987A051A35E}"/>
          </ac:spMkLst>
        </pc:spChg>
      </pc:sldChg>
      <pc:sldChg chg="addSp delSp modSp mod delAnim modAnim">
        <pc:chgData name="Mohamed Radwan" userId="4bcaa16d27b46600" providerId="LiveId" clId="{C4DB037F-6B7F-47E3-81A0-9F589FD656B4}" dt="2020-06-21T19:47:05.909" v="240"/>
        <pc:sldMkLst>
          <pc:docMk/>
          <pc:sldMk cId="2362975428" sldId="2076137202"/>
        </pc:sldMkLst>
        <pc:spChg chg="mod">
          <ac:chgData name="Mohamed Radwan" userId="4bcaa16d27b46600" providerId="LiveId" clId="{C4DB037F-6B7F-47E3-81A0-9F589FD656B4}" dt="2020-06-21T19:32:37.495" v="151" actId="20577"/>
          <ac:spMkLst>
            <pc:docMk/>
            <pc:sldMk cId="2362975428" sldId="2076137202"/>
            <ac:spMk id="2" creationId="{00000000-0000-0000-0000-000000000000}"/>
          </ac:spMkLst>
        </pc:spChg>
        <pc:spChg chg="add del mod">
          <ac:chgData name="Mohamed Radwan" userId="4bcaa16d27b46600" providerId="LiveId" clId="{C4DB037F-6B7F-47E3-81A0-9F589FD656B4}" dt="2020-06-21T19:33:07.412" v="157"/>
          <ac:spMkLst>
            <pc:docMk/>
            <pc:sldMk cId="2362975428" sldId="2076137202"/>
            <ac:spMk id="8" creationId="{699F0019-5C43-4EB3-938D-FDDB6C4F9DE4}"/>
          </ac:spMkLst>
        </pc:spChg>
        <pc:spChg chg="add mod">
          <ac:chgData name="Mohamed Radwan" userId="4bcaa16d27b46600" providerId="LiveId" clId="{C4DB037F-6B7F-47E3-81A0-9F589FD656B4}" dt="2020-06-21T19:33:30.340" v="164" actId="1076"/>
          <ac:spMkLst>
            <pc:docMk/>
            <pc:sldMk cId="2362975428" sldId="2076137202"/>
            <ac:spMk id="12" creationId="{1E76A0B0-4313-4D77-A49D-64954E3004A1}"/>
          </ac:spMkLst>
        </pc:spChg>
        <pc:spChg chg="mod">
          <ac:chgData name="Mohamed Radwan" userId="4bcaa16d27b46600" providerId="LiveId" clId="{C4DB037F-6B7F-47E3-81A0-9F589FD656B4}" dt="2020-06-21T19:33:39.790" v="165"/>
          <ac:spMkLst>
            <pc:docMk/>
            <pc:sldMk cId="2362975428" sldId="2076137202"/>
            <ac:spMk id="26" creationId="{77557EE4-F19F-47C7-942E-D1B16A331977}"/>
          </ac:spMkLst>
        </pc:spChg>
        <pc:picChg chg="add del mod">
          <ac:chgData name="Mohamed Radwan" userId="4bcaa16d27b46600" providerId="LiveId" clId="{C4DB037F-6B7F-47E3-81A0-9F589FD656B4}" dt="2020-06-21T19:33:07.412" v="157"/>
          <ac:picMkLst>
            <pc:docMk/>
            <pc:sldMk cId="2362975428" sldId="2076137202"/>
            <ac:picMk id="7" creationId="{2CC6D743-B80A-4C82-8515-B9D49F68A2FF}"/>
          </ac:picMkLst>
        </pc:picChg>
        <pc:picChg chg="del">
          <ac:chgData name="Mohamed Radwan" userId="4bcaa16d27b46600" providerId="LiveId" clId="{C4DB037F-6B7F-47E3-81A0-9F589FD656B4}" dt="2020-06-21T19:33:16.835" v="161" actId="478"/>
          <ac:picMkLst>
            <pc:docMk/>
            <pc:sldMk cId="2362975428" sldId="2076137202"/>
            <ac:picMk id="9" creationId="{00658051-A5EC-4808-9B59-E151858D6AC8}"/>
          </ac:picMkLst>
        </pc:picChg>
        <pc:picChg chg="del">
          <ac:chgData name="Mohamed Radwan" userId="4bcaa16d27b46600" providerId="LiveId" clId="{C4DB037F-6B7F-47E3-81A0-9F589FD656B4}" dt="2020-06-21T19:33:16.835" v="161" actId="478"/>
          <ac:picMkLst>
            <pc:docMk/>
            <pc:sldMk cId="2362975428" sldId="2076137202"/>
            <ac:picMk id="10" creationId="{D2057AFE-75D8-4FF4-BB60-62A77CB454F4}"/>
          </ac:picMkLst>
        </pc:picChg>
        <pc:picChg chg="add mod">
          <ac:chgData name="Mohamed Radwan" userId="4bcaa16d27b46600" providerId="LiveId" clId="{C4DB037F-6B7F-47E3-81A0-9F589FD656B4}" dt="2020-06-21T19:33:30.340" v="164" actId="1076"/>
          <ac:picMkLst>
            <pc:docMk/>
            <pc:sldMk cId="2362975428" sldId="2076137202"/>
            <ac:picMk id="11" creationId="{42B977F1-55D4-4B12-922D-41140E3333A2}"/>
          </ac:picMkLst>
        </pc:picChg>
      </pc:sldChg>
      <pc:sldChg chg="modSp mod modNotesTx">
        <pc:chgData name="Mohamed Radwan" userId="4bcaa16d27b46600" providerId="LiveId" clId="{C4DB037F-6B7F-47E3-81A0-9F589FD656B4}" dt="2020-06-21T19:32:47.381" v="153" actId="6549"/>
        <pc:sldMkLst>
          <pc:docMk/>
          <pc:sldMk cId="1485473398" sldId="2076137203"/>
        </pc:sldMkLst>
        <pc:spChg chg="mod">
          <ac:chgData name="Mohamed Radwan" userId="4bcaa16d27b46600" providerId="LiveId" clId="{C4DB037F-6B7F-47E3-81A0-9F589FD656B4}" dt="2020-06-21T19:32:40.951" v="152" actId="20577"/>
          <ac:spMkLst>
            <pc:docMk/>
            <pc:sldMk cId="1485473398" sldId="2076137203"/>
            <ac:spMk id="6" creationId="{F9CB73BB-2AA6-458F-9B0A-E987A051A35E}"/>
          </ac:spMkLst>
        </pc:spChg>
      </pc:sldChg>
      <pc:sldChg chg="addSp delSp modSp mod delAnim modAnim modNotesTx">
        <pc:chgData name="Mohamed Radwan" userId="4bcaa16d27b46600" providerId="LiveId" clId="{C4DB037F-6B7F-47E3-81A0-9F589FD656B4}" dt="2020-06-21T19:46:59.464" v="239"/>
        <pc:sldMkLst>
          <pc:docMk/>
          <pc:sldMk cId="2584200074" sldId="2076137205"/>
        </pc:sldMkLst>
        <pc:spChg chg="mod">
          <ac:chgData name="Mohamed Radwan" userId="4bcaa16d27b46600" providerId="LiveId" clId="{C4DB037F-6B7F-47E3-81A0-9F589FD656B4}" dt="2020-06-21T19:35:32.758" v="181" actId="20577"/>
          <ac:spMkLst>
            <pc:docMk/>
            <pc:sldMk cId="2584200074" sldId="2076137205"/>
            <ac:spMk id="2" creationId="{00000000-0000-0000-0000-000000000000}"/>
          </ac:spMkLst>
        </pc:spChg>
        <pc:spChg chg="add del mod">
          <ac:chgData name="Mohamed Radwan" userId="4bcaa16d27b46600" providerId="LiveId" clId="{C4DB037F-6B7F-47E3-81A0-9F589FD656B4}" dt="2020-06-21T19:34:54.609" v="172"/>
          <ac:spMkLst>
            <pc:docMk/>
            <pc:sldMk cId="2584200074" sldId="2076137205"/>
            <ac:spMk id="8" creationId="{861755E5-8C32-4F75-881F-3987D7D34D7C}"/>
          </ac:spMkLst>
        </pc:spChg>
        <pc:spChg chg="add mod">
          <ac:chgData name="Mohamed Radwan" userId="4bcaa16d27b46600" providerId="LiveId" clId="{C4DB037F-6B7F-47E3-81A0-9F589FD656B4}" dt="2020-06-21T19:35:22.276" v="179" actId="1076"/>
          <ac:spMkLst>
            <pc:docMk/>
            <pc:sldMk cId="2584200074" sldId="2076137205"/>
            <ac:spMk id="10" creationId="{C8DD6A5E-6672-4261-B34D-97B596D78798}"/>
          </ac:spMkLst>
        </pc:spChg>
        <pc:spChg chg="del">
          <ac:chgData name="Mohamed Radwan" userId="4bcaa16d27b46600" providerId="LiveId" clId="{C4DB037F-6B7F-47E3-81A0-9F589FD656B4}" dt="2020-06-21T19:35:07.181" v="176" actId="478"/>
          <ac:spMkLst>
            <pc:docMk/>
            <pc:sldMk cId="2584200074" sldId="2076137205"/>
            <ac:spMk id="12" creationId="{1E76A0B0-4313-4D77-A49D-64954E3004A1}"/>
          </ac:spMkLst>
        </pc:spChg>
        <pc:spChg chg="mod">
          <ac:chgData name="Mohamed Radwan" userId="4bcaa16d27b46600" providerId="LiveId" clId="{C4DB037F-6B7F-47E3-81A0-9F589FD656B4}" dt="2020-06-21T19:35:44.960" v="183"/>
          <ac:spMkLst>
            <pc:docMk/>
            <pc:sldMk cId="2584200074" sldId="2076137205"/>
            <ac:spMk id="26" creationId="{77557EE4-F19F-47C7-942E-D1B16A331977}"/>
          </ac:spMkLst>
        </pc:spChg>
        <pc:picChg chg="add del mod">
          <ac:chgData name="Mohamed Radwan" userId="4bcaa16d27b46600" providerId="LiveId" clId="{C4DB037F-6B7F-47E3-81A0-9F589FD656B4}" dt="2020-06-21T19:34:54.609" v="172"/>
          <ac:picMkLst>
            <pc:docMk/>
            <pc:sldMk cId="2584200074" sldId="2076137205"/>
            <ac:picMk id="7" creationId="{49DAC204-C0B9-4CF9-B083-B0AF0E6A88C7}"/>
          </ac:picMkLst>
        </pc:picChg>
        <pc:picChg chg="add mod">
          <ac:chgData name="Mohamed Radwan" userId="4bcaa16d27b46600" providerId="LiveId" clId="{C4DB037F-6B7F-47E3-81A0-9F589FD656B4}" dt="2020-06-21T19:35:13.865" v="178" actId="1076"/>
          <ac:picMkLst>
            <pc:docMk/>
            <pc:sldMk cId="2584200074" sldId="2076137205"/>
            <ac:picMk id="9" creationId="{F755009C-8D89-41E1-81F8-348C60BB8471}"/>
          </ac:picMkLst>
        </pc:picChg>
        <pc:picChg chg="del">
          <ac:chgData name="Mohamed Radwan" userId="4bcaa16d27b46600" providerId="LiveId" clId="{C4DB037F-6B7F-47E3-81A0-9F589FD656B4}" dt="2020-06-21T19:35:07.181" v="176" actId="478"/>
          <ac:picMkLst>
            <pc:docMk/>
            <pc:sldMk cId="2584200074" sldId="2076137205"/>
            <ac:picMk id="11" creationId="{42B977F1-55D4-4B12-922D-41140E3333A2}"/>
          </ac:picMkLst>
        </pc:picChg>
      </pc:sldChg>
      <pc:sldChg chg="modSp mod">
        <pc:chgData name="Mohamed Radwan" userId="4bcaa16d27b46600" providerId="LiveId" clId="{C4DB037F-6B7F-47E3-81A0-9F589FD656B4}" dt="2020-06-21T19:35:36.332" v="182" actId="20577"/>
        <pc:sldMkLst>
          <pc:docMk/>
          <pc:sldMk cId="3232617219" sldId="2076137206"/>
        </pc:sldMkLst>
        <pc:spChg chg="mod">
          <ac:chgData name="Mohamed Radwan" userId="4bcaa16d27b46600" providerId="LiveId" clId="{C4DB037F-6B7F-47E3-81A0-9F589FD656B4}" dt="2020-06-21T19:35:36.332" v="182" actId="20577"/>
          <ac:spMkLst>
            <pc:docMk/>
            <pc:sldMk cId="3232617219" sldId="2076137206"/>
            <ac:spMk id="6" creationId="{F9CB73BB-2AA6-458F-9B0A-E987A051A35E}"/>
          </ac:spMkLst>
        </pc:spChg>
      </pc:sldChg>
      <pc:sldChg chg="addSp delSp modSp mod delAnim modAnim">
        <pc:chgData name="Mohamed Radwan" userId="4bcaa16d27b46600" providerId="LiveId" clId="{C4DB037F-6B7F-47E3-81A0-9F589FD656B4}" dt="2020-06-21T19:46:52.944" v="238"/>
        <pc:sldMkLst>
          <pc:docMk/>
          <pc:sldMk cId="843761929" sldId="2076137208"/>
        </pc:sldMkLst>
        <pc:spChg chg="mod">
          <ac:chgData name="Mohamed Radwan" userId="4bcaa16d27b46600" providerId="LiveId" clId="{C4DB037F-6B7F-47E3-81A0-9F589FD656B4}" dt="2020-06-21T19:36:47.813" v="197" actId="20577"/>
          <ac:spMkLst>
            <pc:docMk/>
            <pc:sldMk cId="843761929" sldId="2076137208"/>
            <ac:spMk id="2" creationId="{00000000-0000-0000-0000-000000000000}"/>
          </ac:spMkLst>
        </pc:spChg>
        <pc:spChg chg="del">
          <ac:chgData name="Mohamed Radwan" userId="4bcaa16d27b46600" providerId="LiveId" clId="{C4DB037F-6B7F-47E3-81A0-9F589FD656B4}" dt="2020-06-21T19:36:37.719" v="192" actId="478"/>
          <ac:spMkLst>
            <pc:docMk/>
            <pc:sldMk cId="843761929" sldId="2076137208"/>
            <ac:spMk id="10" creationId="{C8DD6A5E-6672-4261-B34D-97B596D78798}"/>
          </ac:spMkLst>
        </pc:spChg>
        <pc:spChg chg="add del mod">
          <ac:chgData name="Mohamed Radwan" userId="4bcaa16d27b46600" providerId="LiveId" clId="{C4DB037F-6B7F-47E3-81A0-9F589FD656B4}" dt="2020-06-21T19:36:39.417" v="194"/>
          <ac:spMkLst>
            <pc:docMk/>
            <pc:sldMk cId="843761929" sldId="2076137208"/>
            <ac:spMk id="11" creationId="{4699922E-9682-47B5-92E5-B76479880392}"/>
          </ac:spMkLst>
        </pc:spChg>
        <pc:spChg chg="add mod">
          <ac:chgData name="Mohamed Radwan" userId="4bcaa16d27b46600" providerId="LiveId" clId="{C4DB037F-6B7F-47E3-81A0-9F589FD656B4}" dt="2020-06-21T19:36:45.592" v="196" actId="1076"/>
          <ac:spMkLst>
            <pc:docMk/>
            <pc:sldMk cId="843761929" sldId="2076137208"/>
            <ac:spMk id="14" creationId="{F49E23D9-81E3-4DF3-BF87-F012B5EBA5B1}"/>
          </ac:spMkLst>
        </pc:spChg>
        <pc:spChg chg="mod">
          <ac:chgData name="Mohamed Radwan" userId="4bcaa16d27b46600" providerId="LiveId" clId="{C4DB037F-6B7F-47E3-81A0-9F589FD656B4}" dt="2020-06-21T19:37:01.271" v="199"/>
          <ac:spMkLst>
            <pc:docMk/>
            <pc:sldMk cId="843761929" sldId="2076137208"/>
            <ac:spMk id="26" creationId="{77557EE4-F19F-47C7-942E-D1B16A331977}"/>
          </ac:spMkLst>
        </pc:spChg>
        <pc:picChg chg="add del mod">
          <ac:chgData name="Mohamed Radwan" userId="4bcaa16d27b46600" providerId="LiveId" clId="{C4DB037F-6B7F-47E3-81A0-9F589FD656B4}" dt="2020-06-21T19:36:39.417" v="194"/>
          <ac:picMkLst>
            <pc:docMk/>
            <pc:sldMk cId="843761929" sldId="2076137208"/>
            <ac:picMk id="7" creationId="{4490CE0B-BB20-41FF-94D0-14F061929CB9}"/>
          </ac:picMkLst>
        </pc:picChg>
        <pc:picChg chg="add del mod">
          <ac:chgData name="Mohamed Radwan" userId="4bcaa16d27b46600" providerId="LiveId" clId="{C4DB037F-6B7F-47E3-81A0-9F589FD656B4}" dt="2020-06-21T19:36:39.417" v="194"/>
          <ac:picMkLst>
            <pc:docMk/>
            <pc:sldMk cId="843761929" sldId="2076137208"/>
            <ac:picMk id="8" creationId="{F913B791-959F-46C4-92BC-8F6CE4FFD051}"/>
          </ac:picMkLst>
        </pc:picChg>
        <pc:picChg chg="del">
          <ac:chgData name="Mohamed Radwan" userId="4bcaa16d27b46600" providerId="LiveId" clId="{C4DB037F-6B7F-47E3-81A0-9F589FD656B4}" dt="2020-06-21T19:36:37.719" v="192" actId="478"/>
          <ac:picMkLst>
            <pc:docMk/>
            <pc:sldMk cId="843761929" sldId="2076137208"/>
            <ac:picMk id="9" creationId="{F755009C-8D89-41E1-81F8-348C60BB8471}"/>
          </ac:picMkLst>
        </pc:picChg>
        <pc:picChg chg="add mod">
          <ac:chgData name="Mohamed Radwan" userId="4bcaa16d27b46600" providerId="LiveId" clId="{C4DB037F-6B7F-47E3-81A0-9F589FD656B4}" dt="2020-06-21T19:36:45.592" v="196" actId="1076"/>
          <ac:picMkLst>
            <pc:docMk/>
            <pc:sldMk cId="843761929" sldId="2076137208"/>
            <ac:picMk id="12" creationId="{D9E618B9-2BA4-4EAA-BBFB-B34F7E5E1956}"/>
          </ac:picMkLst>
        </pc:picChg>
        <pc:picChg chg="add mod">
          <ac:chgData name="Mohamed Radwan" userId="4bcaa16d27b46600" providerId="LiveId" clId="{C4DB037F-6B7F-47E3-81A0-9F589FD656B4}" dt="2020-06-21T19:36:45.592" v="196" actId="1076"/>
          <ac:picMkLst>
            <pc:docMk/>
            <pc:sldMk cId="843761929" sldId="2076137208"/>
            <ac:picMk id="13" creationId="{BA893DAE-7292-4AA7-B6C0-4227318F3E73}"/>
          </ac:picMkLst>
        </pc:picChg>
      </pc:sldChg>
      <pc:sldChg chg="modSp mod">
        <pc:chgData name="Mohamed Radwan" userId="4bcaa16d27b46600" providerId="LiveId" clId="{C4DB037F-6B7F-47E3-81A0-9F589FD656B4}" dt="2020-06-21T19:36:50.915" v="198" actId="20577"/>
        <pc:sldMkLst>
          <pc:docMk/>
          <pc:sldMk cId="611310139" sldId="2076137209"/>
        </pc:sldMkLst>
        <pc:spChg chg="mod">
          <ac:chgData name="Mohamed Radwan" userId="4bcaa16d27b46600" providerId="LiveId" clId="{C4DB037F-6B7F-47E3-81A0-9F589FD656B4}" dt="2020-06-21T19:36:50.915" v="198" actId="20577"/>
          <ac:spMkLst>
            <pc:docMk/>
            <pc:sldMk cId="611310139" sldId="2076137209"/>
            <ac:spMk id="6" creationId="{F9CB73BB-2AA6-458F-9B0A-E987A051A35E}"/>
          </ac:spMkLst>
        </pc:spChg>
      </pc:sldChg>
      <pc:sldChg chg="addSp delSp modSp mod delAnim modAnim">
        <pc:chgData name="Mohamed Radwan" userId="4bcaa16d27b46600" providerId="LiveId" clId="{C4DB037F-6B7F-47E3-81A0-9F589FD656B4}" dt="2020-06-21T19:46:35.864" v="237"/>
        <pc:sldMkLst>
          <pc:docMk/>
          <pc:sldMk cId="4092883519" sldId="2076137211"/>
        </pc:sldMkLst>
        <pc:spChg chg="mod">
          <ac:chgData name="Mohamed Radwan" userId="4bcaa16d27b46600" providerId="LiveId" clId="{C4DB037F-6B7F-47E3-81A0-9F589FD656B4}" dt="2020-06-21T19:45:49.591" v="235" actId="20577"/>
          <ac:spMkLst>
            <pc:docMk/>
            <pc:sldMk cId="4092883519" sldId="2076137211"/>
            <ac:spMk id="2" creationId="{00000000-0000-0000-0000-000000000000}"/>
          </ac:spMkLst>
        </pc:spChg>
        <pc:spChg chg="add mod">
          <ac:chgData name="Mohamed Radwan" userId="4bcaa16d27b46600" providerId="LiveId" clId="{C4DB037F-6B7F-47E3-81A0-9F589FD656B4}" dt="2020-06-21T19:45:20.524" v="231" actId="1076"/>
          <ac:spMkLst>
            <pc:docMk/>
            <pc:sldMk cId="4092883519" sldId="2076137211"/>
            <ac:spMk id="8" creationId="{F020304F-8123-4BD9-9C5B-CE014511A606}"/>
          </ac:spMkLst>
        </pc:spChg>
        <pc:spChg chg="del">
          <ac:chgData name="Mohamed Radwan" userId="4bcaa16d27b46600" providerId="LiveId" clId="{C4DB037F-6B7F-47E3-81A0-9F589FD656B4}" dt="2020-06-21T19:44:25.633" v="216" actId="478"/>
          <ac:spMkLst>
            <pc:docMk/>
            <pc:sldMk cId="4092883519" sldId="2076137211"/>
            <ac:spMk id="14" creationId="{F49E23D9-81E3-4DF3-BF87-F012B5EBA5B1}"/>
          </ac:spMkLst>
        </pc:spChg>
        <pc:spChg chg="mod">
          <ac:chgData name="Mohamed Radwan" userId="4bcaa16d27b46600" providerId="LiveId" clId="{C4DB037F-6B7F-47E3-81A0-9F589FD656B4}" dt="2020-06-21T19:45:33.427" v="233"/>
          <ac:spMkLst>
            <pc:docMk/>
            <pc:sldMk cId="4092883519" sldId="2076137211"/>
            <ac:spMk id="26" creationId="{77557EE4-F19F-47C7-942E-D1B16A331977}"/>
          </ac:spMkLst>
        </pc:spChg>
        <pc:picChg chg="add mod">
          <ac:chgData name="Mohamed Radwan" userId="4bcaa16d27b46600" providerId="LiveId" clId="{C4DB037F-6B7F-47E3-81A0-9F589FD656B4}" dt="2020-06-21T19:45:22.965" v="232" actId="1076"/>
          <ac:picMkLst>
            <pc:docMk/>
            <pc:sldMk cId="4092883519" sldId="2076137211"/>
            <ac:picMk id="9" creationId="{B25C531B-3CCD-4C9F-9BDF-1A9889F02562}"/>
          </ac:picMkLst>
        </pc:picChg>
        <pc:picChg chg="add mod">
          <ac:chgData name="Mohamed Radwan" userId="4bcaa16d27b46600" providerId="LiveId" clId="{C4DB037F-6B7F-47E3-81A0-9F589FD656B4}" dt="2020-06-21T19:45:18.161" v="230" actId="14100"/>
          <ac:picMkLst>
            <pc:docMk/>
            <pc:sldMk cId="4092883519" sldId="2076137211"/>
            <ac:picMk id="10" creationId="{018E11D2-47BC-4F91-AA09-BFAB8E50900A}"/>
          </ac:picMkLst>
        </pc:picChg>
        <pc:picChg chg="del">
          <ac:chgData name="Mohamed Radwan" userId="4bcaa16d27b46600" providerId="LiveId" clId="{C4DB037F-6B7F-47E3-81A0-9F589FD656B4}" dt="2020-06-21T19:44:25.633" v="216" actId="478"/>
          <ac:picMkLst>
            <pc:docMk/>
            <pc:sldMk cId="4092883519" sldId="2076137211"/>
            <ac:picMk id="12" creationId="{D9E618B9-2BA4-4EAA-BBFB-B34F7E5E1956}"/>
          </ac:picMkLst>
        </pc:picChg>
        <pc:picChg chg="del">
          <ac:chgData name="Mohamed Radwan" userId="4bcaa16d27b46600" providerId="LiveId" clId="{C4DB037F-6B7F-47E3-81A0-9F589FD656B4}" dt="2020-06-21T19:44:25.633" v="216" actId="478"/>
          <ac:picMkLst>
            <pc:docMk/>
            <pc:sldMk cId="4092883519" sldId="2076137211"/>
            <ac:picMk id="13" creationId="{BA893DAE-7292-4AA7-B6C0-4227318F3E73}"/>
          </ac:picMkLst>
        </pc:picChg>
      </pc:sldChg>
      <pc:sldChg chg="modSp mod">
        <pc:chgData name="Mohamed Radwan" userId="4bcaa16d27b46600" providerId="LiveId" clId="{C4DB037F-6B7F-47E3-81A0-9F589FD656B4}" dt="2020-06-21T19:45:52.964" v="236" actId="20577"/>
        <pc:sldMkLst>
          <pc:docMk/>
          <pc:sldMk cId="2368410826" sldId="2076137212"/>
        </pc:sldMkLst>
        <pc:spChg chg="mod">
          <ac:chgData name="Mohamed Radwan" userId="4bcaa16d27b46600" providerId="LiveId" clId="{C4DB037F-6B7F-47E3-81A0-9F589FD656B4}" dt="2020-06-21T19:45:52.964" v="236" actId="20577"/>
          <ac:spMkLst>
            <pc:docMk/>
            <pc:sldMk cId="2368410826" sldId="2076137212"/>
            <ac:spMk id="6" creationId="{F9CB73BB-2AA6-458F-9B0A-E987A051A35E}"/>
          </ac:spMkLst>
        </pc:spChg>
      </pc:sldChg>
      <pc:sldChg chg="addSp delSp modSp mod delAnim modAnim">
        <pc:chgData name="Mohamed Radwan" userId="4bcaa16d27b46600" providerId="LiveId" clId="{C4DB037F-6B7F-47E3-81A0-9F589FD656B4}" dt="2020-06-21T19:50:30.718" v="263" actId="20577"/>
        <pc:sldMkLst>
          <pc:docMk/>
          <pc:sldMk cId="2033981190" sldId="2076137214"/>
        </pc:sldMkLst>
        <pc:spChg chg="mod">
          <ac:chgData name="Mohamed Radwan" userId="4bcaa16d27b46600" providerId="LiveId" clId="{C4DB037F-6B7F-47E3-81A0-9F589FD656B4}" dt="2020-06-21T19:50:30.718" v="263" actId="20577"/>
          <ac:spMkLst>
            <pc:docMk/>
            <pc:sldMk cId="2033981190" sldId="2076137214"/>
            <ac:spMk id="2" creationId="{00000000-0000-0000-0000-000000000000}"/>
          </ac:spMkLst>
        </pc:spChg>
        <pc:spChg chg="mod">
          <ac:chgData name="Mohamed Radwan" userId="4bcaa16d27b46600" providerId="LiveId" clId="{C4DB037F-6B7F-47E3-81A0-9F589FD656B4}" dt="2020-06-21T19:50:03.569" v="260" actId="14100"/>
          <ac:spMkLst>
            <pc:docMk/>
            <pc:sldMk cId="2033981190" sldId="2076137214"/>
            <ac:spMk id="26" creationId="{77557EE4-F19F-47C7-942E-D1B16A331977}"/>
          </ac:spMkLst>
        </pc:spChg>
        <pc:picChg chg="add del mod">
          <ac:chgData name="Mohamed Radwan" userId="4bcaa16d27b46600" providerId="LiveId" clId="{C4DB037F-6B7F-47E3-81A0-9F589FD656B4}" dt="2020-06-21T19:49:13.032" v="249" actId="21"/>
          <ac:picMkLst>
            <pc:docMk/>
            <pc:sldMk cId="2033981190" sldId="2076137214"/>
            <ac:picMk id="7" creationId="{65DAE05A-242F-498F-B7A8-84B53EB30A6A}"/>
          </ac:picMkLst>
        </pc:picChg>
        <pc:picChg chg="add del mod">
          <ac:chgData name="Mohamed Radwan" userId="4bcaa16d27b46600" providerId="LiveId" clId="{C4DB037F-6B7F-47E3-81A0-9F589FD656B4}" dt="2020-06-21T19:49:13.032" v="249" actId="21"/>
          <ac:picMkLst>
            <pc:docMk/>
            <pc:sldMk cId="2033981190" sldId="2076137214"/>
            <ac:picMk id="8" creationId="{B835A4B3-616A-4756-B0CC-D41A379339A9}"/>
          </ac:picMkLst>
        </pc:picChg>
        <pc:picChg chg="mod">
          <ac:chgData name="Mohamed Radwan" userId="4bcaa16d27b46600" providerId="LiveId" clId="{C4DB037F-6B7F-47E3-81A0-9F589FD656B4}" dt="2020-06-21T19:49:48.138" v="258" actId="1076"/>
          <ac:picMkLst>
            <pc:docMk/>
            <pc:sldMk cId="2033981190" sldId="2076137214"/>
            <ac:picMk id="9" creationId="{00658051-A5EC-4808-9B59-E151858D6AC8}"/>
          </ac:picMkLst>
        </pc:picChg>
        <pc:picChg chg="del">
          <ac:chgData name="Mohamed Radwan" userId="4bcaa16d27b46600" providerId="LiveId" clId="{C4DB037F-6B7F-47E3-81A0-9F589FD656B4}" dt="2020-06-21T19:48:54.941" v="243" actId="478"/>
          <ac:picMkLst>
            <pc:docMk/>
            <pc:sldMk cId="2033981190" sldId="2076137214"/>
            <ac:picMk id="10" creationId="{D2057AFE-75D8-4FF4-BB60-62A77CB454F4}"/>
          </ac:picMkLst>
        </pc:picChg>
        <pc:picChg chg="add del mod">
          <ac:chgData name="Mohamed Radwan" userId="4bcaa16d27b46600" providerId="LiveId" clId="{C4DB037F-6B7F-47E3-81A0-9F589FD656B4}" dt="2020-06-21T19:49:13.032" v="249" actId="21"/>
          <ac:picMkLst>
            <pc:docMk/>
            <pc:sldMk cId="2033981190" sldId="2076137214"/>
            <ac:picMk id="11" creationId="{0B5DD0DA-22E7-4DE0-8961-8D70955B7C46}"/>
          </ac:picMkLst>
        </pc:picChg>
        <pc:picChg chg="add mod">
          <ac:chgData name="Mohamed Radwan" userId="4bcaa16d27b46600" providerId="LiveId" clId="{C4DB037F-6B7F-47E3-81A0-9F589FD656B4}" dt="2020-06-21T19:49:43.019" v="257" actId="1076"/>
          <ac:picMkLst>
            <pc:docMk/>
            <pc:sldMk cId="2033981190" sldId="2076137214"/>
            <ac:picMk id="12" creationId="{41D1337A-DFDE-438C-9346-03CADA24338B}"/>
          </ac:picMkLst>
        </pc:picChg>
        <pc:picChg chg="add mod">
          <ac:chgData name="Mohamed Radwan" userId="4bcaa16d27b46600" providerId="LiveId" clId="{C4DB037F-6B7F-47E3-81A0-9F589FD656B4}" dt="2020-06-21T19:49:43.019" v="257" actId="1076"/>
          <ac:picMkLst>
            <pc:docMk/>
            <pc:sldMk cId="2033981190" sldId="2076137214"/>
            <ac:picMk id="13" creationId="{98B9E5DC-5466-4B56-A741-CB03116CF622}"/>
          </ac:picMkLst>
        </pc:picChg>
        <pc:picChg chg="add mod">
          <ac:chgData name="Mohamed Radwan" userId="4bcaa16d27b46600" providerId="LiveId" clId="{C4DB037F-6B7F-47E3-81A0-9F589FD656B4}" dt="2020-06-21T19:49:43.019" v="257" actId="1076"/>
          <ac:picMkLst>
            <pc:docMk/>
            <pc:sldMk cId="2033981190" sldId="2076137214"/>
            <ac:picMk id="14" creationId="{792B763C-E98F-48C7-860A-8663DC0E365E}"/>
          </ac:picMkLst>
        </pc:picChg>
      </pc:sldChg>
    </pc:docChg>
  </pc:docChgLst>
  <pc:docChgLst>
    <pc:chgData name="Mohamed Radwan" userId="4bcaa16d27b46600" providerId="LiveId" clId="{C07D4DB1-7BD2-4775-84A1-23B035FAC74F}"/>
    <pc:docChg chg="undo custSel addSld delSld modSld modSection">
      <pc:chgData name="Mohamed Radwan" userId="4bcaa16d27b46600" providerId="LiveId" clId="{C07D4DB1-7BD2-4775-84A1-23B035FAC74F}" dt="2020-06-22T08:02:40.155" v="245"/>
      <pc:docMkLst>
        <pc:docMk/>
      </pc:docMkLst>
      <pc:sldChg chg="modSp mod">
        <pc:chgData name="Mohamed Radwan" userId="4bcaa16d27b46600" providerId="LiveId" clId="{C07D4DB1-7BD2-4775-84A1-23B035FAC74F}" dt="2020-06-22T07:03:09.838" v="124" actId="465"/>
        <pc:sldMkLst>
          <pc:docMk/>
          <pc:sldMk cId="3478037385" sldId="2076136258"/>
        </pc:sldMkLst>
        <pc:spChg chg="mod">
          <ac:chgData name="Mohamed Radwan" userId="4bcaa16d27b46600" providerId="LiveId" clId="{C07D4DB1-7BD2-4775-84A1-23B035FAC74F}" dt="2020-06-22T07:03:09.838" v="124" actId="465"/>
          <ac:spMkLst>
            <pc:docMk/>
            <pc:sldMk cId="3478037385" sldId="2076136258"/>
            <ac:spMk id="8" creationId="{BB0904FD-6E29-4855-B88E-FF0FC0D63106}"/>
          </ac:spMkLst>
        </pc:spChg>
        <pc:spChg chg="mod">
          <ac:chgData name="Mohamed Radwan" userId="4bcaa16d27b46600" providerId="LiveId" clId="{C07D4DB1-7BD2-4775-84A1-23B035FAC74F}" dt="2020-06-22T07:03:09.838" v="124" actId="465"/>
          <ac:spMkLst>
            <pc:docMk/>
            <pc:sldMk cId="3478037385" sldId="2076136258"/>
            <ac:spMk id="10" creationId="{0F8F268D-EB74-454B-894F-4F10D1B40CA9}"/>
          </ac:spMkLst>
        </pc:spChg>
        <pc:spChg chg="mod">
          <ac:chgData name="Mohamed Radwan" userId="4bcaa16d27b46600" providerId="LiveId" clId="{C07D4DB1-7BD2-4775-84A1-23B035FAC74F}" dt="2020-06-22T07:03:09.838" v="124" actId="465"/>
          <ac:spMkLst>
            <pc:docMk/>
            <pc:sldMk cId="3478037385" sldId="2076136258"/>
            <ac:spMk id="13" creationId="{81DD0A54-63EE-6E48-AE4B-B4434975105E}"/>
          </ac:spMkLst>
        </pc:spChg>
        <pc:spChg chg="mod">
          <ac:chgData name="Mohamed Radwan" userId="4bcaa16d27b46600" providerId="LiveId" clId="{C07D4DB1-7BD2-4775-84A1-23B035FAC74F}" dt="2020-06-22T07:03:09.838" v="124" actId="465"/>
          <ac:spMkLst>
            <pc:docMk/>
            <pc:sldMk cId="3478037385" sldId="2076136258"/>
            <ac:spMk id="14" creationId="{7417E17C-90B4-E14A-80B6-6958320DFCED}"/>
          </ac:spMkLst>
        </pc:spChg>
        <pc:spChg chg="mod">
          <ac:chgData name="Mohamed Radwan" userId="4bcaa16d27b46600" providerId="LiveId" clId="{C07D4DB1-7BD2-4775-84A1-23B035FAC74F}" dt="2020-06-22T07:03:09.838" v="124" actId="465"/>
          <ac:spMkLst>
            <pc:docMk/>
            <pc:sldMk cId="3478037385" sldId="2076136258"/>
            <ac:spMk id="21" creationId="{1E202150-F634-4F89-B4C4-62395DE419DC}"/>
          </ac:spMkLst>
        </pc:spChg>
        <pc:spChg chg="mod">
          <ac:chgData name="Mohamed Radwan" userId="4bcaa16d27b46600" providerId="LiveId" clId="{C07D4DB1-7BD2-4775-84A1-23B035FAC74F}" dt="2020-06-22T07:03:09.838" v="124" actId="465"/>
          <ac:spMkLst>
            <pc:docMk/>
            <pc:sldMk cId="3478037385" sldId="2076136258"/>
            <ac:spMk id="22" creationId="{01B61CCB-D20B-4215-859D-7A93B62A81DC}"/>
          </ac:spMkLst>
        </pc:spChg>
        <pc:spChg chg="mod">
          <ac:chgData name="Mohamed Radwan" userId="4bcaa16d27b46600" providerId="LiveId" clId="{C07D4DB1-7BD2-4775-84A1-23B035FAC74F}" dt="2020-06-22T07:03:09.838" v="124" actId="465"/>
          <ac:spMkLst>
            <pc:docMk/>
            <pc:sldMk cId="3478037385" sldId="2076136258"/>
            <ac:spMk id="24" creationId="{0280134F-7FC3-47ED-B943-91E97D8DDD5E}"/>
          </ac:spMkLst>
        </pc:spChg>
        <pc:spChg chg="mod">
          <ac:chgData name="Mohamed Radwan" userId="4bcaa16d27b46600" providerId="LiveId" clId="{C07D4DB1-7BD2-4775-84A1-23B035FAC74F}" dt="2020-06-22T07:03:09.838" v="124" actId="465"/>
          <ac:spMkLst>
            <pc:docMk/>
            <pc:sldMk cId="3478037385" sldId="2076136258"/>
            <ac:spMk id="25" creationId="{7C73EE42-138A-4074-8952-CC8A252235D9}"/>
          </ac:spMkLst>
        </pc:spChg>
        <pc:grpChg chg="mod">
          <ac:chgData name="Mohamed Radwan" userId="4bcaa16d27b46600" providerId="LiveId" clId="{C07D4DB1-7BD2-4775-84A1-23B035FAC74F}" dt="2020-06-22T07:03:09.838" v="124" actId="465"/>
          <ac:grpSpMkLst>
            <pc:docMk/>
            <pc:sldMk cId="3478037385" sldId="2076136258"/>
            <ac:grpSpMk id="3" creationId="{522A5FD4-DC94-4A95-B08C-D167603D7E8C}"/>
          </ac:grpSpMkLst>
        </pc:grpChg>
        <pc:grpChg chg="mod">
          <ac:chgData name="Mohamed Radwan" userId="4bcaa16d27b46600" providerId="LiveId" clId="{C07D4DB1-7BD2-4775-84A1-23B035FAC74F}" dt="2020-06-22T07:03:09.838" v="124" actId="465"/>
          <ac:grpSpMkLst>
            <pc:docMk/>
            <pc:sldMk cId="3478037385" sldId="2076136258"/>
            <ac:grpSpMk id="4" creationId="{4B67F629-77DB-4E10-BAB2-3F143FBB7E0E}"/>
          </ac:grpSpMkLst>
        </pc:grpChg>
        <pc:grpChg chg="mod">
          <ac:chgData name="Mohamed Radwan" userId="4bcaa16d27b46600" providerId="LiveId" clId="{C07D4DB1-7BD2-4775-84A1-23B035FAC74F}" dt="2020-06-22T07:03:09.838" v="124" actId="465"/>
          <ac:grpSpMkLst>
            <pc:docMk/>
            <pc:sldMk cId="3478037385" sldId="2076136258"/>
            <ac:grpSpMk id="7" creationId="{41BA22D6-7DA1-49D6-821E-F4446D56F2FB}"/>
          </ac:grpSpMkLst>
        </pc:grpChg>
        <pc:grpChg chg="mod">
          <ac:chgData name="Mohamed Radwan" userId="4bcaa16d27b46600" providerId="LiveId" clId="{C07D4DB1-7BD2-4775-84A1-23B035FAC74F}" dt="2020-06-22T07:03:09.838" v="124" actId="465"/>
          <ac:grpSpMkLst>
            <pc:docMk/>
            <pc:sldMk cId="3478037385" sldId="2076136258"/>
            <ac:grpSpMk id="15" creationId="{FD8FD560-3DF4-4E3E-A1E3-06CC4724B1A9}"/>
          </ac:grpSpMkLst>
        </pc:grpChg>
        <pc:grpChg chg="mod">
          <ac:chgData name="Mohamed Radwan" userId="4bcaa16d27b46600" providerId="LiveId" clId="{C07D4DB1-7BD2-4775-84A1-23B035FAC74F}" dt="2020-06-22T07:03:09.838" v="124" actId="465"/>
          <ac:grpSpMkLst>
            <pc:docMk/>
            <pc:sldMk cId="3478037385" sldId="2076136258"/>
            <ac:grpSpMk id="20" creationId="{28B5C544-80B4-4A22-9238-26D5F228B560}"/>
          </ac:grpSpMkLst>
        </pc:grpChg>
        <pc:grpChg chg="mod">
          <ac:chgData name="Mohamed Radwan" userId="4bcaa16d27b46600" providerId="LiveId" clId="{C07D4DB1-7BD2-4775-84A1-23B035FAC74F}" dt="2020-06-22T07:03:09.838" v="124" actId="465"/>
          <ac:grpSpMkLst>
            <pc:docMk/>
            <pc:sldMk cId="3478037385" sldId="2076136258"/>
            <ac:grpSpMk id="23" creationId="{B2D3C05F-B06F-470C-9A26-3AE1CACDDC78}"/>
          </ac:grpSpMkLst>
        </pc:grpChg>
      </pc:sldChg>
      <pc:sldChg chg="modSp mod">
        <pc:chgData name="Mohamed Radwan" userId="4bcaa16d27b46600" providerId="LiveId" clId="{C07D4DB1-7BD2-4775-84A1-23B035FAC74F}" dt="2020-06-22T07:08:30.302" v="164" actId="465"/>
        <pc:sldMkLst>
          <pc:docMk/>
          <pc:sldMk cId="281149951" sldId="2076136263"/>
        </pc:sldMkLst>
        <pc:spChg chg="mod">
          <ac:chgData name="Mohamed Radwan" userId="4bcaa16d27b46600" providerId="LiveId" clId="{C07D4DB1-7BD2-4775-84A1-23B035FAC74F}" dt="2020-06-22T07:08:30.302" v="164" actId="465"/>
          <ac:spMkLst>
            <pc:docMk/>
            <pc:sldMk cId="281149951" sldId="2076136263"/>
            <ac:spMk id="10" creationId="{D641B242-28C8-4EC4-B90E-12A915887C78}"/>
          </ac:spMkLst>
        </pc:spChg>
        <pc:spChg chg="mod">
          <ac:chgData name="Mohamed Radwan" userId="4bcaa16d27b46600" providerId="LiveId" clId="{C07D4DB1-7BD2-4775-84A1-23B035FAC74F}" dt="2020-06-22T07:07:01.229" v="149" actId="20577"/>
          <ac:spMkLst>
            <pc:docMk/>
            <pc:sldMk cId="281149951" sldId="2076136263"/>
            <ac:spMk id="12" creationId="{3E23FB4F-DC83-4C11-8EA3-E69CBF7143D0}"/>
          </ac:spMkLst>
        </pc:spChg>
        <pc:spChg chg="mod">
          <ac:chgData name="Mohamed Radwan" userId="4bcaa16d27b46600" providerId="LiveId" clId="{C07D4DB1-7BD2-4775-84A1-23B035FAC74F}" dt="2020-06-22T07:08:30.302" v="164" actId="465"/>
          <ac:spMkLst>
            <pc:docMk/>
            <pc:sldMk cId="281149951" sldId="2076136263"/>
            <ac:spMk id="13" creationId="{81DD0A54-63EE-6E48-AE4B-B4434975105E}"/>
          </ac:spMkLst>
        </pc:spChg>
        <pc:spChg chg="mod">
          <ac:chgData name="Mohamed Radwan" userId="4bcaa16d27b46600" providerId="LiveId" clId="{C07D4DB1-7BD2-4775-84A1-23B035FAC74F}" dt="2020-06-22T07:08:30.302" v="164" actId="465"/>
          <ac:spMkLst>
            <pc:docMk/>
            <pc:sldMk cId="281149951" sldId="2076136263"/>
            <ac:spMk id="14" creationId="{7417E17C-90B4-E14A-80B6-6958320DFCED}"/>
          </ac:spMkLst>
        </pc:spChg>
        <pc:spChg chg="mod">
          <ac:chgData name="Mohamed Radwan" userId="4bcaa16d27b46600" providerId="LiveId" clId="{C07D4DB1-7BD2-4775-84A1-23B035FAC74F}" dt="2020-06-22T07:08:30.302" v="164" actId="465"/>
          <ac:spMkLst>
            <pc:docMk/>
            <pc:sldMk cId="281149951" sldId="2076136263"/>
            <ac:spMk id="16" creationId="{B5086A1D-C547-5341-A89A-EFF10392BC1A}"/>
          </ac:spMkLst>
        </pc:spChg>
        <pc:spChg chg="mod">
          <ac:chgData name="Mohamed Radwan" userId="4bcaa16d27b46600" providerId="LiveId" clId="{C07D4DB1-7BD2-4775-84A1-23B035FAC74F}" dt="2020-06-22T07:08:30.302" v="164" actId="465"/>
          <ac:spMkLst>
            <pc:docMk/>
            <pc:sldMk cId="281149951" sldId="2076136263"/>
            <ac:spMk id="18" creationId="{CC0AA08F-B77A-4A4E-A954-8B4890286CDE}"/>
          </ac:spMkLst>
        </pc:spChg>
        <pc:spChg chg="mod">
          <ac:chgData name="Mohamed Radwan" userId="4bcaa16d27b46600" providerId="LiveId" clId="{C07D4DB1-7BD2-4775-84A1-23B035FAC74F}" dt="2020-06-22T07:08:30.302" v="164" actId="465"/>
          <ac:spMkLst>
            <pc:docMk/>
            <pc:sldMk cId="281149951" sldId="2076136263"/>
            <ac:spMk id="19" creationId="{2E41308A-A05D-E843-A275-12F0F924D037}"/>
          </ac:spMkLst>
        </pc:spChg>
        <pc:spChg chg="mod">
          <ac:chgData name="Mohamed Radwan" userId="4bcaa16d27b46600" providerId="LiveId" clId="{C07D4DB1-7BD2-4775-84A1-23B035FAC74F}" dt="2020-06-22T07:08:30.302" v="164" actId="465"/>
          <ac:spMkLst>
            <pc:docMk/>
            <pc:sldMk cId="281149951" sldId="2076136263"/>
            <ac:spMk id="22" creationId="{93C9D1B8-4B96-43C1-B797-486605951D4C}"/>
          </ac:spMkLst>
        </pc:spChg>
        <pc:spChg chg="mod">
          <ac:chgData name="Mohamed Radwan" userId="4bcaa16d27b46600" providerId="LiveId" clId="{C07D4DB1-7BD2-4775-84A1-23B035FAC74F}" dt="2020-06-22T07:08:30.302" v="164" actId="465"/>
          <ac:spMkLst>
            <pc:docMk/>
            <pc:sldMk cId="281149951" sldId="2076136263"/>
            <ac:spMk id="23" creationId="{AC9BFBCA-DED0-4914-B362-7B45C754595B}"/>
          </ac:spMkLst>
        </pc:spChg>
        <pc:grpChg chg="mod">
          <ac:chgData name="Mohamed Radwan" userId="4bcaa16d27b46600" providerId="LiveId" clId="{C07D4DB1-7BD2-4775-84A1-23B035FAC74F}" dt="2020-06-22T07:08:30.302" v="164" actId="465"/>
          <ac:grpSpMkLst>
            <pc:docMk/>
            <pc:sldMk cId="281149951" sldId="2076136263"/>
            <ac:grpSpMk id="3" creationId="{0CBE78B7-1508-4DA7-B299-49A7A05A47A7}"/>
          </ac:grpSpMkLst>
        </pc:grpChg>
        <pc:grpChg chg="mod">
          <ac:chgData name="Mohamed Radwan" userId="4bcaa16d27b46600" providerId="LiveId" clId="{C07D4DB1-7BD2-4775-84A1-23B035FAC74F}" dt="2020-06-22T07:08:30.302" v="164" actId="465"/>
          <ac:grpSpMkLst>
            <pc:docMk/>
            <pc:sldMk cId="281149951" sldId="2076136263"/>
            <ac:grpSpMk id="4" creationId="{05451254-5912-4184-BA73-4E1D93B0BE14}"/>
          </ac:grpSpMkLst>
        </pc:grpChg>
        <pc:grpChg chg="mod">
          <ac:chgData name="Mohamed Radwan" userId="4bcaa16d27b46600" providerId="LiveId" clId="{C07D4DB1-7BD2-4775-84A1-23B035FAC74F}" dt="2020-06-22T07:08:30.302" v="164" actId="465"/>
          <ac:grpSpMkLst>
            <pc:docMk/>
            <pc:sldMk cId="281149951" sldId="2076136263"/>
            <ac:grpSpMk id="5" creationId="{21E0A17B-7ABE-42F6-8F02-646BAB3F02CD}"/>
          </ac:grpSpMkLst>
        </pc:grpChg>
        <pc:grpChg chg="mod">
          <ac:chgData name="Mohamed Radwan" userId="4bcaa16d27b46600" providerId="LiveId" clId="{C07D4DB1-7BD2-4775-84A1-23B035FAC74F}" dt="2020-06-22T07:08:30.302" v="164" actId="465"/>
          <ac:grpSpMkLst>
            <pc:docMk/>
            <pc:sldMk cId="281149951" sldId="2076136263"/>
            <ac:grpSpMk id="6" creationId="{DCF33AE6-3644-40DE-8378-9C06EB9810B4}"/>
          </ac:grpSpMkLst>
        </pc:grpChg>
        <pc:grpChg chg="mod">
          <ac:chgData name="Mohamed Radwan" userId="4bcaa16d27b46600" providerId="LiveId" clId="{C07D4DB1-7BD2-4775-84A1-23B035FAC74F}" dt="2020-06-22T07:08:30.302" v="164" actId="465"/>
          <ac:grpSpMkLst>
            <pc:docMk/>
            <pc:sldMk cId="281149951" sldId="2076136263"/>
            <ac:grpSpMk id="20" creationId="{49E2A1D9-378B-4318-B3D9-57D3F1FE0EA5}"/>
          </ac:grpSpMkLst>
        </pc:grpChg>
        <pc:grpChg chg="mod">
          <ac:chgData name="Mohamed Radwan" userId="4bcaa16d27b46600" providerId="LiveId" clId="{C07D4DB1-7BD2-4775-84A1-23B035FAC74F}" dt="2020-06-22T07:08:30.302" v="164" actId="465"/>
          <ac:grpSpMkLst>
            <pc:docMk/>
            <pc:sldMk cId="281149951" sldId="2076136263"/>
            <ac:grpSpMk id="21" creationId="{0CDC9CF1-3622-4DDF-A29E-30E55C0EDACB}"/>
          </ac:grpSpMkLst>
        </pc:grpChg>
      </pc:sldChg>
      <pc:sldChg chg="addSp delSp modSp">
        <pc:chgData name="Mohamed Radwan" userId="4bcaa16d27b46600" providerId="LiveId" clId="{C07D4DB1-7BD2-4775-84A1-23B035FAC74F}" dt="2020-06-22T07:50:05.121" v="219"/>
        <pc:sldMkLst>
          <pc:docMk/>
          <pc:sldMk cId="889914686" sldId="2076136408"/>
        </pc:sldMkLst>
        <pc:picChg chg="add del mod">
          <ac:chgData name="Mohamed Radwan" userId="4bcaa16d27b46600" providerId="LiveId" clId="{C07D4DB1-7BD2-4775-84A1-23B035FAC74F}" dt="2020-06-22T07:50:05.121" v="219"/>
          <ac:picMkLst>
            <pc:docMk/>
            <pc:sldMk cId="889914686" sldId="2076136408"/>
            <ac:picMk id="30" creationId="{B164C43A-1B65-4F37-A248-AF050A3D2A5F}"/>
          </ac:picMkLst>
        </pc:picChg>
      </pc:sldChg>
      <pc:sldChg chg="del">
        <pc:chgData name="Mohamed Radwan" userId="4bcaa16d27b46600" providerId="LiveId" clId="{C07D4DB1-7BD2-4775-84A1-23B035FAC74F}" dt="2020-06-22T06:41:27.227" v="65" actId="47"/>
        <pc:sldMkLst>
          <pc:docMk/>
          <pc:sldMk cId="3482553117" sldId="2076136438"/>
        </pc:sldMkLst>
      </pc:sldChg>
      <pc:sldChg chg="modSp">
        <pc:chgData name="Mohamed Radwan" userId="4bcaa16d27b46600" providerId="LiveId" clId="{C07D4DB1-7BD2-4775-84A1-23B035FAC74F}" dt="2020-06-22T08:02:40.155" v="245"/>
        <pc:sldMkLst>
          <pc:docMk/>
          <pc:sldMk cId="1783660715" sldId="2076136994"/>
        </pc:sldMkLst>
        <pc:spChg chg="mod">
          <ac:chgData name="Mohamed Radwan" userId="4bcaa16d27b46600" providerId="LiveId" clId="{C07D4DB1-7BD2-4775-84A1-23B035FAC74F}" dt="2020-06-22T08:02:40.155" v="245"/>
          <ac:spMkLst>
            <pc:docMk/>
            <pc:sldMk cId="1783660715" sldId="2076136994"/>
            <ac:spMk id="2" creationId="{AAF12876-D394-44DD-ACFF-DA53207EA100}"/>
          </ac:spMkLst>
        </pc:spChg>
      </pc:sldChg>
      <pc:sldChg chg="modSp">
        <pc:chgData name="Mohamed Radwan" userId="4bcaa16d27b46600" providerId="LiveId" clId="{C07D4DB1-7BD2-4775-84A1-23B035FAC74F}" dt="2020-06-22T06:57:46.882" v="98"/>
        <pc:sldMkLst>
          <pc:docMk/>
          <pc:sldMk cId="2145243592" sldId="2076137068"/>
        </pc:sldMkLst>
        <pc:spChg chg="mod">
          <ac:chgData name="Mohamed Radwan" userId="4bcaa16d27b46600" providerId="LiveId" clId="{C07D4DB1-7BD2-4775-84A1-23B035FAC74F}" dt="2020-06-22T06:57:46.882" v="98"/>
          <ac:spMkLst>
            <pc:docMk/>
            <pc:sldMk cId="2145243592" sldId="2076137068"/>
            <ac:spMk id="4" creationId="{C5C5C853-1963-40FF-87C9-C2B39F5D0A1C}"/>
          </ac:spMkLst>
        </pc:spChg>
      </pc:sldChg>
      <pc:sldChg chg="modSp">
        <pc:chgData name="Mohamed Radwan" userId="4bcaa16d27b46600" providerId="LiveId" clId="{C07D4DB1-7BD2-4775-84A1-23B035FAC74F}" dt="2020-06-22T07:02:11.592" v="115"/>
        <pc:sldMkLst>
          <pc:docMk/>
          <pc:sldMk cId="3672746109" sldId="2076137101"/>
        </pc:sldMkLst>
        <pc:spChg chg="mod">
          <ac:chgData name="Mohamed Radwan" userId="4bcaa16d27b46600" providerId="LiveId" clId="{C07D4DB1-7BD2-4775-84A1-23B035FAC74F}" dt="2020-06-22T07:02:11.592" v="115"/>
          <ac:spMkLst>
            <pc:docMk/>
            <pc:sldMk cId="3672746109" sldId="2076137101"/>
            <ac:spMk id="2" creationId="{AAF12876-D394-44DD-ACFF-DA53207EA100}"/>
          </ac:spMkLst>
        </pc:spChg>
      </pc:sldChg>
      <pc:sldChg chg="modSp">
        <pc:chgData name="Mohamed Radwan" userId="4bcaa16d27b46600" providerId="LiveId" clId="{C07D4DB1-7BD2-4775-84A1-23B035FAC74F}" dt="2020-06-22T07:04:33.778" v="135" actId="20577"/>
        <pc:sldMkLst>
          <pc:docMk/>
          <pc:sldMk cId="1022931452" sldId="2076137118"/>
        </pc:sldMkLst>
        <pc:spChg chg="mod">
          <ac:chgData name="Mohamed Radwan" userId="4bcaa16d27b46600" providerId="LiveId" clId="{C07D4DB1-7BD2-4775-84A1-23B035FAC74F}" dt="2020-06-22T07:04:33.778" v="135" actId="20577"/>
          <ac:spMkLst>
            <pc:docMk/>
            <pc:sldMk cId="1022931452" sldId="2076137118"/>
            <ac:spMk id="4" creationId="{C5C5C853-1963-40FF-87C9-C2B39F5D0A1C}"/>
          </ac:spMkLst>
        </pc:spChg>
      </pc:sldChg>
      <pc:sldChg chg="modSp">
        <pc:chgData name="Mohamed Radwan" userId="4bcaa16d27b46600" providerId="LiveId" clId="{C07D4DB1-7BD2-4775-84A1-23B035FAC74F}" dt="2020-06-22T07:51:43.614" v="234" actId="20577"/>
        <pc:sldMkLst>
          <pc:docMk/>
          <pc:sldMk cId="2173858515" sldId="2076137120"/>
        </pc:sldMkLst>
        <pc:spChg chg="mod">
          <ac:chgData name="Mohamed Radwan" userId="4bcaa16d27b46600" providerId="LiveId" clId="{C07D4DB1-7BD2-4775-84A1-23B035FAC74F}" dt="2020-06-22T07:51:43.614" v="234" actId="20577"/>
          <ac:spMkLst>
            <pc:docMk/>
            <pc:sldMk cId="2173858515" sldId="2076137120"/>
            <ac:spMk id="4" creationId="{C5C5C853-1963-40FF-87C9-C2B39F5D0A1C}"/>
          </ac:spMkLst>
        </pc:spChg>
      </pc:sldChg>
      <pc:sldChg chg="modSp">
        <pc:chgData name="Mohamed Radwan" userId="4bcaa16d27b46600" providerId="LiveId" clId="{C07D4DB1-7BD2-4775-84A1-23B035FAC74F}" dt="2020-06-22T07:09:06.629" v="174" actId="20577"/>
        <pc:sldMkLst>
          <pc:docMk/>
          <pc:sldMk cId="2598272321" sldId="2076137123"/>
        </pc:sldMkLst>
        <pc:spChg chg="mod">
          <ac:chgData name="Mohamed Radwan" userId="4bcaa16d27b46600" providerId="LiveId" clId="{C07D4DB1-7BD2-4775-84A1-23B035FAC74F}" dt="2020-06-22T07:09:06.629" v="174" actId="20577"/>
          <ac:spMkLst>
            <pc:docMk/>
            <pc:sldMk cId="2598272321" sldId="2076137123"/>
            <ac:spMk id="4" creationId="{C5C5C853-1963-40FF-87C9-C2B39F5D0A1C}"/>
          </ac:spMkLst>
        </pc:spChg>
      </pc:sldChg>
      <pc:sldChg chg="modSp mod">
        <pc:chgData name="Mohamed Radwan" userId="4bcaa16d27b46600" providerId="LiveId" clId="{C07D4DB1-7BD2-4775-84A1-23B035FAC74F}" dt="2020-06-22T07:44:19.622" v="185" actId="14100"/>
        <pc:sldMkLst>
          <pc:docMk/>
          <pc:sldMk cId="382789247" sldId="2076137125"/>
        </pc:sldMkLst>
        <pc:spChg chg="mod">
          <ac:chgData name="Mohamed Radwan" userId="4bcaa16d27b46600" providerId="LiveId" clId="{C07D4DB1-7BD2-4775-84A1-23B035FAC74F}" dt="2020-06-22T07:44:01.640" v="184" actId="20577"/>
          <ac:spMkLst>
            <pc:docMk/>
            <pc:sldMk cId="382789247" sldId="2076137125"/>
            <ac:spMk id="4" creationId="{C5C5C853-1963-40FF-87C9-C2B39F5D0A1C}"/>
          </ac:spMkLst>
        </pc:spChg>
        <pc:spChg chg="mod">
          <ac:chgData name="Mohamed Radwan" userId="4bcaa16d27b46600" providerId="LiveId" clId="{C07D4DB1-7BD2-4775-84A1-23B035FAC74F}" dt="2020-06-22T07:44:19.622" v="185" actId="14100"/>
          <ac:spMkLst>
            <pc:docMk/>
            <pc:sldMk cId="382789247" sldId="2076137125"/>
            <ac:spMk id="5" creationId="{F15DDBC8-5131-46AF-8C28-9325AA08E1E7}"/>
          </ac:spMkLst>
        </pc:spChg>
      </pc:sldChg>
      <pc:sldChg chg="modSp">
        <pc:chgData name="Mohamed Radwan" userId="4bcaa16d27b46600" providerId="LiveId" clId="{C07D4DB1-7BD2-4775-84A1-23B035FAC74F}" dt="2020-06-22T07:44:50.065" v="195" actId="20577"/>
        <pc:sldMkLst>
          <pc:docMk/>
          <pc:sldMk cId="450329435" sldId="2076137127"/>
        </pc:sldMkLst>
        <pc:spChg chg="mod">
          <ac:chgData name="Mohamed Radwan" userId="4bcaa16d27b46600" providerId="LiveId" clId="{C07D4DB1-7BD2-4775-84A1-23B035FAC74F}" dt="2020-06-22T07:44:50.065" v="195" actId="20577"/>
          <ac:spMkLst>
            <pc:docMk/>
            <pc:sldMk cId="450329435" sldId="2076137127"/>
            <ac:spMk id="4" creationId="{C5C5C853-1963-40FF-87C9-C2B39F5D0A1C}"/>
          </ac:spMkLst>
        </pc:spChg>
      </pc:sldChg>
      <pc:sldChg chg="modSp mod modAnim">
        <pc:chgData name="Mohamed Radwan" userId="4bcaa16d27b46600" providerId="LiveId" clId="{C07D4DB1-7BD2-4775-84A1-23B035FAC74F}" dt="2020-06-22T07:45:47.121" v="208" actId="14100"/>
        <pc:sldMkLst>
          <pc:docMk/>
          <pc:sldMk cId="330205402" sldId="2076137129"/>
        </pc:sldMkLst>
        <pc:spChg chg="mod">
          <ac:chgData name="Mohamed Radwan" userId="4bcaa16d27b46600" providerId="LiveId" clId="{C07D4DB1-7BD2-4775-84A1-23B035FAC74F}" dt="2020-06-22T07:45:40.142" v="207" actId="20577"/>
          <ac:spMkLst>
            <pc:docMk/>
            <pc:sldMk cId="330205402" sldId="2076137129"/>
            <ac:spMk id="4" creationId="{C5C5C853-1963-40FF-87C9-C2B39F5D0A1C}"/>
          </ac:spMkLst>
        </pc:spChg>
        <pc:spChg chg="mod">
          <ac:chgData name="Mohamed Radwan" userId="4bcaa16d27b46600" providerId="LiveId" clId="{C07D4DB1-7BD2-4775-84A1-23B035FAC74F}" dt="2020-06-22T07:45:47.121" v="208" actId="14100"/>
          <ac:spMkLst>
            <pc:docMk/>
            <pc:sldMk cId="330205402" sldId="2076137129"/>
            <ac:spMk id="5" creationId="{F15DDBC8-5131-46AF-8C28-9325AA08E1E7}"/>
          </ac:spMkLst>
        </pc:spChg>
      </pc:sldChg>
      <pc:sldChg chg="modSp">
        <pc:chgData name="Mohamed Radwan" userId="4bcaa16d27b46600" providerId="LiveId" clId="{C07D4DB1-7BD2-4775-84A1-23B035FAC74F}" dt="2020-06-22T07:47:39.086" v="217" actId="20577"/>
        <pc:sldMkLst>
          <pc:docMk/>
          <pc:sldMk cId="2001849424" sldId="2076137131"/>
        </pc:sldMkLst>
        <pc:spChg chg="mod">
          <ac:chgData name="Mohamed Radwan" userId="4bcaa16d27b46600" providerId="LiveId" clId="{C07D4DB1-7BD2-4775-84A1-23B035FAC74F}" dt="2020-06-22T07:47:39.086" v="217" actId="20577"/>
          <ac:spMkLst>
            <pc:docMk/>
            <pc:sldMk cId="2001849424" sldId="2076137131"/>
            <ac:spMk id="4" creationId="{C5C5C853-1963-40FF-87C9-C2B39F5D0A1C}"/>
          </ac:spMkLst>
        </pc:spChg>
      </pc:sldChg>
      <pc:sldChg chg="modSp">
        <pc:chgData name="Mohamed Radwan" userId="4bcaa16d27b46600" providerId="LiveId" clId="{C07D4DB1-7BD2-4775-84A1-23B035FAC74F}" dt="2020-06-22T07:02:34.103" v="123"/>
        <pc:sldMkLst>
          <pc:docMk/>
          <pc:sldMk cId="3280907327" sldId="2076137141"/>
        </pc:sldMkLst>
        <pc:spChg chg="mod">
          <ac:chgData name="Mohamed Radwan" userId="4bcaa16d27b46600" providerId="LiveId" clId="{C07D4DB1-7BD2-4775-84A1-23B035FAC74F}" dt="2020-06-22T07:02:34.103" v="123"/>
          <ac:spMkLst>
            <pc:docMk/>
            <pc:sldMk cId="3280907327" sldId="2076137141"/>
            <ac:spMk id="2" creationId="{AAF12876-D394-44DD-ACFF-DA53207EA100}"/>
          </ac:spMkLst>
        </pc:spChg>
      </pc:sldChg>
      <pc:sldChg chg="addSp modSp mod modNotesTx">
        <pc:chgData name="Mohamed Radwan" userId="4bcaa16d27b46600" providerId="LiveId" clId="{C07D4DB1-7BD2-4775-84A1-23B035FAC74F}" dt="2020-06-22T06:50:44.328" v="78" actId="465"/>
        <pc:sldMkLst>
          <pc:docMk/>
          <pc:sldMk cId="2059773729" sldId="2076137147"/>
        </pc:sldMkLst>
        <pc:spChg chg="mod">
          <ac:chgData name="Mohamed Radwan" userId="4bcaa16d27b46600" providerId="LiveId" clId="{C07D4DB1-7BD2-4775-84A1-23B035FAC74F}" dt="2020-06-22T06:50:44.328" v="78" actId="465"/>
          <ac:spMkLst>
            <pc:docMk/>
            <pc:sldMk cId="2059773729" sldId="2076137147"/>
            <ac:spMk id="13" creationId="{7A1C38A5-B618-4B2D-8689-41B72CC8EB13}"/>
          </ac:spMkLst>
        </pc:spChg>
        <pc:spChg chg="mod">
          <ac:chgData name="Mohamed Radwan" userId="4bcaa16d27b46600" providerId="LiveId" clId="{C07D4DB1-7BD2-4775-84A1-23B035FAC74F}" dt="2020-06-22T06:50:44.328" v="78" actId="465"/>
          <ac:spMkLst>
            <pc:docMk/>
            <pc:sldMk cId="2059773729" sldId="2076137147"/>
            <ac:spMk id="14" creationId="{894EBA16-27B5-48F4-AD59-CC0CBEA148C5}"/>
          </ac:spMkLst>
        </pc:spChg>
        <pc:spChg chg="mod">
          <ac:chgData name="Mohamed Radwan" userId="4bcaa16d27b46600" providerId="LiveId" clId="{C07D4DB1-7BD2-4775-84A1-23B035FAC74F}" dt="2020-06-22T06:50:13.792" v="77" actId="20577"/>
          <ac:spMkLst>
            <pc:docMk/>
            <pc:sldMk cId="2059773729" sldId="2076137147"/>
            <ac:spMk id="18" creationId="{B11A6BF4-57DD-4724-BDBA-0201FD6A556A}"/>
          </ac:spMkLst>
        </pc:spChg>
        <pc:spChg chg="mod">
          <ac:chgData name="Mohamed Radwan" userId="4bcaa16d27b46600" providerId="LiveId" clId="{C07D4DB1-7BD2-4775-84A1-23B035FAC74F}" dt="2020-06-22T06:50:05.425" v="66" actId="571"/>
          <ac:spMkLst>
            <pc:docMk/>
            <pc:sldMk cId="2059773729" sldId="2076137147"/>
            <ac:spMk id="20" creationId="{4096C447-1BF1-43F9-A0B4-E486A5976169}"/>
          </ac:spMkLst>
        </pc:spChg>
        <pc:spChg chg="mod">
          <ac:chgData name="Mohamed Radwan" userId="4bcaa16d27b46600" providerId="LiveId" clId="{C07D4DB1-7BD2-4775-84A1-23B035FAC74F}" dt="2020-06-22T06:50:44.328" v="78" actId="465"/>
          <ac:spMkLst>
            <pc:docMk/>
            <pc:sldMk cId="2059773729" sldId="2076137147"/>
            <ac:spMk id="32" creationId="{5580324C-8F09-42D3-BA12-283D53271E2A}"/>
          </ac:spMkLst>
        </pc:spChg>
        <pc:spChg chg="mod">
          <ac:chgData name="Mohamed Radwan" userId="4bcaa16d27b46600" providerId="LiveId" clId="{C07D4DB1-7BD2-4775-84A1-23B035FAC74F}" dt="2020-06-22T06:50:44.328" v="78" actId="465"/>
          <ac:spMkLst>
            <pc:docMk/>
            <pc:sldMk cId="2059773729" sldId="2076137147"/>
            <ac:spMk id="33" creationId="{FF3BF874-3D4D-4CE7-9068-8B8C075EE691}"/>
          </ac:spMkLst>
        </pc:spChg>
        <pc:grpChg chg="add mod">
          <ac:chgData name="Mohamed Radwan" userId="4bcaa16d27b46600" providerId="LiveId" clId="{C07D4DB1-7BD2-4775-84A1-23B035FAC74F}" dt="2020-06-22T06:50:44.328" v="78" actId="465"/>
          <ac:grpSpMkLst>
            <pc:docMk/>
            <pc:sldMk cId="2059773729" sldId="2076137147"/>
            <ac:grpSpMk id="12" creationId="{CBDED63A-913B-4531-947E-3EBECE5F1939}"/>
          </ac:grpSpMkLst>
        </pc:grpChg>
        <pc:grpChg chg="add mod">
          <ac:chgData name="Mohamed Radwan" userId="4bcaa16d27b46600" providerId="LiveId" clId="{C07D4DB1-7BD2-4775-84A1-23B035FAC74F}" dt="2020-06-22T06:50:44.328" v="78" actId="465"/>
          <ac:grpSpMkLst>
            <pc:docMk/>
            <pc:sldMk cId="2059773729" sldId="2076137147"/>
            <ac:grpSpMk id="17" creationId="{3DA5F940-B9DA-4088-B0C0-71F131AF5535}"/>
          </ac:grpSpMkLst>
        </pc:grpChg>
        <pc:grpChg chg="mod">
          <ac:chgData name="Mohamed Radwan" userId="4bcaa16d27b46600" providerId="LiveId" clId="{C07D4DB1-7BD2-4775-84A1-23B035FAC74F}" dt="2020-06-22T06:50:44.328" v="78" actId="465"/>
          <ac:grpSpMkLst>
            <pc:docMk/>
            <pc:sldMk cId="2059773729" sldId="2076137147"/>
            <ac:grpSpMk id="25" creationId="{98F7E8DA-9401-410D-A4D4-8D7D83998881}"/>
          </ac:grpSpMkLst>
        </pc:grpChg>
        <pc:grpChg chg="mod">
          <ac:chgData name="Mohamed Radwan" userId="4bcaa16d27b46600" providerId="LiveId" clId="{C07D4DB1-7BD2-4775-84A1-23B035FAC74F}" dt="2020-06-22T06:50:44.328" v="78" actId="465"/>
          <ac:grpSpMkLst>
            <pc:docMk/>
            <pc:sldMk cId="2059773729" sldId="2076137147"/>
            <ac:grpSpMk id="31" creationId="{87F78897-AF36-4E99-B0A8-9BC240469845}"/>
          </ac:grpSpMkLst>
        </pc:grpChg>
      </pc:sldChg>
      <pc:sldChg chg="modSp mod">
        <pc:chgData name="Mohamed Radwan" userId="4bcaa16d27b46600" providerId="LiveId" clId="{C07D4DB1-7BD2-4775-84A1-23B035FAC74F}" dt="2020-06-22T07:52:06.524" v="236" actId="14100"/>
        <pc:sldMkLst>
          <pc:docMk/>
          <pc:sldMk cId="176287242" sldId="2076137199"/>
        </pc:sldMkLst>
        <pc:spChg chg="mod">
          <ac:chgData name="Mohamed Radwan" userId="4bcaa16d27b46600" providerId="LiveId" clId="{C07D4DB1-7BD2-4775-84A1-23B035FAC74F}" dt="2020-06-22T07:52:06.524" v="236" actId="14100"/>
          <ac:spMkLst>
            <pc:docMk/>
            <pc:sldMk cId="176287242" sldId="2076137199"/>
            <ac:spMk id="26" creationId="{77557EE4-F19F-47C7-942E-D1B16A331977}"/>
          </ac:spMkLst>
        </pc:spChg>
        <pc:picChg chg="mod">
          <ac:chgData name="Mohamed Radwan" userId="4bcaa16d27b46600" providerId="LiveId" clId="{C07D4DB1-7BD2-4775-84A1-23B035FAC74F}" dt="2020-06-22T07:50:35.786" v="220" actId="14826"/>
          <ac:picMkLst>
            <pc:docMk/>
            <pc:sldMk cId="176287242" sldId="2076137199"/>
            <ac:picMk id="9" creationId="{00658051-A5EC-4808-9B59-E151858D6AC8}"/>
          </ac:picMkLst>
        </pc:picChg>
      </pc:sldChg>
      <pc:sldChg chg="modSp mod">
        <pc:chgData name="Mohamed Radwan" userId="4bcaa16d27b46600" providerId="LiveId" clId="{C07D4DB1-7BD2-4775-84A1-23B035FAC74F}" dt="2020-06-22T07:52:22.727" v="238" actId="14100"/>
        <pc:sldMkLst>
          <pc:docMk/>
          <pc:sldMk cId="2362975428" sldId="2076137202"/>
        </pc:sldMkLst>
        <pc:spChg chg="mod">
          <ac:chgData name="Mohamed Radwan" userId="4bcaa16d27b46600" providerId="LiveId" clId="{C07D4DB1-7BD2-4775-84A1-23B035FAC74F}" dt="2020-06-22T07:52:22.727" v="238" actId="14100"/>
          <ac:spMkLst>
            <pc:docMk/>
            <pc:sldMk cId="2362975428" sldId="2076137202"/>
            <ac:spMk id="26" creationId="{77557EE4-F19F-47C7-942E-D1B16A331977}"/>
          </ac:spMkLst>
        </pc:spChg>
        <pc:picChg chg="mod">
          <ac:chgData name="Mohamed Radwan" userId="4bcaa16d27b46600" providerId="LiveId" clId="{C07D4DB1-7BD2-4775-84A1-23B035FAC74F}" dt="2020-06-22T07:50:43.850" v="221" actId="14826"/>
          <ac:picMkLst>
            <pc:docMk/>
            <pc:sldMk cId="2362975428" sldId="2076137202"/>
            <ac:picMk id="11" creationId="{42B977F1-55D4-4B12-922D-41140E3333A2}"/>
          </ac:picMkLst>
        </pc:picChg>
      </pc:sldChg>
      <pc:sldChg chg="modSp mod">
        <pc:chgData name="Mohamed Radwan" userId="4bcaa16d27b46600" providerId="LiveId" clId="{C07D4DB1-7BD2-4775-84A1-23B035FAC74F}" dt="2020-06-22T07:52:46.230" v="240" actId="14100"/>
        <pc:sldMkLst>
          <pc:docMk/>
          <pc:sldMk cId="2584200074" sldId="2076137205"/>
        </pc:sldMkLst>
        <pc:spChg chg="mod">
          <ac:chgData name="Mohamed Radwan" userId="4bcaa16d27b46600" providerId="LiveId" clId="{C07D4DB1-7BD2-4775-84A1-23B035FAC74F}" dt="2020-06-22T07:52:46.230" v="240" actId="14100"/>
          <ac:spMkLst>
            <pc:docMk/>
            <pc:sldMk cId="2584200074" sldId="2076137205"/>
            <ac:spMk id="26" creationId="{77557EE4-F19F-47C7-942E-D1B16A331977}"/>
          </ac:spMkLst>
        </pc:spChg>
        <pc:picChg chg="mod">
          <ac:chgData name="Mohamed Radwan" userId="4bcaa16d27b46600" providerId="LiveId" clId="{C07D4DB1-7BD2-4775-84A1-23B035FAC74F}" dt="2020-06-22T07:50:51.744" v="222" actId="14826"/>
          <ac:picMkLst>
            <pc:docMk/>
            <pc:sldMk cId="2584200074" sldId="2076137205"/>
            <ac:picMk id="9" creationId="{F755009C-8D89-41E1-81F8-348C60BB8471}"/>
          </ac:picMkLst>
        </pc:picChg>
      </pc:sldChg>
      <pc:sldChg chg="modSp mod">
        <pc:chgData name="Mohamed Radwan" userId="4bcaa16d27b46600" providerId="LiveId" clId="{C07D4DB1-7BD2-4775-84A1-23B035FAC74F}" dt="2020-06-22T07:52:57.843" v="242" actId="14100"/>
        <pc:sldMkLst>
          <pc:docMk/>
          <pc:sldMk cId="843761929" sldId="2076137208"/>
        </pc:sldMkLst>
        <pc:spChg chg="mod">
          <ac:chgData name="Mohamed Radwan" userId="4bcaa16d27b46600" providerId="LiveId" clId="{C07D4DB1-7BD2-4775-84A1-23B035FAC74F}" dt="2020-06-22T07:52:57.843" v="242" actId="14100"/>
          <ac:spMkLst>
            <pc:docMk/>
            <pc:sldMk cId="843761929" sldId="2076137208"/>
            <ac:spMk id="26" creationId="{77557EE4-F19F-47C7-942E-D1B16A331977}"/>
          </ac:spMkLst>
        </pc:spChg>
        <pc:picChg chg="mod">
          <ac:chgData name="Mohamed Radwan" userId="4bcaa16d27b46600" providerId="LiveId" clId="{C07D4DB1-7BD2-4775-84A1-23B035FAC74F}" dt="2020-06-22T07:50:59.156" v="223" actId="14826"/>
          <ac:picMkLst>
            <pc:docMk/>
            <pc:sldMk cId="843761929" sldId="2076137208"/>
            <ac:picMk id="12" creationId="{D9E618B9-2BA4-4EAA-BBFB-B34F7E5E1956}"/>
          </ac:picMkLst>
        </pc:picChg>
      </pc:sldChg>
      <pc:sldChg chg="modSp mod">
        <pc:chgData name="Mohamed Radwan" userId="4bcaa16d27b46600" providerId="LiveId" clId="{C07D4DB1-7BD2-4775-84A1-23B035FAC74F}" dt="2020-06-22T07:53:22.585" v="244" actId="14100"/>
        <pc:sldMkLst>
          <pc:docMk/>
          <pc:sldMk cId="4092883519" sldId="2076137211"/>
        </pc:sldMkLst>
        <pc:spChg chg="mod">
          <ac:chgData name="Mohamed Radwan" userId="4bcaa16d27b46600" providerId="LiveId" clId="{C07D4DB1-7BD2-4775-84A1-23B035FAC74F}" dt="2020-06-22T07:53:22.585" v="244" actId="14100"/>
          <ac:spMkLst>
            <pc:docMk/>
            <pc:sldMk cId="4092883519" sldId="2076137211"/>
            <ac:spMk id="26" creationId="{77557EE4-F19F-47C7-942E-D1B16A331977}"/>
          </ac:spMkLst>
        </pc:spChg>
        <pc:picChg chg="mod">
          <ac:chgData name="Mohamed Radwan" userId="4bcaa16d27b46600" providerId="LiveId" clId="{C07D4DB1-7BD2-4775-84A1-23B035FAC74F}" dt="2020-06-22T07:51:06.422" v="224" actId="14826"/>
          <ac:picMkLst>
            <pc:docMk/>
            <pc:sldMk cId="4092883519" sldId="2076137211"/>
            <ac:picMk id="10" creationId="{018E11D2-47BC-4F91-AA09-BFAB8E50900A}"/>
          </ac:picMkLst>
        </pc:picChg>
      </pc:sldChg>
      <pc:sldChg chg="modSp mod">
        <pc:chgData name="Mohamed Radwan" userId="4bcaa16d27b46600" providerId="LiveId" clId="{C07D4DB1-7BD2-4775-84A1-23B035FAC74F}" dt="2020-06-21T20:58:23.386" v="15" actId="20577"/>
        <pc:sldMkLst>
          <pc:docMk/>
          <pc:sldMk cId="416142671" sldId="2076137217"/>
        </pc:sldMkLst>
        <pc:spChg chg="mod">
          <ac:chgData name="Mohamed Radwan" userId="4bcaa16d27b46600" providerId="LiveId" clId="{C07D4DB1-7BD2-4775-84A1-23B035FAC74F}" dt="2020-06-21T20:58:23.386" v="15" actId="20577"/>
          <ac:spMkLst>
            <pc:docMk/>
            <pc:sldMk cId="416142671" sldId="2076137217"/>
            <ac:spMk id="2" creationId="{00000000-0000-0000-0000-000000000000}"/>
          </ac:spMkLst>
        </pc:spChg>
      </pc:sldChg>
      <pc:sldChg chg="delSp modSp mod modNotesTx">
        <pc:chgData name="Mohamed Radwan" userId="4bcaa16d27b46600" providerId="LiveId" clId="{C07D4DB1-7BD2-4775-84A1-23B035FAC74F}" dt="2020-06-22T06:39:55.461" v="61" actId="6549"/>
        <pc:sldMkLst>
          <pc:docMk/>
          <pc:sldMk cId="2552605084" sldId="2076137220"/>
        </pc:sldMkLst>
        <pc:spChg chg="mod">
          <ac:chgData name="Mohamed Radwan" userId="4bcaa16d27b46600" providerId="LiveId" clId="{C07D4DB1-7BD2-4775-84A1-23B035FAC74F}" dt="2020-06-21T21:00:24.945" v="16"/>
          <ac:spMkLst>
            <pc:docMk/>
            <pc:sldMk cId="2552605084" sldId="2076137220"/>
            <ac:spMk id="16" creationId="{B5086A1D-C547-5341-A89A-EFF10392BC1A}"/>
          </ac:spMkLst>
        </pc:spChg>
        <pc:spChg chg="mod">
          <ac:chgData name="Mohamed Radwan" userId="4bcaa16d27b46600" providerId="LiveId" clId="{C07D4DB1-7BD2-4775-84A1-23B035FAC74F}" dt="2020-06-21T21:00:24.945" v="16"/>
          <ac:spMkLst>
            <pc:docMk/>
            <pc:sldMk cId="2552605084" sldId="2076137220"/>
            <ac:spMk id="19" creationId="{2E41308A-A05D-E843-A275-12F0F924D037}"/>
          </ac:spMkLst>
        </pc:spChg>
        <pc:spChg chg="mod">
          <ac:chgData name="Mohamed Radwan" userId="4bcaa16d27b46600" providerId="LiveId" clId="{C07D4DB1-7BD2-4775-84A1-23B035FAC74F}" dt="2020-06-21T21:02:38.989" v="20"/>
          <ac:spMkLst>
            <pc:docMk/>
            <pc:sldMk cId="2552605084" sldId="2076137220"/>
            <ac:spMk id="27" creationId="{6AA28449-4EE7-4DBA-B535-231B2A8658EE}"/>
          </ac:spMkLst>
        </pc:spChg>
        <pc:spChg chg="mod">
          <ac:chgData name="Mohamed Radwan" userId="4bcaa16d27b46600" providerId="LiveId" clId="{C07D4DB1-7BD2-4775-84A1-23B035FAC74F}" dt="2020-06-21T21:02:57.487" v="22" actId="6549"/>
          <ac:spMkLst>
            <pc:docMk/>
            <pc:sldMk cId="2552605084" sldId="2076137220"/>
            <ac:spMk id="32" creationId="{5580324C-8F09-42D3-BA12-283D53271E2A}"/>
          </ac:spMkLst>
        </pc:spChg>
        <pc:spChg chg="mod">
          <ac:chgData name="Mohamed Radwan" userId="4bcaa16d27b46600" providerId="LiveId" clId="{C07D4DB1-7BD2-4775-84A1-23B035FAC74F}" dt="2020-06-21T21:02:54.404" v="21"/>
          <ac:spMkLst>
            <pc:docMk/>
            <pc:sldMk cId="2552605084" sldId="2076137220"/>
            <ac:spMk id="33" creationId="{FF3BF874-3D4D-4CE7-9068-8B8C075EE691}"/>
          </ac:spMkLst>
        </pc:spChg>
        <pc:grpChg chg="mod">
          <ac:chgData name="Mohamed Radwan" userId="4bcaa16d27b46600" providerId="LiveId" clId="{C07D4DB1-7BD2-4775-84A1-23B035FAC74F}" dt="2020-06-21T21:00:24.945" v="16"/>
          <ac:grpSpMkLst>
            <pc:docMk/>
            <pc:sldMk cId="2552605084" sldId="2076137220"/>
            <ac:grpSpMk id="3" creationId="{0CBE78B7-1508-4DA7-B299-49A7A05A47A7}"/>
          </ac:grpSpMkLst>
        </pc:grpChg>
        <pc:grpChg chg="del mod">
          <ac:chgData name="Mohamed Radwan" userId="4bcaa16d27b46600" providerId="LiveId" clId="{C07D4DB1-7BD2-4775-84A1-23B035FAC74F}" dt="2020-06-21T21:03:33.195" v="23" actId="478"/>
          <ac:grpSpMkLst>
            <pc:docMk/>
            <pc:sldMk cId="2552605084" sldId="2076137220"/>
            <ac:grpSpMk id="12" creationId="{CBDED63A-913B-4531-947E-3EBECE5F1939}"/>
          </ac:grpSpMkLst>
        </pc:grpChg>
        <pc:grpChg chg="mod">
          <ac:chgData name="Mohamed Radwan" userId="4bcaa16d27b46600" providerId="LiveId" clId="{C07D4DB1-7BD2-4775-84A1-23B035FAC74F}" dt="2020-06-21T21:00:51.913" v="18" actId="1076"/>
          <ac:grpSpMkLst>
            <pc:docMk/>
            <pc:sldMk cId="2552605084" sldId="2076137220"/>
            <ac:grpSpMk id="25" creationId="{98F7E8DA-9401-410D-A4D4-8D7D83998881}"/>
          </ac:grpSpMkLst>
        </pc:grpChg>
        <pc:grpChg chg="mod">
          <ac:chgData name="Mohamed Radwan" userId="4bcaa16d27b46600" providerId="LiveId" clId="{C07D4DB1-7BD2-4775-84A1-23B035FAC74F}" dt="2020-06-21T21:02:54.404" v="21"/>
          <ac:grpSpMkLst>
            <pc:docMk/>
            <pc:sldMk cId="2552605084" sldId="2076137220"/>
            <ac:grpSpMk id="31" creationId="{87F78897-AF36-4E99-B0A8-9BC240469845}"/>
          </ac:grpSpMkLst>
        </pc:grpChg>
      </pc:sldChg>
      <pc:sldChg chg="add">
        <pc:chgData name="Mohamed Radwan" userId="4bcaa16d27b46600" providerId="LiveId" clId="{C07D4DB1-7BD2-4775-84A1-23B035FAC74F}" dt="2020-06-22T06:51:48.768" v="79"/>
        <pc:sldMkLst>
          <pc:docMk/>
          <pc:sldMk cId="3876039482" sldId="2076137221"/>
        </pc:sldMkLst>
      </pc:sldChg>
      <pc:sldChg chg="add del">
        <pc:chgData name="Mohamed Radwan" userId="4bcaa16d27b46600" providerId="LiveId" clId="{C07D4DB1-7BD2-4775-84A1-23B035FAC74F}" dt="2020-06-22T07:03:24.508" v="125" actId="47"/>
        <pc:sldMkLst>
          <pc:docMk/>
          <pc:sldMk cId="2920657970" sldId="2076137222"/>
        </pc:sldMkLst>
      </pc:sldChg>
    </pc:docChg>
  </pc:docChgLst>
  <pc:docChgLst>
    <pc:chgData name="Mohamed Radwan" userId="4bcaa16d27b46600" providerId="LiveId" clId="{A9CC532C-6E39-4FA1-BC35-2388D84F9431}"/>
    <pc:docChg chg="delSld modSection">
      <pc:chgData name="Mohamed Radwan" userId="4bcaa16d27b46600" providerId="LiveId" clId="{A9CC532C-6E39-4FA1-BC35-2388D84F9431}" dt="2020-06-21T18:07:12.182" v="1" actId="2696"/>
      <pc:docMkLst>
        <pc:docMk/>
      </pc:docMkLst>
      <pc:sldChg chg="del">
        <pc:chgData name="Mohamed Radwan" userId="4bcaa16d27b46600" providerId="LiveId" clId="{A9CC532C-6E39-4FA1-BC35-2388D84F9431}" dt="2020-06-21T18:07:04.023" v="0" actId="47"/>
        <pc:sldMkLst>
          <pc:docMk/>
          <pc:sldMk cId="1613942236" sldId="2076136465"/>
        </pc:sldMkLst>
      </pc:sldChg>
      <pc:sldChg chg="del">
        <pc:chgData name="Mohamed Radwan" userId="4bcaa16d27b46600" providerId="LiveId" clId="{A9CC532C-6E39-4FA1-BC35-2388D84F9431}" dt="2020-06-21T18:07:12.182" v="1" actId="2696"/>
        <pc:sldMkLst>
          <pc:docMk/>
          <pc:sldMk cId="3467759841" sldId="2076137154"/>
        </pc:sldMkLst>
      </pc:sldChg>
      <pc:sldChg chg="del">
        <pc:chgData name="Mohamed Radwan" userId="4bcaa16d27b46600" providerId="LiveId" clId="{A9CC532C-6E39-4FA1-BC35-2388D84F9431}" dt="2020-06-21T18:07:12.182" v="1" actId="2696"/>
        <pc:sldMkLst>
          <pc:docMk/>
          <pc:sldMk cId="2434196498" sldId="2076137155"/>
        </pc:sldMkLst>
      </pc:sldChg>
      <pc:sldChg chg="del">
        <pc:chgData name="Mohamed Radwan" userId="4bcaa16d27b46600" providerId="LiveId" clId="{A9CC532C-6E39-4FA1-BC35-2388D84F9431}" dt="2020-06-21T18:07:12.182" v="1" actId="2696"/>
        <pc:sldMkLst>
          <pc:docMk/>
          <pc:sldMk cId="2797191614" sldId="2076137156"/>
        </pc:sldMkLst>
      </pc:sldChg>
      <pc:sldChg chg="del">
        <pc:chgData name="Mohamed Radwan" userId="4bcaa16d27b46600" providerId="LiveId" clId="{A9CC532C-6E39-4FA1-BC35-2388D84F9431}" dt="2020-06-21T18:07:12.182" v="1" actId="2696"/>
        <pc:sldMkLst>
          <pc:docMk/>
          <pc:sldMk cId="1211716043" sldId="2076137157"/>
        </pc:sldMkLst>
      </pc:sldChg>
      <pc:sldChg chg="del">
        <pc:chgData name="Mohamed Radwan" userId="4bcaa16d27b46600" providerId="LiveId" clId="{A9CC532C-6E39-4FA1-BC35-2388D84F9431}" dt="2020-06-21T18:07:12.182" v="1" actId="2696"/>
        <pc:sldMkLst>
          <pc:docMk/>
          <pc:sldMk cId="157144587" sldId="2076137158"/>
        </pc:sldMkLst>
      </pc:sldChg>
    </pc:docChg>
  </pc:docChgLst>
  <pc:docChgLst>
    <pc:chgData name="Sarmad Raza" userId="8411c794f3141e47" providerId="LiveId" clId="{6EF6CD9C-F666-4679-A691-D6855089DCE6}"/>
    <pc:docChg chg="undo custSel addSld delSld modSld sldOrd addSection delSection modSection">
      <pc:chgData name="Sarmad Raza" userId="8411c794f3141e47" providerId="LiveId" clId="{6EF6CD9C-F666-4679-A691-D6855089DCE6}" dt="2021-11-03T09:57:25.279" v="3710" actId="17846"/>
      <pc:docMkLst>
        <pc:docMk/>
      </pc:docMkLst>
      <pc:sldChg chg="del">
        <pc:chgData name="Sarmad Raza" userId="8411c794f3141e47" providerId="LiveId" clId="{6EF6CD9C-F666-4679-A691-D6855089DCE6}" dt="2021-11-01T09:40:50.263" v="544" actId="47"/>
        <pc:sldMkLst>
          <pc:docMk/>
          <pc:sldMk cId="879333042" sldId="263"/>
        </pc:sldMkLst>
      </pc:sldChg>
      <pc:sldChg chg="modSp add del mod modAnim">
        <pc:chgData name="Sarmad Raza" userId="8411c794f3141e47" providerId="LiveId" clId="{6EF6CD9C-F666-4679-A691-D6855089DCE6}" dt="2021-11-01T09:41:16.312" v="648" actId="47"/>
        <pc:sldMkLst>
          <pc:docMk/>
          <pc:sldMk cId="4015141423" sldId="268"/>
        </pc:sldMkLst>
        <pc:spChg chg="mod">
          <ac:chgData name="Sarmad Raza" userId="8411c794f3141e47" providerId="LiveId" clId="{6EF6CD9C-F666-4679-A691-D6855089DCE6}" dt="2021-11-01T09:21:47.781" v="274" actId="20577"/>
          <ac:spMkLst>
            <pc:docMk/>
            <pc:sldMk cId="4015141423" sldId="268"/>
            <ac:spMk id="5" creationId="{7681AB3B-6AA6-494D-9089-90763CEF72B2}"/>
          </ac:spMkLst>
        </pc:spChg>
        <pc:spChg chg="mod">
          <ac:chgData name="Sarmad Raza" userId="8411c794f3141e47" providerId="LiveId" clId="{6EF6CD9C-F666-4679-A691-D6855089DCE6}" dt="2021-11-01T09:21:02.633" v="173" actId="20577"/>
          <ac:spMkLst>
            <pc:docMk/>
            <pc:sldMk cId="4015141423" sldId="268"/>
            <ac:spMk id="6" creationId="{F9CB73BB-2AA6-458F-9B0A-E987A051A35E}"/>
          </ac:spMkLst>
        </pc:spChg>
      </pc:sldChg>
      <pc:sldChg chg="del">
        <pc:chgData name="Sarmad Raza" userId="8411c794f3141e47" providerId="LiveId" clId="{6EF6CD9C-F666-4679-A691-D6855089DCE6}" dt="2021-11-01T09:40:50.225" v="543" actId="47"/>
        <pc:sldMkLst>
          <pc:docMk/>
          <pc:sldMk cId="2797191614" sldId="270"/>
        </pc:sldMkLst>
      </pc:sldChg>
      <pc:sldChg chg="add del">
        <pc:chgData name="Sarmad Raza" userId="8411c794f3141e47" providerId="LiveId" clId="{6EF6CD9C-F666-4679-A691-D6855089DCE6}" dt="2021-11-03T09:18:44.493" v="2156"/>
        <pc:sldMkLst>
          <pc:docMk/>
          <pc:sldMk cId="0" sldId="278"/>
        </pc:sldMkLst>
      </pc:sldChg>
      <pc:sldChg chg="del">
        <pc:chgData name="Sarmad Raza" userId="8411c794f3141e47" providerId="LiveId" clId="{6EF6CD9C-F666-4679-A691-D6855089DCE6}" dt="2021-11-01T09:41:10.849" v="606" actId="47"/>
        <pc:sldMkLst>
          <pc:docMk/>
          <pc:sldMk cId="4163190519" sldId="2102"/>
        </pc:sldMkLst>
      </pc:sldChg>
      <pc:sldChg chg="del">
        <pc:chgData name="Sarmad Raza" userId="8411c794f3141e47" providerId="LiveId" clId="{6EF6CD9C-F666-4679-A691-D6855089DCE6}" dt="2021-11-01T09:41:10.170" v="590" actId="47"/>
        <pc:sldMkLst>
          <pc:docMk/>
          <pc:sldMk cId="1675538222" sldId="2126"/>
        </pc:sldMkLst>
      </pc:sldChg>
      <pc:sldChg chg="del">
        <pc:chgData name="Sarmad Raza" userId="8411c794f3141e47" providerId="LiveId" clId="{6EF6CD9C-F666-4679-A691-D6855089DCE6}" dt="2021-11-01T09:40:55.909" v="565" actId="47"/>
        <pc:sldMkLst>
          <pc:docMk/>
          <pc:sldMk cId="3373694829" sldId="2131"/>
        </pc:sldMkLst>
      </pc:sldChg>
      <pc:sldChg chg="del">
        <pc:chgData name="Sarmad Raza" userId="8411c794f3141e47" providerId="LiveId" clId="{6EF6CD9C-F666-4679-A691-D6855089DCE6}" dt="2021-11-01T08:31:38.413" v="168" actId="2696"/>
        <pc:sldMkLst>
          <pc:docMk/>
          <pc:sldMk cId="4089084469" sldId="2076136410"/>
        </pc:sldMkLst>
      </pc:sldChg>
      <pc:sldChg chg="del">
        <pc:chgData name="Sarmad Raza" userId="8411c794f3141e47" providerId="LiveId" clId="{6EF6CD9C-F666-4679-A691-D6855089DCE6}" dt="2021-11-01T09:40:51.761" v="548" actId="47"/>
        <pc:sldMkLst>
          <pc:docMk/>
          <pc:sldMk cId="3725030762" sldId="2076136492"/>
        </pc:sldMkLst>
      </pc:sldChg>
      <pc:sldChg chg="del">
        <pc:chgData name="Sarmad Raza" userId="8411c794f3141e47" providerId="LiveId" clId="{6EF6CD9C-F666-4679-A691-D6855089DCE6}" dt="2021-11-01T09:40:51.999" v="553" actId="47"/>
        <pc:sldMkLst>
          <pc:docMk/>
          <pc:sldMk cId="671024812" sldId="2076136493"/>
        </pc:sldMkLst>
      </pc:sldChg>
      <pc:sldChg chg="del">
        <pc:chgData name="Sarmad Raza" userId="8411c794f3141e47" providerId="LiveId" clId="{6EF6CD9C-F666-4679-A691-D6855089DCE6}" dt="2021-11-01T09:40:52.046" v="554" actId="47"/>
        <pc:sldMkLst>
          <pc:docMk/>
          <pc:sldMk cId="533209263" sldId="2076136494"/>
        </pc:sldMkLst>
      </pc:sldChg>
      <pc:sldChg chg="del">
        <pc:chgData name="Sarmad Raza" userId="8411c794f3141e47" providerId="LiveId" clId="{6EF6CD9C-F666-4679-A691-D6855089DCE6}" dt="2021-11-01T09:40:55.844" v="564" actId="47"/>
        <pc:sldMkLst>
          <pc:docMk/>
          <pc:sldMk cId="3950621067" sldId="2076136495"/>
        </pc:sldMkLst>
      </pc:sldChg>
      <pc:sldChg chg="del">
        <pc:chgData name="Sarmad Raza" userId="8411c794f3141e47" providerId="LiveId" clId="{6EF6CD9C-F666-4679-A691-D6855089DCE6}" dt="2021-11-01T09:41:10.217" v="591" actId="47"/>
        <pc:sldMkLst>
          <pc:docMk/>
          <pc:sldMk cId="4069927188" sldId="2076136497"/>
        </pc:sldMkLst>
      </pc:sldChg>
      <pc:sldChg chg="del">
        <pc:chgData name="Sarmad Raza" userId="8411c794f3141e47" providerId="LiveId" clId="{6EF6CD9C-F666-4679-A691-D6855089DCE6}" dt="2021-11-01T09:40:56.143" v="569" actId="47"/>
        <pc:sldMkLst>
          <pc:docMk/>
          <pc:sldMk cId="2811023218" sldId="2076136498"/>
        </pc:sldMkLst>
      </pc:sldChg>
      <pc:sldChg chg="del">
        <pc:chgData name="Sarmad Raza" userId="8411c794f3141e47" providerId="LiveId" clId="{6EF6CD9C-F666-4679-A691-D6855089DCE6}" dt="2021-11-01T09:41:10.333" v="593" actId="47"/>
        <pc:sldMkLst>
          <pc:docMk/>
          <pc:sldMk cId="1575997060" sldId="2076136504"/>
        </pc:sldMkLst>
      </pc:sldChg>
      <pc:sldChg chg="del">
        <pc:chgData name="Sarmad Raza" userId="8411c794f3141e47" providerId="LiveId" clId="{6EF6CD9C-F666-4679-A691-D6855089DCE6}" dt="2021-11-01T09:41:10.402" v="594" actId="47"/>
        <pc:sldMkLst>
          <pc:docMk/>
          <pc:sldMk cId="3596054875" sldId="2076136505"/>
        </pc:sldMkLst>
      </pc:sldChg>
      <pc:sldChg chg="del">
        <pc:chgData name="Sarmad Raza" userId="8411c794f3141e47" providerId="LiveId" clId="{6EF6CD9C-F666-4679-A691-D6855089DCE6}" dt="2021-11-01T09:40:39.688" v="528" actId="47"/>
        <pc:sldMkLst>
          <pc:docMk/>
          <pc:sldMk cId="857817818" sldId="2076136508"/>
        </pc:sldMkLst>
      </pc:sldChg>
      <pc:sldChg chg="del">
        <pc:chgData name="Sarmad Raza" userId="8411c794f3141e47" providerId="LiveId" clId="{6EF6CD9C-F666-4679-A691-D6855089DCE6}" dt="2021-11-01T09:41:10.887" v="607" actId="47"/>
        <pc:sldMkLst>
          <pc:docMk/>
          <pc:sldMk cId="2673118113" sldId="2076136637"/>
        </pc:sldMkLst>
      </pc:sldChg>
      <pc:sldChg chg="del">
        <pc:chgData name="Sarmad Raza" userId="8411c794f3141e47" providerId="LiveId" clId="{6EF6CD9C-F666-4679-A691-D6855089DCE6}" dt="2021-11-01T09:41:10.903" v="608" actId="47"/>
        <pc:sldMkLst>
          <pc:docMk/>
          <pc:sldMk cId="725018157" sldId="2076136639"/>
        </pc:sldMkLst>
      </pc:sldChg>
      <pc:sldChg chg="del">
        <pc:chgData name="Sarmad Raza" userId="8411c794f3141e47" providerId="LiveId" clId="{6EF6CD9C-F666-4679-A691-D6855089DCE6}" dt="2021-11-01T09:41:10.934" v="609" actId="47"/>
        <pc:sldMkLst>
          <pc:docMk/>
          <pc:sldMk cId="1135541793" sldId="2076136640"/>
        </pc:sldMkLst>
      </pc:sldChg>
      <pc:sldChg chg="del">
        <pc:chgData name="Sarmad Raza" userId="8411c794f3141e47" providerId="LiveId" clId="{6EF6CD9C-F666-4679-A691-D6855089DCE6}" dt="2021-11-01T09:41:11.234" v="617" actId="47"/>
        <pc:sldMkLst>
          <pc:docMk/>
          <pc:sldMk cId="1470479408" sldId="2076136642"/>
        </pc:sldMkLst>
      </pc:sldChg>
      <pc:sldChg chg="del">
        <pc:chgData name="Sarmad Raza" userId="8411c794f3141e47" providerId="LiveId" clId="{6EF6CD9C-F666-4679-A691-D6855089DCE6}" dt="2021-11-01T09:41:11.287" v="618" actId="47"/>
        <pc:sldMkLst>
          <pc:docMk/>
          <pc:sldMk cId="2486793707" sldId="2076136643"/>
        </pc:sldMkLst>
      </pc:sldChg>
      <pc:sldChg chg="del">
        <pc:chgData name="Sarmad Raza" userId="8411c794f3141e47" providerId="LiveId" clId="{6EF6CD9C-F666-4679-A691-D6855089DCE6}" dt="2021-11-01T09:41:11.319" v="619" actId="47"/>
        <pc:sldMkLst>
          <pc:docMk/>
          <pc:sldMk cId="4247031565" sldId="2076136644"/>
        </pc:sldMkLst>
      </pc:sldChg>
      <pc:sldChg chg="del">
        <pc:chgData name="Sarmad Raza" userId="8411c794f3141e47" providerId="LiveId" clId="{6EF6CD9C-F666-4679-A691-D6855089DCE6}" dt="2021-11-01T09:41:11.334" v="620" actId="47"/>
        <pc:sldMkLst>
          <pc:docMk/>
          <pc:sldMk cId="1864057779" sldId="2076136646"/>
        </pc:sldMkLst>
      </pc:sldChg>
      <pc:sldChg chg="del">
        <pc:chgData name="Sarmad Raza" userId="8411c794f3141e47" providerId="LiveId" clId="{6EF6CD9C-F666-4679-A691-D6855089DCE6}" dt="2021-11-01T09:41:11.387" v="621" actId="47"/>
        <pc:sldMkLst>
          <pc:docMk/>
          <pc:sldMk cId="960341863" sldId="2076136647"/>
        </pc:sldMkLst>
      </pc:sldChg>
      <pc:sldChg chg="del">
        <pc:chgData name="Sarmad Raza" userId="8411c794f3141e47" providerId="LiveId" clId="{6EF6CD9C-F666-4679-A691-D6855089DCE6}" dt="2021-11-01T09:41:10.110" v="588" actId="47"/>
        <pc:sldMkLst>
          <pc:docMk/>
          <pc:sldMk cId="2383557999" sldId="2076136649"/>
        </pc:sldMkLst>
      </pc:sldChg>
      <pc:sldChg chg="del">
        <pc:chgData name="Sarmad Raza" userId="8411c794f3141e47" providerId="LiveId" clId="{6EF6CD9C-F666-4679-A691-D6855089DCE6}" dt="2021-11-01T09:41:10.255" v="592" actId="47"/>
        <pc:sldMkLst>
          <pc:docMk/>
          <pc:sldMk cId="225443298" sldId="2076136650"/>
        </pc:sldMkLst>
      </pc:sldChg>
      <pc:sldChg chg="del">
        <pc:chgData name="Sarmad Raza" userId="8411c794f3141e47" providerId="LiveId" clId="{6EF6CD9C-F666-4679-A691-D6855089DCE6}" dt="2021-11-01T09:41:11.734" v="630" actId="47"/>
        <pc:sldMkLst>
          <pc:docMk/>
          <pc:sldMk cId="870136998" sldId="2076136655"/>
        </pc:sldMkLst>
      </pc:sldChg>
      <pc:sldChg chg="del">
        <pc:chgData name="Sarmad Raza" userId="8411c794f3141e47" providerId="LiveId" clId="{6EF6CD9C-F666-4679-A691-D6855089DCE6}" dt="2021-11-01T09:41:11.703" v="629" actId="47"/>
        <pc:sldMkLst>
          <pc:docMk/>
          <pc:sldMk cId="3559869493" sldId="2076136656"/>
        </pc:sldMkLst>
      </pc:sldChg>
      <pc:sldChg chg="del">
        <pc:chgData name="Sarmad Raza" userId="8411c794f3141e47" providerId="LiveId" clId="{6EF6CD9C-F666-4679-A691-D6855089DCE6}" dt="2021-11-01T09:41:11.793" v="631" actId="47"/>
        <pc:sldMkLst>
          <pc:docMk/>
          <pc:sldMk cId="3615519173" sldId="2076136657"/>
        </pc:sldMkLst>
      </pc:sldChg>
      <pc:sldChg chg="del">
        <pc:chgData name="Sarmad Raza" userId="8411c794f3141e47" providerId="LiveId" clId="{6EF6CD9C-F666-4679-A691-D6855089DCE6}" dt="2021-11-01T09:41:11.857" v="632" actId="47"/>
        <pc:sldMkLst>
          <pc:docMk/>
          <pc:sldMk cId="562452146" sldId="2076136658"/>
        </pc:sldMkLst>
      </pc:sldChg>
      <pc:sldChg chg="del">
        <pc:chgData name="Sarmad Raza" userId="8411c794f3141e47" providerId="LiveId" clId="{6EF6CD9C-F666-4679-A691-D6855089DCE6}" dt="2021-11-01T09:41:11.888" v="633" actId="47"/>
        <pc:sldMkLst>
          <pc:docMk/>
          <pc:sldMk cId="329082082" sldId="2076136659"/>
        </pc:sldMkLst>
      </pc:sldChg>
      <pc:sldChg chg="del">
        <pc:chgData name="Sarmad Raza" userId="8411c794f3141e47" providerId="LiveId" clId="{6EF6CD9C-F666-4679-A691-D6855089DCE6}" dt="2021-11-01T09:41:11.935" v="634" actId="47"/>
        <pc:sldMkLst>
          <pc:docMk/>
          <pc:sldMk cId="2640159741" sldId="2076136660"/>
        </pc:sldMkLst>
      </pc:sldChg>
      <pc:sldChg chg="addSp delSp modSp add del mod ord delAnim modAnim">
        <pc:chgData name="Sarmad Raza" userId="8411c794f3141e47" providerId="LiveId" clId="{6EF6CD9C-F666-4679-A691-D6855089DCE6}" dt="2021-11-03T09:42:35" v="2776" actId="2696"/>
        <pc:sldMkLst>
          <pc:docMk/>
          <pc:sldMk cId="778958128" sldId="2076136680"/>
        </pc:sldMkLst>
        <pc:spChg chg="del mod">
          <ac:chgData name="Sarmad Raza" userId="8411c794f3141e47" providerId="LiveId" clId="{6EF6CD9C-F666-4679-A691-D6855089DCE6}" dt="2021-11-01T10:19:24.805" v="1117"/>
          <ac:spMkLst>
            <pc:docMk/>
            <pc:sldMk cId="778958128" sldId="2076136680"/>
            <ac:spMk id="2" creationId="{AAF12876-D394-44DD-ACFF-DA53207EA100}"/>
          </ac:spMkLst>
        </pc:spChg>
        <pc:spChg chg="mod">
          <ac:chgData name="Sarmad Raza" userId="8411c794f3141e47" providerId="LiveId" clId="{6EF6CD9C-F666-4679-A691-D6855089DCE6}" dt="2021-11-01T10:19:30.539" v="1118" actId="108"/>
          <ac:spMkLst>
            <pc:docMk/>
            <pc:sldMk cId="778958128" sldId="2076136680"/>
            <ac:spMk id="6" creationId="{F9CB73BB-2AA6-458F-9B0A-E987A051A35E}"/>
          </ac:spMkLst>
        </pc:spChg>
        <pc:picChg chg="add mod">
          <ac:chgData name="Sarmad Raza" userId="8411c794f3141e47" providerId="LiveId" clId="{6EF6CD9C-F666-4679-A691-D6855089DCE6}" dt="2021-11-01T10:19:35.606" v="1119" actId="1076"/>
          <ac:picMkLst>
            <pc:docMk/>
            <pc:sldMk cId="778958128" sldId="2076136680"/>
            <ac:picMk id="1026" creationId="{49005158-C2FF-4B60-8F44-F6898D2F6EF6}"/>
          </ac:picMkLst>
        </pc:picChg>
      </pc:sldChg>
      <pc:sldChg chg="del">
        <pc:chgData name="Sarmad Raza" userId="8411c794f3141e47" providerId="LiveId" clId="{6EF6CD9C-F666-4679-A691-D6855089DCE6}" dt="2021-11-01T09:40:51.930" v="552" actId="47"/>
        <pc:sldMkLst>
          <pc:docMk/>
          <pc:sldMk cId="2538533857" sldId="2076136681"/>
        </pc:sldMkLst>
      </pc:sldChg>
      <pc:sldChg chg="del">
        <pc:chgData name="Sarmad Raza" userId="8411c794f3141e47" providerId="LiveId" clId="{6EF6CD9C-F666-4679-A691-D6855089DCE6}" dt="2021-11-01T09:40:51.788" v="549" actId="47"/>
        <pc:sldMkLst>
          <pc:docMk/>
          <pc:sldMk cId="3703179053" sldId="2076136682"/>
        </pc:sldMkLst>
      </pc:sldChg>
      <pc:sldChg chg="del">
        <pc:chgData name="Sarmad Raza" userId="8411c794f3141e47" providerId="LiveId" clId="{6EF6CD9C-F666-4679-A691-D6855089DCE6}" dt="2021-11-01T09:40:51.835" v="550" actId="47"/>
        <pc:sldMkLst>
          <pc:docMk/>
          <pc:sldMk cId="2466816667" sldId="2076136683"/>
        </pc:sldMkLst>
      </pc:sldChg>
      <pc:sldChg chg="del">
        <pc:chgData name="Sarmad Raza" userId="8411c794f3141e47" providerId="LiveId" clId="{6EF6CD9C-F666-4679-A691-D6855089DCE6}" dt="2021-11-01T09:40:51.899" v="551" actId="47"/>
        <pc:sldMkLst>
          <pc:docMk/>
          <pc:sldMk cId="1232742339" sldId="2076136684"/>
        </pc:sldMkLst>
      </pc:sldChg>
      <pc:sldChg chg="del">
        <pc:chgData name="Sarmad Raza" userId="8411c794f3141e47" providerId="LiveId" clId="{6EF6CD9C-F666-4679-A691-D6855089DCE6}" dt="2021-11-01T09:41:07.677" v="576" actId="47"/>
        <pc:sldMkLst>
          <pc:docMk/>
          <pc:sldMk cId="1097116516" sldId="2076136685"/>
        </pc:sldMkLst>
      </pc:sldChg>
      <pc:sldChg chg="del">
        <pc:chgData name="Sarmad Raza" userId="8411c794f3141e47" providerId="LiveId" clId="{6EF6CD9C-F666-4679-A691-D6855089DCE6}" dt="2021-11-01T09:40:52.099" v="555" actId="47"/>
        <pc:sldMkLst>
          <pc:docMk/>
          <pc:sldMk cId="191857178" sldId="2076136686"/>
        </pc:sldMkLst>
      </pc:sldChg>
      <pc:sldChg chg="del">
        <pc:chgData name="Sarmad Raza" userId="8411c794f3141e47" providerId="LiveId" clId="{6EF6CD9C-F666-4679-A691-D6855089DCE6}" dt="2021-11-01T09:40:52.146" v="556" actId="47"/>
        <pc:sldMkLst>
          <pc:docMk/>
          <pc:sldMk cId="2754652294" sldId="2076136687"/>
        </pc:sldMkLst>
      </pc:sldChg>
      <pc:sldChg chg="del">
        <pc:chgData name="Sarmad Raza" userId="8411c794f3141e47" providerId="LiveId" clId="{6EF6CD9C-F666-4679-A691-D6855089DCE6}" dt="2021-11-01T09:40:53.549" v="557" actId="47"/>
        <pc:sldMkLst>
          <pc:docMk/>
          <pc:sldMk cId="1412839420" sldId="2076136688"/>
        </pc:sldMkLst>
      </pc:sldChg>
      <pc:sldChg chg="del">
        <pc:chgData name="Sarmad Raza" userId="8411c794f3141e47" providerId="LiveId" clId="{6EF6CD9C-F666-4679-A691-D6855089DCE6}" dt="2021-11-01T09:40:54.019" v="558" actId="47"/>
        <pc:sldMkLst>
          <pc:docMk/>
          <pc:sldMk cId="3316241284" sldId="2076136690"/>
        </pc:sldMkLst>
      </pc:sldChg>
      <pc:sldChg chg="del">
        <pc:chgData name="Sarmad Raza" userId="8411c794f3141e47" providerId="LiveId" clId="{6EF6CD9C-F666-4679-A691-D6855089DCE6}" dt="2021-11-01T09:41:07.207" v="575" actId="47"/>
        <pc:sldMkLst>
          <pc:docMk/>
          <pc:sldMk cId="801171594" sldId="2076136692"/>
        </pc:sldMkLst>
      </pc:sldChg>
      <pc:sldChg chg="del">
        <pc:chgData name="Sarmad Raza" userId="8411c794f3141e47" providerId="LiveId" clId="{6EF6CD9C-F666-4679-A691-D6855089DCE6}" dt="2021-11-01T09:41:08.179" v="578" actId="47"/>
        <pc:sldMkLst>
          <pc:docMk/>
          <pc:sldMk cId="1642399771" sldId="2076136693"/>
        </pc:sldMkLst>
      </pc:sldChg>
      <pc:sldChg chg="del">
        <pc:chgData name="Sarmad Raza" userId="8411c794f3141e47" providerId="LiveId" clId="{6EF6CD9C-F666-4679-A691-D6855089DCE6}" dt="2021-11-01T09:40:55.392" v="563" actId="47"/>
        <pc:sldMkLst>
          <pc:docMk/>
          <pc:sldMk cId="2583060343" sldId="2076136694"/>
        </pc:sldMkLst>
      </pc:sldChg>
      <pc:sldChg chg="del">
        <pc:chgData name="Sarmad Raza" userId="8411c794f3141e47" providerId="LiveId" clId="{6EF6CD9C-F666-4679-A691-D6855089DCE6}" dt="2021-11-01T09:41:08.126" v="577" actId="47"/>
        <pc:sldMkLst>
          <pc:docMk/>
          <pc:sldMk cId="118995711" sldId="2076136695"/>
        </pc:sldMkLst>
      </pc:sldChg>
      <pc:sldChg chg="del">
        <pc:chgData name="Sarmad Raza" userId="8411c794f3141e47" providerId="LiveId" clId="{6EF6CD9C-F666-4679-A691-D6855089DCE6}" dt="2021-11-01T09:40:55.973" v="566" actId="47"/>
        <pc:sldMkLst>
          <pc:docMk/>
          <pc:sldMk cId="996664237" sldId="2076136696"/>
        </pc:sldMkLst>
      </pc:sldChg>
      <pc:sldChg chg="del">
        <pc:chgData name="Sarmad Raza" userId="8411c794f3141e47" providerId="LiveId" clId="{6EF6CD9C-F666-4679-A691-D6855089DCE6}" dt="2021-11-01T09:40:56.051" v="567" actId="47"/>
        <pc:sldMkLst>
          <pc:docMk/>
          <pc:sldMk cId="1284164703" sldId="2076136697"/>
        </pc:sldMkLst>
      </pc:sldChg>
      <pc:sldChg chg="del">
        <pc:chgData name="Sarmad Raza" userId="8411c794f3141e47" providerId="LiveId" clId="{6EF6CD9C-F666-4679-A691-D6855089DCE6}" dt="2021-11-01T09:40:56.133" v="568" actId="47"/>
        <pc:sldMkLst>
          <pc:docMk/>
          <pc:sldMk cId="2482791787" sldId="2076136699"/>
        </pc:sldMkLst>
      </pc:sldChg>
      <pc:sldChg chg="del">
        <pc:chgData name="Sarmad Raza" userId="8411c794f3141e47" providerId="LiveId" clId="{6EF6CD9C-F666-4679-A691-D6855089DCE6}" dt="2021-11-01T09:41:08.280" v="579" actId="47"/>
        <pc:sldMkLst>
          <pc:docMk/>
          <pc:sldMk cId="2089643532" sldId="2076136700"/>
        </pc:sldMkLst>
      </pc:sldChg>
      <pc:sldChg chg="del">
        <pc:chgData name="Sarmad Raza" userId="8411c794f3141e47" providerId="LiveId" clId="{6EF6CD9C-F666-4679-A691-D6855089DCE6}" dt="2021-11-01T09:41:10.802" v="605" actId="47"/>
        <pc:sldMkLst>
          <pc:docMk/>
          <pc:sldMk cId="3813146717" sldId="2076136811"/>
        </pc:sldMkLst>
      </pc:sldChg>
      <pc:sldChg chg="del">
        <pc:chgData name="Sarmad Raza" userId="8411c794f3141e47" providerId="LiveId" clId="{6EF6CD9C-F666-4679-A691-D6855089DCE6}" dt="2021-11-01T09:41:10.141" v="589" actId="47"/>
        <pc:sldMkLst>
          <pc:docMk/>
          <pc:sldMk cId="3286275927" sldId="2076136814"/>
        </pc:sldMkLst>
      </pc:sldChg>
      <pc:sldChg chg="addSp delSp modSp add del mod">
        <pc:chgData name="Sarmad Raza" userId="8411c794f3141e47" providerId="LiveId" clId="{6EF6CD9C-F666-4679-A691-D6855089DCE6}" dt="2021-11-01T09:41:17.596" v="650" actId="47"/>
        <pc:sldMkLst>
          <pc:docMk/>
          <pc:sldMk cId="2393070857" sldId="2076136822"/>
        </pc:sldMkLst>
        <pc:spChg chg="del">
          <ac:chgData name="Sarmad Raza" userId="8411c794f3141e47" providerId="LiveId" clId="{6EF6CD9C-F666-4679-A691-D6855089DCE6}" dt="2021-11-01T09:27:50.030" v="356" actId="478"/>
          <ac:spMkLst>
            <pc:docMk/>
            <pc:sldMk cId="2393070857" sldId="2076136822"/>
            <ac:spMk id="3" creationId="{2E36EDF5-F8BD-4876-97A0-AF2707620FFE}"/>
          </ac:spMkLst>
        </pc:spChg>
        <pc:spChg chg="add mod">
          <ac:chgData name="Sarmad Raza" userId="8411c794f3141e47" providerId="LiveId" clId="{6EF6CD9C-F666-4679-A691-D6855089DCE6}" dt="2021-11-01T09:30:07.450" v="392"/>
          <ac:spMkLst>
            <pc:docMk/>
            <pc:sldMk cId="2393070857" sldId="2076136822"/>
            <ac:spMk id="5" creationId="{1B5C97E8-F1DD-42F5-A4FE-AF052CE6B1EE}"/>
          </ac:spMkLst>
        </pc:spChg>
        <pc:spChg chg="del mod">
          <ac:chgData name="Sarmad Raza" userId="8411c794f3141e47" providerId="LiveId" clId="{6EF6CD9C-F666-4679-A691-D6855089DCE6}" dt="2021-11-01T09:32:32.131" v="450"/>
          <ac:spMkLst>
            <pc:docMk/>
            <pc:sldMk cId="2393070857" sldId="2076136822"/>
            <ac:spMk id="6" creationId="{F9CB73BB-2AA6-458F-9B0A-E987A051A35E}"/>
          </ac:spMkLst>
        </pc:spChg>
        <pc:spChg chg="add mod">
          <ac:chgData name="Sarmad Raza" userId="8411c794f3141e47" providerId="LiveId" clId="{6EF6CD9C-F666-4679-A691-D6855089DCE6}" dt="2021-11-01T09:30:07.450" v="392"/>
          <ac:spMkLst>
            <pc:docMk/>
            <pc:sldMk cId="2393070857" sldId="2076136822"/>
            <ac:spMk id="7" creationId="{A580A17F-CA5D-4739-BD94-96A71E41699E}"/>
          </ac:spMkLst>
        </pc:spChg>
        <pc:spChg chg="add mod">
          <ac:chgData name="Sarmad Raza" userId="8411c794f3141e47" providerId="LiveId" clId="{6EF6CD9C-F666-4679-A691-D6855089DCE6}" dt="2021-11-01T09:30:07.450" v="392"/>
          <ac:spMkLst>
            <pc:docMk/>
            <pc:sldMk cId="2393070857" sldId="2076136822"/>
            <ac:spMk id="8" creationId="{77FF83AB-6E90-4218-B73A-95954859DB89}"/>
          </ac:spMkLst>
        </pc:spChg>
        <pc:spChg chg="add mod">
          <ac:chgData name="Sarmad Raza" userId="8411c794f3141e47" providerId="LiveId" clId="{6EF6CD9C-F666-4679-A691-D6855089DCE6}" dt="2021-11-01T09:30:07.450" v="392"/>
          <ac:spMkLst>
            <pc:docMk/>
            <pc:sldMk cId="2393070857" sldId="2076136822"/>
            <ac:spMk id="9" creationId="{93D359F9-9044-4004-A34D-DAB632742770}"/>
          </ac:spMkLst>
        </pc:spChg>
        <pc:spChg chg="add mod">
          <ac:chgData name="Sarmad Raza" userId="8411c794f3141e47" providerId="LiveId" clId="{6EF6CD9C-F666-4679-A691-D6855089DCE6}" dt="2021-11-01T09:30:07.450" v="392"/>
          <ac:spMkLst>
            <pc:docMk/>
            <pc:sldMk cId="2393070857" sldId="2076136822"/>
            <ac:spMk id="10" creationId="{C116D189-876B-454E-A861-BFE14F82AF79}"/>
          </ac:spMkLst>
        </pc:spChg>
        <pc:spChg chg="add mod">
          <ac:chgData name="Sarmad Raza" userId="8411c794f3141e47" providerId="LiveId" clId="{6EF6CD9C-F666-4679-A691-D6855089DCE6}" dt="2021-11-01T09:30:07.450" v="392"/>
          <ac:spMkLst>
            <pc:docMk/>
            <pc:sldMk cId="2393070857" sldId="2076136822"/>
            <ac:spMk id="11" creationId="{4C0F0305-E785-4A1C-93AC-4316D33FF1B2}"/>
          </ac:spMkLst>
        </pc:spChg>
        <pc:spChg chg="add mod">
          <ac:chgData name="Sarmad Raza" userId="8411c794f3141e47" providerId="LiveId" clId="{6EF6CD9C-F666-4679-A691-D6855089DCE6}" dt="2021-11-01T09:30:07.450" v="392"/>
          <ac:spMkLst>
            <pc:docMk/>
            <pc:sldMk cId="2393070857" sldId="2076136822"/>
            <ac:spMk id="12" creationId="{07199B18-B4C9-4649-A6A3-D3F29D18EC8F}"/>
          </ac:spMkLst>
        </pc:spChg>
        <pc:spChg chg="add mod">
          <ac:chgData name="Sarmad Raza" userId="8411c794f3141e47" providerId="LiveId" clId="{6EF6CD9C-F666-4679-A691-D6855089DCE6}" dt="2021-11-01T09:30:07.450" v="392"/>
          <ac:spMkLst>
            <pc:docMk/>
            <pc:sldMk cId="2393070857" sldId="2076136822"/>
            <ac:spMk id="13" creationId="{BDDC996A-C1E7-4D73-8407-66E92702A44C}"/>
          </ac:spMkLst>
        </pc:spChg>
        <pc:spChg chg="add del mod">
          <ac:chgData name="Sarmad Raza" userId="8411c794f3141e47" providerId="LiveId" clId="{6EF6CD9C-F666-4679-A691-D6855089DCE6}" dt="2021-11-01T09:30:07.450" v="392"/>
          <ac:spMkLst>
            <pc:docMk/>
            <pc:sldMk cId="2393070857" sldId="2076136822"/>
            <ac:spMk id="14" creationId="{CBFC89C4-62F8-41B0-97F8-92B9B909350A}"/>
          </ac:spMkLst>
        </pc:spChg>
        <pc:spChg chg="add mod">
          <ac:chgData name="Sarmad Raza" userId="8411c794f3141e47" providerId="LiveId" clId="{6EF6CD9C-F666-4679-A691-D6855089DCE6}" dt="2021-11-01T09:30:07.450" v="392"/>
          <ac:spMkLst>
            <pc:docMk/>
            <pc:sldMk cId="2393070857" sldId="2076136822"/>
            <ac:spMk id="15" creationId="{F377C4BC-A127-48DE-A100-DA7FC209085D}"/>
          </ac:spMkLst>
        </pc:spChg>
        <pc:spChg chg="add mod">
          <ac:chgData name="Sarmad Raza" userId="8411c794f3141e47" providerId="LiveId" clId="{6EF6CD9C-F666-4679-A691-D6855089DCE6}" dt="2021-11-01T09:30:07.450" v="392"/>
          <ac:spMkLst>
            <pc:docMk/>
            <pc:sldMk cId="2393070857" sldId="2076136822"/>
            <ac:spMk id="16" creationId="{80735690-2D1F-4D5B-9185-1746489F6471}"/>
          </ac:spMkLst>
        </pc:spChg>
        <pc:spChg chg="add mod">
          <ac:chgData name="Sarmad Raza" userId="8411c794f3141e47" providerId="LiveId" clId="{6EF6CD9C-F666-4679-A691-D6855089DCE6}" dt="2021-11-01T09:30:07.450" v="392"/>
          <ac:spMkLst>
            <pc:docMk/>
            <pc:sldMk cId="2393070857" sldId="2076136822"/>
            <ac:spMk id="17" creationId="{8267AAF3-DC2B-4E23-B378-7D20ADB142C1}"/>
          </ac:spMkLst>
        </pc:spChg>
        <pc:spChg chg="add mod">
          <ac:chgData name="Sarmad Raza" userId="8411c794f3141e47" providerId="LiveId" clId="{6EF6CD9C-F666-4679-A691-D6855089DCE6}" dt="2021-11-01T09:30:07.450" v="392"/>
          <ac:spMkLst>
            <pc:docMk/>
            <pc:sldMk cId="2393070857" sldId="2076136822"/>
            <ac:spMk id="18" creationId="{E817D7C1-F3E5-43B7-8D17-4FED78952ED8}"/>
          </ac:spMkLst>
        </pc:spChg>
        <pc:spChg chg="add mod">
          <ac:chgData name="Sarmad Raza" userId="8411c794f3141e47" providerId="LiveId" clId="{6EF6CD9C-F666-4679-A691-D6855089DCE6}" dt="2021-11-01T09:30:07.450" v="392"/>
          <ac:spMkLst>
            <pc:docMk/>
            <pc:sldMk cId="2393070857" sldId="2076136822"/>
            <ac:spMk id="20" creationId="{66B859F4-0235-4580-8F42-29CECF463435}"/>
          </ac:spMkLst>
        </pc:spChg>
        <pc:spChg chg="add mod">
          <ac:chgData name="Sarmad Raza" userId="8411c794f3141e47" providerId="LiveId" clId="{6EF6CD9C-F666-4679-A691-D6855089DCE6}" dt="2021-11-01T09:30:07.450" v="392"/>
          <ac:spMkLst>
            <pc:docMk/>
            <pc:sldMk cId="2393070857" sldId="2076136822"/>
            <ac:spMk id="21" creationId="{D75FAAB7-4C47-4F18-A2BA-16442501945A}"/>
          </ac:spMkLst>
        </pc:spChg>
        <pc:spChg chg="add del mod">
          <ac:chgData name="Sarmad Raza" userId="8411c794f3141e47" providerId="LiveId" clId="{6EF6CD9C-F666-4679-A691-D6855089DCE6}" dt="2021-11-01T09:31:34.340" v="416"/>
          <ac:spMkLst>
            <pc:docMk/>
            <pc:sldMk cId="2393070857" sldId="2076136822"/>
            <ac:spMk id="23" creationId="{E5F56978-B20F-4B3F-B904-C177F2E395DF}"/>
          </ac:spMkLst>
        </pc:spChg>
        <pc:spChg chg="add mod">
          <ac:chgData name="Sarmad Raza" userId="8411c794f3141e47" providerId="LiveId" clId="{6EF6CD9C-F666-4679-A691-D6855089DCE6}" dt="2021-11-01T09:31:34.340" v="416"/>
          <ac:spMkLst>
            <pc:docMk/>
            <pc:sldMk cId="2393070857" sldId="2076136822"/>
            <ac:spMk id="24" creationId="{1349008A-A5B6-4BC6-8082-07AA7065C93F}"/>
          </ac:spMkLst>
        </pc:spChg>
        <pc:spChg chg="add mod">
          <ac:chgData name="Sarmad Raza" userId="8411c794f3141e47" providerId="LiveId" clId="{6EF6CD9C-F666-4679-A691-D6855089DCE6}" dt="2021-11-01T09:31:34.340" v="416"/>
          <ac:spMkLst>
            <pc:docMk/>
            <pc:sldMk cId="2393070857" sldId="2076136822"/>
            <ac:spMk id="25" creationId="{E0191E9E-51BC-4EBD-987C-B32D039D1A84}"/>
          </ac:spMkLst>
        </pc:spChg>
        <pc:spChg chg="add mod">
          <ac:chgData name="Sarmad Raza" userId="8411c794f3141e47" providerId="LiveId" clId="{6EF6CD9C-F666-4679-A691-D6855089DCE6}" dt="2021-11-01T09:31:34.340" v="416"/>
          <ac:spMkLst>
            <pc:docMk/>
            <pc:sldMk cId="2393070857" sldId="2076136822"/>
            <ac:spMk id="26" creationId="{4C989BD1-3BA1-468D-B37E-3F4A64157F6F}"/>
          </ac:spMkLst>
        </pc:spChg>
        <pc:spChg chg="add mod">
          <ac:chgData name="Sarmad Raza" userId="8411c794f3141e47" providerId="LiveId" clId="{6EF6CD9C-F666-4679-A691-D6855089DCE6}" dt="2021-11-01T09:31:34.340" v="416"/>
          <ac:spMkLst>
            <pc:docMk/>
            <pc:sldMk cId="2393070857" sldId="2076136822"/>
            <ac:spMk id="27" creationId="{9F1E1BE7-BCC5-478C-9F4F-14458B8E773D}"/>
          </ac:spMkLst>
        </pc:spChg>
        <pc:spChg chg="add mod">
          <ac:chgData name="Sarmad Raza" userId="8411c794f3141e47" providerId="LiveId" clId="{6EF6CD9C-F666-4679-A691-D6855089DCE6}" dt="2021-11-01T09:31:34.340" v="416"/>
          <ac:spMkLst>
            <pc:docMk/>
            <pc:sldMk cId="2393070857" sldId="2076136822"/>
            <ac:spMk id="28" creationId="{743A6BB6-241C-4E2C-AC3F-EF5D47063858}"/>
          </ac:spMkLst>
        </pc:spChg>
        <pc:spChg chg="add mod">
          <ac:chgData name="Sarmad Raza" userId="8411c794f3141e47" providerId="LiveId" clId="{6EF6CD9C-F666-4679-A691-D6855089DCE6}" dt="2021-11-01T09:31:34.340" v="416"/>
          <ac:spMkLst>
            <pc:docMk/>
            <pc:sldMk cId="2393070857" sldId="2076136822"/>
            <ac:spMk id="29" creationId="{F77E77B0-7949-4CA6-B29C-A2BAD829DC46}"/>
          </ac:spMkLst>
        </pc:spChg>
        <pc:spChg chg="add mod">
          <ac:chgData name="Sarmad Raza" userId="8411c794f3141e47" providerId="LiveId" clId="{6EF6CD9C-F666-4679-A691-D6855089DCE6}" dt="2021-11-01T09:31:34.340" v="416"/>
          <ac:spMkLst>
            <pc:docMk/>
            <pc:sldMk cId="2393070857" sldId="2076136822"/>
            <ac:spMk id="30" creationId="{8759B858-1D8F-4A98-B25F-CB3858757CDA}"/>
          </ac:spMkLst>
        </pc:spChg>
        <pc:spChg chg="add del mod">
          <ac:chgData name="Sarmad Raza" userId="8411c794f3141e47" providerId="LiveId" clId="{6EF6CD9C-F666-4679-A691-D6855089DCE6}" dt="2021-11-01T09:31:34.340" v="416"/>
          <ac:spMkLst>
            <pc:docMk/>
            <pc:sldMk cId="2393070857" sldId="2076136822"/>
            <ac:spMk id="31" creationId="{1BB22A55-7FD2-4629-90B6-A429980EDCC2}"/>
          </ac:spMkLst>
        </pc:spChg>
        <pc:spChg chg="add mod">
          <ac:chgData name="Sarmad Raza" userId="8411c794f3141e47" providerId="LiveId" clId="{6EF6CD9C-F666-4679-A691-D6855089DCE6}" dt="2021-11-01T09:31:34.340" v="416"/>
          <ac:spMkLst>
            <pc:docMk/>
            <pc:sldMk cId="2393070857" sldId="2076136822"/>
            <ac:spMk id="32" creationId="{2AB0125B-81B6-44E1-9EF1-CBEB4B00F6DE}"/>
          </ac:spMkLst>
        </pc:spChg>
        <pc:spChg chg="add mod">
          <ac:chgData name="Sarmad Raza" userId="8411c794f3141e47" providerId="LiveId" clId="{6EF6CD9C-F666-4679-A691-D6855089DCE6}" dt="2021-11-01T09:31:34.340" v="416"/>
          <ac:spMkLst>
            <pc:docMk/>
            <pc:sldMk cId="2393070857" sldId="2076136822"/>
            <ac:spMk id="33" creationId="{99C9DCB4-6FAD-44C9-9F11-EB1D6C9393CB}"/>
          </ac:spMkLst>
        </pc:spChg>
        <pc:spChg chg="add mod">
          <ac:chgData name="Sarmad Raza" userId="8411c794f3141e47" providerId="LiveId" clId="{6EF6CD9C-F666-4679-A691-D6855089DCE6}" dt="2021-11-01T09:31:34.340" v="416"/>
          <ac:spMkLst>
            <pc:docMk/>
            <pc:sldMk cId="2393070857" sldId="2076136822"/>
            <ac:spMk id="34" creationId="{7CC7845A-2324-452D-87B1-E61D93A3B9F1}"/>
          </ac:spMkLst>
        </pc:spChg>
        <pc:spChg chg="add mod">
          <ac:chgData name="Sarmad Raza" userId="8411c794f3141e47" providerId="LiveId" clId="{6EF6CD9C-F666-4679-A691-D6855089DCE6}" dt="2021-11-01T09:31:34.340" v="416"/>
          <ac:spMkLst>
            <pc:docMk/>
            <pc:sldMk cId="2393070857" sldId="2076136822"/>
            <ac:spMk id="35" creationId="{6D86A62A-5278-44F0-AEB3-0B1775F500BB}"/>
          </ac:spMkLst>
        </pc:spChg>
        <pc:spChg chg="add mod">
          <ac:chgData name="Sarmad Raza" userId="8411c794f3141e47" providerId="LiveId" clId="{6EF6CD9C-F666-4679-A691-D6855089DCE6}" dt="2021-11-01T09:31:34.340" v="416"/>
          <ac:spMkLst>
            <pc:docMk/>
            <pc:sldMk cId="2393070857" sldId="2076136822"/>
            <ac:spMk id="37" creationId="{A671AD3C-E0BA-49A1-8FF3-D8BAF92DA39A}"/>
          </ac:spMkLst>
        </pc:spChg>
        <pc:spChg chg="add mod">
          <ac:chgData name="Sarmad Raza" userId="8411c794f3141e47" providerId="LiveId" clId="{6EF6CD9C-F666-4679-A691-D6855089DCE6}" dt="2021-11-01T09:31:34.340" v="416"/>
          <ac:spMkLst>
            <pc:docMk/>
            <pc:sldMk cId="2393070857" sldId="2076136822"/>
            <ac:spMk id="38" creationId="{749B0A4C-006B-4046-B606-46776E2A277B}"/>
          </ac:spMkLst>
        </pc:spChg>
        <pc:spChg chg="add mod">
          <ac:chgData name="Sarmad Raza" userId="8411c794f3141e47" providerId="LiveId" clId="{6EF6CD9C-F666-4679-A691-D6855089DCE6}" dt="2021-11-01T09:33:58.792" v="478" actId="14100"/>
          <ac:spMkLst>
            <pc:docMk/>
            <pc:sldMk cId="2393070857" sldId="2076136822"/>
            <ac:spMk id="41" creationId="{E9BB4090-97E3-4FD8-A216-72613138EDEF}"/>
          </ac:spMkLst>
        </pc:spChg>
        <pc:spChg chg="add mod">
          <ac:chgData name="Sarmad Raza" userId="8411c794f3141e47" providerId="LiveId" clId="{6EF6CD9C-F666-4679-A691-D6855089DCE6}" dt="2021-11-01T09:34:17.981" v="483" actId="14100"/>
          <ac:spMkLst>
            <pc:docMk/>
            <pc:sldMk cId="2393070857" sldId="2076136822"/>
            <ac:spMk id="42" creationId="{D1D93B38-69D5-4EE7-B2B5-9C15A75EBC12}"/>
          </ac:spMkLst>
        </pc:spChg>
        <pc:spChg chg="add mod">
          <ac:chgData name="Sarmad Raza" userId="8411c794f3141e47" providerId="LiveId" clId="{6EF6CD9C-F666-4679-A691-D6855089DCE6}" dt="2021-11-01T09:33:44.332" v="476" actId="1076"/>
          <ac:spMkLst>
            <pc:docMk/>
            <pc:sldMk cId="2393070857" sldId="2076136822"/>
            <ac:spMk id="43" creationId="{E7FFC682-6E84-4F87-9581-483107295314}"/>
          </ac:spMkLst>
        </pc:spChg>
        <pc:spChg chg="add mod">
          <ac:chgData name="Sarmad Raza" userId="8411c794f3141e47" providerId="LiveId" clId="{6EF6CD9C-F666-4679-A691-D6855089DCE6}" dt="2021-11-01T09:34:25.920" v="484" actId="1076"/>
          <ac:spMkLst>
            <pc:docMk/>
            <pc:sldMk cId="2393070857" sldId="2076136822"/>
            <ac:spMk id="44" creationId="{8BABF231-0ABA-458A-A14D-BAC573A47994}"/>
          </ac:spMkLst>
        </pc:spChg>
        <pc:spChg chg="add mod">
          <ac:chgData name="Sarmad Raza" userId="8411c794f3141e47" providerId="LiveId" clId="{6EF6CD9C-F666-4679-A691-D6855089DCE6}" dt="2021-11-01T09:33:44.332" v="476" actId="1076"/>
          <ac:spMkLst>
            <pc:docMk/>
            <pc:sldMk cId="2393070857" sldId="2076136822"/>
            <ac:spMk id="45" creationId="{B1AEFF68-1AEF-445F-85F6-245BE2F3BF88}"/>
          </ac:spMkLst>
        </pc:spChg>
        <pc:spChg chg="add mod">
          <ac:chgData name="Sarmad Raza" userId="8411c794f3141e47" providerId="LiveId" clId="{6EF6CD9C-F666-4679-A691-D6855089DCE6}" dt="2021-11-01T09:33:44.332" v="476" actId="1076"/>
          <ac:spMkLst>
            <pc:docMk/>
            <pc:sldMk cId="2393070857" sldId="2076136822"/>
            <ac:spMk id="46" creationId="{8C264B3B-F89D-461D-939E-A3C0CB51514E}"/>
          </ac:spMkLst>
        </pc:spChg>
        <pc:spChg chg="add mod">
          <ac:chgData name="Sarmad Raza" userId="8411c794f3141e47" providerId="LiveId" clId="{6EF6CD9C-F666-4679-A691-D6855089DCE6}" dt="2021-11-01T09:33:44.332" v="476" actId="1076"/>
          <ac:spMkLst>
            <pc:docMk/>
            <pc:sldMk cId="2393070857" sldId="2076136822"/>
            <ac:spMk id="47" creationId="{8209D6FE-F914-473D-AA0B-44A09BDAF649}"/>
          </ac:spMkLst>
        </pc:spChg>
        <pc:spChg chg="add mod">
          <ac:chgData name="Sarmad Raza" userId="8411c794f3141e47" providerId="LiveId" clId="{6EF6CD9C-F666-4679-A691-D6855089DCE6}" dt="2021-11-01T09:33:44.332" v="476" actId="1076"/>
          <ac:spMkLst>
            <pc:docMk/>
            <pc:sldMk cId="2393070857" sldId="2076136822"/>
            <ac:spMk id="48" creationId="{C7A3858F-6BC1-445E-A9F1-51B117470B94}"/>
          </ac:spMkLst>
        </pc:spChg>
        <pc:spChg chg="add del mod">
          <ac:chgData name="Sarmad Raza" userId="8411c794f3141e47" providerId="LiveId" clId="{6EF6CD9C-F666-4679-A691-D6855089DCE6}" dt="2021-11-01T09:32:30.982" v="449" actId="21"/>
          <ac:spMkLst>
            <pc:docMk/>
            <pc:sldMk cId="2393070857" sldId="2076136822"/>
            <ac:spMk id="49" creationId="{7CDCE32D-61AA-426F-A07A-3D59EE47EDB9}"/>
          </ac:spMkLst>
        </pc:spChg>
        <pc:spChg chg="add mod">
          <ac:chgData name="Sarmad Raza" userId="8411c794f3141e47" providerId="LiveId" clId="{6EF6CD9C-F666-4679-A691-D6855089DCE6}" dt="2021-11-01T09:33:44.332" v="476" actId="1076"/>
          <ac:spMkLst>
            <pc:docMk/>
            <pc:sldMk cId="2393070857" sldId="2076136822"/>
            <ac:spMk id="50" creationId="{7624D8CC-55AA-4078-AD72-25E9B49211ED}"/>
          </ac:spMkLst>
        </pc:spChg>
        <pc:spChg chg="add mod">
          <ac:chgData name="Sarmad Raza" userId="8411c794f3141e47" providerId="LiveId" clId="{6EF6CD9C-F666-4679-A691-D6855089DCE6}" dt="2021-11-01T09:33:44.332" v="476" actId="1076"/>
          <ac:spMkLst>
            <pc:docMk/>
            <pc:sldMk cId="2393070857" sldId="2076136822"/>
            <ac:spMk id="51" creationId="{7B43B6BE-52C5-4FEA-92F9-C2039A60EC76}"/>
          </ac:spMkLst>
        </pc:spChg>
        <pc:spChg chg="add mod">
          <ac:chgData name="Sarmad Raza" userId="8411c794f3141e47" providerId="LiveId" clId="{6EF6CD9C-F666-4679-A691-D6855089DCE6}" dt="2021-11-01T09:33:44.332" v="476" actId="1076"/>
          <ac:spMkLst>
            <pc:docMk/>
            <pc:sldMk cId="2393070857" sldId="2076136822"/>
            <ac:spMk id="52" creationId="{6D91B9B9-DA56-4F5E-A249-DDF6C3769257}"/>
          </ac:spMkLst>
        </pc:spChg>
        <pc:spChg chg="add mod">
          <ac:chgData name="Sarmad Raza" userId="8411c794f3141e47" providerId="LiveId" clId="{6EF6CD9C-F666-4679-A691-D6855089DCE6}" dt="2021-11-01T09:33:44.332" v="476" actId="1076"/>
          <ac:spMkLst>
            <pc:docMk/>
            <pc:sldMk cId="2393070857" sldId="2076136822"/>
            <ac:spMk id="53" creationId="{C3D710F3-4DFD-4949-A6D4-A910060B8E68}"/>
          </ac:spMkLst>
        </pc:spChg>
        <pc:spChg chg="add mod">
          <ac:chgData name="Sarmad Raza" userId="8411c794f3141e47" providerId="LiveId" clId="{6EF6CD9C-F666-4679-A691-D6855089DCE6}" dt="2021-11-01T09:33:44.332" v="476" actId="1076"/>
          <ac:spMkLst>
            <pc:docMk/>
            <pc:sldMk cId="2393070857" sldId="2076136822"/>
            <ac:spMk id="55" creationId="{EE7BA596-B755-4A60-AAF4-36AC991FCE3C}"/>
          </ac:spMkLst>
        </pc:spChg>
        <pc:spChg chg="add mod">
          <ac:chgData name="Sarmad Raza" userId="8411c794f3141e47" providerId="LiveId" clId="{6EF6CD9C-F666-4679-A691-D6855089DCE6}" dt="2021-11-01T09:33:44.332" v="476" actId="1076"/>
          <ac:spMkLst>
            <pc:docMk/>
            <pc:sldMk cId="2393070857" sldId="2076136822"/>
            <ac:spMk id="56" creationId="{33868724-099A-47AD-8EFC-5329A6307A15}"/>
          </ac:spMkLst>
        </pc:spChg>
        <pc:spChg chg="add del mod">
          <ac:chgData name="Sarmad Raza" userId="8411c794f3141e47" providerId="LiveId" clId="{6EF6CD9C-F666-4679-A691-D6855089DCE6}" dt="2021-11-01T09:32:34.490" v="451"/>
          <ac:spMkLst>
            <pc:docMk/>
            <pc:sldMk cId="2393070857" sldId="2076136822"/>
            <ac:spMk id="57" creationId="{0F8A55ED-3593-4E89-A38E-EB450F2967E4}"/>
          </ac:spMkLst>
        </pc:spChg>
        <pc:spChg chg="add mod">
          <ac:chgData name="Sarmad Raza" userId="8411c794f3141e47" providerId="LiveId" clId="{6EF6CD9C-F666-4679-A691-D6855089DCE6}" dt="2021-11-01T09:33:44.332" v="476" actId="1076"/>
          <ac:spMkLst>
            <pc:docMk/>
            <pc:sldMk cId="2393070857" sldId="2076136822"/>
            <ac:spMk id="58" creationId="{08F2BA13-A06D-49EA-9FF2-B9ED9653FC1D}"/>
          </ac:spMkLst>
        </pc:spChg>
        <pc:grpChg chg="add mod">
          <ac:chgData name="Sarmad Raza" userId="8411c794f3141e47" providerId="LiveId" clId="{6EF6CD9C-F666-4679-A691-D6855089DCE6}" dt="2021-11-01T09:30:07.450" v="392"/>
          <ac:grpSpMkLst>
            <pc:docMk/>
            <pc:sldMk cId="2393070857" sldId="2076136822"/>
            <ac:grpSpMk id="19" creationId="{175EB9E6-2059-4A7F-9FCB-775DBE93E131}"/>
          </ac:grpSpMkLst>
        </pc:grpChg>
        <pc:grpChg chg="add mod">
          <ac:chgData name="Sarmad Raza" userId="8411c794f3141e47" providerId="LiveId" clId="{6EF6CD9C-F666-4679-A691-D6855089DCE6}" dt="2021-11-01T09:31:34.340" v="416"/>
          <ac:grpSpMkLst>
            <pc:docMk/>
            <pc:sldMk cId="2393070857" sldId="2076136822"/>
            <ac:grpSpMk id="36" creationId="{AF3D6641-1674-423F-8486-8FD4F8053BDE}"/>
          </ac:grpSpMkLst>
        </pc:grpChg>
        <pc:grpChg chg="add mod">
          <ac:chgData name="Sarmad Raza" userId="8411c794f3141e47" providerId="LiveId" clId="{6EF6CD9C-F666-4679-A691-D6855089DCE6}" dt="2021-11-01T09:33:44.332" v="476" actId="1076"/>
          <ac:grpSpMkLst>
            <pc:docMk/>
            <pc:sldMk cId="2393070857" sldId="2076136822"/>
            <ac:grpSpMk id="54" creationId="{FFA6E6C5-9980-4146-B914-DE87CC4C9CE1}"/>
          </ac:grpSpMkLst>
        </pc:grpChg>
        <pc:picChg chg="add mod">
          <ac:chgData name="Sarmad Raza" userId="8411c794f3141e47" providerId="LiveId" clId="{6EF6CD9C-F666-4679-A691-D6855089DCE6}" dt="2021-11-01T09:30:07.450" v="392"/>
          <ac:picMkLst>
            <pc:docMk/>
            <pc:sldMk cId="2393070857" sldId="2076136822"/>
            <ac:picMk id="4" creationId="{B9A3A091-C048-4DFA-818A-B4E430967102}"/>
          </ac:picMkLst>
        </pc:picChg>
        <pc:picChg chg="add del mod">
          <ac:chgData name="Sarmad Raza" userId="8411c794f3141e47" providerId="LiveId" clId="{6EF6CD9C-F666-4679-A691-D6855089DCE6}" dt="2021-11-01T09:31:34.340" v="416"/>
          <ac:picMkLst>
            <pc:docMk/>
            <pc:sldMk cId="2393070857" sldId="2076136822"/>
            <ac:picMk id="22" creationId="{20C3A747-EA5C-4011-84EB-1AAD207D6089}"/>
          </ac:picMkLst>
        </pc:picChg>
        <pc:picChg chg="add del mod">
          <ac:chgData name="Sarmad Raza" userId="8411c794f3141e47" providerId="LiveId" clId="{6EF6CD9C-F666-4679-A691-D6855089DCE6}" dt="2021-11-01T09:31:57.908" v="421" actId="21"/>
          <ac:picMkLst>
            <pc:docMk/>
            <pc:sldMk cId="2393070857" sldId="2076136822"/>
            <ac:picMk id="39" creationId="{EA741DB6-9BA4-422F-8D00-9BE7A7D3476A}"/>
          </ac:picMkLst>
        </pc:picChg>
        <pc:picChg chg="add mod">
          <ac:chgData name="Sarmad Raza" userId="8411c794f3141e47" providerId="LiveId" clId="{6EF6CD9C-F666-4679-A691-D6855089DCE6}" dt="2021-11-01T09:34:01.998" v="479" actId="14100"/>
          <ac:picMkLst>
            <pc:docMk/>
            <pc:sldMk cId="2393070857" sldId="2076136822"/>
            <ac:picMk id="40" creationId="{575DAA46-3934-4444-A7CE-86695CCCCBE7}"/>
          </ac:picMkLst>
        </pc:picChg>
      </pc:sldChg>
      <pc:sldChg chg="del">
        <pc:chgData name="Sarmad Raza" userId="8411c794f3141e47" providerId="LiveId" clId="{6EF6CD9C-F666-4679-A691-D6855089DCE6}" dt="2021-11-01T09:40:44.341" v="532" actId="47"/>
        <pc:sldMkLst>
          <pc:docMk/>
          <pc:sldMk cId="4094112233" sldId="2076136823"/>
        </pc:sldMkLst>
      </pc:sldChg>
      <pc:sldChg chg="del">
        <pc:chgData name="Sarmad Raza" userId="8411c794f3141e47" providerId="LiveId" clId="{6EF6CD9C-F666-4679-A691-D6855089DCE6}" dt="2021-11-01T09:40:44.859" v="533" actId="47"/>
        <pc:sldMkLst>
          <pc:docMk/>
          <pc:sldMk cId="2975181267" sldId="2076136824"/>
        </pc:sldMkLst>
      </pc:sldChg>
      <pc:sldChg chg="del">
        <pc:chgData name="Sarmad Raza" userId="8411c794f3141e47" providerId="LiveId" clId="{6EF6CD9C-F666-4679-A691-D6855089DCE6}" dt="2021-11-01T09:40:45.815" v="534" actId="47"/>
        <pc:sldMkLst>
          <pc:docMk/>
          <pc:sldMk cId="3753976711" sldId="2076136825"/>
        </pc:sldMkLst>
      </pc:sldChg>
      <pc:sldChg chg="del">
        <pc:chgData name="Sarmad Raza" userId="8411c794f3141e47" providerId="LiveId" clId="{6EF6CD9C-F666-4679-A691-D6855089DCE6}" dt="2021-11-01T09:40:46.296" v="535" actId="47"/>
        <pc:sldMkLst>
          <pc:docMk/>
          <pc:sldMk cId="553486200" sldId="2076136826"/>
        </pc:sldMkLst>
      </pc:sldChg>
      <pc:sldChg chg="del">
        <pc:chgData name="Sarmad Raza" userId="8411c794f3141e47" providerId="LiveId" clId="{6EF6CD9C-F666-4679-A691-D6855089DCE6}" dt="2021-11-01T09:40:46.900" v="536" actId="47"/>
        <pc:sldMkLst>
          <pc:docMk/>
          <pc:sldMk cId="3515057867" sldId="2076136827"/>
        </pc:sldMkLst>
      </pc:sldChg>
      <pc:sldChg chg="addSp delSp modSp del">
        <pc:chgData name="Sarmad Raza" userId="8411c794f3141e47" providerId="LiveId" clId="{6EF6CD9C-F666-4679-A691-D6855089DCE6}" dt="2021-11-01T08:31:35.928" v="167" actId="2696"/>
        <pc:sldMkLst>
          <pc:docMk/>
          <pc:sldMk cId="2310915020" sldId="2076137022"/>
        </pc:sldMkLst>
        <pc:picChg chg="add del mod">
          <ac:chgData name="Sarmad Raza" userId="8411c794f3141e47" providerId="LiveId" clId="{6EF6CD9C-F666-4679-A691-D6855089DCE6}" dt="2021-11-01T08:29:37.809" v="2" actId="14826"/>
          <ac:picMkLst>
            <pc:docMk/>
            <pc:sldMk cId="2310915020" sldId="2076137022"/>
            <ac:picMk id="27" creationId="{3C2CD41D-C85E-496D-A78A-CBB5972B44AC}"/>
          </ac:picMkLst>
        </pc:picChg>
      </pc:sldChg>
      <pc:sldChg chg="del">
        <pc:chgData name="Sarmad Raza" userId="8411c794f3141e47" providerId="LiveId" clId="{6EF6CD9C-F666-4679-A691-D6855089DCE6}" dt="2021-11-01T09:40:47.302" v="537" actId="47"/>
        <pc:sldMkLst>
          <pc:docMk/>
          <pc:sldMk cId="2552605084" sldId="2076137220"/>
        </pc:sldMkLst>
      </pc:sldChg>
      <pc:sldChg chg="del">
        <pc:chgData name="Sarmad Raza" userId="8411c794f3141e47" providerId="LiveId" clId="{6EF6CD9C-F666-4679-A691-D6855089DCE6}" dt="2021-11-01T08:31:35.928" v="167" actId="2696"/>
        <pc:sldMkLst>
          <pc:docMk/>
          <pc:sldMk cId="4222051599" sldId="2076137268"/>
        </pc:sldMkLst>
      </pc:sldChg>
      <pc:sldChg chg="del">
        <pc:chgData name="Sarmad Raza" userId="8411c794f3141e47" providerId="LiveId" clId="{6EF6CD9C-F666-4679-A691-D6855089DCE6}" dt="2021-11-01T08:31:35.928" v="167" actId="2696"/>
        <pc:sldMkLst>
          <pc:docMk/>
          <pc:sldMk cId="970065823" sldId="2076137281"/>
        </pc:sldMkLst>
      </pc:sldChg>
      <pc:sldChg chg="del">
        <pc:chgData name="Sarmad Raza" userId="8411c794f3141e47" providerId="LiveId" clId="{6EF6CD9C-F666-4679-A691-D6855089DCE6}" dt="2021-11-01T09:40:47.857" v="538" actId="47"/>
        <pc:sldMkLst>
          <pc:docMk/>
          <pc:sldMk cId="3724698199" sldId="2076137282"/>
        </pc:sldMkLst>
      </pc:sldChg>
      <pc:sldChg chg="del">
        <pc:chgData name="Sarmad Raza" userId="8411c794f3141e47" providerId="LiveId" clId="{6EF6CD9C-F666-4679-A691-D6855089DCE6}" dt="2021-11-01T09:40:50.410" v="546" actId="47"/>
        <pc:sldMkLst>
          <pc:docMk/>
          <pc:sldMk cId="1309431709" sldId="2076137339"/>
        </pc:sldMkLst>
      </pc:sldChg>
      <pc:sldChg chg="del">
        <pc:chgData name="Sarmad Raza" userId="8411c794f3141e47" providerId="LiveId" clId="{6EF6CD9C-F666-4679-A691-D6855089DCE6}" dt="2021-11-01T09:40:54.273" v="561" actId="47"/>
        <pc:sldMkLst>
          <pc:docMk/>
          <pc:sldMk cId="1567613618" sldId="2076137340"/>
        </pc:sldMkLst>
      </pc:sldChg>
      <pc:sldChg chg="del">
        <pc:chgData name="Sarmad Raza" userId="8411c794f3141e47" providerId="LiveId" clId="{6EF6CD9C-F666-4679-A691-D6855089DCE6}" dt="2021-11-01T09:41:04.817" v="573" actId="47"/>
        <pc:sldMkLst>
          <pc:docMk/>
          <pc:sldMk cId="1256795028" sldId="2076137341"/>
        </pc:sldMkLst>
      </pc:sldChg>
      <pc:sldChg chg="del">
        <pc:chgData name="Sarmad Raza" userId="8411c794f3141e47" providerId="LiveId" clId="{6EF6CD9C-F666-4679-A691-D6855089DCE6}" dt="2021-11-01T09:41:10.033" v="586" actId="47"/>
        <pc:sldMkLst>
          <pc:docMk/>
          <pc:sldMk cId="1861851920" sldId="2076137342"/>
        </pc:sldMkLst>
      </pc:sldChg>
      <pc:sldChg chg="del">
        <pc:chgData name="Sarmad Raza" userId="8411c794f3141e47" providerId="LiveId" clId="{6EF6CD9C-F666-4679-A691-D6855089DCE6}" dt="2021-11-01T09:41:10.718" v="603" actId="47"/>
        <pc:sldMkLst>
          <pc:docMk/>
          <pc:sldMk cId="4001569740" sldId="2076137343"/>
        </pc:sldMkLst>
      </pc:sldChg>
      <pc:sldChg chg="del">
        <pc:chgData name="Sarmad Raza" userId="8411c794f3141e47" providerId="LiveId" clId="{6EF6CD9C-F666-4679-A691-D6855089DCE6}" dt="2021-11-01T09:41:11.172" v="615" actId="47"/>
        <pc:sldMkLst>
          <pc:docMk/>
          <pc:sldMk cId="3606304471" sldId="2076137344"/>
        </pc:sldMkLst>
      </pc:sldChg>
      <pc:sldChg chg="del">
        <pc:chgData name="Sarmad Raza" userId="8411c794f3141e47" providerId="LiveId" clId="{6EF6CD9C-F666-4679-A691-D6855089DCE6}" dt="2021-11-01T09:41:11.634" v="627" actId="47"/>
        <pc:sldMkLst>
          <pc:docMk/>
          <pc:sldMk cId="2429144597" sldId="2076137345"/>
        </pc:sldMkLst>
      </pc:sldChg>
      <pc:sldChg chg="del">
        <pc:chgData name="Sarmad Raza" userId="8411c794f3141e47" providerId="LiveId" clId="{6EF6CD9C-F666-4679-A691-D6855089DCE6}" dt="2021-11-01T09:40:48.520" v="539" actId="47"/>
        <pc:sldMkLst>
          <pc:docMk/>
          <pc:sldMk cId="2173299047" sldId="2076137347"/>
        </pc:sldMkLst>
      </pc:sldChg>
      <pc:sldChg chg="del">
        <pc:chgData name="Sarmad Raza" userId="8411c794f3141e47" providerId="LiveId" clId="{6EF6CD9C-F666-4679-A691-D6855089DCE6}" dt="2021-11-01T09:40:48.975" v="540" actId="47"/>
        <pc:sldMkLst>
          <pc:docMk/>
          <pc:sldMk cId="4098438372" sldId="2076137348"/>
        </pc:sldMkLst>
      </pc:sldChg>
      <pc:sldChg chg="del">
        <pc:chgData name="Sarmad Raza" userId="8411c794f3141e47" providerId="LiveId" clId="{6EF6CD9C-F666-4679-A691-D6855089DCE6}" dt="2021-11-01T09:40:49.508" v="541" actId="47"/>
        <pc:sldMkLst>
          <pc:docMk/>
          <pc:sldMk cId="2825322344" sldId="2076137349"/>
        </pc:sldMkLst>
      </pc:sldChg>
      <pc:sldChg chg="del">
        <pc:chgData name="Sarmad Raza" userId="8411c794f3141e47" providerId="LiveId" clId="{6EF6CD9C-F666-4679-A691-D6855089DCE6}" dt="2021-11-01T09:40:50.056" v="542" actId="47"/>
        <pc:sldMkLst>
          <pc:docMk/>
          <pc:sldMk cId="1214889896" sldId="2076137350"/>
        </pc:sldMkLst>
      </pc:sldChg>
      <pc:sldChg chg="del">
        <pc:chgData name="Sarmad Raza" userId="8411c794f3141e47" providerId="LiveId" clId="{6EF6CD9C-F666-4679-A691-D6855089DCE6}" dt="2021-11-01T09:40:56.181" v="570" actId="47"/>
        <pc:sldMkLst>
          <pc:docMk/>
          <pc:sldMk cId="1818135793" sldId="2076137352"/>
        </pc:sldMkLst>
      </pc:sldChg>
      <pc:sldChg chg="del">
        <pc:chgData name="Sarmad Raza" userId="8411c794f3141e47" providerId="LiveId" clId="{6EF6CD9C-F666-4679-A691-D6855089DCE6}" dt="2021-11-01T09:40:56.237" v="571" actId="47"/>
        <pc:sldMkLst>
          <pc:docMk/>
          <pc:sldMk cId="1214949893" sldId="2076137353"/>
        </pc:sldMkLst>
      </pc:sldChg>
      <pc:sldChg chg="del">
        <pc:chgData name="Sarmad Raza" userId="8411c794f3141e47" providerId="LiveId" clId="{6EF6CD9C-F666-4679-A691-D6855089DCE6}" dt="2021-11-01T09:41:08.295" v="580" actId="47"/>
        <pc:sldMkLst>
          <pc:docMk/>
          <pc:sldMk cId="951486862" sldId="2076137354"/>
        </pc:sldMkLst>
      </pc:sldChg>
      <pc:sldChg chg="del">
        <pc:chgData name="Sarmad Raza" userId="8411c794f3141e47" providerId="LiveId" clId="{6EF6CD9C-F666-4679-A691-D6855089DCE6}" dt="2021-11-01T09:41:08.349" v="581" actId="47"/>
        <pc:sldMkLst>
          <pc:docMk/>
          <pc:sldMk cId="1679639123" sldId="2076137355"/>
        </pc:sldMkLst>
      </pc:sldChg>
      <pc:sldChg chg="del">
        <pc:chgData name="Sarmad Raza" userId="8411c794f3141e47" providerId="LiveId" clId="{6EF6CD9C-F666-4679-A691-D6855089DCE6}" dt="2021-11-01T09:41:08.380" v="582" actId="47"/>
        <pc:sldMkLst>
          <pc:docMk/>
          <pc:sldMk cId="223117769" sldId="2076137356"/>
        </pc:sldMkLst>
      </pc:sldChg>
      <pc:sldChg chg="del">
        <pc:chgData name="Sarmad Raza" userId="8411c794f3141e47" providerId="LiveId" clId="{6EF6CD9C-F666-4679-A691-D6855089DCE6}" dt="2021-11-01T09:41:08.465" v="583" actId="47"/>
        <pc:sldMkLst>
          <pc:docMk/>
          <pc:sldMk cId="3786240858" sldId="2076137357"/>
        </pc:sldMkLst>
      </pc:sldChg>
      <pc:sldChg chg="del">
        <pc:chgData name="Sarmad Raza" userId="8411c794f3141e47" providerId="LiveId" clId="{6EF6CD9C-F666-4679-A691-D6855089DCE6}" dt="2021-11-01T09:41:10.434" v="595" actId="47"/>
        <pc:sldMkLst>
          <pc:docMk/>
          <pc:sldMk cId="290763508" sldId="2076137358"/>
        </pc:sldMkLst>
      </pc:sldChg>
      <pc:sldChg chg="del">
        <pc:chgData name="Sarmad Raza" userId="8411c794f3141e47" providerId="LiveId" clId="{6EF6CD9C-F666-4679-A691-D6855089DCE6}" dt="2021-11-01T09:41:10.456" v="596" actId="47"/>
        <pc:sldMkLst>
          <pc:docMk/>
          <pc:sldMk cId="2519624730" sldId="2076137359"/>
        </pc:sldMkLst>
      </pc:sldChg>
      <pc:sldChg chg="del">
        <pc:chgData name="Sarmad Raza" userId="8411c794f3141e47" providerId="LiveId" clId="{6EF6CD9C-F666-4679-A691-D6855089DCE6}" dt="2021-11-01T09:41:10.550" v="599" actId="47"/>
        <pc:sldMkLst>
          <pc:docMk/>
          <pc:sldMk cId="303548546" sldId="2076137360"/>
        </pc:sldMkLst>
      </pc:sldChg>
      <pc:sldChg chg="del">
        <pc:chgData name="Sarmad Raza" userId="8411c794f3141e47" providerId="LiveId" clId="{6EF6CD9C-F666-4679-A691-D6855089DCE6}" dt="2021-11-01T09:41:10.487" v="597" actId="47"/>
        <pc:sldMkLst>
          <pc:docMk/>
          <pc:sldMk cId="948074960" sldId="2076137361"/>
        </pc:sldMkLst>
      </pc:sldChg>
      <pc:sldChg chg="del">
        <pc:chgData name="Sarmad Raza" userId="8411c794f3141e47" providerId="LiveId" clId="{6EF6CD9C-F666-4679-A691-D6855089DCE6}" dt="2021-11-01T09:41:10.518" v="598" actId="47"/>
        <pc:sldMkLst>
          <pc:docMk/>
          <pc:sldMk cId="1301927066" sldId="2076137362"/>
        </pc:sldMkLst>
      </pc:sldChg>
      <pc:sldChg chg="del">
        <pc:chgData name="Sarmad Raza" userId="8411c794f3141e47" providerId="LiveId" clId="{6EF6CD9C-F666-4679-A691-D6855089DCE6}" dt="2021-11-01T09:41:10.956" v="610" actId="47"/>
        <pc:sldMkLst>
          <pc:docMk/>
          <pc:sldMk cId="799203680" sldId="2076137363"/>
        </pc:sldMkLst>
      </pc:sldChg>
      <pc:sldChg chg="del">
        <pc:chgData name="Sarmad Raza" userId="8411c794f3141e47" providerId="LiveId" clId="{6EF6CD9C-F666-4679-A691-D6855089DCE6}" dt="2021-11-01T09:41:11.003" v="611" actId="47"/>
        <pc:sldMkLst>
          <pc:docMk/>
          <pc:sldMk cId="3559509677" sldId="2076137364"/>
        </pc:sldMkLst>
      </pc:sldChg>
      <pc:sldChg chg="del">
        <pc:chgData name="Sarmad Raza" userId="8411c794f3141e47" providerId="LiveId" clId="{6EF6CD9C-F666-4679-A691-D6855089DCE6}" dt="2021-11-01T09:41:11.056" v="612" actId="47"/>
        <pc:sldMkLst>
          <pc:docMk/>
          <pc:sldMk cId="2171632197" sldId="2076137365"/>
        </pc:sldMkLst>
      </pc:sldChg>
      <pc:sldChg chg="del">
        <pc:chgData name="Sarmad Raza" userId="8411c794f3141e47" providerId="LiveId" clId="{6EF6CD9C-F666-4679-A691-D6855089DCE6}" dt="2021-11-01T09:41:11.456" v="623" actId="47"/>
        <pc:sldMkLst>
          <pc:docMk/>
          <pc:sldMk cId="1706800651" sldId="2076137366"/>
        </pc:sldMkLst>
      </pc:sldChg>
      <pc:sldChg chg="del">
        <pc:chgData name="Sarmad Raza" userId="8411c794f3141e47" providerId="LiveId" clId="{6EF6CD9C-F666-4679-A691-D6855089DCE6}" dt="2021-11-01T09:41:11.518" v="624" actId="47"/>
        <pc:sldMkLst>
          <pc:docMk/>
          <pc:sldMk cId="655314594" sldId="2076137367"/>
        </pc:sldMkLst>
      </pc:sldChg>
      <pc:sldChg chg="del">
        <pc:chgData name="Sarmad Raza" userId="8411c794f3141e47" providerId="LiveId" clId="{6EF6CD9C-F666-4679-A691-D6855089DCE6}" dt="2021-11-01T09:41:11.403" v="622" actId="47"/>
        <pc:sldMkLst>
          <pc:docMk/>
          <pc:sldMk cId="2090565916" sldId="2076137368"/>
        </pc:sldMkLst>
      </pc:sldChg>
      <pc:sldChg chg="del">
        <pc:chgData name="Sarmad Raza" userId="8411c794f3141e47" providerId="LiveId" clId="{6EF6CD9C-F666-4679-A691-D6855089DCE6}" dt="2021-11-01T09:41:11.950" v="635" actId="47"/>
        <pc:sldMkLst>
          <pc:docMk/>
          <pc:sldMk cId="249872494" sldId="2076137369"/>
        </pc:sldMkLst>
      </pc:sldChg>
      <pc:sldChg chg="del">
        <pc:chgData name="Sarmad Raza" userId="8411c794f3141e47" providerId="LiveId" clId="{6EF6CD9C-F666-4679-A691-D6855089DCE6}" dt="2021-11-01T09:41:12.004" v="637" actId="47"/>
        <pc:sldMkLst>
          <pc:docMk/>
          <pc:sldMk cId="3319171466" sldId="2076137370"/>
        </pc:sldMkLst>
      </pc:sldChg>
      <pc:sldChg chg="del">
        <pc:chgData name="Sarmad Raza" userId="8411c794f3141e47" providerId="LiveId" clId="{6EF6CD9C-F666-4679-A691-D6855089DCE6}" dt="2021-11-01T09:41:11.972" v="636" actId="47"/>
        <pc:sldMkLst>
          <pc:docMk/>
          <pc:sldMk cId="846556444" sldId="2076137371"/>
        </pc:sldMkLst>
      </pc:sldChg>
      <pc:sldChg chg="del">
        <pc:chgData name="Sarmad Raza" userId="8411c794f3141e47" providerId="LiveId" clId="{6EF6CD9C-F666-4679-A691-D6855089DCE6}" dt="2021-11-01T09:41:10.587" v="600" actId="47"/>
        <pc:sldMkLst>
          <pc:docMk/>
          <pc:sldMk cId="1151741045" sldId="2076137376"/>
        </pc:sldMkLst>
      </pc:sldChg>
      <pc:sldChg chg="del">
        <pc:chgData name="Sarmad Raza" userId="8411c794f3141e47" providerId="LiveId" clId="{6EF6CD9C-F666-4679-A691-D6855089DCE6}" dt="2021-11-01T08:31:35.928" v="167" actId="2696"/>
        <pc:sldMkLst>
          <pc:docMk/>
          <pc:sldMk cId="950105827" sldId="2076137377"/>
        </pc:sldMkLst>
      </pc:sldChg>
      <pc:sldChg chg="del">
        <pc:chgData name="Sarmad Raza" userId="8411c794f3141e47" providerId="LiveId" clId="{6EF6CD9C-F666-4679-A691-D6855089DCE6}" dt="2021-11-01T09:40:51.354" v="547" actId="47"/>
        <pc:sldMkLst>
          <pc:docMk/>
          <pc:sldMk cId="2668805410" sldId="2076137378"/>
        </pc:sldMkLst>
      </pc:sldChg>
      <pc:sldChg chg="del">
        <pc:chgData name="Sarmad Raza" userId="8411c794f3141e47" providerId="LiveId" clId="{6EF6CD9C-F666-4679-A691-D6855089DCE6}" dt="2021-11-01T09:40:54.135" v="560" actId="47"/>
        <pc:sldMkLst>
          <pc:docMk/>
          <pc:sldMk cId="3951192053" sldId="2076137379"/>
        </pc:sldMkLst>
      </pc:sldChg>
      <pc:sldChg chg="del">
        <pc:chgData name="Sarmad Raza" userId="8411c794f3141e47" providerId="LiveId" clId="{6EF6CD9C-F666-4679-A691-D6855089DCE6}" dt="2021-11-01T09:40:54.320" v="562" actId="47"/>
        <pc:sldMkLst>
          <pc:docMk/>
          <pc:sldMk cId="1653275424" sldId="2076137380"/>
        </pc:sldMkLst>
      </pc:sldChg>
      <pc:sldChg chg="delSp modSp add del mod delAnim modAnim">
        <pc:chgData name="Sarmad Raza" userId="8411c794f3141e47" providerId="LiveId" clId="{6EF6CD9C-F666-4679-A691-D6855089DCE6}" dt="2021-11-03T09:42:05.623" v="2775"/>
        <pc:sldMkLst>
          <pc:docMk/>
          <pc:sldMk cId="2067565466" sldId="2076137381"/>
        </pc:sldMkLst>
        <pc:spChg chg="mod">
          <ac:chgData name="Sarmad Raza" userId="8411c794f3141e47" providerId="LiveId" clId="{6EF6CD9C-F666-4679-A691-D6855089DCE6}" dt="2021-11-03T09:42:03.084" v="2773" actId="20577"/>
          <ac:spMkLst>
            <pc:docMk/>
            <pc:sldMk cId="2067565466" sldId="2076137381"/>
            <ac:spMk id="7" creationId="{7681AB3B-6AA6-494D-9089-90763CEF72B2}"/>
          </ac:spMkLst>
        </pc:spChg>
        <pc:spChg chg="del mod">
          <ac:chgData name="Sarmad Raza" userId="8411c794f3141e47" providerId="LiveId" clId="{6EF6CD9C-F666-4679-A691-D6855089DCE6}" dt="2021-11-03T09:42:05.623" v="2775"/>
          <ac:spMkLst>
            <pc:docMk/>
            <pc:sldMk cId="2067565466" sldId="2076137381"/>
            <ac:spMk id="8" creationId="{2D0FCECF-43FF-439E-863B-EC929F9A794E}"/>
          </ac:spMkLst>
        </pc:spChg>
      </pc:sldChg>
      <pc:sldChg chg="del">
        <pc:chgData name="Sarmad Raza" userId="8411c794f3141e47" providerId="LiveId" clId="{6EF6CD9C-F666-4679-A691-D6855089DCE6}" dt="2021-11-01T09:41:06.373" v="574" actId="47"/>
        <pc:sldMkLst>
          <pc:docMk/>
          <pc:sldMk cId="577929023" sldId="2076137382"/>
        </pc:sldMkLst>
      </pc:sldChg>
      <pc:sldChg chg="del">
        <pc:chgData name="Sarmad Raza" userId="8411c794f3141e47" providerId="LiveId" clId="{6EF6CD9C-F666-4679-A691-D6855089DCE6}" dt="2021-11-01T09:41:09.955" v="585" actId="47"/>
        <pc:sldMkLst>
          <pc:docMk/>
          <pc:sldMk cId="4116591150" sldId="2076137383"/>
        </pc:sldMkLst>
      </pc:sldChg>
      <pc:sldChg chg="del">
        <pc:chgData name="Sarmad Raza" userId="8411c794f3141e47" providerId="LiveId" clId="{6EF6CD9C-F666-4679-A691-D6855089DCE6}" dt="2021-11-01T09:41:10.086" v="587" actId="47"/>
        <pc:sldMkLst>
          <pc:docMk/>
          <pc:sldMk cId="2410442714" sldId="2076137384"/>
        </pc:sldMkLst>
      </pc:sldChg>
      <pc:sldChg chg="del">
        <pc:chgData name="Sarmad Raza" userId="8411c794f3141e47" providerId="LiveId" clId="{6EF6CD9C-F666-4679-A691-D6855089DCE6}" dt="2021-11-01T09:41:10.671" v="602" actId="47"/>
        <pc:sldMkLst>
          <pc:docMk/>
          <pc:sldMk cId="2643041044" sldId="2076137385"/>
        </pc:sldMkLst>
      </pc:sldChg>
      <pc:sldChg chg="del">
        <pc:chgData name="Sarmad Raza" userId="8411c794f3141e47" providerId="LiveId" clId="{6EF6CD9C-F666-4679-A691-D6855089DCE6}" dt="2021-11-01T09:41:10.771" v="604" actId="47"/>
        <pc:sldMkLst>
          <pc:docMk/>
          <pc:sldMk cId="3477876331" sldId="2076137386"/>
        </pc:sldMkLst>
      </pc:sldChg>
      <pc:sldChg chg="del">
        <pc:chgData name="Sarmad Raza" userId="8411c794f3141e47" providerId="LiveId" clId="{6EF6CD9C-F666-4679-A691-D6855089DCE6}" dt="2021-11-01T09:41:11.134" v="614" actId="47"/>
        <pc:sldMkLst>
          <pc:docMk/>
          <pc:sldMk cId="1546166736" sldId="2076137387"/>
        </pc:sldMkLst>
      </pc:sldChg>
      <pc:sldChg chg="del">
        <pc:chgData name="Sarmad Raza" userId="8411c794f3141e47" providerId="LiveId" clId="{6EF6CD9C-F666-4679-A691-D6855089DCE6}" dt="2021-11-01T09:41:11.219" v="616" actId="47"/>
        <pc:sldMkLst>
          <pc:docMk/>
          <pc:sldMk cId="4040277219" sldId="2076137388"/>
        </pc:sldMkLst>
      </pc:sldChg>
      <pc:sldChg chg="del">
        <pc:chgData name="Sarmad Raza" userId="8411c794f3141e47" providerId="LiveId" clId="{6EF6CD9C-F666-4679-A691-D6855089DCE6}" dt="2021-11-01T09:41:11.587" v="626" actId="47"/>
        <pc:sldMkLst>
          <pc:docMk/>
          <pc:sldMk cId="2648785098" sldId="2076137389"/>
        </pc:sldMkLst>
      </pc:sldChg>
      <pc:sldChg chg="del">
        <pc:chgData name="Sarmad Raza" userId="8411c794f3141e47" providerId="LiveId" clId="{6EF6CD9C-F666-4679-A691-D6855089DCE6}" dt="2021-11-01T09:41:11.672" v="628" actId="47"/>
        <pc:sldMkLst>
          <pc:docMk/>
          <pc:sldMk cId="838422835" sldId="2076137390"/>
        </pc:sldMkLst>
      </pc:sldChg>
      <pc:sldChg chg="add del">
        <pc:chgData name="Sarmad Raza" userId="8411c794f3141e47" providerId="LiveId" clId="{6EF6CD9C-F666-4679-A691-D6855089DCE6}" dt="2021-11-01T09:41:26.625" v="656" actId="47"/>
        <pc:sldMkLst>
          <pc:docMk/>
          <pc:sldMk cId="2423983510" sldId="2076137391"/>
        </pc:sldMkLst>
      </pc:sldChg>
      <pc:sldChg chg="modSp del modAnim">
        <pc:chgData name="Sarmad Raza" userId="8411c794f3141e47" providerId="LiveId" clId="{6EF6CD9C-F666-4679-A691-D6855089DCE6}" dt="2021-11-01T08:31:35.928" v="167" actId="2696"/>
        <pc:sldMkLst>
          <pc:docMk/>
          <pc:sldMk cId="3636149876" sldId="2076137392"/>
        </pc:sldMkLst>
        <pc:spChg chg="mod">
          <ac:chgData name="Sarmad Raza" userId="8411c794f3141e47" providerId="LiveId" clId="{6EF6CD9C-F666-4679-A691-D6855089DCE6}" dt="2021-11-01T08:30:35.810" v="165" actId="20577"/>
          <ac:spMkLst>
            <pc:docMk/>
            <pc:sldMk cId="3636149876" sldId="2076137392"/>
            <ac:spMk id="5" creationId="{7681AB3B-6AA6-494D-9089-90763CEF72B2}"/>
          </ac:spMkLst>
        </pc:spChg>
      </pc:sldChg>
      <pc:sldChg chg="del">
        <pc:chgData name="Sarmad Raza" userId="8411c794f3141e47" providerId="LiveId" clId="{6EF6CD9C-F666-4679-A691-D6855089DCE6}" dt="2021-11-01T08:31:35.928" v="167" actId="2696"/>
        <pc:sldMkLst>
          <pc:docMk/>
          <pc:sldMk cId="1506838165" sldId="2076137393"/>
        </pc:sldMkLst>
      </pc:sldChg>
      <pc:sldChg chg="del">
        <pc:chgData name="Sarmad Raza" userId="8411c794f3141e47" providerId="LiveId" clId="{6EF6CD9C-F666-4679-A691-D6855089DCE6}" dt="2021-11-01T08:31:35.928" v="167" actId="2696"/>
        <pc:sldMkLst>
          <pc:docMk/>
          <pc:sldMk cId="3401316696" sldId="2076137394"/>
        </pc:sldMkLst>
      </pc:sldChg>
      <pc:sldChg chg="del">
        <pc:chgData name="Sarmad Raza" userId="8411c794f3141e47" providerId="LiveId" clId="{6EF6CD9C-F666-4679-A691-D6855089DCE6}" dt="2021-11-01T08:31:35.928" v="167" actId="2696"/>
        <pc:sldMkLst>
          <pc:docMk/>
          <pc:sldMk cId="4217492745" sldId="2076137395"/>
        </pc:sldMkLst>
      </pc:sldChg>
      <pc:sldChg chg="del">
        <pc:chgData name="Sarmad Raza" userId="8411c794f3141e47" providerId="LiveId" clId="{6EF6CD9C-F666-4679-A691-D6855089DCE6}" dt="2021-11-01T08:31:35.928" v="167" actId="2696"/>
        <pc:sldMkLst>
          <pc:docMk/>
          <pc:sldMk cId="3344156939" sldId="2076137396"/>
        </pc:sldMkLst>
      </pc:sldChg>
      <pc:sldChg chg="del">
        <pc:chgData name="Sarmad Raza" userId="8411c794f3141e47" providerId="LiveId" clId="{6EF6CD9C-F666-4679-A691-D6855089DCE6}" dt="2021-11-01T08:31:35.928" v="167" actId="2696"/>
        <pc:sldMkLst>
          <pc:docMk/>
          <pc:sldMk cId="2924600082" sldId="2076137397"/>
        </pc:sldMkLst>
      </pc:sldChg>
      <pc:sldChg chg="del">
        <pc:chgData name="Sarmad Raza" userId="8411c794f3141e47" providerId="LiveId" clId="{6EF6CD9C-F666-4679-A691-D6855089DCE6}" dt="2021-11-01T08:31:04.352" v="166" actId="2696"/>
        <pc:sldMkLst>
          <pc:docMk/>
          <pc:sldMk cId="519359668" sldId="2076137398"/>
        </pc:sldMkLst>
      </pc:sldChg>
      <pc:sldChg chg="del">
        <pc:chgData name="Sarmad Raza" userId="8411c794f3141e47" providerId="LiveId" clId="{6EF6CD9C-F666-4679-A691-D6855089DCE6}" dt="2021-11-01T09:40:54.104" v="559" actId="47"/>
        <pc:sldMkLst>
          <pc:docMk/>
          <pc:sldMk cId="3600112447" sldId="2076137399"/>
        </pc:sldMkLst>
      </pc:sldChg>
      <pc:sldChg chg="del">
        <pc:chgData name="Sarmad Raza" userId="8411c794f3141e47" providerId="LiveId" clId="{6EF6CD9C-F666-4679-A691-D6855089DCE6}" dt="2021-11-01T09:41:02.908" v="572" actId="47"/>
        <pc:sldMkLst>
          <pc:docMk/>
          <pc:sldMk cId="1563321963" sldId="2076137400"/>
        </pc:sldMkLst>
      </pc:sldChg>
      <pc:sldChg chg="del">
        <pc:chgData name="Sarmad Raza" userId="8411c794f3141e47" providerId="LiveId" clId="{6EF6CD9C-F666-4679-A691-D6855089DCE6}" dt="2021-11-01T09:41:09.547" v="584" actId="47"/>
        <pc:sldMkLst>
          <pc:docMk/>
          <pc:sldMk cId="3292153274" sldId="2076137401"/>
        </pc:sldMkLst>
      </pc:sldChg>
      <pc:sldChg chg="del">
        <pc:chgData name="Sarmad Raza" userId="8411c794f3141e47" providerId="LiveId" clId="{6EF6CD9C-F666-4679-A691-D6855089DCE6}" dt="2021-11-01T09:41:10.656" v="601" actId="47"/>
        <pc:sldMkLst>
          <pc:docMk/>
          <pc:sldMk cId="2305405405" sldId="2076137402"/>
        </pc:sldMkLst>
      </pc:sldChg>
      <pc:sldChg chg="del">
        <pc:chgData name="Sarmad Raza" userId="8411c794f3141e47" providerId="LiveId" clId="{6EF6CD9C-F666-4679-A691-D6855089DCE6}" dt="2021-11-01T09:41:11.103" v="613" actId="47"/>
        <pc:sldMkLst>
          <pc:docMk/>
          <pc:sldMk cId="838150413" sldId="2076137403"/>
        </pc:sldMkLst>
      </pc:sldChg>
      <pc:sldChg chg="del">
        <pc:chgData name="Sarmad Raza" userId="8411c794f3141e47" providerId="LiveId" clId="{6EF6CD9C-F666-4679-A691-D6855089DCE6}" dt="2021-11-01T09:41:11.572" v="625" actId="47"/>
        <pc:sldMkLst>
          <pc:docMk/>
          <pc:sldMk cId="4040064054" sldId="2076137404"/>
        </pc:sldMkLst>
      </pc:sldChg>
      <pc:sldChg chg="add del">
        <pc:chgData name="Sarmad Raza" userId="8411c794f3141e47" providerId="LiveId" clId="{6EF6CD9C-F666-4679-A691-D6855089DCE6}" dt="2021-11-01T09:41:28.331" v="657" actId="47"/>
        <pc:sldMkLst>
          <pc:docMk/>
          <pc:sldMk cId="2966892058" sldId="2076137405"/>
        </pc:sldMkLst>
      </pc:sldChg>
      <pc:sldChg chg="del">
        <pc:chgData name="Sarmad Raza" userId="8411c794f3141e47" providerId="LiveId" clId="{6EF6CD9C-F666-4679-A691-D6855089DCE6}" dt="2021-11-01T09:40:50.319" v="545" actId="47"/>
        <pc:sldMkLst>
          <pc:docMk/>
          <pc:sldMk cId="536062329" sldId="2076137406"/>
        </pc:sldMkLst>
      </pc:sldChg>
      <pc:sldChg chg="addSp delSp modSp add del mod">
        <pc:chgData name="Sarmad Raza" userId="8411c794f3141e47" providerId="LiveId" clId="{6EF6CD9C-F666-4679-A691-D6855089DCE6}" dt="2021-11-03T09:55:53.796" v="3707" actId="20577"/>
        <pc:sldMkLst>
          <pc:docMk/>
          <pc:sldMk cId="2543669520" sldId="2076137407"/>
        </pc:sldMkLst>
        <pc:spChg chg="mod">
          <ac:chgData name="Sarmad Raza" userId="8411c794f3141e47" providerId="LiveId" clId="{6EF6CD9C-F666-4679-A691-D6855089DCE6}" dt="2021-11-03T09:49:48.619" v="3182" actId="20577"/>
          <ac:spMkLst>
            <pc:docMk/>
            <pc:sldMk cId="2543669520" sldId="2076137407"/>
            <ac:spMk id="16" creationId="{8944A7FD-6FA6-4377-AE22-4494ACE2BECB}"/>
          </ac:spMkLst>
        </pc:spChg>
        <pc:spChg chg="mod">
          <ac:chgData name="Sarmad Raza" userId="8411c794f3141e47" providerId="LiveId" clId="{6EF6CD9C-F666-4679-A691-D6855089DCE6}" dt="2021-11-03T09:55:53.796" v="3707" actId="20577"/>
          <ac:spMkLst>
            <pc:docMk/>
            <pc:sldMk cId="2543669520" sldId="2076137407"/>
            <ac:spMk id="17" creationId="{B80237DC-5917-41A5-BB7B-DCA1D313F2DC}"/>
          </ac:spMkLst>
        </pc:spChg>
        <pc:spChg chg="add del mod">
          <ac:chgData name="Sarmad Raza" userId="8411c794f3141e47" providerId="LiveId" clId="{6EF6CD9C-F666-4679-A691-D6855089DCE6}" dt="2021-11-03T09:48:26.286" v="3097" actId="313"/>
          <ac:spMkLst>
            <pc:docMk/>
            <pc:sldMk cId="2543669520" sldId="2076137407"/>
            <ac:spMk id="18" creationId="{7F53FD2E-9E63-4CE1-AC48-3A8A1692EC1B}"/>
          </ac:spMkLst>
        </pc:spChg>
        <pc:spChg chg="mod">
          <ac:chgData name="Sarmad Raza" userId="8411c794f3141e47" providerId="LiveId" clId="{6EF6CD9C-F666-4679-A691-D6855089DCE6}" dt="2021-11-03T09:53:46.129" v="3552" actId="20577"/>
          <ac:spMkLst>
            <pc:docMk/>
            <pc:sldMk cId="2543669520" sldId="2076137407"/>
            <ac:spMk id="20" creationId="{A91AC6E2-C3A2-4756-92CB-6A77C5545686}"/>
          </ac:spMkLst>
        </pc:spChg>
        <pc:spChg chg="del">
          <ac:chgData name="Sarmad Raza" userId="8411c794f3141e47" providerId="LiveId" clId="{6EF6CD9C-F666-4679-A691-D6855089DCE6}" dt="2021-11-03T09:54:02.474" v="3553" actId="21"/>
          <ac:spMkLst>
            <pc:docMk/>
            <pc:sldMk cId="2543669520" sldId="2076137407"/>
            <ac:spMk id="21" creationId="{6F85B586-4025-4128-83D5-F517C94A7EB7}"/>
          </ac:spMkLst>
        </pc:spChg>
        <pc:spChg chg="mod">
          <ac:chgData name="Sarmad Raza" userId="8411c794f3141e47" providerId="LiveId" clId="{6EF6CD9C-F666-4679-A691-D6855089DCE6}" dt="2021-11-03T09:47:08.819" v="2927" actId="1076"/>
          <ac:spMkLst>
            <pc:docMk/>
            <pc:sldMk cId="2543669520" sldId="2076137407"/>
            <ac:spMk id="23" creationId="{9575243A-0C05-4CBD-B910-8EBCA18B440B}"/>
          </ac:spMkLst>
        </pc:spChg>
        <pc:spChg chg="mod">
          <ac:chgData name="Sarmad Raza" userId="8411c794f3141e47" providerId="LiveId" clId="{6EF6CD9C-F666-4679-A691-D6855089DCE6}" dt="2021-11-03T09:54:57.309" v="3564" actId="20577"/>
          <ac:spMkLst>
            <pc:docMk/>
            <pc:sldMk cId="2543669520" sldId="2076137407"/>
            <ac:spMk id="25" creationId="{42930F90-3259-4880-A2D8-A9BCF56696CC}"/>
          </ac:spMkLst>
        </pc:spChg>
        <pc:picChg chg="mod">
          <ac:chgData name="Sarmad Raza" userId="8411c794f3141e47" providerId="LiveId" clId="{6EF6CD9C-F666-4679-A691-D6855089DCE6}" dt="2021-11-03T09:54:35.851" v="3556" actId="14100"/>
          <ac:picMkLst>
            <pc:docMk/>
            <pc:sldMk cId="2543669520" sldId="2076137407"/>
            <ac:picMk id="24" creationId="{F671C389-15D0-4928-878E-E3DFCD82F0DD}"/>
          </ac:picMkLst>
        </pc:picChg>
        <pc:picChg chg="mod">
          <ac:chgData name="Sarmad Raza" userId="8411c794f3141e47" providerId="LiveId" clId="{6EF6CD9C-F666-4679-A691-D6855089DCE6}" dt="2021-11-01T08:31:50.832" v="169" actId="14826"/>
          <ac:picMkLst>
            <pc:docMk/>
            <pc:sldMk cId="2543669520" sldId="2076137407"/>
            <ac:picMk id="27" creationId="{3C2CD41D-C85E-496D-A78A-CBB5972B44AC}"/>
          </ac:picMkLst>
        </pc:picChg>
        <pc:picChg chg="add mod">
          <ac:chgData name="Sarmad Raza" userId="8411c794f3141e47" providerId="LiveId" clId="{6EF6CD9C-F666-4679-A691-D6855089DCE6}" dt="2021-11-03T09:54:37.907" v="3558" actId="571"/>
          <ac:picMkLst>
            <pc:docMk/>
            <pc:sldMk cId="2543669520" sldId="2076137407"/>
            <ac:picMk id="30" creationId="{D946361F-53D7-416D-ACC1-DB58446438F4}"/>
          </ac:picMkLst>
        </pc:picChg>
        <pc:picChg chg="add mod">
          <ac:chgData name="Sarmad Raza" userId="8411c794f3141e47" providerId="LiveId" clId="{6EF6CD9C-F666-4679-A691-D6855089DCE6}" dt="2021-11-03T09:54:37.907" v="3558" actId="571"/>
          <ac:picMkLst>
            <pc:docMk/>
            <pc:sldMk cId="2543669520" sldId="2076137407"/>
            <ac:picMk id="31" creationId="{3AC1EB7A-1336-4DB6-81C9-BB6B6C43E3D8}"/>
          </ac:picMkLst>
        </pc:picChg>
        <pc:picChg chg="add mod">
          <ac:chgData name="Sarmad Raza" userId="8411c794f3141e47" providerId="LiveId" clId="{6EF6CD9C-F666-4679-A691-D6855089DCE6}" dt="2021-11-03T09:54:47.625" v="3561" actId="1076"/>
          <ac:picMkLst>
            <pc:docMk/>
            <pc:sldMk cId="2543669520" sldId="2076137407"/>
            <ac:picMk id="10242" creationId="{DCDF26F1-BDA8-4C5C-80F5-34E1390702B7}"/>
          </ac:picMkLst>
        </pc:picChg>
      </pc:sldChg>
      <pc:sldChg chg="add del">
        <pc:chgData name="Sarmad Raza" userId="8411c794f3141e47" providerId="LiveId" clId="{6EF6CD9C-F666-4679-A691-D6855089DCE6}" dt="2021-11-01T09:40:40.809" v="529" actId="47"/>
        <pc:sldMkLst>
          <pc:docMk/>
          <pc:sldMk cId="2485173344" sldId="2076137408"/>
        </pc:sldMkLst>
      </pc:sldChg>
      <pc:sldChg chg="add del">
        <pc:chgData name="Sarmad Raza" userId="8411c794f3141e47" providerId="LiveId" clId="{6EF6CD9C-F666-4679-A691-D6855089DCE6}" dt="2021-11-01T09:40:42.799" v="530" actId="47"/>
        <pc:sldMkLst>
          <pc:docMk/>
          <pc:sldMk cId="1940040648" sldId="2076137409"/>
        </pc:sldMkLst>
      </pc:sldChg>
      <pc:sldChg chg="add del">
        <pc:chgData name="Sarmad Raza" userId="8411c794f3141e47" providerId="LiveId" clId="{6EF6CD9C-F666-4679-A691-D6855089DCE6}" dt="2021-11-01T09:40:43.740" v="531" actId="47"/>
        <pc:sldMkLst>
          <pc:docMk/>
          <pc:sldMk cId="4079638281" sldId="2076137410"/>
        </pc:sldMkLst>
      </pc:sldChg>
      <pc:sldChg chg="addSp delSp modSp add del mod">
        <pc:chgData name="Sarmad Raza" userId="8411c794f3141e47" providerId="LiveId" clId="{6EF6CD9C-F666-4679-A691-D6855089DCE6}" dt="2021-11-01T10:16:08.805" v="1098" actId="108"/>
        <pc:sldMkLst>
          <pc:docMk/>
          <pc:sldMk cId="2416161064" sldId="2076137411"/>
        </pc:sldMkLst>
        <pc:spChg chg="add mod">
          <ac:chgData name="Sarmad Raza" userId="8411c794f3141e47" providerId="LiveId" clId="{6EF6CD9C-F666-4679-A691-D6855089DCE6}" dt="2021-11-01T09:35:33.683" v="498"/>
          <ac:spMkLst>
            <pc:docMk/>
            <pc:sldMk cId="2416161064" sldId="2076137411"/>
            <ac:spMk id="20" creationId="{70FE8B17-47DC-4DF9-9F03-AEDA1A7E2601}"/>
          </ac:spMkLst>
        </pc:spChg>
        <pc:spChg chg="add mod">
          <ac:chgData name="Sarmad Raza" userId="8411c794f3141e47" providerId="LiveId" clId="{6EF6CD9C-F666-4679-A691-D6855089DCE6}" dt="2021-11-01T09:35:33.683" v="498"/>
          <ac:spMkLst>
            <pc:docMk/>
            <pc:sldMk cId="2416161064" sldId="2076137411"/>
            <ac:spMk id="21" creationId="{0D7BE7B8-3714-4538-9F14-FAF4B8B938B5}"/>
          </ac:spMkLst>
        </pc:spChg>
        <pc:spChg chg="add mod">
          <ac:chgData name="Sarmad Raza" userId="8411c794f3141e47" providerId="LiveId" clId="{6EF6CD9C-F666-4679-A691-D6855089DCE6}" dt="2021-11-01T09:35:33.683" v="498"/>
          <ac:spMkLst>
            <pc:docMk/>
            <pc:sldMk cId="2416161064" sldId="2076137411"/>
            <ac:spMk id="22" creationId="{2F6A6935-71DD-42B7-8025-5BDA91401519}"/>
          </ac:spMkLst>
        </pc:spChg>
        <pc:spChg chg="add mod">
          <ac:chgData name="Sarmad Raza" userId="8411c794f3141e47" providerId="LiveId" clId="{6EF6CD9C-F666-4679-A691-D6855089DCE6}" dt="2021-11-01T09:35:33.683" v="498"/>
          <ac:spMkLst>
            <pc:docMk/>
            <pc:sldMk cId="2416161064" sldId="2076137411"/>
            <ac:spMk id="23" creationId="{9CB5446F-B7F8-4F85-8E2C-16226E40E27C}"/>
          </ac:spMkLst>
        </pc:spChg>
        <pc:spChg chg="add mod">
          <ac:chgData name="Sarmad Raza" userId="8411c794f3141e47" providerId="LiveId" clId="{6EF6CD9C-F666-4679-A691-D6855089DCE6}" dt="2021-11-01T09:35:33.683" v="498"/>
          <ac:spMkLst>
            <pc:docMk/>
            <pc:sldMk cId="2416161064" sldId="2076137411"/>
            <ac:spMk id="30" creationId="{4E69EAB2-D9FF-49FA-BB3A-1B0B435DA298}"/>
          </ac:spMkLst>
        </pc:spChg>
        <pc:spChg chg="add mod">
          <ac:chgData name="Sarmad Raza" userId="8411c794f3141e47" providerId="LiveId" clId="{6EF6CD9C-F666-4679-A691-D6855089DCE6}" dt="2021-11-01T09:35:33.683" v="498"/>
          <ac:spMkLst>
            <pc:docMk/>
            <pc:sldMk cId="2416161064" sldId="2076137411"/>
            <ac:spMk id="31" creationId="{3B7F41E6-5B60-4BD7-9C13-8DB8B5446B77}"/>
          </ac:spMkLst>
        </pc:spChg>
        <pc:spChg chg="add mod">
          <ac:chgData name="Sarmad Raza" userId="8411c794f3141e47" providerId="LiveId" clId="{6EF6CD9C-F666-4679-A691-D6855089DCE6}" dt="2021-11-01T09:35:33.683" v="498"/>
          <ac:spMkLst>
            <pc:docMk/>
            <pc:sldMk cId="2416161064" sldId="2076137411"/>
            <ac:spMk id="32" creationId="{CC07CF45-C4F3-40F9-B7B9-41DAC4006296}"/>
          </ac:spMkLst>
        </pc:spChg>
        <pc:spChg chg="add mod">
          <ac:chgData name="Sarmad Raza" userId="8411c794f3141e47" providerId="LiveId" clId="{6EF6CD9C-F666-4679-A691-D6855089DCE6}" dt="2021-11-01T09:35:33.683" v="498"/>
          <ac:spMkLst>
            <pc:docMk/>
            <pc:sldMk cId="2416161064" sldId="2076137411"/>
            <ac:spMk id="35" creationId="{57AC2F19-684C-4EE1-A9E3-A89748CBF2A8}"/>
          </ac:spMkLst>
        </pc:spChg>
        <pc:spChg chg="add mod">
          <ac:chgData name="Sarmad Raza" userId="8411c794f3141e47" providerId="LiveId" clId="{6EF6CD9C-F666-4679-A691-D6855089DCE6}" dt="2021-11-01T09:35:33.683" v="498"/>
          <ac:spMkLst>
            <pc:docMk/>
            <pc:sldMk cId="2416161064" sldId="2076137411"/>
            <ac:spMk id="36" creationId="{7371E71A-2F3D-4E6F-AF09-ABA3CEB60B32}"/>
          </ac:spMkLst>
        </pc:spChg>
        <pc:spChg chg="add mod">
          <ac:chgData name="Sarmad Raza" userId="8411c794f3141e47" providerId="LiveId" clId="{6EF6CD9C-F666-4679-A691-D6855089DCE6}" dt="2021-11-01T09:35:33.683" v="498"/>
          <ac:spMkLst>
            <pc:docMk/>
            <pc:sldMk cId="2416161064" sldId="2076137411"/>
            <ac:spMk id="38" creationId="{0CF4BDE7-D0E6-44F6-8C99-3B49BB2DCBF2}"/>
          </ac:spMkLst>
        </pc:spChg>
        <pc:spChg chg="add mod">
          <ac:chgData name="Sarmad Raza" userId="8411c794f3141e47" providerId="LiveId" clId="{6EF6CD9C-F666-4679-A691-D6855089DCE6}" dt="2021-11-01T09:35:33.683" v="498"/>
          <ac:spMkLst>
            <pc:docMk/>
            <pc:sldMk cId="2416161064" sldId="2076137411"/>
            <ac:spMk id="39" creationId="{D11D8EBC-B872-4486-BADA-849DA2561919}"/>
          </ac:spMkLst>
        </pc:spChg>
        <pc:spChg chg="del">
          <ac:chgData name="Sarmad Raza" userId="8411c794f3141e47" providerId="LiveId" clId="{6EF6CD9C-F666-4679-A691-D6855089DCE6}" dt="2021-11-01T09:35:11.642" v="492" actId="21"/>
          <ac:spMkLst>
            <pc:docMk/>
            <pc:sldMk cId="2416161064" sldId="2076137411"/>
            <ac:spMk id="41" creationId="{E9BB4090-97E3-4FD8-A216-72613138EDEF}"/>
          </ac:spMkLst>
        </pc:spChg>
        <pc:spChg chg="del">
          <ac:chgData name="Sarmad Raza" userId="8411c794f3141e47" providerId="LiveId" clId="{6EF6CD9C-F666-4679-A691-D6855089DCE6}" dt="2021-11-01T09:35:08.131" v="491" actId="21"/>
          <ac:spMkLst>
            <pc:docMk/>
            <pc:sldMk cId="2416161064" sldId="2076137411"/>
            <ac:spMk id="42" creationId="{D1D93B38-69D5-4EE7-B2B5-9C15A75EBC12}"/>
          </ac:spMkLst>
        </pc:spChg>
        <pc:spChg chg="del">
          <ac:chgData name="Sarmad Raza" userId="8411c794f3141e47" providerId="LiveId" clId="{6EF6CD9C-F666-4679-A691-D6855089DCE6}" dt="2021-11-01T09:35:20.106" v="494" actId="21"/>
          <ac:spMkLst>
            <pc:docMk/>
            <pc:sldMk cId="2416161064" sldId="2076137411"/>
            <ac:spMk id="43" creationId="{E7FFC682-6E84-4F87-9581-483107295314}"/>
          </ac:spMkLst>
        </pc:spChg>
        <pc:spChg chg="mod">
          <ac:chgData name="Sarmad Raza" userId="8411c794f3141e47" providerId="LiveId" clId="{6EF6CD9C-F666-4679-A691-D6855089DCE6}" dt="2021-11-01T09:36:31.404" v="505" actId="1076"/>
          <ac:spMkLst>
            <pc:docMk/>
            <pc:sldMk cId="2416161064" sldId="2076137411"/>
            <ac:spMk id="47" creationId="{8209D6FE-F914-473D-AA0B-44A09BDAF649}"/>
          </ac:spMkLst>
        </pc:spChg>
        <pc:spChg chg="mod">
          <ac:chgData name="Sarmad Raza" userId="8411c794f3141e47" providerId="LiveId" clId="{6EF6CD9C-F666-4679-A691-D6855089DCE6}" dt="2021-11-01T09:36:31.404" v="505" actId="1076"/>
          <ac:spMkLst>
            <pc:docMk/>
            <pc:sldMk cId="2416161064" sldId="2076137411"/>
            <ac:spMk id="53" creationId="{C3D710F3-4DFD-4949-A6D4-A910060B8E68}"/>
          </ac:spMkLst>
        </pc:spChg>
        <pc:spChg chg="add mod">
          <ac:chgData name="Sarmad Raza" userId="8411c794f3141e47" providerId="LiveId" clId="{6EF6CD9C-F666-4679-A691-D6855089DCE6}" dt="2021-11-01T09:35:33.683" v="498"/>
          <ac:spMkLst>
            <pc:docMk/>
            <pc:sldMk cId="2416161064" sldId="2076137411"/>
            <ac:spMk id="57" creationId="{8660E5D5-ED3D-44E8-9BF3-9D8536812F28}"/>
          </ac:spMkLst>
        </pc:spChg>
        <pc:spChg chg="mod">
          <ac:chgData name="Sarmad Raza" userId="8411c794f3141e47" providerId="LiveId" clId="{6EF6CD9C-F666-4679-A691-D6855089DCE6}" dt="2021-11-01T10:16:08.805" v="1098" actId="108"/>
          <ac:spMkLst>
            <pc:docMk/>
            <pc:sldMk cId="2416161064" sldId="2076137411"/>
            <ac:spMk id="58" creationId="{08F2BA13-A06D-49EA-9FF2-B9ED9653FC1D}"/>
          </ac:spMkLst>
        </pc:spChg>
        <pc:spChg chg="add mod">
          <ac:chgData name="Sarmad Raza" userId="8411c794f3141e47" providerId="LiveId" clId="{6EF6CD9C-F666-4679-A691-D6855089DCE6}" dt="2021-11-01T09:35:33.683" v="498"/>
          <ac:spMkLst>
            <pc:docMk/>
            <pc:sldMk cId="2416161064" sldId="2076137411"/>
            <ac:spMk id="59" creationId="{26A2F751-7B62-4B52-8CE4-2B47B5C09508}"/>
          </ac:spMkLst>
        </pc:spChg>
        <pc:spChg chg="add mod">
          <ac:chgData name="Sarmad Raza" userId="8411c794f3141e47" providerId="LiveId" clId="{6EF6CD9C-F666-4679-A691-D6855089DCE6}" dt="2021-11-01T09:35:33.683" v="498"/>
          <ac:spMkLst>
            <pc:docMk/>
            <pc:sldMk cId="2416161064" sldId="2076137411"/>
            <ac:spMk id="60" creationId="{789CF4D0-C180-423E-8FE1-2D5F1D4392A4}"/>
          </ac:spMkLst>
        </pc:spChg>
        <pc:spChg chg="add mod">
          <ac:chgData name="Sarmad Raza" userId="8411c794f3141e47" providerId="LiveId" clId="{6EF6CD9C-F666-4679-A691-D6855089DCE6}" dt="2021-11-01T09:35:33.683" v="498"/>
          <ac:spMkLst>
            <pc:docMk/>
            <pc:sldMk cId="2416161064" sldId="2076137411"/>
            <ac:spMk id="61" creationId="{F7346242-EB25-461D-A097-69BF840E9708}"/>
          </ac:spMkLst>
        </pc:spChg>
        <pc:spChg chg="add mod">
          <ac:chgData name="Sarmad Raza" userId="8411c794f3141e47" providerId="LiveId" clId="{6EF6CD9C-F666-4679-A691-D6855089DCE6}" dt="2021-11-01T09:35:33.683" v="498"/>
          <ac:spMkLst>
            <pc:docMk/>
            <pc:sldMk cId="2416161064" sldId="2076137411"/>
            <ac:spMk id="62" creationId="{8CD8998F-901C-4E23-8907-D936D76AD932}"/>
          </ac:spMkLst>
        </pc:spChg>
        <pc:spChg chg="add mod">
          <ac:chgData name="Sarmad Raza" userId="8411c794f3141e47" providerId="LiveId" clId="{6EF6CD9C-F666-4679-A691-D6855089DCE6}" dt="2021-11-01T09:35:33.683" v="498"/>
          <ac:spMkLst>
            <pc:docMk/>
            <pc:sldMk cId="2416161064" sldId="2076137411"/>
            <ac:spMk id="63" creationId="{67175A1F-9A19-4AC9-BC10-079D0498A6CB}"/>
          </ac:spMkLst>
        </pc:spChg>
        <pc:spChg chg="add mod">
          <ac:chgData name="Sarmad Raza" userId="8411c794f3141e47" providerId="LiveId" clId="{6EF6CD9C-F666-4679-A691-D6855089DCE6}" dt="2021-11-01T09:35:33.683" v="498"/>
          <ac:spMkLst>
            <pc:docMk/>
            <pc:sldMk cId="2416161064" sldId="2076137411"/>
            <ac:spMk id="65" creationId="{B7B6A561-C37B-4499-B068-905481074795}"/>
          </ac:spMkLst>
        </pc:spChg>
        <pc:spChg chg="add mod">
          <ac:chgData name="Sarmad Raza" userId="8411c794f3141e47" providerId="LiveId" clId="{6EF6CD9C-F666-4679-A691-D6855089DCE6}" dt="2021-11-01T09:35:33.683" v="498"/>
          <ac:spMkLst>
            <pc:docMk/>
            <pc:sldMk cId="2416161064" sldId="2076137411"/>
            <ac:spMk id="66" creationId="{4B61D9AE-E59A-4B8B-A112-355E1989EA6E}"/>
          </ac:spMkLst>
        </pc:spChg>
        <pc:spChg chg="add mod">
          <ac:chgData name="Sarmad Raza" userId="8411c794f3141e47" providerId="LiveId" clId="{6EF6CD9C-F666-4679-A691-D6855089DCE6}" dt="2021-11-01T09:39:47.489" v="524" actId="20577"/>
          <ac:spMkLst>
            <pc:docMk/>
            <pc:sldMk cId="2416161064" sldId="2076137411"/>
            <ac:spMk id="73" creationId="{4EA8B5D6-473B-4782-9CEE-DDCC44D97154}"/>
          </ac:spMkLst>
        </pc:spChg>
        <pc:spChg chg="add mod">
          <ac:chgData name="Sarmad Raza" userId="8411c794f3141e47" providerId="LiveId" clId="{6EF6CD9C-F666-4679-A691-D6855089DCE6}" dt="2021-11-01T09:36:35.463" v="506" actId="1076"/>
          <ac:spMkLst>
            <pc:docMk/>
            <pc:sldMk cId="2416161064" sldId="2076137411"/>
            <ac:spMk id="74" creationId="{F8EAF468-2C83-4BB6-85CE-8B5E9E60AEB6}"/>
          </ac:spMkLst>
        </pc:spChg>
        <pc:spChg chg="add mod">
          <ac:chgData name="Sarmad Raza" userId="8411c794f3141e47" providerId="LiveId" clId="{6EF6CD9C-F666-4679-A691-D6855089DCE6}" dt="2021-11-01T09:36:45.778" v="508" actId="1076"/>
          <ac:spMkLst>
            <pc:docMk/>
            <pc:sldMk cId="2416161064" sldId="2076137411"/>
            <ac:spMk id="75" creationId="{8093B5CD-B83D-491A-880A-968595F6A2BA}"/>
          </ac:spMkLst>
        </pc:spChg>
        <pc:spChg chg="add mod">
          <ac:chgData name="Sarmad Raza" userId="8411c794f3141e47" providerId="LiveId" clId="{6EF6CD9C-F666-4679-A691-D6855089DCE6}" dt="2021-11-01T09:36:05.172" v="504"/>
          <ac:spMkLst>
            <pc:docMk/>
            <pc:sldMk cId="2416161064" sldId="2076137411"/>
            <ac:spMk id="82" creationId="{3FEA1B66-F98E-4F44-8786-6655F98E4BE0}"/>
          </ac:spMkLst>
        </pc:spChg>
        <pc:spChg chg="add mod">
          <ac:chgData name="Sarmad Raza" userId="8411c794f3141e47" providerId="LiveId" clId="{6EF6CD9C-F666-4679-A691-D6855089DCE6}" dt="2021-11-01T09:36:05.172" v="504"/>
          <ac:spMkLst>
            <pc:docMk/>
            <pc:sldMk cId="2416161064" sldId="2076137411"/>
            <ac:spMk id="83" creationId="{DE06B22F-652A-41A6-96A0-B888090B5599}"/>
          </ac:spMkLst>
        </pc:spChg>
        <pc:spChg chg="add mod">
          <ac:chgData name="Sarmad Raza" userId="8411c794f3141e47" providerId="LiveId" clId="{6EF6CD9C-F666-4679-A691-D6855089DCE6}" dt="2021-11-01T09:36:05.172" v="504"/>
          <ac:spMkLst>
            <pc:docMk/>
            <pc:sldMk cId="2416161064" sldId="2076137411"/>
            <ac:spMk id="84" creationId="{6014EA2D-0F1F-41BE-84F5-A6AEBA126210}"/>
          </ac:spMkLst>
        </pc:spChg>
        <pc:spChg chg="add mod">
          <ac:chgData name="Sarmad Raza" userId="8411c794f3141e47" providerId="LiveId" clId="{6EF6CD9C-F666-4679-A691-D6855089DCE6}" dt="2021-11-01T09:36:31.404" v="505" actId="1076"/>
          <ac:spMkLst>
            <pc:docMk/>
            <pc:sldMk cId="2416161064" sldId="2076137411"/>
            <ac:spMk id="88" creationId="{38B8E0BD-CF71-4E95-B1AC-87F11821DE86}"/>
          </ac:spMkLst>
        </pc:spChg>
        <pc:spChg chg="add mod">
          <ac:chgData name="Sarmad Raza" userId="8411c794f3141e47" providerId="LiveId" clId="{6EF6CD9C-F666-4679-A691-D6855089DCE6}" dt="2021-11-01T09:36:31.404" v="505" actId="1076"/>
          <ac:spMkLst>
            <pc:docMk/>
            <pc:sldMk cId="2416161064" sldId="2076137411"/>
            <ac:spMk id="89" creationId="{4B9A639B-9CA7-473A-8526-BD1190EEB39E}"/>
          </ac:spMkLst>
        </pc:spChg>
        <pc:spChg chg="add mod">
          <ac:chgData name="Sarmad Raza" userId="8411c794f3141e47" providerId="LiveId" clId="{6EF6CD9C-F666-4679-A691-D6855089DCE6}" dt="2021-11-01T09:36:31.404" v="505" actId="1076"/>
          <ac:spMkLst>
            <pc:docMk/>
            <pc:sldMk cId="2416161064" sldId="2076137411"/>
            <ac:spMk id="91" creationId="{E49A8E97-EBA9-4A8C-ACE2-F08819084F9B}"/>
          </ac:spMkLst>
        </pc:spChg>
        <pc:spChg chg="add mod">
          <ac:chgData name="Sarmad Raza" userId="8411c794f3141e47" providerId="LiveId" clId="{6EF6CD9C-F666-4679-A691-D6855089DCE6}" dt="2021-11-01T09:36:31.404" v="505" actId="1076"/>
          <ac:spMkLst>
            <pc:docMk/>
            <pc:sldMk cId="2416161064" sldId="2076137411"/>
            <ac:spMk id="92" creationId="{1B8AC224-894B-44F2-B0ED-3FAC02E7CCAF}"/>
          </ac:spMkLst>
        </pc:spChg>
        <pc:spChg chg="add mod">
          <ac:chgData name="Sarmad Raza" userId="8411c794f3141e47" providerId="LiveId" clId="{6EF6CD9C-F666-4679-A691-D6855089DCE6}" dt="2021-11-01T09:36:31.404" v="505" actId="1076"/>
          <ac:spMkLst>
            <pc:docMk/>
            <pc:sldMk cId="2416161064" sldId="2076137411"/>
            <ac:spMk id="93" creationId="{E1D08A24-D200-4367-B6F0-EBD7F9829DCA}"/>
          </ac:spMkLst>
        </pc:spChg>
        <pc:spChg chg="add mod">
          <ac:chgData name="Sarmad Raza" userId="8411c794f3141e47" providerId="LiveId" clId="{6EF6CD9C-F666-4679-A691-D6855089DCE6}" dt="2021-11-01T09:36:31.404" v="505" actId="1076"/>
          <ac:spMkLst>
            <pc:docMk/>
            <pc:sldMk cId="2416161064" sldId="2076137411"/>
            <ac:spMk id="94" creationId="{D4E08C3A-FA22-4F90-8815-1CE3D4E1E83A}"/>
          </ac:spMkLst>
        </pc:spChg>
        <pc:spChg chg="add mod">
          <ac:chgData name="Sarmad Raza" userId="8411c794f3141e47" providerId="LiveId" clId="{6EF6CD9C-F666-4679-A691-D6855089DCE6}" dt="2021-11-01T09:36:31.404" v="505" actId="1076"/>
          <ac:spMkLst>
            <pc:docMk/>
            <pc:sldMk cId="2416161064" sldId="2076137411"/>
            <ac:spMk id="95" creationId="{D348D2DE-04D4-44B7-978B-AC21E05608BC}"/>
          </ac:spMkLst>
        </pc:spChg>
        <pc:spChg chg="add mod">
          <ac:chgData name="Sarmad Raza" userId="8411c794f3141e47" providerId="LiveId" clId="{6EF6CD9C-F666-4679-A691-D6855089DCE6}" dt="2021-11-01T09:36:31.404" v="505" actId="1076"/>
          <ac:spMkLst>
            <pc:docMk/>
            <pc:sldMk cId="2416161064" sldId="2076137411"/>
            <ac:spMk id="96" creationId="{0D7525CE-FAA6-4FF5-9B02-485313DAFEC4}"/>
          </ac:spMkLst>
        </pc:spChg>
        <pc:spChg chg="add mod">
          <ac:chgData name="Sarmad Raza" userId="8411c794f3141e47" providerId="LiveId" clId="{6EF6CD9C-F666-4679-A691-D6855089DCE6}" dt="2021-11-01T09:36:31.404" v="505" actId="1076"/>
          <ac:spMkLst>
            <pc:docMk/>
            <pc:sldMk cId="2416161064" sldId="2076137411"/>
            <ac:spMk id="98" creationId="{AFAC2495-0466-4DEC-BA4E-7DD2A1495283}"/>
          </ac:spMkLst>
        </pc:spChg>
        <pc:spChg chg="add mod">
          <ac:chgData name="Sarmad Raza" userId="8411c794f3141e47" providerId="LiveId" clId="{6EF6CD9C-F666-4679-A691-D6855089DCE6}" dt="2021-11-01T09:36:31.404" v="505" actId="1076"/>
          <ac:spMkLst>
            <pc:docMk/>
            <pc:sldMk cId="2416161064" sldId="2076137411"/>
            <ac:spMk id="99" creationId="{7FEC7CFD-75B5-4437-A188-434A6B7F9701}"/>
          </ac:spMkLst>
        </pc:spChg>
        <pc:grpChg chg="add mod">
          <ac:chgData name="Sarmad Raza" userId="8411c794f3141e47" providerId="LiveId" clId="{6EF6CD9C-F666-4679-A691-D6855089DCE6}" dt="2021-11-01T09:35:33.683" v="498"/>
          <ac:grpSpMkLst>
            <pc:docMk/>
            <pc:sldMk cId="2416161064" sldId="2076137411"/>
            <ac:grpSpMk id="24" creationId="{BAE1FD21-2946-4CEC-8943-60AC9C8D0700}"/>
          </ac:grpSpMkLst>
        </pc:grpChg>
        <pc:grpChg chg="add mod">
          <ac:chgData name="Sarmad Raza" userId="8411c794f3141e47" providerId="LiveId" clId="{6EF6CD9C-F666-4679-A691-D6855089DCE6}" dt="2021-11-01T09:35:33.683" v="498"/>
          <ac:grpSpMkLst>
            <pc:docMk/>
            <pc:sldMk cId="2416161064" sldId="2076137411"/>
            <ac:grpSpMk id="25" creationId="{AA14C638-E323-4468-9AEE-4D69EF87D003}"/>
          </ac:grpSpMkLst>
        </pc:grpChg>
        <pc:grpChg chg="add mod">
          <ac:chgData name="Sarmad Raza" userId="8411c794f3141e47" providerId="LiveId" clId="{6EF6CD9C-F666-4679-A691-D6855089DCE6}" dt="2021-11-01T09:35:33.683" v="498"/>
          <ac:grpSpMkLst>
            <pc:docMk/>
            <pc:sldMk cId="2416161064" sldId="2076137411"/>
            <ac:grpSpMk id="26" creationId="{AAFDC67F-F7D6-4C10-9EF8-C4C101A6A11A}"/>
          </ac:grpSpMkLst>
        </pc:grpChg>
        <pc:grpChg chg="add mod">
          <ac:chgData name="Sarmad Raza" userId="8411c794f3141e47" providerId="LiveId" clId="{6EF6CD9C-F666-4679-A691-D6855089DCE6}" dt="2021-11-01T09:35:33.683" v="498"/>
          <ac:grpSpMkLst>
            <pc:docMk/>
            <pc:sldMk cId="2416161064" sldId="2076137411"/>
            <ac:grpSpMk id="33" creationId="{7D3D29F8-CE8E-4E46-B46F-19B3375A69AD}"/>
          </ac:grpSpMkLst>
        </pc:grpChg>
        <pc:grpChg chg="add mod">
          <ac:chgData name="Sarmad Raza" userId="8411c794f3141e47" providerId="LiveId" clId="{6EF6CD9C-F666-4679-A691-D6855089DCE6}" dt="2021-11-01T09:35:33.683" v="498"/>
          <ac:grpSpMkLst>
            <pc:docMk/>
            <pc:sldMk cId="2416161064" sldId="2076137411"/>
            <ac:grpSpMk id="34" creationId="{ABA380F1-549E-4EC5-B6FA-21479705EEB7}"/>
          </ac:grpSpMkLst>
        </pc:grpChg>
        <pc:grpChg chg="add mod">
          <ac:chgData name="Sarmad Raza" userId="8411c794f3141e47" providerId="LiveId" clId="{6EF6CD9C-F666-4679-A691-D6855089DCE6}" dt="2021-11-01T09:35:33.683" v="498"/>
          <ac:grpSpMkLst>
            <pc:docMk/>
            <pc:sldMk cId="2416161064" sldId="2076137411"/>
            <ac:grpSpMk id="37" creationId="{F9B51905-C2D9-4DD2-AA9F-18D0A42E6EC3}"/>
          </ac:grpSpMkLst>
        </pc:grpChg>
        <pc:grpChg chg="add mod">
          <ac:chgData name="Sarmad Raza" userId="8411c794f3141e47" providerId="LiveId" clId="{6EF6CD9C-F666-4679-A691-D6855089DCE6}" dt="2021-11-01T09:35:33.683" v="498"/>
          <ac:grpSpMkLst>
            <pc:docMk/>
            <pc:sldMk cId="2416161064" sldId="2076137411"/>
            <ac:grpSpMk id="49" creationId="{60D3FFA8-97D8-4447-A4F8-31964761B272}"/>
          </ac:grpSpMkLst>
        </pc:grpChg>
        <pc:grpChg chg="add mod">
          <ac:chgData name="Sarmad Raza" userId="8411c794f3141e47" providerId="LiveId" clId="{6EF6CD9C-F666-4679-A691-D6855089DCE6}" dt="2021-11-01T09:35:33.683" v="498"/>
          <ac:grpSpMkLst>
            <pc:docMk/>
            <pc:sldMk cId="2416161064" sldId="2076137411"/>
            <ac:grpSpMk id="64" creationId="{692E74FF-B95E-4EA3-9C60-B6CBF4FCED72}"/>
          </ac:grpSpMkLst>
        </pc:grpChg>
        <pc:grpChg chg="add mod">
          <ac:chgData name="Sarmad Raza" userId="8411c794f3141e47" providerId="LiveId" clId="{6EF6CD9C-F666-4679-A691-D6855089DCE6}" dt="2021-11-01T09:36:31.404" v="505" actId="1076"/>
          <ac:grpSpMkLst>
            <pc:docMk/>
            <pc:sldMk cId="2416161064" sldId="2076137411"/>
            <ac:grpSpMk id="76" creationId="{52293B28-47BD-4724-A682-27E5156F8C9C}"/>
          </ac:grpSpMkLst>
        </pc:grpChg>
        <pc:grpChg chg="add mod">
          <ac:chgData name="Sarmad Raza" userId="8411c794f3141e47" providerId="LiveId" clId="{6EF6CD9C-F666-4679-A691-D6855089DCE6}" dt="2021-11-01T09:36:31.404" v="505" actId="1076"/>
          <ac:grpSpMkLst>
            <pc:docMk/>
            <pc:sldMk cId="2416161064" sldId="2076137411"/>
            <ac:grpSpMk id="77" creationId="{22D01A0F-EDDB-4C10-AD1A-32D5BD5D330B}"/>
          </ac:grpSpMkLst>
        </pc:grpChg>
        <pc:grpChg chg="add mod">
          <ac:chgData name="Sarmad Raza" userId="8411c794f3141e47" providerId="LiveId" clId="{6EF6CD9C-F666-4679-A691-D6855089DCE6}" dt="2021-11-01T09:36:31.404" v="505" actId="1076"/>
          <ac:grpSpMkLst>
            <pc:docMk/>
            <pc:sldMk cId="2416161064" sldId="2076137411"/>
            <ac:grpSpMk id="78" creationId="{694DB7EF-FD5A-48EC-817E-16DECCEE0628}"/>
          </ac:grpSpMkLst>
        </pc:grpChg>
        <pc:grpChg chg="add mod">
          <ac:chgData name="Sarmad Raza" userId="8411c794f3141e47" providerId="LiveId" clId="{6EF6CD9C-F666-4679-A691-D6855089DCE6}" dt="2021-11-01T09:36:31.404" v="505" actId="1076"/>
          <ac:grpSpMkLst>
            <pc:docMk/>
            <pc:sldMk cId="2416161064" sldId="2076137411"/>
            <ac:grpSpMk id="85" creationId="{8DC55D9E-A724-4F97-B43E-BEF09D2621F5}"/>
          </ac:grpSpMkLst>
        </pc:grpChg>
        <pc:grpChg chg="add mod">
          <ac:chgData name="Sarmad Raza" userId="8411c794f3141e47" providerId="LiveId" clId="{6EF6CD9C-F666-4679-A691-D6855089DCE6}" dt="2021-11-01T09:36:31.404" v="505" actId="1076"/>
          <ac:grpSpMkLst>
            <pc:docMk/>
            <pc:sldMk cId="2416161064" sldId="2076137411"/>
            <ac:grpSpMk id="86" creationId="{3BFBEBC2-9C0B-476B-8AD7-97374CA82589}"/>
          </ac:grpSpMkLst>
        </pc:grpChg>
        <pc:grpChg chg="add mod">
          <ac:chgData name="Sarmad Raza" userId="8411c794f3141e47" providerId="LiveId" clId="{6EF6CD9C-F666-4679-A691-D6855089DCE6}" dt="2021-11-01T09:36:31.404" v="505" actId="1076"/>
          <ac:grpSpMkLst>
            <pc:docMk/>
            <pc:sldMk cId="2416161064" sldId="2076137411"/>
            <ac:grpSpMk id="87" creationId="{AC9C8ADD-546F-4968-AF85-8E61CEB7CD28}"/>
          </ac:grpSpMkLst>
        </pc:grpChg>
        <pc:grpChg chg="add mod">
          <ac:chgData name="Sarmad Raza" userId="8411c794f3141e47" providerId="LiveId" clId="{6EF6CD9C-F666-4679-A691-D6855089DCE6}" dt="2021-11-01T09:36:31.404" v="505" actId="1076"/>
          <ac:grpSpMkLst>
            <pc:docMk/>
            <pc:sldMk cId="2416161064" sldId="2076137411"/>
            <ac:grpSpMk id="90" creationId="{9251D199-D09E-4AC3-8EB3-0922C27690B9}"/>
          </ac:grpSpMkLst>
        </pc:grpChg>
        <pc:grpChg chg="add mod">
          <ac:chgData name="Sarmad Raza" userId="8411c794f3141e47" providerId="LiveId" clId="{6EF6CD9C-F666-4679-A691-D6855089DCE6}" dt="2021-11-01T09:36:31.404" v="505" actId="1076"/>
          <ac:grpSpMkLst>
            <pc:docMk/>
            <pc:sldMk cId="2416161064" sldId="2076137411"/>
            <ac:grpSpMk id="97" creationId="{D5AFF7B3-900E-46F2-B49C-49A8B877C0C9}"/>
          </ac:grpSpMkLst>
        </pc:grpChg>
        <pc:picChg chg="add mod">
          <ac:chgData name="Sarmad Raza" userId="8411c794f3141e47" providerId="LiveId" clId="{6EF6CD9C-F666-4679-A691-D6855089DCE6}" dt="2021-11-01T09:35:33.683" v="498"/>
          <ac:picMkLst>
            <pc:docMk/>
            <pc:sldMk cId="2416161064" sldId="2076137411"/>
            <ac:picMk id="19" creationId="{9DAF55E8-FD93-4E65-B30F-A34FC0E1AC69}"/>
          </ac:picMkLst>
        </pc:picChg>
        <pc:picChg chg="del">
          <ac:chgData name="Sarmad Raza" userId="8411c794f3141e47" providerId="LiveId" clId="{6EF6CD9C-F666-4679-A691-D6855089DCE6}" dt="2021-11-01T09:35:16.660" v="493" actId="21"/>
          <ac:picMkLst>
            <pc:docMk/>
            <pc:sldMk cId="2416161064" sldId="2076137411"/>
            <ac:picMk id="40" creationId="{575DAA46-3934-4444-A7CE-86695CCCCBE7}"/>
          </ac:picMkLst>
        </pc:picChg>
        <pc:picChg chg="add mod">
          <ac:chgData name="Sarmad Raza" userId="8411c794f3141e47" providerId="LiveId" clId="{6EF6CD9C-F666-4679-A691-D6855089DCE6}" dt="2021-11-01T09:35:33.683" v="498"/>
          <ac:picMkLst>
            <pc:docMk/>
            <pc:sldMk cId="2416161064" sldId="2076137411"/>
            <ac:picMk id="67" creationId="{3BA07E79-BCB0-4AAF-A4C7-BD23C7495373}"/>
          </ac:picMkLst>
        </pc:picChg>
        <pc:picChg chg="add mod">
          <ac:chgData name="Sarmad Raza" userId="8411c794f3141e47" providerId="LiveId" clId="{6EF6CD9C-F666-4679-A691-D6855089DCE6}" dt="2021-11-01T09:35:33.683" v="498"/>
          <ac:picMkLst>
            <pc:docMk/>
            <pc:sldMk cId="2416161064" sldId="2076137411"/>
            <ac:picMk id="68" creationId="{CC4C6480-6362-4D86-873E-8A9FDDD1F4EF}"/>
          </ac:picMkLst>
        </pc:picChg>
        <pc:picChg chg="add mod">
          <ac:chgData name="Sarmad Raza" userId="8411c794f3141e47" providerId="LiveId" clId="{6EF6CD9C-F666-4679-A691-D6855089DCE6}" dt="2021-11-01T09:35:33.683" v="498"/>
          <ac:picMkLst>
            <pc:docMk/>
            <pc:sldMk cId="2416161064" sldId="2076137411"/>
            <ac:picMk id="69" creationId="{89603829-F8DB-438F-8D7C-E129184750DF}"/>
          </ac:picMkLst>
        </pc:picChg>
        <pc:picChg chg="add mod">
          <ac:chgData name="Sarmad Raza" userId="8411c794f3141e47" providerId="LiveId" clId="{6EF6CD9C-F666-4679-A691-D6855089DCE6}" dt="2021-11-01T09:35:33.683" v="498"/>
          <ac:picMkLst>
            <pc:docMk/>
            <pc:sldMk cId="2416161064" sldId="2076137411"/>
            <ac:picMk id="70" creationId="{234579B7-DA34-4509-AFC2-DB7796850378}"/>
          </ac:picMkLst>
        </pc:picChg>
        <pc:picChg chg="add mod">
          <ac:chgData name="Sarmad Raza" userId="8411c794f3141e47" providerId="LiveId" clId="{6EF6CD9C-F666-4679-A691-D6855089DCE6}" dt="2021-11-01T09:35:33.683" v="498"/>
          <ac:picMkLst>
            <pc:docMk/>
            <pc:sldMk cId="2416161064" sldId="2076137411"/>
            <ac:picMk id="71" creationId="{65A71C46-FC66-41EF-8955-F2A3543F8395}"/>
          </ac:picMkLst>
        </pc:picChg>
        <pc:picChg chg="add mod">
          <ac:chgData name="Sarmad Raza" userId="8411c794f3141e47" providerId="LiveId" clId="{6EF6CD9C-F666-4679-A691-D6855089DCE6}" dt="2021-11-01T09:35:33.683" v="498"/>
          <ac:picMkLst>
            <pc:docMk/>
            <pc:sldMk cId="2416161064" sldId="2076137411"/>
            <ac:picMk id="72" creationId="{E8CFE6AD-DBE7-4380-92AD-D3F73313729F}"/>
          </ac:picMkLst>
        </pc:picChg>
        <pc:picChg chg="add mod">
          <ac:chgData name="Sarmad Raza" userId="8411c794f3141e47" providerId="LiveId" clId="{6EF6CD9C-F666-4679-A691-D6855089DCE6}" dt="2021-11-01T09:36:31.404" v="505" actId="1076"/>
          <ac:picMkLst>
            <pc:docMk/>
            <pc:sldMk cId="2416161064" sldId="2076137411"/>
            <ac:picMk id="100" creationId="{009974CB-0BAF-43A1-851B-B06B6306DF9F}"/>
          </ac:picMkLst>
        </pc:picChg>
        <pc:picChg chg="add mod">
          <ac:chgData name="Sarmad Raza" userId="8411c794f3141e47" providerId="LiveId" clId="{6EF6CD9C-F666-4679-A691-D6855089DCE6}" dt="2021-11-01T09:36:31.404" v="505" actId="1076"/>
          <ac:picMkLst>
            <pc:docMk/>
            <pc:sldMk cId="2416161064" sldId="2076137411"/>
            <ac:picMk id="101" creationId="{E5A86877-B9B9-4846-BE77-35F40DCA663E}"/>
          </ac:picMkLst>
        </pc:picChg>
        <pc:picChg chg="add mod">
          <ac:chgData name="Sarmad Raza" userId="8411c794f3141e47" providerId="LiveId" clId="{6EF6CD9C-F666-4679-A691-D6855089DCE6}" dt="2021-11-01T09:36:31.404" v="505" actId="1076"/>
          <ac:picMkLst>
            <pc:docMk/>
            <pc:sldMk cId="2416161064" sldId="2076137411"/>
            <ac:picMk id="102" creationId="{C3A95B41-E523-4DAE-89F8-24F76018FE55}"/>
          </ac:picMkLst>
        </pc:picChg>
        <pc:picChg chg="add mod">
          <ac:chgData name="Sarmad Raza" userId="8411c794f3141e47" providerId="LiveId" clId="{6EF6CD9C-F666-4679-A691-D6855089DCE6}" dt="2021-11-01T09:36:31.404" v="505" actId="1076"/>
          <ac:picMkLst>
            <pc:docMk/>
            <pc:sldMk cId="2416161064" sldId="2076137411"/>
            <ac:picMk id="103" creationId="{0F024013-A492-4305-A31D-AC2376498C02}"/>
          </ac:picMkLst>
        </pc:picChg>
        <pc:picChg chg="add mod">
          <ac:chgData name="Sarmad Raza" userId="8411c794f3141e47" providerId="LiveId" clId="{6EF6CD9C-F666-4679-A691-D6855089DCE6}" dt="2021-11-01T09:36:31.404" v="505" actId="1076"/>
          <ac:picMkLst>
            <pc:docMk/>
            <pc:sldMk cId="2416161064" sldId="2076137411"/>
            <ac:picMk id="104" creationId="{896F3207-1E86-4D21-9D65-1E8A87276ABC}"/>
          </ac:picMkLst>
        </pc:picChg>
        <pc:picChg chg="add mod">
          <ac:chgData name="Sarmad Raza" userId="8411c794f3141e47" providerId="LiveId" clId="{6EF6CD9C-F666-4679-A691-D6855089DCE6}" dt="2021-11-01T09:36:31.404" v="505" actId="1076"/>
          <ac:picMkLst>
            <pc:docMk/>
            <pc:sldMk cId="2416161064" sldId="2076137411"/>
            <ac:picMk id="105" creationId="{3CAEA33F-2247-4CDB-A985-D0E646139B82}"/>
          </ac:picMkLst>
        </pc:picChg>
        <pc:cxnChg chg="add mod">
          <ac:chgData name="Sarmad Raza" userId="8411c794f3141e47" providerId="LiveId" clId="{6EF6CD9C-F666-4679-A691-D6855089DCE6}" dt="2021-11-01T09:35:33.683" v="498"/>
          <ac:cxnSpMkLst>
            <pc:docMk/>
            <pc:sldMk cId="2416161064" sldId="2076137411"/>
            <ac:cxnSpMk id="27" creationId="{7D5612BC-B9FF-426C-BC92-6B0E9C24E128}"/>
          </ac:cxnSpMkLst>
        </pc:cxnChg>
        <pc:cxnChg chg="add mod">
          <ac:chgData name="Sarmad Raza" userId="8411c794f3141e47" providerId="LiveId" clId="{6EF6CD9C-F666-4679-A691-D6855089DCE6}" dt="2021-11-01T09:35:33.683" v="498"/>
          <ac:cxnSpMkLst>
            <pc:docMk/>
            <pc:sldMk cId="2416161064" sldId="2076137411"/>
            <ac:cxnSpMk id="28" creationId="{C6DB7900-0323-4C37-B56E-1F7098CEC766}"/>
          </ac:cxnSpMkLst>
        </pc:cxnChg>
        <pc:cxnChg chg="add mod">
          <ac:chgData name="Sarmad Raza" userId="8411c794f3141e47" providerId="LiveId" clId="{6EF6CD9C-F666-4679-A691-D6855089DCE6}" dt="2021-11-01T09:35:33.683" v="498"/>
          <ac:cxnSpMkLst>
            <pc:docMk/>
            <pc:sldMk cId="2416161064" sldId="2076137411"/>
            <ac:cxnSpMk id="29" creationId="{1669CE70-6BBC-4069-B450-2B10EDD8C82B}"/>
          </ac:cxnSpMkLst>
        </pc:cxnChg>
        <pc:cxnChg chg="add mod">
          <ac:chgData name="Sarmad Raza" userId="8411c794f3141e47" providerId="LiveId" clId="{6EF6CD9C-F666-4679-A691-D6855089DCE6}" dt="2021-11-01T09:36:31.404" v="505" actId="1076"/>
          <ac:cxnSpMkLst>
            <pc:docMk/>
            <pc:sldMk cId="2416161064" sldId="2076137411"/>
            <ac:cxnSpMk id="79" creationId="{47EBA67D-F0E1-40D4-9D45-F27DB9C3FA99}"/>
          </ac:cxnSpMkLst>
        </pc:cxnChg>
        <pc:cxnChg chg="add mod">
          <ac:chgData name="Sarmad Raza" userId="8411c794f3141e47" providerId="LiveId" clId="{6EF6CD9C-F666-4679-A691-D6855089DCE6}" dt="2021-11-01T09:36:31.404" v="505" actId="1076"/>
          <ac:cxnSpMkLst>
            <pc:docMk/>
            <pc:sldMk cId="2416161064" sldId="2076137411"/>
            <ac:cxnSpMk id="80" creationId="{11E99ABB-5A58-484B-9CB0-EC10D9326C33}"/>
          </ac:cxnSpMkLst>
        </pc:cxnChg>
        <pc:cxnChg chg="add mod">
          <ac:chgData name="Sarmad Raza" userId="8411c794f3141e47" providerId="LiveId" clId="{6EF6CD9C-F666-4679-A691-D6855089DCE6}" dt="2021-11-01T09:36:31.404" v="505" actId="1076"/>
          <ac:cxnSpMkLst>
            <pc:docMk/>
            <pc:sldMk cId="2416161064" sldId="2076137411"/>
            <ac:cxnSpMk id="81" creationId="{384D2B96-769D-44C5-B86F-DFA8A6294282}"/>
          </ac:cxnSpMkLst>
        </pc:cxnChg>
      </pc:sldChg>
      <pc:sldChg chg="add del">
        <pc:chgData name="Sarmad Raza" userId="8411c794f3141e47" providerId="LiveId" clId="{6EF6CD9C-F666-4679-A691-D6855089DCE6}" dt="2021-11-01T09:40:35.660" v="526" actId="2696"/>
        <pc:sldMkLst>
          <pc:docMk/>
          <pc:sldMk cId="456583515" sldId="2076137412"/>
        </pc:sldMkLst>
      </pc:sldChg>
      <pc:sldChg chg="add del">
        <pc:chgData name="Sarmad Raza" userId="8411c794f3141e47" providerId="LiveId" clId="{6EF6CD9C-F666-4679-A691-D6855089DCE6}" dt="2021-11-01T09:40:38.098" v="527" actId="47"/>
        <pc:sldMkLst>
          <pc:docMk/>
          <pc:sldMk cId="3000763366" sldId="2076137413"/>
        </pc:sldMkLst>
      </pc:sldChg>
      <pc:sldChg chg="addSp delSp modSp add del mod ord">
        <pc:chgData name="Sarmad Raza" userId="8411c794f3141e47" providerId="LiveId" clId="{6EF6CD9C-F666-4679-A691-D6855089DCE6}" dt="2021-11-01T10:15:40.434" v="1097" actId="108"/>
        <pc:sldMkLst>
          <pc:docMk/>
          <pc:sldMk cId="4155691519" sldId="2076137414"/>
        </pc:sldMkLst>
        <pc:spChg chg="mod">
          <ac:chgData name="Sarmad Raza" userId="8411c794f3141e47" providerId="LiveId" clId="{6EF6CD9C-F666-4679-A691-D6855089DCE6}" dt="2021-11-01T09:38:21.399" v="516" actId="1076"/>
          <ac:spMkLst>
            <pc:docMk/>
            <pc:sldMk cId="4155691519" sldId="2076137414"/>
            <ac:spMk id="44" creationId="{8BABF231-0ABA-458A-A14D-BAC573A47994}"/>
          </ac:spMkLst>
        </pc:spChg>
        <pc:spChg chg="del">
          <ac:chgData name="Sarmad Raza" userId="8411c794f3141e47" providerId="LiveId" clId="{6EF6CD9C-F666-4679-A691-D6855089DCE6}" dt="2021-11-01T09:37:33.637" v="512" actId="478"/>
          <ac:spMkLst>
            <pc:docMk/>
            <pc:sldMk cId="4155691519" sldId="2076137414"/>
            <ac:spMk id="45" creationId="{B1AEFF68-1AEF-445F-85F6-245BE2F3BF88}"/>
          </ac:spMkLst>
        </pc:spChg>
        <pc:spChg chg="del">
          <ac:chgData name="Sarmad Raza" userId="8411c794f3141e47" providerId="LiveId" clId="{6EF6CD9C-F666-4679-A691-D6855089DCE6}" dt="2021-11-01T09:37:33.637" v="512" actId="478"/>
          <ac:spMkLst>
            <pc:docMk/>
            <pc:sldMk cId="4155691519" sldId="2076137414"/>
            <ac:spMk id="46" creationId="{8C264B3B-F89D-461D-939E-A3C0CB51514E}"/>
          </ac:spMkLst>
        </pc:spChg>
        <pc:spChg chg="del">
          <ac:chgData name="Sarmad Raza" userId="8411c794f3141e47" providerId="LiveId" clId="{6EF6CD9C-F666-4679-A691-D6855089DCE6}" dt="2021-11-01T09:37:33.637" v="512" actId="478"/>
          <ac:spMkLst>
            <pc:docMk/>
            <pc:sldMk cId="4155691519" sldId="2076137414"/>
            <ac:spMk id="47" creationId="{8209D6FE-F914-473D-AA0B-44A09BDAF649}"/>
          </ac:spMkLst>
        </pc:spChg>
        <pc:spChg chg="del mod">
          <ac:chgData name="Sarmad Raza" userId="8411c794f3141e47" providerId="LiveId" clId="{6EF6CD9C-F666-4679-A691-D6855089DCE6}" dt="2021-11-01T09:38:25.995" v="517" actId="21"/>
          <ac:spMkLst>
            <pc:docMk/>
            <pc:sldMk cId="4155691519" sldId="2076137414"/>
            <ac:spMk id="48" creationId="{C7A3858F-6BC1-445E-A9F1-51B117470B94}"/>
          </ac:spMkLst>
        </pc:spChg>
        <pc:spChg chg="add mod">
          <ac:chgData name="Sarmad Raza" userId="8411c794f3141e47" providerId="LiveId" clId="{6EF6CD9C-F666-4679-A691-D6855089DCE6}" dt="2021-11-01T09:38:21.399" v="516" actId="1076"/>
          <ac:spMkLst>
            <pc:docMk/>
            <pc:sldMk cId="4155691519" sldId="2076137414"/>
            <ac:spMk id="49" creationId="{6385082E-8C1E-45C7-AF65-979685CE4A30}"/>
          </ac:spMkLst>
        </pc:spChg>
        <pc:spChg chg="mod">
          <ac:chgData name="Sarmad Raza" userId="8411c794f3141e47" providerId="LiveId" clId="{6EF6CD9C-F666-4679-A691-D6855089DCE6}" dt="2021-11-01T09:38:21.399" v="516" actId="1076"/>
          <ac:spMkLst>
            <pc:docMk/>
            <pc:sldMk cId="4155691519" sldId="2076137414"/>
            <ac:spMk id="50" creationId="{7624D8CC-55AA-4078-AD72-25E9B49211ED}"/>
          </ac:spMkLst>
        </pc:spChg>
        <pc:spChg chg="del">
          <ac:chgData name="Sarmad Raza" userId="8411c794f3141e47" providerId="LiveId" clId="{6EF6CD9C-F666-4679-A691-D6855089DCE6}" dt="2021-11-01T09:37:33.637" v="512" actId="478"/>
          <ac:spMkLst>
            <pc:docMk/>
            <pc:sldMk cId="4155691519" sldId="2076137414"/>
            <ac:spMk id="51" creationId="{7B43B6BE-52C5-4FEA-92F9-C2039A60EC76}"/>
          </ac:spMkLst>
        </pc:spChg>
        <pc:spChg chg="del">
          <ac:chgData name="Sarmad Raza" userId="8411c794f3141e47" providerId="LiveId" clId="{6EF6CD9C-F666-4679-A691-D6855089DCE6}" dt="2021-11-01T09:37:33.637" v="512" actId="478"/>
          <ac:spMkLst>
            <pc:docMk/>
            <pc:sldMk cId="4155691519" sldId="2076137414"/>
            <ac:spMk id="52" creationId="{6D91B9B9-DA56-4F5E-A249-DDF6C3769257}"/>
          </ac:spMkLst>
        </pc:spChg>
        <pc:spChg chg="del">
          <ac:chgData name="Sarmad Raza" userId="8411c794f3141e47" providerId="LiveId" clId="{6EF6CD9C-F666-4679-A691-D6855089DCE6}" dt="2021-11-01T09:37:33.637" v="512" actId="478"/>
          <ac:spMkLst>
            <pc:docMk/>
            <pc:sldMk cId="4155691519" sldId="2076137414"/>
            <ac:spMk id="53" creationId="{C3D710F3-4DFD-4949-A6D4-A910060B8E68}"/>
          </ac:spMkLst>
        </pc:spChg>
        <pc:spChg chg="mod">
          <ac:chgData name="Sarmad Raza" userId="8411c794f3141e47" providerId="LiveId" clId="{6EF6CD9C-F666-4679-A691-D6855089DCE6}" dt="2021-11-01T09:38:21.399" v="516" actId="1076"/>
          <ac:spMkLst>
            <pc:docMk/>
            <pc:sldMk cId="4155691519" sldId="2076137414"/>
            <ac:spMk id="55" creationId="{EE7BA596-B755-4A60-AAF4-36AC991FCE3C}"/>
          </ac:spMkLst>
        </pc:spChg>
        <pc:spChg chg="mod">
          <ac:chgData name="Sarmad Raza" userId="8411c794f3141e47" providerId="LiveId" clId="{6EF6CD9C-F666-4679-A691-D6855089DCE6}" dt="2021-11-01T09:38:21.399" v="516" actId="1076"/>
          <ac:spMkLst>
            <pc:docMk/>
            <pc:sldMk cId="4155691519" sldId="2076137414"/>
            <ac:spMk id="56" creationId="{33868724-099A-47AD-8EFC-5329A6307A15}"/>
          </ac:spMkLst>
        </pc:spChg>
        <pc:spChg chg="add mod">
          <ac:chgData name="Sarmad Raza" userId="8411c794f3141e47" providerId="LiveId" clId="{6EF6CD9C-F666-4679-A691-D6855089DCE6}" dt="2021-11-01T09:38:21.399" v="516" actId="1076"/>
          <ac:spMkLst>
            <pc:docMk/>
            <pc:sldMk cId="4155691519" sldId="2076137414"/>
            <ac:spMk id="57" creationId="{E1775159-D580-4FFB-9060-8A6ACC2F086D}"/>
          </ac:spMkLst>
        </pc:spChg>
        <pc:spChg chg="mod">
          <ac:chgData name="Sarmad Raza" userId="8411c794f3141e47" providerId="LiveId" clId="{6EF6CD9C-F666-4679-A691-D6855089DCE6}" dt="2021-11-01T10:15:40.434" v="1097" actId="108"/>
          <ac:spMkLst>
            <pc:docMk/>
            <pc:sldMk cId="4155691519" sldId="2076137414"/>
            <ac:spMk id="58" creationId="{08F2BA13-A06D-49EA-9FF2-B9ED9653FC1D}"/>
          </ac:spMkLst>
        </pc:spChg>
        <pc:spChg chg="add mod">
          <ac:chgData name="Sarmad Raza" userId="8411c794f3141e47" providerId="LiveId" clId="{6EF6CD9C-F666-4679-A691-D6855089DCE6}" dt="2021-11-01T09:38:21.399" v="516" actId="1076"/>
          <ac:spMkLst>
            <pc:docMk/>
            <pc:sldMk cId="4155691519" sldId="2076137414"/>
            <ac:spMk id="67" creationId="{E03F1E51-F4BC-4F4D-9103-E78E02C39518}"/>
          </ac:spMkLst>
        </pc:spChg>
        <pc:spChg chg="add mod">
          <ac:chgData name="Sarmad Raza" userId="8411c794f3141e47" providerId="LiveId" clId="{6EF6CD9C-F666-4679-A691-D6855089DCE6}" dt="2021-11-01T09:38:21.399" v="516" actId="1076"/>
          <ac:spMkLst>
            <pc:docMk/>
            <pc:sldMk cId="4155691519" sldId="2076137414"/>
            <ac:spMk id="68" creationId="{B854A6F3-70D9-4595-B87E-3480906D2B46}"/>
          </ac:spMkLst>
        </pc:spChg>
        <pc:spChg chg="del">
          <ac:chgData name="Sarmad Raza" userId="8411c794f3141e47" providerId="LiveId" clId="{6EF6CD9C-F666-4679-A691-D6855089DCE6}" dt="2021-11-01T09:37:33.637" v="512" actId="478"/>
          <ac:spMkLst>
            <pc:docMk/>
            <pc:sldMk cId="4155691519" sldId="2076137414"/>
            <ac:spMk id="73" creationId="{4EA8B5D6-473B-4782-9CEE-DDCC44D97154}"/>
          </ac:spMkLst>
        </pc:spChg>
        <pc:spChg chg="del">
          <ac:chgData name="Sarmad Raza" userId="8411c794f3141e47" providerId="LiveId" clId="{6EF6CD9C-F666-4679-A691-D6855089DCE6}" dt="2021-11-01T09:37:33.637" v="512" actId="478"/>
          <ac:spMkLst>
            <pc:docMk/>
            <pc:sldMk cId="4155691519" sldId="2076137414"/>
            <ac:spMk id="74" creationId="{F8EAF468-2C83-4BB6-85CE-8B5E9E60AEB6}"/>
          </ac:spMkLst>
        </pc:spChg>
        <pc:spChg chg="del">
          <ac:chgData name="Sarmad Raza" userId="8411c794f3141e47" providerId="LiveId" clId="{6EF6CD9C-F666-4679-A691-D6855089DCE6}" dt="2021-11-01T09:37:33.637" v="512" actId="478"/>
          <ac:spMkLst>
            <pc:docMk/>
            <pc:sldMk cId="4155691519" sldId="2076137414"/>
            <ac:spMk id="75" creationId="{8093B5CD-B83D-491A-880A-968595F6A2BA}"/>
          </ac:spMkLst>
        </pc:spChg>
        <pc:spChg chg="del">
          <ac:chgData name="Sarmad Raza" userId="8411c794f3141e47" providerId="LiveId" clId="{6EF6CD9C-F666-4679-A691-D6855089DCE6}" dt="2021-11-01T09:37:33.637" v="512" actId="478"/>
          <ac:spMkLst>
            <pc:docMk/>
            <pc:sldMk cId="4155691519" sldId="2076137414"/>
            <ac:spMk id="82" creationId="{3FEA1B66-F98E-4F44-8786-6655F98E4BE0}"/>
          </ac:spMkLst>
        </pc:spChg>
        <pc:spChg chg="del">
          <ac:chgData name="Sarmad Raza" userId="8411c794f3141e47" providerId="LiveId" clId="{6EF6CD9C-F666-4679-A691-D6855089DCE6}" dt="2021-11-01T09:37:33.637" v="512" actId="478"/>
          <ac:spMkLst>
            <pc:docMk/>
            <pc:sldMk cId="4155691519" sldId="2076137414"/>
            <ac:spMk id="83" creationId="{DE06B22F-652A-41A6-96A0-B888090B5599}"/>
          </ac:spMkLst>
        </pc:spChg>
        <pc:spChg chg="del">
          <ac:chgData name="Sarmad Raza" userId="8411c794f3141e47" providerId="LiveId" clId="{6EF6CD9C-F666-4679-A691-D6855089DCE6}" dt="2021-11-01T09:37:33.637" v="512" actId="478"/>
          <ac:spMkLst>
            <pc:docMk/>
            <pc:sldMk cId="4155691519" sldId="2076137414"/>
            <ac:spMk id="84" creationId="{6014EA2D-0F1F-41BE-84F5-A6AEBA126210}"/>
          </ac:spMkLst>
        </pc:spChg>
        <pc:spChg chg="add mod">
          <ac:chgData name="Sarmad Raza" userId="8411c794f3141e47" providerId="LiveId" clId="{6EF6CD9C-F666-4679-A691-D6855089DCE6}" dt="2021-11-01T09:38:21.399" v="516" actId="1076"/>
          <ac:spMkLst>
            <pc:docMk/>
            <pc:sldMk cId="4155691519" sldId="2076137414"/>
            <ac:spMk id="118" creationId="{75131677-1829-47BF-81D3-49D5C9D29133}"/>
          </ac:spMkLst>
        </pc:spChg>
        <pc:spChg chg="add mod">
          <ac:chgData name="Sarmad Raza" userId="8411c794f3141e47" providerId="LiveId" clId="{6EF6CD9C-F666-4679-A691-D6855089DCE6}" dt="2021-11-01T09:38:21.399" v="516" actId="1076"/>
          <ac:spMkLst>
            <pc:docMk/>
            <pc:sldMk cId="4155691519" sldId="2076137414"/>
            <ac:spMk id="121" creationId="{CB91CF59-0BBE-4243-BE93-B46BC30FAE58}"/>
          </ac:spMkLst>
        </pc:spChg>
        <pc:spChg chg="add mod">
          <ac:chgData name="Sarmad Raza" userId="8411c794f3141e47" providerId="LiveId" clId="{6EF6CD9C-F666-4679-A691-D6855089DCE6}" dt="2021-11-01T09:38:21.399" v="516" actId="1076"/>
          <ac:spMkLst>
            <pc:docMk/>
            <pc:sldMk cId="4155691519" sldId="2076137414"/>
            <ac:spMk id="123" creationId="{A8555FA0-971C-4939-8DCA-06030B0788E7}"/>
          </ac:spMkLst>
        </pc:spChg>
        <pc:spChg chg="add mod">
          <ac:chgData name="Sarmad Raza" userId="8411c794f3141e47" providerId="LiveId" clId="{6EF6CD9C-F666-4679-A691-D6855089DCE6}" dt="2021-11-01T09:38:21.399" v="516" actId="1076"/>
          <ac:spMkLst>
            <pc:docMk/>
            <pc:sldMk cId="4155691519" sldId="2076137414"/>
            <ac:spMk id="124" creationId="{FCB6C476-F4E1-471F-8C5C-F67A78944DF2}"/>
          </ac:spMkLst>
        </pc:spChg>
        <pc:spChg chg="add mod">
          <ac:chgData name="Sarmad Raza" userId="8411c794f3141e47" providerId="LiveId" clId="{6EF6CD9C-F666-4679-A691-D6855089DCE6}" dt="2021-11-01T09:38:21.399" v="516" actId="1076"/>
          <ac:spMkLst>
            <pc:docMk/>
            <pc:sldMk cId="4155691519" sldId="2076137414"/>
            <ac:spMk id="125" creationId="{FEF2659B-7538-4C3F-9197-E806154C1B01}"/>
          </ac:spMkLst>
        </pc:spChg>
        <pc:spChg chg="add mod">
          <ac:chgData name="Sarmad Raza" userId="8411c794f3141e47" providerId="LiveId" clId="{6EF6CD9C-F666-4679-A691-D6855089DCE6}" dt="2021-11-01T09:38:21.399" v="516" actId="1076"/>
          <ac:spMkLst>
            <pc:docMk/>
            <pc:sldMk cId="4155691519" sldId="2076137414"/>
            <ac:spMk id="126" creationId="{F54AEBCD-6AEA-404A-8490-193E6C00FAEA}"/>
          </ac:spMkLst>
        </pc:spChg>
        <pc:spChg chg="add mod">
          <ac:chgData name="Sarmad Raza" userId="8411c794f3141e47" providerId="LiveId" clId="{6EF6CD9C-F666-4679-A691-D6855089DCE6}" dt="2021-11-01T09:38:21.399" v="516" actId="1076"/>
          <ac:spMkLst>
            <pc:docMk/>
            <pc:sldMk cId="4155691519" sldId="2076137414"/>
            <ac:spMk id="128" creationId="{CF8B1591-FCEA-4F29-99FA-432B060AE02F}"/>
          </ac:spMkLst>
        </pc:spChg>
        <pc:spChg chg="add mod">
          <ac:chgData name="Sarmad Raza" userId="8411c794f3141e47" providerId="LiveId" clId="{6EF6CD9C-F666-4679-A691-D6855089DCE6}" dt="2021-11-01T09:38:21.399" v="516" actId="1076"/>
          <ac:spMkLst>
            <pc:docMk/>
            <pc:sldMk cId="4155691519" sldId="2076137414"/>
            <ac:spMk id="129" creationId="{F7C32395-E28C-45FD-9EAA-B8AC0580FF46}"/>
          </ac:spMkLst>
        </pc:spChg>
        <pc:spChg chg="add mod">
          <ac:chgData name="Sarmad Raza" userId="8411c794f3141e47" providerId="LiveId" clId="{6EF6CD9C-F666-4679-A691-D6855089DCE6}" dt="2021-11-01T09:38:21.399" v="516" actId="1076"/>
          <ac:spMkLst>
            <pc:docMk/>
            <pc:sldMk cId="4155691519" sldId="2076137414"/>
            <ac:spMk id="130" creationId="{701900F1-9E17-4009-AF5A-308339961566}"/>
          </ac:spMkLst>
        </pc:spChg>
        <pc:spChg chg="add mod">
          <ac:chgData name="Sarmad Raza" userId="8411c794f3141e47" providerId="LiveId" clId="{6EF6CD9C-F666-4679-A691-D6855089DCE6}" dt="2021-11-01T09:38:21.399" v="516" actId="1076"/>
          <ac:spMkLst>
            <pc:docMk/>
            <pc:sldMk cId="4155691519" sldId="2076137414"/>
            <ac:spMk id="131" creationId="{BA159D8C-1448-44EA-8382-D65CD2D7E011}"/>
          </ac:spMkLst>
        </pc:spChg>
        <pc:spChg chg="add mod">
          <ac:chgData name="Sarmad Raza" userId="8411c794f3141e47" providerId="LiveId" clId="{6EF6CD9C-F666-4679-A691-D6855089DCE6}" dt="2021-11-01T09:38:21.399" v="516" actId="1076"/>
          <ac:spMkLst>
            <pc:docMk/>
            <pc:sldMk cId="4155691519" sldId="2076137414"/>
            <ac:spMk id="132" creationId="{26428558-6D6F-4C14-B10B-957F7B4E6623}"/>
          </ac:spMkLst>
        </pc:spChg>
        <pc:spChg chg="add mod">
          <ac:chgData name="Sarmad Raza" userId="8411c794f3141e47" providerId="LiveId" clId="{6EF6CD9C-F666-4679-A691-D6855089DCE6}" dt="2021-11-01T09:38:21.399" v="516" actId="1076"/>
          <ac:spMkLst>
            <pc:docMk/>
            <pc:sldMk cId="4155691519" sldId="2076137414"/>
            <ac:spMk id="133" creationId="{814717D2-95C6-4B6E-8077-E5EF4EF668C4}"/>
          </ac:spMkLst>
        </pc:spChg>
        <pc:spChg chg="add mod">
          <ac:chgData name="Sarmad Raza" userId="8411c794f3141e47" providerId="LiveId" clId="{6EF6CD9C-F666-4679-A691-D6855089DCE6}" dt="2021-11-01T09:38:21.399" v="516" actId="1076"/>
          <ac:spMkLst>
            <pc:docMk/>
            <pc:sldMk cId="4155691519" sldId="2076137414"/>
            <ac:spMk id="134" creationId="{795C6229-44D2-4B46-81BE-C286D7DC68E0}"/>
          </ac:spMkLst>
        </pc:spChg>
        <pc:spChg chg="add mod">
          <ac:chgData name="Sarmad Raza" userId="8411c794f3141e47" providerId="LiveId" clId="{6EF6CD9C-F666-4679-A691-D6855089DCE6}" dt="2021-11-01T09:38:21.399" v="516" actId="1076"/>
          <ac:spMkLst>
            <pc:docMk/>
            <pc:sldMk cId="4155691519" sldId="2076137414"/>
            <ac:spMk id="135" creationId="{C57CC3A7-05C3-4D0E-8131-1A6397681B21}"/>
          </ac:spMkLst>
        </pc:spChg>
        <pc:spChg chg="add mod">
          <ac:chgData name="Sarmad Raza" userId="8411c794f3141e47" providerId="LiveId" clId="{6EF6CD9C-F666-4679-A691-D6855089DCE6}" dt="2021-11-01T09:38:21.399" v="516" actId="1076"/>
          <ac:spMkLst>
            <pc:docMk/>
            <pc:sldMk cId="4155691519" sldId="2076137414"/>
            <ac:spMk id="136" creationId="{FC05D7C3-8457-4C34-9E1C-959D84D30E39}"/>
          </ac:spMkLst>
        </pc:spChg>
        <pc:spChg chg="add mod">
          <ac:chgData name="Sarmad Raza" userId="8411c794f3141e47" providerId="LiveId" clId="{6EF6CD9C-F666-4679-A691-D6855089DCE6}" dt="2021-11-01T09:38:21.399" v="516" actId="1076"/>
          <ac:spMkLst>
            <pc:docMk/>
            <pc:sldMk cId="4155691519" sldId="2076137414"/>
            <ac:spMk id="137" creationId="{D9B296B3-E0E5-405A-96F1-AB661DE008CF}"/>
          </ac:spMkLst>
        </pc:spChg>
        <pc:spChg chg="add mod">
          <ac:chgData name="Sarmad Raza" userId="8411c794f3141e47" providerId="LiveId" clId="{6EF6CD9C-F666-4679-A691-D6855089DCE6}" dt="2021-11-01T09:38:21.399" v="516" actId="1076"/>
          <ac:spMkLst>
            <pc:docMk/>
            <pc:sldMk cId="4155691519" sldId="2076137414"/>
            <ac:spMk id="138" creationId="{C5D147EB-0986-4BD9-BC8B-703598F92485}"/>
          </ac:spMkLst>
        </pc:spChg>
        <pc:spChg chg="add mod">
          <ac:chgData name="Sarmad Raza" userId="8411c794f3141e47" providerId="LiveId" clId="{6EF6CD9C-F666-4679-A691-D6855089DCE6}" dt="2021-11-01T09:38:21.399" v="516" actId="1076"/>
          <ac:spMkLst>
            <pc:docMk/>
            <pc:sldMk cId="4155691519" sldId="2076137414"/>
            <ac:spMk id="139" creationId="{5BFCC2D5-363A-4348-9593-7B5C06EC683C}"/>
          </ac:spMkLst>
        </pc:spChg>
        <pc:spChg chg="add mod">
          <ac:chgData name="Sarmad Raza" userId="8411c794f3141e47" providerId="LiveId" clId="{6EF6CD9C-F666-4679-A691-D6855089DCE6}" dt="2021-11-01T09:38:21.399" v="516" actId="1076"/>
          <ac:spMkLst>
            <pc:docMk/>
            <pc:sldMk cId="4155691519" sldId="2076137414"/>
            <ac:spMk id="140" creationId="{D5EC8634-D9B7-4780-A0B0-8E2A820328A2}"/>
          </ac:spMkLst>
        </pc:spChg>
        <pc:spChg chg="add mod">
          <ac:chgData name="Sarmad Raza" userId="8411c794f3141e47" providerId="LiveId" clId="{6EF6CD9C-F666-4679-A691-D6855089DCE6}" dt="2021-11-01T09:38:21.399" v="516" actId="1076"/>
          <ac:spMkLst>
            <pc:docMk/>
            <pc:sldMk cId="4155691519" sldId="2076137414"/>
            <ac:spMk id="141" creationId="{4CBD27B0-A780-4B2A-A011-FC4CC535DAE9}"/>
          </ac:spMkLst>
        </pc:spChg>
        <pc:spChg chg="add mod">
          <ac:chgData name="Sarmad Raza" userId="8411c794f3141e47" providerId="LiveId" clId="{6EF6CD9C-F666-4679-A691-D6855089DCE6}" dt="2021-11-01T09:38:21.399" v="516" actId="1076"/>
          <ac:spMkLst>
            <pc:docMk/>
            <pc:sldMk cId="4155691519" sldId="2076137414"/>
            <ac:spMk id="142" creationId="{E0ED9C18-5675-49EE-BDAC-9C9C88C41D90}"/>
          </ac:spMkLst>
        </pc:spChg>
        <pc:spChg chg="add mod">
          <ac:chgData name="Sarmad Raza" userId="8411c794f3141e47" providerId="LiveId" clId="{6EF6CD9C-F666-4679-A691-D6855089DCE6}" dt="2021-11-01T09:38:21.399" v="516" actId="1076"/>
          <ac:spMkLst>
            <pc:docMk/>
            <pc:sldMk cId="4155691519" sldId="2076137414"/>
            <ac:spMk id="143" creationId="{80502825-10DB-4DA7-BEE9-C2F5F7550FA3}"/>
          </ac:spMkLst>
        </pc:spChg>
        <pc:spChg chg="add mod">
          <ac:chgData name="Sarmad Raza" userId="8411c794f3141e47" providerId="LiveId" clId="{6EF6CD9C-F666-4679-A691-D6855089DCE6}" dt="2021-11-01T09:38:21.399" v="516" actId="1076"/>
          <ac:spMkLst>
            <pc:docMk/>
            <pc:sldMk cId="4155691519" sldId="2076137414"/>
            <ac:spMk id="144" creationId="{EF42308C-7CEE-4D33-BEF6-EEAB779F9657}"/>
          </ac:spMkLst>
        </pc:spChg>
        <pc:spChg chg="add mod">
          <ac:chgData name="Sarmad Raza" userId="8411c794f3141e47" providerId="LiveId" clId="{6EF6CD9C-F666-4679-A691-D6855089DCE6}" dt="2021-11-01T09:38:21.399" v="516" actId="1076"/>
          <ac:spMkLst>
            <pc:docMk/>
            <pc:sldMk cId="4155691519" sldId="2076137414"/>
            <ac:spMk id="145" creationId="{CBF01181-0198-4ABA-BE06-743321A9D40C}"/>
          </ac:spMkLst>
        </pc:spChg>
        <pc:spChg chg="add mod">
          <ac:chgData name="Sarmad Raza" userId="8411c794f3141e47" providerId="LiveId" clId="{6EF6CD9C-F666-4679-A691-D6855089DCE6}" dt="2021-11-01T09:38:21.399" v="516" actId="1076"/>
          <ac:spMkLst>
            <pc:docMk/>
            <pc:sldMk cId="4155691519" sldId="2076137414"/>
            <ac:spMk id="146" creationId="{94922C6C-BE95-413C-8B3C-8E7AAD76C091}"/>
          </ac:spMkLst>
        </pc:spChg>
        <pc:spChg chg="add mod">
          <ac:chgData name="Sarmad Raza" userId="8411c794f3141e47" providerId="LiveId" clId="{6EF6CD9C-F666-4679-A691-D6855089DCE6}" dt="2021-11-01T09:38:21.399" v="516" actId="1076"/>
          <ac:spMkLst>
            <pc:docMk/>
            <pc:sldMk cId="4155691519" sldId="2076137414"/>
            <ac:spMk id="147" creationId="{24FAB340-6691-4B3D-9309-6295290B9A62}"/>
          </ac:spMkLst>
        </pc:spChg>
        <pc:spChg chg="add mod">
          <ac:chgData name="Sarmad Raza" userId="8411c794f3141e47" providerId="LiveId" clId="{6EF6CD9C-F666-4679-A691-D6855089DCE6}" dt="2021-11-01T09:38:21.399" v="516" actId="1076"/>
          <ac:spMkLst>
            <pc:docMk/>
            <pc:sldMk cId="4155691519" sldId="2076137414"/>
            <ac:spMk id="148" creationId="{812347B3-202D-48C1-8AEA-599CB7DE1938}"/>
          </ac:spMkLst>
        </pc:spChg>
        <pc:spChg chg="add mod">
          <ac:chgData name="Sarmad Raza" userId="8411c794f3141e47" providerId="LiveId" clId="{6EF6CD9C-F666-4679-A691-D6855089DCE6}" dt="2021-11-01T09:38:21.399" v="516" actId="1076"/>
          <ac:spMkLst>
            <pc:docMk/>
            <pc:sldMk cId="4155691519" sldId="2076137414"/>
            <ac:spMk id="149" creationId="{271B76DE-84C3-4427-928E-FA84C7805401}"/>
          </ac:spMkLst>
        </pc:spChg>
        <pc:spChg chg="add mod">
          <ac:chgData name="Sarmad Raza" userId="8411c794f3141e47" providerId="LiveId" clId="{6EF6CD9C-F666-4679-A691-D6855089DCE6}" dt="2021-11-01T09:38:21.399" v="516" actId="1076"/>
          <ac:spMkLst>
            <pc:docMk/>
            <pc:sldMk cId="4155691519" sldId="2076137414"/>
            <ac:spMk id="150" creationId="{DE874754-0D2C-4CCA-BE85-4A252ED3021E}"/>
          </ac:spMkLst>
        </pc:spChg>
        <pc:spChg chg="add mod">
          <ac:chgData name="Sarmad Raza" userId="8411c794f3141e47" providerId="LiveId" clId="{6EF6CD9C-F666-4679-A691-D6855089DCE6}" dt="2021-11-01T09:38:21.399" v="516" actId="1076"/>
          <ac:spMkLst>
            <pc:docMk/>
            <pc:sldMk cId="4155691519" sldId="2076137414"/>
            <ac:spMk id="151" creationId="{D8C1C822-101C-46C9-A0AD-BD72D5BBC7AD}"/>
          </ac:spMkLst>
        </pc:spChg>
        <pc:spChg chg="add mod">
          <ac:chgData name="Sarmad Raza" userId="8411c794f3141e47" providerId="LiveId" clId="{6EF6CD9C-F666-4679-A691-D6855089DCE6}" dt="2021-11-01T09:38:21.399" v="516" actId="1076"/>
          <ac:spMkLst>
            <pc:docMk/>
            <pc:sldMk cId="4155691519" sldId="2076137414"/>
            <ac:spMk id="152" creationId="{0D2B6ED5-D905-42C2-AC73-1248CDAE7588}"/>
          </ac:spMkLst>
        </pc:spChg>
        <pc:spChg chg="add mod">
          <ac:chgData name="Sarmad Raza" userId="8411c794f3141e47" providerId="LiveId" clId="{6EF6CD9C-F666-4679-A691-D6855089DCE6}" dt="2021-11-01T09:38:21.399" v="516" actId="1076"/>
          <ac:spMkLst>
            <pc:docMk/>
            <pc:sldMk cId="4155691519" sldId="2076137414"/>
            <ac:spMk id="153" creationId="{C08CBD37-E829-40BC-A289-4FF9862706B9}"/>
          </ac:spMkLst>
        </pc:spChg>
        <pc:spChg chg="add mod">
          <ac:chgData name="Sarmad Raza" userId="8411c794f3141e47" providerId="LiveId" clId="{6EF6CD9C-F666-4679-A691-D6855089DCE6}" dt="2021-11-01T09:38:21.399" v="516" actId="1076"/>
          <ac:spMkLst>
            <pc:docMk/>
            <pc:sldMk cId="4155691519" sldId="2076137414"/>
            <ac:spMk id="154" creationId="{D3F862E5-FB7D-4BC9-8BEB-ABC3BF0E3C5D}"/>
          </ac:spMkLst>
        </pc:spChg>
        <pc:spChg chg="add mod">
          <ac:chgData name="Sarmad Raza" userId="8411c794f3141e47" providerId="LiveId" clId="{6EF6CD9C-F666-4679-A691-D6855089DCE6}" dt="2021-11-01T09:38:21.399" v="516" actId="1076"/>
          <ac:spMkLst>
            <pc:docMk/>
            <pc:sldMk cId="4155691519" sldId="2076137414"/>
            <ac:spMk id="155" creationId="{693D4256-7DA5-42EC-A17A-47E1021DEC24}"/>
          </ac:spMkLst>
        </pc:spChg>
        <pc:spChg chg="add mod">
          <ac:chgData name="Sarmad Raza" userId="8411c794f3141e47" providerId="LiveId" clId="{6EF6CD9C-F666-4679-A691-D6855089DCE6}" dt="2021-11-01T09:38:21.399" v="516" actId="1076"/>
          <ac:spMkLst>
            <pc:docMk/>
            <pc:sldMk cId="4155691519" sldId="2076137414"/>
            <ac:spMk id="156" creationId="{F24AFD40-3288-4267-8395-05339EA37076}"/>
          </ac:spMkLst>
        </pc:spChg>
        <pc:spChg chg="add mod">
          <ac:chgData name="Sarmad Raza" userId="8411c794f3141e47" providerId="LiveId" clId="{6EF6CD9C-F666-4679-A691-D6855089DCE6}" dt="2021-11-01T09:38:21.399" v="516" actId="1076"/>
          <ac:spMkLst>
            <pc:docMk/>
            <pc:sldMk cId="4155691519" sldId="2076137414"/>
            <ac:spMk id="157" creationId="{4E3D3245-9909-4589-8344-C3A93B072A80}"/>
          </ac:spMkLst>
        </pc:spChg>
        <pc:spChg chg="add mod">
          <ac:chgData name="Sarmad Raza" userId="8411c794f3141e47" providerId="LiveId" clId="{6EF6CD9C-F666-4679-A691-D6855089DCE6}" dt="2021-11-01T09:38:21.399" v="516" actId="1076"/>
          <ac:spMkLst>
            <pc:docMk/>
            <pc:sldMk cId="4155691519" sldId="2076137414"/>
            <ac:spMk id="158" creationId="{C1520B29-8CA1-4E57-9E75-E8E8C20F7D65}"/>
          </ac:spMkLst>
        </pc:spChg>
        <pc:spChg chg="add mod">
          <ac:chgData name="Sarmad Raza" userId="8411c794f3141e47" providerId="LiveId" clId="{6EF6CD9C-F666-4679-A691-D6855089DCE6}" dt="2021-11-01T09:38:21.399" v="516" actId="1076"/>
          <ac:spMkLst>
            <pc:docMk/>
            <pc:sldMk cId="4155691519" sldId="2076137414"/>
            <ac:spMk id="159" creationId="{D01D2101-F6D4-4459-8C53-1C270ED87693}"/>
          </ac:spMkLst>
        </pc:spChg>
        <pc:spChg chg="add mod">
          <ac:chgData name="Sarmad Raza" userId="8411c794f3141e47" providerId="LiveId" clId="{6EF6CD9C-F666-4679-A691-D6855089DCE6}" dt="2021-11-01T09:38:21.399" v="516" actId="1076"/>
          <ac:spMkLst>
            <pc:docMk/>
            <pc:sldMk cId="4155691519" sldId="2076137414"/>
            <ac:spMk id="160" creationId="{4C2F230E-712E-4770-9FBD-FDA44B3D7D37}"/>
          </ac:spMkLst>
        </pc:spChg>
        <pc:spChg chg="add mod">
          <ac:chgData name="Sarmad Raza" userId="8411c794f3141e47" providerId="LiveId" clId="{6EF6CD9C-F666-4679-A691-D6855089DCE6}" dt="2021-11-01T09:38:21.399" v="516" actId="1076"/>
          <ac:spMkLst>
            <pc:docMk/>
            <pc:sldMk cId="4155691519" sldId="2076137414"/>
            <ac:spMk id="161" creationId="{5B5AB482-47F5-4563-AF70-8FEA48EA0413}"/>
          </ac:spMkLst>
        </pc:spChg>
        <pc:spChg chg="add mod">
          <ac:chgData name="Sarmad Raza" userId="8411c794f3141e47" providerId="LiveId" clId="{6EF6CD9C-F666-4679-A691-D6855089DCE6}" dt="2021-11-01T09:38:21.399" v="516" actId="1076"/>
          <ac:spMkLst>
            <pc:docMk/>
            <pc:sldMk cId="4155691519" sldId="2076137414"/>
            <ac:spMk id="162" creationId="{4315EBF8-DAE1-4755-90B5-A4472CDE48D2}"/>
          </ac:spMkLst>
        </pc:spChg>
        <pc:spChg chg="add mod">
          <ac:chgData name="Sarmad Raza" userId="8411c794f3141e47" providerId="LiveId" clId="{6EF6CD9C-F666-4679-A691-D6855089DCE6}" dt="2021-11-01T09:38:21.399" v="516" actId="1076"/>
          <ac:spMkLst>
            <pc:docMk/>
            <pc:sldMk cId="4155691519" sldId="2076137414"/>
            <ac:spMk id="163" creationId="{C70B427D-5959-4145-9614-BAA0D19E2603}"/>
          </ac:spMkLst>
        </pc:spChg>
        <pc:spChg chg="add mod">
          <ac:chgData name="Sarmad Raza" userId="8411c794f3141e47" providerId="LiveId" clId="{6EF6CD9C-F666-4679-A691-D6855089DCE6}" dt="2021-11-01T09:38:21.399" v="516" actId="1076"/>
          <ac:spMkLst>
            <pc:docMk/>
            <pc:sldMk cId="4155691519" sldId="2076137414"/>
            <ac:spMk id="164" creationId="{038C0D25-A9F2-4645-97AB-B036F0E71204}"/>
          </ac:spMkLst>
        </pc:spChg>
        <pc:spChg chg="add mod">
          <ac:chgData name="Sarmad Raza" userId="8411c794f3141e47" providerId="LiveId" clId="{6EF6CD9C-F666-4679-A691-D6855089DCE6}" dt="2021-11-01T09:38:21.399" v="516" actId="1076"/>
          <ac:spMkLst>
            <pc:docMk/>
            <pc:sldMk cId="4155691519" sldId="2076137414"/>
            <ac:spMk id="165" creationId="{7DA1A0EF-BDE6-47F0-BBAA-6E594995999B}"/>
          </ac:spMkLst>
        </pc:spChg>
        <pc:spChg chg="add mod">
          <ac:chgData name="Sarmad Raza" userId="8411c794f3141e47" providerId="LiveId" clId="{6EF6CD9C-F666-4679-A691-D6855089DCE6}" dt="2021-11-01T09:38:21.399" v="516" actId="1076"/>
          <ac:spMkLst>
            <pc:docMk/>
            <pc:sldMk cId="4155691519" sldId="2076137414"/>
            <ac:spMk id="166" creationId="{947B5949-9FFE-49F5-AEAF-6D585E017D11}"/>
          </ac:spMkLst>
        </pc:spChg>
        <pc:spChg chg="add mod">
          <ac:chgData name="Sarmad Raza" userId="8411c794f3141e47" providerId="LiveId" clId="{6EF6CD9C-F666-4679-A691-D6855089DCE6}" dt="2021-11-01T09:38:21.399" v="516" actId="1076"/>
          <ac:spMkLst>
            <pc:docMk/>
            <pc:sldMk cId="4155691519" sldId="2076137414"/>
            <ac:spMk id="167" creationId="{FF1EE950-4430-46B2-B3AA-54D7F8BAA7F4}"/>
          </ac:spMkLst>
        </pc:spChg>
        <pc:spChg chg="add mod">
          <ac:chgData name="Sarmad Raza" userId="8411c794f3141e47" providerId="LiveId" clId="{6EF6CD9C-F666-4679-A691-D6855089DCE6}" dt="2021-11-01T09:38:21.399" v="516" actId="1076"/>
          <ac:spMkLst>
            <pc:docMk/>
            <pc:sldMk cId="4155691519" sldId="2076137414"/>
            <ac:spMk id="168" creationId="{BEDAF879-2555-4C75-9E89-9586F70065F2}"/>
          </ac:spMkLst>
        </pc:spChg>
        <pc:spChg chg="add mod">
          <ac:chgData name="Sarmad Raza" userId="8411c794f3141e47" providerId="LiveId" clId="{6EF6CD9C-F666-4679-A691-D6855089DCE6}" dt="2021-11-01T09:38:21.399" v="516" actId="1076"/>
          <ac:spMkLst>
            <pc:docMk/>
            <pc:sldMk cId="4155691519" sldId="2076137414"/>
            <ac:spMk id="169" creationId="{11C33360-F126-4559-97A1-8BD221527918}"/>
          </ac:spMkLst>
        </pc:spChg>
        <pc:spChg chg="add mod">
          <ac:chgData name="Sarmad Raza" userId="8411c794f3141e47" providerId="LiveId" clId="{6EF6CD9C-F666-4679-A691-D6855089DCE6}" dt="2021-11-01T09:38:21.399" v="516" actId="1076"/>
          <ac:spMkLst>
            <pc:docMk/>
            <pc:sldMk cId="4155691519" sldId="2076137414"/>
            <ac:spMk id="170" creationId="{206D83AF-01D6-4AB9-A697-97BF86C85F8F}"/>
          </ac:spMkLst>
        </pc:spChg>
        <pc:spChg chg="add mod">
          <ac:chgData name="Sarmad Raza" userId="8411c794f3141e47" providerId="LiveId" clId="{6EF6CD9C-F666-4679-A691-D6855089DCE6}" dt="2021-11-01T09:38:21.399" v="516" actId="1076"/>
          <ac:spMkLst>
            <pc:docMk/>
            <pc:sldMk cId="4155691519" sldId="2076137414"/>
            <ac:spMk id="171" creationId="{44088733-223F-4F1F-8437-32345B91023F}"/>
          </ac:spMkLst>
        </pc:spChg>
        <pc:spChg chg="add mod">
          <ac:chgData name="Sarmad Raza" userId="8411c794f3141e47" providerId="LiveId" clId="{6EF6CD9C-F666-4679-A691-D6855089DCE6}" dt="2021-11-01T09:38:21.399" v="516" actId="1076"/>
          <ac:spMkLst>
            <pc:docMk/>
            <pc:sldMk cId="4155691519" sldId="2076137414"/>
            <ac:spMk id="172" creationId="{F10F3790-3860-4CB9-A6BC-3C73B9FDAF0C}"/>
          </ac:spMkLst>
        </pc:spChg>
        <pc:spChg chg="add mod">
          <ac:chgData name="Sarmad Raza" userId="8411c794f3141e47" providerId="LiveId" clId="{6EF6CD9C-F666-4679-A691-D6855089DCE6}" dt="2021-11-01T09:38:21.399" v="516" actId="1076"/>
          <ac:spMkLst>
            <pc:docMk/>
            <pc:sldMk cId="4155691519" sldId="2076137414"/>
            <ac:spMk id="173" creationId="{1FBA7400-5E33-4AF1-A91C-D366E6D23A39}"/>
          </ac:spMkLst>
        </pc:spChg>
        <pc:spChg chg="add mod">
          <ac:chgData name="Sarmad Raza" userId="8411c794f3141e47" providerId="LiveId" clId="{6EF6CD9C-F666-4679-A691-D6855089DCE6}" dt="2021-11-01T09:38:21.399" v="516" actId="1076"/>
          <ac:spMkLst>
            <pc:docMk/>
            <pc:sldMk cId="4155691519" sldId="2076137414"/>
            <ac:spMk id="174" creationId="{EFC28003-46E5-4A5D-B9A9-F5378CAC20D6}"/>
          </ac:spMkLst>
        </pc:spChg>
        <pc:spChg chg="add mod">
          <ac:chgData name="Sarmad Raza" userId="8411c794f3141e47" providerId="LiveId" clId="{6EF6CD9C-F666-4679-A691-D6855089DCE6}" dt="2021-11-01T09:38:21.399" v="516" actId="1076"/>
          <ac:spMkLst>
            <pc:docMk/>
            <pc:sldMk cId="4155691519" sldId="2076137414"/>
            <ac:spMk id="175" creationId="{03E73D6E-7461-4D48-8B0B-F3436F5E1F58}"/>
          </ac:spMkLst>
        </pc:spChg>
        <pc:spChg chg="add mod">
          <ac:chgData name="Sarmad Raza" userId="8411c794f3141e47" providerId="LiveId" clId="{6EF6CD9C-F666-4679-A691-D6855089DCE6}" dt="2021-11-01T09:38:21.399" v="516" actId="1076"/>
          <ac:spMkLst>
            <pc:docMk/>
            <pc:sldMk cId="4155691519" sldId="2076137414"/>
            <ac:spMk id="176" creationId="{0A5A78B9-9052-47DD-91CB-E89BB2D0B93F}"/>
          </ac:spMkLst>
        </pc:spChg>
        <pc:spChg chg="add mod">
          <ac:chgData name="Sarmad Raza" userId="8411c794f3141e47" providerId="LiveId" clId="{6EF6CD9C-F666-4679-A691-D6855089DCE6}" dt="2021-11-01T09:38:21.399" v="516" actId="1076"/>
          <ac:spMkLst>
            <pc:docMk/>
            <pc:sldMk cId="4155691519" sldId="2076137414"/>
            <ac:spMk id="177" creationId="{E03D5227-203B-4B8E-9848-AE5A19513C50}"/>
          </ac:spMkLst>
        </pc:spChg>
        <pc:spChg chg="add mod">
          <ac:chgData name="Sarmad Raza" userId="8411c794f3141e47" providerId="LiveId" clId="{6EF6CD9C-F666-4679-A691-D6855089DCE6}" dt="2021-11-01T09:38:21.399" v="516" actId="1076"/>
          <ac:spMkLst>
            <pc:docMk/>
            <pc:sldMk cId="4155691519" sldId="2076137414"/>
            <ac:spMk id="178" creationId="{4BB1871E-D4D3-4F09-BFBD-F1F1DD8C80E9}"/>
          </ac:spMkLst>
        </pc:spChg>
        <pc:spChg chg="add mod">
          <ac:chgData name="Sarmad Raza" userId="8411c794f3141e47" providerId="LiveId" clId="{6EF6CD9C-F666-4679-A691-D6855089DCE6}" dt="2021-11-01T09:38:21.399" v="516" actId="1076"/>
          <ac:spMkLst>
            <pc:docMk/>
            <pc:sldMk cId="4155691519" sldId="2076137414"/>
            <ac:spMk id="179" creationId="{FCBA1899-B8F9-4FED-AB7D-3F607038DDBE}"/>
          </ac:spMkLst>
        </pc:spChg>
        <pc:spChg chg="add mod">
          <ac:chgData name="Sarmad Raza" userId="8411c794f3141e47" providerId="LiveId" clId="{6EF6CD9C-F666-4679-A691-D6855089DCE6}" dt="2021-11-01T09:38:21.399" v="516" actId="1076"/>
          <ac:spMkLst>
            <pc:docMk/>
            <pc:sldMk cId="4155691519" sldId="2076137414"/>
            <ac:spMk id="180" creationId="{F4C74481-C423-4DDC-A449-7188DC3B59EE}"/>
          </ac:spMkLst>
        </pc:spChg>
        <pc:spChg chg="add mod">
          <ac:chgData name="Sarmad Raza" userId="8411c794f3141e47" providerId="LiveId" clId="{6EF6CD9C-F666-4679-A691-D6855089DCE6}" dt="2021-11-01T09:38:21.399" v="516" actId="1076"/>
          <ac:spMkLst>
            <pc:docMk/>
            <pc:sldMk cId="4155691519" sldId="2076137414"/>
            <ac:spMk id="181" creationId="{2E66EB70-60E3-4A7B-9FB2-CC8839E3FB86}"/>
          </ac:spMkLst>
        </pc:spChg>
        <pc:grpChg chg="mod">
          <ac:chgData name="Sarmad Raza" userId="8411c794f3141e47" providerId="LiveId" clId="{6EF6CD9C-F666-4679-A691-D6855089DCE6}" dt="2021-11-01T09:38:21.399" v="516" actId="1076"/>
          <ac:grpSpMkLst>
            <pc:docMk/>
            <pc:sldMk cId="4155691519" sldId="2076137414"/>
            <ac:grpSpMk id="54" creationId="{FFA6E6C5-9980-4146-B914-DE87CC4C9CE1}"/>
          </ac:grpSpMkLst>
        </pc:grpChg>
        <pc:grpChg chg="add mod">
          <ac:chgData name="Sarmad Raza" userId="8411c794f3141e47" providerId="LiveId" clId="{6EF6CD9C-F666-4679-A691-D6855089DCE6}" dt="2021-11-01T09:38:21.399" v="516" actId="1076"/>
          <ac:grpSpMkLst>
            <pc:docMk/>
            <pc:sldMk cId="4155691519" sldId="2076137414"/>
            <ac:grpSpMk id="59" creationId="{D1530EFA-059C-433D-815D-DEAA983B776D}"/>
          </ac:grpSpMkLst>
        </pc:grpChg>
        <pc:grpChg chg="add mod">
          <ac:chgData name="Sarmad Raza" userId="8411c794f3141e47" providerId="LiveId" clId="{6EF6CD9C-F666-4679-A691-D6855089DCE6}" dt="2021-11-01T09:38:21.399" v="516" actId="1076"/>
          <ac:grpSpMkLst>
            <pc:docMk/>
            <pc:sldMk cId="4155691519" sldId="2076137414"/>
            <ac:grpSpMk id="60" creationId="{C14F09AD-AFA5-4F89-B012-A1D1EB04421D}"/>
          </ac:grpSpMkLst>
        </pc:grpChg>
        <pc:grpChg chg="add mod">
          <ac:chgData name="Sarmad Raza" userId="8411c794f3141e47" providerId="LiveId" clId="{6EF6CD9C-F666-4679-A691-D6855089DCE6}" dt="2021-11-01T09:38:21.399" v="516" actId="1076"/>
          <ac:grpSpMkLst>
            <pc:docMk/>
            <pc:sldMk cId="4155691519" sldId="2076137414"/>
            <ac:grpSpMk id="61" creationId="{BC5D2E87-3741-4823-9F8E-43BFF3851D44}"/>
          </ac:grpSpMkLst>
        </pc:grpChg>
        <pc:grpChg chg="add mod">
          <ac:chgData name="Sarmad Raza" userId="8411c794f3141e47" providerId="LiveId" clId="{6EF6CD9C-F666-4679-A691-D6855089DCE6}" dt="2021-11-01T09:38:21.399" v="516" actId="1076"/>
          <ac:grpSpMkLst>
            <pc:docMk/>
            <pc:sldMk cId="4155691519" sldId="2076137414"/>
            <ac:grpSpMk id="62" creationId="{186DFD80-E08C-4FC0-ABBD-CD5569DE96B9}"/>
          </ac:grpSpMkLst>
        </pc:grpChg>
        <pc:grpChg chg="add mod">
          <ac:chgData name="Sarmad Raza" userId="8411c794f3141e47" providerId="LiveId" clId="{6EF6CD9C-F666-4679-A691-D6855089DCE6}" dt="2021-11-01T09:38:21.399" v="516" actId="1076"/>
          <ac:grpSpMkLst>
            <pc:docMk/>
            <pc:sldMk cId="4155691519" sldId="2076137414"/>
            <ac:grpSpMk id="63" creationId="{2FAD0B9F-04D5-4393-80BE-10E209C44D97}"/>
          </ac:grpSpMkLst>
        </pc:grpChg>
        <pc:grpChg chg="add mod">
          <ac:chgData name="Sarmad Raza" userId="8411c794f3141e47" providerId="LiveId" clId="{6EF6CD9C-F666-4679-A691-D6855089DCE6}" dt="2021-11-01T09:38:21.399" v="516" actId="1076"/>
          <ac:grpSpMkLst>
            <pc:docMk/>
            <pc:sldMk cId="4155691519" sldId="2076137414"/>
            <ac:grpSpMk id="64" creationId="{EED02229-B1CD-44BD-A7F0-93CB587B50FB}"/>
          </ac:grpSpMkLst>
        </pc:grpChg>
        <pc:grpChg chg="add mod">
          <ac:chgData name="Sarmad Raza" userId="8411c794f3141e47" providerId="LiveId" clId="{6EF6CD9C-F666-4679-A691-D6855089DCE6}" dt="2021-11-01T09:38:21.399" v="516" actId="1076"/>
          <ac:grpSpMkLst>
            <pc:docMk/>
            <pc:sldMk cId="4155691519" sldId="2076137414"/>
            <ac:grpSpMk id="65" creationId="{9C9464FF-CD22-400C-B887-87A1122E0072}"/>
          </ac:grpSpMkLst>
        </pc:grpChg>
        <pc:grpChg chg="add mod">
          <ac:chgData name="Sarmad Raza" userId="8411c794f3141e47" providerId="LiveId" clId="{6EF6CD9C-F666-4679-A691-D6855089DCE6}" dt="2021-11-01T09:38:21.399" v="516" actId="1076"/>
          <ac:grpSpMkLst>
            <pc:docMk/>
            <pc:sldMk cId="4155691519" sldId="2076137414"/>
            <ac:grpSpMk id="69" creationId="{5B69EE65-55A5-42C9-B3A2-38EB71C36DEB}"/>
          </ac:grpSpMkLst>
        </pc:grpChg>
        <pc:grpChg chg="add mod">
          <ac:chgData name="Sarmad Raza" userId="8411c794f3141e47" providerId="LiveId" clId="{6EF6CD9C-F666-4679-A691-D6855089DCE6}" dt="2021-11-01T09:38:21.399" v="516" actId="1076"/>
          <ac:grpSpMkLst>
            <pc:docMk/>
            <pc:sldMk cId="4155691519" sldId="2076137414"/>
            <ac:grpSpMk id="70" creationId="{B3B8752B-1404-4900-8B04-E3210E7B745B}"/>
          </ac:grpSpMkLst>
        </pc:grpChg>
        <pc:grpChg chg="add mod">
          <ac:chgData name="Sarmad Raza" userId="8411c794f3141e47" providerId="LiveId" clId="{6EF6CD9C-F666-4679-A691-D6855089DCE6}" dt="2021-11-01T09:38:21.399" v="516" actId="1076"/>
          <ac:grpSpMkLst>
            <pc:docMk/>
            <pc:sldMk cId="4155691519" sldId="2076137414"/>
            <ac:grpSpMk id="71" creationId="{8A1E92E7-E2B1-4FE2-8DFC-6CCC73BA7018}"/>
          </ac:grpSpMkLst>
        </pc:grpChg>
        <pc:grpChg chg="add mod">
          <ac:chgData name="Sarmad Raza" userId="8411c794f3141e47" providerId="LiveId" clId="{6EF6CD9C-F666-4679-A691-D6855089DCE6}" dt="2021-11-01T09:38:21.399" v="516" actId="1076"/>
          <ac:grpSpMkLst>
            <pc:docMk/>
            <pc:sldMk cId="4155691519" sldId="2076137414"/>
            <ac:grpSpMk id="72" creationId="{5850340F-2800-48EE-AE27-B3E9858CBEF2}"/>
          </ac:grpSpMkLst>
        </pc:grpChg>
        <pc:grpChg chg="del">
          <ac:chgData name="Sarmad Raza" userId="8411c794f3141e47" providerId="LiveId" clId="{6EF6CD9C-F666-4679-A691-D6855089DCE6}" dt="2021-11-01T09:37:33.637" v="512" actId="478"/>
          <ac:grpSpMkLst>
            <pc:docMk/>
            <pc:sldMk cId="4155691519" sldId="2076137414"/>
            <ac:grpSpMk id="76" creationId="{52293B28-47BD-4724-A682-27E5156F8C9C}"/>
          </ac:grpSpMkLst>
        </pc:grpChg>
        <pc:grpChg chg="del">
          <ac:chgData name="Sarmad Raza" userId="8411c794f3141e47" providerId="LiveId" clId="{6EF6CD9C-F666-4679-A691-D6855089DCE6}" dt="2021-11-01T09:37:33.637" v="512" actId="478"/>
          <ac:grpSpMkLst>
            <pc:docMk/>
            <pc:sldMk cId="4155691519" sldId="2076137414"/>
            <ac:grpSpMk id="77" creationId="{22D01A0F-EDDB-4C10-AD1A-32D5BD5D330B}"/>
          </ac:grpSpMkLst>
        </pc:grpChg>
        <pc:grpChg chg="del">
          <ac:chgData name="Sarmad Raza" userId="8411c794f3141e47" providerId="LiveId" clId="{6EF6CD9C-F666-4679-A691-D6855089DCE6}" dt="2021-11-01T09:37:33.637" v="512" actId="478"/>
          <ac:grpSpMkLst>
            <pc:docMk/>
            <pc:sldMk cId="4155691519" sldId="2076137414"/>
            <ac:grpSpMk id="78" creationId="{694DB7EF-FD5A-48EC-817E-16DECCEE0628}"/>
          </ac:grpSpMkLst>
        </pc:grpChg>
        <pc:grpChg chg="del">
          <ac:chgData name="Sarmad Raza" userId="8411c794f3141e47" providerId="LiveId" clId="{6EF6CD9C-F666-4679-A691-D6855089DCE6}" dt="2021-11-01T09:37:33.637" v="512" actId="478"/>
          <ac:grpSpMkLst>
            <pc:docMk/>
            <pc:sldMk cId="4155691519" sldId="2076137414"/>
            <ac:grpSpMk id="85" creationId="{8DC55D9E-A724-4F97-B43E-BEF09D2621F5}"/>
          </ac:grpSpMkLst>
        </pc:grpChg>
        <pc:grpChg chg="del">
          <ac:chgData name="Sarmad Raza" userId="8411c794f3141e47" providerId="LiveId" clId="{6EF6CD9C-F666-4679-A691-D6855089DCE6}" dt="2021-11-01T09:37:33.637" v="512" actId="478"/>
          <ac:grpSpMkLst>
            <pc:docMk/>
            <pc:sldMk cId="4155691519" sldId="2076137414"/>
            <ac:grpSpMk id="86" creationId="{3BFBEBC2-9C0B-476B-8AD7-97374CA82589}"/>
          </ac:grpSpMkLst>
        </pc:grpChg>
        <pc:grpChg chg="add mod">
          <ac:chgData name="Sarmad Raza" userId="8411c794f3141e47" providerId="LiveId" clId="{6EF6CD9C-F666-4679-A691-D6855089DCE6}" dt="2021-11-01T09:38:21.399" v="516" actId="1076"/>
          <ac:grpSpMkLst>
            <pc:docMk/>
            <pc:sldMk cId="4155691519" sldId="2076137414"/>
            <ac:grpSpMk id="106" creationId="{1198EB1C-E503-43B0-A671-56123C87D09E}"/>
          </ac:grpSpMkLst>
        </pc:grpChg>
        <pc:grpChg chg="add mod">
          <ac:chgData name="Sarmad Raza" userId="8411c794f3141e47" providerId="LiveId" clId="{6EF6CD9C-F666-4679-A691-D6855089DCE6}" dt="2021-11-01T09:38:21.399" v="516" actId="1076"/>
          <ac:grpSpMkLst>
            <pc:docMk/>
            <pc:sldMk cId="4155691519" sldId="2076137414"/>
            <ac:grpSpMk id="107" creationId="{F9A1C29C-64CB-4C3E-BF65-90A0E11E1468}"/>
          </ac:grpSpMkLst>
        </pc:grpChg>
        <pc:grpChg chg="add mod">
          <ac:chgData name="Sarmad Raza" userId="8411c794f3141e47" providerId="LiveId" clId="{6EF6CD9C-F666-4679-A691-D6855089DCE6}" dt="2021-11-01T09:38:21.399" v="516" actId="1076"/>
          <ac:grpSpMkLst>
            <pc:docMk/>
            <pc:sldMk cId="4155691519" sldId="2076137414"/>
            <ac:grpSpMk id="108" creationId="{A030B690-BA55-4FBC-A2B9-DB5D5589D147}"/>
          </ac:grpSpMkLst>
        </pc:grpChg>
        <pc:grpChg chg="add mod">
          <ac:chgData name="Sarmad Raza" userId="8411c794f3141e47" providerId="LiveId" clId="{6EF6CD9C-F666-4679-A691-D6855089DCE6}" dt="2021-11-01T09:38:21.399" v="516" actId="1076"/>
          <ac:grpSpMkLst>
            <pc:docMk/>
            <pc:sldMk cId="4155691519" sldId="2076137414"/>
            <ac:grpSpMk id="109" creationId="{61178E4B-707F-4F4B-88DD-F1460C1977CD}"/>
          </ac:grpSpMkLst>
        </pc:grpChg>
        <pc:grpChg chg="add mod">
          <ac:chgData name="Sarmad Raza" userId="8411c794f3141e47" providerId="LiveId" clId="{6EF6CD9C-F666-4679-A691-D6855089DCE6}" dt="2021-11-01T09:38:21.399" v="516" actId="1076"/>
          <ac:grpSpMkLst>
            <pc:docMk/>
            <pc:sldMk cId="4155691519" sldId="2076137414"/>
            <ac:grpSpMk id="110" creationId="{635D52EE-4EE4-41F1-9717-9CE580A49546}"/>
          </ac:grpSpMkLst>
        </pc:grpChg>
        <pc:grpChg chg="add mod">
          <ac:chgData name="Sarmad Raza" userId="8411c794f3141e47" providerId="LiveId" clId="{6EF6CD9C-F666-4679-A691-D6855089DCE6}" dt="2021-11-01T09:38:21.399" v="516" actId="1076"/>
          <ac:grpSpMkLst>
            <pc:docMk/>
            <pc:sldMk cId="4155691519" sldId="2076137414"/>
            <ac:grpSpMk id="111" creationId="{F338C1D6-486A-488E-8931-67ABBF17C35A}"/>
          </ac:grpSpMkLst>
        </pc:grpChg>
        <pc:grpChg chg="add mod">
          <ac:chgData name="Sarmad Raza" userId="8411c794f3141e47" providerId="LiveId" clId="{6EF6CD9C-F666-4679-A691-D6855089DCE6}" dt="2021-11-01T09:38:21.399" v="516" actId="1076"/>
          <ac:grpSpMkLst>
            <pc:docMk/>
            <pc:sldMk cId="4155691519" sldId="2076137414"/>
            <ac:grpSpMk id="112" creationId="{BE9DC1B5-CE19-41D2-BA0E-A8B3AFBCE518}"/>
          </ac:grpSpMkLst>
        </pc:grpChg>
        <pc:grpChg chg="add mod">
          <ac:chgData name="Sarmad Raza" userId="8411c794f3141e47" providerId="LiveId" clId="{6EF6CD9C-F666-4679-A691-D6855089DCE6}" dt="2021-11-01T09:38:21.399" v="516" actId="1076"/>
          <ac:grpSpMkLst>
            <pc:docMk/>
            <pc:sldMk cId="4155691519" sldId="2076137414"/>
            <ac:grpSpMk id="113" creationId="{DB6D686B-06FD-4C48-A55D-D6B3D4EA92B9}"/>
          </ac:grpSpMkLst>
        </pc:grpChg>
        <pc:grpChg chg="add mod">
          <ac:chgData name="Sarmad Raza" userId="8411c794f3141e47" providerId="LiveId" clId="{6EF6CD9C-F666-4679-A691-D6855089DCE6}" dt="2021-11-01T09:38:21.399" v="516" actId="1076"/>
          <ac:grpSpMkLst>
            <pc:docMk/>
            <pc:sldMk cId="4155691519" sldId="2076137414"/>
            <ac:grpSpMk id="114" creationId="{D33F034B-9585-48DA-8251-DFCB745EEF8C}"/>
          </ac:grpSpMkLst>
        </pc:grpChg>
        <pc:grpChg chg="add mod">
          <ac:chgData name="Sarmad Raza" userId="8411c794f3141e47" providerId="LiveId" clId="{6EF6CD9C-F666-4679-A691-D6855089DCE6}" dt="2021-11-01T09:38:21.399" v="516" actId="1076"/>
          <ac:grpSpMkLst>
            <pc:docMk/>
            <pc:sldMk cId="4155691519" sldId="2076137414"/>
            <ac:grpSpMk id="115" creationId="{8FF3707A-A1A3-4232-9ACD-D10A03921523}"/>
          </ac:grpSpMkLst>
        </pc:grpChg>
        <pc:grpChg chg="add mod">
          <ac:chgData name="Sarmad Raza" userId="8411c794f3141e47" providerId="LiveId" clId="{6EF6CD9C-F666-4679-A691-D6855089DCE6}" dt="2021-11-01T09:38:21.399" v="516" actId="1076"/>
          <ac:grpSpMkLst>
            <pc:docMk/>
            <pc:sldMk cId="4155691519" sldId="2076137414"/>
            <ac:grpSpMk id="116" creationId="{63EB8193-A370-4184-879B-5802F8B4FAEA}"/>
          </ac:grpSpMkLst>
        </pc:grpChg>
        <pc:grpChg chg="add mod">
          <ac:chgData name="Sarmad Raza" userId="8411c794f3141e47" providerId="LiveId" clId="{6EF6CD9C-F666-4679-A691-D6855089DCE6}" dt="2021-11-01T09:38:21.399" v="516" actId="1076"/>
          <ac:grpSpMkLst>
            <pc:docMk/>
            <pc:sldMk cId="4155691519" sldId="2076137414"/>
            <ac:grpSpMk id="117" creationId="{E2149B36-216C-4C4A-9A87-908A1D559976}"/>
          </ac:grpSpMkLst>
        </pc:grpChg>
        <pc:grpChg chg="add mod">
          <ac:chgData name="Sarmad Raza" userId="8411c794f3141e47" providerId="LiveId" clId="{6EF6CD9C-F666-4679-A691-D6855089DCE6}" dt="2021-11-01T09:38:21.399" v="516" actId="1076"/>
          <ac:grpSpMkLst>
            <pc:docMk/>
            <pc:sldMk cId="4155691519" sldId="2076137414"/>
            <ac:grpSpMk id="119" creationId="{8814634A-C75B-48F3-A31C-3F79CC8ACBED}"/>
          </ac:grpSpMkLst>
        </pc:grpChg>
        <pc:grpChg chg="add mod">
          <ac:chgData name="Sarmad Raza" userId="8411c794f3141e47" providerId="LiveId" clId="{6EF6CD9C-F666-4679-A691-D6855089DCE6}" dt="2021-11-01T09:38:21.399" v="516" actId="1076"/>
          <ac:grpSpMkLst>
            <pc:docMk/>
            <pc:sldMk cId="4155691519" sldId="2076137414"/>
            <ac:grpSpMk id="120" creationId="{34454784-2E00-4A23-82D6-277278439E55}"/>
          </ac:grpSpMkLst>
        </pc:grpChg>
        <pc:grpChg chg="add mod">
          <ac:chgData name="Sarmad Raza" userId="8411c794f3141e47" providerId="LiveId" clId="{6EF6CD9C-F666-4679-A691-D6855089DCE6}" dt="2021-11-01T09:38:21.399" v="516" actId="1076"/>
          <ac:grpSpMkLst>
            <pc:docMk/>
            <pc:sldMk cId="4155691519" sldId="2076137414"/>
            <ac:grpSpMk id="122" creationId="{7D32F520-1BA4-45F8-B456-2D93D5B4CEF4}"/>
          </ac:grpSpMkLst>
        </pc:grpChg>
        <pc:grpChg chg="add mod">
          <ac:chgData name="Sarmad Raza" userId="8411c794f3141e47" providerId="LiveId" clId="{6EF6CD9C-F666-4679-A691-D6855089DCE6}" dt="2021-11-01T09:38:21.399" v="516" actId="1076"/>
          <ac:grpSpMkLst>
            <pc:docMk/>
            <pc:sldMk cId="4155691519" sldId="2076137414"/>
            <ac:grpSpMk id="127" creationId="{9A32C965-3052-449E-9170-24A48495FFC9}"/>
          </ac:grpSpMkLst>
        </pc:grpChg>
        <pc:picChg chg="add mod">
          <ac:chgData name="Sarmad Raza" userId="8411c794f3141e47" providerId="LiveId" clId="{6EF6CD9C-F666-4679-A691-D6855089DCE6}" dt="2021-11-01T09:38:21.399" v="516" actId="1076"/>
          <ac:picMkLst>
            <pc:docMk/>
            <pc:sldMk cId="4155691519" sldId="2076137414"/>
            <ac:picMk id="66" creationId="{530FFF8C-A606-4A09-AEC2-6FBAD06472B0}"/>
          </ac:picMkLst>
        </pc:picChg>
        <pc:cxnChg chg="del">
          <ac:chgData name="Sarmad Raza" userId="8411c794f3141e47" providerId="LiveId" clId="{6EF6CD9C-F666-4679-A691-D6855089DCE6}" dt="2021-11-01T09:37:33.637" v="512" actId="478"/>
          <ac:cxnSpMkLst>
            <pc:docMk/>
            <pc:sldMk cId="4155691519" sldId="2076137414"/>
            <ac:cxnSpMk id="79" creationId="{47EBA67D-F0E1-40D4-9D45-F27DB9C3FA99}"/>
          </ac:cxnSpMkLst>
        </pc:cxnChg>
        <pc:cxnChg chg="del">
          <ac:chgData name="Sarmad Raza" userId="8411c794f3141e47" providerId="LiveId" clId="{6EF6CD9C-F666-4679-A691-D6855089DCE6}" dt="2021-11-01T09:37:33.637" v="512" actId="478"/>
          <ac:cxnSpMkLst>
            <pc:docMk/>
            <pc:sldMk cId="4155691519" sldId="2076137414"/>
            <ac:cxnSpMk id="80" creationId="{11E99ABB-5A58-484B-9CB0-EC10D9326C33}"/>
          </ac:cxnSpMkLst>
        </pc:cxnChg>
        <pc:cxnChg chg="del">
          <ac:chgData name="Sarmad Raza" userId="8411c794f3141e47" providerId="LiveId" clId="{6EF6CD9C-F666-4679-A691-D6855089DCE6}" dt="2021-11-01T09:37:33.637" v="512" actId="478"/>
          <ac:cxnSpMkLst>
            <pc:docMk/>
            <pc:sldMk cId="4155691519" sldId="2076137414"/>
            <ac:cxnSpMk id="81" creationId="{384D2B96-769D-44C5-B86F-DFA8A6294282}"/>
          </ac:cxnSpMkLst>
        </pc:cxnChg>
      </pc:sldChg>
      <pc:sldChg chg="addSp delSp modSp new mod">
        <pc:chgData name="Sarmad Raza" userId="8411c794f3141e47" providerId="LiveId" clId="{6EF6CD9C-F666-4679-A691-D6855089DCE6}" dt="2021-11-01T10:16:13.095" v="1099" actId="108"/>
        <pc:sldMkLst>
          <pc:docMk/>
          <pc:sldMk cId="1195286074" sldId="2076137415"/>
        </pc:sldMkLst>
        <pc:spChg chg="mod">
          <ac:chgData name="Sarmad Raza" userId="8411c794f3141e47" providerId="LiveId" clId="{6EF6CD9C-F666-4679-A691-D6855089DCE6}" dt="2021-11-01T10:16:13.095" v="1099" actId="108"/>
          <ac:spMkLst>
            <pc:docMk/>
            <pc:sldMk cId="1195286074" sldId="2076137415"/>
            <ac:spMk id="2" creationId="{004E08E7-52AA-450E-9E9A-E9A246702749}"/>
          </ac:spMkLst>
        </pc:spChg>
        <pc:spChg chg="add mod">
          <ac:chgData name="Sarmad Raza" userId="8411c794f3141e47" providerId="LiveId" clId="{6EF6CD9C-F666-4679-A691-D6855089DCE6}" dt="2021-11-01T09:51:07.738" v="757" actId="14100"/>
          <ac:spMkLst>
            <pc:docMk/>
            <pc:sldMk cId="1195286074" sldId="2076137415"/>
            <ac:spMk id="3" creationId="{B80D24D3-2451-4141-A009-F1117FB6227A}"/>
          </ac:spMkLst>
        </pc:spChg>
        <pc:spChg chg="add mod">
          <ac:chgData name="Sarmad Raza" userId="8411c794f3141e47" providerId="LiveId" clId="{6EF6CD9C-F666-4679-A691-D6855089DCE6}" dt="2021-11-01T09:46:15.764" v="718" actId="571"/>
          <ac:spMkLst>
            <pc:docMk/>
            <pc:sldMk cId="1195286074" sldId="2076137415"/>
            <ac:spMk id="4" creationId="{C1C8E94F-D96F-4130-A460-108B3CBE793E}"/>
          </ac:spMkLst>
        </pc:spChg>
        <pc:spChg chg="add del mod">
          <ac:chgData name="Sarmad Raza" userId="8411c794f3141e47" providerId="LiveId" clId="{6EF6CD9C-F666-4679-A691-D6855089DCE6}" dt="2021-11-01T09:51:12.253" v="758" actId="21"/>
          <ac:spMkLst>
            <pc:docMk/>
            <pc:sldMk cId="1195286074" sldId="2076137415"/>
            <ac:spMk id="5" creationId="{ABFFD402-CEAF-4CC7-AD16-0CA5098AFE51}"/>
          </ac:spMkLst>
        </pc:spChg>
        <pc:spChg chg="add del mod">
          <ac:chgData name="Sarmad Raza" userId="8411c794f3141e47" providerId="LiveId" clId="{6EF6CD9C-F666-4679-A691-D6855089DCE6}" dt="2021-11-01T09:51:13.880" v="759" actId="21"/>
          <ac:spMkLst>
            <pc:docMk/>
            <pc:sldMk cId="1195286074" sldId="2076137415"/>
            <ac:spMk id="6" creationId="{9948AEE9-83A4-4F02-82DD-D376967661F8}"/>
          </ac:spMkLst>
        </pc:spChg>
        <pc:spChg chg="add mod">
          <ac:chgData name="Sarmad Raza" userId="8411c794f3141e47" providerId="LiveId" clId="{6EF6CD9C-F666-4679-A691-D6855089DCE6}" dt="2021-11-01T09:50:58.771" v="755" actId="14100"/>
          <ac:spMkLst>
            <pc:docMk/>
            <pc:sldMk cId="1195286074" sldId="2076137415"/>
            <ac:spMk id="7" creationId="{75F9920C-198B-4A5A-B8FE-7442E1AB09ED}"/>
          </ac:spMkLst>
        </pc:spChg>
        <pc:spChg chg="add del mod">
          <ac:chgData name="Sarmad Raza" userId="8411c794f3141e47" providerId="LiveId" clId="{6EF6CD9C-F666-4679-A691-D6855089DCE6}" dt="2021-11-01T09:50:11.356" v="750"/>
          <ac:spMkLst>
            <pc:docMk/>
            <pc:sldMk cId="1195286074" sldId="2076137415"/>
            <ac:spMk id="8" creationId="{FACEFE77-F615-4C58-9ACB-663970035229}"/>
          </ac:spMkLst>
        </pc:spChg>
        <pc:spChg chg="add mod">
          <ac:chgData name="Sarmad Raza" userId="8411c794f3141e47" providerId="LiveId" clId="{6EF6CD9C-F666-4679-A691-D6855089DCE6}" dt="2021-11-01T09:50:47.074" v="754" actId="948"/>
          <ac:spMkLst>
            <pc:docMk/>
            <pc:sldMk cId="1195286074" sldId="2076137415"/>
            <ac:spMk id="9" creationId="{83830359-89C7-42F7-BE58-2A3AD9F0BA5A}"/>
          </ac:spMkLst>
        </pc:spChg>
        <pc:spChg chg="add mod">
          <ac:chgData name="Sarmad Raza" userId="8411c794f3141e47" providerId="LiveId" clId="{6EF6CD9C-F666-4679-A691-D6855089DCE6}" dt="2021-11-01T10:01:12.673" v="781" actId="20577"/>
          <ac:spMkLst>
            <pc:docMk/>
            <pc:sldMk cId="1195286074" sldId="2076137415"/>
            <ac:spMk id="10" creationId="{189AA044-1E59-4A63-BCCF-BCF8BC98B5DD}"/>
          </ac:spMkLst>
        </pc:spChg>
        <pc:spChg chg="add mod">
          <ac:chgData name="Sarmad Raza" userId="8411c794f3141e47" providerId="LiveId" clId="{6EF6CD9C-F666-4679-A691-D6855089DCE6}" dt="2021-11-01T09:51:24.788" v="760" actId="571"/>
          <ac:spMkLst>
            <pc:docMk/>
            <pc:sldMk cId="1195286074" sldId="2076137415"/>
            <ac:spMk id="11" creationId="{BF81EC29-85D2-4166-B26B-9E9A6B9D8D6D}"/>
          </ac:spMkLst>
        </pc:spChg>
        <pc:spChg chg="add mod">
          <ac:chgData name="Sarmad Raza" userId="8411c794f3141e47" providerId="LiveId" clId="{6EF6CD9C-F666-4679-A691-D6855089DCE6}" dt="2021-11-01T10:01:30.962" v="786" actId="20577"/>
          <ac:spMkLst>
            <pc:docMk/>
            <pc:sldMk cId="1195286074" sldId="2076137415"/>
            <ac:spMk id="12" creationId="{251CC43F-7014-496A-B2C1-4FD44F9436BF}"/>
          </ac:spMkLst>
        </pc:spChg>
        <pc:spChg chg="add mod">
          <ac:chgData name="Sarmad Raza" userId="8411c794f3141e47" providerId="LiveId" clId="{6EF6CD9C-F666-4679-A691-D6855089DCE6}" dt="2021-11-01T10:01:52.177" v="808" actId="20577"/>
          <ac:spMkLst>
            <pc:docMk/>
            <pc:sldMk cId="1195286074" sldId="2076137415"/>
            <ac:spMk id="13" creationId="{64F70319-1A15-4830-BDE1-EECFFCD2EDF9}"/>
          </ac:spMkLst>
        </pc:spChg>
        <pc:spChg chg="add mod">
          <ac:chgData name="Sarmad Raza" userId="8411c794f3141e47" providerId="LiveId" clId="{6EF6CD9C-F666-4679-A691-D6855089DCE6}" dt="2021-11-01T09:51:28.019" v="761" actId="571"/>
          <ac:spMkLst>
            <pc:docMk/>
            <pc:sldMk cId="1195286074" sldId="2076137415"/>
            <ac:spMk id="14" creationId="{F4CDF7BD-6B86-4D9B-B840-A8A8D3ADEA82}"/>
          </ac:spMkLst>
        </pc:spChg>
        <pc:spChg chg="add mod">
          <ac:chgData name="Sarmad Raza" userId="8411c794f3141e47" providerId="LiveId" clId="{6EF6CD9C-F666-4679-A691-D6855089DCE6}" dt="2021-11-01T10:02:03.800" v="809"/>
          <ac:spMkLst>
            <pc:docMk/>
            <pc:sldMk cId="1195286074" sldId="2076137415"/>
            <ac:spMk id="15" creationId="{8C9A89DA-C02A-4B34-B5CE-5182FC3E95ED}"/>
          </ac:spMkLst>
        </pc:spChg>
      </pc:sldChg>
      <pc:sldChg chg="add del">
        <pc:chgData name="Sarmad Raza" userId="8411c794f3141e47" providerId="LiveId" clId="{6EF6CD9C-F666-4679-A691-D6855089DCE6}" dt="2021-11-01T09:40:29.309" v="525" actId="2696"/>
        <pc:sldMkLst>
          <pc:docMk/>
          <pc:sldMk cId="3787947652" sldId="2076137415"/>
        </pc:sldMkLst>
      </pc:sldChg>
      <pc:sldChg chg="modSp add mod ord">
        <pc:chgData name="Sarmad Raza" userId="8411c794f3141e47" providerId="LiveId" clId="{6EF6CD9C-F666-4679-A691-D6855089DCE6}" dt="2021-11-01T10:20:02.503" v="1120" actId="108"/>
        <pc:sldMkLst>
          <pc:docMk/>
          <pc:sldMk cId="392337089" sldId="2076137416"/>
        </pc:sldMkLst>
        <pc:spChg chg="mod">
          <ac:chgData name="Sarmad Raza" userId="8411c794f3141e47" providerId="LiveId" clId="{6EF6CD9C-F666-4679-A691-D6855089DCE6}" dt="2021-11-01T10:16:19.233" v="1100" actId="108"/>
          <ac:spMkLst>
            <pc:docMk/>
            <pc:sldMk cId="392337089" sldId="2076137416"/>
            <ac:spMk id="2" creationId="{004E08E7-52AA-450E-9E9A-E9A246702749}"/>
          </ac:spMkLst>
        </pc:spChg>
        <pc:spChg chg="mod">
          <ac:chgData name="Sarmad Raza" userId="8411c794f3141e47" providerId="LiveId" clId="{6EF6CD9C-F666-4679-A691-D6855089DCE6}" dt="2021-11-01T10:20:02.503" v="1120" actId="108"/>
          <ac:spMkLst>
            <pc:docMk/>
            <pc:sldMk cId="392337089" sldId="2076137416"/>
            <ac:spMk id="3" creationId="{B80D24D3-2451-4141-A009-F1117FB6227A}"/>
          </ac:spMkLst>
        </pc:spChg>
        <pc:spChg chg="mod">
          <ac:chgData name="Sarmad Raza" userId="8411c794f3141e47" providerId="LiveId" clId="{6EF6CD9C-F666-4679-A691-D6855089DCE6}" dt="2021-11-01T10:17:13.420" v="1104" actId="108"/>
          <ac:spMkLst>
            <pc:docMk/>
            <pc:sldMk cId="392337089" sldId="2076137416"/>
            <ac:spMk id="10" creationId="{189AA044-1E59-4A63-BCCF-BCF8BC98B5DD}"/>
          </ac:spMkLst>
        </pc:spChg>
        <pc:spChg chg="mod">
          <ac:chgData name="Sarmad Raza" userId="8411c794f3141e47" providerId="LiveId" clId="{6EF6CD9C-F666-4679-A691-D6855089DCE6}" dt="2021-11-01T10:18:55.816" v="1105" actId="108"/>
          <ac:spMkLst>
            <pc:docMk/>
            <pc:sldMk cId="392337089" sldId="2076137416"/>
            <ac:spMk id="13" creationId="{64F70319-1A15-4830-BDE1-EECFFCD2EDF9}"/>
          </ac:spMkLst>
        </pc:spChg>
      </pc:sldChg>
      <pc:sldChg chg="addSp modSp add mod ord">
        <pc:chgData name="Sarmad Raza" userId="8411c794f3141e47" providerId="LiveId" clId="{6EF6CD9C-F666-4679-A691-D6855089DCE6}" dt="2021-11-01T10:16:31.018" v="1101" actId="108"/>
        <pc:sldMkLst>
          <pc:docMk/>
          <pc:sldMk cId="4157870699" sldId="2076137417"/>
        </pc:sldMkLst>
        <pc:spChg chg="mod">
          <ac:chgData name="Sarmad Raza" userId="8411c794f3141e47" providerId="LiveId" clId="{6EF6CD9C-F666-4679-A691-D6855089DCE6}" dt="2021-11-01T10:16:31.018" v="1101" actId="108"/>
          <ac:spMkLst>
            <pc:docMk/>
            <pc:sldMk cId="4157870699" sldId="2076137417"/>
            <ac:spMk id="2" creationId="{004E08E7-52AA-450E-9E9A-E9A246702749}"/>
          </ac:spMkLst>
        </pc:spChg>
        <pc:spChg chg="mod">
          <ac:chgData name="Sarmad Raza" userId="8411c794f3141e47" providerId="LiveId" clId="{6EF6CD9C-F666-4679-A691-D6855089DCE6}" dt="2021-11-01T10:10:59.360" v="918" actId="313"/>
          <ac:spMkLst>
            <pc:docMk/>
            <pc:sldMk cId="4157870699" sldId="2076137417"/>
            <ac:spMk id="3" creationId="{B80D24D3-2451-4141-A009-F1117FB6227A}"/>
          </ac:spMkLst>
        </pc:spChg>
        <pc:spChg chg="mod">
          <ac:chgData name="Sarmad Raza" userId="8411c794f3141e47" providerId="LiveId" clId="{6EF6CD9C-F666-4679-A691-D6855089DCE6}" dt="2021-11-01T10:11:11.718" v="937" actId="20577"/>
          <ac:spMkLst>
            <pc:docMk/>
            <pc:sldMk cId="4157870699" sldId="2076137417"/>
            <ac:spMk id="10" creationId="{189AA044-1E59-4A63-BCCF-BCF8BC98B5DD}"/>
          </ac:spMkLst>
        </pc:spChg>
        <pc:spChg chg="mod">
          <ac:chgData name="Sarmad Raza" userId="8411c794f3141e47" providerId="LiveId" clId="{6EF6CD9C-F666-4679-A691-D6855089DCE6}" dt="2021-11-01T10:11:26.328" v="961" actId="20577"/>
          <ac:spMkLst>
            <pc:docMk/>
            <pc:sldMk cId="4157870699" sldId="2076137417"/>
            <ac:spMk id="13" creationId="{64F70319-1A15-4830-BDE1-EECFFCD2EDF9}"/>
          </ac:spMkLst>
        </pc:spChg>
        <pc:spChg chg="mod">
          <ac:chgData name="Sarmad Raza" userId="8411c794f3141e47" providerId="LiveId" clId="{6EF6CD9C-F666-4679-A691-D6855089DCE6}" dt="2021-11-01T10:11:19.079" v="938" actId="1076"/>
          <ac:spMkLst>
            <pc:docMk/>
            <pc:sldMk cId="4157870699" sldId="2076137417"/>
            <ac:spMk id="14" creationId="{F4CDF7BD-6B86-4D9B-B840-A8A8D3ADEA82}"/>
          </ac:spMkLst>
        </pc:spChg>
        <pc:spChg chg="add mod">
          <ac:chgData name="Sarmad Raza" userId="8411c794f3141e47" providerId="LiveId" clId="{6EF6CD9C-F666-4679-A691-D6855089DCE6}" dt="2021-11-01T10:10:41.437" v="873" actId="571"/>
          <ac:spMkLst>
            <pc:docMk/>
            <pc:sldMk cId="4157870699" sldId="2076137417"/>
            <ac:spMk id="16" creationId="{AEC3CA8A-E975-4734-91D3-407B449DF63E}"/>
          </ac:spMkLst>
        </pc:spChg>
      </pc:sldChg>
      <pc:sldChg chg="addSp delSp modSp add mod">
        <pc:chgData name="Sarmad Raza" userId="8411c794f3141e47" providerId="LiveId" clId="{6EF6CD9C-F666-4679-A691-D6855089DCE6}" dt="2021-11-01T10:16:42.391" v="1102" actId="108"/>
        <pc:sldMkLst>
          <pc:docMk/>
          <pc:sldMk cId="2368683198" sldId="2076137418"/>
        </pc:sldMkLst>
        <pc:spChg chg="mod">
          <ac:chgData name="Sarmad Raza" userId="8411c794f3141e47" providerId="LiveId" clId="{6EF6CD9C-F666-4679-A691-D6855089DCE6}" dt="2021-11-01T10:16:42.391" v="1102" actId="108"/>
          <ac:spMkLst>
            <pc:docMk/>
            <pc:sldMk cId="2368683198" sldId="2076137418"/>
            <ac:spMk id="2" creationId="{004E08E7-52AA-450E-9E9A-E9A246702749}"/>
          </ac:spMkLst>
        </pc:spChg>
        <pc:spChg chg="mod">
          <ac:chgData name="Sarmad Raza" userId="8411c794f3141e47" providerId="LiveId" clId="{6EF6CD9C-F666-4679-A691-D6855089DCE6}" dt="2021-11-01T10:13:16.340" v="1023" actId="20577"/>
          <ac:spMkLst>
            <pc:docMk/>
            <pc:sldMk cId="2368683198" sldId="2076137418"/>
            <ac:spMk id="3" creationId="{B80D24D3-2451-4141-A009-F1117FB6227A}"/>
          </ac:spMkLst>
        </pc:spChg>
        <pc:spChg chg="add del mod">
          <ac:chgData name="Sarmad Raza" userId="8411c794f3141e47" providerId="LiveId" clId="{6EF6CD9C-F666-4679-A691-D6855089DCE6}" dt="2021-11-01T10:13:44.568" v="1029"/>
          <ac:spMkLst>
            <pc:docMk/>
            <pc:sldMk cId="2368683198" sldId="2076137418"/>
            <ac:spMk id="5" creationId="{10722C44-E3BC-4731-B780-71FCE02EB596}"/>
          </ac:spMkLst>
        </pc:spChg>
        <pc:spChg chg="del">
          <ac:chgData name="Sarmad Raza" userId="8411c794f3141e47" providerId="LiveId" clId="{6EF6CD9C-F666-4679-A691-D6855089DCE6}" dt="2021-11-01T10:12:06.307" v="987" actId="21"/>
          <ac:spMkLst>
            <pc:docMk/>
            <pc:sldMk cId="2368683198" sldId="2076137418"/>
            <ac:spMk id="7" creationId="{75F9920C-198B-4A5A-B8FE-7442E1AB09ED}"/>
          </ac:spMkLst>
        </pc:spChg>
        <pc:spChg chg="add del mod">
          <ac:chgData name="Sarmad Raza" userId="8411c794f3141e47" providerId="LiveId" clId="{6EF6CD9C-F666-4679-A691-D6855089DCE6}" dt="2021-11-01T10:13:50.098" v="1047"/>
          <ac:spMkLst>
            <pc:docMk/>
            <pc:sldMk cId="2368683198" sldId="2076137418"/>
            <ac:spMk id="8" creationId="{D9DBF4A5-9D93-41B7-80E4-76C025F07249}"/>
          </ac:spMkLst>
        </pc:spChg>
        <pc:spChg chg="del mod">
          <ac:chgData name="Sarmad Raza" userId="8411c794f3141e47" providerId="LiveId" clId="{6EF6CD9C-F666-4679-A691-D6855089DCE6}" dt="2021-11-01T10:11:55.222" v="978" actId="21"/>
          <ac:spMkLst>
            <pc:docMk/>
            <pc:sldMk cId="2368683198" sldId="2076137418"/>
            <ac:spMk id="9" creationId="{83830359-89C7-42F7-BE58-2A3AD9F0BA5A}"/>
          </ac:spMkLst>
        </pc:spChg>
        <pc:spChg chg="add del">
          <ac:chgData name="Sarmad Raza" userId="8411c794f3141e47" providerId="LiveId" clId="{6EF6CD9C-F666-4679-A691-D6855089DCE6}" dt="2021-11-01T10:12:37.953" v="999" actId="21"/>
          <ac:spMkLst>
            <pc:docMk/>
            <pc:sldMk cId="2368683198" sldId="2076137418"/>
            <ac:spMk id="10" creationId="{189AA044-1E59-4A63-BCCF-BCF8BC98B5DD}"/>
          </ac:spMkLst>
        </pc:spChg>
        <pc:spChg chg="del">
          <ac:chgData name="Sarmad Raza" userId="8411c794f3141e47" providerId="LiveId" clId="{6EF6CD9C-F666-4679-A691-D6855089DCE6}" dt="2021-11-01T10:12:04.622" v="986" actId="21"/>
          <ac:spMkLst>
            <pc:docMk/>
            <pc:sldMk cId="2368683198" sldId="2076137418"/>
            <ac:spMk id="11" creationId="{BF81EC29-85D2-4166-B26B-9E9A6B9D8D6D}"/>
          </ac:spMkLst>
        </pc:spChg>
        <pc:spChg chg="del mod">
          <ac:chgData name="Sarmad Raza" userId="8411c794f3141e47" providerId="LiveId" clId="{6EF6CD9C-F666-4679-A691-D6855089DCE6}" dt="2021-11-01T10:12:03.166" v="983"/>
          <ac:spMkLst>
            <pc:docMk/>
            <pc:sldMk cId="2368683198" sldId="2076137418"/>
            <ac:spMk id="12" creationId="{251CC43F-7014-496A-B2C1-4FD44F9436BF}"/>
          </ac:spMkLst>
        </pc:spChg>
        <pc:spChg chg="add del">
          <ac:chgData name="Sarmad Raza" userId="8411c794f3141e47" providerId="LiveId" clId="{6EF6CD9C-F666-4679-A691-D6855089DCE6}" dt="2021-11-01T10:12:39.964" v="1000" actId="21"/>
          <ac:spMkLst>
            <pc:docMk/>
            <pc:sldMk cId="2368683198" sldId="2076137418"/>
            <ac:spMk id="13" creationId="{64F70319-1A15-4830-BDE1-EECFFCD2EDF9}"/>
          </ac:spMkLst>
        </pc:spChg>
        <pc:spChg chg="del">
          <ac:chgData name="Sarmad Raza" userId="8411c794f3141e47" providerId="LiveId" clId="{6EF6CD9C-F666-4679-A691-D6855089DCE6}" dt="2021-11-01T10:12:03.150" v="981" actId="21"/>
          <ac:spMkLst>
            <pc:docMk/>
            <pc:sldMk cId="2368683198" sldId="2076137418"/>
            <ac:spMk id="14" creationId="{F4CDF7BD-6B86-4D9B-B840-A8A8D3ADEA82}"/>
          </ac:spMkLst>
        </pc:spChg>
        <pc:spChg chg="del mod">
          <ac:chgData name="Sarmad Raza" userId="8411c794f3141e47" providerId="LiveId" clId="{6EF6CD9C-F666-4679-A691-D6855089DCE6}" dt="2021-11-01T10:12:03.166" v="985"/>
          <ac:spMkLst>
            <pc:docMk/>
            <pc:sldMk cId="2368683198" sldId="2076137418"/>
            <ac:spMk id="15" creationId="{8C9A89DA-C02A-4B34-B5CE-5182FC3E95ED}"/>
          </ac:spMkLst>
        </pc:spChg>
        <pc:spChg chg="add mod">
          <ac:chgData name="Sarmad Raza" userId="8411c794f3141e47" providerId="LiveId" clId="{6EF6CD9C-F666-4679-A691-D6855089DCE6}" dt="2021-11-01T10:13:30.615" v="1025"/>
          <ac:spMkLst>
            <pc:docMk/>
            <pc:sldMk cId="2368683198" sldId="2076137418"/>
            <ac:spMk id="16" creationId="{FF47D2BA-427A-4C48-A5CE-CB38A6C920C5}"/>
          </ac:spMkLst>
        </pc:spChg>
        <pc:spChg chg="add del mod">
          <ac:chgData name="Sarmad Raza" userId="8411c794f3141e47" providerId="LiveId" clId="{6EF6CD9C-F666-4679-A691-D6855089DCE6}" dt="2021-11-01T10:12:34.397" v="998" actId="571"/>
          <ac:spMkLst>
            <pc:docMk/>
            <pc:sldMk cId="2368683198" sldId="2076137418"/>
            <ac:spMk id="17" creationId="{4BF44456-A08C-46E5-B14B-B2EE14AEEC39}"/>
          </ac:spMkLst>
        </pc:spChg>
        <pc:spChg chg="add mod">
          <ac:chgData name="Sarmad Raza" userId="8411c794f3141e47" providerId="LiveId" clId="{6EF6CD9C-F666-4679-A691-D6855089DCE6}" dt="2021-11-01T10:12:28.999" v="993" actId="571"/>
          <ac:spMkLst>
            <pc:docMk/>
            <pc:sldMk cId="2368683198" sldId="2076137418"/>
            <ac:spMk id="18" creationId="{DCE6797A-9DF0-4CFD-9D74-266140E45C78}"/>
          </ac:spMkLst>
        </pc:spChg>
        <pc:spChg chg="add mod">
          <ac:chgData name="Sarmad Raza" userId="8411c794f3141e47" providerId="LiveId" clId="{6EF6CD9C-F666-4679-A691-D6855089DCE6}" dt="2021-11-01T10:12:28.999" v="993" actId="571"/>
          <ac:spMkLst>
            <pc:docMk/>
            <pc:sldMk cId="2368683198" sldId="2076137418"/>
            <ac:spMk id="19" creationId="{850CCE7E-9E74-4A5C-AF1B-DA8645815C4F}"/>
          </ac:spMkLst>
        </pc:spChg>
        <pc:spChg chg="add mod">
          <ac:chgData name="Sarmad Raza" userId="8411c794f3141e47" providerId="LiveId" clId="{6EF6CD9C-F666-4679-A691-D6855089DCE6}" dt="2021-11-01T10:12:28.298" v="992" actId="571"/>
          <ac:spMkLst>
            <pc:docMk/>
            <pc:sldMk cId="2368683198" sldId="2076137418"/>
            <ac:spMk id="20" creationId="{681A4EAB-E75D-4F2C-A775-4D5BACAEF9EE}"/>
          </ac:spMkLst>
        </pc:spChg>
        <pc:spChg chg="add mod">
          <ac:chgData name="Sarmad Raza" userId="8411c794f3141e47" providerId="LiveId" clId="{6EF6CD9C-F666-4679-A691-D6855089DCE6}" dt="2021-11-01T10:12:28.298" v="992" actId="571"/>
          <ac:spMkLst>
            <pc:docMk/>
            <pc:sldMk cId="2368683198" sldId="2076137418"/>
            <ac:spMk id="21" creationId="{B7479B89-4A61-4B7A-9F1C-ACD0EEA59832}"/>
          </ac:spMkLst>
        </pc:spChg>
        <pc:spChg chg="add mod">
          <ac:chgData name="Sarmad Raza" userId="8411c794f3141e47" providerId="LiveId" clId="{6EF6CD9C-F666-4679-A691-D6855089DCE6}" dt="2021-11-01T10:13:36.990" v="1027"/>
          <ac:spMkLst>
            <pc:docMk/>
            <pc:sldMk cId="2368683198" sldId="2076137418"/>
            <ac:spMk id="22" creationId="{04512EE7-ADE2-4859-956B-9CC5154F1F6D}"/>
          </ac:spMkLst>
        </pc:spChg>
        <pc:spChg chg="add mod">
          <ac:chgData name="Sarmad Raza" userId="8411c794f3141e47" providerId="LiveId" clId="{6EF6CD9C-F666-4679-A691-D6855089DCE6}" dt="2021-11-01T10:13:59.273" v="1049"/>
          <ac:spMkLst>
            <pc:docMk/>
            <pc:sldMk cId="2368683198" sldId="2076137418"/>
            <ac:spMk id="23" creationId="{3AC1DDDD-3C9B-4C1E-90C8-CE4079B38E5E}"/>
          </ac:spMkLst>
        </pc:spChg>
        <pc:spChg chg="add mod">
          <ac:chgData name="Sarmad Raza" userId="8411c794f3141e47" providerId="LiveId" clId="{6EF6CD9C-F666-4679-A691-D6855089DCE6}" dt="2021-11-01T10:14:11.332" v="1067"/>
          <ac:spMkLst>
            <pc:docMk/>
            <pc:sldMk cId="2368683198" sldId="2076137418"/>
            <ac:spMk id="24" creationId="{E38CC4A5-AC60-4784-AB23-C4EB165A8BB8}"/>
          </ac:spMkLst>
        </pc:spChg>
        <pc:spChg chg="add mod">
          <ac:chgData name="Sarmad Raza" userId="8411c794f3141e47" providerId="LiveId" clId="{6EF6CD9C-F666-4679-A691-D6855089DCE6}" dt="2021-11-01T10:14:22.367" v="1085"/>
          <ac:spMkLst>
            <pc:docMk/>
            <pc:sldMk cId="2368683198" sldId="2076137418"/>
            <ac:spMk id="25" creationId="{660AA500-3133-4190-8D5D-0893F44A3B94}"/>
          </ac:spMkLst>
        </pc:spChg>
        <pc:spChg chg="add mod">
          <ac:chgData name="Sarmad Raza" userId="8411c794f3141e47" providerId="LiveId" clId="{6EF6CD9C-F666-4679-A691-D6855089DCE6}" dt="2021-11-01T10:14:36.847" v="1088"/>
          <ac:spMkLst>
            <pc:docMk/>
            <pc:sldMk cId="2368683198" sldId="2076137418"/>
            <ac:spMk id="26" creationId="{C7F52BFB-BF36-4EE6-9576-7384D889F647}"/>
          </ac:spMkLst>
        </pc:spChg>
        <pc:spChg chg="add mod">
          <ac:chgData name="Sarmad Raza" userId="8411c794f3141e47" providerId="LiveId" clId="{6EF6CD9C-F666-4679-A691-D6855089DCE6}" dt="2021-11-01T10:14:46.482" v="1091"/>
          <ac:spMkLst>
            <pc:docMk/>
            <pc:sldMk cId="2368683198" sldId="2076137418"/>
            <ac:spMk id="27" creationId="{ED56CF44-7B21-4E1F-9426-B154D812726C}"/>
          </ac:spMkLst>
        </pc:spChg>
        <pc:spChg chg="add mod">
          <ac:chgData name="Sarmad Raza" userId="8411c794f3141e47" providerId="LiveId" clId="{6EF6CD9C-F666-4679-A691-D6855089DCE6}" dt="2021-11-01T10:14:56.534" v="1094"/>
          <ac:spMkLst>
            <pc:docMk/>
            <pc:sldMk cId="2368683198" sldId="2076137418"/>
            <ac:spMk id="28" creationId="{82E164C3-A13E-4DC2-A0CB-FB26E8696236}"/>
          </ac:spMkLst>
        </pc:spChg>
        <pc:graphicFrameChg chg="add del mod">
          <ac:chgData name="Sarmad Raza" userId="8411c794f3141e47" providerId="LiveId" clId="{6EF6CD9C-F666-4679-A691-D6855089DCE6}" dt="2021-11-01T10:13:44.568" v="1029"/>
          <ac:graphicFrameMkLst>
            <pc:docMk/>
            <pc:sldMk cId="2368683198" sldId="2076137418"/>
            <ac:graphicFrameMk id="4" creationId="{EA519736-C306-4119-9EBE-EFDC2773BB64}"/>
          </ac:graphicFrameMkLst>
        </pc:graphicFrameChg>
        <pc:graphicFrameChg chg="add del mod">
          <ac:chgData name="Sarmad Raza" userId="8411c794f3141e47" providerId="LiveId" clId="{6EF6CD9C-F666-4679-A691-D6855089DCE6}" dt="2021-11-01T10:13:50.098" v="1047"/>
          <ac:graphicFrameMkLst>
            <pc:docMk/>
            <pc:sldMk cId="2368683198" sldId="2076137418"/>
            <ac:graphicFrameMk id="6" creationId="{E2D748AD-5DBA-4F76-99DF-38B2DD8EB3CA}"/>
          </ac:graphicFrameMkLst>
        </pc:graphicFrameChg>
      </pc:sldChg>
      <pc:sldChg chg="modSp new mod">
        <pc:chgData name="Sarmad Raza" userId="8411c794f3141e47" providerId="LiveId" clId="{6EF6CD9C-F666-4679-A691-D6855089DCE6}" dt="2021-11-03T08:27:06.619" v="1126" actId="20577"/>
        <pc:sldMkLst>
          <pc:docMk/>
          <pc:sldMk cId="1750300252" sldId="2076137419"/>
        </pc:sldMkLst>
        <pc:spChg chg="mod">
          <ac:chgData name="Sarmad Raza" userId="8411c794f3141e47" providerId="LiveId" clId="{6EF6CD9C-F666-4679-A691-D6855089DCE6}" dt="2021-11-03T08:27:06.619" v="1126" actId="20577"/>
          <ac:spMkLst>
            <pc:docMk/>
            <pc:sldMk cId="1750300252" sldId="2076137419"/>
            <ac:spMk id="2" creationId="{8FD440EA-5B81-4994-AEC7-27E7637122FC}"/>
          </ac:spMkLst>
        </pc:spChg>
      </pc:sldChg>
      <pc:sldChg chg="addSp delSp modSp new mod">
        <pc:chgData name="Sarmad Raza" userId="8411c794f3141e47" providerId="LiveId" clId="{6EF6CD9C-F666-4679-A691-D6855089DCE6}" dt="2021-11-03T08:36:27.023" v="1230" actId="20577"/>
        <pc:sldMkLst>
          <pc:docMk/>
          <pc:sldMk cId="3294967684" sldId="2076137420"/>
        </pc:sldMkLst>
        <pc:spChg chg="mod">
          <ac:chgData name="Sarmad Raza" userId="8411c794f3141e47" providerId="LiveId" clId="{6EF6CD9C-F666-4679-A691-D6855089DCE6}" dt="2021-11-03T08:36:27.023" v="1230" actId="20577"/>
          <ac:spMkLst>
            <pc:docMk/>
            <pc:sldMk cId="3294967684" sldId="2076137420"/>
            <ac:spMk id="2" creationId="{5A03252A-4802-4693-BA48-2B0F772962F7}"/>
          </ac:spMkLst>
        </pc:spChg>
        <pc:spChg chg="add mod">
          <ac:chgData name="Sarmad Raza" userId="8411c794f3141e47" providerId="LiveId" clId="{6EF6CD9C-F666-4679-A691-D6855089DCE6}" dt="2021-11-03T08:35:55.257" v="1200"/>
          <ac:spMkLst>
            <pc:docMk/>
            <pc:sldMk cId="3294967684" sldId="2076137420"/>
            <ac:spMk id="3" creationId="{20363CB3-CC22-48D3-B806-5B2071335CC9}"/>
          </ac:spMkLst>
        </pc:spChg>
        <pc:picChg chg="add del mod">
          <ac:chgData name="Sarmad Raza" userId="8411c794f3141e47" providerId="LiveId" clId="{6EF6CD9C-F666-4679-A691-D6855089DCE6}" dt="2021-11-03T08:33:25.092" v="1191" actId="478"/>
          <ac:picMkLst>
            <pc:docMk/>
            <pc:sldMk cId="3294967684" sldId="2076137420"/>
            <ac:picMk id="5" creationId="{C761E92C-4ABF-4801-8802-D4CDB7632757}"/>
          </ac:picMkLst>
        </pc:picChg>
        <pc:picChg chg="add mod">
          <ac:chgData name="Sarmad Raza" userId="8411c794f3141e47" providerId="LiveId" clId="{6EF6CD9C-F666-4679-A691-D6855089DCE6}" dt="2021-11-03T08:33:40.719" v="1196" actId="1076"/>
          <ac:picMkLst>
            <pc:docMk/>
            <pc:sldMk cId="3294967684" sldId="2076137420"/>
            <ac:picMk id="1026" creationId="{E9A72BF8-459F-480C-B3BE-92A74F91C13B}"/>
          </ac:picMkLst>
        </pc:picChg>
      </pc:sldChg>
      <pc:sldChg chg="addSp delSp modSp add mod ord">
        <pc:chgData name="Sarmad Raza" userId="8411c794f3141e47" providerId="LiveId" clId="{6EF6CD9C-F666-4679-A691-D6855089DCE6}" dt="2021-11-03T08:42:52.564" v="1902" actId="120"/>
        <pc:sldMkLst>
          <pc:docMk/>
          <pc:sldMk cId="334550817" sldId="2076137421"/>
        </pc:sldMkLst>
        <pc:spChg chg="mod">
          <ac:chgData name="Sarmad Raza" userId="8411c794f3141e47" providerId="LiveId" clId="{6EF6CD9C-F666-4679-A691-D6855089DCE6}" dt="2021-11-03T08:36:36.062" v="1253" actId="20577"/>
          <ac:spMkLst>
            <pc:docMk/>
            <pc:sldMk cId="334550817" sldId="2076137421"/>
            <ac:spMk id="2" creationId="{8FD440EA-5B81-4994-AEC7-27E7637122FC}"/>
          </ac:spMkLst>
        </pc:spChg>
        <pc:spChg chg="add del mod">
          <ac:chgData name="Sarmad Raza" userId="8411c794f3141e47" providerId="LiveId" clId="{6EF6CD9C-F666-4679-A691-D6855089DCE6}" dt="2021-11-03T08:42:52.564" v="1902" actId="120"/>
          <ac:spMkLst>
            <pc:docMk/>
            <pc:sldMk cId="334550817" sldId="2076137421"/>
            <ac:spMk id="3" creationId="{2781E10D-C28E-4E70-AC2D-36A7036B9247}"/>
          </ac:spMkLst>
        </pc:spChg>
        <pc:spChg chg="add del mod">
          <ac:chgData name="Sarmad Raza" userId="8411c794f3141e47" providerId="LiveId" clId="{6EF6CD9C-F666-4679-A691-D6855089DCE6}" dt="2021-11-03T08:39:19.121" v="1379" actId="478"/>
          <ac:spMkLst>
            <pc:docMk/>
            <pc:sldMk cId="334550817" sldId="2076137421"/>
            <ac:spMk id="4" creationId="{CBD66B9B-E8F0-4659-9905-8A3116D49EC0}"/>
          </ac:spMkLst>
        </pc:spChg>
        <pc:spChg chg="add del mod">
          <ac:chgData name="Sarmad Raza" userId="8411c794f3141e47" providerId="LiveId" clId="{6EF6CD9C-F666-4679-A691-D6855089DCE6}" dt="2021-11-03T08:41:04.396" v="1610" actId="20577"/>
          <ac:spMkLst>
            <pc:docMk/>
            <pc:sldMk cId="334550817" sldId="2076137421"/>
            <ac:spMk id="5" creationId="{C1AF687D-CE4B-4B63-96BB-37D8CCD0E38E}"/>
          </ac:spMkLst>
        </pc:spChg>
        <pc:spChg chg="add del mod">
          <ac:chgData name="Sarmad Raza" userId="8411c794f3141e47" providerId="LiveId" clId="{6EF6CD9C-F666-4679-A691-D6855089DCE6}" dt="2021-11-03T08:39:20.140" v="1380" actId="478"/>
          <ac:spMkLst>
            <pc:docMk/>
            <pc:sldMk cId="334550817" sldId="2076137421"/>
            <ac:spMk id="6" creationId="{E3A7DD77-A9E4-49D7-B012-DA2924B84097}"/>
          </ac:spMkLst>
        </pc:spChg>
        <pc:spChg chg="add del mod">
          <ac:chgData name="Sarmad Raza" userId="8411c794f3141e47" providerId="LiveId" clId="{6EF6CD9C-F666-4679-A691-D6855089DCE6}" dt="2021-11-03T08:39:19.121" v="1379" actId="478"/>
          <ac:spMkLst>
            <pc:docMk/>
            <pc:sldMk cId="334550817" sldId="2076137421"/>
            <ac:spMk id="7" creationId="{D5A1E6BA-7203-4EAE-8490-B3974588E791}"/>
          </ac:spMkLst>
        </pc:spChg>
        <pc:spChg chg="add del mod">
          <ac:chgData name="Sarmad Raza" userId="8411c794f3141e47" providerId="LiveId" clId="{6EF6CD9C-F666-4679-A691-D6855089DCE6}" dt="2021-11-03T08:41:56.237" v="1737" actId="1076"/>
          <ac:spMkLst>
            <pc:docMk/>
            <pc:sldMk cId="334550817" sldId="2076137421"/>
            <ac:spMk id="8" creationId="{67E7D26B-A966-4E76-A647-2D4E62157001}"/>
          </ac:spMkLst>
        </pc:spChg>
        <pc:spChg chg="add del mod">
          <ac:chgData name="Sarmad Raza" userId="8411c794f3141e47" providerId="LiveId" clId="{6EF6CD9C-F666-4679-A691-D6855089DCE6}" dt="2021-11-03T08:39:20.140" v="1380" actId="478"/>
          <ac:spMkLst>
            <pc:docMk/>
            <pc:sldMk cId="334550817" sldId="2076137421"/>
            <ac:spMk id="9" creationId="{E51390BE-4386-47FD-95B1-C040DFC8A0D8}"/>
          </ac:spMkLst>
        </pc:spChg>
        <pc:spChg chg="add del mod">
          <ac:chgData name="Sarmad Raza" userId="8411c794f3141e47" providerId="LiveId" clId="{6EF6CD9C-F666-4679-A691-D6855089DCE6}" dt="2021-11-03T08:39:19.121" v="1379" actId="478"/>
          <ac:spMkLst>
            <pc:docMk/>
            <pc:sldMk cId="334550817" sldId="2076137421"/>
            <ac:spMk id="10" creationId="{942EC484-CAE4-42BD-9E5B-0364A6CD0D67}"/>
          </ac:spMkLst>
        </pc:spChg>
        <pc:spChg chg="add del mod">
          <ac:chgData name="Sarmad Raza" userId="8411c794f3141e47" providerId="LiveId" clId="{6EF6CD9C-F666-4679-A691-D6855089DCE6}" dt="2021-11-03T08:42:45.460" v="1901" actId="20577"/>
          <ac:spMkLst>
            <pc:docMk/>
            <pc:sldMk cId="334550817" sldId="2076137421"/>
            <ac:spMk id="11" creationId="{5D473C52-17BA-48E7-82D4-637A4FC30177}"/>
          </ac:spMkLst>
        </pc:spChg>
        <pc:picChg chg="add del mod">
          <ac:chgData name="Sarmad Raza" userId="8411c794f3141e47" providerId="LiveId" clId="{6EF6CD9C-F666-4679-A691-D6855089DCE6}" dt="2021-11-03T08:39:18.689" v="1378" actId="22"/>
          <ac:picMkLst>
            <pc:docMk/>
            <pc:sldMk cId="334550817" sldId="2076137421"/>
            <ac:picMk id="13" creationId="{2A85907D-184F-4FAC-B5F1-330E6D1F16A3}"/>
          </ac:picMkLst>
        </pc:picChg>
      </pc:sldChg>
      <pc:sldChg chg="delSp modSp add del mod">
        <pc:chgData name="Sarmad Raza" userId="8411c794f3141e47" providerId="LiveId" clId="{6EF6CD9C-F666-4679-A691-D6855089DCE6}" dt="2021-11-03T08:29:48.165" v="1166" actId="2696"/>
        <pc:sldMkLst>
          <pc:docMk/>
          <pc:sldMk cId="1885146923" sldId="2076137421"/>
        </pc:sldMkLst>
        <pc:spChg chg="del mod">
          <ac:chgData name="Sarmad Raza" userId="8411c794f3141e47" providerId="LiveId" clId="{6EF6CD9C-F666-4679-A691-D6855089DCE6}" dt="2021-11-03T08:29:34.772" v="1160" actId="21"/>
          <ac:spMkLst>
            <pc:docMk/>
            <pc:sldMk cId="1885146923" sldId="2076137421"/>
            <ac:spMk id="16" creationId="{FF47D2BA-427A-4C48-A5CE-CB38A6C920C5}"/>
          </ac:spMkLst>
        </pc:spChg>
        <pc:spChg chg="del">
          <ac:chgData name="Sarmad Raza" userId="8411c794f3141e47" providerId="LiveId" clId="{6EF6CD9C-F666-4679-A691-D6855089DCE6}" dt="2021-11-03T08:29:35.771" v="1161" actId="21"/>
          <ac:spMkLst>
            <pc:docMk/>
            <pc:sldMk cId="1885146923" sldId="2076137421"/>
            <ac:spMk id="22" creationId="{04512EE7-ADE2-4859-956B-9CC5154F1F6D}"/>
          </ac:spMkLst>
        </pc:spChg>
        <pc:spChg chg="del">
          <ac:chgData name="Sarmad Raza" userId="8411c794f3141e47" providerId="LiveId" clId="{6EF6CD9C-F666-4679-A691-D6855089DCE6}" dt="2021-11-03T08:29:37.049" v="1162" actId="21"/>
          <ac:spMkLst>
            <pc:docMk/>
            <pc:sldMk cId="1885146923" sldId="2076137421"/>
            <ac:spMk id="23" creationId="{3AC1DDDD-3C9B-4C1E-90C8-CE4079B38E5E}"/>
          </ac:spMkLst>
        </pc:spChg>
        <pc:spChg chg="del">
          <ac:chgData name="Sarmad Raza" userId="8411c794f3141e47" providerId="LiveId" clId="{6EF6CD9C-F666-4679-A691-D6855089DCE6}" dt="2021-11-03T08:29:38.105" v="1163" actId="21"/>
          <ac:spMkLst>
            <pc:docMk/>
            <pc:sldMk cId="1885146923" sldId="2076137421"/>
            <ac:spMk id="24" creationId="{E38CC4A5-AC60-4784-AB23-C4EB165A8BB8}"/>
          </ac:spMkLst>
        </pc:spChg>
        <pc:spChg chg="del">
          <ac:chgData name="Sarmad Raza" userId="8411c794f3141e47" providerId="LiveId" clId="{6EF6CD9C-F666-4679-A691-D6855089DCE6}" dt="2021-11-03T08:29:39.285" v="1164" actId="21"/>
          <ac:spMkLst>
            <pc:docMk/>
            <pc:sldMk cId="1885146923" sldId="2076137421"/>
            <ac:spMk id="25" creationId="{660AA500-3133-4190-8D5D-0893F44A3B94}"/>
          </ac:spMkLst>
        </pc:spChg>
        <pc:spChg chg="del">
          <ac:chgData name="Sarmad Raza" userId="8411c794f3141e47" providerId="LiveId" clId="{6EF6CD9C-F666-4679-A691-D6855089DCE6}" dt="2021-11-03T08:29:40.953" v="1165" actId="21"/>
          <ac:spMkLst>
            <pc:docMk/>
            <pc:sldMk cId="1885146923" sldId="2076137421"/>
            <ac:spMk id="26" creationId="{C7F52BFB-BF36-4EE6-9576-7384D889F647}"/>
          </ac:spMkLst>
        </pc:spChg>
      </pc:sldChg>
      <pc:sldChg chg="addSp modSp add mod">
        <pc:chgData name="Sarmad Raza" userId="8411c794f3141e47" providerId="LiveId" clId="{6EF6CD9C-F666-4679-A691-D6855089DCE6}" dt="2021-11-03T08:52:13.941" v="2060" actId="1076"/>
        <pc:sldMkLst>
          <pc:docMk/>
          <pc:sldMk cId="1862416646" sldId="2076137422"/>
        </pc:sldMkLst>
        <pc:spChg chg="mod">
          <ac:chgData name="Sarmad Raza" userId="8411c794f3141e47" providerId="LiveId" clId="{6EF6CD9C-F666-4679-A691-D6855089DCE6}" dt="2021-11-03T08:51:58.005" v="2055" actId="20577"/>
          <ac:spMkLst>
            <pc:docMk/>
            <pc:sldMk cId="1862416646" sldId="2076137422"/>
            <ac:spMk id="2" creationId="{8FD440EA-5B81-4994-AEC7-27E7637122FC}"/>
          </ac:spMkLst>
        </pc:spChg>
        <pc:picChg chg="add mod">
          <ac:chgData name="Sarmad Raza" userId="8411c794f3141e47" providerId="LiveId" clId="{6EF6CD9C-F666-4679-A691-D6855089DCE6}" dt="2021-11-03T08:52:13.941" v="2060" actId="1076"/>
          <ac:picMkLst>
            <pc:docMk/>
            <pc:sldMk cId="1862416646" sldId="2076137422"/>
            <ac:picMk id="2050" creationId="{5F819EA5-E78A-42DE-B52E-12F68A1388E6}"/>
          </ac:picMkLst>
        </pc:picChg>
      </pc:sldChg>
      <pc:sldChg chg="addSp delSp modSp add mod">
        <pc:chgData name="Sarmad Raza" userId="8411c794f3141e47" providerId="LiveId" clId="{6EF6CD9C-F666-4679-A691-D6855089DCE6}" dt="2021-11-03T08:49:54.800" v="2038" actId="21"/>
        <pc:sldMkLst>
          <pc:docMk/>
          <pc:sldMk cId="3963290931" sldId="2076137423"/>
        </pc:sldMkLst>
        <pc:spChg chg="del">
          <ac:chgData name="Sarmad Raza" userId="8411c794f3141e47" providerId="LiveId" clId="{6EF6CD9C-F666-4679-A691-D6855089DCE6}" dt="2021-11-03T08:43:47.513" v="1904" actId="478"/>
          <ac:spMkLst>
            <pc:docMk/>
            <pc:sldMk cId="3963290931" sldId="2076137423"/>
            <ac:spMk id="2" creationId="{8FD440EA-5B81-4994-AEC7-27E7637122FC}"/>
          </ac:spMkLst>
        </pc:spChg>
        <pc:spChg chg="del">
          <ac:chgData name="Sarmad Raza" userId="8411c794f3141e47" providerId="LiveId" clId="{6EF6CD9C-F666-4679-A691-D6855089DCE6}" dt="2021-11-03T08:43:47.513" v="1904" actId="478"/>
          <ac:spMkLst>
            <pc:docMk/>
            <pc:sldMk cId="3963290931" sldId="2076137423"/>
            <ac:spMk id="3" creationId="{2781E10D-C28E-4E70-AC2D-36A7036B9247}"/>
          </ac:spMkLst>
        </pc:spChg>
        <pc:spChg chg="del">
          <ac:chgData name="Sarmad Raza" userId="8411c794f3141e47" providerId="LiveId" clId="{6EF6CD9C-F666-4679-A691-D6855089DCE6}" dt="2021-11-03T08:43:47.513" v="1904" actId="478"/>
          <ac:spMkLst>
            <pc:docMk/>
            <pc:sldMk cId="3963290931" sldId="2076137423"/>
            <ac:spMk id="4" creationId="{CBD66B9B-E8F0-4659-9905-8A3116D49EC0}"/>
          </ac:spMkLst>
        </pc:spChg>
        <pc:spChg chg="del">
          <ac:chgData name="Sarmad Raza" userId="8411c794f3141e47" providerId="LiveId" clId="{6EF6CD9C-F666-4679-A691-D6855089DCE6}" dt="2021-11-03T08:43:47.513" v="1904" actId="478"/>
          <ac:spMkLst>
            <pc:docMk/>
            <pc:sldMk cId="3963290931" sldId="2076137423"/>
            <ac:spMk id="5" creationId="{C1AF687D-CE4B-4B63-96BB-37D8CCD0E38E}"/>
          </ac:spMkLst>
        </pc:spChg>
        <pc:spChg chg="del">
          <ac:chgData name="Sarmad Raza" userId="8411c794f3141e47" providerId="LiveId" clId="{6EF6CD9C-F666-4679-A691-D6855089DCE6}" dt="2021-11-03T08:43:47.513" v="1904" actId="478"/>
          <ac:spMkLst>
            <pc:docMk/>
            <pc:sldMk cId="3963290931" sldId="2076137423"/>
            <ac:spMk id="6" creationId="{E3A7DD77-A9E4-49D7-B012-DA2924B84097}"/>
          </ac:spMkLst>
        </pc:spChg>
        <pc:spChg chg="del">
          <ac:chgData name="Sarmad Raza" userId="8411c794f3141e47" providerId="LiveId" clId="{6EF6CD9C-F666-4679-A691-D6855089DCE6}" dt="2021-11-03T08:43:47.513" v="1904" actId="478"/>
          <ac:spMkLst>
            <pc:docMk/>
            <pc:sldMk cId="3963290931" sldId="2076137423"/>
            <ac:spMk id="7" creationId="{D5A1E6BA-7203-4EAE-8490-B3974588E791}"/>
          </ac:spMkLst>
        </pc:spChg>
        <pc:spChg chg="del">
          <ac:chgData name="Sarmad Raza" userId="8411c794f3141e47" providerId="LiveId" clId="{6EF6CD9C-F666-4679-A691-D6855089DCE6}" dt="2021-11-03T08:43:47.513" v="1904" actId="478"/>
          <ac:spMkLst>
            <pc:docMk/>
            <pc:sldMk cId="3963290931" sldId="2076137423"/>
            <ac:spMk id="8" creationId="{67E7D26B-A966-4E76-A647-2D4E62157001}"/>
          </ac:spMkLst>
        </pc:spChg>
        <pc:spChg chg="del">
          <ac:chgData name="Sarmad Raza" userId="8411c794f3141e47" providerId="LiveId" clId="{6EF6CD9C-F666-4679-A691-D6855089DCE6}" dt="2021-11-03T08:43:47.513" v="1904" actId="478"/>
          <ac:spMkLst>
            <pc:docMk/>
            <pc:sldMk cId="3963290931" sldId="2076137423"/>
            <ac:spMk id="9" creationId="{E51390BE-4386-47FD-95B1-C040DFC8A0D8}"/>
          </ac:spMkLst>
        </pc:spChg>
        <pc:spChg chg="del">
          <ac:chgData name="Sarmad Raza" userId="8411c794f3141e47" providerId="LiveId" clId="{6EF6CD9C-F666-4679-A691-D6855089DCE6}" dt="2021-11-03T08:43:47.513" v="1904" actId="478"/>
          <ac:spMkLst>
            <pc:docMk/>
            <pc:sldMk cId="3963290931" sldId="2076137423"/>
            <ac:spMk id="10" creationId="{942EC484-CAE4-42BD-9E5B-0364A6CD0D67}"/>
          </ac:spMkLst>
        </pc:spChg>
        <pc:spChg chg="del">
          <ac:chgData name="Sarmad Raza" userId="8411c794f3141e47" providerId="LiveId" clId="{6EF6CD9C-F666-4679-A691-D6855089DCE6}" dt="2021-11-03T08:43:47.513" v="1904" actId="478"/>
          <ac:spMkLst>
            <pc:docMk/>
            <pc:sldMk cId="3963290931" sldId="2076137423"/>
            <ac:spMk id="11" creationId="{5D473C52-17BA-48E7-82D4-637A4FC30177}"/>
          </ac:spMkLst>
        </pc:spChg>
        <pc:spChg chg="add mod">
          <ac:chgData name="Sarmad Raza" userId="8411c794f3141e47" providerId="LiveId" clId="{6EF6CD9C-F666-4679-A691-D6855089DCE6}" dt="2021-11-03T08:43:51.624" v="1912" actId="20577"/>
          <ac:spMkLst>
            <pc:docMk/>
            <pc:sldMk cId="3963290931" sldId="2076137423"/>
            <ac:spMk id="13" creationId="{F5D26B2E-3FF2-48CD-B5C2-D21ACFDB1CD5}"/>
          </ac:spMkLst>
        </pc:spChg>
        <pc:spChg chg="add del mod">
          <ac:chgData name="Sarmad Raza" userId="8411c794f3141e47" providerId="LiveId" clId="{6EF6CD9C-F666-4679-A691-D6855089DCE6}" dt="2021-11-03T08:46:47.790" v="1917" actId="478"/>
          <ac:spMkLst>
            <pc:docMk/>
            <pc:sldMk cId="3963290931" sldId="2076137423"/>
            <ac:spMk id="14" creationId="{682C1614-BD10-4C67-BB07-414DA8B3F926}"/>
          </ac:spMkLst>
        </pc:spChg>
        <pc:spChg chg="add del mod">
          <ac:chgData name="Sarmad Raza" userId="8411c794f3141e47" providerId="LiveId" clId="{6EF6CD9C-F666-4679-A691-D6855089DCE6}" dt="2021-11-03T08:46:47.790" v="1917" actId="478"/>
          <ac:spMkLst>
            <pc:docMk/>
            <pc:sldMk cId="3963290931" sldId="2076137423"/>
            <ac:spMk id="15" creationId="{A680E5A0-758D-4AAB-82A1-2FC08046A5C6}"/>
          </ac:spMkLst>
        </pc:spChg>
        <pc:spChg chg="add del mod">
          <ac:chgData name="Sarmad Raza" userId="8411c794f3141e47" providerId="LiveId" clId="{6EF6CD9C-F666-4679-A691-D6855089DCE6}" dt="2021-11-03T08:46:47.790" v="1917" actId="478"/>
          <ac:spMkLst>
            <pc:docMk/>
            <pc:sldMk cId="3963290931" sldId="2076137423"/>
            <ac:spMk id="16" creationId="{69472959-902A-4C30-909D-A8926AC6A2CD}"/>
          </ac:spMkLst>
        </pc:spChg>
        <pc:spChg chg="add del mod">
          <ac:chgData name="Sarmad Raza" userId="8411c794f3141e47" providerId="LiveId" clId="{6EF6CD9C-F666-4679-A691-D6855089DCE6}" dt="2021-11-03T08:46:47.790" v="1917" actId="478"/>
          <ac:spMkLst>
            <pc:docMk/>
            <pc:sldMk cId="3963290931" sldId="2076137423"/>
            <ac:spMk id="17" creationId="{C854547B-2161-4C15-8153-607F3CEF8596}"/>
          </ac:spMkLst>
        </pc:spChg>
        <pc:spChg chg="add del mod">
          <ac:chgData name="Sarmad Raza" userId="8411c794f3141e47" providerId="LiveId" clId="{6EF6CD9C-F666-4679-A691-D6855089DCE6}" dt="2021-11-03T08:46:47.790" v="1917" actId="478"/>
          <ac:spMkLst>
            <pc:docMk/>
            <pc:sldMk cId="3963290931" sldId="2076137423"/>
            <ac:spMk id="18" creationId="{411FB877-99E6-4D21-AC57-A91F3D80AD98}"/>
          </ac:spMkLst>
        </pc:spChg>
        <pc:spChg chg="add del mod">
          <ac:chgData name="Sarmad Raza" userId="8411c794f3141e47" providerId="LiveId" clId="{6EF6CD9C-F666-4679-A691-D6855089DCE6}" dt="2021-11-03T08:46:47.790" v="1917" actId="478"/>
          <ac:spMkLst>
            <pc:docMk/>
            <pc:sldMk cId="3963290931" sldId="2076137423"/>
            <ac:spMk id="19" creationId="{61350F4D-265A-4424-852E-ABCE60139BF0}"/>
          </ac:spMkLst>
        </pc:spChg>
        <pc:spChg chg="add del mod">
          <ac:chgData name="Sarmad Raza" userId="8411c794f3141e47" providerId="LiveId" clId="{6EF6CD9C-F666-4679-A691-D6855089DCE6}" dt="2021-11-03T08:46:47.790" v="1917" actId="478"/>
          <ac:spMkLst>
            <pc:docMk/>
            <pc:sldMk cId="3963290931" sldId="2076137423"/>
            <ac:spMk id="20" creationId="{87AFC4CE-ABF8-4E86-B728-C4D376B7BE39}"/>
          </ac:spMkLst>
        </pc:spChg>
        <pc:spChg chg="add del mod">
          <ac:chgData name="Sarmad Raza" userId="8411c794f3141e47" providerId="LiveId" clId="{6EF6CD9C-F666-4679-A691-D6855089DCE6}" dt="2021-11-03T08:46:39.247" v="1916" actId="21"/>
          <ac:spMkLst>
            <pc:docMk/>
            <pc:sldMk cId="3963290931" sldId="2076137423"/>
            <ac:spMk id="21" creationId="{00D54359-D990-402B-A463-3159E7885AC8}"/>
          </ac:spMkLst>
        </pc:spChg>
        <pc:spChg chg="add del mod">
          <ac:chgData name="Sarmad Raza" userId="8411c794f3141e47" providerId="LiveId" clId="{6EF6CD9C-F666-4679-A691-D6855089DCE6}" dt="2021-11-03T08:46:47.790" v="1917" actId="478"/>
          <ac:spMkLst>
            <pc:docMk/>
            <pc:sldMk cId="3963290931" sldId="2076137423"/>
            <ac:spMk id="22" creationId="{D59AD1BB-0502-40C8-8293-90271A77A993}"/>
          </ac:spMkLst>
        </pc:spChg>
        <pc:spChg chg="add mod">
          <ac:chgData name="Sarmad Raza" userId="8411c794f3141e47" providerId="LiveId" clId="{6EF6CD9C-F666-4679-A691-D6855089DCE6}" dt="2021-11-03T08:47:19.124" v="1944" actId="20577"/>
          <ac:spMkLst>
            <pc:docMk/>
            <pc:sldMk cId="3963290931" sldId="2076137423"/>
            <ac:spMk id="23" creationId="{4D9CA801-C888-49BF-B1FF-53F45BC9640F}"/>
          </ac:spMkLst>
        </pc:spChg>
        <pc:spChg chg="add mod">
          <ac:chgData name="Sarmad Raza" userId="8411c794f3141e47" providerId="LiveId" clId="{6EF6CD9C-F666-4679-A691-D6855089DCE6}" dt="2021-11-03T08:47:32.230" v="1978" actId="313"/>
          <ac:spMkLst>
            <pc:docMk/>
            <pc:sldMk cId="3963290931" sldId="2076137423"/>
            <ac:spMk id="24" creationId="{C92981F1-5D75-4DA2-AB5F-15A40773BC76}"/>
          </ac:spMkLst>
        </pc:spChg>
        <pc:spChg chg="add mod">
          <ac:chgData name="Sarmad Raza" userId="8411c794f3141e47" providerId="LiveId" clId="{6EF6CD9C-F666-4679-A691-D6855089DCE6}" dt="2021-11-03T08:49:13.762" v="1999" actId="20577"/>
          <ac:spMkLst>
            <pc:docMk/>
            <pc:sldMk cId="3963290931" sldId="2076137423"/>
            <ac:spMk id="25" creationId="{D6045F4A-4433-40A2-BA20-4E18C26A5231}"/>
          </ac:spMkLst>
        </pc:spChg>
        <pc:spChg chg="add mod">
          <ac:chgData name="Sarmad Raza" userId="8411c794f3141e47" providerId="LiveId" clId="{6EF6CD9C-F666-4679-A691-D6855089DCE6}" dt="2021-11-03T08:49:21.502" v="2013" actId="20577"/>
          <ac:spMkLst>
            <pc:docMk/>
            <pc:sldMk cId="3963290931" sldId="2076137423"/>
            <ac:spMk id="26" creationId="{B75468B6-4A93-4FCB-B02C-0084AC523A93}"/>
          </ac:spMkLst>
        </pc:spChg>
        <pc:spChg chg="add mod">
          <ac:chgData name="Sarmad Raza" userId="8411c794f3141e47" providerId="LiveId" clId="{6EF6CD9C-F666-4679-A691-D6855089DCE6}" dt="2021-11-03T08:49:39.812" v="2037" actId="20577"/>
          <ac:spMkLst>
            <pc:docMk/>
            <pc:sldMk cId="3963290931" sldId="2076137423"/>
            <ac:spMk id="27" creationId="{DEE19866-9D11-4D65-813E-48240C0A243A}"/>
          </ac:spMkLst>
        </pc:spChg>
        <pc:spChg chg="add del mod">
          <ac:chgData name="Sarmad Raza" userId="8411c794f3141e47" providerId="LiveId" clId="{6EF6CD9C-F666-4679-A691-D6855089DCE6}" dt="2021-11-03T08:49:54.800" v="2038" actId="21"/>
          <ac:spMkLst>
            <pc:docMk/>
            <pc:sldMk cId="3963290931" sldId="2076137423"/>
            <ac:spMk id="28" creationId="{E20F97F4-26B0-45AA-8A7F-25EE31BBE372}"/>
          </ac:spMkLst>
        </pc:spChg>
        <pc:spChg chg="add del mod">
          <ac:chgData name="Sarmad Raza" userId="8411c794f3141e47" providerId="LiveId" clId="{6EF6CD9C-F666-4679-A691-D6855089DCE6}" dt="2021-11-03T08:49:54.800" v="2038" actId="21"/>
          <ac:spMkLst>
            <pc:docMk/>
            <pc:sldMk cId="3963290931" sldId="2076137423"/>
            <ac:spMk id="29" creationId="{78FAC2BF-FD00-4006-AD34-80CB9AED2734}"/>
          </ac:spMkLst>
        </pc:spChg>
        <pc:spChg chg="add del mod">
          <ac:chgData name="Sarmad Raza" userId="8411c794f3141e47" providerId="LiveId" clId="{6EF6CD9C-F666-4679-A691-D6855089DCE6}" dt="2021-11-03T08:49:54.800" v="2038" actId="21"/>
          <ac:spMkLst>
            <pc:docMk/>
            <pc:sldMk cId="3963290931" sldId="2076137423"/>
            <ac:spMk id="30" creationId="{E7E35910-F9F9-473A-AD89-550BB79DB511}"/>
          </ac:spMkLst>
        </pc:spChg>
        <pc:spChg chg="add del mod">
          <ac:chgData name="Sarmad Raza" userId="8411c794f3141e47" providerId="LiveId" clId="{6EF6CD9C-F666-4679-A691-D6855089DCE6}" dt="2021-11-03T08:49:54.800" v="2038" actId="21"/>
          <ac:spMkLst>
            <pc:docMk/>
            <pc:sldMk cId="3963290931" sldId="2076137423"/>
            <ac:spMk id="31" creationId="{C87640D6-6014-489C-A3EA-09890A03DBBA}"/>
          </ac:spMkLst>
        </pc:spChg>
      </pc:sldChg>
      <pc:sldChg chg="add ord">
        <pc:chgData name="Sarmad Raza" userId="8411c794f3141e47" providerId="LiveId" clId="{6EF6CD9C-F666-4679-A691-D6855089DCE6}" dt="2021-11-03T08:52:32.670" v="2063"/>
        <pc:sldMkLst>
          <pc:docMk/>
          <pc:sldMk cId="1768282517" sldId="2076137424"/>
        </pc:sldMkLst>
      </pc:sldChg>
      <pc:sldChg chg="add del">
        <pc:chgData name="Sarmad Raza" userId="8411c794f3141e47" providerId="LiveId" clId="{6EF6CD9C-F666-4679-A691-D6855089DCE6}" dt="2021-11-03T08:44:09.093" v="1914"/>
        <pc:sldMkLst>
          <pc:docMk/>
          <pc:sldMk cId="3526318378" sldId="2076137424"/>
        </pc:sldMkLst>
      </pc:sldChg>
      <pc:sldChg chg="addSp delSp modSp add mod">
        <pc:chgData name="Sarmad Raza" userId="8411c794f3141e47" providerId="LiveId" clId="{6EF6CD9C-F666-4679-A691-D6855089DCE6}" dt="2021-11-03T08:55:56.281" v="2099" actId="313"/>
        <pc:sldMkLst>
          <pc:docMk/>
          <pc:sldMk cId="2218403582" sldId="2076137425"/>
        </pc:sldMkLst>
        <pc:spChg chg="mod">
          <ac:chgData name="Sarmad Raza" userId="8411c794f3141e47" providerId="LiveId" clId="{6EF6CD9C-F666-4679-A691-D6855089DCE6}" dt="2021-11-03T08:55:56.281" v="2099" actId="313"/>
          <ac:spMkLst>
            <pc:docMk/>
            <pc:sldMk cId="2218403582" sldId="2076137425"/>
            <ac:spMk id="2" creationId="{8FD440EA-5B81-4994-AEC7-27E7637122FC}"/>
          </ac:spMkLst>
        </pc:spChg>
        <pc:picChg chg="del">
          <ac:chgData name="Sarmad Raza" userId="8411c794f3141e47" providerId="LiveId" clId="{6EF6CD9C-F666-4679-A691-D6855089DCE6}" dt="2021-11-03T08:55:27.363" v="2065" actId="478"/>
          <ac:picMkLst>
            <pc:docMk/>
            <pc:sldMk cId="2218403582" sldId="2076137425"/>
            <ac:picMk id="2050" creationId="{5F819EA5-E78A-42DE-B52E-12F68A1388E6}"/>
          </ac:picMkLst>
        </pc:picChg>
        <pc:picChg chg="add mod">
          <ac:chgData name="Sarmad Raza" userId="8411c794f3141e47" providerId="LiveId" clId="{6EF6CD9C-F666-4679-A691-D6855089DCE6}" dt="2021-11-03T08:55:43.374" v="2069" actId="1076"/>
          <ac:picMkLst>
            <pc:docMk/>
            <pc:sldMk cId="2218403582" sldId="2076137425"/>
            <ac:picMk id="4098" creationId="{9EE12B84-D4D3-4F6B-AEE8-B117CFDC2D42}"/>
          </ac:picMkLst>
        </pc:picChg>
      </pc:sldChg>
      <pc:sldChg chg="add del">
        <pc:chgData name="Sarmad Raza" userId="8411c794f3141e47" providerId="LiveId" clId="{6EF6CD9C-F666-4679-A691-D6855089DCE6}" dt="2021-11-03T08:56:00.742" v="2100" actId="2696"/>
        <pc:sldMkLst>
          <pc:docMk/>
          <pc:sldMk cId="801811427" sldId="2076137426"/>
        </pc:sldMkLst>
      </pc:sldChg>
      <pc:sldChg chg="addSp delSp modSp add mod">
        <pc:chgData name="Sarmad Raza" userId="8411c794f3141e47" providerId="LiveId" clId="{6EF6CD9C-F666-4679-A691-D6855089DCE6}" dt="2021-11-03T09:01:09.912" v="2146" actId="1076"/>
        <pc:sldMkLst>
          <pc:docMk/>
          <pc:sldMk cId="3582572108" sldId="2076137426"/>
        </pc:sldMkLst>
        <pc:spChg chg="mod">
          <ac:chgData name="Sarmad Raza" userId="8411c794f3141e47" providerId="LiveId" clId="{6EF6CD9C-F666-4679-A691-D6855089DCE6}" dt="2021-11-03T08:56:15.590" v="2128" actId="20577"/>
          <ac:spMkLst>
            <pc:docMk/>
            <pc:sldMk cId="3582572108" sldId="2076137426"/>
            <ac:spMk id="2" creationId="{8FD440EA-5B81-4994-AEC7-27E7637122FC}"/>
          </ac:spMkLst>
        </pc:spChg>
        <pc:spChg chg="add del mod">
          <ac:chgData name="Sarmad Raza" userId="8411c794f3141e47" providerId="LiveId" clId="{6EF6CD9C-F666-4679-A691-D6855089DCE6}" dt="2021-11-03T08:57:45.297" v="2133" actId="22"/>
          <ac:spMkLst>
            <pc:docMk/>
            <pc:sldMk cId="3582572108" sldId="2076137426"/>
            <ac:spMk id="4" creationId="{4B701EFA-535E-4253-BF21-DC4BD15DFF5A}"/>
          </ac:spMkLst>
        </pc:spChg>
        <pc:spChg chg="add del mod">
          <ac:chgData name="Sarmad Raza" userId="8411c794f3141e47" providerId="LiveId" clId="{6EF6CD9C-F666-4679-A691-D6855089DCE6}" dt="2021-11-03T08:59:24.253" v="2141" actId="478"/>
          <ac:spMkLst>
            <pc:docMk/>
            <pc:sldMk cId="3582572108" sldId="2076137426"/>
            <ac:spMk id="6" creationId="{7A56A1AB-C66C-424E-AF59-463A46DB887F}"/>
          </ac:spMkLst>
        </pc:spChg>
        <pc:spChg chg="add mod">
          <ac:chgData name="Sarmad Raza" userId="8411c794f3141e47" providerId="LiveId" clId="{6EF6CD9C-F666-4679-A691-D6855089DCE6}" dt="2021-11-03T08:59:28.550" v="2142" actId="14100"/>
          <ac:spMkLst>
            <pc:docMk/>
            <pc:sldMk cId="3582572108" sldId="2076137426"/>
            <ac:spMk id="7" creationId="{3E6A1DE1-0B0F-48B2-80ED-11CA94055F07}"/>
          </ac:spMkLst>
        </pc:spChg>
        <pc:spChg chg="add mod">
          <ac:chgData name="Sarmad Raza" userId="8411c794f3141e47" providerId="LiveId" clId="{6EF6CD9C-F666-4679-A691-D6855089DCE6}" dt="2021-11-03T09:01:09.912" v="2146" actId="1076"/>
          <ac:spMkLst>
            <pc:docMk/>
            <pc:sldMk cId="3582572108" sldId="2076137426"/>
            <ac:spMk id="8" creationId="{8440F5D7-6E28-49CD-89E2-A790147DC6A6}"/>
          </ac:spMkLst>
        </pc:spChg>
        <pc:picChg chg="add mod">
          <ac:chgData name="Sarmad Raza" userId="8411c794f3141e47" providerId="LiveId" clId="{6EF6CD9C-F666-4679-A691-D6855089DCE6}" dt="2021-11-03T08:59:20.387" v="2140" actId="1076"/>
          <ac:picMkLst>
            <pc:docMk/>
            <pc:sldMk cId="3582572108" sldId="2076137426"/>
            <ac:picMk id="5122" creationId="{A06F1D62-9FE9-4730-816D-24B3785190A0}"/>
          </ac:picMkLst>
        </pc:picChg>
      </pc:sldChg>
      <pc:sldChg chg="addSp modSp add mod ord">
        <pc:chgData name="Sarmad Raza" userId="8411c794f3141e47" providerId="LiveId" clId="{6EF6CD9C-F666-4679-A691-D6855089DCE6}" dt="2021-11-03T09:23:58.912" v="2200" actId="20577"/>
        <pc:sldMkLst>
          <pc:docMk/>
          <pc:sldMk cId="3689577022" sldId="2076137427"/>
        </pc:sldMkLst>
        <pc:spChg chg="mod">
          <ac:chgData name="Sarmad Raza" userId="8411c794f3141e47" providerId="LiveId" clId="{6EF6CD9C-F666-4679-A691-D6855089DCE6}" dt="2021-11-03T09:23:58.912" v="2200" actId="20577"/>
          <ac:spMkLst>
            <pc:docMk/>
            <pc:sldMk cId="3689577022" sldId="2076137427"/>
            <ac:spMk id="2" creationId="{8FD440EA-5B81-4994-AEC7-27E7637122FC}"/>
          </ac:spMkLst>
        </pc:spChg>
        <pc:picChg chg="add mod">
          <ac:chgData name="Sarmad Raza" userId="8411c794f3141e47" providerId="LiveId" clId="{6EF6CD9C-F666-4679-A691-D6855089DCE6}" dt="2021-11-03T09:01:35.003" v="2154" actId="1076"/>
          <ac:picMkLst>
            <pc:docMk/>
            <pc:sldMk cId="3689577022" sldId="2076137427"/>
            <ac:picMk id="6146" creationId="{FE0409B5-8025-4C54-B59D-3932673DAEDC}"/>
          </ac:picMkLst>
        </pc:picChg>
      </pc:sldChg>
      <pc:sldChg chg="addSp modSp add mod ord modAnim">
        <pc:chgData name="Sarmad Raza" userId="8411c794f3141e47" providerId="LiveId" clId="{6EF6CD9C-F666-4679-A691-D6855089DCE6}" dt="2021-11-03T09:19:14.099" v="2161"/>
        <pc:sldMkLst>
          <pc:docMk/>
          <pc:sldMk cId="2717871877" sldId="2076137428"/>
        </pc:sldMkLst>
        <pc:spChg chg="mod">
          <ac:chgData name="Sarmad Raza" userId="8411c794f3141e47" providerId="LiveId" clId="{6EF6CD9C-F666-4679-A691-D6855089DCE6}" dt="2021-11-03T09:18:50.172" v="2157"/>
          <ac:spMkLst>
            <pc:docMk/>
            <pc:sldMk cId="2717871877" sldId="2076137428"/>
            <ac:spMk id="2" creationId="{8FD440EA-5B81-4994-AEC7-27E7637122FC}"/>
          </ac:spMkLst>
        </pc:spChg>
        <pc:spChg chg="add mod">
          <ac:chgData name="Sarmad Raza" userId="8411c794f3141e47" providerId="LiveId" clId="{6EF6CD9C-F666-4679-A691-D6855089DCE6}" dt="2021-11-03T09:19:01.709" v="2159" actId="1076"/>
          <ac:spMkLst>
            <pc:docMk/>
            <pc:sldMk cId="2717871877" sldId="2076137428"/>
            <ac:spMk id="3" creationId="{E8FCCBAE-8F86-447D-A854-04985ECA837D}"/>
          </ac:spMkLst>
        </pc:spChg>
        <pc:spChg chg="add mod">
          <ac:chgData name="Sarmad Raza" userId="8411c794f3141e47" providerId="LiveId" clId="{6EF6CD9C-F666-4679-A691-D6855089DCE6}" dt="2021-11-03T09:19:01.709" v="2159" actId="1076"/>
          <ac:spMkLst>
            <pc:docMk/>
            <pc:sldMk cId="2717871877" sldId="2076137428"/>
            <ac:spMk id="4" creationId="{12FE1E7B-FDD2-4F43-854E-C66648646C50}"/>
          </ac:spMkLst>
        </pc:spChg>
        <pc:spChg chg="add mod">
          <ac:chgData name="Sarmad Raza" userId="8411c794f3141e47" providerId="LiveId" clId="{6EF6CD9C-F666-4679-A691-D6855089DCE6}" dt="2021-11-03T09:19:01.709" v="2159" actId="1076"/>
          <ac:spMkLst>
            <pc:docMk/>
            <pc:sldMk cId="2717871877" sldId="2076137428"/>
            <ac:spMk id="5" creationId="{EA3626FD-ED88-4F14-ABFD-5DF2E5EEE5AC}"/>
          </ac:spMkLst>
        </pc:spChg>
        <pc:spChg chg="add mod">
          <ac:chgData name="Sarmad Raza" userId="8411c794f3141e47" providerId="LiveId" clId="{6EF6CD9C-F666-4679-A691-D6855089DCE6}" dt="2021-11-03T09:19:01.709" v="2159" actId="1076"/>
          <ac:spMkLst>
            <pc:docMk/>
            <pc:sldMk cId="2717871877" sldId="2076137428"/>
            <ac:spMk id="6" creationId="{AC3F4B40-C431-4DFD-988C-CD4DE0463216}"/>
          </ac:spMkLst>
        </pc:spChg>
        <pc:spChg chg="add mod">
          <ac:chgData name="Sarmad Raza" userId="8411c794f3141e47" providerId="LiveId" clId="{6EF6CD9C-F666-4679-A691-D6855089DCE6}" dt="2021-11-03T09:19:01.709" v="2159" actId="1076"/>
          <ac:spMkLst>
            <pc:docMk/>
            <pc:sldMk cId="2717871877" sldId="2076137428"/>
            <ac:spMk id="7" creationId="{33EE8C57-E9F9-4D0B-A311-9E5830C8D33C}"/>
          </ac:spMkLst>
        </pc:spChg>
        <pc:spChg chg="add mod">
          <ac:chgData name="Sarmad Raza" userId="8411c794f3141e47" providerId="LiveId" clId="{6EF6CD9C-F666-4679-A691-D6855089DCE6}" dt="2021-11-03T09:19:01.709" v="2159" actId="1076"/>
          <ac:spMkLst>
            <pc:docMk/>
            <pc:sldMk cId="2717871877" sldId="2076137428"/>
            <ac:spMk id="8" creationId="{F8F3B8D9-44C6-48C0-8408-28BC0E454D8C}"/>
          </ac:spMkLst>
        </pc:spChg>
        <pc:spChg chg="add mod">
          <ac:chgData name="Sarmad Raza" userId="8411c794f3141e47" providerId="LiveId" clId="{6EF6CD9C-F666-4679-A691-D6855089DCE6}" dt="2021-11-03T09:19:01.709" v="2159" actId="1076"/>
          <ac:spMkLst>
            <pc:docMk/>
            <pc:sldMk cId="2717871877" sldId="2076137428"/>
            <ac:spMk id="9" creationId="{6A783CB8-82D9-474F-9589-95F4EE6877A2}"/>
          </ac:spMkLst>
        </pc:spChg>
        <pc:spChg chg="add mod">
          <ac:chgData name="Sarmad Raza" userId="8411c794f3141e47" providerId="LiveId" clId="{6EF6CD9C-F666-4679-A691-D6855089DCE6}" dt="2021-11-03T09:19:01.709" v="2159" actId="1076"/>
          <ac:spMkLst>
            <pc:docMk/>
            <pc:sldMk cId="2717871877" sldId="2076137428"/>
            <ac:spMk id="10" creationId="{495123BD-4356-4630-9819-B1538FD30051}"/>
          </ac:spMkLst>
        </pc:spChg>
        <pc:spChg chg="add mod">
          <ac:chgData name="Sarmad Raza" userId="8411c794f3141e47" providerId="LiveId" clId="{6EF6CD9C-F666-4679-A691-D6855089DCE6}" dt="2021-11-03T09:19:01.709" v="2159" actId="1076"/>
          <ac:spMkLst>
            <pc:docMk/>
            <pc:sldMk cId="2717871877" sldId="2076137428"/>
            <ac:spMk id="11" creationId="{112B6E3B-1DB5-45A6-9001-A3CA46CE0639}"/>
          </ac:spMkLst>
        </pc:spChg>
        <pc:spChg chg="add mod">
          <ac:chgData name="Sarmad Raza" userId="8411c794f3141e47" providerId="LiveId" clId="{6EF6CD9C-F666-4679-A691-D6855089DCE6}" dt="2021-11-03T09:19:01.709" v="2159" actId="1076"/>
          <ac:spMkLst>
            <pc:docMk/>
            <pc:sldMk cId="2717871877" sldId="2076137428"/>
            <ac:spMk id="12" creationId="{E7A1E034-8DA1-48FE-A475-E667E80085B0}"/>
          </ac:spMkLst>
        </pc:spChg>
        <pc:spChg chg="add mod">
          <ac:chgData name="Sarmad Raza" userId="8411c794f3141e47" providerId="LiveId" clId="{6EF6CD9C-F666-4679-A691-D6855089DCE6}" dt="2021-11-03T09:19:01.709" v="2159" actId="1076"/>
          <ac:spMkLst>
            <pc:docMk/>
            <pc:sldMk cId="2717871877" sldId="2076137428"/>
            <ac:spMk id="13" creationId="{8EFCB76D-79FC-4E2C-8825-9DBC6F1A0EFB}"/>
          </ac:spMkLst>
        </pc:spChg>
        <pc:spChg chg="add mod">
          <ac:chgData name="Sarmad Raza" userId="8411c794f3141e47" providerId="LiveId" clId="{6EF6CD9C-F666-4679-A691-D6855089DCE6}" dt="2021-11-03T09:19:01.709" v="2159" actId="1076"/>
          <ac:spMkLst>
            <pc:docMk/>
            <pc:sldMk cId="2717871877" sldId="2076137428"/>
            <ac:spMk id="14" creationId="{4A44C2A2-DA08-4C90-AC34-9DBF24E8E26D}"/>
          </ac:spMkLst>
        </pc:spChg>
        <pc:spChg chg="add mod">
          <ac:chgData name="Sarmad Raza" userId="8411c794f3141e47" providerId="LiveId" clId="{6EF6CD9C-F666-4679-A691-D6855089DCE6}" dt="2021-11-03T09:19:01.709" v="2159" actId="1076"/>
          <ac:spMkLst>
            <pc:docMk/>
            <pc:sldMk cId="2717871877" sldId="2076137428"/>
            <ac:spMk id="15" creationId="{09247EEC-ECCB-428F-B8C8-8FCF242417E3}"/>
          </ac:spMkLst>
        </pc:spChg>
        <pc:spChg chg="add mod">
          <ac:chgData name="Sarmad Raza" userId="8411c794f3141e47" providerId="LiveId" clId="{6EF6CD9C-F666-4679-A691-D6855089DCE6}" dt="2021-11-03T09:19:01.709" v="2159" actId="1076"/>
          <ac:spMkLst>
            <pc:docMk/>
            <pc:sldMk cId="2717871877" sldId="2076137428"/>
            <ac:spMk id="16" creationId="{93E96F88-E1F9-45B5-8C1E-FAE396873953}"/>
          </ac:spMkLst>
        </pc:spChg>
        <pc:spChg chg="add mod">
          <ac:chgData name="Sarmad Raza" userId="8411c794f3141e47" providerId="LiveId" clId="{6EF6CD9C-F666-4679-A691-D6855089DCE6}" dt="2021-11-03T09:19:01.709" v="2159" actId="1076"/>
          <ac:spMkLst>
            <pc:docMk/>
            <pc:sldMk cId="2717871877" sldId="2076137428"/>
            <ac:spMk id="17" creationId="{F15E98AD-B8E5-4BB2-9D94-4A278B4BE914}"/>
          </ac:spMkLst>
        </pc:spChg>
        <pc:spChg chg="add mod">
          <ac:chgData name="Sarmad Raza" userId="8411c794f3141e47" providerId="LiveId" clId="{6EF6CD9C-F666-4679-A691-D6855089DCE6}" dt="2021-11-03T09:19:01.709" v="2159" actId="1076"/>
          <ac:spMkLst>
            <pc:docMk/>
            <pc:sldMk cId="2717871877" sldId="2076137428"/>
            <ac:spMk id="18" creationId="{B770F22C-F3D7-43BD-960F-AD8C73E72505}"/>
          </ac:spMkLst>
        </pc:spChg>
        <pc:spChg chg="add mod">
          <ac:chgData name="Sarmad Raza" userId="8411c794f3141e47" providerId="LiveId" clId="{6EF6CD9C-F666-4679-A691-D6855089DCE6}" dt="2021-11-03T09:19:01.709" v="2159" actId="1076"/>
          <ac:spMkLst>
            <pc:docMk/>
            <pc:sldMk cId="2717871877" sldId="2076137428"/>
            <ac:spMk id="19" creationId="{8DF14845-BAD2-4BF6-90C4-94D4FDF41BB4}"/>
          </ac:spMkLst>
        </pc:spChg>
        <pc:spChg chg="add mod">
          <ac:chgData name="Sarmad Raza" userId="8411c794f3141e47" providerId="LiveId" clId="{6EF6CD9C-F666-4679-A691-D6855089DCE6}" dt="2021-11-03T09:19:01.709" v="2159" actId="1076"/>
          <ac:spMkLst>
            <pc:docMk/>
            <pc:sldMk cId="2717871877" sldId="2076137428"/>
            <ac:spMk id="20" creationId="{52A73C90-0C34-4B31-BEC7-5DAAC40C2742}"/>
          </ac:spMkLst>
        </pc:spChg>
        <pc:spChg chg="add mod">
          <ac:chgData name="Sarmad Raza" userId="8411c794f3141e47" providerId="LiveId" clId="{6EF6CD9C-F666-4679-A691-D6855089DCE6}" dt="2021-11-03T09:19:01.709" v="2159" actId="1076"/>
          <ac:spMkLst>
            <pc:docMk/>
            <pc:sldMk cId="2717871877" sldId="2076137428"/>
            <ac:spMk id="21" creationId="{61635D15-4B34-4048-84CC-F33BE641DE1D}"/>
          </ac:spMkLst>
        </pc:spChg>
        <pc:spChg chg="add mod">
          <ac:chgData name="Sarmad Raza" userId="8411c794f3141e47" providerId="LiveId" clId="{6EF6CD9C-F666-4679-A691-D6855089DCE6}" dt="2021-11-03T09:19:01.709" v="2159" actId="1076"/>
          <ac:spMkLst>
            <pc:docMk/>
            <pc:sldMk cId="2717871877" sldId="2076137428"/>
            <ac:spMk id="22" creationId="{A3A9DD8E-7410-4379-B836-D1900C0C7090}"/>
          </ac:spMkLst>
        </pc:spChg>
        <pc:spChg chg="add mod">
          <ac:chgData name="Sarmad Raza" userId="8411c794f3141e47" providerId="LiveId" clId="{6EF6CD9C-F666-4679-A691-D6855089DCE6}" dt="2021-11-03T09:19:01.709" v="2159" actId="1076"/>
          <ac:spMkLst>
            <pc:docMk/>
            <pc:sldMk cId="2717871877" sldId="2076137428"/>
            <ac:spMk id="23" creationId="{290C1E03-DE2E-4A33-A253-D4FD743020E3}"/>
          </ac:spMkLst>
        </pc:spChg>
      </pc:sldChg>
      <pc:sldChg chg="addSp delSp modSp add mod">
        <pc:chgData name="Sarmad Raza" userId="8411c794f3141e47" providerId="LiveId" clId="{6EF6CD9C-F666-4679-A691-D6855089DCE6}" dt="2021-11-03T09:21:08.762" v="2165"/>
        <pc:sldMkLst>
          <pc:docMk/>
          <pc:sldMk cId="4088845222" sldId="2076137429"/>
        </pc:sldMkLst>
        <pc:spChg chg="mod">
          <ac:chgData name="Sarmad Raza" userId="8411c794f3141e47" providerId="LiveId" clId="{6EF6CD9C-F666-4679-A691-D6855089DCE6}" dt="2021-11-03T09:19:43.404" v="2162"/>
          <ac:spMkLst>
            <pc:docMk/>
            <pc:sldMk cId="4088845222" sldId="2076137429"/>
            <ac:spMk id="2" creationId="{8FD440EA-5B81-4994-AEC7-27E7637122FC}"/>
          </ac:spMkLst>
        </pc:spChg>
        <pc:spChg chg="mod">
          <ac:chgData name="Sarmad Raza" userId="8411c794f3141e47" providerId="LiveId" clId="{6EF6CD9C-F666-4679-A691-D6855089DCE6}" dt="2021-11-03T09:20:54.058" v="2163"/>
          <ac:spMkLst>
            <pc:docMk/>
            <pc:sldMk cId="4088845222" sldId="2076137429"/>
            <ac:spMk id="4" creationId="{A21E2C87-6317-4900-A5FB-1A3097E9E449}"/>
          </ac:spMkLst>
        </pc:spChg>
        <pc:spChg chg="mod">
          <ac:chgData name="Sarmad Raza" userId="8411c794f3141e47" providerId="LiveId" clId="{6EF6CD9C-F666-4679-A691-D6855089DCE6}" dt="2021-11-03T09:20:54.058" v="2163"/>
          <ac:spMkLst>
            <pc:docMk/>
            <pc:sldMk cId="4088845222" sldId="2076137429"/>
            <ac:spMk id="5" creationId="{C81102A9-3663-44C3-9E15-79960FECE41B}"/>
          </ac:spMkLst>
        </pc:spChg>
        <pc:spChg chg="mod">
          <ac:chgData name="Sarmad Raza" userId="8411c794f3141e47" providerId="LiveId" clId="{6EF6CD9C-F666-4679-A691-D6855089DCE6}" dt="2021-11-03T09:20:54.058" v="2163"/>
          <ac:spMkLst>
            <pc:docMk/>
            <pc:sldMk cId="4088845222" sldId="2076137429"/>
            <ac:spMk id="8" creationId="{4F66FC7F-5C44-42D8-A47B-A7C253C1A89C}"/>
          </ac:spMkLst>
        </pc:spChg>
        <pc:spChg chg="mod">
          <ac:chgData name="Sarmad Raza" userId="8411c794f3141e47" providerId="LiveId" clId="{6EF6CD9C-F666-4679-A691-D6855089DCE6}" dt="2021-11-03T09:20:54.058" v="2163"/>
          <ac:spMkLst>
            <pc:docMk/>
            <pc:sldMk cId="4088845222" sldId="2076137429"/>
            <ac:spMk id="9" creationId="{D3D0C75A-093E-4EDE-A0B1-09A7C57ACA0D}"/>
          </ac:spMkLst>
        </pc:spChg>
        <pc:spChg chg="mod">
          <ac:chgData name="Sarmad Raza" userId="8411c794f3141e47" providerId="LiveId" clId="{6EF6CD9C-F666-4679-A691-D6855089DCE6}" dt="2021-11-03T09:20:54.058" v="2163"/>
          <ac:spMkLst>
            <pc:docMk/>
            <pc:sldMk cId="4088845222" sldId="2076137429"/>
            <ac:spMk id="10" creationId="{46AA67BC-6356-4EA1-95EF-9BD2CA545A62}"/>
          </ac:spMkLst>
        </pc:spChg>
        <pc:spChg chg="mod">
          <ac:chgData name="Sarmad Raza" userId="8411c794f3141e47" providerId="LiveId" clId="{6EF6CD9C-F666-4679-A691-D6855089DCE6}" dt="2021-11-03T09:20:54.058" v="2163"/>
          <ac:spMkLst>
            <pc:docMk/>
            <pc:sldMk cId="4088845222" sldId="2076137429"/>
            <ac:spMk id="11" creationId="{674CB55A-4AD0-4AC4-8951-FEB7D48F6431}"/>
          </ac:spMkLst>
        </pc:spChg>
        <pc:spChg chg="mod">
          <ac:chgData name="Sarmad Raza" userId="8411c794f3141e47" providerId="LiveId" clId="{6EF6CD9C-F666-4679-A691-D6855089DCE6}" dt="2021-11-03T09:20:54.058" v="2163"/>
          <ac:spMkLst>
            <pc:docMk/>
            <pc:sldMk cId="4088845222" sldId="2076137429"/>
            <ac:spMk id="12" creationId="{7BDE3546-162D-4BEE-81C0-5B7B3876BF43}"/>
          </ac:spMkLst>
        </pc:spChg>
        <pc:spChg chg="mod">
          <ac:chgData name="Sarmad Raza" userId="8411c794f3141e47" providerId="LiveId" clId="{6EF6CD9C-F666-4679-A691-D6855089DCE6}" dt="2021-11-03T09:20:54.058" v="2163"/>
          <ac:spMkLst>
            <pc:docMk/>
            <pc:sldMk cId="4088845222" sldId="2076137429"/>
            <ac:spMk id="13" creationId="{FA79F8F3-CCCC-4CF2-8513-B74F5FA8BF0C}"/>
          </ac:spMkLst>
        </pc:spChg>
        <pc:spChg chg="mod">
          <ac:chgData name="Sarmad Raza" userId="8411c794f3141e47" providerId="LiveId" clId="{6EF6CD9C-F666-4679-A691-D6855089DCE6}" dt="2021-11-03T09:20:54.058" v="2163"/>
          <ac:spMkLst>
            <pc:docMk/>
            <pc:sldMk cId="4088845222" sldId="2076137429"/>
            <ac:spMk id="14" creationId="{9B405F9D-C67B-43AB-87BC-833A3EEBC132}"/>
          </ac:spMkLst>
        </pc:spChg>
        <pc:spChg chg="mod">
          <ac:chgData name="Sarmad Raza" userId="8411c794f3141e47" providerId="LiveId" clId="{6EF6CD9C-F666-4679-A691-D6855089DCE6}" dt="2021-11-03T09:20:54.058" v="2163"/>
          <ac:spMkLst>
            <pc:docMk/>
            <pc:sldMk cId="4088845222" sldId="2076137429"/>
            <ac:spMk id="16" creationId="{A6002C66-D7C5-442F-AE18-6D1585824490}"/>
          </ac:spMkLst>
        </pc:spChg>
        <pc:spChg chg="mod">
          <ac:chgData name="Sarmad Raza" userId="8411c794f3141e47" providerId="LiveId" clId="{6EF6CD9C-F666-4679-A691-D6855089DCE6}" dt="2021-11-03T09:20:54.058" v="2163"/>
          <ac:spMkLst>
            <pc:docMk/>
            <pc:sldMk cId="4088845222" sldId="2076137429"/>
            <ac:spMk id="20" creationId="{BEC4D7DE-1DB1-4221-BA2C-B9D745FEACCE}"/>
          </ac:spMkLst>
        </pc:spChg>
        <pc:spChg chg="mod">
          <ac:chgData name="Sarmad Raza" userId="8411c794f3141e47" providerId="LiveId" clId="{6EF6CD9C-F666-4679-A691-D6855089DCE6}" dt="2021-11-03T09:20:54.058" v="2163"/>
          <ac:spMkLst>
            <pc:docMk/>
            <pc:sldMk cId="4088845222" sldId="2076137429"/>
            <ac:spMk id="21" creationId="{865EF2A7-384F-41AC-8BDB-3753AD7DE654}"/>
          </ac:spMkLst>
        </pc:spChg>
        <pc:spChg chg="mod">
          <ac:chgData name="Sarmad Raza" userId="8411c794f3141e47" providerId="LiveId" clId="{6EF6CD9C-F666-4679-A691-D6855089DCE6}" dt="2021-11-03T09:20:54.058" v="2163"/>
          <ac:spMkLst>
            <pc:docMk/>
            <pc:sldMk cId="4088845222" sldId="2076137429"/>
            <ac:spMk id="22" creationId="{FAAEC09C-7263-4F3A-8137-78BD5B1646E0}"/>
          </ac:spMkLst>
        </pc:spChg>
        <pc:spChg chg="mod">
          <ac:chgData name="Sarmad Raza" userId="8411c794f3141e47" providerId="LiveId" clId="{6EF6CD9C-F666-4679-A691-D6855089DCE6}" dt="2021-11-03T09:20:54.058" v="2163"/>
          <ac:spMkLst>
            <pc:docMk/>
            <pc:sldMk cId="4088845222" sldId="2076137429"/>
            <ac:spMk id="23" creationId="{250FCE89-6A88-476B-AC60-CCD44732D245}"/>
          </ac:spMkLst>
        </pc:spChg>
        <pc:spChg chg="mod">
          <ac:chgData name="Sarmad Raza" userId="8411c794f3141e47" providerId="LiveId" clId="{6EF6CD9C-F666-4679-A691-D6855089DCE6}" dt="2021-11-03T09:20:54.058" v="2163"/>
          <ac:spMkLst>
            <pc:docMk/>
            <pc:sldMk cId="4088845222" sldId="2076137429"/>
            <ac:spMk id="24" creationId="{B78860B2-03F5-464B-9BB0-1298131C65A7}"/>
          </ac:spMkLst>
        </pc:spChg>
        <pc:spChg chg="mod">
          <ac:chgData name="Sarmad Raza" userId="8411c794f3141e47" providerId="LiveId" clId="{6EF6CD9C-F666-4679-A691-D6855089DCE6}" dt="2021-11-03T09:20:54.058" v="2163"/>
          <ac:spMkLst>
            <pc:docMk/>
            <pc:sldMk cId="4088845222" sldId="2076137429"/>
            <ac:spMk id="26" creationId="{FBABD8FD-C2EE-43A1-BDD2-4F640F42DC35}"/>
          </ac:spMkLst>
        </pc:spChg>
        <pc:spChg chg="mod">
          <ac:chgData name="Sarmad Raza" userId="8411c794f3141e47" providerId="LiveId" clId="{6EF6CD9C-F666-4679-A691-D6855089DCE6}" dt="2021-11-03T09:20:54.058" v="2163"/>
          <ac:spMkLst>
            <pc:docMk/>
            <pc:sldMk cId="4088845222" sldId="2076137429"/>
            <ac:spMk id="27" creationId="{DB9C1E64-2771-4263-B0E1-5128F02BD23E}"/>
          </ac:spMkLst>
        </pc:spChg>
        <pc:spChg chg="mod">
          <ac:chgData name="Sarmad Raza" userId="8411c794f3141e47" providerId="LiveId" clId="{6EF6CD9C-F666-4679-A691-D6855089DCE6}" dt="2021-11-03T09:21:07.245" v="2164"/>
          <ac:spMkLst>
            <pc:docMk/>
            <pc:sldMk cId="4088845222" sldId="2076137429"/>
            <ac:spMk id="29" creationId="{462B5CF9-C922-46B5-BB47-A132314B6369}"/>
          </ac:spMkLst>
        </pc:spChg>
        <pc:spChg chg="mod">
          <ac:chgData name="Sarmad Raza" userId="8411c794f3141e47" providerId="LiveId" clId="{6EF6CD9C-F666-4679-A691-D6855089DCE6}" dt="2021-11-03T09:21:07.245" v="2164"/>
          <ac:spMkLst>
            <pc:docMk/>
            <pc:sldMk cId="4088845222" sldId="2076137429"/>
            <ac:spMk id="30" creationId="{B8FC1816-FD6C-4648-9D20-A26737850342}"/>
          </ac:spMkLst>
        </pc:spChg>
        <pc:spChg chg="mod">
          <ac:chgData name="Sarmad Raza" userId="8411c794f3141e47" providerId="LiveId" clId="{6EF6CD9C-F666-4679-A691-D6855089DCE6}" dt="2021-11-03T09:21:07.245" v="2164"/>
          <ac:spMkLst>
            <pc:docMk/>
            <pc:sldMk cId="4088845222" sldId="2076137429"/>
            <ac:spMk id="33" creationId="{8F30272E-7D2F-4690-A181-E3336DE17540}"/>
          </ac:spMkLst>
        </pc:spChg>
        <pc:spChg chg="mod">
          <ac:chgData name="Sarmad Raza" userId="8411c794f3141e47" providerId="LiveId" clId="{6EF6CD9C-F666-4679-A691-D6855089DCE6}" dt="2021-11-03T09:21:07.245" v="2164"/>
          <ac:spMkLst>
            <pc:docMk/>
            <pc:sldMk cId="4088845222" sldId="2076137429"/>
            <ac:spMk id="34" creationId="{E670B472-5333-4B1B-8263-CBC9D3A83C67}"/>
          </ac:spMkLst>
        </pc:spChg>
        <pc:spChg chg="mod">
          <ac:chgData name="Sarmad Raza" userId="8411c794f3141e47" providerId="LiveId" clId="{6EF6CD9C-F666-4679-A691-D6855089DCE6}" dt="2021-11-03T09:21:07.245" v="2164"/>
          <ac:spMkLst>
            <pc:docMk/>
            <pc:sldMk cId="4088845222" sldId="2076137429"/>
            <ac:spMk id="35" creationId="{A53511C0-F28A-4F95-84E1-0B42452AEB1E}"/>
          </ac:spMkLst>
        </pc:spChg>
        <pc:spChg chg="mod">
          <ac:chgData name="Sarmad Raza" userId="8411c794f3141e47" providerId="LiveId" clId="{6EF6CD9C-F666-4679-A691-D6855089DCE6}" dt="2021-11-03T09:21:07.245" v="2164"/>
          <ac:spMkLst>
            <pc:docMk/>
            <pc:sldMk cId="4088845222" sldId="2076137429"/>
            <ac:spMk id="36" creationId="{7701FED7-BBAE-47F3-8BFC-C3A57A7E6E42}"/>
          </ac:spMkLst>
        </pc:spChg>
        <pc:spChg chg="mod">
          <ac:chgData name="Sarmad Raza" userId="8411c794f3141e47" providerId="LiveId" clId="{6EF6CD9C-F666-4679-A691-D6855089DCE6}" dt="2021-11-03T09:21:07.245" v="2164"/>
          <ac:spMkLst>
            <pc:docMk/>
            <pc:sldMk cId="4088845222" sldId="2076137429"/>
            <ac:spMk id="37" creationId="{631DE11A-DEF1-4C87-BE68-B8E54EC14DEC}"/>
          </ac:spMkLst>
        </pc:spChg>
        <pc:spChg chg="mod">
          <ac:chgData name="Sarmad Raza" userId="8411c794f3141e47" providerId="LiveId" clId="{6EF6CD9C-F666-4679-A691-D6855089DCE6}" dt="2021-11-03T09:21:07.245" v="2164"/>
          <ac:spMkLst>
            <pc:docMk/>
            <pc:sldMk cId="4088845222" sldId="2076137429"/>
            <ac:spMk id="38" creationId="{D169105B-4A81-4FBC-ADA2-BEC911EABEBC}"/>
          </ac:spMkLst>
        </pc:spChg>
        <pc:spChg chg="mod">
          <ac:chgData name="Sarmad Raza" userId="8411c794f3141e47" providerId="LiveId" clId="{6EF6CD9C-F666-4679-A691-D6855089DCE6}" dt="2021-11-03T09:21:07.245" v="2164"/>
          <ac:spMkLst>
            <pc:docMk/>
            <pc:sldMk cId="4088845222" sldId="2076137429"/>
            <ac:spMk id="39" creationId="{3EDFC691-6873-4148-9C2F-419CD8C39950}"/>
          </ac:spMkLst>
        </pc:spChg>
        <pc:spChg chg="mod">
          <ac:chgData name="Sarmad Raza" userId="8411c794f3141e47" providerId="LiveId" clId="{6EF6CD9C-F666-4679-A691-D6855089DCE6}" dt="2021-11-03T09:21:07.245" v="2164"/>
          <ac:spMkLst>
            <pc:docMk/>
            <pc:sldMk cId="4088845222" sldId="2076137429"/>
            <ac:spMk id="41" creationId="{0000E205-F514-446C-B8E8-1B4CF4BDB815}"/>
          </ac:spMkLst>
        </pc:spChg>
        <pc:spChg chg="mod">
          <ac:chgData name="Sarmad Raza" userId="8411c794f3141e47" providerId="LiveId" clId="{6EF6CD9C-F666-4679-A691-D6855089DCE6}" dt="2021-11-03T09:21:07.245" v="2164"/>
          <ac:spMkLst>
            <pc:docMk/>
            <pc:sldMk cId="4088845222" sldId="2076137429"/>
            <ac:spMk id="45" creationId="{E4F381A5-0BF8-4AC0-BEBB-ED5C0A9A7AAC}"/>
          </ac:spMkLst>
        </pc:spChg>
        <pc:spChg chg="mod">
          <ac:chgData name="Sarmad Raza" userId="8411c794f3141e47" providerId="LiveId" clId="{6EF6CD9C-F666-4679-A691-D6855089DCE6}" dt="2021-11-03T09:21:07.245" v="2164"/>
          <ac:spMkLst>
            <pc:docMk/>
            <pc:sldMk cId="4088845222" sldId="2076137429"/>
            <ac:spMk id="46" creationId="{FB336EE7-48F8-4CB7-B4FA-AF994514B841}"/>
          </ac:spMkLst>
        </pc:spChg>
        <pc:spChg chg="mod">
          <ac:chgData name="Sarmad Raza" userId="8411c794f3141e47" providerId="LiveId" clId="{6EF6CD9C-F666-4679-A691-D6855089DCE6}" dt="2021-11-03T09:21:07.245" v="2164"/>
          <ac:spMkLst>
            <pc:docMk/>
            <pc:sldMk cId="4088845222" sldId="2076137429"/>
            <ac:spMk id="47" creationId="{4EBAD259-4300-4C34-A001-7AF9B31F85B1}"/>
          </ac:spMkLst>
        </pc:spChg>
        <pc:spChg chg="mod">
          <ac:chgData name="Sarmad Raza" userId="8411c794f3141e47" providerId="LiveId" clId="{6EF6CD9C-F666-4679-A691-D6855089DCE6}" dt="2021-11-03T09:21:07.245" v="2164"/>
          <ac:spMkLst>
            <pc:docMk/>
            <pc:sldMk cId="4088845222" sldId="2076137429"/>
            <ac:spMk id="48" creationId="{5707620C-EEA8-4E36-91BC-C3C6213DDEEC}"/>
          </ac:spMkLst>
        </pc:spChg>
        <pc:spChg chg="mod">
          <ac:chgData name="Sarmad Raza" userId="8411c794f3141e47" providerId="LiveId" clId="{6EF6CD9C-F666-4679-A691-D6855089DCE6}" dt="2021-11-03T09:21:07.245" v="2164"/>
          <ac:spMkLst>
            <pc:docMk/>
            <pc:sldMk cId="4088845222" sldId="2076137429"/>
            <ac:spMk id="49" creationId="{971933F3-3C05-401A-9CBD-AEA23672B750}"/>
          </ac:spMkLst>
        </pc:spChg>
        <pc:spChg chg="mod">
          <ac:chgData name="Sarmad Raza" userId="8411c794f3141e47" providerId="LiveId" clId="{6EF6CD9C-F666-4679-A691-D6855089DCE6}" dt="2021-11-03T09:21:07.245" v="2164"/>
          <ac:spMkLst>
            <pc:docMk/>
            <pc:sldMk cId="4088845222" sldId="2076137429"/>
            <ac:spMk id="51" creationId="{17DA4ADD-68BA-4058-9D71-918BF7738135}"/>
          </ac:spMkLst>
        </pc:spChg>
        <pc:spChg chg="mod">
          <ac:chgData name="Sarmad Raza" userId="8411c794f3141e47" providerId="LiveId" clId="{6EF6CD9C-F666-4679-A691-D6855089DCE6}" dt="2021-11-03T09:21:07.245" v="2164"/>
          <ac:spMkLst>
            <pc:docMk/>
            <pc:sldMk cId="4088845222" sldId="2076137429"/>
            <ac:spMk id="52" creationId="{184C2D3F-428E-4952-9DFA-64B585A8EF73}"/>
          </ac:spMkLst>
        </pc:spChg>
        <pc:grpChg chg="add mod">
          <ac:chgData name="Sarmad Raza" userId="8411c794f3141e47" providerId="LiveId" clId="{6EF6CD9C-F666-4679-A691-D6855089DCE6}" dt="2021-11-03T09:20:54.058" v="2163"/>
          <ac:grpSpMkLst>
            <pc:docMk/>
            <pc:sldMk cId="4088845222" sldId="2076137429"/>
            <ac:grpSpMk id="3" creationId="{F7F94B33-34D5-4B71-8CDC-F2C750732478}"/>
          </ac:grpSpMkLst>
        </pc:grpChg>
        <pc:grpChg chg="add mod">
          <ac:chgData name="Sarmad Raza" userId="8411c794f3141e47" providerId="LiveId" clId="{6EF6CD9C-F666-4679-A691-D6855089DCE6}" dt="2021-11-03T09:20:54.058" v="2163"/>
          <ac:grpSpMkLst>
            <pc:docMk/>
            <pc:sldMk cId="4088845222" sldId="2076137429"/>
            <ac:grpSpMk id="6" creationId="{518BBEA3-D7D6-4B4A-A734-7490A1E5552C}"/>
          </ac:grpSpMkLst>
        </pc:grpChg>
        <pc:grpChg chg="mod">
          <ac:chgData name="Sarmad Raza" userId="8411c794f3141e47" providerId="LiveId" clId="{6EF6CD9C-F666-4679-A691-D6855089DCE6}" dt="2021-11-03T09:20:54.058" v="2163"/>
          <ac:grpSpMkLst>
            <pc:docMk/>
            <pc:sldMk cId="4088845222" sldId="2076137429"/>
            <ac:grpSpMk id="7" creationId="{42C80E90-6108-4A2D-9861-F038619E7F61}"/>
          </ac:grpSpMkLst>
        </pc:grpChg>
        <pc:grpChg chg="add mod">
          <ac:chgData name="Sarmad Raza" userId="8411c794f3141e47" providerId="LiveId" clId="{6EF6CD9C-F666-4679-A691-D6855089DCE6}" dt="2021-11-03T09:20:54.058" v="2163"/>
          <ac:grpSpMkLst>
            <pc:docMk/>
            <pc:sldMk cId="4088845222" sldId="2076137429"/>
            <ac:grpSpMk id="15" creationId="{D9C60DF9-7B86-4856-8101-60159EFC7D4B}"/>
          </ac:grpSpMkLst>
        </pc:grpChg>
        <pc:grpChg chg="mod">
          <ac:chgData name="Sarmad Raza" userId="8411c794f3141e47" providerId="LiveId" clId="{6EF6CD9C-F666-4679-A691-D6855089DCE6}" dt="2021-11-03T09:20:54.058" v="2163"/>
          <ac:grpSpMkLst>
            <pc:docMk/>
            <pc:sldMk cId="4088845222" sldId="2076137429"/>
            <ac:grpSpMk id="17" creationId="{908CA001-D713-4A5E-94C9-BA7DA188B692}"/>
          </ac:grpSpMkLst>
        </pc:grpChg>
        <pc:grpChg chg="mod">
          <ac:chgData name="Sarmad Raza" userId="8411c794f3141e47" providerId="LiveId" clId="{6EF6CD9C-F666-4679-A691-D6855089DCE6}" dt="2021-11-03T09:20:54.058" v="2163"/>
          <ac:grpSpMkLst>
            <pc:docMk/>
            <pc:sldMk cId="4088845222" sldId="2076137429"/>
            <ac:grpSpMk id="18" creationId="{CC045D0C-A02F-4859-8A23-2E2751BB26FD}"/>
          </ac:grpSpMkLst>
        </pc:grpChg>
        <pc:grpChg chg="mod">
          <ac:chgData name="Sarmad Raza" userId="8411c794f3141e47" providerId="LiveId" clId="{6EF6CD9C-F666-4679-A691-D6855089DCE6}" dt="2021-11-03T09:20:54.058" v="2163"/>
          <ac:grpSpMkLst>
            <pc:docMk/>
            <pc:sldMk cId="4088845222" sldId="2076137429"/>
            <ac:grpSpMk id="19" creationId="{53D24DEE-7B50-46E7-934F-1CD3BF214911}"/>
          </ac:grpSpMkLst>
        </pc:grpChg>
        <pc:grpChg chg="add mod">
          <ac:chgData name="Sarmad Raza" userId="8411c794f3141e47" providerId="LiveId" clId="{6EF6CD9C-F666-4679-A691-D6855089DCE6}" dt="2021-11-03T09:20:54.058" v="2163"/>
          <ac:grpSpMkLst>
            <pc:docMk/>
            <pc:sldMk cId="4088845222" sldId="2076137429"/>
            <ac:grpSpMk id="25" creationId="{DB5C336B-9249-4AC1-894E-7F9B8FFD64A2}"/>
          </ac:grpSpMkLst>
        </pc:grpChg>
        <pc:grpChg chg="add del mod">
          <ac:chgData name="Sarmad Raza" userId="8411c794f3141e47" providerId="LiveId" clId="{6EF6CD9C-F666-4679-A691-D6855089DCE6}" dt="2021-11-03T09:21:08.762" v="2165"/>
          <ac:grpSpMkLst>
            <pc:docMk/>
            <pc:sldMk cId="4088845222" sldId="2076137429"/>
            <ac:grpSpMk id="28" creationId="{1EA2BF8D-3F78-4181-AE64-E4DEF2D30A55}"/>
          </ac:grpSpMkLst>
        </pc:grpChg>
        <pc:grpChg chg="add del mod">
          <ac:chgData name="Sarmad Raza" userId="8411c794f3141e47" providerId="LiveId" clId="{6EF6CD9C-F666-4679-A691-D6855089DCE6}" dt="2021-11-03T09:21:08.762" v="2165"/>
          <ac:grpSpMkLst>
            <pc:docMk/>
            <pc:sldMk cId="4088845222" sldId="2076137429"/>
            <ac:grpSpMk id="31" creationId="{7D79CAC9-EDA6-4342-88C7-FD0DC4759DFA}"/>
          </ac:grpSpMkLst>
        </pc:grpChg>
        <pc:grpChg chg="mod">
          <ac:chgData name="Sarmad Raza" userId="8411c794f3141e47" providerId="LiveId" clId="{6EF6CD9C-F666-4679-A691-D6855089DCE6}" dt="2021-11-03T09:21:07.245" v="2164"/>
          <ac:grpSpMkLst>
            <pc:docMk/>
            <pc:sldMk cId="4088845222" sldId="2076137429"/>
            <ac:grpSpMk id="32" creationId="{B87A335F-B9EF-4D98-943F-9951B14FF9C1}"/>
          </ac:grpSpMkLst>
        </pc:grpChg>
        <pc:grpChg chg="add del mod">
          <ac:chgData name="Sarmad Raza" userId="8411c794f3141e47" providerId="LiveId" clId="{6EF6CD9C-F666-4679-A691-D6855089DCE6}" dt="2021-11-03T09:21:08.762" v="2165"/>
          <ac:grpSpMkLst>
            <pc:docMk/>
            <pc:sldMk cId="4088845222" sldId="2076137429"/>
            <ac:grpSpMk id="40" creationId="{F46C680E-9BB3-407C-9F1A-EA69973A9E88}"/>
          </ac:grpSpMkLst>
        </pc:grpChg>
        <pc:grpChg chg="mod">
          <ac:chgData name="Sarmad Raza" userId="8411c794f3141e47" providerId="LiveId" clId="{6EF6CD9C-F666-4679-A691-D6855089DCE6}" dt="2021-11-03T09:21:07.245" v="2164"/>
          <ac:grpSpMkLst>
            <pc:docMk/>
            <pc:sldMk cId="4088845222" sldId="2076137429"/>
            <ac:grpSpMk id="42" creationId="{BBED78EC-2895-498E-82EA-D53376D3DB71}"/>
          </ac:grpSpMkLst>
        </pc:grpChg>
        <pc:grpChg chg="mod">
          <ac:chgData name="Sarmad Raza" userId="8411c794f3141e47" providerId="LiveId" clId="{6EF6CD9C-F666-4679-A691-D6855089DCE6}" dt="2021-11-03T09:21:07.245" v="2164"/>
          <ac:grpSpMkLst>
            <pc:docMk/>
            <pc:sldMk cId="4088845222" sldId="2076137429"/>
            <ac:grpSpMk id="43" creationId="{0479857D-BD2D-4CDA-A561-974F8BC0717D}"/>
          </ac:grpSpMkLst>
        </pc:grpChg>
        <pc:grpChg chg="mod">
          <ac:chgData name="Sarmad Raza" userId="8411c794f3141e47" providerId="LiveId" clId="{6EF6CD9C-F666-4679-A691-D6855089DCE6}" dt="2021-11-03T09:21:07.245" v="2164"/>
          <ac:grpSpMkLst>
            <pc:docMk/>
            <pc:sldMk cId="4088845222" sldId="2076137429"/>
            <ac:grpSpMk id="44" creationId="{696B04AA-F361-43D5-89A6-D963CF4EC73F}"/>
          </ac:grpSpMkLst>
        </pc:grpChg>
        <pc:grpChg chg="add del mod">
          <ac:chgData name="Sarmad Raza" userId="8411c794f3141e47" providerId="LiveId" clId="{6EF6CD9C-F666-4679-A691-D6855089DCE6}" dt="2021-11-03T09:21:08.762" v="2165"/>
          <ac:grpSpMkLst>
            <pc:docMk/>
            <pc:sldMk cId="4088845222" sldId="2076137429"/>
            <ac:grpSpMk id="50" creationId="{D61A708A-ACA4-437F-B5A9-29BAB2C627B7}"/>
          </ac:grpSpMkLst>
        </pc:grpChg>
      </pc:sldChg>
      <pc:sldChg chg="addSp delSp modSp add mod ord">
        <pc:chgData name="Sarmad Raza" userId="8411c794f3141e47" providerId="LiveId" clId="{6EF6CD9C-F666-4679-A691-D6855089DCE6}" dt="2021-11-03T09:21:44.898" v="2174"/>
        <pc:sldMkLst>
          <pc:docMk/>
          <pc:sldMk cId="1986976428" sldId="2076137430"/>
        </pc:sldMkLst>
        <pc:spChg chg="mod">
          <ac:chgData name="Sarmad Raza" userId="8411c794f3141e47" providerId="LiveId" clId="{6EF6CD9C-F666-4679-A691-D6855089DCE6}" dt="2021-11-03T09:21:30.051" v="2171"/>
          <ac:spMkLst>
            <pc:docMk/>
            <pc:sldMk cId="1986976428" sldId="2076137430"/>
            <ac:spMk id="2" creationId="{8FD440EA-5B81-4994-AEC7-27E7637122FC}"/>
          </ac:spMkLst>
        </pc:spChg>
        <pc:spChg chg="add del mod">
          <ac:chgData name="Sarmad Raza" userId="8411c794f3141e47" providerId="LiveId" clId="{6EF6CD9C-F666-4679-A691-D6855089DCE6}" dt="2021-11-03T09:21:37.930" v="2173"/>
          <ac:spMkLst>
            <pc:docMk/>
            <pc:sldMk cId="1986976428" sldId="2076137430"/>
            <ac:spMk id="3" creationId="{06397111-82DB-42A1-8AF6-30221430B21F}"/>
          </ac:spMkLst>
        </pc:spChg>
        <pc:spChg chg="add del mod">
          <ac:chgData name="Sarmad Raza" userId="8411c794f3141e47" providerId="LiveId" clId="{6EF6CD9C-F666-4679-A691-D6855089DCE6}" dt="2021-11-03T09:21:37.930" v="2173"/>
          <ac:spMkLst>
            <pc:docMk/>
            <pc:sldMk cId="1986976428" sldId="2076137430"/>
            <ac:spMk id="4" creationId="{826C70F6-2845-4946-AF0A-8675FB8C806C}"/>
          </ac:spMkLst>
        </pc:spChg>
        <pc:spChg chg="add del mod">
          <ac:chgData name="Sarmad Raza" userId="8411c794f3141e47" providerId="LiveId" clId="{6EF6CD9C-F666-4679-A691-D6855089DCE6}" dt="2021-11-03T09:21:37.930" v="2173"/>
          <ac:spMkLst>
            <pc:docMk/>
            <pc:sldMk cId="1986976428" sldId="2076137430"/>
            <ac:spMk id="6" creationId="{E42C2C3D-1BB9-49EB-AEA8-3BE79C61B2A8}"/>
          </ac:spMkLst>
        </pc:spChg>
        <pc:spChg chg="add del mod">
          <ac:chgData name="Sarmad Raza" userId="8411c794f3141e47" providerId="LiveId" clId="{6EF6CD9C-F666-4679-A691-D6855089DCE6}" dt="2021-11-03T09:21:37.930" v="2173"/>
          <ac:spMkLst>
            <pc:docMk/>
            <pc:sldMk cId="1986976428" sldId="2076137430"/>
            <ac:spMk id="12" creationId="{C5BB6EB3-278B-4D2E-9D7D-27B8C8CE2219}"/>
          </ac:spMkLst>
        </pc:spChg>
        <pc:spChg chg="add del mod">
          <ac:chgData name="Sarmad Raza" userId="8411c794f3141e47" providerId="LiveId" clId="{6EF6CD9C-F666-4679-A691-D6855089DCE6}" dt="2021-11-03T09:21:37.930" v="2173"/>
          <ac:spMkLst>
            <pc:docMk/>
            <pc:sldMk cId="1986976428" sldId="2076137430"/>
            <ac:spMk id="13" creationId="{8F5681CC-13DB-48B2-B9FB-A3CB2497D7CD}"/>
          </ac:spMkLst>
        </pc:spChg>
        <pc:spChg chg="add del mod">
          <ac:chgData name="Sarmad Raza" userId="8411c794f3141e47" providerId="LiveId" clId="{6EF6CD9C-F666-4679-A691-D6855089DCE6}" dt="2021-11-03T09:21:37.930" v="2173"/>
          <ac:spMkLst>
            <pc:docMk/>
            <pc:sldMk cId="1986976428" sldId="2076137430"/>
            <ac:spMk id="14" creationId="{EA60A2F5-6C97-4AB4-AF46-62C5DDC52775}"/>
          </ac:spMkLst>
        </pc:spChg>
        <pc:spChg chg="add del mod">
          <ac:chgData name="Sarmad Raza" userId="8411c794f3141e47" providerId="LiveId" clId="{6EF6CD9C-F666-4679-A691-D6855089DCE6}" dt="2021-11-03T09:21:37.930" v="2173"/>
          <ac:spMkLst>
            <pc:docMk/>
            <pc:sldMk cId="1986976428" sldId="2076137430"/>
            <ac:spMk id="15" creationId="{39727A66-8C21-4C2F-8427-68419D5A6ECD}"/>
          </ac:spMkLst>
        </pc:spChg>
        <pc:spChg chg="add del mod">
          <ac:chgData name="Sarmad Raza" userId="8411c794f3141e47" providerId="LiveId" clId="{6EF6CD9C-F666-4679-A691-D6855089DCE6}" dt="2021-11-03T09:21:37.930" v="2173"/>
          <ac:spMkLst>
            <pc:docMk/>
            <pc:sldMk cId="1986976428" sldId="2076137430"/>
            <ac:spMk id="16" creationId="{3EDEED6A-548A-4C6E-9E5D-3433DB03734B}"/>
          </ac:spMkLst>
        </pc:spChg>
        <pc:spChg chg="add del mod">
          <ac:chgData name="Sarmad Raza" userId="8411c794f3141e47" providerId="LiveId" clId="{6EF6CD9C-F666-4679-A691-D6855089DCE6}" dt="2021-11-03T09:21:37.930" v="2173"/>
          <ac:spMkLst>
            <pc:docMk/>
            <pc:sldMk cId="1986976428" sldId="2076137430"/>
            <ac:spMk id="18" creationId="{C540C70A-6758-45D2-9569-73AC07F2C671}"/>
          </ac:spMkLst>
        </pc:spChg>
        <pc:spChg chg="mod">
          <ac:chgData name="Sarmad Raza" userId="8411c794f3141e47" providerId="LiveId" clId="{6EF6CD9C-F666-4679-A691-D6855089DCE6}" dt="2021-11-03T09:21:35.670" v="2172"/>
          <ac:spMkLst>
            <pc:docMk/>
            <pc:sldMk cId="1986976428" sldId="2076137430"/>
            <ac:spMk id="20" creationId="{DD88715A-D6EA-4BC4-AE02-D43B64D3C5C0}"/>
          </ac:spMkLst>
        </pc:spChg>
        <pc:spChg chg="mod">
          <ac:chgData name="Sarmad Raza" userId="8411c794f3141e47" providerId="LiveId" clId="{6EF6CD9C-F666-4679-A691-D6855089DCE6}" dt="2021-11-03T09:21:35.670" v="2172"/>
          <ac:spMkLst>
            <pc:docMk/>
            <pc:sldMk cId="1986976428" sldId="2076137430"/>
            <ac:spMk id="21" creationId="{2676F56D-A8FC-4D23-9F21-87C0EDD2C062}"/>
          </ac:spMkLst>
        </pc:spChg>
        <pc:spChg chg="add mod">
          <ac:chgData name="Sarmad Raza" userId="8411c794f3141e47" providerId="LiveId" clId="{6EF6CD9C-F666-4679-A691-D6855089DCE6}" dt="2021-11-03T09:21:44.898" v="2174"/>
          <ac:spMkLst>
            <pc:docMk/>
            <pc:sldMk cId="1986976428" sldId="2076137430"/>
            <ac:spMk id="23" creationId="{33CC7F96-6EB6-45BE-8529-2CB6223885E9}"/>
          </ac:spMkLst>
        </pc:spChg>
        <pc:spChg chg="add mod">
          <ac:chgData name="Sarmad Raza" userId="8411c794f3141e47" providerId="LiveId" clId="{6EF6CD9C-F666-4679-A691-D6855089DCE6}" dt="2021-11-03T09:21:44.898" v="2174"/>
          <ac:spMkLst>
            <pc:docMk/>
            <pc:sldMk cId="1986976428" sldId="2076137430"/>
            <ac:spMk id="24" creationId="{B64764B5-EE30-4FB7-B34D-67CE4911180C}"/>
          </ac:spMkLst>
        </pc:spChg>
        <pc:spChg chg="add mod">
          <ac:chgData name="Sarmad Raza" userId="8411c794f3141e47" providerId="LiveId" clId="{6EF6CD9C-F666-4679-A691-D6855089DCE6}" dt="2021-11-03T09:21:44.898" v="2174"/>
          <ac:spMkLst>
            <pc:docMk/>
            <pc:sldMk cId="1986976428" sldId="2076137430"/>
            <ac:spMk id="25" creationId="{FF305D89-72CE-41F1-B900-3C559F22C8B3}"/>
          </ac:spMkLst>
        </pc:spChg>
        <pc:spChg chg="add mod">
          <ac:chgData name="Sarmad Raza" userId="8411c794f3141e47" providerId="LiveId" clId="{6EF6CD9C-F666-4679-A691-D6855089DCE6}" dt="2021-11-03T09:21:44.898" v="2174"/>
          <ac:spMkLst>
            <pc:docMk/>
            <pc:sldMk cId="1986976428" sldId="2076137430"/>
            <ac:spMk id="27" creationId="{81A9346E-1A8E-42B5-9FD9-281D863F6110}"/>
          </ac:spMkLst>
        </pc:spChg>
        <pc:spChg chg="add mod">
          <ac:chgData name="Sarmad Raza" userId="8411c794f3141e47" providerId="LiveId" clId="{6EF6CD9C-F666-4679-A691-D6855089DCE6}" dt="2021-11-03T09:21:44.898" v="2174"/>
          <ac:spMkLst>
            <pc:docMk/>
            <pc:sldMk cId="1986976428" sldId="2076137430"/>
            <ac:spMk id="28" creationId="{AC318CF6-02E1-409F-8A51-AEBAF5DA8754}"/>
          </ac:spMkLst>
        </pc:spChg>
        <pc:spChg chg="add mod">
          <ac:chgData name="Sarmad Raza" userId="8411c794f3141e47" providerId="LiveId" clId="{6EF6CD9C-F666-4679-A691-D6855089DCE6}" dt="2021-11-03T09:21:44.898" v="2174"/>
          <ac:spMkLst>
            <pc:docMk/>
            <pc:sldMk cId="1986976428" sldId="2076137430"/>
            <ac:spMk id="29" creationId="{5DAD517E-2C40-4BEA-BA34-A7A2146D8501}"/>
          </ac:spMkLst>
        </pc:spChg>
        <pc:spChg chg="add mod">
          <ac:chgData name="Sarmad Raza" userId="8411c794f3141e47" providerId="LiveId" clId="{6EF6CD9C-F666-4679-A691-D6855089DCE6}" dt="2021-11-03T09:21:44.898" v="2174"/>
          <ac:spMkLst>
            <pc:docMk/>
            <pc:sldMk cId="1986976428" sldId="2076137430"/>
            <ac:spMk id="35" creationId="{A09335AB-9D11-407C-A5D5-3C37F9665A5E}"/>
          </ac:spMkLst>
        </pc:spChg>
        <pc:spChg chg="add mod">
          <ac:chgData name="Sarmad Raza" userId="8411c794f3141e47" providerId="LiveId" clId="{6EF6CD9C-F666-4679-A691-D6855089DCE6}" dt="2021-11-03T09:21:44.898" v="2174"/>
          <ac:spMkLst>
            <pc:docMk/>
            <pc:sldMk cId="1986976428" sldId="2076137430"/>
            <ac:spMk id="36" creationId="{DC2D161E-FB29-484C-B5E0-A4CD9D2BF4D3}"/>
          </ac:spMkLst>
        </pc:spChg>
        <pc:spChg chg="add mod">
          <ac:chgData name="Sarmad Raza" userId="8411c794f3141e47" providerId="LiveId" clId="{6EF6CD9C-F666-4679-A691-D6855089DCE6}" dt="2021-11-03T09:21:44.898" v="2174"/>
          <ac:spMkLst>
            <pc:docMk/>
            <pc:sldMk cId="1986976428" sldId="2076137430"/>
            <ac:spMk id="37" creationId="{AE843CB0-02C7-4125-A69C-4B5794B930C9}"/>
          </ac:spMkLst>
        </pc:spChg>
        <pc:spChg chg="add mod">
          <ac:chgData name="Sarmad Raza" userId="8411c794f3141e47" providerId="LiveId" clId="{6EF6CD9C-F666-4679-A691-D6855089DCE6}" dt="2021-11-03T09:21:44.898" v="2174"/>
          <ac:spMkLst>
            <pc:docMk/>
            <pc:sldMk cId="1986976428" sldId="2076137430"/>
            <ac:spMk id="38" creationId="{9A58B2F7-2EA9-446D-9AAE-557367343879}"/>
          </ac:spMkLst>
        </pc:spChg>
        <pc:spChg chg="add mod">
          <ac:chgData name="Sarmad Raza" userId="8411c794f3141e47" providerId="LiveId" clId="{6EF6CD9C-F666-4679-A691-D6855089DCE6}" dt="2021-11-03T09:21:44.898" v="2174"/>
          <ac:spMkLst>
            <pc:docMk/>
            <pc:sldMk cId="1986976428" sldId="2076137430"/>
            <ac:spMk id="39" creationId="{94DB845B-F092-41B8-A0BD-3F4F857F5435}"/>
          </ac:spMkLst>
        </pc:spChg>
        <pc:spChg chg="add mod">
          <ac:chgData name="Sarmad Raza" userId="8411c794f3141e47" providerId="LiveId" clId="{6EF6CD9C-F666-4679-A691-D6855089DCE6}" dt="2021-11-03T09:21:44.898" v="2174"/>
          <ac:spMkLst>
            <pc:docMk/>
            <pc:sldMk cId="1986976428" sldId="2076137430"/>
            <ac:spMk id="41" creationId="{3BB94593-C811-49FF-80B1-10B718A43B37}"/>
          </ac:spMkLst>
        </pc:spChg>
        <pc:spChg chg="mod">
          <ac:chgData name="Sarmad Raza" userId="8411c794f3141e47" providerId="LiveId" clId="{6EF6CD9C-F666-4679-A691-D6855089DCE6}" dt="2021-11-03T09:21:44.898" v="2174"/>
          <ac:spMkLst>
            <pc:docMk/>
            <pc:sldMk cId="1986976428" sldId="2076137430"/>
            <ac:spMk id="43" creationId="{D1EE9EA9-FB25-4CA1-9D80-3677719368C4}"/>
          </ac:spMkLst>
        </pc:spChg>
        <pc:spChg chg="mod">
          <ac:chgData name="Sarmad Raza" userId="8411c794f3141e47" providerId="LiveId" clId="{6EF6CD9C-F666-4679-A691-D6855089DCE6}" dt="2021-11-03T09:21:44.898" v="2174"/>
          <ac:spMkLst>
            <pc:docMk/>
            <pc:sldMk cId="1986976428" sldId="2076137430"/>
            <ac:spMk id="44" creationId="{945AA7EB-2763-4C97-90DE-1E738F166D21}"/>
          </ac:spMkLst>
        </pc:spChg>
        <pc:spChg chg="add mod">
          <ac:chgData name="Sarmad Raza" userId="8411c794f3141e47" providerId="LiveId" clId="{6EF6CD9C-F666-4679-A691-D6855089DCE6}" dt="2021-11-03T09:21:44.898" v="2174"/>
          <ac:spMkLst>
            <pc:docMk/>
            <pc:sldMk cId="1986976428" sldId="2076137430"/>
            <ac:spMk id="46" creationId="{0A22748F-F7F7-4F17-9C84-37223C9C23B5}"/>
          </ac:spMkLst>
        </pc:spChg>
        <pc:grpChg chg="add del mod">
          <ac:chgData name="Sarmad Raza" userId="8411c794f3141e47" providerId="LiveId" clId="{6EF6CD9C-F666-4679-A691-D6855089DCE6}" dt="2021-11-03T09:21:37.930" v="2173"/>
          <ac:grpSpMkLst>
            <pc:docMk/>
            <pc:sldMk cId="1986976428" sldId="2076137430"/>
            <ac:grpSpMk id="19" creationId="{79D380C8-BFFE-4097-9F97-AA7099863338}"/>
          </ac:grpSpMkLst>
        </pc:grpChg>
        <pc:grpChg chg="add mod">
          <ac:chgData name="Sarmad Raza" userId="8411c794f3141e47" providerId="LiveId" clId="{6EF6CD9C-F666-4679-A691-D6855089DCE6}" dt="2021-11-03T09:21:44.898" v="2174"/>
          <ac:grpSpMkLst>
            <pc:docMk/>
            <pc:sldMk cId="1986976428" sldId="2076137430"/>
            <ac:grpSpMk id="42" creationId="{838D1644-8FF6-45B0-9E00-DE30BFD6443D}"/>
          </ac:grpSpMkLst>
        </pc:grpChg>
        <pc:picChg chg="add del mod">
          <ac:chgData name="Sarmad Raza" userId="8411c794f3141e47" providerId="LiveId" clId="{6EF6CD9C-F666-4679-A691-D6855089DCE6}" dt="2021-11-03T09:21:37.930" v="2173"/>
          <ac:picMkLst>
            <pc:docMk/>
            <pc:sldMk cId="1986976428" sldId="2076137430"/>
            <ac:picMk id="5" creationId="{CF8A1702-C03E-4FE3-8B26-2B0BFB037602}"/>
          </ac:picMkLst>
        </pc:picChg>
        <pc:picChg chg="add del mod">
          <ac:chgData name="Sarmad Raza" userId="8411c794f3141e47" providerId="LiveId" clId="{6EF6CD9C-F666-4679-A691-D6855089DCE6}" dt="2021-11-03T09:21:37.930" v="2173"/>
          <ac:picMkLst>
            <pc:docMk/>
            <pc:sldMk cId="1986976428" sldId="2076137430"/>
            <ac:picMk id="7" creationId="{1A1936AC-8D73-4D1E-9D66-3584E9BA9E67}"/>
          </ac:picMkLst>
        </pc:picChg>
        <pc:picChg chg="add del mod">
          <ac:chgData name="Sarmad Raza" userId="8411c794f3141e47" providerId="LiveId" clId="{6EF6CD9C-F666-4679-A691-D6855089DCE6}" dt="2021-11-03T09:21:37.930" v="2173"/>
          <ac:picMkLst>
            <pc:docMk/>
            <pc:sldMk cId="1986976428" sldId="2076137430"/>
            <ac:picMk id="8" creationId="{D88DFD15-80CC-41E2-BB07-255EBB047314}"/>
          </ac:picMkLst>
        </pc:picChg>
        <pc:picChg chg="add del mod">
          <ac:chgData name="Sarmad Raza" userId="8411c794f3141e47" providerId="LiveId" clId="{6EF6CD9C-F666-4679-A691-D6855089DCE6}" dt="2021-11-03T09:21:37.930" v="2173"/>
          <ac:picMkLst>
            <pc:docMk/>
            <pc:sldMk cId="1986976428" sldId="2076137430"/>
            <ac:picMk id="9" creationId="{58E26D51-6673-46DA-8D07-94A9888E9782}"/>
          </ac:picMkLst>
        </pc:picChg>
        <pc:picChg chg="add del mod">
          <ac:chgData name="Sarmad Raza" userId="8411c794f3141e47" providerId="LiveId" clId="{6EF6CD9C-F666-4679-A691-D6855089DCE6}" dt="2021-11-03T09:21:37.930" v="2173"/>
          <ac:picMkLst>
            <pc:docMk/>
            <pc:sldMk cId="1986976428" sldId="2076137430"/>
            <ac:picMk id="10" creationId="{184DAE13-2074-4C52-B8CF-CECAC19E9BE6}"/>
          </ac:picMkLst>
        </pc:picChg>
        <pc:picChg chg="add del mod">
          <ac:chgData name="Sarmad Raza" userId="8411c794f3141e47" providerId="LiveId" clId="{6EF6CD9C-F666-4679-A691-D6855089DCE6}" dt="2021-11-03T09:21:37.930" v="2173"/>
          <ac:picMkLst>
            <pc:docMk/>
            <pc:sldMk cId="1986976428" sldId="2076137430"/>
            <ac:picMk id="11" creationId="{8B4AB812-BDD5-42AC-B03A-5680E1A608E3}"/>
          </ac:picMkLst>
        </pc:picChg>
        <pc:picChg chg="add del mod">
          <ac:chgData name="Sarmad Raza" userId="8411c794f3141e47" providerId="LiveId" clId="{6EF6CD9C-F666-4679-A691-D6855089DCE6}" dt="2021-11-03T09:21:37.930" v="2173"/>
          <ac:picMkLst>
            <pc:docMk/>
            <pc:sldMk cId="1986976428" sldId="2076137430"/>
            <ac:picMk id="17" creationId="{86FC9019-133C-4BCE-956D-9C31A2D6AAFD}"/>
          </ac:picMkLst>
        </pc:picChg>
        <pc:picChg chg="add del mod">
          <ac:chgData name="Sarmad Raza" userId="8411c794f3141e47" providerId="LiveId" clId="{6EF6CD9C-F666-4679-A691-D6855089DCE6}" dt="2021-11-03T09:21:37.930" v="2173"/>
          <ac:picMkLst>
            <pc:docMk/>
            <pc:sldMk cId="1986976428" sldId="2076137430"/>
            <ac:picMk id="22" creationId="{30630DE0-954D-4371-89BF-B85EBEA16510}"/>
          </ac:picMkLst>
        </pc:picChg>
        <pc:picChg chg="add mod">
          <ac:chgData name="Sarmad Raza" userId="8411c794f3141e47" providerId="LiveId" clId="{6EF6CD9C-F666-4679-A691-D6855089DCE6}" dt="2021-11-03T09:21:44.898" v="2174"/>
          <ac:picMkLst>
            <pc:docMk/>
            <pc:sldMk cId="1986976428" sldId="2076137430"/>
            <ac:picMk id="26" creationId="{68F31004-51A7-4C9D-B9E2-29C96C5766C0}"/>
          </ac:picMkLst>
        </pc:picChg>
        <pc:picChg chg="add mod">
          <ac:chgData name="Sarmad Raza" userId="8411c794f3141e47" providerId="LiveId" clId="{6EF6CD9C-F666-4679-A691-D6855089DCE6}" dt="2021-11-03T09:21:44.898" v="2174"/>
          <ac:picMkLst>
            <pc:docMk/>
            <pc:sldMk cId="1986976428" sldId="2076137430"/>
            <ac:picMk id="30" creationId="{0208DB78-14B9-4536-BB03-FF915C0921F3}"/>
          </ac:picMkLst>
        </pc:picChg>
        <pc:picChg chg="add mod">
          <ac:chgData name="Sarmad Raza" userId="8411c794f3141e47" providerId="LiveId" clId="{6EF6CD9C-F666-4679-A691-D6855089DCE6}" dt="2021-11-03T09:21:44.898" v="2174"/>
          <ac:picMkLst>
            <pc:docMk/>
            <pc:sldMk cId="1986976428" sldId="2076137430"/>
            <ac:picMk id="31" creationId="{18F15C6D-060C-435C-BA6B-339F81128839}"/>
          </ac:picMkLst>
        </pc:picChg>
        <pc:picChg chg="add mod">
          <ac:chgData name="Sarmad Raza" userId="8411c794f3141e47" providerId="LiveId" clId="{6EF6CD9C-F666-4679-A691-D6855089DCE6}" dt="2021-11-03T09:21:44.898" v="2174"/>
          <ac:picMkLst>
            <pc:docMk/>
            <pc:sldMk cId="1986976428" sldId="2076137430"/>
            <ac:picMk id="32" creationId="{B9C96877-97AF-4EB4-A1F1-CDF554A844E8}"/>
          </ac:picMkLst>
        </pc:picChg>
        <pc:picChg chg="add mod">
          <ac:chgData name="Sarmad Raza" userId="8411c794f3141e47" providerId="LiveId" clId="{6EF6CD9C-F666-4679-A691-D6855089DCE6}" dt="2021-11-03T09:21:44.898" v="2174"/>
          <ac:picMkLst>
            <pc:docMk/>
            <pc:sldMk cId="1986976428" sldId="2076137430"/>
            <ac:picMk id="33" creationId="{1BB707C8-7F9F-499C-AD3A-EC98BCE85464}"/>
          </ac:picMkLst>
        </pc:picChg>
        <pc:picChg chg="add mod">
          <ac:chgData name="Sarmad Raza" userId="8411c794f3141e47" providerId="LiveId" clId="{6EF6CD9C-F666-4679-A691-D6855089DCE6}" dt="2021-11-03T09:21:44.898" v="2174"/>
          <ac:picMkLst>
            <pc:docMk/>
            <pc:sldMk cId="1986976428" sldId="2076137430"/>
            <ac:picMk id="34" creationId="{D04CA631-E781-474A-9268-7787B69A581E}"/>
          </ac:picMkLst>
        </pc:picChg>
        <pc:picChg chg="add mod">
          <ac:chgData name="Sarmad Raza" userId="8411c794f3141e47" providerId="LiveId" clId="{6EF6CD9C-F666-4679-A691-D6855089DCE6}" dt="2021-11-03T09:21:44.898" v="2174"/>
          <ac:picMkLst>
            <pc:docMk/>
            <pc:sldMk cId="1986976428" sldId="2076137430"/>
            <ac:picMk id="40" creationId="{C98FF8CD-B1C0-45C1-AE9F-FB35ED5CFEE4}"/>
          </ac:picMkLst>
        </pc:picChg>
        <pc:picChg chg="add mod">
          <ac:chgData name="Sarmad Raza" userId="8411c794f3141e47" providerId="LiveId" clId="{6EF6CD9C-F666-4679-A691-D6855089DCE6}" dt="2021-11-03T09:21:44.898" v="2174"/>
          <ac:picMkLst>
            <pc:docMk/>
            <pc:sldMk cId="1986976428" sldId="2076137430"/>
            <ac:picMk id="45" creationId="{0E12C8AF-F7BF-4742-BF56-057BA6C3AD62}"/>
          </ac:picMkLst>
        </pc:picChg>
        <pc:picChg chg="add mod">
          <ac:chgData name="Sarmad Raza" userId="8411c794f3141e47" providerId="LiveId" clId="{6EF6CD9C-F666-4679-A691-D6855089DCE6}" dt="2021-11-03T09:21:44.898" v="2174"/>
          <ac:picMkLst>
            <pc:docMk/>
            <pc:sldMk cId="1986976428" sldId="2076137430"/>
            <ac:picMk id="47" creationId="{0271C0E8-E0AD-47E1-8662-FBF192B799F2}"/>
          </ac:picMkLst>
        </pc:picChg>
        <pc:picChg chg="add mod">
          <ac:chgData name="Sarmad Raza" userId="8411c794f3141e47" providerId="LiveId" clId="{6EF6CD9C-F666-4679-A691-D6855089DCE6}" dt="2021-11-03T09:21:44.898" v="2174"/>
          <ac:picMkLst>
            <pc:docMk/>
            <pc:sldMk cId="1986976428" sldId="2076137430"/>
            <ac:picMk id="48" creationId="{F87B0BE3-E5A7-46D1-896A-19FAD9E6CC0A}"/>
          </ac:picMkLst>
        </pc:picChg>
      </pc:sldChg>
      <pc:sldChg chg="addSp modSp add mod modAnim">
        <pc:chgData name="Sarmad Raza" userId="8411c794f3141e47" providerId="LiveId" clId="{6EF6CD9C-F666-4679-A691-D6855089DCE6}" dt="2021-11-03T09:23:34.845" v="2181"/>
        <pc:sldMkLst>
          <pc:docMk/>
          <pc:sldMk cId="228793633" sldId="2076137431"/>
        </pc:sldMkLst>
        <pc:spChg chg="mod">
          <ac:chgData name="Sarmad Raza" userId="8411c794f3141e47" providerId="LiveId" clId="{6EF6CD9C-F666-4679-A691-D6855089DCE6}" dt="2021-11-03T09:23:34.845" v="2181"/>
          <ac:spMkLst>
            <pc:docMk/>
            <pc:sldMk cId="228793633" sldId="2076137431"/>
            <ac:spMk id="2" creationId="{8FD440EA-5B81-4994-AEC7-27E7637122FC}"/>
          </ac:spMkLst>
        </pc:spChg>
        <pc:spChg chg="mod">
          <ac:chgData name="Sarmad Raza" userId="8411c794f3141e47" providerId="LiveId" clId="{6EF6CD9C-F666-4679-A691-D6855089DCE6}" dt="2021-11-03T09:23:16.687" v="2175"/>
          <ac:spMkLst>
            <pc:docMk/>
            <pc:sldMk cId="228793633" sldId="2076137431"/>
            <ac:spMk id="4" creationId="{2C993C1E-D9BD-4742-9D68-47BD67C54C01}"/>
          </ac:spMkLst>
        </pc:spChg>
        <pc:spChg chg="mod">
          <ac:chgData name="Sarmad Raza" userId="8411c794f3141e47" providerId="LiveId" clId="{6EF6CD9C-F666-4679-A691-D6855089DCE6}" dt="2021-11-03T09:23:16.687" v="2175"/>
          <ac:spMkLst>
            <pc:docMk/>
            <pc:sldMk cId="228793633" sldId="2076137431"/>
            <ac:spMk id="5" creationId="{8D75A9AC-7402-4159-8412-930126B28867}"/>
          </ac:spMkLst>
        </pc:spChg>
        <pc:spChg chg="mod">
          <ac:chgData name="Sarmad Raza" userId="8411c794f3141e47" providerId="LiveId" clId="{6EF6CD9C-F666-4679-A691-D6855089DCE6}" dt="2021-11-03T09:23:16.687" v="2175"/>
          <ac:spMkLst>
            <pc:docMk/>
            <pc:sldMk cId="228793633" sldId="2076137431"/>
            <ac:spMk id="6" creationId="{6FCBC32C-CCF6-4416-A857-03ECA41B6D1C}"/>
          </ac:spMkLst>
        </pc:spChg>
        <pc:spChg chg="mod">
          <ac:chgData name="Sarmad Raza" userId="8411c794f3141e47" providerId="LiveId" clId="{6EF6CD9C-F666-4679-A691-D6855089DCE6}" dt="2021-11-03T09:23:16.687" v="2175"/>
          <ac:spMkLst>
            <pc:docMk/>
            <pc:sldMk cId="228793633" sldId="2076137431"/>
            <ac:spMk id="7" creationId="{CD69B5FC-7F3A-4339-851F-726743B22E83}"/>
          </ac:spMkLst>
        </pc:spChg>
        <pc:spChg chg="add mod">
          <ac:chgData name="Sarmad Raza" userId="8411c794f3141e47" providerId="LiveId" clId="{6EF6CD9C-F666-4679-A691-D6855089DCE6}" dt="2021-11-03T09:23:26.367" v="2176" actId="255"/>
          <ac:spMkLst>
            <pc:docMk/>
            <pc:sldMk cId="228793633" sldId="2076137431"/>
            <ac:spMk id="8" creationId="{76C247F3-5B66-4AB1-9F15-9A5D83E7036B}"/>
          </ac:spMkLst>
        </pc:spChg>
        <pc:spChg chg="mod">
          <ac:chgData name="Sarmad Raza" userId="8411c794f3141e47" providerId="LiveId" clId="{6EF6CD9C-F666-4679-A691-D6855089DCE6}" dt="2021-11-03T09:23:16.687" v="2175"/>
          <ac:spMkLst>
            <pc:docMk/>
            <pc:sldMk cId="228793633" sldId="2076137431"/>
            <ac:spMk id="10" creationId="{C71FB35A-5164-405D-B20C-AA273A35D8F6}"/>
          </ac:spMkLst>
        </pc:spChg>
        <pc:spChg chg="mod">
          <ac:chgData name="Sarmad Raza" userId="8411c794f3141e47" providerId="LiveId" clId="{6EF6CD9C-F666-4679-A691-D6855089DCE6}" dt="2021-11-03T09:23:16.687" v="2175"/>
          <ac:spMkLst>
            <pc:docMk/>
            <pc:sldMk cId="228793633" sldId="2076137431"/>
            <ac:spMk id="11" creationId="{6D98549F-34FF-4875-9A23-C16EAC209C9A}"/>
          </ac:spMkLst>
        </pc:spChg>
        <pc:spChg chg="mod">
          <ac:chgData name="Sarmad Raza" userId="8411c794f3141e47" providerId="LiveId" clId="{6EF6CD9C-F666-4679-A691-D6855089DCE6}" dt="2021-11-03T09:23:16.687" v="2175"/>
          <ac:spMkLst>
            <pc:docMk/>
            <pc:sldMk cId="228793633" sldId="2076137431"/>
            <ac:spMk id="14" creationId="{9B55CEA7-5F89-46E2-8D38-16F117BC4324}"/>
          </ac:spMkLst>
        </pc:spChg>
        <pc:spChg chg="mod">
          <ac:chgData name="Sarmad Raza" userId="8411c794f3141e47" providerId="LiveId" clId="{6EF6CD9C-F666-4679-A691-D6855089DCE6}" dt="2021-11-03T09:23:16.687" v="2175"/>
          <ac:spMkLst>
            <pc:docMk/>
            <pc:sldMk cId="228793633" sldId="2076137431"/>
            <ac:spMk id="15" creationId="{BFE4C49D-E065-47EA-A9FE-D4446BA34DCB}"/>
          </ac:spMkLst>
        </pc:spChg>
        <pc:spChg chg="mod">
          <ac:chgData name="Sarmad Raza" userId="8411c794f3141e47" providerId="LiveId" clId="{6EF6CD9C-F666-4679-A691-D6855089DCE6}" dt="2021-11-03T09:23:16.687" v="2175"/>
          <ac:spMkLst>
            <pc:docMk/>
            <pc:sldMk cId="228793633" sldId="2076137431"/>
            <ac:spMk id="16" creationId="{39755AED-BB71-4287-AB67-C1AF597CE473}"/>
          </ac:spMkLst>
        </pc:spChg>
        <pc:spChg chg="mod">
          <ac:chgData name="Sarmad Raza" userId="8411c794f3141e47" providerId="LiveId" clId="{6EF6CD9C-F666-4679-A691-D6855089DCE6}" dt="2021-11-03T09:23:16.687" v="2175"/>
          <ac:spMkLst>
            <pc:docMk/>
            <pc:sldMk cId="228793633" sldId="2076137431"/>
            <ac:spMk id="17" creationId="{039DEFFB-A4DA-4F2E-8EE7-5144224C26F6}"/>
          </ac:spMkLst>
        </pc:spChg>
        <pc:spChg chg="mod">
          <ac:chgData name="Sarmad Raza" userId="8411c794f3141e47" providerId="LiveId" clId="{6EF6CD9C-F666-4679-A691-D6855089DCE6}" dt="2021-11-03T09:23:16.687" v="2175"/>
          <ac:spMkLst>
            <pc:docMk/>
            <pc:sldMk cId="228793633" sldId="2076137431"/>
            <ac:spMk id="18" creationId="{B35146B0-346A-491A-955E-E5559575C870}"/>
          </ac:spMkLst>
        </pc:spChg>
        <pc:spChg chg="mod">
          <ac:chgData name="Sarmad Raza" userId="8411c794f3141e47" providerId="LiveId" clId="{6EF6CD9C-F666-4679-A691-D6855089DCE6}" dt="2021-11-03T09:23:16.687" v="2175"/>
          <ac:spMkLst>
            <pc:docMk/>
            <pc:sldMk cId="228793633" sldId="2076137431"/>
            <ac:spMk id="19" creationId="{B21377AE-1444-4CCE-BDCE-3868B94AAB22}"/>
          </ac:spMkLst>
        </pc:spChg>
        <pc:spChg chg="mod">
          <ac:chgData name="Sarmad Raza" userId="8411c794f3141e47" providerId="LiveId" clId="{6EF6CD9C-F666-4679-A691-D6855089DCE6}" dt="2021-11-03T09:23:16.687" v="2175"/>
          <ac:spMkLst>
            <pc:docMk/>
            <pc:sldMk cId="228793633" sldId="2076137431"/>
            <ac:spMk id="20" creationId="{8295F0D1-1AE2-4505-8AF9-1351A76C535B}"/>
          </ac:spMkLst>
        </pc:spChg>
        <pc:spChg chg="mod">
          <ac:chgData name="Sarmad Raza" userId="8411c794f3141e47" providerId="LiveId" clId="{6EF6CD9C-F666-4679-A691-D6855089DCE6}" dt="2021-11-03T09:23:16.687" v="2175"/>
          <ac:spMkLst>
            <pc:docMk/>
            <pc:sldMk cId="228793633" sldId="2076137431"/>
            <ac:spMk id="21" creationId="{8BEE99B1-DB39-4BB5-BE83-ADADF8738748}"/>
          </ac:spMkLst>
        </pc:spChg>
        <pc:spChg chg="mod">
          <ac:chgData name="Sarmad Raza" userId="8411c794f3141e47" providerId="LiveId" clId="{6EF6CD9C-F666-4679-A691-D6855089DCE6}" dt="2021-11-03T09:23:16.687" v="2175"/>
          <ac:spMkLst>
            <pc:docMk/>
            <pc:sldMk cId="228793633" sldId="2076137431"/>
            <ac:spMk id="22" creationId="{627082E9-DC27-487C-8AC3-F1DE61C4D60E}"/>
          </ac:spMkLst>
        </pc:spChg>
        <pc:spChg chg="mod">
          <ac:chgData name="Sarmad Raza" userId="8411c794f3141e47" providerId="LiveId" clId="{6EF6CD9C-F666-4679-A691-D6855089DCE6}" dt="2021-11-03T09:23:16.687" v="2175"/>
          <ac:spMkLst>
            <pc:docMk/>
            <pc:sldMk cId="228793633" sldId="2076137431"/>
            <ac:spMk id="23" creationId="{026B8AEB-2A0E-481B-A353-309A41789B23}"/>
          </ac:spMkLst>
        </pc:spChg>
        <pc:spChg chg="mod">
          <ac:chgData name="Sarmad Raza" userId="8411c794f3141e47" providerId="LiveId" clId="{6EF6CD9C-F666-4679-A691-D6855089DCE6}" dt="2021-11-03T09:23:16.687" v="2175"/>
          <ac:spMkLst>
            <pc:docMk/>
            <pc:sldMk cId="228793633" sldId="2076137431"/>
            <ac:spMk id="24" creationId="{1C19BE81-5A07-417B-9F51-8C7B49D6F997}"/>
          </ac:spMkLst>
        </pc:spChg>
        <pc:spChg chg="mod">
          <ac:chgData name="Sarmad Raza" userId="8411c794f3141e47" providerId="LiveId" clId="{6EF6CD9C-F666-4679-A691-D6855089DCE6}" dt="2021-11-03T09:23:16.687" v="2175"/>
          <ac:spMkLst>
            <pc:docMk/>
            <pc:sldMk cId="228793633" sldId="2076137431"/>
            <ac:spMk id="25" creationId="{A3AD5382-1026-40C8-8A7D-CF54058BF133}"/>
          </ac:spMkLst>
        </pc:spChg>
        <pc:spChg chg="mod">
          <ac:chgData name="Sarmad Raza" userId="8411c794f3141e47" providerId="LiveId" clId="{6EF6CD9C-F666-4679-A691-D6855089DCE6}" dt="2021-11-03T09:23:16.687" v="2175"/>
          <ac:spMkLst>
            <pc:docMk/>
            <pc:sldMk cId="228793633" sldId="2076137431"/>
            <ac:spMk id="26" creationId="{457866F7-EA1B-4F57-88DB-C7ECB54D5AC3}"/>
          </ac:spMkLst>
        </pc:spChg>
        <pc:spChg chg="add mod">
          <ac:chgData name="Sarmad Raza" userId="8411c794f3141e47" providerId="LiveId" clId="{6EF6CD9C-F666-4679-A691-D6855089DCE6}" dt="2021-11-03T09:23:16.687" v="2175"/>
          <ac:spMkLst>
            <pc:docMk/>
            <pc:sldMk cId="228793633" sldId="2076137431"/>
            <ac:spMk id="27" creationId="{524DA9B2-4D79-49A5-992B-C0AF75D7D8B9}"/>
          </ac:spMkLst>
        </pc:spChg>
        <pc:spChg chg="mod">
          <ac:chgData name="Sarmad Raza" userId="8411c794f3141e47" providerId="LiveId" clId="{6EF6CD9C-F666-4679-A691-D6855089DCE6}" dt="2021-11-03T09:23:16.687" v="2175"/>
          <ac:spMkLst>
            <pc:docMk/>
            <pc:sldMk cId="228793633" sldId="2076137431"/>
            <ac:spMk id="30" creationId="{E777495D-BCC7-4DFE-8C4E-BF336BF7645E}"/>
          </ac:spMkLst>
        </pc:spChg>
        <pc:spChg chg="mod">
          <ac:chgData name="Sarmad Raza" userId="8411c794f3141e47" providerId="LiveId" clId="{6EF6CD9C-F666-4679-A691-D6855089DCE6}" dt="2021-11-03T09:23:16.687" v="2175"/>
          <ac:spMkLst>
            <pc:docMk/>
            <pc:sldMk cId="228793633" sldId="2076137431"/>
            <ac:spMk id="33" creationId="{B4D1FC64-1EDA-4991-A0FB-015461D642B6}"/>
          </ac:spMkLst>
        </pc:spChg>
        <pc:spChg chg="mod">
          <ac:chgData name="Sarmad Raza" userId="8411c794f3141e47" providerId="LiveId" clId="{6EF6CD9C-F666-4679-A691-D6855089DCE6}" dt="2021-11-03T09:23:16.687" v="2175"/>
          <ac:spMkLst>
            <pc:docMk/>
            <pc:sldMk cId="228793633" sldId="2076137431"/>
            <ac:spMk id="34" creationId="{953357AA-DB4E-4BBB-ACDA-E551EBD3FE39}"/>
          </ac:spMkLst>
        </pc:spChg>
        <pc:spChg chg="mod">
          <ac:chgData name="Sarmad Raza" userId="8411c794f3141e47" providerId="LiveId" clId="{6EF6CD9C-F666-4679-A691-D6855089DCE6}" dt="2021-11-03T09:23:16.687" v="2175"/>
          <ac:spMkLst>
            <pc:docMk/>
            <pc:sldMk cId="228793633" sldId="2076137431"/>
            <ac:spMk id="35" creationId="{F88233FD-D58D-4356-B828-F3329C9416CE}"/>
          </ac:spMkLst>
        </pc:spChg>
        <pc:spChg chg="mod">
          <ac:chgData name="Sarmad Raza" userId="8411c794f3141e47" providerId="LiveId" clId="{6EF6CD9C-F666-4679-A691-D6855089DCE6}" dt="2021-11-03T09:23:16.687" v="2175"/>
          <ac:spMkLst>
            <pc:docMk/>
            <pc:sldMk cId="228793633" sldId="2076137431"/>
            <ac:spMk id="36" creationId="{5E36C91D-FF40-4A01-ACDD-E0DB27C6BBAF}"/>
          </ac:spMkLst>
        </pc:spChg>
        <pc:spChg chg="mod">
          <ac:chgData name="Sarmad Raza" userId="8411c794f3141e47" providerId="LiveId" clId="{6EF6CD9C-F666-4679-A691-D6855089DCE6}" dt="2021-11-03T09:23:16.687" v="2175"/>
          <ac:spMkLst>
            <pc:docMk/>
            <pc:sldMk cId="228793633" sldId="2076137431"/>
            <ac:spMk id="38" creationId="{A6F446A1-045F-4902-9215-2AEF28037BBD}"/>
          </ac:spMkLst>
        </pc:spChg>
        <pc:spChg chg="mod">
          <ac:chgData name="Sarmad Raza" userId="8411c794f3141e47" providerId="LiveId" clId="{6EF6CD9C-F666-4679-A691-D6855089DCE6}" dt="2021-11-03T09:23:16.687" v="2175"/>
          <ac:spMkLst>
            <pc:docMk/>
            <pc:sldMk cId="228793633" sldId="2076137431"/>
            <ac:spMk id="42" creationId="{7F96E8B9-8320-43D1-A608-87AEFE2CCC87}"/>
          </ac:spMkLst>
        </pc:spChg>
        <pc:spChg chg="mod">
          <ac:chgData name="Sarmad Raza" userId="8411c794f3141e47" providerId="LiveId" clId="{6EF6CD9C-F666-4679-A691-D6855089DCE6}" dt="2021-11-03T09:23:16.687" v="2175"/>
          <ac:spMkLst>
            <pc:docMk/>
            <pc:sldMk cId="228793633" sldId="2076137431"/>
            <ac:spMk id="43" creationId="{49896E39-BD60-42F7-8A94-D82CD11ADB72}"/>
          </ac:spMkLst>
        </pc:spChg>
        <pc:spChg chg="mod">
          <ac:chgData name="Sarmad Raza" userId="8411c794f3141e47" providerId="LiveId" clId="{6EF6CD9C-F666-4679-A691-D6855089DCE6}" dt="2021-11-03T09:23:16.687" v="2175"/>
          <ac:spMkLst>
            <pc:docMk/>
            <pc:sldMk cId="228793633" sldId="2076137431"/>
            <ac:spMk id="44" creationId="{E61F6A85-523B-4631-B283-D0C71E5776FC}"/>
          </ac:spMkLst>
        </pc:spChg>
        <pc:spChg chg="mod">
          <ac:chgData name="Sarmad Raza" userId="8411c794f3141e47" providerId="LiveId" clId="{6EF6CD9C-F666-4679-A691-D6855089DCE6}" dt="2021-11-03T09:23:16.687" v="2175"/>
          <ac:spMkLst>
            <pc:docMk/>
            <pc:sldMk cId="228793633" sldId="2076137431"/>
            <ac:spMk id="45" creationId="{99D7C2D0-8D70-4940-8941-ECCCC4031514}"/>
          </ac:spMkLst>
        </pc:spChg>
        <pc:spChg chg="mod">
          <ac:chgData name="Sarmad Raza" userId="8411c794f3141e47" providerId="LiveId" clId="{6EF6CD9C-F666-4679-A691-D6855089DCE6}" dt="2021-11-03T09:23:16.687" v="2175"/>
          <ac:spMkLst>
            <pc:docMk/>
            <pc:sldMk cId="228793633" sldId="2076137431"/>
            <ac:spMk id="46" creationId="{1E358860-2E3A-4DCF-8FC5-B29626311DB9}"/>
          </ac:spMkLst>
        </pc:spChg>
        <pc:spChg chg="mod">
          <ac:chgData name="Sarmad Raza" userId="8411c794f3141e47" providerId="LiveId" clId="{6EF6CD9C-F666-4679-A691-D6855089DCE6}" dt="2021-11-03T09:23:16.687" v="2175"/>
          <ac:spMkLst>
            <pc:docMk/>
            <pc:sldMk cId="228793633" sldId="2076137431"/>
            <ac:spMk id="47" creationId="{6C96C0B5-6F96-4882-B8E7-27700E106CB4}"/>
          </ac:spMkLst>
        </pc:spChg>
        <pc:spChg chg="mod">
          <ac:chgData name="Sarmad Raza" userId="8411c794f3141e47" providerId="LiveId" clId="{6EF6CD9C-F666-4679-A691-D6855089DCE6}" dt="2021-11-03T09:23:16.687" v="2175"/>
          <ac:spMkLst>
            <pc:docMk/>
            <pc:sldMk cId="228793633" sldId="2076137431"/>
            <ac:spMk id="48" creationId="{8590BD95-2438-4FB5-9F07-FDE794CB8F43}"/>
          </ac:spMkLst>
        </pc:spChg>
        <pc:spChg chg="mod">
          <ac:chgData name="Sarmad Raza" userId="8411c794f3141e47" providerId="LiveId" clId="{6EF6CD9C-F666-4679-A691-D6855089DCE6}" dt="2021-11-03T09:23:16.687" v="2175"/>
          <ac:spMkLst>
            <pc:docMk/>
            <pc:sldMk cId="228793633" sldId="2076137431"/>
            <ac:spMk id="49" creationId="{FFFD04FA-B1D0-44DC-A34A-84AD51AAB1C4}"/>
          </ac:spMkLst>
        </pc:spChg>
        <pc:spChg chg="mod">
          <ac:chgData name="Sarmad Raza" userId="8411c794f3141e47" providerId="LiveId" clId="{6EF6CD9C-F666-4679-A691-D6855089DCE6}" dt="2021-11-03T09:23:16.687" v="2175"/>
          <ac:spMkLst>
            <pc:docMk/>
            <pc:sldMk cId="228793633" sldId="2076137431"/>
            <ac:spMk id="50" creationId="{8BD18521-6574-4CB1-8D3A-4613A72B1191}"/>
          </ac:spMkLst>
        </pc:spChg>
        <pc:spChg chg="mod">
          <ac:chgData name="Sarmad Raza" userId="8411c794f3141e47" providerId="LiveId" clId="{6EF6CD9C-F666-4679-A691-D6855089DCE6}" dt="2021-11-03T09:23:16.687" v="2175"/>
          <ac:spMkLst>
            <pc:docMk/>
            <pc:sldMk cId="228793633" sldId="2076137431"/>
            <ac:spMk id="51" creationId="{AC5F11F9-5110-427B-824A-6C2D0AEDC963}"/>
          </ac:spMkLst>
        </pc:spChg>
        <pc:spChg chg="mod">
          <ac:chgData name="Sarmad Raza" userId="8411c794f3141e47" providerId="LiveId" clId="{6EF6CD9C-F666-4679-A691-D6855089DCE6}" dt="2021-11-03T09:23:16.687" v="2175"/>
          <ac:spMkLst>
            <pc:docMk/>
            <pc:sldMk cId="228793633" sldId="2076137431"/>
            <ac:spMk id="52" creationId="{81D2E6B0-4D6B-4237-B850-76C6FE5EEDFD}"/>
          </ac:spMkLst>
        </pc:spChg>
        <pc:spChg chg="mod">
          <ac:chgData name="Sarmad Raza" userId="8411c794f3141e47" providerId="LiveId" clId="{6EF6CD9C-F666-4679-A691-D6855089DCE6}" dt="2021-11-03T09:23:16.687" v="2175"/>
          <ac:spMkLst>
            <pc:docMk/>
            <pc:sldMk cId="228793633" sldId="2076137431"/>
            <ac:spMk id="53" creationId="{E6BF771A-63E9-4465-9179-50AB59384078}"/>
          </ac:spMkLst>
        </pc:spChg>
        <pc:spChg chg="mod">
          <ac:chgData name="Sarmad Raza" userId="8411c794f3141e47" providerId="LiveId" clId="{6EF6CD9C-F666-4679-A691-D6855089DCE6}" dt="2021-11-03T09:23:16.687" v="2175"/>
          <ac:spMkLst>
            <pc:docMk/>
            <pc:sldMk cId="228793633" sldId="2076137431"/>
            <ac:spMk id="54" creationId="{7320AB2B-F0E2-4861-9B5A-B86950DAE95E}"/>
          </ac:spMkLst>
        </pc:spChg>
        <pc:spChg chg="mod">
          <ac:chgData name="Sarmad Raza" userId="8411c794f3141e47" providerId="LiveId" clId="{6EF6CD9C-F666-4679-A691-D6855089DCE6}" dt="2021-11-03T09:23:16.687" v="2175"/>
          <ac:spMkLst>
            <pc:docMk/>
            <pc:sldMk cId="228793633" sldId="2076137431"/>
            <ac:spMk id="55" creationId="{D35D03B2-01C7-4F80-B200-2C4811D1CC26}"/>
          </ac:spMkLst>
        </pc:spChg>
        <pc:spChg chg="mod">
          <ac:chgData name="Sarmad Raza" userId="8411c794f3141e47" providerId="LiveId" clId="{6EF6CD9C-F666-4679-A691-D6855089DCE6}" dt="2021-11-03T09:23:16.687" v="2175"/>
          <ac:spMkLst>
            <pc:docMk/>
            <pc:sldMk cId="228793633" sldId="2076137431"/>
            <ac:spMk id="56" creationId="{7A527BB5-F74F-4BC0-B97D-30D6052888A1}"/>
          </ac:spMkLst>
        </pc:spChg>
        <pc:spChg chg="mod">
          <ac:chgData name="Sarmad Raza" userId="8411c794f3141e47" providerId="LiveId" clId="{6EF6CD9C-F666-4679-A691-D6855089DCE6}" dt="2021-11-03T09:23:16.687" v="2175"/>
          <ac:spMkLst>
            <pc:docMk/>
            <pc:sldMk cId="228793633" sldId="2076137431"/>
            <ac:spMk id="57" creationId="{1683C4EB-7AB5-4A80-844A-308EBBD80F4A}"/>
          </ac:spMkLst>
        </pc:spChg>
        <pc:spChg chg="mod">
          <ac:chgData name="Sarmad Raza" userId="8411c794f3141e47" providerId="LiveId" clId="{6EF6CD9C-F666-4679-A691-D6855089DCE6}" dt="2021-11-03T09:23:16.687" v="2175"/>
          <ac:spMkLst>
            <pc:docMk/>
            <pc:sldMk cId="228793633" sldId="2076137431"/>
            <ac:spMk id="58" creationId="{8794248C-F32D-49DA-AAE9-D6B42B1A2B60}"/>
          </ac:spMkLst>
        </pc:spChg>
        <pc:spChg chg="mod">
          <ac:chgData name="Sarmad Raza" userId="8411c794f3141e47" providerId="LiveId" clId="{6EF6CD9C-F666-4679-A691-D6855089DCE6}" dt="2021-11-03T09:23:16.687" v="2175"/>
          <ac:spMkLst>
            <pc:docMk/>
            <pc:sldMk cId="228793633" sldId="2076137431"/>
            <ac:spMk id="59" creationId="{A98B9DC5-C7DF-44FD-9E6A-C3D04187356E}"/>
          </ac:spMkLst>
        </pc:spChg>
        <pc:spChg chg="mod">
          <ac:chgData name="Sarmad Raza" userId="8411c794f3141e47" providerId="LiveId" clId="{6EF6CD9C-F666-4679-A691-D6855089DCE6}" dt="2021-11-03T09:23:16.687" v="2175"/>
          <ac:spMkLst>
            <pc:docMk/>
            <pc:sldMk cId="228793633" sldId="2076137431"/>
            <ac:spMk id="60" creationId="{CDF4CB67-0EF8-4658-8CE9-E1AA32F8C801}"/>
          </ac:spMkLst>
        </pc:spChg>
        <pc:spChg chg="mod">
          <ac:chgData name="Sarmad Raza" userId="8411c794f3141e47" providerId="LiveId" clId="{6EF6CD9C-F666-4679-A691-D6855089DCE6}" dt="2021-11-03T09:23:16.687" v="2175"/>
          <ac:spMkLst>
            <pc:docMk/>
            <pc:sldMk cId="228793633" sldId="2076137431"/>
            <ac:spMk id="61" creationId="{BFAC138C-6064-4B96-8FD0-23CC30035AE7}"/>
          </ac:spMkLst>
        </pc:spChg>
        <pc:spChg chg="mod">
          <ac:chgData name="Sarmad Raza" userId="8411c794f3141e47" providerId="LiveId" clId="{6EF6CD9C-F666-4679-A691-D6855089DCE6}" dt="2021-11-03T09:23:16.687" v="2175"/>
          <ac:spMkLst>
            <pc:docMk/>
            <pc:sldMk cId="228793633" sldId="2076137431"/>
            <ac:spMk id="62" creationId="{90EE5020-6B8E-40B5-BF51-2BF2909E1B58}"/>
          </ac:spMkLst>
        </pc:spChg>
        <pc:spChg chg="mod">
          <ac:chgData name="Sarmad Raza" userId="8411c794f3141e47" providerId="LiveId" clId="{6EF6CD9C-F666-4679-A691-D6855089DCE6}" dt="2021-11-03T09:23:16.687" v="2175"/>
          <ac:spMkLst>
            <pc:docMk/>
            <pc:sldMk cId="228793633" sldId="2076137431"/>
            <ac:spMk id="63" creationId="{05100474-D6F9-4E83-9FCB-F6A3DCF268C9}"/>
          </ac:spMkLst>
        </pc:spChg>
        <pc:spChg chg="mod">
          <ac:chgData name="Sarmad Raza" userId="8411c794f3141e47" providerId="LiveId" clId="{6EF6CD9C-F666-4679-A691-D6855089DCE6}" dt="2021-11-03T09:23:16.687" v="2175"/>
          <ac:spMkLst>
            <pc:docMk/>
            <pc:sldMk cId="228793633" sldId="2076137431"/>
            <ac:spMk id="64" creationId="{6C0341E9-DE1C-4543-80DD-361C56C0C619}"/>
          </ac:spMkLst>
        </pc:spChg>
        <pc:spChg chg="mod">
          <ac:chgData name="Sarmad Raza" userId="8411c794f3141e47" providerId="LiveId" clId="{6EF6CD9C-F666-4679-A691-D6855089DCE6}" dt="2021-11-03T09:23:16.687" v="2175"/>
          <ac:spMkLst>
            <pc:docMk/>
            <pc:sldMk cId="228793633" sldId="2076137431"/>
            <ac:spMk id="65" creationId="{E91FD318-EF73-4AE4-8896-B54874293749}"/>
          </ac:spMkLst>
        </pc:spChg>
        <pc:spChg chg="mod">
          <ac:chgData name="Sarmad Raza" userId="8411c794f3141e47" providerId="LiveId" clId="{6EF6CD9C-F666-4679-A691-D6855089DCE6}" dt="2021-11-03T09:23:16.687" v="2175"/>
          <ac:spMkLst>
            <pc:docMk/>
            <pc:sldMk cId="228793633" sldId="2076137431"/>
            <ac:spMk id="66" creationId="{355BFAB3-9621-4E51-953A-05892A52AAE2}"/>
          </ac:spMkLst>
        </pc:spChg>
        <pc:spChg chg="mod">
          <ac:chgData name="Sarmad Raza" userId="8411c794f3141e47" providerId="LiveId" clId="{6EF6CD9C-F666-4679-A691-D6855089DCE6}" dt="2021-11-03T09:23:16.687" v="2175"/>
          <ac:spMkLst>
            <pc:docMk/>
            <pc:sldMk cId="228793633" sldId="2076137431"/>
            <ac:spMk id="67" creationId="{F415F923-E635-4742-B25E-A438C3E5EEEE}"/>
          </ac:spMkLst>
        </pc:spChg>
        <pc:spChg chg="mod">
          <ac:chgData name="Sarmad Raza" userId="8411c794f3141e47" providerId="LiveId" clId="{6EF6CD9C-F666-4679-A691-D6855089DCE6}" dt="2021-11-03T09:23:16.687" v="2175"/>
          <ac:spMkLst>
            <pc:docMk/>
            <pc:sldMk cId="228793633" sldId="2076137431"/>
            <ac:spMk id="68" creationId="{B7FB40D7-0BB0-42F5-A647-B63A9591512D}"/>
          </ac:spMkLst>
        </pc:spChg>
        <pc:spChg chg="mod">
          <ac:chgData name="Sarmad Raza" userId="8411c794f3141e47" providerId="LiveId" clId="{6EF6CD9C-F666-4679-A691-D6855089DCE6}" dt="2021-11-03T09:23:16.687" v="2175"/>
          <ac:spMkLst>
            <pc:docMk/>
            <pc:sldMk cId="228793633" sldId="2076137431"/>
            <ac:spMk id="69" creationId="{B96D985A-9883-401B-B2E6-68F4FE457301}"/>
          </ac:spMkLst>
        </pc:spChg>
        <pc:spChg chg="mod">
          <ac:chgData name="Sarmad Raza" userId="8411c794f3141e47" providerId="LiveId" clId="{6EF6CD9C-F666-4679-A691-D6855089DCE6}" dt="2021-11-03T09:23:16.687" v="2175"/>
          <ac:spMkLst>
            <pc:docMk/>
            <pc:sldMk cId="228793633" sldId="2076137431"/>
            <ac:spMk id="70" creationId="{02A827B2-B3C6-4EE4-9AB9-DFAD4AB7D3D2}"/>
          </ac:spMkLst>
        </pc:spChg>
        <pc:spChg chg="mod">
          <ac:chgData name="Sarmad Raza" userId="8411c794f3141e47" providerId="LiveId" clId="{6EF6CD9C-F666-4679-A691-D6855089DCE6}" dt="2021-11-03T09:23:16.687" v="2175"/>
          <ac:spMkLst>
            <pc:docMk/>
            <pc:sldMk cId="228793633" sldId="2076137431"/>
            <ac:spMk id="71" creationId="{8A133891-3580-4FA7-9655-C7D9C662E837}"/>
          </ac:spMkLst>
        </pc:spChg>
        <pc:spChg chg="mod">
          <ac:chgData name="Sarmad Raza" userId="8411c794f3141e47" providerId="LiveId" clId="{6EF6CD9C-F666-4679-A691-D6855089DCE6}" dt="2021-11-03T09:23:16.687" v="2175"/>
          <ac:spMkLst>
            <pc:docMk/>
            <pc:sldMk cId="228793633" sldId="2076137431"/>
            <ac:spMk id="72" creationId="{F4EB445C-3B3E-4A3A-903F-C922489E9545}"/>
          </ac:spMkLst>
        </pc:spChg>
        <pc:spChg chg="mod">
          <ac:chgData name="Sarmad Raza" userId="8411c794f3141e47" providerId="LiveId" clId="{6EF6CD9C-F666-4679-A691-D6855089DCE6}" dt="2021-11-03T09:23:16.687" v="2175"/>
          <ac:spMkLst>
            <pc:docMk/>
            <pc:sldMk cId="228793633" sldId="2076137431"/>
            <ac:spMk id="73" creationId="{247E4A79-B106-4884-BC85-B908B185B109}"/>
          </ac:spMkLst>
        </pc:spChg>
        <pc:spChg chg="mod">
          <ac:chgData name="Sarmad Raza" userId="8411c794f3141e47" providerId="LiveId" clId="{6EF6CD9C-F666-4679-A691-D6855089DCE6}" dt="2021-11-03T09:23:16.687" v="2175"/>
          <ac:spMkLst>
            <pc:docMk/>
            <pc:sldMk cId="228793633" sldId="2076137431"/>
            <ac:spMk id="74" creationId="{3058CE38-A292-4FAE-BDD0-7C3107E4D5CB}"/>
          </ac:spMkLst>
        </pc:spChg>
        <pc:spChg chg="mod">
          <ac:chgData name="Sarmad Raza" userId="8411c794f3141e47" providerId="LiveId" clId="{6EF6CD9C-F666-4679-A691-D6855089DCE6}" dt="2021-11-03T09:23:16.687" v="2175"/>
          <ac:spMkLst>
            <pc:docMk/>
            <pc:sldMk cId="228793633" sldId="2076137431"/>
            <ac:spMk id="75" creationId="{61AF2BA4-CBE5-4313-B752-CFA1998BF83F}"/>
          </ac:spMkLst>
        </pc:spChg>
        <pc:spChg chg="mod">
          <ac:chgData name="Sarmad Raza" userId="8411c794f3141e47" providerId="LiveId" clId="{6EF6CD9C-F666-4679-A691-D6855089DCE6}" dt="2021-11-03T09:23:16.687" v="2175"/>
          <ac:spMkLst>
            <pc:docMk/>
            <pc:sldMk cId="228793633" sldId="2076137431"/>
            <ac:spMk id="76" creationId="{E2D37B35-95F1-44A1-93AD-B4D4067BEC62}"/>
          </ac:spMkLst>
        </pc:spChg>
        <pc:spChg chg="mod">
          <ac:chgData name="Sarmad Raza" userId="8411c794f3141e47" providerId="LiveId" clId="{6EF6CD9C-F666-4679-A691-D6855089DCE6}" dt="2021-11-03T09:23:16.687" v="2175"/>
          <ac:spMkLst>
            <pc:docMk/>
            <pc:sldMk cId="228793633" sldId="2076137431"/>
            <ac:spMk id="77" creationId="{7C0AB230-B7AF-45C1-AC79-D7922F91B374}"/>
          </ac:spMkLst>
        </pc:spChg>
        <pc:spChg chg="mod">
          <ac:chgData name="Sarmad Raza" userId="8411c794f3141e47" providerId="LiveId" clId="{6EF6CD9C-F666-4679-A691-D6855089DCE6}" dt="2021-11-03T09:23:16.687" v="2175"/>
          <ac:spMkLst>
            <pc:docMk/>
            <pc:sldMk cId="228793633" sldId="2076137431"/>
            <ac:spMk id="78" creationId="{C5164385-0F37-4B2F-A429-333B75B88666}"/>
          </ac:spMkLst>
        </pc:spChg>
        <pc:spChg chg="mod">
          <ac:chgData name="Sarmad Raza" userId="8411c794f3141e47" providerId="LiveId" clId="{6EF6CD9C-F666-4679-A691-D6855089DCE6}" dt="2021-11-03T09:23:16.687" v="2175"/>
          <ac:spMkLst>
            <pc:docMk/>
            <pc:sldMk cId="228793633" sldId="2076137431"/>
            <ac:spMk id="79" creationId="{7E3FC735-4EDB-4832-90A8-AE118BD5F942}"/>
          </ac:spMkLst>
        </pc:spChg>
        <pc:spChg chg="mod">
          <ac:chgData name="Sarmad Raza" userId="8411c794f3141e47" providerId="LiveId" clId="{6EF6CD9C-F666-4679-A691-D6855089DCE6}" dt="2021-11-03T09:23:16.687" v="2175"/>
          <ac:spMkLst>
            <pc:docMk/>
            <pc:sldMk cId="228793633" sldId="2076137431"/>
            <ac:spMk id="80" creationId="{F807F6BE-70BC-4A5E-B2D5-372DE8852747}"/>
          </ac:spMkLst>
        </pc:spChg>
        <pc:spChg chg="mod">
          <ac:chgData name="Sarmad Raza" userId="8411c794f3141e47" providerId="LiveId" clId="{6EF6CD9C-F666-4679-A691-D6855089DCE6}" dt="2021-11-03T09:23:16.687" v="2175"/>
          <ac:spMkLst>
            <pc:docMk/>
            <pc:sldMk cId="228793633" sldId="2076137431"/>
            <ac:spMk id="81" creationId="{625A0EC2-566B-462E-8BF7-C7ADBD6CEAD0}"/>
          </ac:spMkLst>
        </pc:spChg>
        <pc:spChg chg="mod">
          <ac:chgData name="Sarmad Raza" userId="8411c794f3141e47" providerId="LiveId" clId="{6EF6CD9C-F666-4679-A691-D6855089DCE6}" dt="2021-11-03T09:23:16.687" v="2175"/>
          <ac:spMkLst>
            <pc:docMk/>
            <pc:sldMk cId="228793633" sldId="2076137431"/>
            <ac:spMk id="82" creationId="{A2A11384-2C14-49C0-9CBF-FC279D3E41BB}"/>
          </ac:spMkLst>
        </pc:spChg>
        <pc:spChg chg="mod">
          <ac:chgData name="Sarmad Raza" userId="8411c794f3141e47" providerId="LiveId" clId="{6EF6CD9C-F666-4679-A691-D6855089DCE6}" dt="2021-11-03T09:23:16.687" v="2175"/>
          <ac:spMkLst>
            <pc:docMk/>
            <pc:sldMk cId="228793633" sldId="2076137431"/>
            <ac:spMk id="83" creationId="{246A6F64-4F68-4CDE-A91A-9C38D43D95A8}"/>
          </ac:spMkLst>
        </pc:spChg>
        <pc:spChg chg="mod">
          <ac:chgData name="Sarmad Raza" userId="8411c794f3141e47" providerId="LiveId" clId="{6EF6CD9C-F666-4679-A691-D6855089DCE6}" dt="2021-11-03T09:23:16.687" v="2175"/>
          <ac:spMkLst>
            <pc:docMk/>
            <pc:sldMk cId="228793633" sldId="2076137431"/>
            <ac:spMk id="84" creationId="{F68B682C-A482-4954-8A65-60ECA0C6A9FD}"/>
          </ac:spMkLst>
        </pc:spChg>
        <pc:spChg chg="mod">
          <ac:chgData name="Sarmad Raza" userId="8411c794f3141e47" providerId="LiveId" clId="{6EF6CD9C-F666-4679-A691-D6855089DCE6}" dt="2021-11-03T09:23:16.687" v="2175"/>
          <ac:spMkLst>
            <pc:docMk/>
            <pc:sldMk cId="228793633" sldId="2076137431"/>
            <ac:spMk id="85" creationId="{0D5AFD31-36D3-4DC1-9CA1-04D75E64B6EE}"/>
          </ac:spMkLst>
        </pc:spChg>
        <pc:spChg chg="mod">
          <ac:chgData name="Sarmad Raza" userId="8411c794f3141e47" providerId="LiveId" clId="{6EF6CD9C-F666-4679-A691-D6855089DCE6}" dt="2021-11-03T09:23:16.687" v="2175"/>
          <ac:spMkLst>
            <pc:docMk/>
            <pc:sldMk cId="228793633" sldId="2076137431"/>
            <ac:spMk id="87" creationId="{F6FB7145-796D-4A67-9D01-E279C7EC2882}"/>
          </ac:spMkLst>
        </pc:spChg>
        <pc:spChg chg="mod">
          <ac:chgData name="Sarmad Raza" userId="8411c794f3141e47" providerId="LiveId" clId="{6EF6CD9C-F666-4679-A691-D6855089DCE6}" dt="2021-11-03T09:23:16.687" v="2175"/>
          <ac:spMkLst>
            <pc:docMk/>
            <pc:sldMk cId="228793633" sldId="2076137431"/>
            <ac:spMk id="88" creationId="{7369984D-830A-4407-86C8-DB22278D9D0C}"/>
          </ac:spMkLst>
        </pc:spChg>
        <pc:spChg chg="mod">
          <ac:chgData name="Sarmad Raza" userId="8411c794f3141e47" providerId="LiveId" clId="{6EF6CD9C-F666-4679-A691-D6855089DCE6}" dt="2021-11-03T09:23:16.687" v="2175"/>
          <ac:spMkLst>
            <pc:docMk/>
            <pc:sldMk cId="228793633" sldId="2076137431"/>
            <ac:spMk id="89" creationId="{D7F556EC-5754-40F5-BA9C-F7FBD539B4B0}"/>
          </ac:spMkLst>
        </pc:spChg>
        <pc:spChg chg="mod">
          <ac:chgData name="Sarmad Raza" userId="8411c794f3141e47" providerId="LiveId" clId="{6EF6CD9C-F666-4679-A691-D6855089DCE6}" dt="2021-11-03T09:23:16.687" v="2175"/>
          <ac:spMkLst>
            <pc:docMk/>
            <pc:sldMk cId="228793633" sldId="2076137431"/>
            <ac:spMk id="90" creationId="{213649A6-4964-4FFE-9A6B-2309B155E608}"/>
          </ac:spMkLst>
        </pc:spChg>
        <pc:spChg chg="mod">
          <ac:chgData name="Sarmad Raza" userId="8411c794f3141e47" providerId="LiveId" clId="{6EF6CD9C-F666-4679-A691-D6855089DCE6}" dt="2021-11-03T09:23:16.687" v="2175"/>
          <ac:spMkLst>
            <pc:docMk/>
            <pc:sldMk cId="228793633" sldId="2076137431"/>
            <ac:spMk id="91" creationId="{E7A36F2B-4BD1-4469-A539-0D0F54E9F39B}"/>
          </ac:spMkLst>
        </pc:spChg>
        <pc:spChg chg="mod">
          <ac:chgData name="Sarmad Raza" userId="8411c794f3141e47" providerId="LiveId" clId="{6EF6CD9C-F666-4679-A691-D6855089DCE6}" dt="2021-11-03T09:23:16.687" v="2175"/>
          <ac:spMkLst>
            <pc:docMk/>
            <pc:sldMk cId="228793633" sldId="2076137431"/>
            <ac:spMk id="92" creationId="{C694EE5A-D565-4809-A65E-91143C148924}"/>
          </ac:spMkLst>
        </pc:spChg>
        <pc:spChg chg="mod">
          <ac:chgData name="Sarmad Raza" userId="8411c794f3141e47" providerId="LiveId" clId="{6EF6CD9C-F666-4679-A691-D6855089DCE6}" dt="2021-11-03T09:23:16.687" v="2175"/>
          <ac:spMkLst>
            <pc:docMk/>
            <pc:sldMk cId="228793633" sldId="2076137431"/>
            <ac:spMk id="93" creationId="{15A4F5F7-92FE-4BD2-8601-2D0BA07C9B83}"/>
          </ac:spMkLst>
        </pc:spChg>
        <pc:spChg chg="mod">
          <ac:chgData name="Sarmad Raza" userId="8411c794f3141e47" providerId="LiveId" clId="{6EF6CD9C-F666-4679-A691-D6855089DCE6}" dt="2021-11-03T09:23:16.687" v="2175"/>
          <ac:spMkLst>
            <pc:docMk/>
            <pc:sldMk cId="228793633" sldId="2076137431"/>
            <ac:spMk id="94" creationId="{D8C95B36-BDD1-4245-A384-D81E22B61790}"/>
          </ac:spMkLst>
        </pc:spChg>
        <pc:spChg chg="mod">
          <ac:chgData name="Sarmad Raza" userId="8411c794f3141e47" providerId="LiveId" clId="{6EF6CD9C-F666-4679-A691-D6855089DCE6}" dt="2021-11-03T09:23:16.687" v="2175"/>
          <ac:spMkLst>
            <pc:docMk/>
            <pc:sldMk cId="228793633" sldId="2076137431"/>
            <ac:spMk id="95" creationId="{C7EAD577-D0B6-4977-BC65-15331762ED40}"/>
          </ac:spMkLst>
        </pc:spChg>
        <pc:spChg chg="mod">
          <ac:chgData name="Sarmad Raza" userId="8411c794f3141e47" providerId="LiveId" clId="{6EF6CD9C-F666-4679-A691-D6855089DCE6}" dt="2021-11-03T09:23:16.687" v="2175"/>
          <ac:spMkLst>
            <pc:docMk/>
            <pc:sldMk cId="228793633" sldId="2076137431"/>
            <ac:spMk id="96" creationId="{841898E4-5F9B-414F-ACE2-F39348EE4EED}"/>
          </ac:spMkLst>
        </pc:spChg>
        <pc:spChg chg="mod">
          <ac:chgData name="Sarmad Raza" userId="8411c794f3141e47" providerId="LiveId" clId="{6EF6CD9C-F666-4679-A691-D6855089DCE6}" dt="2021-11-03T09:23:16.687" v="2175"/>
          <ac:spMkLst>
            <pc:docMk/>
            <pc:sldMk cId="228793633" sldId="2076137431"/>
            <ac:spMk id="97" creationId="{1C2778DE-9389-4D9C-A376-86A50597CC39}"/>
          </ac:spMkLst>
        </pc:spChg>
        <pc:spChg chg="mod">
          <ac:chgData name="Sarmad Raza" userId="8411c794f3141e47" providerId="LiveId" clId="{6EF6CD9C-F666-4679-A691-D6855089DCE6}" dt="2021-11-03T09:23:16.687" v="2175"/>
          <ac:spMkLst>
            <pc:docMk/>
            <pc:sldMk cId="228793633" sldId="2076137431"/>
            <ac:spMk id="98" creationId="{6FBAE825-1BF3-4FB3-955B-649573C52134}"/>
          </ac:spMkLst>
        </pc:spChg>
        <pc:spChg chg="mod">
          <ac:chgData name="Sarmad Raza" userId="8411c794f3141e47" providerId="LiveId" clId="{6EF6CD9C-F666-4679-A691-D6855089DCE6}" dt="2021-11-03T09:23:16.687" v="2175"/>
          <ac:spMkLst>
            <pc:docMk/>
            <pc:sldMk cId="228793633" sldId="2076137431"/>
            <ac:spMk id="99" creationId="{DB62C1A0-3C0B-4EBA-B37E-5D43096D545D}"/>
          </ac:spMkLst>
        </pc:spChg>
        <pc:spChg chg="mod">
          <ac:chgData name="Sarmad Raza" userId="8411c794f3141e47" providerId="LiveId" clId="{6EF6CD9C-F666-4679-A691-D6855089DCE6}" dt="2021-11-03T09:23:16.687" v="2175"/>
          <ac:spMkLst>
            <pc:docMk/>
            <pc:sldMk cId="228793633" sldId="2076137431"/>
            <ac:spMk id="100" creationId="{7395E2AF-E481-41C4-9A1F-B531BFBBAB12}"/>
          </ac:spMkLst>
        </pc:spChg>
        <pc:spChg chg="mod">
          <ac:chgData name="Sarmad Raza" userId="8411c794f3141e47" providerId="LiveId" clId="{6EF6CD9C-F666-4679-A691-D6855089DCE6}" dt="2021-11-03T09:23:16.687" v="2175"/>
          <ac:spMkLst>
            <pc:docMk/>
            <pc:sldMk cId="228793633" sldId="2076137431"/>
            <ac:spMk id="101" creationId="{32FF8C60-4242-4394-B054-7273A9CD20C3}"/>
          </ac:spMkLst>
        </pc:spChg>
        <pc:spChg chg="mod">
          <ac:chgData name="Sarmad Raza" userId="8411c794f3141e47" providerId="LiveId" clId="{6EF6CD9C-F666-4679-A691-D6855089DCE6}" dt="2021-11-03T09:23:16.687" v="2175"/>
          <ac:spMkLst>
            <pc:docMk/>
            <pc:sldMk cId="228793633" sldId="2076137431"/>
            <ac:spMk id="102" creationId="{4E908479-94D9-4732-A8C0-50A94060C7D6}"/>
          </ac:spMkLst>
        </pc:spChg>
        <pc:spChg chg="mod">
          <ac:chgData name="Sarmad Raza" userId="8411c794f3141e47" providerId="LiveId" clId="{6EF6CD9C-F666-4679-A691-D6855089DCE6}" dt="2021-11-03T09:23:16.687" v="2175"/>
          <ac:spMkLst>
            <pc:docMk/>
            <pc:sldMk cId="228793633" sldId="2076137431"/>
            <ac:spMk id="103" creationId="{656F07D5-7F66-47D6-A564-E48634859F08}"/>
          </ac:spMkLst>
        </pc:spChg>
        <pc:spChg chg="mod">
          <ac:chgData name="Sarmad Raza" userId="8411c794f3141e47" providerId="LiveId" clId="{6EF6CD9C-F666-4679-A691-D6855089DCE6}" dt="2021-11-03T09:23:16.687" v="2175"/>
          <ac:spMkLst>
            <pc:docMk/>
            <pc:sldMk cId="228793633" sldId="2076137431"/>
            <ac:spMk id="104" creationId="{FA0A518C-8337-4EAF-99B7-02935833C257}"/>
          </ac:spMkLst>
        </pc:spChg>
        <pc:spChg chg="mod">
          <ac:chgData name="Sarmad Raza" userId="8411c794f3141e47" providerId="LiveId" clId="{6EF6CD9C-F666-4679-A691-D6855089DCE6}" dt="2021-11-03T09:23:16.687" v="2175"/>
          <ac:spMkLst>
            <pc:docMk/>
            <pc:sldMk cId="228793633" sldId="2076137431"/>
            <ac:spMk id="105" creationId="{0ED56E52-A1DA-4EC4-A92F-7A3F9696B312}"/>
          </ac:spMkLst>
        </pc:spChg>
        <pc:spChg chg="mod">
          <ac:chgData name="Sarmad Raza" userId="8411c794f3141e47" providerId="LiveId" clId="{6EF6CD9C-F666-4679-A691-D6855089DCE6}" dt="2021-11-03T09:23:16.687" v="2175"/>
          <ac:spMkLst>
            <pc:docMk/>
            <pc:sldMk cId="228793633" sldId="2076137431"/>
            <ac:spMk id="107" creationId="{CB73E86B-D04C-45B4-B303-9D00EE0D3BF7}"/>
          </ac:spMkLst>
        </pc:spChg>
        <pc:spChg chg="mod">
          <ac:chgData name="Sarmad Raza" userId="8411c794f3141e47" providerId="LiveId" clId="{6EF6CD9C-F666-4679-A691-D6855089DCE6}" dt="2021-11-03T09:23:16.687" v="2175"/>
          <ac:spMkLst>
            <pc:docMk/>
            <pc:sldMk cId="228793633" sldId="2076137431"/>
            <ac:spMk id="110" creationId="{2B847571-871C-4CCE-B1C3-A29E4181E7E2}"/>
          </ac:spMkLst>
        </pc:spChg>
        <pc:spChg chg="mod">
          <ac:chgData name="Sarmad Raza" userId="8411c794f3141e47" providerId="LiveId" clId="{6EF6CD9C-F666-4679-A691-D6855089DCE6}" dt="2021-11-03T09:23:16.687" v="2175"/>
          <ac:spMkLst>
            <pc:docMk/>
            <pc:sldMk cId="228793633" sldId="2076137431"/>
            <ac:spMk id="111" creationId="{CD984693-6AAF-4117-8B7A-0AE71B637C89}"/>
          </ac:spMkLst>
        </pc:spChg>
        <pc:spChg chg="mod">
          <ac:chgData name="Sarmad Raza" userId="8411c794f3141e47" providerId="LiveId" clId="{6EF6CD9C-F666-4679-A691-D6855089DCE6}" dt="2021-11-03T09:23:16.687" v="2175"/>
          <ac:spMkLst>
            <pc:docMk/>
            <pc:sldMk cId="228793633" sldId="2076137431"/>
            <ac:spMk id="112" creationId="{8B732430-FD62-4F79-919B-D79B610150AC}"/>
          </ac:spMkLst>
        </pc:spChg>
        <pc:spChg chg="mod">
          <ac:chgData name="Sarmad Raza" userId="8411c794f3141e47" providerId="LiveId" clId="{6EF6CD9C-F666-4679-A691-D6855089DCE6}" dt="2021-11-03T09:23:16.687" v="2175"/>
          <ac:spMkLst>
            <pc:docMk/>
            <pc:sldMk cId="228793633" sldId="2076137431"/>
            <ac:spMk id="113" creationId="{5D843691-51E7-4230-B3D1-82F24E7675E2}"/>
          </ac:spMkLst>
        </pc:spChg>
        <pc:spChg chg="mod">
          <ac:chgData name="Sarmad Raza" userId="8411c794f3141e47" providerId="LiveId" clId="{6EF6CD9C-F666-4679-A691-D6855089DCE6}" dt="2021-11-03T09:23:16.687" v="2175"/>
          <ac:spMkLst>
            <pc:docMk/>
            <pc:sldMk cId="228793633" sldId="2076137431"/>
            <ac:spMk id="114" creationId="{19D07DBA-776F-416B-8759-8508C71B2651}"/>
          </ac:spMkLst>
        </pc:spChg>
        <pc:spChg chg="mod">
          <ac:chgData name="Sarmad Raza" userId="8411c794f3141e47" providerId="LiveId" clId="{6EF6CD9C-F666-4679-A691-D6855089DCE6}" dt="2021-11-03T09:23:16.687" v="2175"/>
          <ac:spMkLst>
            <pc:docMk/>
            <pc:sldMk cId="228793633" sldId="2076137431"/>
            <ac:spMk id="115" creationId="{7E1680C0-F7C3-47AA-B204-F97E04112067}"/>
          </ac:spMkLst>
        </pc:spChg>
        <pc:spChg chg="mod">
          <ac:chgData name="Sarmad Raza" userId="8411c794f3141e47" providerId="LiveId" clId="{6EF6CD9C-F666-4679-A691-D6855089DCE6}" dt="2021-11-03T09:23:16.687" v="2175"/>
          <ac:spMkLst>
            <pc:docMk/>
            <pc:sldMk cId="228793633" sldId="2076137431"/>
            <ac:spMk id="116" creationId="{33E4BFE8-657E-448E-A2E7-E3D90BE11022}"/>
          </ac:spMkLst>
        </pc:spChg>
        <pc:spChg chg="mod">
          <ac:chgData name="Sarmad Raza" userId="8411c794f3141e47" providerId="LiveId" clId="{6EF6CD9C-F666-4679-A691-D6855089DCE6}" dt="2021-11-03T09:23:16.687" v="2175"/>
          <ac:spMkLst>
            <pc:docMk/>
            <pc:sldMk cId="228793633" sldId="2076137431"/>
            <ac:spMk id="117" creationId="{CDBF27BA-5E03-4B34-9B1D-F4024C80EC7E}"/>
          </ac:spMkLst>
        </pc:spChg>
        <pc:spChg chg="mod">
          <ac:chgData name="Sarmad Raza" userId="8411c794f3141e47" providerId="LiveId" clId="{6EF6CD9C-F666-4679-A691-D6855089DCE6}" dt="2021-11-03T09:23:16.687" v="2175"/>
          <ac:spMkLst>
            <pc:docMk/>
            <pc:sldMk cId="228793633" sldId="2076137431"/>
            <ac:spMk id="118" creationId="{BBCDEA48-A13E-493F-B22C-BF5D2ACD6D3A}"/>
          </ac:spMkLst>
        </pc:spChg>
        <pc:spChg chg="mod">
          <ac:chgData name="Sarmad Raza" userId="8411c794f3141e47" providerId="LiveId" clId="{6EF6CD9C-F666-4679-A691-D6855089DCE6}" dt="2021-11-03T09:23:16.687" v="2175"/>
          <ac:spMkLst>
            <pc:docMk/>
            <pc:sldMk cId="228793633" sldId="2076137431"/>
            <ac:spMk id="119" creationId="{A5DD5752-9C22-4AAF-AFC8-04EDC7751402}"/>
          </ac:spMkLst>
        </pc:spChg>
        <pc:spChg chg="mod">
          <ac:chgData name="Sarmad Raza" userId="8411c794f3141e47" providerId="LiveId" clId="{6EF6CD9C-F666-4679-A691-D6855089DCE6}" dt="2021-11-03T09:23:16.687" v="2175"/>
          <ac:spMkLst>
            <pc:docMk/>
            <pc:sldMk cId="228793633" sldId="2076137431"/>
            <ac:spMk id="120" creationId="{E220DB89-B865-418A-AA03-9B366C436586}"/>
          </ac:spMkLst>
        </pc:spChg>
        <pc:spChg chg="mod">
          <ac:chgData name="Sarmad Raza" userId="8411c794f3141e47" providerId="LiveId" clId="{6EF6CD9C-F666-4679-A691-D6855089DCE6}" dt="2021-11-03T09:23:16.687" v="2175"/>
          <ac:spMkLst>
            <pc:docMk/>
            <pc:sldMk cId="228793633" sldId="2076137431"/>
            <ac:spMk id="121" creationId="{E9E24222-FA6D-465D-9C5A-E35D99C975F9}"/>
          </ac:spMkLst>
        </pc:spChg>
        <pc:spChg chg="mod">
          <ac:chgData name="Sarmad Raza" userId="8411c794f3141e47" providerId="LiveId" clId="{6EF6CD9C-F666-4679-A691-D6855089DCE6}" dt="2021-11-03T09:23:16.687" v="2175"/>
          <ac:spMkLst>
            <pc:docMk/>
            <pc:sldMk cId="228793633" sldId="2076137431"/>
            <ac:spMk id="122" creationId="{DE54A44A-A5A6-447F-84C1-CB4407EED839}"/>
          </ac:spMkLst>
        </pc:spChg>
        <pc:spChg chg="mod">
          <ac:chgData name="Sarmad Raza" userId="8411c794f3141e47" providerId="LiveId" clId="{6EF6CD9C-F666-4679-A691-D6855089DCE6}" dt="2021-11-03T09:23:16.687" v="2175"/>
          <ac:spMkLst>
            <pc:docMk/>
            <pc:sldMk cId="228793633" sldId="2076137431"/>
            <ac:spMk id="123" creationId="{5E4B3373-B091-4EE6-BC3B-9178E7185032}"/>
          </ac:spMkLst>
        </pc:spChg>
        <pc:spChg chg="mod">
          <ac:chgData name="Sarmad Raza" userId="8411c794f3141e47" providerId="LiveId" clId="{6EF6CD9C-F666-4679-A691-D6855089DCE6}" dt="2021-11-03T09:23:16.687" v="2175"/>
          <ac:spMkLst>
            <pc:docMk/>
            <pc:sldMk cId="228793633" sldId="2076137431"/>
            <ac:spMk id="124" creationId="{B5C7FFC4-5A96-4C5F-9234-6DEE60AB40B9}"/>
          </ac:spMkLst>
        </pc:spChg>
        <pc:spChg chg="mod">
          <ac:chgData name="Sarmad Raza" userId="8411c794f3141e47" providerId="LiveId" clId="{6EF6CD9C-F666-4679-A691-D6855089DCE6}" dt="2021-11-03T09:23:16.687" v="2175"/>
          <ac:spMkLst>
            <pc:docMk/>
            <pc:sldMk cId="228793633" sldId="2076137431"/>
            <ac:spMk id="125" creationId="{B4612969-1FD3-4DEF-AD41-D04D11BBFD7C}"/>
          </ac:spMkLst>
        </pc:spChg>
        <pc:spChg chg="mod">
          <ac:chgData name="Sarmad Raza" userId="8411c794f3141e47" providerId="LiveId" clId="{6EF6CD9C-F666-4679-A691-D6855089DCE6}" dt="2021-11-03T09:23:16.687" v="2175"/>
          <ac:spMkLst>
            <pc:docMk/>
            <pc:sldMk cId="228793633" sldId="2076137431"/>
            <ac:spMk id="126" creationId="{A80950D6-3C7A-4754-8E59-B607E2502EA7}"/>
          </ac:spMkLst>
        </pc:spChg>
        <pc:spChg chg="mod">
          <ac:chgData name="Sarmad Raza" userId="8411c794f3141e47" providerId="LiveId" clId="{6EF6CD9C-F666-4679-A691-D6855089DCE6}" dt="2021-11-03T09:23:16.687" v="2175"/>
          <ac:spMkLst>
            <pc:docMk/>
            <pc:sldMk cId="228793633" sldId="2076137431"/>
            <ac:spMk id="127" creationId="{2139B17C-2195-4C8E-93B4-27368A3C83C6}"/>
          </ac:spMkLst>
        </pc:spChg>
        <pc:spChg chg="mod">
          <ac:chgData name="Sarmad Raza" userId="8411c794f3141e47" providerId="LiveId" clId="{6EF6CD9C-F666-4679-A691-D6855089DCE6}" dt="2021-11-03T09:23:16.687" v="2175"/>
          <ac:spMkLst>
            <pc:docMk/>
            <pc:sldMk cId="228793633" sldId="2076137431"/>
            <ac:spMk id="128" creationId="{2FED6710-7928-4D7B-939D-FA831D31FA54}"/>
          </ac:spMkLst>
        </pc:spChg>
        <pc:spChg chg="mod">
          <ac:chgData name="Sarmad Raza" userId="8411c794f3141e47" providerId="LiveId" clId="{6EF6CD9C-F666-4679-A691-D6855089DCE6}" dt="2021-11-03T09:23:16.687" v="2175"/>
          <ac:spMkLst>
            <pc:docMk/>
            <pc:sldMk cId="228793633" sldId="2076137431"/>
            <ac:spMk id="129" creationId="{93F21B2A-C85C-4806-8798-E8319067F323}"/>
          </ac:spMkLst>
        </pc:spChg>
        <pc:spChg chg="mod">
          <ac:chgData name="Sarmad Raza" userId="8411c794f3141e47" providerId="LiveId" clId="{6EF6CD9C-F666-4679-A691-D6855089DCE6}" dt="2021-11-03T09:23:16.687" v="2175"/>
          <ac:spMkLst>
            <pc:docMk/>
            <pc:sldMk cId="228793633" sldId="2076137431"/>
            <ac:spMk id="130" creationId="{EA19102B-BC80-4BD9-B1B5-114B9AA89705}"/>
          </ac:spMkLst>
        </pc:spChg>
        <pc:spChg chg="mod">
          <ac:chgData name="Sarmad Raza" userId="8411c794f3141e47" providerId="LiveId" clId="{6EF6CD9C-F666-4679-A691-D6855089DCE6}" dt="2021-11-03T09:23:16.687" v="2175"/>
          <ac:spMkLst>
            <pc:docMk/>
            <pc:sldMk cId="228793633" sldId="2076137431"/>
            <ac:spMk id="131" creationId="{4207E3B8-4E53-46EE-AE81-E9D996164EC1}"/>
          </ac:spMkLst>
        </pc:spChg>
        <pc:spChg chg="mod">
          <ac:chgData name="Sarmad Raza" userId="8411c794f3141e47" providerId="LiveId" clId="{6EF6CD9C-F666-4679-A691-D6855089DCE6}" dt="2021-11-03T09:23:16.687" v="2175"/>
          <ac:spMkLst>
            <pc:docMk/>
            <pc:sldMk cId="228793633" sldId="2076137431"/>
            <ac:spMk id="132" creationId="{4A7F558F-7D84-4ED4-BD38-E5E68B30AC3C}"/>
          </ac:spMkLst>
        </pc:spChg>
        <pc:spChg chg="mod">
          <ac:chgData name="Sarmad Raza" userId="8411c794f3141e47" providerId="LiveId" clId="{6EF6CD9C-F666-4679-A691-D6855089DCE6}" dt="2021-11-03T09:23:16.687" v="2175"/>
          <ac:spMkLst>
            <pc:docMk/>
            <pc:sldMk cId="228793633" sldId="2076137431"/>
            <ac:spMk id="133" creationId="{26BF243A-57D4-48E1-8805-EC5185A21880}"/>
          </ac:spMkLst>
        </pc:spChg>
        <pc:spChg chg="mod">
          <ac:chgData name="Sarmad Raza" userId="8411c794f3141e47" providerId="LiveId" clId="{6EF6CD9C-F666-4679-A691-D6855089DCE6}" dt="2021-11-03T09:23:16.687" v="2175"/>
          <ac:spMkLst>
            <pc:docMk/>
            <pc:sldMk cId="228793633" sldId="2076137431"/>
            <ac:spMk id="134" creationId="{3CC4F880-BA2C-4FCA-B2BA-70D141B6E3E0}"/>
          </ac:spMkLst>
        </pc:spChg>
        <pc:spChg chg="mod">
          <ac:chgData name="Sarmad Raza" userId="8411c794f3141e47" providerId="LiveId" clId="{6EF6CD9C-F666-4679-A691-D6855089DCE6}" dt="2021-11-03T09:23:16.687" v="2175"/>
          <ac:spMkLst>
            <pc:docMk/>
            <pc:sldMk cId="228793633" sldId="2076137431"/>
            <ac:spMk id="135" creationId="{2E2A8AA5-95FB-4F62-8F00-3C39287417CC}"/>
          </ac:spMkLst>
        </pc:spChg>
        <pc:spChg chg="mod">
          <ac:chgData name="Sarmad Raza" userId="8411c794f3141e47" providerId="LiveId" clId="{6EF6CD9C-F666-4679-A691-D6855089DCE6}" dt="2021-11-03T09:23:16.687" v="2175"/>
          <ac:spMkLst>
            <pc:docMk/>
            <pc:sldMk cId="228793633" sldId="2076137431"/>
            <ac:spMk id="136" creationId="{0A31D080-DA73-4E62-89F4-FBE84F71927C}"/>
          </ac:spMkLst>
        </pc:spChg>
        <pc:spChg chg="mod">
          <ac:chgData name="Sarmad Raza" userId="8411c794f3141e47" providerId="LiveId" clId="{6EF6CD9C-F666-4679-A691-D6855089DCE6}" dt="2021-11-03T09:23:16.687" v="2175"/>
          <ac:spMkLst>
            <pc:docMk/>
            <pc:sldMk cId="228793633" sldId="2076137431"/>
            <ac:spMk id="137" creationId="{60C3D969-7090-4AB2-9DF7-B499E2537B84}"/>
          </ac:spMkLst>
        </pc:spChg>
        <pc:spChg chg="mod">
          <ac:chgData name="Sarmad Raza" userId="8411c794f3141e47" providerId="LiveId" clId="{6EF6CD9C-F666-4679-A691-D6855089DCE6}" dt="2021-11-03T09:23:16.687" v="2175"/>
          <ac:spMkLst>
            <pc:docMk/>
            <pc:sldMk cId="228793633" sldId="2076137431"/>
            <ac:spMk id="138" creationId="{F8DA8F45-1E51-432F-9C76-9FA0780F5D82}"/>
          </ac:spMkLst>
        </pc:spChg>
        <pc:spChg chg="mod">
          <ac:chgData name="Sarmad Raza" userId="8411c794f3141e47" providerId="LiveId" clId="{6EF6CD9C-F666-4679-A691-D6855089DCE6}" dt="2021-11-03T09:23:16.687" v="2175"/>
          <ac:spMkLst>
            <pc:docMk/>
            <pc:sldMk cId="228793633" sldId="2076137431"/>
            <ac:spMk id="139" creationId="{FEE274C8-493F-4FBC-9FB1-9D804265EA5E}"/>
          </ac:spMkLst>
        </pc:spChg>
        <pc:spChg chg="mod">
          <ac:chgData name="Sarmad Raza" userId="8411c794f3141e47" providerId="LiveId" clId="{6EF6CD9C-F666-4679-A691-D6855089DCE6}" dt="2021-11-03T09:23:16.687" v="2175"/>
          <ac:spMkLst>
            <pc:docMk/>
            <pc:sldMk cId="228793633" sldId="2076137431"/>
            <ac:spMk id="140" creationId="{0C626C14-F0C2-4212-B1ED-20C886624B71}"/>
          </ac:spMkLst>
        </pc:spChg>
        <pc:spChg chg="mod">
          <ac:chgData name="Sarmad Raza" userId="8411c794f3141e47" providerId="LiveId" clId="{6EF6CD9C-F666-4679-A691-D6855089DCE6}" dt="2021-11-03T09:23:16.687" v="2175"/>
          <ac:spMkLst>
            <pc:docMk/>
            <pc:sldMk cId="228793633" sldId="2076137431"/>
            <ac:spMk id="141" creationId="{2FDF770A-E0D1-4E16-AB7F-C5A396CB937A}"/>
          </ac:spMkLst>
        </pc:spChg>
        <pc:spChg chg="mod">
          <ac:chgData name="Sarmad Raza" userId="8411c794f3141e47" providerId="LiveId" clId="{6EF6CD9C-F666-4679-A691-D6855089DCE6}" dt="2021-11-03T09:23:16.687" v="2175"/>
          <ac:spMkLst>
            <pc:docMk/>
            <pc:sldMk cId="228793633" sldId="2076137431"/>
            <ac:spMk id="142" creationId="{E60816A3-6CAF-4D9A-8E95-5A787C5E4133}"/>
          </ac:spMkLst>
        </pc:spChg>
        <pc:spChg chg="mod">
          <ac:chgData name="Sarmad Raza" userId="8411c794f3141e47" providerId="LiveId" clId="{6EF6CD9C-F666-4679-A691-D6855089DCE6}" dt="2021-11-03T09:23:16.687" v="2175"/>
          <ac:spMkLst>
            <pc:docMk/>
            <pc:sldMk cId="228793633" sldId="2076137431"/>
            <ac:spMk id="143" creationId="{E44CDD03-BC2B-4823-92F8-A8E5395B6BBF}"/>
          </ac:spMkLst>
        </pc:spChg>
        <pc:spChg chg="mod">
          <ac:chgData name="Sarmad Raza" userId="8411c794f3141e47" providerId="LiveId" clId="{6EF6CD9C-F666-4679-A691-D6855089DCE6}" dt="2021-11-03T09:23:16.687" v="2175"/>
          <ac:spMkLst>
            <pc:docMk/>
            <pc:sldMk cId="228793633" sldId="2076137431"/>
            <ac:spMk id="144" creationId="{FDE8BD5C-B75C-4536-9E03-7EF9E199425D}"/>
          </ac:spMkLst>
        </pc:spChg>
        <pc:spChg chg="mod">
          <ac:chgData name="Sarmad Raza" userId="8411c794f3141e47" providerId="LiveId" clId="{6EF6CD9C-F666-4679-A691-D6855089DCE6}" dt="2021-11-03T09:23:16.687" v="2175"/>
          <ac:spMkLst>
            <pc:docMk/>
            <pc:sldMk cId="228793633" sldId="2076137431"/>
            <ac:spMk id="145" creationId="{0228F797-9DC0-4067-AFF9-025ECFE31B5D}"/>
          </ac:spMkLst>
        </pc:spChg>
        <pc:spChg chg="add mod">
          <ac:chgData name="Sarmad Raza" userId="8411c794f3141e47" providerId="LiveId" clId="{6EF6CD9C-F666-4679-A691-D6855089DCE6}" dt="2021-11-03T09:23:16.687" v="2175"/>
          <ac:spMkLst>
            <pc:docMk/>
            <pc:sldMk cId="228793633" sldId="2076137431"/>
            <ac:spMk id="146" creationId="{8DEC33EB-96AF-4BFF-A84C-C1D0988312AC}"/>
          </ac:spMkLst>
        </pc:spChg>
        <pc:grpChg chg="add mod">
          <ac:chgData name="Sarmad Raza" userId="8411c794f3141e47" providerId="LiveId" clId="{6EF6CD9C-F666-4679-A691-D6855089DCE6}" dt="2021-11-03T09:23:16.687" v="2175"/>
          <ac:grpSpMkLst>
            <pc:docMk/>
            <pc:sldMk cId="228793633" sldId="2076137431"/>
            <ac:grpSpMk id="3" creationId="{CB7DEBC0-60AB-4FAB-893D-B7B4AC509C7E}"/>
          </ac:grpSpMkLst>
        </pc:grpChg>
        <pc:grpChg chg="add mod">
          <ac:chgData name="Sarmad Raza" userId="8411c794f3141e47" providerId="LiveId" clId="{6EF6CD9C-F666-4679-A691-D6855089DCE6}" dt="2021-11-03T09:23:16.687" v="2175"/>
          <ac:grpSpMkLst>
            <pc:docMk/>
            <pc:sldMk cId="228793633" sldId="2076137431"/>
            <ac:grpSpMk id="9" creationId="{4694C803-B368-4468-B79C-AE03069AB6F6}"/>
          </ac:grpSpMkLst>
        </pc:grpChg>
        <pc:grpChg chg="add mod">
          <ac:chgData name="Sarmad Raza" userId="8411c794f3141e47" providerId="LiveId" clId="{6EF6CD9C-F666-4679-A691-D6855089DCE6}" dt="2021-11-03T09:23:16.687" v="2175"/>
          <ac:grpSpMkLst>
            <pc:docMk/>
            <pc:sldMk cId="228793633" sldId="2076137431"/>
            <ac:grpSpMk id="29" creationId="{51D1A66B-BBAE-4707-A4F2-A1DE2611F143}"/>
          </ac:grpSpMkLst>
        </pc:grpChg>
        <pc:grpChg chg="mod">
          <ac:chgData name="Sarmad Raza" userId="8411c794f3141e47" providerId="LiveId" clId="{6EF6CD9C-F666-4679-A691-D6855089DCE6}" dt="2021-11-03T09:23:16.687" v="2175"/>
          <ac:grpSpMkLst>
            <pc:docMk/>
            <pc:sldMk cId="228793633" sldId="2076137431"/>
            <ac:grpSpMk id="32" creationId="{ACBBCE8D-31E9-4E90-8475-65CDF2402189}"/>
          </ac:grpSpMkLst>
        </pc:grpChg>
        <pc:grpChg chg="add mod">
          <ac:chgData name="Sarmad Raza" userId="8411c794f3141e47" providerId="LiveId" clId="{6EF6CD9C-F666-4679-A691-D6855089DCE6}" dt="2021-11-03T09:23:16.687" v="2175"/>
          <ac:grpSpMkLst>
            <pc:docMk/>
            <pc:sldMk cId="228793633" sldId="2076137431"/>
            <ac:grpSpMk id="37" creationId="{2E138A31-ECC8-4863-9A26-27BB516F68B9}"/>
          </ac:grpSpMkLst>
        </pc:grpChg>
        <pc:grpChg chg="mod">
          <ac:chgData name="Sarmad Raza" userId="8411c794f3141e47" providerId="LiveId" clId="{6EF6CD9C-F666-4679-A691-D6855089DCE6}" dt="2021-11-03T09:23:16.687" v="2175"/>
          <ac:grpSpMkLst>
            <pc:docMk/>
            <pc:sldMk cId="228793633" sldId="2076137431"/>
            <ac:grpSpMk id="39" creationId="{E1613F75-23B9-4EC5-B012-AEB884FF39DF}"/>
          </ac:grpSpMkLst>
        </pc:grpChg>
        <pc:grpChg chg="mod">
          <ac:chgData name="Sarmad Raza" userId="8411c794f3141e47" providerId="LiveId" clId="{6EF6CD9C-F666-4679-A691-D6855089DCE6}" dt="2021-11-03T09:23:16.687" v="2175"/>
          <ac:grpSpMkLst>
            <pc:docMk/>
            <pc:sldMk cId="228793633" sldId="2076137431"/>
            <ac:grpSpMk id="41" creationId="{E034E96A-E92B-4068-972F-1A140E7CD288}"/>
          </ac:grpSpMkLst>
        </pc:grpChg>
        <pc:grpChg chg="add mod">
          <ac:chgData name="Sarmad Raza" userId="8411c794f3141e47" providerId="LiveId" clId="{6EF6CD9C-F666-4679-A691-D6855089DCE6}" dt="2021-11-03T09:23:16.687" v="2175"/>
          <ac:grpSpMkLst>
            <pc:docMk/>
            <pc:sldMk cId="228793633" sldId="2076137431"/>
            <ac:grpSpMk id="86" creationId="{F82DCD98-3CD2-498F-8AB0-ED8A3F43FDF2}"/>
          </ac:grpSpMkLst>
        </pc:grpChg>
        <pc:grpChg chg="add mod">
          <ac:chgData name="Sarmad Raza" userId="8411c794f3141e47" providerId="LiveId" clId="{6EF6CD9C-F666-4679-A691-D6855089DCE6}" dt="2021-11-03T09:23:16.687" v="2175"/>
          <ac:grpSpMkLst>
            <pc:docMk/>
            <pc:sldMk cId="228793633" sldId="2076137431"/>
            <ac:grpSpMk id="106" creationId="{75B5A11B-6292-46ED-8BE7-74C63F42DC79}"/>
          </ac:grpSpMkLst>
        </pc:grpChg>
        <pc:grpChg chg="mod">
          <ac:chgData name="Sarmad Raza" userId="8411c794f3141e47" providerId="LiveId" clId="{6EF6CD9C-F666-4679-A691-D6855089DCE6}" dt="2021-11-03T09:23:16.687" v="2175"/>
          <ac:grpSpMkLst>
            <pc:docMk/>
            <pc:sldMk cId="228793633" sldId="2076137431"/>
            <ac:grpSpMk id="109" creationId="{CF163FA4-3F7A-4628-9D5C-4076AE192EC6}"/>
          </ac:grpSpMkLst>
        </pc:grpChg>
        <pc:cxnChg chg="mod">
          <ac:chgData name="Sarmad Raza" userId="8411c794f3141e47" providerId="LiveId" clId="{6EF6CD9C-F666-4679-A691-D6855089DCE6}" dt="2021-11-03T09:23:16.687" v="2175"/>
          <ac:cxnSpMkLst>
            <pc:docMk/>
            <pc:sldMk cId="228793633" sldId="2076137431"/>
            <ac:cxnSpMk id="12" creationId="{85F5501D-3BEF-4F72-A4BE-60F03C021428}"/>
          </ac:cxnSpMkLst>
        </pc:cxnChg>
        <pc:cxnChg chg="mod">
          <ac:chgData name="Sarmad Raza" userId="8411c794f3141e47" providerId="LiveId" clId="{6EF6CD9C-F666-4679-A691-D6855089DCE6}" dt="2021-11-03T09:23:16.687" v="2175"/>
          <ac:cxnSpMkLst>
            <pc:docMk/>
            <pc:sldMk cId="228793633" sldId="2076137431"/>
            <ac:cxnSpMk id="13" creationId="{88342A9F-8D42-4C94-BBD7-0377AECBEDFB}"/>
          </ac:cxnSpMkLst>
        </pc:cxnChg>
        <pc:cxnChg chg="add mod">
          <ac:chgData name="Sarmad Raza" userId="8411c794f3141e47" providerId="LiveId" clId="{6EF6CD9C-F666-4679-A691-D6855089DCE6}" dt="2021-11-03T09:23:16.687" v="2175"/>
          <ac:cxnSpMkLst>
            <pc:docMk/>
            <pc:sldMk cId="228793633" sldId="2076137431"/>
            <ac:cxnSpMk id="28" creationId="{A933750B-2A11-42DC-BDDA-C9966446A243}"/>
          </ac:cxnSpMkLst>
        </pc:cxnChg>
        <pc:cxnChg chg="mod">
          <ac:chgData name="Sarmad Raza" userId="8411c794f3141e47" providerId="LiveId" clId="{6EF6CD9C-F666-4679-A691-D6855089DCE6}" dt="2021-11-03T09:23:16.687" v="2175"/>
          <ac:cxnSpMkLst>
            <pc:docMk/>
            <pc:sldMk cId="228793633" sldId="2076137431"/>
            <ac:cxnSpMk id="31" creationId="{30A6044E-1B83-404B-8243-57B5C26780D0}"/>
          </ac:cxnSpMkLst>
        </pc:cxnChg>
        <pc:cxnChg chg="mod">
          <ac:chgData name="Sarmad Raza" userId="8411c794f3141e47" providerId="LiveId" clId="{6EF6CD9C-F666-4679-A691-D6855089DCE6}" dt="2021-11-03T09:23:16.687" v="2175"/>
          <ac:cxnSpMkLst>
            <pc:docMk/>
            <pc:sldMk cId="228793633" sldId="2076137431"/>
            <ac:cxnSpMk id="40" creationId="{D25FC073-4999-4704-9B2C-E15CCCD388AA}"/>
          </ac:cxnSpMkLst>
        </pc:cxnChg>
        <pc:cxnChg chg="mod">
          <ac:chgData name="Sarmad Raza" userId="8411c794f3141e47" providerId="LiveId" clId="{6EF6CD9C-F666-4679-A691-D6855089DCE6}" dt="2021-11-03T09:23:16.687" v="2175"/>
          <ac:cxnSpMkLst>
            <pc:docMk/>
            <pc:sldMk cId="228793633" sldId="2076137431"/>
            <ac:cxnSpMk id="108" creationId="{BE6BEA2B-156A-49CF-8733-383AB3694F49}"/>
          </ac:cxnSpMkLst>
        </pc:cxnChg>
      </pc:sldChg>
      <pc:sldChg chg="add">
        <pc:chgData name="Sarmad Raza" userId="8411c794f3141e47" providerId="LiveId" clId="{6EF6CD9C-F666-4679-A691-D6855089DCE6}" dt="2021-11-03T09:21:15.631" v="2170"/>
        <pc:sldMkLst>
          <pc:docMk/>
          <pc:sldMk cId="2020753546" sldId="2076137432"/>
        </pc:sldMkLst>
      </pc:sldChg>
      <pc:sldChg chg="addSp delSp modSp add mod ord">
        <pc:chgData name="Sarmad Raza" userId="8411c794f3141e47" providerId="LiveId" clId="{6EF6CD9C-F666-4679-A691-D6855089DCE6}" dt="2021-11-03T09:40:41.015" v="2620" actId="1076"/>
        <pc:sldMkLst>
          <pc:docMk/>
          <pc:sldMk cId="1752808269" sldId="2076137433"/>
        </pc:sldMkLst>
        <pc:spChg chg="mod">
          <ac:chgData name="Sarmad Raza" userId="8411c794f3141e47" providerId="LiveId" clId="{6EF6CD9C-F666-4679-A691-D6855089DCE6}" dt="2021-11-03T09:26:22.157" v="2205"/>
          <ac:spMkLst>
            <pc:docMk/>
            <pc:sldMk cId="1752808269" sldId="2076137433"/>
            <ac:spMk id="2" creationId="{8FD440EA-5B81-4994-AEC7-27E7637122FC}"/>
          </ac:spMkLst>
        </pc:spChg>
        <pc:picChg chg="add del mod">
          <ac:chgData name="Sarmad Raza" userId="8411c794f3141e47" providerId="LiveId" clId="{6EF6CD9C-F666-4679-A691-D6855089DCE6}" dt="2021-11-03T09:40:37.665" v="2618" actId="478"/>
          <ac:picMkLst>
            <pc:docMk/>
            <pc:sldMk cId="1752808269" sldId="2076137433"/>
            <ac:picMk id="7170" creationId="{D3C21CE5-8F94-446D-9733-7AB20635F6C0}"/>
          </ac:picMkLst>
        </pc:picChg>
        <pc:picChg chg="add mod">
          <ac:chgData name="Sarmad Raza" userId="8411c794f3141e47" providerId="LiveId" clId="{6EF6CD9C-F666-4679-A691-D6855089DCE6}" dt="2021-11-03T09:40:41.015" v="2620" actId="1076"/>
          <ac:picMkLst>
            <pc:docMk/>
            <pc:sldMk cId="1752808269" sldId="2076137433"/>
            <ac:picMk id="7172" creationId="{973A0FB5-9F08-4FE5-A91F-17E72C9200D4}"/>
          </ac:picMkLst>
        </pc:picChg>
      </pc:sldChg>
      <pc:sldChg chg="addSp delSp modSp add mod ord">
        <pc:chgData name="Sarmad Raza" userId="8411c794f3141e47" providerId="LiveId" clId="{6EF6CD9C-F666-4679-A691-D6855089DCE6}" dt="2021-11-03T09:38:18.539" v="2591" actId="1076"/>
        <pc:sldMkLst>
          <pc:docMk/>
          <pc:sldMk cId="4050290376" sldId="2076137434"/>
        </pc:sldMkLst>
        <pc:spChg chg="mod">
          <ac:chgData name="Sarmad Raza" userId="8411c794f3141e47" providerId="LiveId" clId="{6EF6CD9C-F666-4679-A691-D6855089DCE6}" dt="2021-11-03T09:28:38.187" v="2258" actId="20577"/>
          <ac:spMkLst>
            <pc:docMk/>
            <pc:sldMk cId="4050290376" sldId="2076137434"/>
            <ac:spMk id="2" creationId="{8FD440EA-5B81-4994-AEC7-27E7637122FC}"/>
          </ac:spMkLst>
        </pc:spChg>
        <pc:spChg chg="add mod">
          <ac:chgData name="Sarmad Raza" userId="8411c794f3141e47" providerId="LiveId" clId="{6EF6CD9C-F666-4679-A691-D6855089DCE6}" dt="2021-11-03T09:38:12.599" v="2589" actId="1076"/>
          <ac:spMkLst>
            <pc:docMk/>
            <pc:sldMk cId="4050290376" sldId="2076137434"/>
            <ac:spMk id="3" creationId="{793F1A92-331D-48E3-B660-FB06FF6EB55E}"/>
          </ac:spMkLst>
        </pc:spChg>
        <pc:spChg chg="add mod">
          <ac:chgData name="Sarmad Raza" userId="8411c794f3141e47" providerId="LiveId" clId="{6EF6CD9C-F666-4679-A691-D6855089DCE6}" dt="2021-11-03T09:38:02.914" v="2586" actId="1076"/>
          <ac:spMkLst>
            <pc:docMk/>
            <pc:sldMk cId="4050290376" sldId="2076137434"/>
            <ac:spMk id="4" creationId="{281FA400-5F77-4AF0-AF32-150706A0A5E0}"/>
          </ac:spMkLst>
        </pc:spChg>
        <pc:spChg chg="add mod">
          <ac:chgData name="Sarmad Raza" userId="8411c794f3141e47" providerId="LiveId" clId="{6EF6CD9C-F666-4679-A691-D6855089DCE6}" dt="2021-11-03T09:38:18.539" v="2591" actId="1076"/>
          <ac:spMkLst>
            <pc:docMk/>
            <pc:sldMk cId="4050290376" sldId="2076137434"/>
            <ac:spMk id="5" creationId="{B96C6BCC-2F80-48B9-BAB6-BC5466EBF0FD}"/>
          </ac:spMkLst>
        </pc:spChg>
        <pc:spChg chg="add del mod">
          <ac:chgData name="Sarmad Raza" userId="8411c794f3141e47" providerId="LiveId" clId="{6EF6CD9C-F666-4679-A691-D6855089DCE6}" dt="2021-11-03T09:31:32.625" v="2393" actId="21"/>
          <ac:spMkLst>
            <pc:docMk/>
            <pc:sldMk cId="4050290376" sldId="2076137434"/>
            <ac:spMk id="6" creationId="{398D5D74-ABFF-4A96-B65B-946BA79B05EC}"/>
          </ac:spMkLst>
        </pc:spChg>
        <pc:spChg chg="add mod">
          <ac:chgData name="Sarmad Raza" userId="8411c794f3141e47" providerId="LiveId" clId="{6EF6CD9C-F666-4679-A691-D6855089DCE6}" dt="2021-11-03T09:38:09.327" v="2588" actId="1076"/>
          <ac:spMkLst>
            <pc:docMk/>
            <pc:sldMk cId="4050290376" sldId="2076137434"/>
            <ac:spMk id="7" creationId="{FD6542CC-1D66-4B0C-9021-033790B1E909}"/>
          </ac:spMkLst>
        </pc:spChg>
        <pc:spChg chg="add del mod">
          <ac:chgData name="Sarmad Raza" userId="8411c794f3141e47" providerId="LiveId" clId="{6EF6CD9C-F666-4679-A691-D6855089DCE6}" dt="2021-11-03T09:36:11.798" v="2580" actId="21"/>
          <ac:spMkLst>
            <pc:docMk/>
            <pc:sldMk cId="4050290376" sldId="2076137434"/>
            <ac:spMk id="9" creationId="{A751DA20-E51A-416B-803A-2E6B701512A1}"/>
          </ac:spMkLst>
        </pc:spChg>
        <pc:spChg chg="add del mod">
          <ac:chgData name="Sarmad Raza" userId="8411c794f3141e47" providerId="LiveId" clId="{6EF6CD9C-F666-4679-A691-D6855089DCE6}" dt="2021-11-03T09:37:51.172" v="2585" actId="21"/>
          <ac:spMkLst>
            <pc:docMk/>
            <pc:sldMk cId="4050290376" sldId="2076137434"/>
            <ac:spMk id="10" creationId="{AB4361D9-D510-4646-B49D-18CB70953621}"/>
          </ac:spMkLst>
        </pc:spChg>
        <pc:picChg chg="add del mod">
          <ac:chgData name="Sarmad Raza" userId="8411c794f3141e47" providerId="LiveId" clId="{6EF6CD9C-F666-4679-A691-D6855089DCE6}" dt="2021-11-03T09:31:34.500" v="2394" actId="21"/>
          <ac:picMkLst>
            <pc:docMk/>
            <pc:sldMk cId="4050290376" sldId="2076137434"/>
            <ac:picMk id="8194" creationId="{757CE679-E0DC-423F-A100-035A28B2ED30}"/>
          </ac:picMkLst>
        </pc:picChg>
      </pc:sldChg>
      <pc:sldChg chg="addSp delSp modSp add mod">
        <pc:chgData name="Sarmad Raza" userId="8411c794f3141e47" providerId="LiveId" clId="{6EF6CD9C-F666-4679-A691-D6855089DCE6}" dt="2021-11-03T09:39:06.545" v="2617" actId="1076"/>
        <pc:sldMkLst>
          <pc:docMk/>
          <pc:sldMk cId="2767739359" sldId="2076137435"/>
        </pc:sldMkLst>
        <pc:spChg chg="mod">
          <ac:chgData name="Sarmad Raza" userId="8411c794f3141e47" providerId="LiveId" clId="{6EF6CD9C-F666-4679-A691-D6855089DCE6}" dt="2021-11-03T09:39:01.414" v="2615" actId="20577"/>
          <ac:spMkLst>
            <pc:docMk/>
            <pc:sldMk cId="2767739359" sldId="2076137435"/>
            <ac:spMk id="2" creationId="{8FD440EA-5B81-4994-AEC7-27E7637122FC}"/>
          </ac:spMkLst>
        </pc:spChg>
        <pc:spChg chg="del">
          <ac:chgData name="Sarmad Raza" userId="8411c794f3141e47" providerId="LiveId" clId="{6EF6CD9C-F666-4679-A691-D6855089DCE6}" dt="2021-11-03T09:38:24.012" v="2592" actId="21"/>
          <ac:spMkLst>
            <pc:docMk/>
            <pc:sldMk cId="2767739359" sldId="2076137435"/>
            <ac:spMk id="3" creationId="{793F1A92-331D-48E3-B660-FB06FF6EB55E}"/>
          </ac:spMkLst>
        </pc:spChg>
        <pc:spChg chg="del">
          <ac:chgData name="Sarmad Raza" userId="8411c794f3141e47" providerId="LiveId" clId="{6EF6CD9C-F666-4679-A691-D6855089DCE6}" dt="2021-11-03T09:38:24.012" v="2592" actId="21"/>
          <ac:spMkLst>
            <pc:docMk/>
            <pc:sldMk cId="2767739359" sldId="2076137435"/>
            <ac:spMk id="4" creationId="{281FA400-5F77-4AF0-AF32-150706A0A5E0}"/>
          </ac:spMkLst>
        </pc:spChg>
        <pc:spChg chg="del">
          <ac:chgData name="Sarmad Raza" userId="8411c794f3141e47" providerId="LiveId" clId="{6EF6CD9C-F666-4679-A691-D6855089DCE6}" dt="2021-11-03T09:38:24.012" v="2592" actId="21"/>
          <ac:spMkLst>
            <pc:docMk/>
            <pc:sldMk cId="2767739359" sldId="2076137435"/>
            <ac:spMk id="5" creationId="{B96C6BCC-2F80-48B9-BAB6-BC5466EBF0FD}"/>
          </ac:spMkLst>
        </pc:spChg>
        <pc:spChg chg="add del mod">
          <ac:chgData name="Sarmad Raza" userId="8411c794f3141e47" providerId="LiveId" clId="{6EF6CD9C-F666-4679-A691-D6855089DCE6}" dt="2021-11-03T09:39:03.573" v="2616" actId="21"/>
          <ac:spMkLst>
            <pc:docMk/>
            <pc:sldMk cId="2767739359" sldId="2076137435"/>
            <ac:spMk id="6" creationId="{398D5D74-ABFF-4A96-B65B-946BA79B05EC}"/>
          </ac:spMkLst>
        </pc:spChg>
        <pc:spChg chg="del">
          <ac:chgData name="Sarmad Raza" userId="8411c794f3141e47" providerId="LiveId" clId="{6EF6CD9C-F666-4679-A691-D6855089DCE6}" dt="2021-11-03T09:38:24.012" v="2592" actId="21"/>
          <ac:spMkLst>
            <pc:docMk/>
            <pc:sldMk cId="2767739359" sldId="2076137435"/>
            <ac:spMk id="7" creationId="{FD6542CC-1D66-4B0C-9021-033790B1E909}"/>
          </ac:spMkLst>
        </pc:spChg>
        <pc:picChg chg="mod">
          <ac:chgData name="Sarmad Raza" userId="8411c794f3141e47" providerId="LiveId" clId="{6EF6CD9C-F666-4679-A691-D6855089DCE6}" dt="2021-11-03T09:39:06.545" v="2617" actId="1076"/>
          <ac:picMkLst>
            <pc:docMk/>
            <pc:sldMk cId="2767739359" sldId="2076137435"/>
            <ac:picMk id="8194" creationId="{757CE679-E0DC-423F-A100-035A28B2ED30}"/>
          </ac:picMkLst>
        </pc:picChg>
      </pc:sldChg>
      <pc:sldChg chg="del">
        <pc:chgData name="Sarmad Raza" userId="8411c794f3141e47" providerId="LiveId" clId="{6EF6CD9C-F666-4679-A691-D6855089DCE6}" dt="2021-11-03T09:57:10.474" v="3709"/>
        <pc:sldMkLst>
          <pc:docMk/>
          <pc:sldMk cId="613544136" sldId="2076137436"/>
        </pc:sldMkLst>
      </pc:sldChg>
      <pc:sldChg chg="addSp delSp modSp new del mod">
        <pc:chgData name="Sarmad Raza" userId="8411c794f3141e47" providerId="LiveId" clId="{6EF6CD9C-F666-4679-A691-D6855089DCE6}" dt="2021-11-03T09:46:53.796" v="2911" actId="2696"/>
        <pc:sldMkLst>
          <pc:docMk/>
          <pc:sldMk cId="803083688" sldId="2076137436"/>
        </pc:sldMkLst>
        <pc:spChg chg="mod">
          <ac:chgData name="Sarmad Raza" userId="8411c794f3141e47" providerId="LiveId" clId="{6EF6CD9C-F666-4679-A691-D6855089DCE6}" dt="2021-11-03T09:43:31.423" v="2796" actId="20577"/>
          <ac:spMkLst>
            <pc:docMk/>
            <pc:sldMk cId="803083688" sldId="2076137436"/>
            <ac:spMk id="2" creationId="{E3FA4F63-B832-49D0-B04F-AB2AF2274FB4}"/>
          </ac:spMkLst>
        </pc:spChg>
        <pc:spChg chg="add mod">
          <ac:chgData name="Sarmad Raza" userId="8411c794f3141e47" providerId="LiveId" clId="{6EF6CD9C-F666-4679-A691-D6855089DCE6}" dt="2021-11-03T09:45:26.208" v="2910" actId="1076"/>
          <ac:spMkLst>
            <pc:docMk/>
            <pc:sldMk cId="803083688" sldId="2076137436"/>
            <ac:spMk id="3" creationId="{7A9B7FD9-FF85-4BB4-B112-99D178BAACB0}"/>
          </ac:spMkLst>
        </pc:spChg>
        <pc:spChg chg="add mod">
          <ac:chgData name="Sarmad Raza" userId="8411c794f3141e47" providerId="LiveId" clId="{6EF6CD9C-F666-4679-A691-D6855089DCE6}" dt="2021-11-03T09:45:24.897" v="2909" actId="1076"/>
          <ac:spMkLst>
            <pc:docMk/>
            <pc:sldMk cId="803083688" sldId="2076137436"/>
            <ac:spMk id="4" creationId="{E0BBBD7D-96EA-415F-A21F-5DBC7B4FAFEA}"/>
          </ac:spMkLst>
        </pc:spChg>
        <pc:spChg chg="add del mod">
          <ac:chgData name="Sarmad Raza" userId="8411c794f3141e47" providerId="LiveId" clId="{6EF6CD9C-F666-4679-A691-D6855089DCE6}" dt="2021-11-03T09:45:22.367" v="2908" actId="21"/>
          <ac:spMkLst>
            <pc:docMk/>
            <pc:sldMk cId="803083688" sldId="2076137436"/>
            <ac:spMk id="5" creationId="{E33C804D-F62A-4EA6-A7FE-615CF7D8E392}"/>
          </ac:spMkLst>
        </pc:spChg>
      </pc:sldChg>
      <pc:sldChg chg="del">
        <pc:chgData name="Sarmad Raza" userId="8411c794f3141e47" providerId="LiveId" clId="{6EF6CD9C-F666-4679-A691-D6855089DCE6}" dt="2021-11-03T09:57:10.474" v="3709"/>
        <pc:sldMkLst>
          <pc:docMk/>
          <pc:sldMk cId="4060695315" sldId="2076137437"/>
        </pc:sldMkLst>
      </pc:sldChg>
      <pc:sldChg chg="del">
        <pc:chgData name="Sarmad Raza" userId="8411c794f3141e47" providerId="LiveId" clId="{6EF6CD9C-F666-4679-A691-D6855089DCE6}" dt="2021-11-03T09:57:10.474" v="3709"/>
        <pc:sldMkLst>
          <pc:docMk/>
          <pc:sldMk cId="293186342" sldId="2076137438"/>
        </pc:sldMkLst>
      </pc:sldChg>
      <pc:sldChg chg="del">
        <pc:chgData name="Sarmad Raza" userId="8411c794f3141e47" providerId="LiveId" clId="{6EF6CD9C-F666-4679-A691-D6855089DCE6}" dt="2021-11-03T09:57:10.474" v="3709"/>
        <pc:sldMkLst>
          <pc:docMk/>
          <pc:sldMk cId="194580258" sldId="2076137439"/>
        </pc:sldMkLst>
      </pc:sldChg>
      <pc:sldChg chg="del">
        <pc:chgData name="Sarmad Raza" userId="8411c794f3141e47" providerId="LiveId" clId="{6EF6CD9C-F666-4679-A691-D6855089DCE6}" dt="2021-11-03T09:57:10.474" v="3709"/>
        <pc:sldMkLst>
          <pc:docMk/>
          <pc:sldMk cId="3949472572" sldId="2076137440"/>
        </pc:sldMkLst>
      </pc:sldChg>
      <pc:sldChg chg="del">
        <pc:chgData name="Sarmad Raza" userId="8411c794f3141e47" providerId="LiveId" clId="{6EF6CD9C-F666-4679-A691-D6855089DCE6}" dt="2021-11-03T09:57:10.474" v="3709"/>
        <pc:sldMkLst>
          <pc:docMk/>
          <pc:sldMk cId="1890926091" sldId="2076137441"/>
        </pc:sldMkLst>
      </pc:sldChg>
      <pc:sldChg chg="del">
        <pc:chgData name="Sarmad Raza" userId="8411c794f3141e47" providerId="LiveId" clId="{6EF6CD9C-F666-4679-A691-D6855089DCE6}" dt="2021-11-03T09:57:10.474" v="3709"/>
        <pc:sldMkLst>
          <pc:docMk/>
          <pc:sldMk cId="3566445341" sldId="2076137442"/>
        </pc:sldMkLst>
      </pc:sldChg>
      <pc:sldChg chg="del">
        <pc:chgData name="Sarmad Raza" userId="8411c794f3141e47" providerId="LiveId" clId="{6EF6CD9C-F666-4679-A691-D6855089DCE6}" dt="2021-11-03T09:57:10.474" v="3709"/>
        <pc:sldMkLst>
          <pc:docMk/>
          <pc:sldMk cId="681844108" sldId="2076137443"/>
        </pc:sldMkLst>
      </pc:sldChg>
      <pc:sldChg chg="del">
        <pc:chgData name="Sarmad Raza" userId="8411c794f3141e47" providerId="LiveId" clId="{6EF6CD9C-F666-4679-A691-D6855089DCE6}" dt="2021-11-03T09:57:10.474" v="3709"/>
        <pc:sldMkLst>
          <pc:docMk/>
          <pc:sldMk cId="944163340" sldId="2076137444"/>
        </pc:sldMkLst>
      </pc:sldChg>
      <pc:sldChg chg="del">
        <pc:chgData name="Sarmad Raza" userId="8411c794f3141e47" providerId="LiveId" clId="{6EF6CD9C-F666-4679-A691-D6855089DCE6}" dt="2021-11-03T09:57:10.474" v="3709"/>
        <pc:sldMkLst>
          <pc:docMk/>
          <pc:sldMk cId="3697686963" sldId="2076137445"/>
        </pc:sldMkLst>
      </pc:sldChg>
      <pc:sldChg chg="del">
        <pc:chgData name="Sarmad Raza" userId="8411c794f3141e47" providerId="LiveId" clId="{6EF6CD9C-F666-4679-A691-D6855089DCE6}" dt="2021-11-03T09:57:10.474" v="3709"/>
        <pc:sldMkLst>
          <pc:docMk/>
          <pc:sldMk cId="2586957614" sldId="2076137446"/>
        </pc:sldMkLst>
      </pc:sldChg>
      <pc:sldChg chg="del">
        <pc:chgData name="Sarmad Raza" userId="8411c794f3141e47" providerId="LiveId" clId="{6EF6CD9C-F666-4679-A691-D6855089DCE6}" dt="2021-11-03T09:57:10.474" v="3709"/>
        <pc:sldMkLst>
          <pc:docMk/>
          <pc:sldMk cId="415221788" sldId="2076137447"/>
        </pc:sldMkLst>
      </pc:sldChg>
      <pc:sldChg chg="del">
        <pc:chgData name="Sarmad Raza" userId="8411c794f3141e47" providerId="LiveId" clId="{6EF6CD9C-F666-4679-A691-D6855089DCE6}" dt="2021-11-03T09:57:10.474" v="3709"/>
        <pc:sldMkLst>
          <pc:docMk/>
          <pc:sldMk cId="178159461" sldId="2076137448"/>
        </pc:sldMkLst>
      </pc:sldChg>
      <pc:sldChg chg="del">
        <pc:chgData name="Sarmad Raza" userId="8411c794f3141e47" providerId="LiveId" clId="{6EF6CD9C-F666-4679-A691-D6855089DCE6}" dt="2021-11-03T09:57:10.474" v="3709"/>
        <pc:sldMkLst>
          <pc:docMk/>
          <pc:sldMk cId="2761876345" sldId="2076137449"/>
        </pc:sldMkLst>
      </pc:sldChg>
      <pc:sldChg chg="del">
        <pc:chgData name="Sarmad Raza" userId="8411c794f3141e47" providerId="LiveId" clId="{6EF6CD9C-F666-4679-A691-D6855089DCE6}" dt="2021-11-03T09:57:10.474" v="3709"/>
        <pc:sldMkLst>
          <pc:docMk/>
          <pc:sldMk cId="1899723662" sldId="2076137450"/>
        </pc:sldMkLst>
      </pc:sldChg>
      <pc:sldChg chg="del">
        <pc:chgData name="Sarmad Raza" userId="8411c794f3141e47" providerId="LiveId" clId="{6EF6CD9C-F666-4679-A691-D6855089DCE6}" dt="2021-11-03T09:57:10.474" v="3709"/>
        <pc:sldMkLst>
          <pc:docMk/>
          <pc:sldMk cId="2242664522" sldId="2076137451"/>
        </pc:sldMkLst>
      </pc:sldChg>
      <pc:sldChg chg="del">
        <pc:chgData name="Sarmad Raza" userId="8411c794f3141e47" providerId="LiveId" clId="{6EF6CD9C-F666-4679-A691-D6855089DCE6}" dt="2021-11-03T09:57:10.474" v="3709"/>
        <pc:sldMkLst>
          <pc:docMk/>
          <pc:sldMk cId="525791710" sldId="2076137452"/>
        </pc:sldMkLst>
      </pc:sldChg>
      <pc:sldChg chg="del">
        <pc:chgData name="Sarmad Raza" userId="8411c794f3141e47" providerId="LiveId" clId="{6EF6CD9C-F666-4679-A691-D6855089DCE6}" dt="2021-11-03T09:57:10.474" v="3709"/>
        <pc:sldMkLst>
          <pc:docMk/>
          <pc:sldMk cId="726944735" sldId="2076137453"/>
        </pc:sldMkLst>
      </pc:sldChg>
      <pc:sldChg chg="del">
        <pc:chgData name="Sarmad Raza" userId="8411c794f3141e47" providerId="LiveId" clId="{6EF6CD9C-F666-4679-A691-D6855089DCE6}" dt="2021-11-03T09:57:10.474" v="3709"/>
        <pc:sldMkLst>
          <pc:docMk/>
          <pc:sldMk cId="1865944528" sldId="2076137454"/>
        </pc:sldMkLst>
      </pc:sldChg>
      <pc:sldChg chg="del">
        <pc:chgData name="Sarmad Raza" userId="8411c794f3141e47" providerId="LiveId" clId="{6EF6CD9C-F666-4679-A691-D6855089DCE6}" dt="2021-11-03T09:57:10.474" v="3709"/>
        <pc:sldMkLst>
          <pc:docMk/>
          <pc:sldMk cId="3324396169" sldId="2076137455"/>
        </pc:sldMkLst>
      </pc:sldChg>
      <pc:sldMasterChg chg="delSldLayout">
        <pc:chgData name="Sarmad Raza" userId="8411c794f3141e47" providerId="LiveId" clId="{6EF6CD9C-F666-4679-A691-D6855089DCE6}" dt="2021-11-01T09:40:54.104" v="559" actId="47"/>
        <pc:sldMasterMkLst>
          <pc:docMk/>
          <pc:sldMasterMk cId="1790270825" sldId="2147484082"/>
        </pc:sldMasterMkLst>
        <pc:sldLayoutChg chg="del">
          <pc:chgData name="Sarmad Raza" userId="8411c794f3141e47" providerId="LiveId" clId="{6EF6CD9C-F666-4679-A691-D6855089DCE6}" dt="2021-11-01T09:40:54.104" v="559" actId="47"/>
          <pc:sldLayoutMkLst>
            <pc:docMk/>
            <pc:sldMasterMk cId="1790270825" sldId="2147484082"/>
            <pc:sldLayoutMk cId="3668584336" sldId="2147489817"/>
          </pc:sldLayoutMkLst>
        </pc:sldLayoutChg>
      </pc:sldMasterChg>
      <pc:sldMasterChg chg="delSldLayout">
        <pc:chgData name="Sarmad Raza" userId="8411c794f3141e47" providerId="LiveId" clId="{6EF6CD9C-F666-4679-A691-D6855089DCE6}" dt="2021-11-01T09:41:11.950" v="635" actId="47"/>
        <pc:sldMasterMkLst>
          <pc:docMk/>
          <pc:sldMasterMk cId="545301422" sldId="2147488175"/>
        </pc:sldMasterMkLst>
        <pc:sldLayoutChg chg="del">
          <pc:chgData name="Sarmad Raza" userId="8411c794f3141e47" providerId="LiveId" clId="{6EF6CD9C-F666-4679-A691-D6855089DCE6}" dt="2021-11-01T09:41:11.950" v="635" actId="47"/>
          <pc:sldLayoutMkLst>
            <pc:docMk/>
            <pc:sldMasterMk cId="545301422" sldId="2147488175"/>
            <pc:sldLayoutMk cId="362345780" sldId="2147488207"/>
          </pc:sldLayoutMkLst>
        </pc:sldLayoutChg>
      </pc:sldMasterChg>
      <pc:sldMasterChg chg="addSldLayout delSldLayout">
        <pc:chgData name="Sarmad Raza" userId="8411c794f3141e47" providerId="LiveId" clId="{6EF6CD9C-F666-4679-A691-D6855089DCE6}" dt="2021-11-01T09:41:28.331" v="657" actId="47"/>
        <pc:sldMasterMkLst>
          <pc:docMk/>
          <pc:sldMasterMk cId="2884435974" sldId="2147489712"/>
        </pc:sldMasterMkLst>
        <pc:sldLayoutChg chg="add del">
          <pc:chgData name="Sarmad Raza" userId="8411c794f3141e47" providerId="LiveId" clId="{6EF6CD9C-F666-4679-A691-D6855089DCE6}" dt="2021-11-01T09:41:28.331" v="657" actId="47"/>
          <pc:sldLayoutMkLst>
            <pc:docMk/>
            <pc:sldMasterMk cId="2884435974" sldId="2147489712"/>
            <pc:sldLayoutMk cId="3805232529" sldId="2147489818"/>
          </pc:sldLayoutMkLst>
        </pc:sldLayoutChg>
      </pc:sldMasterChg>
      <pc:sldMasterChg chg="delSldLayout">
        <pc:chgData name="Sarmad Raza" userId="8411c794f3141e47" providerId="LiveId" clId="{6EF6CD9C-F666-4679-A691-D6855089DCE6}" dt="2021-11-01T09:40:50.225" v="543" actId="47"/>
        <pc:sldMasterMkLst>
          <pc:docMk/>
          <pc:sldMasterMk cId="3109761277" sldId="2147489719"/>
        </pc:sldMasterMkLst>
        <pc:sldLayoutChg chg="del">
          <pc:chgData name="Sarmad Raza" userId="8411c794f3141e47" providerId="LiveId" clId="{6EF6CD9C-F666-4679-A691-D6855089DCE6}" dt="2021-11-01T09:40:50.225" v="543" actId="47"/>
          <pc:sldLayoutMkLst>
            <pc:docMk/>
            <pc:sldMasterMk cId="3109761277" sldId="2147489719"/>
            <pc:sldLayoutMk cId="3277528893" sldId="214748981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11/3/2021</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77825" y="685800"/>
            <a:ext cx="610235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11/3/2021</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218"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140" indent="-107896"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475"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274" indent="-149705"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144" indent="-117337" algn="l" defTabSz="932218"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0549" algn="l" defTabSz="932218" rtl="0" eaLnBrk="1" latinLnBrk="0" hangingPunct="1">
      <a:defRPr sz="1199" kern="1200">
        <a:solidFill>
          <a:schemeClr val="tx1"/>
        </a:solidFill>
        <a:latin typeface="+mn-lt"/>
        <a:ea typeface="+mn-ea"/>
        <a:cs typeface="+mn-cs"/>
      </a:defRPr>
    </a:lvl6pPr>
    <a:lvl7pPr marL="2796657" algn="l" defTabSz="932218" rtl="0" eaLnBrk="1" latinLnBrk="0" hangingPunct="1">
      <a:defRPr sz="1199" kern="1200">
        <a:solidFill>
          <a:schemeClr val="tx1"/>
        </a:solidFill>
        <a:latin typeface="+mn-lt"/>
        <a:ea typeface="+mn-ea"/>
        <a:cs typeface="+mn-cs"/>
      </a:defRPr>
    </a:lvl7pPr>
    <a:lvl8pPr marL="3262765" algn="l" defTabSz="932218" rtl="0" eaLnBrk="1" latinLnBrk="0" hangingPunct="1">
      <a:defRPr sz="1199" kern="1200">
        <a:solidFill>
          <a:schemeClr val="tx1"/>
        </a:solidFill>
        <a:latin typeface="+mn-lt"/>
        <a:ea typeface="+mn-ea"/>
        <a:cs typeface="+mn-cs"/>
      </a:defRPr>
    </a:lvl8pPr>
    <a:lvl9pPr marL="3728876" algn="l" defTabSz="932218"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827515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5422387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92533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205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3660368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3705068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3657592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a:t>How Cloud Can Help DevOps Transformation</a:t>
            </a:r>
            <a:endParaRPr lang="en-GB"/>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18045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900" dirty="0"/>
              <a:t>How Cloud Can Help DevOps Transformation</a:t>
            </a:r>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06772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54219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942566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E74353ED-ACB2-44BF-A903-985B0AF962B7}"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11/3/2021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5"/>
          </p:nvPr>
        </p:nvSpPr>
        <p:spPr/>
        <p:txBody>
          <a:bodyPr/>
          <a:lstStyle/>
          <a:p>
            <a:pPr marL="0" marR="0" lvl="0" indent="0" algn="r" defTabSz="932218"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218"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29312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05861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289196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13640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Footer Placeholder 3"/>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
          </p:nvPr>
        </p:nvSpPr>
        <p:spPr/>
        <p:txBody>
          <a:bodyPr/>
          <a:lstStyle/>
          <a:p>
            <a:fld id="{E74353ED-ACB2-44BF-A903-985B0AF962B7}" type="datetime1">
              <a:rPr lang="en-US" smtClean="0"/>
              <a:t>11/3/2021</a:t>
            </a:fld>
            <a:endParaRPr lang="en-US" dirty="0"/>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41338464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4.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emf"/><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9.xml"/><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a:xfrm>
            <a:off x="274640" y="294942"/>
            <a:ext cx="11889564" cy="916534"/>
          </a:xfrm>
        </p:spPr>
        <p:txBody>
          <a:bodyPr/>
          <a:lstStyle>
            <a:lvl1pPr>
              <a:defRPr sz="4800">
                <a:solidFill>
                  <a:schemeClr val="tx1"/>
                </a:solidFill>
              </a:defRPr>
            </a:lvl1pPr>
          </a:lstStyle>
          <a:p>
            <a:r>
              <a:rPr lang="en-US" dirty="0"/>
              <a:t>Click to edit Master title style</a:t>
            </a:r>
          </a:p>
        </p:txBody>
      </p:sp>
      <p:sp>
        <p:nvSpPr>
          <p:cNvPr id="5" name="Text Placeholder 3"/>
          <p:cNvSpPr>
            <a:spLocks noGrp="1"/>
          </p:cNvSpPr>
          <p:nvPr>
            <p:ph type="body" sz="quarter" idx="13"/>
          </p:nvPr>
        </p:nvSpPr>
        <p:spPr>
          <a:xfrm>
            <a:off x="274640" y="1816894"/>
            <a:ext cx="11889564" cy="2089706"/>
          </a:xfrm>
        </p:spPr>
        <p:txBody>
          <a:bodyPr/>
          <a:lstStyle>
            <a:lvl1pPr marL="0" indent="0">
              <a:buNone/>
              <a:defRPr>
                <a:solidFill>
                  <a:schemeClr val="bg1"/>
                </a:solidFill>
              </a:defRPr>
            </a:lvl1pPr>
            <a:lvl2pPr marL="28543" indent="0">
              <a:buNone/>
              <a:defRPr sz="1998"/>
            </a:lvl2pPr>
            <a:lvl3pPr marL="223590" indent="0">
              <a:buNone/>
              <a:defRPr sz="1998"/>
            </a:lvl3pPr>
            <a:lvl4pPr marL="475723" indent="0">
              <a:buNone/>
              <a:defRPr sz="1798"/>
            </a:lvl4pPr>
            <a:lvl5pPr marL="738957" indent="0">
              <a:buNone/>
              <a:defRPr sz="1798"/>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F1BED56F-D821-4BC0-9D29-2884D40B1951}"/>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6" name="Picture 15">
            <a:extLst>
              <a:ext uri="{FF2B5EF4-FFF2-40B4-BE49-F238E27FC236}">
                <a16:creationId xmlns:a16="http://schemas.microsoft.com/office/drawing/2014/main" id="{8DDE17DF-9F89-401F-BFED-563A71D33A8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7" name="Picture 6">
            <a:extLst>
              <a:ext uri="{FF2B5EF4-FFF2-40B4-BE49-F238E27FC236}">
                <a16:creationId xmlns:a16="http://schemas.microsoft.com/office/drawing/2014/main" id="{E72C1C68-2535-4D5B-87F2-27CFD04D5C3C}"/>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a:extLst>
              <a:ext uri="{FF2B5EF4-FFF2-40B4-BE49-F238E27FC236}">
                <a16:creationId xmlns:a16="http://schemas.microsoft.com/office/drawing/2014/main" id="{1C7D8A2B-9C1B-410F-9322-EC9A2122215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icrosoft Certified Trainer Network - Posts | Facebook">
            <a:extLst>
              <a:ext uri="{FF2B5EF4-FFF2-40B4-BE49-F238E27FC236}">
                <a16:creationId xmlns:a16="http://schemas.microsoft.com/office/drawing/2014/main" id="{DBF84CAA-3A9E-4F3B-BA66-A824E40C5C57}"/>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8993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4F24C3-883C-4BAD-A92F-A62E5180FEB2}"/>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a:extLst>
              <a:ext uri="{FF2B5EF4-FFF2-40B4-BE49-F238E27FC236}">
                <a16:creationId xmlns:a16="http://schemas.microsoft.com/office/drawing/2014/main" id="{51D88CA2-FE37-47FC-98B2-665E28239DB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Picture 8">
            <a:extLst>
              <a:ext uri="{FF2B5EF4-FFF2-40B4-BE49-F238E27FC236}">
                <a16:creationId xmlns:a16="http://schemas.microsoft.com/office/drawing/2014/main" id="{3444D153-916F-4560-8A8E-3A2F9384649A}"/>
              </a:ext>
            </a:extLst>
          </p:cNvPr>
          <p:cNvPicPr>
            <a:picLocks noChangeAspect="1"/>
          </p:cNvPicPr>
          <p:nvPr/>
        </p:nvPicPr>
        <p:blipFill rotWithShape="1">
          <a:blip r:embed="rId2"/>
          <a:srcRect/>
          <a:stretch/>
        </p:blipFill>
        <p:spPr>
          <a:xfrm>
            <a:off x="11376192" y="6720227"/>
            <a:ext cx="262462" cy="253221"/>
          </a:xfrm>
          <a:prstGeom prst="rect">
            <a:avLst/>
          </a:prstGeom>
        </p:spPr>
      </p:pic>
      <p:sp>
        <p:nvSpPr>
          <p:cNvPr id="2" name="Title 1"/>
          <p:cNvSpPr>
            <a:spLocks noGrp="1"/>
          </p:cNvSpPr>
          <p:nvPr>
            <p:ph type="title"/>
          </p:nvPr>
        </p:nvSpPr>
        <p:spPr>
          <a:xfrm>
            <a:off x="274640" y="216694"/>
            <a:ext cx="11889564" cy="916534"/>
          </a:xfrm>
        </p:spPr>
        <p:txBody>
          <a:bodyPr/>
          <a:lstStyle>
            <a:lvl1pPr>
              <a:defRPr sz="4800">
                <a:solidFill>
                  <a:schemeClr val="tx1"/>
                </a:solidFill>
              </a:defRPr>
            </a:lvl1pPr>
          </a:lstStyle>
          <a:p>
            <a:r>
              <a:rPr lang="en-US" dirty="0"/>
              <a:t>Click to edit Master title style</a:t>
            </a:r>
          </a:p>
        </p:txBody>
      </p:sp>
      <p:pic>
        <p:nvPicPr>
          <p:cNvPr id="2054" name="Picture 6">
            <a:extLst>
              <a:ext uri="{FF2B5EF4-FFF2-40B4-BE49-F238E27FC236}">
                <a16:creationId xmlns:a16="http://schemas.microsoft.com/office/drawing/2014/main" id="{E953E9F5-7BD4-4A8E-BA59-7246D6A9E48A}"/>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B7087FF4-65B8-4E11-B4AB-89870A5009D5}"/>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icrosoft Certified Trainer Network - Posts | Facebook">
            <a:extLst>
              <a:ext uri="{FF2B5EF4-FFF2-40B4-BE49-F238E27FC236}">
                <a16:creationId xmlns:a16="http://schemas.microsoft.com/office/drawing/2014/main" id="{841C2A77-3797-4B8F-858A-1D60F4088A05}"/>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22BFD74-9B53-4227-8687-34614952515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3889584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1" name="Rectangle 20">
            <a:extLst>
              <a:ext uri="{FF2B5EF4-FFF2-40B4-BE49-F238E27FC236}">
                <a16:creationId xmlns:a16="http://schemas.microsoft.com/office/drawing/2014/main" id="{2EA6A052-7CDB-4FD0-87E7-DCEC6F3D636D}"/>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2897AF1E-AB7F-488C-856D-F1491BF9EA5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6A363C7-4B03-4C65-853F-FF20F52AEEC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7" name="Picture 26">
            <a:extLst>
              <a:ext uri="{FF2B5EF4-FFF2-40B4-BE49-F238E27FC236}">
                <a16:creationId xmlns:a16="http://schemas.microsoft.com/office/drawing/2014/main" id="{631208DE-EC4F-46C6-BD4F-87FF70E57925}"/>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4" name="Picture 6">
            <a:extLst>
              <a:ext uri="{FF2B5EF4-FFF2-40B4-BE49-F238E27FC236}">
                <a16:creationId xmlns:a16="http://schemas.microsoft.com/office/drawing/2014/main" id="{170A3838-CC78-4531-891B-F8233FF1BA17}"/>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8">
            <a:extLst>
              <a:ext uri="{FF2B5EF4-FFF2-40B4-BE49-F238E27FC236}">
                <a16:creationId xmlns:a16="http://schemas.microsoft.com/office/drawing/2014/main" id="{E8341077-7929-485C-8644-87F736A5023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Certified Trainer Network - Posts | Facebook">
            <a:extLst>
              <a:ext uri="{FF2B5EF4-FFF2-40B4-BE49-F238E27FC236}">
                <a16:creationId xmlns:a16="http://schemas.microsoft.com/office/drawing/2014/main" id="{BDD2EB59-5E34-4D2F-94D6-D1A1C502859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06139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1947812"/>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1740447"/>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1740447"/>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6" name="Text Placeholder 9">
            <a:extLst>
              <a:ext uri="{FF2B5EF4-FFF2-40B4-BE49-F238E27FC236}">
                <a16:creationId xmlns:a16="http://schemas.microsoft.com/office/drawing/2014/main" id="{54B9CF78-A186-D445-9293-DB69239F7C3B}"/>
              </a:ext>
            </a:extLst>
          </p:cNvPr>
          <p:cNvSpPr>
            <a:spLocks noGrp="1"/>
          </p:cNvSpPr>
          <p:nvPr>
            <p:ph type="body" sz="quarter" idx="20" hasCustomPrompt="1"/>
          </p:nvPr>
        </p:nvSpPr>
        <p:spPr>
          <a:xfrm>
            <a:off x="2217281" y="3019940"/>
            <a:ext cx="9608083" cy="438966"/>
          </a:xfrm>
        </p:spPr>
        <p:txBody>
          <a:bodyPr lIns="274320" anchor="ctr"/>
          <a:lstStyle>
            <a:lvl1pPr marL="0" indent="0" algn="l">
              <a:buNone/>
              <a:defRPr/>
            </a:lvl1pPr>
          </a:lstStyle>
          <a:p>
            <a:pPr lvl="0"/>
            <a:r>
              <a:rPr lang="en-US"/>
              <a:t>Click to add text</a:t>
            </a:r>
          </a:p>
        </p:txBody>
      </p:sp>
      <p:sp>
        <p:nvSpPr>
          <p:cNvPr id="30" name="Rectangle 29">
            <a:extLst>
              <a:ext uri="{FF2B5EF4-FFF2-40B4-BE49-F238E27FC236}">
                <a16:creationId xmlns:a16="http://schemas.microsoft.com/office/drawing/2014/main" id="{B410D8D3-85A2-B64C-8408-7D796D18CCBE}"/>
              </a:ext>
            </a:extLst>
          </p:cNvPr>
          <p:cNvSpPr/>
          <p:nvPr userDrawn="1"/>
        </p:nvSpPr>
        <p:spPr bwMode="auto">
          <a:xfrm>
            <a:off x="-14160" y="2812575"/>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1" name="Rectangle 30">
            <a:extLst>
              <a:ext uri="{FF2B5EF4-FFF2-40B4-BE49-F238E27FC236}">
                <a16:creationId xmlns:a16="http://schemas.microsoft.com/office/drawing/2014/main" id="{5837222B-CE0A-5A4F-B112-13E6FAF0ACA7}"/>
              </a:ext>
            </a:extLst>
          </p:cNvPr>
          <p:cNvSpPr/>
          <p:nvPr userDrawn="1"/>
        </p:nvSpPr>
        <p:spPr bwMode="auto">
          <a:xfrm>
            <a:off x="-14160" y="2812575"/>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 Placeholder 9">
            <a:extLst>
              <a:ext uri="{FF2B5EF4-FFF2-40B4-BE49-F238E27FC236}">
                <a16:creationId xmlns:a16="http://schemas.microsoft.com/office/drawing/2014/main" id="{A94A1737-6C13-254B-81C7-AE1A183586D9}"/>
              </a:ext>
            </a:extLst>
          </p:cNvPr>
          <p:cNvSpPr>
            <a:spLocks noGrp="1"/>
          </p:cNvSpPr>
          <p:nvPr>
            <p:ph type="body" sz="quarter" idx="22" hasCustomPrompt="1"/>
          </p:nvPr>
        </p:nvSpPr>
        <p:spPr>
          <a:xfrm>
            <a:off x="2217281" y="4092067"/>
            <a:ext cx="9608083" cy="438966"/>
          </a:xfrm>
        </p:spPr>
        <p:txBody>
          <a:bodyPr lIns="274320" anchor="ctr"/>
          <a:lstStyle>
            <a:lvl1pPr marL="0" indent="0" algn="l">
              <a:buNone/>
              <a:defRPr/>
            </a:lvl1pPr>
          </a:lstStyle>
          <a:p>
            <a:pPr lvl="0"/>
            <a:r>
              <a:rPr lang="en-US"/>
              <a:t>Click to add text</a:t>
            </a:r>
          </a:p>
        </p:txBody>
      </p:sp>
      <p:sp>
        <p:nvSpPr>
          <p:cNvPr id="34" name="Rectangle 33">
            <a:extLst>
              <a:ext uri="{FF2B5EF4-FFF2-40B4-BE49-F238E27FC236}">
                <a16:creationId xmlns:a16="http://schemas.microsoft.com/office/drawing/2014/main" id="{9D3F92D6-00CD-D440-A6C8-E7B5C9FC5F18}"/>
              </a:ext>
            </a:extLst>
          </p:cNvPr>
          <p:cNvSpPr/>
          <p:nvPr userDrawn="1"/>
        </p:nvSpPr>
        <p:spPr bwMode="auto">
          <a:xfrm>
            <a:off x="-14160" y="3884702"/>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2CD3FC8B-DA32-6947-BC78-5E97FCB0F35A}"/>
              </a:ext>
            </a:extLst>
          </p:cNvPr>
          <p:cNvSpPr/>
          <p:nvPr userDrawn="1"/>
        </p:nvSpPr>
        <p:spPr bwMode="auto">
          <a:xfrm>
            <a:off x="-14160" y="3884702"/>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 Placeholder 9">
            <a:extLst>
              <a:ext uri="{FF2B5EF4-FFF2-40B4-BE49-F238E27FC236}">
                <a16:creationId xmlns:a16="http://schemas.microsoft.com/office/drawing/2014/main" id="{7E4DE122-B7D9-E24C-9C45-BB9068A10572}"/>
              </a:ext>
            </a:extLst>
          </p:cNvPr>
          <p:cNvSpPr>
            <a:spLocks noGrp="1"/>
          </p:cNvSpPr>
          <p:nvPr>
            <p:ph type="body" sz="quarter" idx="24" hasCustomPrompt="1"/>
          </p:nvPr>
        </p:nvSpPr>
        <p:spPr>
          <a:xfrm>
            <a:off x="2217281" y="5164194"/>
            <a:ext cx="9608083" cy="438966"/>
          </a:xfrm>
        </p:spPr>
        <p:txBody>
          <a:bodyPr lIns="274320" anchor="ctr"/>
          <a:lstStyle>
            <a:lvl1pPr marL="0" indent="0" algn="l">
              <a:buNone/>
              <a:defRPr/>
            </a:lvl1pPr>
          </a:lstStyle>
          <a:p>
            <a:pPr lvl="0"/>
            <a:r>
              <a:rPr lang="en-US"/>
              <a:t>Click to add text</a:t>
            </a:r>
          </a:p>
        </p:txBody>
      </p:sp>
      <p:sp>
        <p:nvSpPr>
          <p:cNvPr id="38" name="Rectangle 37">
            <a:extLst>
              <a:ext uri="{FF2B5EF4-FFF2-40B4-BE49-F238E27FC236}">
                <a16:creationId xmlns:a16="http://schemas.microsoft.com/office/drawing/2014/main" id="{6C309DA8-D206-7347-A135-B6D3722260E4}"/>
              </a:ext>
            </a:extLst>
          </p:cNvPr>
          <p:cNvSpPr/>
          <p:nvPr userDrawn="1"/>
        </p:nvSpPr>
        <p:spPr bwMode="auto">
          <a:xfrm>
            <a:off x="-14160" y="4956830"/>
            <a:ext cx="2011211" cy="857167"/>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A68936C0-EEED-1C4F-8276-54E23EBD9F29}"/>
              </a:ext>
            </a:extLst>
          </p:cNvPr>
          <p:cNvSpPr/>
          <p:nvPr userDrawn="1"/>
        </p:nvSpPr>
        <p:spPr bwMode="auto">
          <a:xfrm>
            <a:off x="-14160" y="4956830"/>
            <a:ext cx="1883071" cy="857167"/>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45" name="Content Placeholder 54">
            <a:extLst>
              <a:ext uri="{FF2B5EF4-FFF2-40B4-BE49-F238E27FC236}">
                <a16:creationId xmlns:a16="http://schemas.microsoft.com/office/drawing/2014/main" id="{7898A2ED-BC39-B843-A550-85D30D1D8C08}"/>
              </a:ext>
            </a:extLst>
          </p:cNvPr>
          <p:cNvSpPr>
            <a:spLocks noGrp="1"/>
          </p:cNvSpPr>
          <p:nvPr>
            <p:ph sz="quarter" idx="28" hasCustomPrompt="1"/>
          </p:nvPr>
        </p:nvSpPr>
        <p:spPr>
          <a:xfrm>
            <a:off x="539236" y="1699858"/>
            <a:ext cx="932736" cy="931545"/>
          </a:xfrm>
        </p:spPr>
        <p:txBody>
          <a:bodyPr anchor="ctr">
            <a:noAutofit/>
          </a:bodyPr>
          <a:lstStyle>
            <a:lvl1pPr marL="0" indent="0" algn="ctr">
              <a:buNone/>
              <a:defRPr sz="1070"/>
            </a:lvl1pPr>
          </a:lstStyle>
          <a:p>
            <a:pPr lvl="0"/>
            <a:r>
              <a:rPr lang="en-US"/>
              <a:t>content</a:t>
            </a:r>
          </a:p>
        </p:txBody>
      </p:sp>
      <p:sp>
        <p:nvSpPr>
          <p:cNvPr id="46" name="Content Placeholder 54">
            <a:extLst>
              <a:ext uri="{FF2B5EF4-FFF2-40B4-BE49-F238E27FC236}">
                <a16:creationId xmlns:a16="http://schemas.microsoft.com/office/drawing/2014/main" id="{0D238331-AD41-AE4B-BE6A-B0207517ACD9}"/>
              </a:ext>
            </a:extLst>
          </p:cNvPr>
          <p:cNvSpPr>
            <a:spLocks noGrp="1"/>
          </p:cNvSpPr>
          <p:nvPr>
            <p:ph sz="quarter" idx="29" hasCustomPrompt="1"/>
          </p:nvPr>
        </p:nvSpPr>
        <p:spPr>
          <a:xfrm>
            <a:off x="525077" y="2773649"/>
            <a:ext cx="932736" cy="931545"/>
          </a:xfrm>
        </p:spPr>
        <p:txBody>
          <a:bodyPr anchor="ctr">
            <a:noAutofit/>
          </a:bodyPr>
          <a:lstStyle>
            <a:lvl1pPr marL="0" indent="0" algn="ctr">
              <a:buNone/>
              <a:defRPr sz="1070"/>
            </a:lvl1pPr>
          </a:lstStyle>
          <a:p>
            <a:pPr lvl="0"/>
            <a:r>
              <a:rPr lang="en-US"/>
              <a:t>content</a:t>
            </a:r>
          </a:p>
        </p:txBody>
      </p:sp>
      <p:sp>
        <p:nvSpPr>
          <p:cNvPr id="47" name="Content Placeholder 54">
            <a:extLst>
              <a:ext uri="{FF2B5EF4-FFF2-40B4-BE49-F238E27FC236}">
                <a16:creationId xmlns:a16="http://schemas.microsoft.com/office/drawing/2014/main" id="{DE0149F6-AC1B-CA41-80F6-85B331D2A88B}"/>
              </a:ext>
            </a:extLst>
          </p:cNvPr>
          <p:cNvSpPr>
            <a:spLocks noGrp="1"/>
          </p:cNvSpPr>
          <p:nvPr>
            <p:ph sz="quarter" idx="30" hasCustomPrompt="1"/>
          </p:nvPr>
        </p:nvSpPr>
        <p:spPr>
          <a:xfrm>
            <a:off x="525077" y="3845776"/>
            <a:ext cx="932736" cy="931545"/>
          </a:xfrm>
        </p:spPr>
        <p:txBody>
          <a:bodyPr anchor="ctr">
            <a:noAutofit/>
          </a:bodyPr>
          <a:lstStyle>
            <a:lvl1pPr marL="0" indent="0" algn="ctr">
              <a:buNone/>
              <a:defRPr sz="1070"/>
            </a:lvl1pPr>
          </a:lstStyle>
          <a:p>
            <a:pPr lvl="0"/>
            <a:r>
              <a:rPr lang="en-US"/>
              <a:t>content</a:t>
            </a:r>
          </a:p>
        </p:txBody>
      </p:sp>
      <p:sp>
        <p:nvSpPr>
          <p:cNvPr id="48" name="Content Placeholder 54">
            <a:extLst>
              <a:ext uri="{FF2B5EF4-FFF2-40B4-BE49-F238E27FC236}">
                <a16:creationId xmlns:a16="http://schemas.microsoft.com/office/drawing/2014/main" id="{6D9A9725-6ED0-594B-BB7D-8527CEFED7ED}"/>
              </a:ext>
            </a:extLst>
          </p:cNvPr>
          <p:cNvSpPr>
            <a:spLocks noGrp="1"/>
          </p:cNvSpPr>
          <p:nvPr>
            <p:ph sz="quarter" idx="31" hasCustomPrompt="1"/>
          </p:nvPr>
        </p:nvSpPr>
        <p:spPr>
          <a:xfrm>
            <a:off x="539236" y="4917904"/>
            <a:ext cx="932736" cy="931545"/>
          </a:xfrm>
        </p:spPr>
        <p:txBody>
          <a:bodyPr anchor="ctr">
            <a:noAutofit/>
          </a:bodyPr>
          <a:lstStyle>
            <a:lvl1pPr marL="0" indent="0" algn="ctr">
              <a:buNone/>
              <a:defRPr sz="1070"/>
            </a:lvl1pPr>
          </a:lstStyle>
          <a:p>
            <a:pPr lvl="0"/>
            <a:r>
              <a:rPr lang="en-US"/>
              <a:t>content</a:t>
            </a:r>
          </a:p>
        </p:txBody>
      </p:sp>
      <p:sp>
        <p:nvSpPr>
          <p:cNvPr id="25" name="Rectangle 24">
            <a:extLst>
              <a:ext uri="{FF2B5EF4-FFF2-40B4-BE49-F238E27FC236}">
                <a16:creationId xmlns:a16="http://schemas.microsoft.com/office/drawing/2014/main" id="{349D0DEB-4DA8-49CB-A80F-8119446ED605}"/>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3FAA41D6-720E-4331-9E26-5A8C56299868}"/>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0E1411C-1E05-4FCE-AE1D-F6A93C77F98A}"/>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29" name="Picture 28">
            <a:extLst>
              <a:ext uri="{FF2B5EF4-FFF2-40B4-BE49-F238E27FC236}">
                <a16:creationId xmlns:a16="http://schemas.microsoft.com/office/drawing/2014/main" id="{CFE123E3-446C-49EA-BE56-C3449AC07043}"/>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1747E7FE-CB38-46F7-A098-3EE7160A31B8}"/>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a:extLst>
              <a:ext uri="{FF2B5EF4-FFF2-40B4-BE49-F238E27FC236}">
                <a16:creationId xmlns:a16="http://schemas.microsoft.com/office/drawing/2014/main" id="{AE11C40F-1695-43D9-8116-13CF8501089D}"/>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Microsoft Certified Trainer Network - Posts | Facebook">
            <a:extLst>
              <a:ext uri="{FF2B5EF4-FFF2-40B4-BE49-F238E27FC236}">
                <a16:creationId xmlns:a16="http://schemas.microsoft.com/office/drawing/2014/main" id="{A856E304-AF3B-4FAE-B0D7-7C5E8608C0EA}"/>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9748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45">
                                            <p:txEl>
                                              <p:pRg st="0" end="0"/>
                                            </p:txEl>
                                          </p:spTgt>
                                        </p:tgtEl>
                                        <p:attrNameLst>
                                          <p:attrName>style.visibility</p:attrName>
                                        </p:attrNameLst>
                                      </p:cBhvr>
                                      <p:to>
                                        <p:strVal val="visible"/>
                                      </p:to>
                                    </p:set>
                                    <p:animEffect transition="in" filter="fade">
                                      <p:cBhvr>
                                        <p:cTn id="16" dur="500"/>
                                        <p:tgtEl>
                                          <p:spTgt spid="45">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500" fill="hold"/>
                                        <p:tgtEl>
                                          <p:spTgt spid="30"/>
                                        </p:tgtEl>
                                        <p:attrNameLst>
                                          <p:attrName>ppt_x</p:attrName>
                                        </p:attrNameLst>
                                      </p:cBhvr>
                                      <p:tavLst>
                                        <p:tav tm="0">
                                          <p:val>
                                            <p:strVal val="0-#ppt_w/2"/>
                                          </p:val>
                                        </p:tav>
                                        <p:tav tm="100000">
                                          <p:val>
                                            <p:strVal val="#ppt_x"/>
                                          </p:val>
                                        </p:tav>
                                      </p:tavLst>
                                    </p:anim>
                                    <p:anim calcmode="lin" valueType="num">
                                      <p:cBhvr additive="base">
                                        <p:cTn id="25" dur="500" fill="hold"/>
                                        <p:tgtEl>
                                          <p:spTgt spid="30"/>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 calcmode="lin" valueType="num">
                                      <p:cBhvr additive="base">
                                        <p:cTn id="28" dur="750" fill="hold"/>
                                        <p:tgtEl>
                                          <p:spTgt spid="31"/>
                                        </p:tgtEl>
                                        <p:attrNameLst>
                                          <p:attrName>ppt_x</p:attrName>
                                        </p:attrNameLst>
                                      </p:cBhvr>
                                      <p:tavLst>
                                        <p:tav tm="0">
                                          <p:val>
                                            <p:strVal val="0-#ppt_w/2"/>
                                          </p:val>
                                        </p:tav>
                                        <p:tav tm="100000">
                                          <p:val>
                                            <p:strVal val="#ppt_x"/>
                                          </p:val>
                                        </p:tav>
                                      </p:tavLst>
                                    </p:anim>
                                    <p:anim calcmode="lin" valueType="num">
                                      <p:cBhvr additive="base">
                                        <p:cTn id="29" dur="750" fill="hold"/>
                                        <p:tgtEl>
                                          <p:spTgt spid="31"/>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46">
                                            <p:txEl>
                                              <p:pRg st="0" end="0"/>
                                            </p:txEl>
                                          </p:spTgt>
                                        </p:tgtEl>
                                        <p:attrNameLst>
                                          <p:attrName>style.visibility</p:attrName>
                                        </p:attrNameLst>
                                      </p:cBhvr>
                                      <p:to>
                                        <p:strVal val="visible"/>
                                      </p:to>
                                    </p:set>
                                    <p:animEffect transition="in" filter="fade">
                                      <p:cBhvr>
                                        <p:cTn id="33" dur="500"/>
                                        <p:tgtEl>
                                          <p:spTgt spid="46">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6">
                                            <p:txEl>
                                              <p:pRg st="0" end="0"/>
                                            </p:txEl>
                                          </p:spTgt>
                                        </p:tgtEl>
                                        <p:attrNameLst>
                                          <p:attrName>style.visibility</p:attrName>
                                        </p:attrNameLst>
                                      </p:cBhvr>
                                      <p:to>
                                        <p:strVal val="visible"/>
                                      </p:to>
                                    </p:set>
                                    <p:animEffect transition="in" filter="fade">
                                      <p:cBhvr>
                                        <p:cTn id="36" dur="500"/>
                                        <p:tgtEl>
                                          <p:spTgt spid="2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fill="hold"/>
                                        <p:tgtEl>
                                          <p:spTgt spid="34"/>
                                        </p:tgtEl>
                                        <p:attrNameLst>
                                          <p:attrName>ppt_x</p:attrName>
                                        </p:attrNameLst>
                                      </p:cBhvr>
                                      <p:tavLst>
                                        <p:tav tm="0">
                                          <p:val>
                                            <p:strVal val="0-#ppt_w/2"/>
                                          </p:val>
                                        </p:tav>
                                        <p:tav tm="100000">
                                          <p:val>
                                            <p:strVal val="#ppt_x"/>
                                          </p:val>
                                        </p:tav>
                                      </p:tavLst>
                                    </p:anim>
                                    <p:anim calcmode="lin" valueType="num">
                                      <p:cBhvr additive="base">
                                        <p:cTn id="42" dur="500" fill="hold"/>
                                        <p:tgtEl>
                                          <p:spTgt spid="34"/>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additive="base">
                                        <p:cTn id="45" dur="750" fill="hold"/>
                                        <p:tgtEl>
                                          <p:spTgt spid="35"/>
                                        </p:tgtEl>
                                        <p:attrNameLst>
                                          <p:attrName>ppt_x</p:attrName>
                                        </p:attrNameLst>
                                      </p:cBhvr>
                                      <p:tavLst>
                                        <p:tav tm="0">
                                          <p:val>
                                            <p:strVal val="0-#ppt_w/2"/>
                                          </p:val>
                                        </p:tav>
                                        <p:tav tm="100000">
                                          <p:val>
                                            <p:strVal val="#ppt_x"/>
                                          </p:val>
                                        </p:tav>
                                      </p:tavLst>
                                    </p:anim>
                                    <p:anim calcmode="lin" valueType="num">
                                      <p:cBhvr additive="base">
                                        <p:cTn id="46" dur="750" fill="hold"/>
                                        <p:tgtEl>
                                          <p:spTgt spid="35"/>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47">
                                            <p:txEl>
                                              <p:pRg st="0" end="0"/>
                                            </p:txEl>
                                          </p:spTgt>
                                        </p:tgtEl>
                                        <p:attrNameLst>
                                          <p:attrName>style.visibility</p:attrName>
                                        </p:attrNameLst>
                                      </p:cBhvr>
                                      <p:to>
                                        <p:strVal val="visible"/>
                                      </p:to>
                                    </p:set>
                                    <p:animEffect transition="in" filter="fade">
                                      <p:cBhvr>
                                        <p:cTn id="50" dur="500"/>
                                        <p:tgtEl>
                                          <p:spTgt spid="47">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3">
                                            <p:txEl>
                                              <p:pRg st="0" end="0"/>
                                            </p:txEl>
                                          </p:spTgt>
                                        </p:tgtEl>
                                        <p:attrNameLst>
                                          <p:attrName>style.visibility</p:attrName>
                                        </p:attrNameLst>
                                      </p:cBhvr>
                                      <p:to>
                                        <p:strVal val="visible"/>
                                      </p:to>
                                    </p:set>
                                    <p:animEffect transition="in" filter="fade">
                                      <p:cBhvr>
                                        <p:cTn id="53" dur="500"/>
                                        <p:tgtEl>
                                          <p:spTgt spid="3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38"/>
                                        </p:tgtEl>
                                        <p:attrNameLst>
                                          <p:attrName>style.visibility</p:attrName>
                                        </p:attrNameLst>
                                      </p:cBhvr>
                                      <p:to>
                                        <p:strVal val="visible"/>
                                      </p:to>
                                    </p:set>
                                    <p:anim calcmode="lin" valueType="num">
                                      <p:cBhvr additive="base">
                                        <p:cTn id="58" dur="500" fill="hold"/>
                                        <p:tgtEl>
                                          <p:spTgt spid="38"/>
                                        </p:tgtEl>
                                        <p:attrNameLst>
                                          <p:attrName>ppt_x</p:attrName>
                                        </p:attrNameLst>
                                      </p:cBhvr>
                                      <p:tavLst>
                                        <p:tav tm="0">
                                          <p:val>
                                            <p:strVal val="0-#ppt_w/2"/>
                                          </p:val>
                                        </p:tav>
                                        <p:tav tm="100000">
                                          <p:val>
                                            <p:strVal val="#ppt_x"/>
                                          </p:val>
                                        </p:tav>
                                      </p:tavLst>
                                    </p:anim>
                                    <p:anim calcmode="lin" valueType="num">
                                      <p:cBhvr additive="base">
                                        <p:cTn id="59" dur="500" fill="hold"/>
                                        <p:tgtEl>
                                          <p:spTgt spid="38"/>
                                        </p:tgtEl>
                                        <p:attrNameLst>
                                          <p:attrName>ppt_y</p:attrName>
                                        </p:attrNameLst>
                                      </p:cBhvr>
                                      <p:tavLst>
                                        <p:tav tm="0">
                                          <p:val>
                                            <p:strVal val="#ppt_y"/>
                                          </p:val>
                                        </p:tav>
                                        <p:tav tm="100000">
                                          <p:val>
                                            <p:strVal val="#ppt_y"/>
                                          </p:val>
                                        </p:tav>
                                      </p:tavLst>
                                    </p:anim>
                                  </p:childTnLst>
                                </p:cTn>
                              </p:par>
                              <p:par>
                                <p:cTn id="60" presetID="2" presetClass="entr" presetSubtype="8"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 calcmode="lin" valueType="num">
                                      <p:cBhvr additive="base">
                                        <p:cTn id="62" dur="750" fill="hold"/>
                                        <p:tgtEl>
                                          <p:spTgt spid="39"/>
                                        </p:tgtEl>
                                        <p:attrNameLst>
                                          <p:attrName>ppt_x</p:attrName>
                                        </p:attrNameLst>
                                      </p:cBhvr>
                                      <p:tavLst>
                                        <p:tav tm="0">
                                          <p:val>
                                            <p:strVal val="0-#ppt_w/2"/>
                                          </p:val>
                                        </p:tav>
                                        <p:tav tm="100000">
                                          <p:val>
                                            <p:strVal val="#ppt_x"/>
                                          </p:val>
                                        </p:tav>
                                      </p:tavLst>
                                    </p:anim>
                                    <p:anim calcmode="lin" valueType="num">
                                      <p:cBhvr additive="base">
                                        <p:cTn id="63" dur="750" fill="hold"/>
                                        <p:tgtEl>
                                          <p:spTgt spid="39"/>
                                        </p:tgtEl>
                                        <p:attrNameLst>
                                          <p:attrName>ppt_y</p:attrName>
                                        </p:attrNameLst>
                                      </p:cBhvr>
                                      <p:tavLst>
                                        <p:tav tm="0">
                                          <p:val>
                                            <p:strVal val="#ppt_y"/>
                                          </p:val>
                                        </p:tav>
                                        <p:tav tm="100000">
                                          <p:val>
                                            <p:strVal val="#ppt_y"/>
                                          </p:val>
                                        </p:tav>
                                      </p:tavLst>
                                    </p:anim>
                                  </p:childTnLst>
                                </p:cTn>
                              </p:par>
                            </p:childTnLst>
                          </p:cTn>
                        </p:par>
                        <p:par>
                          <p:cTn id="64" fill="hold">
                            <p:stCondLst>
                              <p:cond delay="750"/>
                            </p:stCondLst>
                            <p:childTnLst>
                              <p:par>
                                <p:cTn id="65" presetID="10" presetClass="entr" presetSubtype="0" fill="hold" grpId="0" nodeType="afterEffect">
                                  <p:stCondLst>
                                    <p:cond delay="0"/>
                                  </p:stCondLst>
                                  <p:childTnLst>
                                    <p:set>
                                      <p:cBhvr>
                                        <p:cTn id="66" dur="1" fill="hold">
                                          <p:stCondLst>
                                            <p:cond delay="0"/>
                                          </p:stCondLst>
                                        </p:cTn>
                                        <p:tgtEl>
                                          <p:spTgt spid="48">
                                            <p:txEl>
                                              <p:pRg st="0" end="0"/>
                                            </p:txEl>
                                          </p:spTgt>
                                        </p:tgtEl>
                                        <p:attrNameLst>
                                          <p:attrName>style.visibility</p:attrName>
                                        </p:attrNameLst>
                                      </p:cBhvr>
                                      <p:to>
                                        <p:strVal val="visible"/>
                                      </p:to>
                                    </p:set>
                                    <p:animEffect transition="in" filter="fade">
                                      <p:cBhvr>
                                        <p:cTn id="67" dur="500"/>
                                        <p:tgtEl>
                                          <p:spTgt spid="48">
                                            <p:txEl>
                                              <p:pRg st="0" end="0"/>
                                            </p:txEl>
                                          </p:spTgt>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37">
                                            <p:txEl>
                                              <p:pRg st="0" end="0"/>
                                            </p:txEl>
                                          </p:spTgt>
                                        </p:tgtEl>
                                        <p:attrNameLst>
                                          <p:attrName>style.visibility</p:attrName>
                                        </p:attrNameLst>
                                      </p:cBhvr>
                                      <p:to>
                                        <p:strVal val="visible"/>
                                      </p:to>
                                    </p:set>
                                    <p:animEffect transition="in" filter="fade">
                                      <p:cBhvr>
                                        <p:cTn id="70"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26" grpId="0" build="p">
        <p:tmplLst>
          <p:tmpl lvl="1">
            <p:tnLst>
              <p:par>
                <p:cTn presetID="10" presetClass="entr" presetSubtype="0" fill="hold" nodeType="withEffect">
                  <p:stCondLst>
                    <p:cond delay="0"/>
                  </p:stCondLst>
                  <p:childTnLst>
                    <p:set>
                      <p:cBhvr>
                        <p:cTn dur="1" fill="hold">
                          <p:stCondLst>
                            <p:cond delay="0"/>
                          </p:stCondLst>
                        </p:cTn>
                        <p:tgtEl>
                          <p:spTgt spid="26"/>
                        </p:tgtEl>
                        <p:attrNameLst>
                          <p:attrName>style.visibility</p:attrName>
                        </p:attrNameLst>
                      </p:cBhvr>
                      <p:to>
                        <p:strVal val="visible"/>
                      </p:to>
                    </p:set>
                    <p:animEffect transition="in" filter="fade">
                      <p:cBhvr>
                        <p:cTn dur="500"/>
                        <p:tgtEl>
                          <p:spTgt spid="26"/>
                        </p:tgtEl>
                      </p:cBhvr>
                    </p:animEffect>
                  </p:childTnLst>
                </p:cTn>
              </p:par>
            </p:tnLst>
          </p:tmpl>
        </p:tmplLst>
      </p:bldP>
      <p:bldP spid="30" grpId="0" animBg="1"/>
      <p:bldP spid="31" grpId="0" animBg="1"/>
      <p:bldP spid="33" grpId="0" build="p">
        <p:tmplLst>
          <p:tmpl lvl="1">
            <p:tnLst>
              <p:par>
                <p:cTn presetID="10" presetClass="entr" presetSubtype="0" fill="hold" nodeType="with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P spid="34" grpId="0" animBg="1"/>
      <p:bldP spid="35" grpId="0" animBg="1"/>
      <p:bldP spid="37" grpId="0" build="p">
        <p:tmplLst>
          <p:tmpl lvl="1">
            <p:tnLst>
              <p:par>
                <p:cTn presetID="10" presetClass="entr" presetSubtype="0" fill="hold" nodeType="with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fade">
                      <p:cBhvr>
                        <p:cTn dur="500"/>
                        <p:tgtEl>
                          <p:spTgt spid="37"/>
                        </p:tgtEl>
                      </p:cBhvr>
                    </p:animEffect>
                  </p:childTnLst>
                </p:cTn>
              </p:par>
            </p:tnLst>
          </p:tmpl>
        </p:tmplLst>
      </p:bldP>
      <p:bldP spid="38" grpId="0" animBg="1"/>
      <p:bldP spid="39" grpId="0" animBg="1"/>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P spid="47" grpId="0" build="p">
        <p:tmplLst>
          <p:tmpl lvl="1">
            <p:tnLst>
              <p:par>
                <p:cTn presetID="10" presetClass="entr" presetSubtype="0" fill="hold" nodeType="afterEffect">
                  <p:stCondLst>
                    <p:cond delay="0"/>
                  </p:stCondLst>
                  <p:childTnLst>
                    <p:set>
                      <p:cBhvr>
                        <p:cTn dur="1" fill="hold">
                          <p:stCondLst>
                            <p:cond delay="0"/>
                          </p:stCondLst>
                        </p:cTn>
                        <p:tgtEl>
                          <p:spTgt spid="47"/>
                        </p:tgtEl>
                        <p:attrNameLst>
                          <p:attrName>style.visibility</p:attrName>
                        </p:attrNameLst>
                      </p:cBhvr>
                      <p:to>
                        <p:strVal val="visible"/>
                      </p:to>
                    </p:set>
                    <p:animEffect transition="in" filter="fade">
                      <p:cBhvr>
                        <p:cTn dur="500"/>
                        <p:tgtEl>
                          <p:spTgt spid="47"/>
                        </p:tgtEl>
                      </p:cBhvr>
                    </p:animEffect>
                  </p:childTnLst>
                </p:cTn>
              </p:par>
            </p:tnLst>
          </p:tmpl>
        </p:tmplLst>
      </p:bldP>
      <p:bldP spid="48" grpId="0" build="p">
        <p:tmplLst>
          <p:tmpl lvl="1">
            <p:tnLst>
              <p:par>
                <p:cTn presetID="10" presetClass="entr" presetSubtype="0" fill="hold" nodeType="afterEffect">
                  <p:stCondLst>
                    <p:cond delay="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 Bullets">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B3AA29C-2E9C-964A-B581-B46459F2EC61}"/>
              </a:ext>
            </a:extLst>
          </p:cNvPr>
          <p:cNvSpPr>
            <a:spLocks noGrp="1"/>
          </p:cNvSpPr>
          <p:nvPr>
            <p:ph type="body" sz="quarter" idx="13" hasCustomPrompt="1"/>
          </p:nvPr>
        </p:nvSpPr>
        <p:spPr>
          <a:xfrm>
            <a:off x="2231440" y="2348620"/>
            <a:ext cx="9608083" cy="438966"/>
          </a:xfrm>
        </p:spPr>
        <p:txBody>
          <a:bodyPr lIns="274320" anchor="ctr"/>
          <a:lstStyle>
            <a:lvl1pPr marL="0" indent="0" algn="l">
              <a:buNone/>
              <a:defRPr/>
            </a:lvl1pPr>
          </a:lstStyle>
          <a:p>
            <a:pPr lvl="0"/>
            <a:r>
              <a:rPr lang="en-US"/>
              <a:t>Click to add text</a:t>
            </a:r>
          </a:p>
        </p:txBody>
      </p:sp>
      <p:sp>
        <p:nvSpPr>
          <p:cNvPr id="11" name="Title 10">
            <a:extLst>
              <a:ext uri="{FF2B5EF4-FFF2-40B4-BE49-F238E27FC236}">
                <a16:creationId xmlns:a16="http://schemas.microsoft.com/office/drawing/2014/main" id="{879ABC1B-B7F3-704D-B5D6-664F33BD7444}"/>
              </a:ext>
            </a:extLst>
          </p:cNvPr>
          <p:cNvSpPr>
            <a:spLocks noGrp="1"/>
          </p:cNvSpPr>
          <p:nvPr>
            <p:ph type="title"/>
          </p:nvPr>
        </p:nvSpPr>
        <p:spPr/>
        <p:txBody>
          <a:bodyPr/>
          <a:lstStyle/>
          <a:p>
            <a:r>
              <a:rPr lang="en-US"/>
              <a:t>Click to edit Master title style</a:t>
            </a:r>
          </a:p>
        </p:txBody>
      </p:sp>
      <p:sp>
        <p:nvSpPr>
          <p:cNvPr id="14" name="Rectangle 13">
            <a:extLst>
              <a:ext uri="{FF2B5EF4-FFF2-40B4-BE49-F238E27FC236}">
                <a16:creationId xmlns:a16="http://schemas.microsoft.com/office/drawing/2014/main" id="{DCDEE8D0-E922-FD45-8DFA-8A15BCC80ED5}"/>
              </a:ext>
            </a:extLst>
          </p:cNvPr>
          <p:cNvSpPr/>
          <p:nvPr userDrawn="1"/>
        </p:nvSpPr>
        <p:spPr bwMode="auto">
          <a:xfrm>
            <a:off x="0" y="2011891"/>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7AD7670-E0DC-D44C-955D-B9FA14C6B89D}"/>
              </a:ext>
            </a:extLst>
          </p:cNvPr>
          <p:cNvSpPr/>
          <p:nvPr userDrawn="1"/>
        </p:nvSpPr>
        <p:spPr bwMode="auto">
          <a:xfrm>
            <a:off x="-1" y="2011891"/>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 Placeholder 9">
            <a:extLst>
              <a:ext uri="{FF2B5EF4-FFF2-40B4-BE49-F238E27FC236}">
                <a16:creationId xmlns:a16="http://schemas.microsoft.com/office/drawing/2014/main" id="{5E978655-3EF6-B647-9417-5CFD3E2631A8}"/>
              </a:ext>
            </a:extLst>
          </p:cNvPr>
          <p:cNvSpPr>
            <a:spLocks noGrp="1"/>
          </p:cNvSpPr>
          <p:nvPr>
            <p:ph type="body" sz="quarter" idx="15" hasCustomPrompt="1"/>
          </p:nvPr>
        </p:nvSpPr>
        <p:spPr>
          <a:xfrm>
            <a:off x="2231440" y="3692468"/>
            <a:ext cx="9608083" cy="438966"/>
          </a:xfrm>
        </p:spPr>
        <p:txBody>
          <a:bodyPr lIns="274320" anchor="ctr"/>
          <a:lstStyle>
            <a:lvl1pPr marL="0" indent="0" algn="l">
              <a:buNone/>
              <a:defRPr/>
            </a:lvl1pPr>
          </a:lstStyle>
          <a:p>
            <a:pPr lvl="0"/>
            <a:r>
              <a:rPr lang="en-US"/>
              <a:t>Click to add text</a:t>
            </a:r>
          </a:p>
        </p:txBody>
      </p:sp>
      <p:sp>
        <p:nvSpPr>
          <p:cNvPr id="19" name="Rectangle 18">
            <a:extLst>
              <a:ext uri="{FF2B5EF4-FFF2-40B4-BE49-F238E27FC236}">
                <a16:creationId xmlns:a16="http://schemas.microsoft.com/office/drawing/2014/main" id="{C4CDEB42-0C04-994C-82BB-D430A9FFD8ED}"/>
              </a:ext>
            </a:extLst>
          </p:cNvPr>
          <p:cNvSpPr/>
          <p:nvPr userDrawn="1"/>
        </p:nvSpPr>
        <p:spPr bwMode="auto">
          <a:xfrm>
            <a:off x="0" y="3355739"/>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FC056230-258F-2340-942A-9529B2FE5CF2}"/>
              </a:ext>
            </a:extLst>
          </p:cNvPr>
          <p:cNvSpPr/>
          <p:nvPr userDrawn="1"/>
        </p:nvSpPr>
        <p:spPr bwMode="auto">
          <a:xfrm>
            <a:off x="-1" y="3355739"/>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2" name="Text Placeholder 9">
            <a:extLst>
              <a:ext uri="{FF2B5EF4-FFF2-40B4-BE49-F238E27FC236}">
                <a16:creationId xmlns:a16="http://schemas.microsoft.com/office/drawing/2014/main" id="{AE85B3C3-829F-9D4D-9617-5250C4DB57FC}"/>
              </a:ext>
            </a:extLst>
          </p:cNvPr>
          <p:cNvSpPr>
            <a:spLocks noGrp="1"/>
          </p:cNvSpPr>
          <p:nvPr>
            <p:ph type="body" sz="quarter" idx="17" hasCustomPrompt="1"/>
          </p:nvPr>
        </p:nvSpPr>
        <p:spPr>
          <a:xfrm>
            <a:off x="2231440" y="4998286"/>
            <a:ext cx="9608083" cy="438966"/>
          </a:xfrm>
        </p:spPr>
        <p:txBody>
          <a:bodyPr lIns="274320" anchor="ctr"/>
          <a:lstStyle>
            <a:lvl1pPr marL="0" indent="0" algn="l">
              <a:buNone/>
              <a:defRPr/>
            </a:lvl1pPr>
          </a:lstStyle>
          <a:p>
            <a:pPr lvl="0"/>
            <a:r>
              <a:rPr lang="en-US"/>
              <a:t>Click to add text</a:t>
            </a:r>
          </a:p>
        </p:txBody>
      </p:sp>
      <p:sp>
        <p:nvSpPr>
          <p:cNvPr id="23" name="Rectangle 22">
            <a:extLst>
              <a:ext uri="{FF2B5EF4-FFF2-40B4-BE49-F238E27FC236}">
                <a16:creationId xmlns:a16="http://schemas.microsoft.com/office/drawing/2014/main" id="{9472401F-8AE6-564F-8EE8-FB26A07D381F}"/>
              </a:ext>
            </a:extLst>
          </p:cNvPr>
          <p:cNvSpPr/>
          <p:nvPr userDrawn="1"/>
        </p:nvSpPr>
        <p:spPr bwMode="auto">
          <a:xfrm>
            <a:off x="0" y="4661557"/>
            <a:ext cx="2011211" cy="1088408"/>
          </a:xfrm>
          <a:prstGeom prst="rect">
            <a:avLst/>
          </a:prstGeom>
          <a:solidFill>
            <a:srgbClr val="74B23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6C12800-5114-2742-B96C-5B9080AE6860}"/>
              </a:ext>
            </a:extLst>
          </p:cNvPr>
          <p:cNvSpPr/>
          <p:nvPr userDrawn="1"/>
        </p:nvSpPr>
        <p:spPr bwMode="auto">
          <a:xfrm>
            <a:off x="-1" y="4661557"/>
            <a:ext cx="1883071" cy="108840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l" defTabSz="950002" fontAlgn="base">
              <a:spcBef>
                <a:spcPct val="0"/>
              </a:spcBef>
              <a:spcAft>
                <a:spcPct val="0"/>
              </a:spcAft>
            </a:pPr>
            <a:endParaRPr lang="en-US" sz="2038" err="1">
              <a:gradFill>
                <a:gsLst>
                  <a:gs pos="0">
                    <a:srgbClr val="FFFFFF"/>
                  </a:gs>
                  <a:gs pos="100000">
                    <a:srgbClr val="FFFFFF"/>
                  </a:gs>
                </a:gsLst>
                <a:lin ang="5400000" scaled="0"/>
              </a:gradFill>
              <a:ea typeface="Segoe UI" pitchFamily="34" charset="0"/>
              <a:cs typeface="Segoe UI" pitchFamily="34" charset="0"/>
            </a:endParaRPr>
          </a:p>
        </p:txBody>
      </p:sp>
      <p:sp>
        <p:nvSpPr>
          <p:cNvPr id="64" name="Content Placeholder 54">
            <a:extLst>
              <a:ext uri="{FF2B5EF4-FFF2-40B4-BE49-F238E27FC236}">
                <a16:creationId xmlns:a16="http://schemas.microsoft.com/office/drawing/2014/main" id="{8839ABC2-DEC2-2B4F-819C-736E95A31270}"/>
              </a:ext>
            </a:extLst>
          </p:cNvPr>
          <p:cNvSpPr>
            <a:spLocks noGrp="1"/>
          </p:cNvSpPr>
          <p:nvPr>
            <p:ph sz="quarter" idx="34" hasCustomPrompt="1"/>
          </p:nvPr>
        </p:nvSpPr>
        <p:spPr>
          <a:xfrm>
            <a:off x="535337" y="3446178"/>
            <a:ext cx="932736" cy="931545"/>
          </a:xfrm>
        </p:spPr>
        <p:txBody>
          <a:bodyPr anchor="ctr">
            <a:noAutofit/>
          </a:bodyPr>
          <a:lstStyle>
            <a:lvl1pPr marL="0" indent="0" algn="ctr">
              <a:buNone/>
              <a:defRPr sz="1070"/>
            </a:lvl1pPr>
          </a:lstStyle>
          <a:p>
            <a:pPr lvl="0"/>
            <a:r>
              <a:rPr lang="en-US"/>
              <a:t>content</a:t>
            </a:r>
          </a:p>
        </p:txBody>
      </p:sp>
      <p:sp>
        <p:nvSpPr>
          <p:cNvPr id="65" name="Content Placeholder 54">
            <a:extLst>
              <a:ext uri="{FF2B5EF4-FFF2-40B4-BE49-F238E27FC236}">
                <a16:creationId xmlns:a16="http://schemas.microsoft.com/office/drawing/2014/main" id="{0D398B0E-6A11-1D4D-B8AC-055BB1E6AC8B}"/>
              </a:ext>
            </a:extLst>
          </p:cNvPr>
          <p:cNvSpPr>
            <a:spLocks noGrp="1"/>
          </p:cNvSpPr>
          <p:nvPr>
            <p:ph sz="quarter" idx="35" hasCustomPrompt="1"/>
          </p:nvPr>
        </p:nvSpPr>
        <p:spPr>
          <a:xfrm>
            <a:off x="535337" y="4737800"/>
            <a:ext cx="932736" cy="931545"/>
          </a:xfrm>
        </p:spPr>
        <p:txBody>
          <a:bodyPr anchor="ctr">
            <a:noAutofit/>
          </a:bodyPr>
          <a:lstStyle>
            <a:lvl1pPr marL="0" indent="0" algn="ctr">
              <a:buNone/>
              <a:defRPr sz="1070"/>
            </a:lvl1pPr>
          </a:lstStyle>
          <a:p>
            <a:pPr lvl="0"/>
            <a:r>
              <a:rPr lang="en-US"/>
              <a:t>content</a:t>
            </a:r>
          </a:p>
        </p:txBody>
      </p:sp>
      <p:sp>
        <p:nvSpPr>
          <p:cNvPr id="66" name="Content Placeholder 54">
            <a:extLst>
              <a:ext uri="{FF2B5EF4-FFF2-40B4-BE49-F238E27FC236}">
                <a16:creationId xmlns:a16="http://schemas.microsoft.com/office/drawing/2014/main" id="{9212B039-8523-8D4B-867D-A6E79EAAE615}"/>
              </a:ext>
            </a:extLst>
          </p:cNvPr>
          <p:cNvSpPr>
            <a:spLocks noGrp="1"/>
          </p:cNvSpPr>
          <p:nvPr>
            <p:ph sz="quarter" idx="36" hasCustomPrompt="1"/>
          </p:nvPr>
        </p:nvSpPr>
        <p:spPr>
          <a:xfrm>
            <a:off x="535337" y="2090322"/>
            <a:ext cx="932736" cy="931545"/>
          </a:xfrm>
        </p:spPr>
        <p:txBody>
          <a:bodyPr anchor="ctr">
            <a:noAutofit/>
          </a:bodyPr>
          <a:lstStyle>
            <a:lvl1pPr marL="0" indent="0" algn="ctr">
              <a:buNone/>
              <a:defRPr sz="1070"/>
            </a:lvl1pPr>
          </a:lstStyle>
          <a:p>
            <a:pPr lvl="0"/>
            <a:r>
              <a:rPr lang="en-US"/>
              <a:t>content</a:t>
            </a:r>
          </a:p>
        </p:txBody>
      </p:sp>
      <p:sp>
        <p:nvSpPr>
          <p:cNvPr id="28" name="Rectangle 27">
            <a:extLst>
              <a:ext uri="{FF2B5EF4-FFF2-40B4-BE49-F238E27FC236}">
                <a16:creationId xmlns:a16="http://schemas.microsoft.com/office/drawing/2014/main" id="{A366EB11-826C-4796-BF6E-27062E186BCE}"/>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0149FD86-BD44-449C-BD67-644874F93FCC}"/>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BDF884E7-23FE-435A-B563-313157C5DA09}"/>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31" name="Picture 30">
            <a:extLst>
              <a:ext uri="{FF2B5EF4-FFF2-40B4-BE49-F238E27FC236}">
                <a16:creationId xmlns:a16="http://schemas.microsoft.com/office/drawing/2014/main" id="{13001EED-61CE-4768-9BBE-CEC9B613F128}"/>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32" name="Picture 6">
            <a:extLst>
              <a:ext uri="{FF2B5EF4-FFF2-40B4-BE49-F238E27FC236}">
                <a16:creationId xmlns:a16="http://schemas.microsoft.com/office/drawing/2014/main" id="{A225F0C7-86C7-4671-B14C-46293623FCB5}"/>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8">
            <a:extLst>
              <a:ext uri="{FF2B5EF4-FFF2-40B4-BE49-F238E27FC236}">
                <a16:creationId xmlns:a16="http://schemas.microsoft.com/office/drawing/2014/main" id="{DF9F9DAF-5D9C-4BAD-8B0A-9AB7B4CA6714}"/>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icrosoft Certified Trainer Network - Posts | Facebook">
            <a:extLst>
              <a:ext uri="{FF2B5EF4-FFF2-40B4-BE49-F238E27FC236}">
                <a16:creationId xmlns:a16="http://schemas.microsoft.com/office/drawing/2014/main" id="{CC76D096-2856-43EF-9030-9B783DEC99FE}"/>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6773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750" fill="hold"/>
                                        <p:tgtEl>
                                          <p:spTgt spid="15"/>
                                        </p:tgtEl>
                                        <p:attrNameLst>
                                          <p:attrName>ppt_x</p:attrName>
                                        </p:attrNameLst>
                                      </p:cBhvr>
                                      <p:tavLst>
                                        <p:tav tm="0">
                                          <p:val>
                                            <p:strVal val="0-#ppt_w/2"/>
                                          </p:val>
                                        </p:tav>
                                        <p:tav tm="100000">
                                          <p:val>
                                            <p:strVal val="#ppt_x"/>
                                          </p:val>
                                        </p:tav>
                                      </p:tavLst>
                                    </p:anim>
                                    <p:anim calcmode="lin" valueType="num">
                                      <p:cBhvr additive="base">
                                        <p:cTn id="12" dur="75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750"/>
                            </p:stCondLst>
                            <p:childTnLst>
                              <p:par>
                                <p:cTn id="14" presetID="10" presetClass="entr" presetSubtype="0" fill="hold" grpId="0" nodeType="afterEffect">
                                  <p:stCondLst>
                                    <p:cond delay="0"/>
                                  </p:stCondLst>
                                  <p:childTnLst>
                                    <p:set>
                                      <p:cBhvr>
                                        <p:cTn id="15" dur="1" fill="hold">
                                          <p:stCondLst>
                                            <p:cond delay="0"/>
                                          </p:stCondLst>
                                        </p:cTn>
                                        <p:tgtEl>
                                          <p:spTgt spid="66">
                                            <p:txEl>
                                              <p:pRg st="0" end="0"/>
                                            </p:txEl>
                                          </p:spTgt>
                                        </p:tgtEl>
                                        <p:attrNameLst>
                                          <p:attrName>style.visibility</p:attrName>
                                        </p:attrNameLst>
                                      </p:cBhvr>
                                      <p:to>
                                        <p:strVal val="visible"/>
                                      </p:to>
                                    </p:set>
                                    <p:animEffect transition="in" filter="fade">
                                      <p:cBhvr>
                                        <p:cTn id="16" dur="500"/>
                                        <p:tgtEl>
                                          <p:spTgt spid="66">
                                            <p:txEl>
                                              <p:pRg st="0" end="0"/>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fad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 calcmode="lin" valueType="num">
                                      <p:cBhvr additive="base">
                                        <p:cTn id="24" dur="500" fill="hold"/>
                                        <p:tgtEl>
                                          <p:spTgt spid="19"/>
                                        </p:tgtEl>
                                        <p:attrNameLst>
                                          <p:attrName>ppt_x</p:attrName>
                                        </p:attrNameLst>
                                      </p:cBhvr>
                                      <p:tavLst>
                                        <p:tav tm="0">
                                          <p:val>
                                            <p:strVal val="0-#ppt_w/2"/>
                                          </p:val>
                                        </p:tav>
                                        <p:tav tm="100000">
                                          <p:val>
                                            <p:strVal val="#ppt_x"/>
                                          </p:val>
                                        </p:tav>
                                      </p:tavLst>
                                    </p:anim>
                                    <p:anim calcmode="lin" valueType="num">
                                      <p:cBhvr additive="base">
                                        <p:cTn id="25" dur="500" fill="hold"/>
                                        <p:tgtEl>
                                          <p:spTgt spid="19"/>
                                        </p:tgtEl>
                                        <p:attrNameLst>
                                          <p:attrName>ppt_y</p:attrName>
                                        </p:attrNameLst>
                                      </p:cBhvr>
                                      <p:tavLst>
                                        <p:tav tm="0">
                                          <p:val>
                                            <p:strVal val="#ppt_y"/>
                                          </p:val>
                                        </p:tav>
                                        <p:tav tm="100000">
                                          <p:val>
                                            <p:strVal val="#ppt_y"/>
                                          </p:val>
                                        </p:tav>
                                      </p:tavLst>
                                    </p:anim>
                                  </p:childTnLst>
                                </p:cTn>
                              </p:par>
                              <p:par>
                                <p:cTn id="26" presetID="2" presetClass="entr" presetSubtype="8"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 calcmode="lin" valueType="num">
                                      <p:cBhvr additive="base">
                                        <p:cTn id="28" dur="750" fill="hold"/>
                                        <p:tgtEl>
                                          <p:spTgt spid="20"/>
                                        </p:tgtEl>
                                        <p:attrNameLst>
                                          <p:attrName>ppt_x</p:attrName>
                                        </p:attrNameLst>
                                      </p:cBhvr>
                                      <p:tavLst>
                                        <p:tav tm="0">
                                          <p:val>
                                            <p:strVal val="0-#ppt_w/2"/>
                                          </p:val>
                                        </p:tav>
                                        <p:tav tm="100000">
                                          <p:val>
                                            <p:strVal val="#ppt_x"/>
                                          </p:val>
                                        </p:tav>
                                      </p:tavLst>
                                    </p:anim>
                                    <p:anim calcmode="lin" valueType="num">
                                      <p:cBhvr additive="base">
                                        <p:cTn id="29" dur="750" fill="hold"/>
                                        <p:tgtEl>
                                          <p:spTgt spid="20"/>
                                        </p:tgtEl>
                                        <p:attrNameLst>
                                          <p:attrName>ppt_y</p:attrName>
                                        </p:attrNameLst>
                                      </p:cBhvr>
                                      <p:tavLst>
                                        <p:tav tm="0">
                                          <p:val>
                                            <p:strVal val="#ppt_y"/>
                                          </p:val>
                                        </p:tav>
                                        <p:tav tm="100000">
                                          <p:val>
                                            <p:strVal val="#ppt_y"/>
                                          </p:val>
                                        </p:tav>
                                      </p:tavLst>
                                    </p:anim>
                                  </p:childTnLst>
                                </p:cTn>
                              </p:par>
                            </p:childTnLst>
                          </p:cTn>
                        </p:par>
                        <p:par>
                          <p:cTn id="30" fill="hold">
                            <p:stCondLst>
                              <p:cond delay="750"/>
                            </p:stCondLst>
                            <p:childTnLst>
                              <p:par>
                                <p:cTn id="31" presetID="10" presetClass="entr" presetSubtype="0" fill="hold" grpId="0" nodeType="afterEffect">
                                  <p:stCondLst>
                                    <p:cond delay="0"/>
                                  </p:stCondLst>
                                  <p:childTnLst>
                                    <p:set>
                                      <p:cBhvr>
                                        <p:cTn id="32" dur="1" fill="hold">
                                          <p:stCondLst>
                                            <p:cond delay="0"/>
                                          </p:stCondLst>
                                        </p:cTn>
                                        <p:tgtEl>
                                          <p:spTgt spid="64">
                                            <p:txEl>
                                              <p:pRg st="0" end="0"/>
                                            </p:txEl>
                                          </p:spTgt>
                                        </p:tgtEl>
                                        <p:attrNameLst>
                                          <p:attrName>style.visibility</p:attrName>
                                        </p:attrNameLst>
                                      </p:cBhvr>
                                      <p:to>
                                        <p:strVal val="visible"/>
                                      </p:to>
                                    </p:set>
                                    <p:animEffect transition="in" filter="fade">
                                      <p:cBhvr>
                                        <p:cTn id="33" dur="500"/>
                                        <p:tgtEl>
                                          <p:spTgt spid="64">
                                            <p:txEl>
                                              <p:pRg st="0" end="0"/>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8">
                                            <p:txEl>
                                              <p:pRg st="0" end="0"/>
                                            </p:txEl>
                                          </p:spTgt>
                                        </p:tgtEl>
                                        <p:attrNameLst>
                                          <p:attrName>style.visibility</p:attrName>
                                        </p:attrNameLst>
                                      </p:cBhvr>
                                      <p:to>
                                        <p:strVal val="visible"/>
                                      </p:to>
                                    </p:set>
                                    <p:animEffect transition="in" filter="fade">
                                      <p:cBhvr>
                                        <p:cTn id="36" dur="500"/>
                                        <p:tgtEl>
                                          <p:spTgt spid="18">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8" fill="hold" grpId="0" nodeType="click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fill="hold"/>
                                        <p:tgtEl>
                                          <p:spTgt spid="23"/>
                                        </p:tgtEl>
                                        <p:attrNameLst>
                                          <p:attrName>ppt_x</p:attrName>
                                        </p:attrNameLst>
                                      </p:cBhvr>
                                      <p:tavLst>
                                        <p:tav tm="0">
                                          <p:val>
                                            <p:strVal val="0-#ppt_w/2"/>
                                          </p:val>
                                        </p:tav>
                                        <p:tav tm="100000">
                                          <p:val>
                                            <p:strVal val="#ppt_x"/>
                                          </p:val>
                                        </p:tav>
                                      </p:tavLst>
                                    </p:anim>
                                    <p:anim calcmode="lin" valueType="num">
                                      <p:cBhvr additive="base">
                                        <p:cTn id="42" dur="500" fill="hold"/>
                                        <p:tgtEl>
                                          <p:spTgt spid="23"/>
                                        </p:tgtEl>
                                        <p:attrNameLst>
                                          <p:attrName>ppt_y</p:attrName>
                                        </p:attrNameLst>
                                      </p:cBhvr>
                                      <p:tavLst>
                                        <p:tav tm="0">
                                          <p:val>
                                            <p:strVal val="#ppt_y"/>
                                          </p:val>
                                        </p:tav>
                                        <p:tav tm="100000">
                                          <p:val>
                                            <p:strVal val="#ppt_y"/>
                                          </p:val>
                                        </p:tav>
                                      </p:tavLst>
                                    </p:anim>
                                  </p:childTnLst>
                                </p:cTn>
                              </p:par>
                              <p:par>
                                <p:cTn id="43" presetID="2" presetClass="entr" presetSubtype="8"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750" fill="hold"/>
                                        <p:tgtEl>
                                          <p:spTgt spid="24"/>
                                        </p:tgtEl>
                                        <p:attrNameLst>
                                          <p:attrName>ppt_x</p:attrName>
                                        </p:attrNameLst>
                                      </p:cBhvr>
                                      <p:tavLst>
                                        <p:tav tm="0">
                                          <p:val>
                                            <p:strVal val="0-#ppt_w/2"/>
                                          </p:val>
                                        </p:tav>
                                        <p:tav tm="100000">
                                          <p:val>
                                            <p:strVal val="#ppt_x"/>
                                          </p:val>
                                        </p:tav>
                                      </p:tavLst>
                                    </p:anim>
                                    <p:anim calcmode="lin" valueType="num">
                                      <p:cBhvr additive="base">
                                        <p:cTn id="46" dur="750" fill="hold"/>
                                        <p:tgtEl>
                                          <p:spTgt spid="24"/>
                                        </p:tgtEl>
                                        <p:attrNameLst>
                                          <p:attrName>ppt_y</p:attrName>
                                        </p:attrNameLst>
                                      </p:cBhvr>
                                      <p:tavLst>
                                        <p:tav tm="0">
                                          <p:val>
                                            <p:strVal val="#ppt_y"/>
                                          </p:val>
                                        </p:tav>
                                        <p:tav tm="100000">
                                          <p:val>
                                            <p:strVal val="#ppt_y"/>
                                          </p:val>
                                        </p:tav>
                                      </p:tavLst>
                                    </p:anim>
                                  </p:childTnLst>
                                </p:cTn>
                              </p:par>
                            </p:childTnLst>
                          </p:cTn>
                        </p:par>
                        <p:par>
                          <p:cTn id="47" fill="hold">
                            <p:stCondLst>
                              <p:cond delay="750"/>
                            </p:stCondLst>
                            <p:childTnLst>
                              <p:par>
                                <p:cTn id="48" presetID="10" presetClass="entr" presetSubtype="0" fill="hold" grpId="0" nodeType="afterEffect">
                                  <p:stCondLst>
                                    <p:cond delay="0"/>
                                  </p:stCondLst>
                                  <p:childTnLst>
                                    <p:set>
                                      <p:cBhvr>
                                        <p:cTn id="49" dur="1" fill="hold">
                                          <p:stCondLst>
                                            <p:cond delay="0"/>
                                          </p:stCondLst>
                                        </p:cTn>
                                        <p:tgtEl>
                                          <p:spTgt spid="65">
                                            <p:txEl>
                                              <p:pRg st="0" end="0"/>
                                            </p:txEl>
                                          </p:spTgt>
                                        </p:tgtEl>
                                        <p:attrNameLst>
                                          <p:attrName>style.visibility</p:attrName>
                                        </p:attrNameLst>
                                      </p:cBhvr>
                                      <p:to>
                                        <p:strVal val="visible"/>
                                      </p:to>
                                    </p:set>
                                    <p:animEffect transition="in" filter="fade">
                                      <p:cBhvr>
                                        <p:cTn id="50" dur="500"/>
                                        <p:tgtEl>
                                          <p:spTgt spid="65">
                                            <p:txEl>
                                              <p:pRg st="0" end="0"/>
                                            </p:txEl>
                                          </p:spTgt>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xEl>
                                              <p:pRg st="0" end="0"/>
                                            </p:txEl>
                                          </p:spTgt>
                                        </p:tgtEl>
                                        <p:attrNameLst>
                                          <p:attrName>style.visibility</p:attrName>
                                        </p:attrNameLst>
                                      </p:cBhvr>
                                      <p:to>
                                        <p:strVal val="visible"/>
                                      </p:to>
                                    </p:set>
                                    <p:animEffect transition="in" filter="fade">
                                      <p:cBhvr>
                                        <p:cTn id="53"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tmplLst>
          <p:tmpl lvl="1">
            <p:tnLst>
              <p:par>
                <p:cTn presetID="10" presetClass="entr" presetSubtype="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4" grpId="0" animBg="1"/>
      <p:bldP spid="15" grpId="0" animBg="1"/>
      <p:bldP spid="18" grpId="0" build="p">
        <p:tmplLst>
          <p:tmpl lvl="1">
            <p:tnLst>
              <p:par>
                <p:cTn presetID="10" presetClass="entr" presetSubtype="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P spid="19" grpId="0" animBg="1"/>
      <p:bldP spid="20" grpId="0" animBg="1"/>
      <p:bldP spid="22" grpId="0" build="p">
        <p:tmplLst>
          <p:tmpl lvl="1">
            <p:tnLst>
              <p:par>
                <p:cTn presetID="10" presetClass="entr" presetSubtype="0" fill="hold" nodeType="with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P spid="23" grpId="0" animBg="1"/>
      <p:bldP spid="24" grpId="0" animBg="1"/>
      <p:bldP spid="64" grpId="0" build="p">
        <p:tmplLst>
          <p:tmpl lvl="1">
            <p:tnLst>
              <p:par>
                <p:cTn presetID="10" presetClass="entr" presetSubtype="0" fill="hold" nodeType="afterEffect">
                  <p:stCondLst>
                    <p:cond delay="0"/>
                  </p:stCondLst>
                  <p:childTnLst>
                    <p:set>
                      <p:cBhvr>
                        <p:cTn dur="1" fill="hold">
                          <p:stCondLst>
                            <p:cond delay="0"/>
                          </p:stCondLst>
                        </p:cTn>
                        <p:tgtEl>
                          <p:spTgt spid="64"/>
                        </p:tgtEl>
                        <p:attrNameLst>
                          <p:attrName>style.visibility</p:attrName>
                        </p:attrNameLst>
                      </p:cBhvr>
                      <p:to>
                        <p:strVal val="visible"/>
                      </p:to>
                    </p:set>
                    <p:animEffect transition="in" filter="fade">
                      <p:cBhvr>
                        <p:cTn dur="500"/>
                        <p:tgtEl>
                          <p:spTgt spid="64"/>
                        </p:tgtEl>
                      </p:cBhvr>
                    </p:animEffect>
                  </p:childTnLst>
                </p:cTn>
              </p:par>
            </p:tnLst>
          </p:tmpl>
        </p:tmplLst>
      </p:bldP>
      <p:bldP spid="65" grpId="0" build="p">
        <p:tmplLst>
          <p:tmpl lvl="1">
            <p:tnLst>
              <p:par>
                <p:cTn presetID="10" presetClass="entr" presetSubtype="0" fill="hold" nodeType="afterEffect">
                  <p:stCondLst>
                    <p:cond delay="0"/>
                  </p:stCondLst>
                  <p:childTnLst>
                    <p:set>
                      <p:cBhvr>
                        <p:cTn dur="1" fill="hold">
                          <p:stCondLst>
                            <p:cond delay="0"/>
                          </p:stCondLst>
                        </p:cTn>
                        <p:tgtEl>
                          <p:spTgt spid="65"/>
                        </p:tgtEl>
                        <p:attrNameLst>
                          <p:attrName>style.visibility</p:attrName>
                        </p:attrNameLst>
                      </p:cBhvr>
                      <p:to>
                        <p:strVal val="visible"/>
                      </p:to>
                    </p:set>
                    <p:animEffect transition="in" filter="fade">
                      <p:cBhvr>
                        <p:cTn dur="500"/>
                        <p:tgtEl>
                          <p:spTgt spid="65"/>
                        </p:tgtEl>
                      </p:cBhvr>
                    </p:animEffect>
                  </p:childTnLst>
                </p:cTn>
              </p:par>
            </p:tnLst>
          </p:tmpl>
        </p:tmplLst>
      </p:bldP>
      <p:bldP spid="66" grpId="0" build="p">
        <p:tmplLst>
          <p:tmpl lvl="1">
            <p:tnLst>
              <p:par>
                <p:cTn presetID="10" presetClass="entr" presetSubtype="0" fill="hold" nodeType="afterEffect">
                  <p:stCondLst>
                    <p:cond delay="0"/>
                  </p:stCondLst>
                  <p:childTnLst>
                    <p:set>
                      <p:cBhvr>
                        <p:cTn dur="1" fill="hold">
                          <p:stCondLst>
                            <p:cond delay="0"/>
                          </p:stCondLst>
                        </p:cTn>
                        <p:tgtEl>
                          <p:spTgt spid="66"/>
                        </p:tgtEl>
                        <p:attrNameLst>
                          <p:attrName>style.visibility</p:attrName>
                        </p:attrNameLst>
                      </p:cBhvr>
                      <p:to>
                        <p:strVal val="visible"/>
                      </p:to>
                    </p:set>
                    <p:animEffect transition="in" filter="fade">
                      <p:cBhvr>
                        <p:cTn dur="500"/>
                        <p:tgtEl>
                          <p:spTgt spid="66"/>
                        </p:tgtEl>
                      </p:cBhvr>
                    </p:animEffect>
                  </p:childTnLst>
                </p:cTn>
              </p:par>
            </p:tnLst>
          </p:tmpl>
        </p:tmplLst>
      </p:bldP>
    </p:bldLst>
  </p:timing>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alkin">
    <p:bg>
      <p:bgPr>
        <a:solidFill>
          <a:schemeClr val="tx2"/>
        </a:solidFill>
        <a:effectLst/>
      </p:bgPr>
    </p:bg>
    <p:spTree>
      <p:nvGrpSpPr>
        <p:cNvPr id="1" name=""/>
        <p:cNvGrpSpPr/>
        <p:nvPr/>
      </p:nvGrpSpPr>
      <p:grpSpPr>
        <a:xfrm>
          <a:off x="0" y="0"/>
          <a:ext cx="0" cy="0"/>
          <a:chOff x="0" y="0"/>
          <a:chExt cx="0" cy="0"/>
        </a:xfrm>
      </p:grpSpPr>
      <p:pic>
        <p:nvPicPr>
          <p:cNvPr id="19" name="Picture 18" hidden="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9231" y="6233882"/>
            <a:ext cx="1278510" cy="273826"/>
          </a:xfrm>
          <a:prstGeom prst="rect">
            <a:avLst/>
          </a:prstGeom>
        </p:spPr>
      </p:pic>
      <p:pic>
        <p:nvPicPr>
          <p:cNvPr id="7" name="Picture 6">
            <a:extLst>
              <a:ext uri="{FF2B5EF4-FFF2-40B4-BE49-F238E27FC236}">
                <a16:creationId xmlns:a16="http://schemas.microsoft.com/office/drawing/2014/main" id="{ED0A4477-3871-4DF2-9A11-758395CBB3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436475" cy="6986588"/>
          </a:xfrm>
          <a:prstGeom prst="rect">
            <a:avLst/>
          </a:prstGeom>
        </p:spPr>
      </p:pic>
    </p:spTree>
    <p:extLst>
      <p:ext uri="{BB962C8B-B14F-4D97-AF65-F5344CB8AC3E}">
        <p14:creationId xmlns:p14="http://schemas.microsoft.com/office/powerpoint/2010/main" val="16096996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mp; Non-Bulleted Text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74640" y="216695"/>
            <a:ext cx="11889564" cy="916534"/>
          </a:xfrm>
        </p:spPr>
        <p:txBody>
          <a:bodyPr/>
          <a:lstStyle>
            <a:lvl1pPr>
              <a:defRPr sz="4793">
                <a:solidFill>
                  <a:schemeClr val="tx1"/>
                </a:solidFill>
              </a:defRPr>
            </a:lvl1pPr>
          </a:lstStyle>
          <a:p>
            <a:r>
              <a:rPr lang="en-US" dirty="0"/>
              <a:t>Click to edit Master title style</a:t>
            </a:r>
          </a:p>
        </p:txBody>
      </p:sp>
      <p:sp>
        <p:nvSpPr>
          <p:cNvPr id="12" name="Rectangle 11">
            <a:extLst>
              <a:ext uri="{FF2B5EF4-FFF2-40B4-BE49-F238E27FC236}">
                <a16:creationId xmlns:a16="http://schemas.microsoft.com/office/drawing/2014/main" id="{67528C69-8456-4A36-B639-4631F44356AF}"/>
              </a:ext>
            </a:extLst>
          </p:cNvPr>
          <p:cNvSpPr/>
          <p:nvPr userDrawn="1"/>
        </p:nvSpPr>
        <p:spPr bwMode="auto">
          <a:xfrm>
            <a:off x="0" y="0"/>
            <a:ext cx="12436475" cy="1131094"/>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102CD2EE-8476-4461-B918-56259C95D1E1}"/>
              </a:ext>
            </a:extLst>
          </p:cNvPr>
          <p:cNvSpPr/>
          <p:nvPr userDrawn="1"/>
        </p:nvSpPr>
        <p:spPr bwMode="auto">
          <a:xfrm>
            <a:off x="0" y="6691648"/>
            <a:ext cx="12436475" cy="29494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5445179D-BC0B-419A-A463-32280C2CFA00}"/>
              </a:ext>
            </a:extLst>
          </p:cNvPr>
          <p:cNvSpPr/>
          <p:nvPr userDrawn="1"/>
        </p:nvSpPr>
        <p:spPr>
          <a:xfrm>
            <a:off x="24610" y="6669841"/>
            <a:ext cx="2626553" cy="338554"/>
          </a:xfrm>
          <a:prstGeom prst="rect">
            <a:avLst/>
          </a:prstGeom>
        </p:spPr>
        <p:txBody>
          <a:bodyPr wrap="none">
            <a:spAutoFit/>
          </a:bodyPr>
          <a:lstStyle/>
          <a:p>
            <a:pPr marL="0" marR="0" lvl="0" indent="0" algn="l" defTabSz="932218"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Gotham Black" panose="02000604040000020004" pitchFamily="50" charset="0"/>
                <a:ea typeface="+mn-ea"/>
                <a:cs typeface="+mn-cs"/>
              </a:rPr>
              <a:t>Azure &amp; DevOps Study Group</a:t>
            </a:r>
            <a:endParaRPr kumimoji="0" lang="en-GB" sz="16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Picture 14">
            <a:extLst>
              <a:ext uri="{FF2B5EF4-FFF2-40B4-BE49-F238E27FC236}">
                <a16:creationId xmlns:a16="http://schemas.microsoft.com/office/drawing/2014/main" id="{323CE244-31BD-42C0-B6E1-3DD279C55EE2}"/>
              </a:ext>
            </a:extLst>
          </p:cNvPr>
          <p:cNvPicPr>
            <a:picLocks noChangeAspect="1"/>
          </p:cNvPicPr>
          <p:nvPr userDrawn="1"/>
        </p:nvPicPr>
        <p:blipFill rotWithShape="1">
          <a:blip r:embed="rId2"/>
          <a:srcRect/>
          <a:stretch/>
        </p:blipFill>
        <p:spPr>
          <a:xfrm>
            <a:off x="11376192" y="6720227"/>
            <a:ext cx="262462" cy="253221"/>
          </a:xfrm>
          <a:prstGeom prst="rect">
            <a:avLst/>
          </a:prstGeom>
        </p:spPr>
      </p:pic>
      <p:pic>
        <p:nvPicPr>
          <p:cNvPr id="16" name="Picture 6">
            <a:extLst>
              <a:ext uri="{FF2B5EF4-FFF2-40B4-BE49-F238E27FC236}">
                <a16:creationId xmlns:a16="http://schemas.microsoft.com/office/drawing/2014/main" id="{DCE0DE6B-D16B-4782-9E97-1C4B69609450}"/>
              </a:ext>
            </a:extLst>
          </p:cNvPr>
          <p:cNvPicPr>
            <a:picLocks noChangeAspect="1" noChangeArrowheads="1"/>
          </p:cNvPicPr>
          <p:nvPr userDrawn="1"/>
        </p:nvPicPr>
        <p:blipFill>
          <a:blip r:embed="rId3"/>
          <a:srcRect/>
          <a:stretch/>
        </p:blipFill>
        <p:spPr bwMode="auto">
          <a:xfrm>
            <a:off x="11735411" y="6708208"/>
            <a:ext cx="278473" cy="27896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a:extLst>
              <a:ext uri="{FF2B5EF4-FFF2-40B4-BE49-F238E27FC236}">
                <a16:creationId xmlns:a16="http://schemas.microsoft.com/office/drawing/2014/main" id="{E2FD2691-12AE-4593-9717-960B21F3C510}"/>
              </a:ext>
            </a:extLst>
          </p:cNvPr>
          <p:cNvPicPr>
            <a:picLocks noChangeAspect="1" noChangeArrowheads="1"/>
          </p:cNvPicPr>
          <p:nvPr userDrawn="1"/>
        </p:nvPicPr>
        <p:blipFill>
          <a:blip r:embed="rId4"/>
          <a:srcRect/>
          <a:stretch/>
        </p:blipFill>
        <p:spPr bwMode="auto">
          <a:xfrm flipH="1">
            <a:off x="12085637" y="6698683"/>
            <a:ext cx="287905" cy="287905"/>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Microsoft Certified Trainer Network - Posts | Facebook">
            <a:extLst>
              <a:ext uri="{FF2B5EF4-FFF2-40B4-BE49-F238E27FC236}">
                <a16:creationId xmlns:a16="http://schemas.microsoft.com/office/drawing/2014/main" id="{06229B73-EB6E-49D8-B77B-93649842E6BD}"/>
              </a:ext>
            </a:extLst>
          </p:cNvPr>
          <p:cNvPicPr>
            <a:picLocks noChangeAspect="1" noChangeArrowheads="1"/>
          </p:cNvPicPr>
          <p:nvPr userDrawn="1"/>
        </p:nvPicPr>
        <p:blipFill rotWithShape="1">
          <a:blip r:embed="rId5">
            <a:biLevel thresh="75000"/>
            <a:extLst>
              <a:ext uri="{28A0092B-C50C-407E-A947-70E740481C1C}">
                <a14:useLocalDpi xmlns:a14="http://schemas.microsoft.com/office/drawing/2010/main" val="0"/>
              </a:ext>
            </a:extLst>
          </a:blip>
          <a:srcRect t="3520" b="4386"/>
          <a:stretch/>
        </p:blipFill>
        <p:spPr bwMode="auto">
          <a:xfrm>
            <a:off x="11025966" y="6720227"/>
            <a:ext cx="278473" cy="2564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87478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6.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9.xml"/><Relationship Id="rId1"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2"/>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rot="5400000">
            <a:off x="10534835" y="1941897"/>
            <a:ext cx="4293142"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8240" r:id="rId1"/>
    <p:sldLayoutId id="2147489457" r:id="rId2"/>
  </p:sldLayoutIdLst>
  <p:txStyles>
    <p:titleStyle>
      <a:lvl1pPr algn="l" defTabSz="931710" rtl="0" eaLnBrk="1" latinLnBrk="0" hangingPunct="1">
        <a:lnSpc>
          <a:spcPct val="90000"/>
        </a:lnSpc>
        <a:spcBef>
          <a:spcPct val="0"/>
        </a:spcBef>
        <a:buNone/>
        <a:defRPr lang="en-US" sz="4800"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0" rtl="0" eaLnBrk="1" latinLnBrk="0" hangingPunct="1">
        <a:defRPr sz="1798" kern="1200">
          <a:solidFill>
            <a:schemeClr val="tx1"/>
          </a:solidFill>
          <a:latin typeface="+mn-lt"/>
          <a:ea typeface="+mn-ea"/>
          <a:cs typeface="+mn-cs"/>
        </a:defRPr>
      </a:lvl1pPr>
      <a:lvl2pPr marL="465855" algn="l" defTabSz="931710" rtl="0" eaLnBrk="1" latinLnBrk="0" hangingPunct="1">
        <a:defRPr sz="1798" kern="1200">
          <a:solidFill>
            <a:schemeClr val="tx1"/>
          </a:solidFill>
          <a:latin typeface="+mn-lt"/>
          <a:ea typeface="+mn-ea"/>
          <a:cs typeface="+mn-cs"/>
        </a:defRPr>
      </a:lvl2pPr>
      <a:lvl3pPr marL="931710" algn="l" defTabSz="931710" rtl="0" eaLnBrk="1" latinLnBrk="0" hangingPunct="1">
        <a:defRPr sz="1798" kern="1200">
          <a:solidFill>
            <a:schemeClr val="tx1"/>
          </a:solidFill>
          <a:latin typeface="+mn-lt"/>
          <a:ea typeface="+mn-ea"/>
          <a:cs typeface="+mn-cs"/>
        </a:defRPr>
      </a:lvl3pPr>
      <a:lvl4pPr marL="1397566" algn="l" defTabSz="931710" rtl="0" eaLnBrk="1" latinLnBrk="0" hangingPunct="1">
        <a:defRPr sz="1798" kern="1200">
          <a:solidFill>
            <a:schemeClr val="tx1"/>
          </a:solidFill>
          <a:latin typeface="+mn-lt"/>
          <a:ea typeface="+mn-ea"/>
          <a:cs typeface="+mn-cs"/>
        </a:defRPr>
      </a:lvl4pPr>
      <a:lvl5pPr marL="1863421" algn="l" defTabSz="931710" rtl="0" eaLnBrk="1" latinLnBrk="0" hangingPunct="1">
        <a:defRPr sz="1798" kern="1200">
          <a:solidFill>
            <a:schemeClr val="tx1"/>
          </a:solidFill>
          <a:latin typeface="+mn-lt"/>
          <a:ea typeface="+mn-ea"/>
          <a:cs typeface="+mn-cs"/>
        </a:defRPr>
      </a:lvl5pPr>
      <a:lvl6pPr marL="2329277" algn="l" defTabSz="931710" rtl="0" eaLnBrk="1" latinLnBrk="0" hangingPunct="1">
        <a:defRPr sz="1798" kern="1200">
          <a:solidFill>
            <a:schemeClr val="tx1"/>
          </a:solidFill>
          <a:latin typeface="+mn-lt"/>
          <a:ea typeface="+mn-ea"/>
          <a:cs typeface="+mn-cs"/>
        </a:defRPr>
      </a:lvl6pPr>
      <a:lvl7pPr marL="2795130" algn="l" defTabSz="931710" rtl="0" eaLnBrk="1" latinLnBrk="0" hangingPunct="1">
        <a:defRPr sz="1798" kern="1200">
          <a:solidFill>
            <a:schemeClr val="tx1"/>
          </a:solidFill>
          <a:latin typeface="+mn-lt"/>
          <a:ea typeface="+mn-ea"/>
          <a:cs typeface="+mn-cs"/>
        </a:defRPr>
      </a:lvl7pPr>
      <a:lvl8pPr marL="3260986" algn="l" defTabSz="931710" rtl="0" eaLnBrk="1" latinLnBrk="0" hangingPunct="1">
        <a:defRPr sz="1798" kern="1200">
          <a:solidFill>
            <a:schemeClr val="tx1"/>
          </a:solidFill>
          <a:latin typeface="+mn-lt"/>
          <a:ea typeface="+mn-ea"/>
          <a:cs typeface="+mn-cs"/>
        </a:defRPr>
      </a:lvl8pPr>
      <a:lvl9pPr marL="3726842" algn="l" defTabSz="931710"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4"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30" userDrawn="1">
          <p15:clr>
            <a:srgbClr val="5ACBF0"/>
          </p15:clr>
        </p15:guide>
        <p15:guide id="11" pos="4204"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2" userDrawn="1">
          <p15:clr>
            <a:srgbClr val="5ACBF0"/>
          </p15:clr>
        </p15:guide>
        <p15:guide id="18" orient="horz" pos="1338" userDrawn="1">
          <p15:clr>
            <a:srgbClr val="5ACBF0"/>
          </p15:clr>
        </p15:guide>
        <p15:guide id="19" orient="horz" pos="1913" userDrawn="1">
          <p15:clr>
            <a:srgbClr val="5ACBF0"/>
          </p15:clr>
        </p15:guide>
        <p15:guide id="20" orient="horz" pos="2488" userDrawn="1">
          <p15:clr>
            <a:srgbClr val="5ACBF0"/>
          </p15:clr>
        </p15:guide>
        <p15:guide id="21" orient="horz" pos="3063" userDrawn="1">
          <p15:clr>
            <a:srgbClr val="5ACBF0"/>
          </p15:clr>
        </p15:guide>
        <p15:guide id="22" orient="horz" pos="3639"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099" userDrawn="1">
          <p15:clr>
            <a:srgbClr val="C35EA4"/>
          </p15:clr>
        </p15:guide>
      </p15:sldGuideLst>
    </p:ext>
  </p:extLst>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3109761277"/>
      </p:ext>
    </p:extLst>
  </p:cSld>
  <p:clrMap bg1="dk1" tx1="lt1" bg2="dk2" tx2="lt2" accent1="accent1" accent2="accent2" accent3="accent3" accent4="accent4" accent5="accent5" accent6="accent6" hlink="hlink" folHlink="folHlink"/>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6813"/>
            <a:ext cx="11533187" cy="829078"/>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1638"/>
            <a:ext cx="11533187" cy="2367191"/>
          </a:xfrm>
          <a:prstGeom prst="rect">
            <a:avLst/>
          </a:prstGeom>
        </p:spPr>
        <p:txBody>
          <a:bodyPr vert="horz" wrap="square" lIns="0" tIns="91440" rIns="146304" bIns="91440" rtlCol="0">
            <a:spAutoFit/>
          </a:bodyPr>
          <a:lstStyle/>
          <a:p>
            <a:pPr lvl="0"/>
            <a:r>
              <a:rPr lang="en-US"/>
              <a:t>H2 Segoe UI </a:t>
            </a:r>
            <a:r>
              <a:rPr lang="en-US" err="1"/>
              <a:t>Semibold</a:t>
            </a:r>
            <a:r>
              <a:rPr lang="en-US"/>
              <a:t> 20/24</a:t>
            </a:r>
          </a:p>
          <a:p>
            <a:pPr lvl="1"/>
            <a:r>
              <a:rPr lang="en-US"/>
              <a:t>B1 Segoe UI Regular 20/24 </a:t>
            </a:r>
          </a:p>
          <a:p>
            <a:pPr lvl="1"/>
            <a:endParaRPr lang="en-US"/>
          </a:p>
          <a:p>
            <a:pPr lvl="2"/>
            <a:r>
              <a:rPr lang="en-US"/>
              <a:t>H3 Segoe UI </a:t>
            </a:r>
            <a:r>
              <a:rPr lang="en-US" err="1"/>
              <a:t>Semibold</a:t>
            </a:r>
            <a:r>
              <a:rPr lang="en-US"/>
              <a:t> 14/18</a:t>
            </a:r>
          </a:p>
          <a:p>
            <a:pPr lvl="3"/>
            <a:r>
              <a:rPr lang="en-US"/>
              <a:t>B2 Segoe UI Regular 14/18</a:t>
            </a:r>
          </a:p>
          <a:p>
            <a:pPr lvl="3"/>
            <a:endParaRPr lang="en-US"/>
          </a:p>
          <a:p>
            <a:pPr lvl="4"/>
            <a:r>
              <a:rPr lang="en-US"/>
              <a:t>H4 Segoe UI Bold 10/12</a:t>
            </a:r>
          </a:p>
          <a:p>
            <a:pPr lvl="6"/>
            <a:r>
              <a:rPr lang="en-US"/>
              <a:t>B3 Segoe UI Regular 10/12</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9625869" y="2894589"/>
            <a:ext cx="6971583" cy="1188133"/>
          </a:xfrm>
          <a:prstGeom prst="rect">
            <a:avLst/>
          </a:prstGeom>
        </p:spPr>
      </p:pic>
    </p:spTree>
    <p:extLst>
      <p:ext uri="{BB962C8B-B14F-4D97-AF65-F5344CB8AC3E}">
        <p14:creationId xmlns:p14="http://schemas.microsoft.com/office/powerpoint/2010/main" val="2262754168"/>
      </p:ext>
    </p:extLst>
  </p:cSld>
  <p:clrMap bg1="lt1" tx1="dk1" bg2="lt2" tx2="dk2" accent1="accent1" accent2="accent2" accent3="accent3" accent4="accent4" accent5="accent5" accent6="accent6" hlink="hlink" folHlink="folHlink"/>
  <p:transition>
    <p:fade/>
  </p:transition>
  <p:hf sldNum="0" hdr="0" dt="0"/>
  <p:txStyles>
    <p:titleStyle>
      <a:lvl1pPr algn="l" defTabSz="931716" rtl="0" eaLnBrk="1" latinLnBrk="0" hangingPunct="1">
        <a:lnSpc>
          <a:spcPct val="100000"/>
        </a:lnSpc>
        <a:spcBef>
          <a:spcPct val="0"/>
        </a:spcBef>
        <a:buNone/>
        <a:defRPr lang="en-US" sz="2797" b="0" kern="1200" cap="none" spc="-50" baseline="0" dirty="0" smtClean="0">
          <a:ln w="3175">
            <a:noFill/>
          </a:ln>
          <a:solidFill>
            <a:schemeClr val="tx1"/>
          </a:solidFill>
          <a:effectLst/>
          <a:latin typeface="+mj-lt"/>
          <a:ea typeface="+mn-ea"/>
          <a:cs typeface="Segoe UI" pitchFamily="34" charset="0"/>
        </a:defRPr>
      </a:lvl1pPr>
    </p:titleStyle>
    <p:bodyStyle>
      <a:lvl1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2397" kern="1200" spc="-50" baseline="0">
          <a:solidFill>
            <a:schemeClr val="tx1"/>
          </a:solidFill>
          <a:latin typeface="+mj-lt"/>
          <a:ea typeface="+mn-ea"/>
          <a:cs typeface="+mn-cs"/>
        </a:defRPr>
      </a:lvl1pPr>
      <a:lvl2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998" kern="1200" spc="0" baseline="0">
          <a:solidFill>
            <a:schemeClr val="tx1"/>
          </a:solidFill>
          <a:latin typeface="+mn-lt"/>
          <a:ea typeface="+mn-ea"/>
          <a:cs typeface="+mn-cs"/>
        </a:defRPr>
      </a:lvl2pPr>
      <a:lvl3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2"/>
          </a:solidFill>
          <a:latin typeface="+mj-lt"/>
          <a:ea typeface="+mn-ea"/>
          <a:cs typeface="+mn-cs"/>
        </a:defRPr>
      </a:lvl3pPr>
      <a:lvl4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798" kern="1200" spc="0" baseline="0">
          <a:solidFill>
            <a:schemeClr val="tx1"/>
          </a:solidFill>
          <a:latin typeface="+mn-lt"/>
          <a:ea typeface="+mn-ea"/>
          <a:cs typeface="+mn-cs"/>
        </a:defRPr>
      </a:lvl4pPr>
      <a:lvl5pPr marL="0" marR="0" indent="0" algn="l" defTabSz="931716" rtl="0" eaLnBrk="1" fontAlgn="auto" latinLnBrk="0" hangingPunct="1">
        <a:lnSpc>
          <a:spcPct val="100000"/>
        </a:lnSpc>
        <a:spcBef>
          <a:spcPts val="0"/>
        </a:spcBef>
        <a:spcAft>
          <a:spcPts val="0"/>
        </a:spcAft>
        <a:buClrTx/>
        <a:buSzPct val="90000"/>
        <a:buFont typeface="Wingdings" panose="05000000000000000000" pitchFamily="2" charset="2"/>
        <a:buNone/>
        <a:tabLst/>
        <a:defRPr sz="1199" b="1" kern="1200" spc="0" baseline="0">
          <a:solidFill>
            <a:schemeClr val="tx1"/>
          </a:solidFill>
          <a:latin typeface="+mn-lt"/>
          <a:ea typeface="+mn-ea"/>
          <a:cs typeface="+mn-cs"/>
        </a:defRPr>
      </a:lvl5pPr>
      <a:lvl6pPr marL="2329289" indent="0" algn="l" defTabSz="931716" rtl="0" eaLnBrk="1" latinLnBrk="0" hangingPunct="1">
        <a:spcBef>
          <a:spcPct val="20000"/>
        </a:spcBef>
        <a:buFont typeface="Arial" pitchFamily="34" charset="0"/>
        <a:buNone/>
        <a:defRPr sz="1998" kern="1200">
          <a:solidFill>
            <a:schemeClr val="tx1"/>
          </a:solidFill>
          <a:latin typeface="+mn-lt"/>
          <a:ea typeface="+mn-ea"/>
          <a:cs typeface="+mn-cs"/>
        </a:defRPr>
      </a:lvl6pPr>
      <a:lvl7pPr marL="0" indent="0" algn="l" defTabSz="931716" rtl="0" eaLnBrk="1" latinLnBrk="0" hangingPunct="1">
        <a:lnSpc>
          <a:spcPct val="100000"/>
        </a:lnSpc>
        <a:spcBef>
          <a:spcPts val="0"/>
        </a:spcBef>
        <a:spcAft>
          <a:spcPts val="0"/>
        </a:spcAft>
        <a:buFont typeface="Arial" pitchFamily="34" charset="0"/>
        <a:buNone/>
        <a:defRPr sz="1199" kern="1200">
          <a:solidFill>
            <a:schemeClr val="tx1"/>
          </a:solidFill>
          <a:latin typeface="+mn-lt"/>
          <a:ea typeface="+mn-ea"/>
          <a:cs typeface="+mn-cs"/>
        </a:defRPr>
      </a:lvl7pPr>
      <a:lvl8pPr marL="3493935"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94" indent="-232929" algn="l" defTabSz="931716"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716" rtl="0" eaLnBrk="1" latinLnBrk="0" hangingPunct="1">
        <a:defRPr sz="1798" kern="1200">
          <a:solidFill>
            <a:schemeClr val="tx1"/>
          </a:solidFill>
          <a:latin typeface="+mn-lt"/>
          <a:ea typeface="+mn-ea"/>
          <a:cs typeface="+mn-cs"/>
        </a:defRPr>
      </a:lvl1pPr>
      <a:lvl2pPr marL="465858" algn="l" defTabSz="931716" rtl="0" eaLnBrk="1" latinLnBrk="0" hangingPunct="1">
        <a:defRPr sz="1798" kern="1200">
          <a:solidFill>
            <a:schemeClr val="tx1"/>
          </a:solidFill>
          <a:latin typeface="+mn-lt"/>
          <a:ea typeface="+mn-ea"/>
          <a:cs typeface="+mn-cs"/>
        </a:defRPr>
      </a:lvl2pPr>
      <a:lvl3pPr marL="931716" algn="l" defTabSz="931716" rtl="0" eaLnBrk="1" latinLnBrk="0" hangingPunct="1">
        <a:defRPr sz="1798" kern="1200">
          <a:solidFill>
            <a:schemeClr val="tx1"/>
          </a:solidFill>
          <a:latin typeface="+mn-lt"/>
          <a:ea typeface="+mn-ea"/>
          <a:cs typeface="+mn-cs"/>
        </a:defRPr>
      </a:lvl3pPr>
      <a:lvl4pPr marL="1397574" algn="l" defTabSz="931716" rtl="0" eaLnBrk="1" latinLnBrk="0" hangingPunct="1">
        <a:defRPr sz="1798" kern="1200">
          <a:solidFill>
            <a:schemeClr val="tx1"/>
          </a:solidFill>
          <a:latin typeface="+mn-lt"/>
          <a:ea typeface="+mn-ea"/>
          <a:cs typeface="+mn-cs"/>
        </a:defRPr>
      </a:lvl4pPr>
      <a:lvl5pPr marL="1863432" algn="l" defTabSz="931716" rtl="0" eaLnBrk="1" latinLnBrk="0" hangingPunct="1">
        <a:defRPr sz="1798" kern="1200">
          <a:solidFill>
            <a:schemeClr val="tx1"/>
          </a:solidFill>
          <a:latin typeface="+mn-lt"/>
          <a:ea typeface="+mn-ea"/>
          <a:cs typeface="+mn-cs"/>
        </a:defRPr>
      </a:lvl5pPr>
      <a:lvl6pPr marL="2329291" algn="l" defTabSz="931716" rtl="0" eaLnBrk="1" latinLnBrk="0" hangingPunct="1">
        <a:defRPr sz="1798" kern="1200">
          <a:solidFill>
            <a:schemeClr val="tx1"/>
          </a:solidFill>
          <a:latin typeface="+mn-lt"/>
          <a:ea typeface="+mn-ea"/>
          <a:cs typeface="+mn-cs"/>
        </a:defRPr>
      </a:lvl6pPr>
      <a:lvl7pPr marL="2795148" algn="l" defTabSz="931716" rtl="0" eaLnBrk="1" latinLnBrk="0" hangingPunct="1">
        <a:defRPr sz="1798" kern="1200">
          <a:solidFill>
            <a:schemeClr val="tx1"/>
          </a:solidFill>
          <a:latin typeface="+mn-lt"/>
          <a:ea typeface="+mn-ea"/>
          <a:cs typeface="+mn-cs"/>
        </a:defRPr>
      </a:lvl7pPr>
      <a:lvl8pPr marL="3261006" algn="l" defTabSz="931716" rtl="0" eaLnBrk="1" latinLnBrk="0" hangingPunct="1">
        <a:defRPr sz="1798" kern="1200">
          <a:solidFill>
            <a:schemeClr val="tx1"/>
          </a:solidFill>
          <a:latin typeface="+mn-lt"/>
          <a:ea typeface="+mn-ea"/>
          <a:cs typeface="+mn-cs"/>
        </a:defRPr>
      </a:lvl8pPr>
      <a:lvl9pPr marL="3726865" algn="l" defTabSz="931716"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93">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0">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3"/>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07427" cy="369332"/>
          </a:xfrm>
          <a:prstGeom prst="rect">
            <a:avLst/>
          </a:prstGeom>
        </p:spPr>
        <p:txBody>
          <a:bodyPr wrap="none">
            <a:spAutoFit/>
          </a:bodyPr>
          <a:lstStyle/>
          <a:p>
            <a:r>
              <a:rPr lang="en-US" sz="1800" dirty="0">
                <a:solidFill>
                  <a:srgbClr val="2C3E50"/>
                </a:solidFill>
                <a:latin typeface="Gotham Black" panose="02000604040000020004" pitchFamily="50" charset="0"/>
              </a:rPr>
              <a:t>mohamedradwan.com</a:t>
            </a:r>
            <a:endParaRPr lang="en-GB" dirty="0"/>
          </a:p>
        </p:txBody>
      </p:sp>
    </p:spTree>
    <p:extLst>
      <p:ext uri="{BB962C8B-B14F-4D97-AF65-F5344CB8AC3E}">
        <p14:creationId xmlns:p14="http://schemas.microsoft.com/office/powerpoint/2010/main" val="545301422"/>
      </p:ext>
    </p:extLst>
  </p:cSld>
  <p:clrMap bg1="lt1" tx1="dk1" bg2="lt2" tx2="dk2" accent1="accent1" accent2="accent2" accent3="accent3" accent4="accent4" accent5="accent5" accent6="accent6" hlink="hlink" folHlink="folHlink"/>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1708436925"/>
      </p:ext>
    </p:extLst>
  </p:cSld>
  <p:clrMap bg1="lt1" tx1="dk1" bg2="lt2" tx2="dk2" accent1="accent1" accent2="accent2" accent3="accent3" accent4="accent4" accent5="accent5" accent6="accent6" hlink="hlink" folHlink="folHlink"/>
  <p:sldLayoutIdLst>
    <p:sldLayoutId id="2147489138"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72664127"/>
      </p:ext>
    </p:extLst>
  </p:cSld>
  <p:clrMap bg1="lt1" tx1="dk1" bg2="lt2" tx2="dk2" accent1="accent1" accent2="accent2" accent3="accent3" accent4="accent4" accent5="accent5" accent6="accent6" hlink="hlink" folHlink="folHlink"/>
  <p:sldLayoutIdLst>
    <p:sldLayoutId id="2147489173"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309" tIns="149047" rIns="186309" bIns="149047" numCol="1" spcCol="0" rtlCol="0" fromWordArt="0" anchor="t" anchorCtr="0" forceAA="0" compatLnSpc="1">
            <a:prstTxWarp prst="textNoShape">
              <a:avLst/>
            </a:prstTxWarp>
            <a:noAutofit/>
          </a:bodyPr>
          <a:lstStyle/>
          <a:p>
            <a:pPr algn="ctr" defTabSz="950002" fontAlgn="base">
              <a:lnSpc>
                <a:spcPct val="90000"/>
              </a:lnSpc>
              <a:spcBef>
                <a:spcPct val="0"/>
              </a:spcBef>
              <a:spcAft>
                <a:spcPct val="0"/>
              </a:spcAft>
            </a:pPr>
            <a:endParaRPr lang="en-US" sz="2445">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
          <a:srcRect l="762"/>
          <a:stretch/>
        </p:blipFill>
        <p:spPr>
          <a:xfrm rot="5400000">
            <a:off x="9658748" y="2896333"/>
            <a:ext cx="6986588" cy="1193925"/>
          </a:xfrm>
          <a:prstGeom prst="rect">
            <a:avLst/>
          </a:prstGeom>
        </p:spPr>
      </p:pic>
    </p:spTree>
    <p:extLst>
      <p:ext uri="{BB962C8B-B14F-4D97-AF65-F5344CB8AC3E}">
        <p14:creationId xmlns:p14="http://schemas.microsoft.com/office/powerpoint/2010/main" val="2639491704"/>
      </p:ext>
    </p:extLst>
  </p:cSld>
  <p:clrMap bg1="lt1" tx1="dk1" bg2="lt2" tx2="dk2" accent1="accent1" accent2="accent2" accent3="accent3" accent4="accent4" accent5="accent5" accent6="accent6" hlink="hlink" folHlink="folHlink"/>
  <p:sldLayoutIdLst>
    <p:sldLayoutId id="2147489206" r:id="rId1"/>
  </p:sldLayoutIdLst>
  <p:transition>
    <p:fade/>
  </p:transition>
  <p:hf sldNum="0" hdr="0" ftr="0" dt="0"/>
  <p:txStyles>
    <p:titleStyle>
      <a:lvl1pPr algn="l" defTabSz="950278" rtl="0" eaLnBrk="1" latinLnBrk="0" hangingPunct="1">
        <a:lnSpc>
          <a:spcPct val="100000"/>
        </a:lnSpc>
        <a:spcBef>
          <a:spcPct val="0"/>
        </a:spcBef>
        <a:buNone/>
        <a:defRPr lang="en-US" sz="3668" b="0" kern="1200" cap="none" spc="-51" baseline="0" dirty="0" smtClean="0">
          <a:ln w="3175">
            <a:noFill/>
          </a:ln>
          <a:solidFill>
            <a:schemeClr val="tx1"/>
          </a:solidFill>
          <a:effectLst/>
          <a:latin typeface="+mj-lt"/>
          <a:ea typeface="+mn-ea"/>
          <a:cs typeface="Segoe UI" pitchFamily="34" charset="0"/>
        </a:defRPr>
      </a:lvl1pPr>
    </p:titleStyle>
    <p:body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p:bodyStyle>
    <p:otherStyle>
      <a:defPPr>
        <a:defRPr lang="en-US"/>
      </a:defPPr>
      <a:lvl1pPr marL="0" algn="l" defTabSz="950278" rtl="0" eaLnBrk="1" latinLnBrk="0" hangingPunct="1">
        <a:defRPr sz="1834" kern="1200">
          <a:solidFill>
            <a:schemeClr val="tx1"/>
          </a:solidFill>
          <a:latin typeface="+mn-lt"/>
          <a:ea typeface="+mn-ea"/>
          <a:cs typeface="+mn-cs"/>
        </a:defRPr>
      </a:lvl1pPr>
      <a:lvl2pPr marL="475139" algn="l" defTabSz="950278" rtl="0" eaLnBrk="1" latinLnBrk="0" hangingPunct="1">
        <a:defRPr sz="1834" kern="1200">
          <a:solidFill>
            <a:schemeClr val="tx1"/>
          </a:solidFill>
          <a:latin typeface="+mn-lt"/>
          <a:ea typeface="+mn-ea"/>
          <a:cs typeface="+mn-cs"/>
        </a:defRPr>
      </a:lvl2pPr>
      <a:lvl3pPr marL="950278" algn="l" defTabSz="950278" rtl="0" eaLnBrk="1" latinLnBrk="0" hangingPunct="1">
        <a:defRPr sz="1834" kern="1200">
          <a:solidFill>
            <a:schemeClr val="tx1"/>
          </a:solidFill>
          <a:latin typeface="+mn-lt"/>
          <a:ea typeface="+mn-ea"/>
          <a:cs typeface="+mn-cs"/>
        </a:defRPr>
      </a:lvl3pPr>
      <a:lvl4pPr marL="1425416" algn="l" defTabSz="950278" rtl="0" eaLnBrk="1" latinLnBrk="0" hangingPunct="1">
        <a:defRPr sz="1834" kern="1200">
          <a:solidFill>
            <a:schemeClr val="tx1"/>
          </a:solidFill>
          <a:latin typeface="+mn-lt"/>
          <a:ea typeface="+mn-ea"/>
          <a:cs typeface="+mn-cs"/>
        </a:defRPr>
      </a:lvl4pPr>
      <a:lvl5pPr marL="1900555" algn="l" defTabSz="950278" rtl="0" eaLnBrk="1" latinLnBrk="0" hangingPunct="1">
        <a:defRPr sz="1834" kern="1200">
          <a:solidFill>
            <a:schemeClr val="tx1"/>
          </a:solidFill>
          <a:latin typeface="+mn-lt"/>
          <a:ea typeface="+mn-ea"/>
          <a:cs typeface="+mn-cs"/>
        </a:defRPr>
      </a:lvl5pPr>
      <a:lvl6pPr marL="2375695" algn="l" defTabSz="950278" rtl="0" eaLnBrk="1" latinLnBrk="0" hangingPunct="1">
        <a:defRPr sz="1834" kern="1200">
          <a:solidFill>
            <a:schemeClr val="tx1"/>
          </a:solidFill>
          <a:latin typeface="+mn-lt"/>
          <a:ea typeface="+mn-ea"/>
          <a:cs typeface="+mn-cs"/>
        </a:defRPr>
      </a:lvl6pPr>
      <a:lvl7pPr marL="2850833" algn="l" defTabSz="950278" rtl="0" eaLnBrk="1" latinLnBrk="0" hangingPunct="1">
        <a:defRPr sz="1834" kern="1200">
          <a:solidFill>
            <a:schemeClr val="tx1"/>
          </a:solidFill>
          <a:latin typeface="+mn-lt"/>
          <a:ea typeface="+mn-ea"/>
          <a:cs typeface="+mn-cs"/>
        </a:defRPr>
      </a:lvl7pPr>
      <a:lvl8pPr marL="3325971" algn="l" defTabSz="950278" rtl="0" eaLnBrk="1" latinLnBrk="0" hangingPunct="1">
        <a:defRPr sz="1834" kern="1200">
          <a:solidFill>
            <a:schemeClr val="tx1"/>
          </a:solidFill>
          <a:latin typeface="+mn-lt"/>
          <a:ea typeface="+mn-ea"/>
          <a:cs typeface="+mn-cs"/>
        </a:defRPr>
      </a:lvl8pPr>
      <a:lvl9pPr marL="3801111" algn="l" defTabSz="950278" rtl="0" eaLnBrk="1" latinLnBrk="0" hangingPunct="1">
        <a:defRPr sz="1834"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600059" y="465772"/>
            <a:ext cx="11239464" cy="564386"/>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95915" y="1462419"/>
            <a:ext cx="11239464" cy="1642988"/>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436475" cy="6986588"/>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1"/>
            <a:ext cx="596951" cy="596189"/>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8475" cy="298094"/>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072" tIns="148857" rIns="186072" bIns="148857" numCol="1" spcCol="0" rtlCol="0" fromWordArt="0" anchor="t" anchorCtr="0" forceAA="0" compatLnSpc="1">
            <a:prstTxWarp prst="textNoShape">
              <a:avLst/>
            </a:prstTxWarp>
            <a:noAutofit/>
          </a:bodyPr>
          <a:lstStyle/>
          <a:p>
            <a:pPr algn="ctr" defTabSz="948795" fontAlgn="base">
              <a:lnSpc>
                <a:spcPct val="90000"/>
              </a:lnSpc>
              <a:spcBef>
                <a:spcPct val="0"/>
              </a:spcBef>
              <a:spcAft>
                <a:spcPct val="0"/>
              </a:spcAft>
            </a:pPr>
            <a:endParaRPr lang="en-US" sz="2442">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2"/>
          <a:srcRect l="762"/>
          <a:stretch/>
        </p:blipFill>
        <p:spPr>
          <a:xfrm rot="5400000">
            <a:off x="9658748" y="2896334"/>
            <a:ext cx="6986588" cy="1193925"/>
          </a:xfrm>
          <a:prstGeom prst="rect">
            <a:avLst/>
          </a:prstGeom>
        </p:spPr>
      </p:pic>
      <p:sp>
        <p:nvSpPr>
          <p:cNvPr id="5" name="Rectangle 4">
            <a:extLst>
              <a:ext uri="{FF2B5EF4-FFF2-40B4-BE49-F238E27FC236}">
                <a16:creationId xmlns:a16="http://schemas.microsoft.com/office/drawing/2014/main" id="{E86E145C-E99F-4569-8EAF-72552238C3E1}"/>
              </a:ext>
            </a:extLst>
          </p:cNvPr>
          <p:cNvSpPr/>
          <p:nvPr userDrawn="1"/>
        </p:nvSpPr>
        <p:spPr>
          <a:xfrm>
            <a:off x="24610" y="6581637"/>
            <a:ext cx="2353696" cy="375931"/>
          </a:xfrm>
          <a:prstGeom prst="rect">
            <a:avLst/>
          </a:prstGeom>
        </p:spPr>
        <p:txBody>
          <a:bodyPr wrap="none">
            <a:spAutoFit/>
          </a:bodyPr>
          <a:lstStyle/>
          <a:p>
            <a:pPr defTabSz="931033"/>
            <a:r>
              <a:rPr lang="en-US" sz="1798" dirty="0">
                <a:solidFill>
                  <a:srgbClr val="2C3E50"/>
                </a:solidFill>
                <a:latin typeface="Gotham Black" panose="02000604040000020004" pitchFamily="50" charset="0"/>
              </a:rPr>
              <a:t>mohamedradwan.com</a:t>
            </a:r>
            <a:endParaRPr lang="en-GB" sz="1798" dirty="0">
              <a:solidFill>
                <a:srgbClr val="000000"/>
              </a:solidFill>
            </a:endParaRPr>
          </a:p>
        </p:txBody>
      </p:sp>
    </p:spTree>
    <p:extLst>
      <p:ext uri="{BB962C8B-B14F-4D97-AF65-F5344CB8AC3E}">
        <p14:creationId xmlns:p14="http://schemas.microsoft.com/office/powerpoint/2010/main" val="3567394252"/>
      </p:ext>
    </p:extLst>
  </p:cSld>
  <p:clrMap bg1="lt1" tx1="dk1" bg2="lt2" tx2="dk2" accent1="accent1" accent2="accent2" accent3="accent3" accent4="accent4" accent5="accent5" accent6="accent6" hlink="hlink" folHlink="folHlink"/>
  <p:transition>
    <p:fade/>
  </p:transition>
  <p:hf sldNum="0" hdr="0" ftr="0" dt="0"/>
  <p:txStyles>
    <p:titleStyle>
      <a:lvl1pPr algn="l" defTabSz="949071" rtl="0" eaLnBrk="1" latinLnBrk="0" hangingPunct="1">
        <a:lnSpc>
          <a:spcPct val="100000"/>
        </a:lnSpc>
        <a:spcBef>
          <a:spcPct val="0"/>
        </a:spcBef>
        <a:buNone/>
        <a:defRPr lang="en-US" sz="3664" b="0" kern="1200" cap="none" spc="-51" baseline="0" dirty="0" smtClean="0">
          <a:ln w="3175">
            <a:noFill/>
          </a:ln>
          <a:solidFill>
            <a:schemeClr val="tx1"/>
          </a:solidFill>
          <a:effectLst/>
          <a:latin typeface="+mj-lt"/>
          <a:ea typeface="+mn-ea"/>
          <a:cs typeface="Segoe UI" pitchFamily="34" charset="0"/>
        </a:defRPr>
      </a:lvl1pPr>
    </p:titleStyle>
    <p:bodyStyle>
      <a:lvl1pPr marL="232602"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203" marR="0" indent="-23260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6" kern="1200" spc="0" baseline="0">
          <a:gradFill>
            <a:gsLst>
              <a:gs pos="1250">
                <a:schemeClr val="tx1"/>
              </a:gs>
              <a:gs pos="100000">
                <a:schemeClr val="tx1"/>
              </a:gs>
            </a:gsLst>
            <a:lin ang="5400000" scaled="0"/>
          </a:gradFill>
          <a:latin typeface="+mn-lt"/>
          <a:ea typeface="+mn-ea"/>
          <a:cs typeface="+mn-cs"/>
        </a:defRPr>
      </a:lvl2pPr>
      <a:lvl3pPr marL="668730" marR="0" indent="-203526"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28" kern="1200" spc="0" baseline="0">
          <a:gradFill>
            <a:gsLst>
              <a:gs pos="1250">
                <a:schemeClr val="tx1"/>
              </a:gs>
              <a:gs pos="100000">
                <a:schemeClr val="tx1"/>
              </a:gs>
            </a:gsLst>
            <a:lin ang="5400000" scaled="0"/>
          </a:gradFill>
          <a:latin typeface="+mn-lt"/>
          <a:ea typeface="+mn-ea"/>
          <a:cs typeface="+mn-cs"/>
        </a:defRPr>
      </a:lvl3pPr>
      <a:lvl4pPr marL="857720" marR="0" indent="-184143"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4pPr>
      <a:lvl5pPr marL="1041863" marR="0" indent="-171222" algn="l" defTabSz="949071"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4" kern="1200" spc="0" baseline="0">
          <a:gradFill>
            <a:gsLst>
              <a:gs pos="1250">
                <a:schemeClr val="tx1"/>
              </a:gs>
              <a:gs pos="100000">
                <a:schemeClr val="tx1"/>
              </a:gs>
            </a:gsLst>
            <a:lin ang="5400000" scaled="0"/>
          </a:gradFill>
          <a:latin typeface="+mn-lt"/>
          <a:ea typeface="+mn-ea"/>
          <a:cs typeface="+mn-cs"/>
        </a:defRPr>
      </a:lvl5pPr>
      <a:lvl6pPr marL="260994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6pPr>
      <a:lvl7pPr marL="3084479"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7pPr>
      <a:lvl8pPr marL="3559014"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8pPr>
      <a:lvl9pPr marL="4033550" indent="-237268" algn="l" defTabSz="949071" rtl="0" eaLnBrk="1" latinLnBrk="0" hangingPunct="1">
        <a:spcBef>
          <a:spcPct val="20000"/>
        </a:spcBef>
        <a:buFont typeface="Arial" pitchFamily="34" charset="0"/>
        <a:buChar char="•"/>
        <a:defRPr sz="2036" kern="1200">
          <a:solidFill>
            <a:schemeClr val="tx1"/>
          </a:solidFill>
          <a:latin typeface="+mn-lt"/>
          <a:ea typeface="+mn-ea"/>
          <a:cs typeface="+mn-cs"/>
        </a:defRPr>
      </a:lvl9pPr>
    </p:bodyStyle>
    <p:otherStyle>
      <a:defPPr>
        <a:defRPr lang="en-US"/>
      </a:defPPr>
      <a:lvl1pPr marL="0" algn="l" defTabSz="949071" rtl="0" eaLnBrk="1" latinLnBrk="0" hangingPunct="1">
        <a:defRPr sz="1832" kern="1200">
          <a:solidFill>
            <a:schemeClr val="tx1"/>
          </a:solidFill>
          <a:latin typeface="+mn-lt"/>
          <a:ea typeface="+mn-ea"/>
          <a:cs typeface="+mn-cs"/>
        </a:defRPr>
      </a:lvl1pPr>
      <a:lvl2pPr marL="474536" algn="l" defTabSz="949071" rtl="0" eaLnBrk="1" latinLnBrk="0" hangingPunct="1">
        <a:defRPr sz="1832" kern="1200">
          <a:solidFill>
            <a:schemeClr val="tx1"/>
          </a:solidFill>
          <a:latin typeface="+mn-lt"/>
          <a:ea typeface="+mn-ea"/>
          <a:cs typeface="+mn-cs"/>
        </a:defRPr>
      </a:lvl2pPr>
      <a:lvl3pPr marL="949071" algn="l" defTabSz="949071" rtl="0" eaLnBrk="1" latinLnBrk="0" hangingPunct="1">
        <a:defRPr sz="1832" kern="1200">
          <a:solidFill>
            <a:schemeClr val="tx1"/>
          </a:solidFill>
          <a:latin typeface="+mn-lt"/>
          <a:ea typeface="+mn-ea"/>
          <a:cs typeface="+mn-cs"/>
        </a:defRPr>
      </a:lvl3pPr>
      <a:lvl4pPr marL="1423605" algn="l" defTabSz="949071" rtl="0" eaLnBrk="1" latinLnBrk="0" hangingPunct="1">
        <a:defRPr sz="1832" kern="1200">
          <a:solidFill>
            <a:schemeClr val="tx1"/>
          </a:solidFill>
          <a:latin typeface="+mn-lt"/>
          <a:ea typeface="+mn-ea"/>
          <a:cs typeface="+mn-cs"/>
        </a:defRPr>
      </a:lvl4pPr>
      <a:lvl5pPr marL="1898141" algn="l" defTabSz="949071" rtl="0" eaLnBrk="1" latinLnBrk="0" hangingPunct="1">
        <a:defRPr sz="1832" kern="1200">
          <a:solidFill>
            <a:schemeClr val="tx1"/>
          </a:solidFill>
          <a:latin typeface="+mn-lt"/>
          <a:ea typeface="+mn-ea"/>
          <a:cs typeface="+mn-cs"/>
        </a:defRPr>
      </a:lvl5pPr>
      <a:lvl6pPr marL="2372677" algn="l" defTabSz="949071" rtl="0" eaLnBrk="1" latinLnBrk="0" hangingPunct="1">
        <a:defRPr sz="1832" kern="1200">
          <a:solidFill>
            <a:schemeClr val="tx1"/>
          </a:solidFill>
          <a:latin typeface="+mn-lt"/>
          <a:ea typeface="+mn-ea"/>
          <a:cs typeface="+mn-cs"/>
        </a:defRPr>
      </a:lvl6pPr>
      <a:lvl7pPr marL="2847212" algn="l" defTabSz="949071" rtl="0" eaLnBrk="1" latinLnBrk="0" hangingPunct="1">
        <a:defRPr sz="1832" kern="1200">
          <a:solidFill>
            <a:schemeClr val="tx1"/>
          </a:solidFill>
          <a:latin typeface="+mn-lt"/>
          <a:ea typeface="+mn-ea"/>
          <a:cs typeface="+mn-cs"/>
        </a:defRPr>
      </a:lvl7pPr>
      <a:lvl8pPr marL="3321745" algn="l" defTabSz="949071" rtl="0" eaLnBrk="1" latinLnBrk="0" hangingPunct="1">
        <a:defRPr sz="1832" kern="1200">
          <a:solidFill>
            <a:schemeClr val="tx1"/>
          </a:solidFill>
          <a:latin typeface="+mn-lt"/>
          <a:ea typeface="+mn-ea"/>
          <a:cs typeface="+mn-cs"/>
        </a:defRPr>
      </a:lvl8pPr>
      <a:lvl9pPr marL="3796282" algn="l" defTabSz="949071" rtl="0" eaLnBrk="1" latinLnBrk="0" hangingPunct="1">
        <a:defRPr sz="183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68">
          <p15:clr>
            <a:srgbClr val="C35EA4"/>
          </p15:clr>
        </p15:guide>
        <p15:guide id="2" pos="7313">
          <p15:clr>
            <a:srgbClr val="C35EA4"/>
          </p15:clr>
        </p15:guide>
        <p15:guide id="3" orient="horz" pos="369">
          <p15:clr>
            <a:srgbClr val="C35EA4"/>
          </p15:clr>
        </p15:guide>
        <p15:guide id="4" orient="horz" pos="3949">
          <p15:clr>
            <a:srgbClr val="C35EA4"/>
          </p15:clr>
        </p15:guide>
        <p15:guide id="5" orient="horz" pos="184">
          <p15:clr>
            <a:srgbClr val="A4A3A4"/>
          </p15:clr>
        </p15:guide>
        <p15:guide id="6" pos="185">
          <p15:clr>
            <a:srgbClr val="A4A3A4"/>
          </p15:clr>
        </p15:guide>
        <p15:guide id="7" orient="horz" pos="4135">
          <p15:clr>
            <a:srgbClr val="A4A3A4"/>
          </p15:clr>
        </p15:guide>
        <p15:guide id="8" pos="7495">
          <p15:clr>
            <a:srgbClr val="A4A3A4"/>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4940"/>
            <a:ext cx="11889564" cy="916534"/>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1" y="1211475"/>
            <a:ext cx="11887198" cy="2090506"/>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 name="Group 2"/>
          <p:cNvGrpSpPr/>
          <p:nvPr/>
        </p:nvGrpSpPr>
        <p:grpSpPr>
          <a:xfrm>
            <a:off x="12618964" y="-8386"/>
            <a:ext cx="955641" cy="5768808"/>
            <a:chOff x="12618967" y="-8396"/>
            <a:chExt cx="955641" cy="5775362"/>
          </a:xfrm>
        </p:grpSpPr>
        <p:grpSp>
          <p:nvGrpSpPr>
            <p:cNvPr id="18" name="Group 17"/>
            <p:cNvGrpSpPr/>
            <p:nvPr userDrawn="1"/>
          </p:nvGrpSpPr>
          <p:grpSpPr>
            <a:xfrm>
              <a:off x="12618967" y="-8396"/>
              <a:ext cx="955641" cy="5775362"/>
              <a:chOff x="12618967" y="-8396"/>
              <a:chExt cx="955641" cy="5775362"/>
            </a:xfrm>
          </p:grpSpPr>
          <p:grpSp>
            <p:nvGrpSpPr>
              <p:cNvPr id="26" name="Group 25"/>
              <p:cNvGrpSpPr/>
              <p:nvPr userDrawn="1"/>
            </p:nvGrpSpPr>
            <p:grpSpPr>
              <a:xfrm rot="5400000">
                <a:off x="11582059" y="1045293"/>
                <a:ext cx="2703052" cy="629236"/>
                <a:chOff x="1586734" y="4543426"/>
                <a:chExt cx="2703052" cy="629236"/>
              </a:xfrm>
            </p:grpSpPr>
            <p:sp>
              <p:nvSpPr>
                <p:cNvPr id="45" name="Rectangle 44"/>
                <p:cNvSpPr/>
                <p:nvPr userDrawn="1"/>
              </p:nvSpPr>
              <p:spPr bwMode="auto">
                <a:xfrm>
                  <a:off x="1586734" y="4543427"/>
                  <a:ext cx="869930" cy="28976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Blue</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0 G:120 B:215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37" name="Rectangle 36"/>
                <p:cNvSpPr/>
                <p:nvPr userDrawn="1"/>
              </p:nvSpPr>
              <p:spPr bwMode="auto">
                <a:xfrm>
                  <a:off x="3419856" y="4543428"/>
                  <a:ext cx="869930" cy="289766"/>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sp>
              <p:nvSpPr>
                <p:cNvPr id="41" name="Rectangle 40"/>
                <p:cNvSpPr/>
                <p:nvPr userDrawn="1"/>
              </p:nvSpPr>
              <p:spPr bwMode="auto">
                <a:xfrm>
                  <a:off x="1586734" y="4882896"/>
                  <a:ext cx="869930" cy="289766"/>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dirty="0">
                      <a:gradFill>
                        <a:gsLst>
                          <a:gs pos="92035">
                            <a:srgbClr val="505050"/>
                          </a:gs>
                          <a:gs pos="27000">
                            <a:srgbClr val="505050"/>
                          </a:gs>
                        </a:gsLst>
                        <a:lin ang="5400000" scaled="0"/>
                      </a:gradFill>
                      <a:latin typeface="+mn-lt"/>
                      <a:ea typeface="Segoe UI" pitchFamily="34" charset="0"/>
                      <a:cs typeface="Segoe UI" pitchFamily="34" charset="0"/>
                    </a:rPr>
                    <a:t>Light Gray</a:t>
                  </a:r>
                </a:p>
                <a:p>
                  <a:pPr algn="l" defTabSz="931267" fontAlgn="base">
                    <a:lnSpc>
                      <a:spcPct val="100000"/>
                    </a:lnSpc>
                    <a:spcBef>
                      <a:spcPct val="0"/>
                    </a:spcBef>
                    <a:spcAft>
                      <a:spcPct val="0"/>
                    </a:spcAft>
                  </a:pPr>
                  <a:r>
                    <a:rPr lang="en-US" sz="499" dirty="0">
                      <a:gradFill>
                        <a:gsLst>
                          <a:gs pos="92035">
                            <a:srgbClr val="505050"/>
                          </a:gs>
                          <a:gs pos="27000">
                            <a:srgbClr val="505050"/>
                          </a:gs>
                        </a:gsLst>
                        <a:lin ang="5400000" scaled="0"/>
                      </a:gradFill>
                      <a:ea typeface="Segoe UI" pitchFamily="34" charset="0"/>
                      <a:cs typeface="Segoe UI" pitchFamily="34" charset="0"/>
                    </a:rPr>
                    <a:t>R:</a:t>
                  </a:r>
                  <a:r>
                    <a:rPr lang="en-US" sz="499" baseline="0" dirty="0">
                      <a:gradFill>
                        <a:gsLst>
                          <a:gs pos="92035">
                            <a:srgbClr val="505050"/>
                          </a:gs>
                          <a:gs pos="27000">
                            <a:srgbClr val="505050"/>
                          </a:gs>
                        </a:gsLst>
                        <a:lin ang="5400000" scaled="0"/>
                      </a:gradFill>
                      <a:ea typeface="Segoe UI" pitchFamily="34" charset="0"/>
                      <a:cs typeface="Segoe UI" pitchFamily="34" charset="0"/>
                    </a:rPr>
                    <a:t>210 G:210 B:210</a:t>
                  </a:r>
                  <a:endParaRPr lang="en-US" sz="499" dirty="0">
                    <a:gradFill>
                      <a:gsLst>
                        <a:gs pos="92035">
                          <a:srgbClr val="505050"/>
                        </a:gs>
                        <a:gs pos="27000">
                          <a:srgbClr val="505050"/>
                        </a:gs>
                      </a:gsLst>
                      <a:lin ang="5400000" scaled="0"/>
                    </a:gradFill>
                    <a:ea typeface="Segoe UI" pitchFamily="34" charset="0"/>
                    <a:cs typeface="Segoe UI" pitchFamily="34" charset="0"/>
                  </a:endParaRPr>
                </a:p>
              </p:txBody>
            </p:sp>
            <p:sp>
              <p:nvSpPr>
                <p:cNvPr id="42" name="Rectangle 41"/>
                <p:cNvSpPr/>
                <p:nvPr userDrawn="1"/>
              </p:nvSpPr>
              <p:spPr bwMode="auto">
                <a:xfrm>
                  <a:off x="2505456" y="4543426"/>
                  <a:ext cx="869930" cy="289766"/>
                </a:xfrm>
                <a:prstGeom prst="rect">
                  <a:avLst/>
                </a:prstGeom>
                <a:solidFill>
                  <a:srgbClr val="5C2D9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Purple</a:t>
                  </a:r>
                </a:p>
                <a:p>
                  <a:pPr algn="l" defTabSz="931267" fontAlgn="base">
                    <a:lnSpc>
                      <a:spcPct val="100000"/>
                    </a:lnSpc>
                    <a:spcBef>
                      <a:spcPct val="0"/>
                    </a:spcBef>
                    <a:spcAft>
                      <a:spcPct val="0"/>
                    </a:spcAft>
                  </a:pPr>
                  <a:r>
                    <a:rPr lang="en-US" sz="499">
                      <a:gradFill>
                        <a:gsLst>
                          <a:gs pos="0">
                            <a:srgbClr val="FFFFFF"/>
                          </a:gs>
                          <a:gs pos="100000">
                            <a:srgbClr val="FFFFFF"/>
                          </a:gs>
                        </a:gsLst>
                        <a:lin ang="5400000" scaled="0"/>
                      </a:gradFill>
                      <a:ea typeface="Segoe UI" pitchFamily="34" charset="0"/>
                      <a:cs typeface="Segoe UI" pitchFamily="34" charset="0"/>
                    </a:rPr>
                    <a:t>R:92</a:t>
                  </a:r>
                  <a:r>
                    <a:rPr lang="en-US" sz="499" baseline="0">
                      <a:gradFill>
                        <a:gsLst>
                          <a:gs pos="0">
                            <a:srgbClr val="FFFFFF"/>
                          </a:gs>
                          <a:gs pos="100000">
                            <a:srgbClr val="FFFFFF"/>
                          </a:gs>
                        </a:gsLst>
                        <a:lin ang="5400000" scaled="0"/>
                      </a:gradFill>
                      <a:ea typeface="Segoe UI" pitchFamily="34" charset="0"/>
                      <a:cs typeface="Segoe UI" pitchFamily="34" charset="0"/>
                    </a:rPr>
                    <a:t> G:45 B:145</a:t>
                  </a:r>
                  <a:endParaRPr lang="en-US" sz="499">
                    <a:gradFill>
                      <a:gsLst>
                        <a:gs pos="0">
                          <a:srgbClr val="FFFFFF"/>
                        </a:gs>
                        <a:gs pos="100000">
                          <a:srgbClr val="FFFFFF"/>
                        </a:gs>
                      </a:gsLst>
                      <a:lin ang="5400000" scaled="0"/>
                    </a:gradFill>
                    <a:ea typeface="Segoe UI" pitchFamily="34" charset="0"/>
                    <a:cs typeface="Segoe UI" pitchFamily="34" charset="0"/>
                  </a:endParaRPr>
                </a:p>
              </p:txBody>
            </p:sp>
            <p:sp>
              <p:nvSpPr>
                <p:cNvPr id="43" name="Rectangle 42"/>
                <p:cNvSpPr/>
                <p:nvPr userDrawn="1"/>
              </p:nvSpPr>
              <p:spPr bwMode="auto">
                <a:xfrm>
                  <a:off x="3413144" y="4882896"/>
                  <a:ext cx="869930" cy="289766"/>
                </a:xfrm>
                <a:prstGeom prst="rect">
                  <a:avLst/>
                </a:prstGeom>
                <a:solidFill>
                  <a:srgbClr val="505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Dark 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80 G:80 B:80</a:t>
                  </a:r>
                  <a:endParaRPr lang="en-US" sz="499">
                    <a:gradFill>
                      <a:gsLst>
                        <a:gs pos="2092">
                          <a:srgbClr val="F8F8F8"/>
                        </a:gs>
                        <a:gs pos="10042">
                          <a:srgbClr val="F8F8F8"/>
                        </a:gs>
                      </a:gsLst>
                      <a:lin ang="5400000" scaled="0"/>
                    </a:gradFill>
                    <a:ea typeface="Segoe UI" pitchFamily="34" charset="0"/>
                    <a:cs typeface="Segoe UI" pitchFamily="34" charset="0"/>
                  </a:endParaRPr>
                </a:p>
              </p:txBody>
            </p:sp>
            <p:sp>
              <p:nvSpPr>
                <p:cNvPr id="44" name="Rectangle 43"/>
                <p:cNvSpPr/>
                <p:nvPr userDrawn="1"/>
              </p:nvSpPr>
              <p:spPr bwMode="auto">
                <a:xfrm>
                  <a:off x="2505456" y="4882895"/>
                  <a:ext cx="869930" cy="289766"/>
                </a:xfrm>
                <a:prstGeom prst="rect">
                  <a:avLst/>
                </a:prstGeom>
                <a:solidFill>
                  <a:srgbClr val="73737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Gray</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a:t>
                  </a:r>
                  <a:r>
                    <a:rPr lang="en-US" sz="499" baseline="0">
                      <a:gradFill>
                        <a:gsLst>
                          <a:gs pos="2092">
                            <a:srgbClr val="F8F8F8"/>
                          </a:gs>
                          <a:gs pos="10042">
                            <a:srgbClr val="F8F8F8"/>
                          </a:gs>
                        </a:gsLst>
                        <a:lin ang="5400000" scaled="0"/>
                      </a:gradFill>
                      <a:ea typeface="Segoe UI" pitchFamily="34" charset="0"/>
                      <a:cs typeface="Segoe UI" pitchFamily="34" charset="0"/>
                    </a:rPr>
                    <a:t>115 G:115 B:115</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grpSp>
            <p:nvGrpSpPr>
              <p:cNvPr id="27" name="Group 26"/>
              <p:cNvGrpSpPr/>
              <p:nvPr userDrawn="1"/>
            </p:nvGrpSpPr>
            <p:grpSpPr>
              <a:xfrm rot="5400000">
                <a:off x="10970856" y="3489620"/>
                <a:ext cx="3925458" cy="629233"/>
                <a:chOff x="3254158" y="4203959"/>
                <a:chExt cx="3925458" cy="629233"/>
              </a:xfrm>
            </p:grpSpPr>
            <p:sp>
              <p:nvSpPr>
                <p:cNvPr id="33" name="Rectangle 32"/>
                <p:cNvSpPr/>
                <p:nvPr userDrawn="1"/>
              </p:nvSpPr>
              <p:spPr bwMode="auto">
                <a:xfrm>
                  <a:off x="5395286" y="4543426"/>
                  <a:ext cx="869930" cy="289766"/>
                </a:xfrm>
                <a:prstGeom prst="rect">
                  <a:avLst/>
                </a:prstGeom>
                <a:solidFill>
                  <a:srgbClr val="FFB9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solidFill>
                        <a:srgbClr val="000000"/>
                      </a:solidFill>
                      <a:latin typeface="+mn-lt"/>
                      <a:ea typeface="Segoe UI" pitchFamily="34" charset="0"/>
                      <a:cs typeface="Segoe UI" pitchFamily="34" charset="0"/>
                    </a:rPr>
                    <a:t>Yellow</a:t>
                  </a:r>
                </a:p>
                <a:p>
                  <a:pPr marL="0" algn="l" defTabSz="931267" rtl="0" eaLnBrk="1" fontAlgn="base" latinLnBrk="0" hangingPunct="1">
                    <a:lnSpc>
                      <a:spcPct val="100000"/>
                    </a:lnSpc>
                    <a:spcBef>
                      <a:spcPct val="0"/>
                    </a:spcBef>
                    <a:spcAft>
                      <a:spcPct val="0"/>
                    </a:spcAft>
                  </a:pPr>
                  <a:r>
                    <a:rPr lang="en-US" sz="499" kern="1200">
                      <a:solidFill>
                        <a:srgbClr val="000000"/>
                      </a:solidFill>
                      <a:latin typeface="+mn-lt"/>
                      <a:ea typeface="Segoe UI" pitchFamily="34" charset="0"/>
                      <a:cs typeface="Segoe UI" pitchFamily="34" charset="0"/>
                    </a:rPr>
                    <a:t>R:255 G:185 B:0</a:t>
                  </a:r>
                </a:p>
              </p:txBody>
            </p:sp>
            <p:sp>
              <p:nvSpPr>
                <p:cNvPr id="34" name="Rectangle 33"/>
                <p:cNvSpPr/>
                <p:nvPr userDrawn="1"/>
              </p:nvSpPr>
              <p:spPr bwMode="auto">
                <a:xfrm>
                  <a:off x="6309686" y="4543426"/>
                  <a:ext cx="869930" cy="289766"/>
                </a:xfrm>
                <a:prstGeom prst="rect">
                  <a:avLst/>
                </a:prstGeom>
                <a:solidFill>
                  <a:srgbClr val="D83B0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dirty="0">
                      <a:gradFill>
                        <a:gsLst>
                          <a:gs pos="0">
                            <a:srgbClr val="FFFFFF"/>
                          </a:gs>
                          <a:gs pos="100000">
                            <a:srgbClr val="FFFFFF"/>
                          </a:gs>
                        </a:gsLst>
                        <a:lin ang="5400000" scaled="0"/>
                      </a:gradFill>
                      <a:latin typeface="+mn-lt"/>
                      <a:ea typeface="Segoe UI" pitchFamily="34" charset="0"/>
                      <a:cs typeface="Segoe UI" pitchFamily="34" charset="0"/>
                    </a:rPr>
                    <a:t>Orange</a:t>
                  </a:r>
                </a:p>
                <a:p>
                  <a:pPr algn="l" defTabSz="931267" fontAlgn="base">
                    <a:lnSpc>
                      <a:spcPct val="100000"/>
                    </a:lnSpc>
                    <a:spcBef>
                      <a:spcPct val="0"/>
                    </a:spcBef>
                    <a:spcAft>
                      <a:spcPct val="0"/>
                    </a:spcAft>
                  </a:pPr>
                  <a:r>
                    <a:rPr lang="en-US" sz="499" dirty="0">
                      <a:gradFill>
                        <a:gsLst>
                          <a:gs pos="2092">
                            <a:srgbClr val="F8F8F8"/>
                          </a:gs>
                          <a:gs pos="10042">
                            <a:srgbClr val="F8F8F8"/>
                          </a:gs>
                        </a:gsLst>
                        <a:lin ang="5400000" scaled="0"/>
                      </a:gradFill>
                      <a:ea typeface="Segoe UI" pitchFamily="34" charset="0"/>
                      <a:cs typeface="Segoe UI" pitchFamily="34" charset="0"/>
                    </a:rPr>
                    <a:t>R:</a:t>
                  </a:r>
                  <a:r>
                    <a:rPr lang="en-US" sz="499" baseline="0" dirty="0">
                      <a:gradFill>
                        <a:gsLst>
                          <a:gs pos="2092">
                            <a:srgbClr val="F8F8F8"/>
                          </a:gs>
                          <a:gs pos="10042">
                            <a:srgbClr val="F8F8F8"/>
                          </a:gs>
                        </a:gsLst>
                        <a:lin ang="5400000" scaled="0"/>
                      </a:gradFill>
                      <a:ea typeface="Segoe UI" pitchFamily="34" charset="0"/>
                      <a:cs typeface="Segoe UI" pitchFamily="34" charset="0"/>
                    </a:rPr>
                    <a:t>216 G:59 B:1</a:t>
                  </a:r>
                </a:p>
              </p:txBody>
            </p:sp>
            <p:sp>
              <p:nvSpPr>
                <p:cNvPr id="35" name="Rectangle 34"/>
                <p:cNvSpPr/>
                <p:nvPr userDrawn="1"/>
              </p:nvSpPr>
              <p:spPr bwMode="auto">
                <a:xfrm>
                  <a:off x="3254158" y="4203959"/>
                  <a:ext cx="869930" cy="289766"/>
                </a:xfrm>
                <a:prstGeom prst="rect">
                  <a:avLst/>
                </a:prstGeom>
                <a:solidFill>
                  <a:srgbClr val="00827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marL="0" algn="l" defTabSz="931267" rtl="0" eaLnBrk="1" fontAlgn="base" latinLnBrk="0" hangingPunct="1">
                    <a:lnSpc>
                      <a:spcPct val="100000"/>
                    </a:lnSpc>
                    <a:spcBef>
                      <a:spcPct val="0"/>
                    </a:spcBef>
                    <a:spcAft>
                      <a:spcPct val="0"/>
                    </a:spcAft>
                  </a:pPr>
                  <a:r>
                    <a:rPr lang="en-US" sz="499" b="1" kern="1200" baseline="0">
                      <a:gradFill>
                        <a:gsLst>
                          <a:gs pos="0">
                            <a:srgbClr val="FFFFFF"/>
                          </a:gs>
                          <a:gs pos="100000">
                            <a:srgbClr val="FFFFFF"/>
                          </a:gs>
                        </a:gsLst>
                        <a:lin ang="5400000" scaled="0"/>
                      </a:gradFill>
                      <a:latin typeface="+mn-lt"/>
                      <a:ea typeface="Segoe UI" pitchFamily="34" charset="0"/>
                      <a:cs typeface="Segoe UI" pitchFamily="34" charset="0"/>
                    </a:rPr>
                    <a:t>Teal</a:t>
                  </a:r>
                </a:p>
                <a:p>
                  <a:pPr algn="l" defTabSz="931267" fontAlgn="base">
                    <a:lnSpc>
                      <a:spcPct val="100000"/>
                    </a:lnSpc>
                    <a:spcBef>
                      <a:spcPct val="0"/>
                    </a:spcBef>
                    <a:spcAft>
                      <a:spcPct val="0"/>
                    </a:spcAft>
                  </a:pPr>
                  <a:r>
                    <a:rPr lang="en-US" sz="499">
                      <a:gradFill>
                        <a:gsLst>
                          <a:gs pos="2092">
                            <a:srgbClr val="F8F8F8"/>
                          </a:gs>
                          <a:gs pos="10042">
                            <a:srgbClr val="F8F8F8"/>
                          </a:gs>
                        </a:gsLst>
                        <a:lin ang="5400000" scaled="0"/>
                      </a:gradFill>
                      <a:ea typeface="Segoe UI" pitchFamily="34" charset="0"/>
                      <a:cs typeface="Segoe UI" pitchFamily="34" charset="0"/>
                    </a:rPr>
                    <a:t>R:0</a:t>
                  </a:r>
                  <a:r>
                    <a:rPr lang="en-US" sz="499" baseline="0">
                      <a:gradFill>
                        <a:gsLst>
                          <a:gs pos="2092">
                            <a:srgbClr val="F8F8F8"/>
                          </a:gs>
                          <a:gs pos="10042">
                            <a:srgbClr val="F8F8F8"/>
                          </a:gs>
                        </a:gsLst>
                        <a:lin ang="5400000" scaled="0"/>
                      </a:gradFill>
                      <a:ea typeface="Segoe UI" pitchFamily="34" charset="0"/>
                      <a:cs typeface="Segoe UI" pitchFamily="34" charset="0"/>
                    </a:rPr>
                    <a:t> G:130 B:114</a:t>
                  </a:r>
                  <a:endParaRPr lang="en-US" sz="499">
                    <a:gradFill>
                      <a:gsLst>
                        <a:gs pos="2092">
                          <a:srgbClr val="F8F8F8"/>
                        </a:gs>
                        <a:gs pos="10042">
                          <a:srgbClr val="F8F8F8"/>
                        </a:gs>
                      </a:gsLst>
                      <a:lin ang="5400000" scaled="0"/>
                    </a:gradFill>
                    <a:ea typeface="Segoe UI" pitchFamily="34" charset="0"/>
                    <a:cs typeface="Segoe UI" pitchFamily="34" charset="0"/>
                  </a:endParaRPr>
                </a:p>
              </p:txBody>
            </p:sp>
          </p:grpSp>
          <p:sp>
            <p:nvSpPr>
              <p:cNvPr id="28" name="TextBox 27"/>
              <p:cNvSpPr txBox="1"/>
              <p:nvPr userDrawn="1"/>
            </p:nvSpPr>
            <p:spPr>
              <a:xfrm rot="5400000">
                <a:off x="12979639" y="256928"/>
                <a:ext cx="860293"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Main colors</a:t>
                </a:r>
              </a:p>
            </p:txBody>
          </p:sp>
          <p:sp>
            <p:nvSpPr>
              <p:cNvPr id="32" name="TextBox 31"/>
              <p:cNvSpPr txBox="1"/>
              <p:nvPr userDrawn="1"/>
            </p:nvSpPr>
            <p:spPr>
              <a:xfrm rot="5400000">
                <a:off x="11715628" y="4227340"/>
                <a:ext cx="2709380" cy="329645"/>
              </a:xfrm>
              <a:prstGeom prst="rect">
                <a:avLst/>
              </a:prstGeom>
              <a:noFill/>
            </p:spPr>
            <p:txBody>
              <a:bodyPr wrap="none" lIns="0" tIns="91440" rIns="182880" bIns="91440" rtlCol="0">
                <a:spAutoFit/>
              </a:bodyPr>
              <a:lstStyle/>
              <a:p>
                <a:pPr>
                  <a:lnSpc>
                    <a:spcPct val="90000"/>
                  </a:lnSpc>
                  <a:spcAft>
                    <a:spcPts val="599"/>
                  </a:spcAft>
                </a:pPr>
                <a:r>
                  <a:rPr lang="en-US" sz="999">
                    <a:gradFill>
                      <a:gsLst>
                        <a:gs pos="2917">
                          <a:schemeClr val="tx1"/>
                        </a:gs>
                        <a:gs pos="30000">
                          <a:schemeClr val="tx1"/>
                        </a:gs>
                      </a:gsLst>
                      <a:lin ang="5400000" scaled="0"/>
                    </a:gradFill>
                  </a:rPr>
                  <a:t>Secondary colors (use only when</a:t>
                </a:r>
                <a:r>
                  <a:rPr lang="en-US" sz="999" baseline="0">
                    <a:gradFill>
                      <a:gsLst>
                        <a:gs pos="2917">
                          <a:schemeClr val="tx1"/>
                        </a:gs>
                        <a:gs pos="30000">
                          <a:schemeClr val="tx1"/>
                        </a:gs>
                      </a:gsLst>
                      <a:lin ang="5400000" scaled="0"/>
                    </a:gradFill>
                  </a:rPr>
                  <a:t> necessary)</a:t>
                </a:r>
                <a:endParaRPr lang="en-US" sz="999">
                  <a:gradFill>
                    <a:gsLst>
                      <a:gs pos="2917">
                        <a:schemeClr val="tx1"/>
                      </a:gs>
                      <a:gs pos="30000">
                        <a:schemeClr val="tx1"/>
                      </a:gs>
                    </a:gsLst>
                    <a:lin ang="5400000" scaled="0"/>
                  </a:gradFill>
                </a:endParaRPr>
              </a:p>
            </p:txBody>
          </p:sp>
        </p:grpSp>
        <p:sp>
          <p:nvSpPr>
            <p:cNvPr id="19" name="Rectangle 18"/>
            <p:cNvSpPr/>
            <p:nvPr userDrawn="1"/>
          </p:nvSpPr>
          <p:spPr bwMode="auto">
            <a:xfrm rot="5400000">
              <a:off x="12328885" y="3356233"/>
              <a:ext cx="869930" cy="289766"/>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0" bIns="0" numCol="1" spcCol="0" rtlCol="0" fromWordArt="0" anchor="t" anchorCtr="0" forceAA="0" compatLnSpc="1">
              <a:prstTxWarp prst="textNoShape">
                <a:avLst/>
              </a:prstTxWarp>
              <a:noAutofit/>
            </a:bodyPr>
            <a:lstStyle/>
            <a:p>
              <a:pPr algn="l" defTabSz="931267" fontAlgn="base">
                <a:lnSpc>
                  <a:spcPct val="100000"/>
                </a:lnSpc>
                <a:spcBef>
                  <a:spcPct val="0"/>
                </a:spcBef>
                <a:spcAft>
                  <a:spcPct val="0"/>
                </a:spcAft>
              </a:pPr>
              <a:r>
                <a:rPr lang="en-US" sz="499" b="1" kern="1200" baseline="0">
                  <a:gradFill>
                    <a:gsLst>
                      <a:gs pos="7965">
                        <a:srgbClr val="000000"/>
                      </a:gs>
                      <a:gs pos="28319">
                        <a:srgbClr val="000000"/>
                      </a:gs>
                    </a:gsLst>
                    <a:lin ang="5400000" scaled="0"/>
                  </a:gradFill>
                  <a:latin typeface="+mn-lt"/>
                  <a:ea typeface="Segoe UI" pitchFamily="34" charset="0"/>
                  <a:cs typeface="Segoe UI" pitchFamily="34" charset="0"/>
                </a:rPr>
                <a:t>Cyan</a:t>
              </a:r>
            </a:p>
            <a:p>
              <a:pPr algn="l" defTabSz="931267" fontAlgn="base">
                <a:lnSpc>
                  <a:spcPct val="100000"/>
                </a:lnSpc>
                <a:spcBef>
                  <a:spcPct val="0"/>
                </a:spcBef>
                <a:spcAft>
                  <a:spcPct val="0"/>
                </a:spcAft>
              </a:pPr>
              <a:r>
                <a:rPr lang="en-US" sz="499">
                  <a:gradFill>
                    <a:gsLst>
                      <a:gs pos="7965">
                        <a:srgbClr val="000000"/>
                      </a:gs>
                      <a:gs pos="28319">
                        <a:srgbClr val="000000"/>
                      </a:gs>
                    </a:gsLst>
                    <a:lin ang="5400000" scaled="0"/>
                  </a:gradFill>
                  <a:ea typeface="Segoe UI" pitchFamily="34" charset="0"/>
                  <a:cs typeface="Segoe UI" pitchFamily="34" charset="0"/>
                </a:rPr>
                <a:t>R:</a:t>
              </a:r>
              <a:r>
                <a:rPr lang="en-US" sz="499" baseline="0">
                  <a:gradFill>
                    <a:gsLst>
                      <a:gs pos="7965">
                        <a:srgbClr val="000000"/>
                      </a:gs>
                      <a:gs pos="28319">
                        <a:srgbClr val="000000"/>
                      </a:gs>
                    </a:gsLst>
                    <a:lin ang="5400000" scaled="0"/>
                  </a:gradFill>
                  <a:ea typeface="Segoe UI" pitchFamily="34" charset="0"/>
                  <a:cs typeface="Segoe UI" pitchFamily="34" charset="0"/>
                </a:rPr>
                <a:t>0 G:188 B:242</a:t>
              </a:r>
              <a:endParaRPr lang="en-US" sz="499">
                <a:gradFill>
                  <a:gsLst>
                    <a:gs pos="7965">
                      <a:srgbClr val="000000"/>
                    </a:gs>
                    <a:gs pos="28319">
                      <a:srgbClr val="000000"/>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666019350"/>
      </p:ext>
    </p:extLst>
  </p:cSld>
  <p:clrMap bg1="lt1" tx1="dk1" bg2="lt2" tx2="dk2" accent1="accent1" accent2="accent2" accent3="accent3" accent4="accent4" accent5="accent5" accent6="accent6" hlink="hlink" folHlink="folHlink"/>
  <p:sldLayoutIdLst>
    <p:sldLayoutId id="2147489481" r:id="rId1"/>
  </p:sldLayoutIdLst>
  <p:transition>
    <p:fade/>
  </p:transition>
  <p:txStyles>
    <p:titleStyle>
      <a:lvl1pPr algn="l" defTabSz="931537" rtl="0" eaLnBrk="1" latinLnBrk="0" hangingPunct="1">
        <a:lnSpc>
          <a:spcPct val="90000"/>
        </a:lnSpc>
        <a:spcBef>
          <a:spcPct val="0"/>
        </a:spcBef>
        <a:buNone/>
        <a:defRPr lang="en-US" sz="4794"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457" marR="0" indent="-342457" algn="l" defTabSz="931537" rtl="0" eaLnBrk="1" fontAlgn="auto" latinLnBrk="0" hangingPunct="1">
        <a:lnSpc>
          <a:spcPct val="90000"/>
        </a:lnSpc>
        <a:spcBef>
          <a:spcPct val="20000"/>
        </a:spcBef>
        <a:spcAft>
          <a:spcPts val="0"/>
        </a:spcAft>
        <a:buClrTx/>
        <a:buSzPct val="90000"/>
        <a:buFont typeface="Arial" pitchFamily="34" charset="0"/>
        <a:buChar char="•"/>
        <a:tabLst/>
        <a:defRPr sz="3995" kern="1200" spc="0" baseline="0">
          <a:gradFill>
            <a:gsLst>
              <a:gs pos="1250">
                <a:schemeClr val="tx1"/>
              </a:gs>
              <a:gs pos="100000">
                <a:schemeClr val="tx1"/>
              </a:gs>
            </a:gsLst>
            <a:lin ang="5400000" scaled="0"/>
          </a:gradFill>
          <a:latin typeface="+mj-lt"/>
          <a:ea typeface="+mn-ea"/>
          <a:cs typeface="+mn-cs"/>
        </a:defRPr>
      </a:lvl1pPr>
      <a:lvl2pPr marL="583446" marR="0" indent="-240988" algn="l" defTabSz="931537" rtl="0" eaLnBrk="1" fontAlgn="auto" latinLnBrk="0" hangingPunct="1">
        <a:lnSpc>
          <a:spcPct val="90000"/>
        </a:lnSpc>
        <a:spcBef>
          <a:spcPct val="20000"/>
        </a:spcBef>
        <a:spcAft>
          <a:spcPts val="0"/>
        </a:spcAft>
        <a:buClrTx/>
        <a:buSzPct val="90000"/>
        <a:buFont typeface="Arial" pitchFamily="34" charset="0"/>
        <a:buChar char="•"/>
        <a:tabLst/>
        <a:defRPr sz="2397" kern="1200" spc="0" baseline="0">
          <a:gradFill>
            <a:gsLst>
              <a:gs pos="1250">
                <a:schemeClr val="tx1"/>
              </a:gs>
              <a:gs pos="100000">
                <a:schemeClr val="tx1"/>
              </a:gs>
            </a:gsLst>
            <a:lin ang="5400000" scaled="0"/>
          </a:gradFill>
          <a:latin typeface="+mn-lt"/>
          <a:ea typeface="+mn-ea"/>
          <a:cs typeface="+mn-cs"/>
        </a:defRPr>
      </a:lvl2pPr>
      <a:lvl3pPr marL="799066"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998" kern="1200" spc="0" baseline="0">
          <a:gradFill>
            <a:gsLst>
              <a:gs pos="1250">
                <a:schemeClr val="tx1"/>
              </a:gs>
              <a:gs pos="100000">
                <a:schemeClr val="tx1"/>
              </a:gs>
            </a:gsLst>
            <a:lin ang="5400000" scaled="0"/>
          </a:gradFill>
          <a:latin typeface="+mn-lt"/>
          <a:ea typeface="+mn-ea"/>
          <a:cs typeface="+mn-cs"/>
        </a:defRPr>
      </a:lvl3pPr>
      <a:lvl4pPr marL="1027372"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4pPr>
      <a:lvl5pPr marL="1255675" marR="0" indent="-228306" algn="l" defTabSz="931537" rtl="0" eaLnBrk="1" fontAlgn="auto" latinLnBrk="0" hangingPunct="1">
        <a:lnSpc>
          <a:spcPct val="90000"/>
        </a:lnSpc>
        <a:spcBef>
          <a:spcPct val="20000"/>
        </a:spcBef>
        <a:spcAft>
          <a:spcPts val="0"/>
        </a:spcAft>
        <a:buClrTx/>
        <a:buSzPct val="90000"/>
        <a:buFont typeface="Arial" pitchFamily="34" charset="0"/>
        <a:buChar char="•"/>
        <a:tabLst/>
        <a:defRPr sz="1798" kern="1200" spc="0" baseline="0">
          <a:gradFill>
            <a:gsLst>
              <a:gs pos="1250">
                <a:schemeClr val="tx1"/>
              </a:gs>
              <a:gs pos="100000">
                <a:schemeClr val="tx1"/>
              </a:gs>
            </a:gsLst>
            <a:lin ang="5400000" scaled="0"/>
          </a:gradFill>
          <a:latin typeface="+mn-lt"/>
          <a:ea typeface="+mn-ea"/>
          <a:cs typeface="+mn-cs"/>
        </a:defRPr>
      </a:lvl5pPr>
      <a:lvl6pPr marL="2561727"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7496"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265"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034" indent="-232885" algn="l" defTabSz="931537" rtl="0" eaLnBrk="1" latinLnBrk="0" hangingPunct="1">
        <a:spcBef>
          <a:spcPct val="20000"/>
        </a:spcBef>
        <a:buFont typeface="Arial" pitchFamily="34" charset="0"/>
        <a:buChar char="•"/>
        <a:defRPr sz="1998" kern="1200">
          <a:solidFill>
            <a:schemeClr val="tx1"/>
          </a:solidFill>
          <a:latin typeface="+mn-lt"/>
          <a:ea typeface="+mn-ea"/>
          <a:cs typeface="+mn-cs"/>
        </a:defRPr>
      </a:lvl9pPr>
    </p:bodyStyle>
    <p:otherStyle>
      <a:defPPr>
        <a:defRPr lang="en-US"/>
      </a:defPPr>
      <a:lvl1pPr marL="0" algn="l" defTabSz="931537" rtl="0" eaLnBrk="1" latinLnBrk="0" hangingPunct="1">
        <a:defRPr sz="1798" kern="1200">
          <a:solidFill>
            <a:schemeClr val="tx1"/>
          </a:solidFill>
          <a:latin typeface="+mn-lt"/>
          <a:ea typeface="+mn-ea"/>
          <a:cs typeface="+mn-cs"/>
        </a:defRPr>
      </a:lvl1pPr>
      <a:lvl2pPr marL="465768" algn="l" defTabSz="931537" rtl="0" eaLnBrk="1" latinLnBrk="0" hangingPunct="1">
        <a:defRPr sz="1798" kern="1200">
          <a:solidFill>
            <a:schemeClr val="tx1"/>
          </a:solidFill>
          <a:latin typeface="+mn-lt"/>
          <a:ea typeface="+mn-ea"/>
          <a:cs typeface="+mn-cs"/>
        </a:defRPr>
      </a:lvl2pPr>
      <a:lvl3pPr marL="931537" algn="l" defTabSz="931537" rtl="0" eaLnBrk="1" latinLnBrk="0" hangingPunct="1">
        <a:defRPr sz="1798" kern="1200">
          <a:solidFill>
            <a:schemeClr val="tx1"/>
          </a:solidFill>
          <a:latin typeface="+mn-lt"/>
          <a:ea typeface="+mn-ea"/>
          <a:cs typeface="+mn-cs"/>
        </a:defRPr>
      </a:lvl3pPr>
      <a:lvl4pPr marL="1397305" algn="l" defTabSz="931537" rtl="0" eaLnBrk="1" latinLnBrk="0" hangingPunct="1">
        <a:defRPr sz="1798" kern="1200">
          <a:solidFill>
            <a:schemeClr val="tx1"/>
          </a:solidFill>
          <a:latin typeface="+mn-lt"/>
          <a:ea typeface="+mn-ea"/>
          <a:cs typeface="+mn-cs"/>
        </a:defRPr>
      </a:lvl4pPr>
      <a:lvl5pPr marL="1863074" algn="l" defTabSz="931537" rtl="0" eaLnBrk="1" latinLnBrk="0" hangingPunct="1">
        <a:defRPr sz="1798" kern="1200">
          <a:solidFill>
            <a:schemeClr val="tx1"/>
          </a:solidFill>
          <a:latin typeface="+mn-lt"/>
          <a:ea typeface="+mn-ea"/>
          <a:cs typeface="+mn-cs"/>
        </a:defRPr>
      </a:lvl5pPr>
      <a:lvl6pPr marL="2328843" algn="l" defTabSz="931537" rtl="0" eaLnBrk="1" latinLnBrk="0" hangingPunct="1">
        <a:defRPr sz="1798" kern="1200">
          <a:solidFill>
            <a:schemeClr val="tx1"/>
          </a:solidFill>
          <a:latin typeface="+mn-lt"/>
          <a:ea typeface="+mn-ea"/>
          <a:cs typeface="+mn-cs"/>
        </a:defRPr>
      </a:lvl6pPr>
      <a:lvl7pPr marL="2794612" algn="l" defTabSz="931537" rtl="0" eaLnBrk="1" latinLnBrk="0" hangingPunct="1">
        <a:defRPr sz="1798" kern="1200">
          <a:solidFill>
            <a:schemeClr val="tx1"/>
          </a:solidFill>
          <a:latin typeface="+mn-lt"/>
          <a:ea typeface="+mn-ea"/>
          <a:cs typeface="+mn-cs"/>
        </a:defRPr>
      </a:lvl7pPr>
      <a:lvl8pPr marL="3260380" algn="l" defTabSz="931537" rtl="0" eaLnBrk="1" latinLnBrk="0" hangingPunct="1">
        <a:defRPr sz="1798" kern="1200">
          <a:solidFill>
            <a:schemeClr val="tx1"/>
          </a:solidFill>
          <a:latin typeface="+mn-lt"/>
          <a:ea typeface="+mn-ea"/>
          <a:cs typeface="+mn-cs"/>
        </a:defRPr>
      </a:lvl8pPr>
      <a:lvl9pPr marL="3726150" algn="l" defTabSz="931537" rtl="0" eaLnBrk="1" latinLnBrk="0" hangingPunct="1">
        <a:defRPr sz="17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40" y="294943"/>
            <a:ext cx="11889564" cy="916534"/>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74640" y="1211474"/>
            <a:ext cx="11887197" cy="2091663"/>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5400000">
            <a:off x="10534836" y="1941897"/>
            <a:ext cx="4293142" cy="409351"/>
          </a:xfrm>
          <a:prstGeom prst="rect">
            <a:avLst/>
          </a:prstGeom>
        </p:spPr>
      </p:pic>
    </p:spTree>
    <p:extLst>
      <p:ext uri="{BB962C8B-B14F-4D97-AF65-F5344CB8AC3E}">
        <p14:creationId xmlns:p14="http://schemas.microsoft.com/office/powerpoint/2010/main" val="2884435974"/>
      </p:ext>
    </p:extLst>
  </p:cSld>
  <p:clrMap bg1="dk1" tx1="lt1" bg2="dk2" tx2="lt2" accent1="accent1" accent2="accent2" accent3="accent3" accent4="accent4" accent5="accent5" accent6="accent6" hlink="hlink" folHlink="folHlink"/>
  <p:sldLayoutIdLst>
    <p:sldLayoutId id="2147489718" r:id="rId1"/>
  </p:sldLayoutIdLst>
  <p:txStyles>
    <p:titleStyle>
      <a:lvl1pPr algn="l" defTabSz="930526" rtl="0" eaLnBrk="1" latinLnBrk="0" hangingPunct="1">
        <a:lnSpc>
          <a:spcPct val="90000"/>
        </a:lnSpc>
        <a:spcBef>
          <a:spcPct val="0"/>
        </a:spcBef>
        <a:buNone/>
        <a:defRPr lang="en-US" sz="4793" b="0" kern="1200" cap="none" spc="-102" baseline="0" dirty="0" smtClean="0">
          <a:ln w="3175">
            <a:noFill/>
          </a:ln>
          <a:solidFill>
            <a:srgbClr val="505050"/>
          </a:solidFill>
          <a:effectLst/>
          <a:latin typeface="+mj-lt"/>
          <a:ea typeface="+mn-ea"/>
          <a:cs typeface="Segoe UI" pitchFamily="34" charset="0"/>
        </a:defRPr>
      </a:lvl1pPr>
    </p:titleStyle>
    <p:bodyStyle>
      <a:lvl1pPr marL="0" marR="0" indent="0" algn="l" defTabSz="930526" rtl="0" eaLnBrk="1" fontAlgn="auto" latinLnBrk="0" hangingPunct="1">
        <a:lnSpc>
          <a:spcPct val="90000"/>
        </a:lnSpc>
        <a:spcBef>
          <a:spcPct val="20000"/>
        </a:spcBef>
        <a:spcAft>
          <a:spcPts val="0"/>
        </a:spcAft>
        <a:buClr>
          <a:schemeClr val="bg1"/>
        </a:buClr>
        <a:buSzPct val="100000"/>
        <a:buFontTx/>
        <a:buNone/>
        <a:tabLst/>
        <a:defRPr sz="3991" kern="1200" spc="0" baseline="0">
          <a:solidFill>
            <a:srgbClr val="5C2D91"/>
          </a:solidFill>
          <a:latin typeface="+mj-lt"/>
          <a:ea typeface="+mn-ea"/>
          <a:cs typeface="+mn-cs"/>
        </a:defRPr>
      </a:lvl1pPr>
      <a:lvl2pPr marL="582813" marR="0" indent="-240727" algn="l" defTabSz="930526"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1998" kern="1200" spc="0" baseline="0">
          <a:solidFill>
            <a:srgbClr val="505050"/>
          </a:solidFill>
          <a:latin typeface="+mn-lt"/>
          <a:ea typeface="+mn-ea"/>
          <a:cs typeface="+mn-cs"/>
        </a:defRPr>
      </a:lvl2pPr>
      <a:lvl3pPr marL="798200"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1998" kern="1200" spc="0" baseline="0">
          <a:solidFill>
            <a:srgbClr val="505050"/>
          </a:solidFill>
          <a:latin typeface="+mn-lt"/>
          <a:ea typeface="+mn-ea"/>
          <a:cs typeface="+mn-cs"/>
        </a:defRPr>
      </a:lvl3pPr>
      <a:lvl4pPr marL="1026257" marR="0" indent="-228057" algn="l" defTabSz="930526"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798" kern="1200" spc="0" baseline="0">
          <a:solidFill>
            <a:srgbClr val="505050"/>
          </a:solidFill>
          <a:latin typeface="+mn-lt"/>
          <a:ea typeface="+mn-ea"/>
          <a:cs typeface="+mn-cs"/>
        </a:defRPr>
      </a:lvl4pPr>
      <a:lvl5pPr marL="1254314" marR="0" indent="-228057" algn="l" defTabSz="930526"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798" kern="1200" spc="0" baseline="0">
          <a:solidFill>
            <a:srgbClr val="505050"/>
          </a:solidFill>
          <a:latin typeface="+mn-lt"/>
          <a:ea typeface="+mn-ea"/>
          <a:cs typeface="+mn-cs"/>
        </a:defRPr>
      </a:lvl5pPr>
      <a:lvl6pPr marL="2558947"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6pPr>
      <a:lvl7pPr marL="3024211"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7pPr>
      <a:lvl8pPr marL="3489476"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8pPr>
      <a:lvl9pPr marL="3954740" indent="-232632" algn="l" defTabSz="930526" rtl="0" eaLnBrk="1" latinLnBrk="0" hangingPunct="1">
        <a:spcBef>
          <a:spcPct val="20000"/>
        </a:spcBef>
        <a:buFont typeface="Arial" pitchFamily="34" charset="0"/>
        <a:buChar char="•"/>
        <a:defRPr sz="1996" kern="1200">
          <a:solidFill>
            <a:schemeClr val="tx1"/>
          </a:solidFill>
          <a:latin typeface="+mn-lt"/>
          <a:ea typeface="+mn-ea"/>
          <a:cs typeface="+mn-cs"/>
        </a:defRPr>
      </a:lvl9pPr>
    </p:bodyStyle>
    <p:otherStyle>
      <a:defPPr>
        <a:defRPr lang="en-US"/>
      </a:defPPr>
      <a:lvl1pPr marL="0" algn="l" defTabSz="930526" rtl="0" eaLnBrk="1" latinLnBrk="0" hangingPunct="1">
        <a:defRPr sz="1796" kern="1200">
          <a:solidFill>
            <a:schemeClr val="tx1"/>
          </a:solidFill>
          <a:latin typeface="+mn-lt"/>
          <a:ea typeface="+mn-ea"/>
          <a:cs typeface="+mn-cs"/>
        </a:defRPr>
      </a:lvl1pPr>
      <a:lvl2pPr marL="465264" algn="l" defTabSz="930526" rtl="0" eaLnBrk="1" latinLnBrk="0" hangingPunct="1">
        <a:defRPr sz="1796" kern="1200">
          <a:solidFill>
            <a:schemeClr val="tx1"/>
          </a:solidFill>
          <a:latin typeface="+mn-lt"/>
          <a:ea typeface="+mn-ea"/>
          <a:cs typeface="+mn-cs"/>
        </a:defRPr>
      </a:lvl2pPr>
      <a:lvl3pPr marL="930526" algn="l" defTabSz="930526" rtl="0" eaLnBrk="1" latinLnBrk="0" hangingPunct="1">
        <a:defRPr sz="1796" kern="1200">
          <a:solidFill>
            <a:schemeClr val="tx1"/>
          </a:solidFill>
          <a:latin typeface="+mn-lt"/>
          <a:ea typeface="+mn-ea"/>
          <a:cs typeface="+mn-cs"/>
        </a:defRPr>
      </a:lvl3pPr>
      <a:lvl4pPr marL="1395791" algn="l" defTabSz="930526" rtl="0" eaLnBrk="1" latinLnBrk="0" hangingPunct="1">
        <a:defRPr sz="1796" kern="1200">
          <a:solidFill>
            <a:schemeClr val="tx1"/>
          </a:solidFill>
          <a:latin typeface="+mn-lt"/>
          <a:ea typeface="+mn-ea"/>
          <a:cs typeface="+mn-cs"/>
        </a:defRPr>
      </a:lvl4pPr>
      <a:lvl5pPr marL="1861054" algn="l" defTabSz="930526" rtl="0" eaLnBrk="1" latinLnBrk="0" hangingPunct="1">
        <a:defRPr sz="1796" kern="1200">
          <a:solidFill>
            <a:schemeClr val="tx1"/>
          </a:solidFill>
          <a:latin typeface="+mn-lt"/>
          <a:ea typeface="+mn-ea"/>
          <a:cs typeface="+mn-cs"/>
        </a:defRPr>
      </a:lvl5pPr>
      <a:lvl6pPr marL="2326318" algn="l" defTabSz="930526" rtl="0" eaLnBrk="1" latinLnBrk="0" hangingPunct="1">
        <a:defRPr sz="1796" kern="1200">
          <a:solidFill>
            <a:schemeClr val="tx1"/>
          </a:solidFill>
          <a:latin typeface="+mn-lt"/>
          <a:ea typeface="+mn-ea"/>
          <a:cs typeface="+mn-cs"/>
        </a:defRPr>
      </a:lvl6pPr>
      <a:lvl7pPr marL="2791579" algn="l" defTabSz="930526" rtl="0" eaLnBrk="1" latinLnBrk="0" hangingPunct="1">
        <a:defRPr sz="1796" kern="1200">
          <a:solidFill>
            <a:schemeClr val="tx1"/>
          </a:solidFill>
          <a:latin typeface="+mn-lt"/>
          <a:ea typeface="+mn-ea"/>
          <a:cs typeface="+mn-cs"/>
        </a:defRPr>
      </a:lvl7pPr>
      <a:lvl8pPr marL="3256844" algn="l" defTabSz="930526" rtl="0" eaLnBrk="1" latinLnBrk="0" hangingPunct="1">
        <a:defRPr sz="1796" kern="1200">
          <a:solidFill>
            <a:schemeClr val="tx1"/>
          </a:solidFill>
          <a:latin typeface="+mn-lt"/>
          <a:ea typeface="+mn-ea"/>
          <a:cs typeface="+mn-cs"/>
        </a:defRPr>
      </a:lvl8pPr>
      <a:lvl9pPr marL="3722107" algn="l" defTabSz="930526" rtl="0" eaLnBrk="1" latinLnBrk="0" hangingPunct="1">
        <a:defRPr sz="1796"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661">
          <p15:clr>
            <a:srgbClr val="5ACBF0"/>
          </p15:clr>
        </p15:guide>
        <p15:guide id="4" orient="horz" pos="4214">
          <p15:clr>
            <a:srgbClr val="5ACBF0"/>
          </p15:clr>
        </p15:guide>
        <p15:guide id="5" pos="749">
          <p15:clr>
            <a:srgbClr val="5ACBF0"/>
          </p15:clr>
        </p15:guide>
        <p15:guide id="6" pos="1325">
          <p15:clr>
            <a:srgbClr val="5ACBF0"/>
          </p15:clr>
        </p15:guide>
        <p15:guide id="7" pos="1901">
          <p15:clr>
            <a:srgbClr val="5ACBF0"/>
          </p15:clr>
        </p15:guide>
        <p15:guide id="8" pos="2477">
          <p15:clr>
            <a:srgbClr val="5ACBF0"/>
          </p15:clr>
        </p15:guide>
        <p15:guide id="9" pos="3053">
          <p15:clr>
            <a:srgbClr val="5ACBF0"/>
          </p15:clr>
        </p15:guide>
        <p15:guide id="10" pos="3630">
          <p15:clr>
            <a:srgbClr val="5ACBF0"/>
          </p15:clr>
        </p15:guide>
        <p15:guide id="11" pos="4204">
          <p15:clr>
            <a:srgbClr val="5ACBF0"/>
          </p15:clr>
        </p15:guide>
        <p15:guide id="12" pos="4781">
          <p15:clr>
            <a:srgbClr val="5ACBF0"/>
          </p15:clr>
        </p15:guide>
        <p15:guide id="13" pos="5357">
          <p15:clr>
            <a:srgbClr val="5ACBF0"/>
          </p15:clr>
        </p15:guide>
        <p15:guide id="14" pos="5933">
          <p15:clr>
            <a:srgbClr val="5ACBF0"/>
          </p15:clr>
        </p15:guide>
        <p15:guide id="15" pos="6509">
          <p15:clr>
            <a:srgbClr val="5ACBF0"/>
          </p15:clr>
        </p15:guide>
        <p15:guide id="16" pos="7085">
          <p15:clr>
            <a:srgbClr val="5ACBF0"/>
          </p15:clr>
        </p15:guide>
        <p15:guide id="17" orient="horz" pos="762">
          <p15:clr>
            <a:srgbClr val="5ACBF0"/>
          </p15:clr>
        </p15:guide>
        <p15:guide id="18" orient="horz" pos="1338">
          <p15:clr>
            <a:srgbClr val="5ACBF0"/>
          </p15:clr>
        </p15:guide>
        <p15:guide id="19" orient="horz" pos="1913">
          <p15:clr>
            <a:srgbClr val="5ACBF0"/>
          </p15:clr>
        </p15:guide>
        <p15:guide id="20" orient="horz" pos="2488">
          <p15:clr>
            <a:srgbClr val="5ACBF0"/>
          </p15:clr>
        </p15:guide>
        <p15:guide id="21" orient="horz" pos="3063">
          <p15:clr>
            <a:srgbClr val="5ACBF0"/>
          </p15:clr>
        </p15:guide>
        <p15:guide id="22" orient="horz" pos="3639">
          <p15:clr>
            <a:srgbClr val="5ACBF0"/>
          </p15:clr>
        </p15:guide>
        <p15:guide id="23" pos="288">
          <p15:clr>
            <a:srgbClr val="C35EA4"/>
          </p15:clr>
        </p15:guide>
        <p15:guide id="24" pos="7546">
          <p15:clr>
            <a:srgbClr val="C35EA4"/>
          </p15:clr>
        </p15:guide>
        <p15:guide id="25" orient="horz" pos="302">
          <p15:clr>
            <a:srgbClr val="C35EA4"/>
          </p15:clr>
        </p15:guide>
        <p15:guide id="26" orient="horz" pos="4099">
          <p15:clr>
            <a:srgbClr val="C35E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png"/><Relationship Id="rId7" Type="http://schemas.openxmlformats.org/officeDocument/2006/relationships/image" Target="../media/image14.svg"/><Relationship Id="rId12"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47.svg"/></Relationships>
</file>

<file path=ppt/slides/_rels/slide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hdphoto" Target="../media/hdphoto3.wdp"/><Relationship Id="rId13"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7.png"/><Relationship Id="rId12" Type="http://schemas.microsoft.com/office/2007/relationships/hdphoto" Target="../media/hdphoto5.wdp"/><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microsoft.com/office/2007/relationships/hdphoto" Target="../media/hdphoto2.wdp"/><Relationship Id="rId11" Type="http://schemas.openxmlformats.org/officeDocument/2006/relationships/image" Target="../media/image29.png"/><Relationship Id="rId5" Type="http://schemas.openxmlformats.org/officeDocument/2006/relationships/image" Target="../media/image26.png"/><Relationship Id="rId10" Type="http://schemas.microsoft.com/office/2007/relationships/hdphoto" Target="../media/hdphoto4.wdp"/><Relationship Id="rId4" Type="http://schemas.microsoft.com/office/2007/relationships/hdphoto" Target="../media/hdphoto1.wdp"/><Relationship Id="rId9" Type="http://schemas.openxmlformats.org/officeDocument/2006/relationships/image" Target="../media/image28.png"/><Relationship Id="rId14" Type="http://schemas.microsoft.com/office/2007/relationships/hdphoto" Target="../media/hdphoto6.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About The Presenter</a:t>
            </a:r>
          </a:p>
        </p:txBody>
      </p:sp>
      <p:sp>
        <p:nvSpPr>
          <p:cNvPr id="23" name="Rectangle 22">
            <a:extLst>
              <a:ext uri="{FF2B5EF4-FFF2-40B4-BE49-F238E27FC236}">
                <a16:creationId xmlns:a16="http://schemas.microsoft.com/office/drawing/2014/main" id="{9575243A-0C05-4CBD-B910-8EBCA18B440B}"/>
              </a:ext>
            </a:extLst>
          </p:cNvPr>
          <p:cNvSpPr/>
          <p:nvPr/>
        </p:nvSpPr>
        <p:spPr>
          <a:xfrm>
            <a:off x="241013" y="1315641"/>
            <a:ext cx="4494812" cy="463201"/>
          </a:xfrm>
          <a:prstGeom prst="rect">
            <a:avLst/>
          </a:prstGeom>
        </p:spPr>
        <p:txBody>
          <a:bodyPr wrap="square">
            <a:spAutoFit/>
          </a:bodyPr>
          <a:lstStyle/>
          <a:p>
            <a:pPr defTabSz="947684">
              <a:lnSpc>
                <a:spcPts val="2508"/>
              </a:lnSpc>
              <a:defRPr/>
            </a:pPr>
            <a:r>
              <a:rPr lang="en-US" sz="3668" b="1" dirty="0">
                <a:solidFill>
                  <a:srgbClr val="2C3E50"/>
                </a:solidFill>
                <a:latin typeface="Gotham Black" panose="02000604040000020004" pitchFamily="50" charset="0"/>
              </a:rPr>
              <a:t>Sarmad Raza</a:t>
            </a:r>
          </a:p>
        </p:txBody>
      </p:sp>
      <p:pic>
        <p:nvPicPr>
          <p:cNvPr id="24" name="Picture 2">
            <a:extLst>
              <a:ext uri="{FF2B5EF4-FFF2-40B4-BE49-F238E27FC236}">
                <a16:creationId xmlns:a16="http://schemas.microsoft.com/office/drawing/2014/main" id="{F671C389-15D0-4928-878E-E3DFCD82F0DD}"/>
              </a:ext>
            </a:extLst>
          </p:cNvPr>
          <p:cNvPicPr>
            <a:picLocks noChangeArrowheads="1"/>
          </p:cNvPicPr>
          <p:nvPr/>
        </p:nvPicPr>
        <p:blipFill>
          <a:blip r:embed="rId3"/>
          <a:srcRect t="1854" b="1854"/>
          <a:stretch/>
        </p:blipFill>
        <p:spPr bwMode="auto">
          <a:xfrm>
            <a:off x="2149724" y="4812609"/>
            <a:ext cx="96190" cy="61750"/>
          </a:xfrm>
          <a:prstGeom prst="rect">
            <a:avLst/>
          </a:prstGeom>
          <a:noFill/>
          <a:extLst>
            <a:ext uri="{909E8E84-426E-40DD-AFC4-6F175D3DCCD1}">
              <a14:hiddenFill xmlns:a14="http://schemas.microsoft.com/office/drawing/2010/main">
                <a:solidFill>
                  <a:srgbClr val="FFFFFF"/>
                </a:solidFill>
              </a14:hiddenFill>
            </a:ext>
          </a:extLst>
        </p:spPr>
      </p:pic>
      <p:sp>
        <p:nvSpPr>
          <p:cNvPr id="52" name="AutoShape 4" descr="Home - Free web icons">
            <a:extLst>
              <a:ext uri="{FF2B5EF4-FFF2-40B4-BE49-F238E27FC236}">
                <a16:creationId xmlns:a16="http://schemas.microsoft.com/office/drawing/2014/main" id="{BE3F6D1B-79D5-4749-AEE8-02E7CE99877E}"/>
              </a:ext>
            </a:extLst>
          </p:cNvPr>
          <p:cNvSpPr>
            <a:spLocks noChangeAspect="1" noChangeArrowheads="1"/>
          </p:cNvSpPr>
          <p:nvPr/>
        </p:nvSpPr>
        <p:spPr bwMode="auto">
          <a:xfrm>
            <a:off x="1766970" y="3919462"/>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3" name="AutoShape 6" descr="Home - Free web icons">
            <a:extLst>
              <a:ext uri="{FF2B5EF4-FFF2-40B4-BE49-F238E27FC236}">
                <a16:creationId xmlns:a16="http://schemas.microsoft.com/office/drawing/2014/main" id="{C1CE4BB8-A6F6-475D-903C-267813EBC800}"/>
              </a:ext>
            </a:extLst>
          </p:cNvPr>
          <p:cNvSpPr>
            <a:spLocks noChangeAspect="1" noChangeArrowheads="1"/>
          </p:cNvSpPr>
          <p:nvPr/>
        </p:nvSpPr>
        <p:spPr bwMode="auto">
          <a:xfrm>
            <a:off x="1922029" y="407452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sp>
        <p:nvSpPr>
          <p:cNvPr id="54" name="AutoShape 8" descr="Home - Free web icons">
            <a:extLst>
              <a:ext uri="{FF2B5EF4-FFF2-40B4-BE49-F238E27FC236}">
                <a16:creationId xmlns:a16="http://schemas.microsoft.com/office/drawing/2014/main" id="{0E939029-D316-4E03-B16C-91E55B5731AC}"/>
              </a:ext>
            </a:extLst>
          </p:cNvPr>
          <p:cNvSpPr>
            <a:spLocks noChangeAspect="1" noChangeArrowheads="1"/>
          </p:cNvSpPr>
          <p:nvPr/>
        </p:nvSpPr>
        <p:spPr bwMode="auto">
          <a:xfrm>
            <a:off x="2077089" y="4229581"/>
            <a:ext cx="310119" cy="31011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3036" tIns="46517" rIns="93036" bIns="46517" numCol="1" anchor="t" anchorCtr="0" compatLnSpc="1">
            <a:prstTxWarp prst="textNoShape">
              <a:avLst/>
            </a:prstTxWarp>
          </a:bodyPr>
          <a:lstStyle/>
          <a:p>
            <a:pPr defTabSz="930408">
              <a:defRPr/>
            </a:pPr>
            <a:endParaRPr lang="en-GB" sz="1832">
              <a:solidFill>
                <a:prstClr val="black"/>
              </a:solidFill>
              <a:latin typeface="Corbel" panose="020B0503020204020204"/>
            </a:endParaRPr>
          </a:p>
        </p:txBody>
      </p:sp>
      <p:pic>
        <p:nvPicPr>
          <p:cNvPr id="55" name="Picture 54" descr="A picture containing drawing&#10;&#10;Description automatically generated">
            <a:extLst>
              <a:ext uri="{FF2B5EF4-FFF2-40B4-BE49-F238E27FC236}">
                <a16:creationId xmlns:a16="http://schemas.microsoft.com/office/drawing/2014/main" id="{5C97C33A-E0FE-4A4F-AB96-5E6410EBBB40}"/>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783348" y="4548754"/>
            <a:ext cx="495246" cy="495246"/>
          </a:xfrm>
          <a:prstGeom prst="rect">
            <a:avLst/>
          </a:prstGeom>
        </p:spPr>
      </p:pic>
      <p:pic>
        <p:nvPicPr>
          <p:cNvPr id="56" name="Picture 55" descr="A black sign with white text&#10;&#10;Description automatically generated">
            <a:extLst>
              <a:ext uri="{FF2B5EF4-FFF2-40B4-BE49-F238E27FC236}">
                <a16:creationId xmlns:a16="http://schemas.microsoft.com/office/drawing/2014/main" id="{9FEA41AD-E659-46B2-B3D2-0EB80202B6AA}"/>
              </a:ext>
            </a:extLst>
          </p:cNvPr>
          <p:cNvPicPr>
            <a:picLocks noChangeAspect="1"/>
          </p:cNvPicPr>
          <p:nvPr/>
        </p:nvPicPr>
        <p:blipFill>
          <a:blip r:embed="rId5">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1356086" y="4564141"/>
            <a:ext cx="457628" cy="457628"/>
          </a:xfrm>
          <a:prstGeom prst="rect">
            <a:avLst/>
          </a:prstGeom>
        </p:spPr>
      </p:pic>
      <p:cxnSp>
        <p:nvCxnSpPr>
          <p:cNvPr id="3" name="Straight Connector 2">
            <a:extLst>
              <a:ext uri="{FF2B5EF4-FFF2-40B4-BE49-F238E27FC236}">
                <a16:creationId xmlns:a16="http://schemas.microsoft.com/office/drawing/2014/main" id="{B237960B-1F7B-471A-92AB-1726B6A39C7A}"/>
              </a:ext>
            </a:extLst>
          </p:cNvPr>
          <p:cNvCxnSpPr>
            <a:cxnSpLocks/>
          </p:cNvCxnSpPr>
          <p:nvPr/>
        </p:nvCxnSpPr>
        <p:spPr>
          <a:xfrm>
            <a:off x="3200882" y="2467955"/>
            <a:ext cx="0" cy="3616199"/>
          </a:xfrm>
          <a:prstGeom prst="line">
            <a:avLst/>
          </a:prstGeom>
          <a:ln w="28575">
            <a:solidFill>
              <a:srgbClr val="74B230"/>
            </a:solidFill>
            <a:headEnd type="none"/>
            <a:tailEnd type="none"/>
          </a:ln>
        </p:spPr>
        <p:style>
          <a:lnRef idx="1">
            <a:schemeClr val="accent2"/>
          </a:lnRef>
          <a:fillRef idx="0">
            <a:schemeClr val="accent2"/>
          </a:fillRef>
          <a:effectRef idx="0">
            <a:schemeClr val="accent2"/>
          </a:effectRef>
          <a:fontRef idx="minor">
            <a:schemeClr val="tx1"/>
          </a:fontRef>
        </p:style>
      </p:cxnSp>
      <p:sp>
        <p:nvSpPr>
          <p:cNvPr id="18" name="Rectangle 17">
            <a:extLst>
              <a:ext uri="{FF2B5EF4-FFF2-40B4-BE49-F238E27FC236}">
                <a16:creationId xmlns:a16="http://schemas.microsoft.com/office/drawing/2014/main" id="{7F53FD2E-9E63-4CE1-AC48-3A8A1692EC1B}"/>
              </a:ext>
            </a:extLst>
          </p:cNvPr>
          <p:cNvSpPr/>
          <p:nvPr/>
        </p:nvSpPr>
        <p:spPr>
          <a:xfrm>
            <a:off x="224705" y="1711847"/>
            <a:ext cx="7380211" cy="387863"/>
          </a:xfrm>
          <a:prstGeom prst="rect">
            <a:avLst/>
          </a:prstGeom>
        </p:spPr>
        <p:txBody>
          <a:bodyPr wrap="square">
            <a:spAutoFit/>
          </a:bodyPr>
          <a:lstStyle/>
          <a:p>
            <a:pPr defTabSz="947684">
              <a:lnSpc>
                <a:spcPts val="2508"/>
              </a:lnSpc>
              <a:defRPr/>
            </a:pPr>
            <a:r>
              <a:rPr lang="en-US" sz="1628" b="1" dirty="0">
                <a:solidFill>
                  <a:srgbClr val="2C3E50"/>
                </a:solidFill>
                <a:latin typeface="Gotham Black" panose="02000604040000020004" pitchFamily="50" charset="0"/>
              </a:rPr>
              <a:t>Apps &amp; Infra Lead at Information &amp; Communication Technology Qatar</a:t>
            </a:r>
          </a:p>
        </p:txBody>
      </p:sp>
      <p:grpSp>
        <p:nvGrpSpPr>
          <p:cNvPr id="2" name="Group 1">
            <a:extLst>
              <a:ext uri="{FF2B5EF4-FFF2-40B4-BE49-F238E27FC236}">
                <a16:creationId xmlns:a16="http://schemas.microsoft.com/office/drawing/2014/main" id="{825767FD-A22E-439D-893E-D2638C6799D9}"/>
              </a:ext>
            </a:extLst>
          </p:cNvPr>
          <p:cNvGrpSpPr/>
          <p:nvPr/>
        </p:nvGrpSpPr>
        <p:grpSpPr>
          <a:xfrm>
            <a:off x="3695273" y="2598094"/>
            <a:ext cx="7536359" cy="556567"/>
            <a:chOff x="3695273" y="2598094"/>
            <a:chExt cx="7536359" cy="556567"/>
          </a:xfrm>
        </p:grpSpPr>
        <p:sp>
          <p:nvSpPr>
            <p:cNvPr id="16" name="Rectangle 15">
              <a:extLst>
                <a:ext uri="{FF2B5EF4-FFF2-40B4-BE49-F238E27FC236}">
                  <a16:creationId xmlns:a16="http://schemas.microsoft.com/office/drawing/2014/main" id="{8944A7FD-6FA6-4377-AE22-4494ACE2BECB}"/>
                </a:ext>
              </a:extLst>
            </p:cNvPr>
            <p:cNvSpPr/>
            <p:nvPr/>
          </p:nvSpPr>
          <p:spPr>
            <a:xfrm>
              <a:off x="4251840" y="2664624"/>
              <a:ext cx="6979792" cy="401080"/>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Microsoft Certified Cloud Specialist  </a:t>
              </a:r>
            </a:p>
          </p:txBody>
        </p:sp>
        <p:pic>
          <p:nvPicPr>
            <p:cNvPr id="35" name="Graphic 34" descr="Badge Tick">
              <a:extLst>
                <a:ext uri="{FF2B5EF4-FFF2-40B4-BE49-F238E27FC236}">
                  <a16:creationId xmlns:a16="http://schemas.microsoft.com/office/drawing/2014/main" id="{5DB96EF2-85CB-48BB-B7C4-B76EF86BEB5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5273" y="2598094"/>
              <a:ext cx="556567" cy="556567"/>
            </a:xfrm>
            <a:prstGeom prst="rect">
              <a:avLst/>
            </a:prstGeom>
          </p:spPr>
        </p:pic>
      </p:grpSp>
      <p:grpSp>
        <p:nvGrpSpPr>
          <p:cNvPr id="4" name="Group 3">
            <a:extLst>
              <a:ext uri="{FF2B5EF4-FFF2-40B4-BE49-F238E27FC236}">
                <a16:creationId xmlns:a16="http://schemas.microsoft.com/office/drawing/2014/main" id="{DA073262-65FF-47CD-882D-BED5467632AF}"/>
              </a:ext>
            </a:extLst>
          </p:cNvPr>
          <p:cNvGrpSpPr/>
          <p:nvPr/>
        </p:nvGrpSpPr>
        <p:grpSpPr>
          <a:xfrm>
            <a:off x="3695273" y="3431047"/>
            <a:ext cx="8607920" cy="556567"/>
            <a:chOff x="3695273" y="3431047"/>
            <a:chExt cx="8607920" cy="556567"/>
          </a:xfrm>
        </p:grpSpPr>
        <p:sp>
          <p:nvSpPr>
            <p:cNvPr id="17" name="Rectangle 16">
              <a:extLst>
                <a:ext uri="{FF2B5EF4-FFF2-40B4-BE49-F238E27FC236}">
                  <a16:creationId xmlns:a16="http://schemas.microsoft.com/office/drawing/2014/main" id="{B80237DC-5917-41A5-BB7B-DCA1D313F2DC}"/>
                </a:ext>
              </a:extLst>
            </p:cNvPr>
            <p:cNvSpPr/>
            <p:nvPr/>
          </p:nvSpPr>
          <p:spPr>
            <a:xfrm>
              <a:off x="4251840" y="3509729"/>
              <a:ext cx="8051353"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4-year of hand on multi-cloud experience </a:t>
              </a:r>
            </a:p>
          </p:txBody>
        </p:sp>
        <p:pic>
          <p:nvPicPr>
            <p:cNvPr id="36" name="Graphic 35" descr="Badge Tick">
              <a:extLst>
                <a:ext uri="{FF2B5EF4-FFF2-40B4-BE49-F238E27FC236}">
                  <a16:creationId xmlns:a16="http://schemas.microsoft.com/office/drawing/2014/main" id="{0A33E53D-08B5-48DD-AC58-C35FE5B90C1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5273" y="3431047"/>
              <a:ext cx="556567" cy="556567"/>
            </a:xfrm>
            <a:prstGeom prst="rect">
              <a:avLst/>
            </a:prstGeom>
          </p:spPr>
        </p:pic>
      </p:grpSp>
      <p:grpSp>
        <p:nvGrpSpPr>
          <p:cNvPr id="7" name="Group 6">
            <a:extLst>
              <a:ext uri="{FF2B5EF4-FFF2-40B4-BE49-F238E27FC236}">
                <a16:creationId xmlns:a16="http://schemas.microsoft.com/office/drawing/2014/main" id="{380DB222-B42B-41AD-B70A-D3EC399A6C63}"/>
              </a:ext>
            </a:extLst>
          </p:cNvPr>
          <p:cNvGrpSpPr/>
          <p:nvPr/>
        </p:nvGrpSpPr>
        <p:grpSpPr>
          <a:xfrm>
            <a:off x="3695273" y="5114381"/>
            <a:ext cx="8714282" cy="556567"/>
            <a:chOff x="3695273" y="5114381"/>
            <a:chExt cx="8714282" cy="556567"/>
          </a:xfrm>
        </p:grpSpPr>
        <p:sp>
          <p:nvSpPr>
            <p:cNvPr id="20" name="Rectangle 19">
              <a:extLst>
                <a:ext uri="{FF2B5EF4-FFF2-40B4-BE49-F238E27FC236}">
                  <a16:creationId xmlns:a16="http://schemas.microsoft.com/office/drawing/2014/main" id="{A91AC6E2-C3A2-4756-92CB-6A77C5545686}"/>
                </a:ext>
              </a:extLst>
            </p:cNvPr>
            <p:cNvSpPr/>
            <p:nvPr/>
          </p:nvSpPr>
          <p:spPr>
            <a:xfrm>
              <a:off x="4251839" y="5199939"/>
              <a:ext cx="8157716" cy="3948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Passionate about AI, DevOps &amp; Robotic Systems. </a:t>
              </a:r>
            </a:p>
          </p:txBody>
        </p:sp>
        <p:pic>
          <p:nvPicPr>
            <p:cNvPr id="38" name="Graphic 37" descr="Badge Tick">
              <a:extLst>
                <a:ext uri="{FF2B5EF4-FFF2-40B4-BE49-F238E27FC236}">
                  <a16:creationId xmlns:a16="http://schemas.microsoft.com/office/drawing/2014/main" id="{74801C96-B327-40B7-AEF7-279F5CBE5D4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5273" y="5114381"/>
              <a:ext cx="556567" cy="556567"/>
            </a:xfrm>
            <a:prstGeom prst="rect">
              <a:avLst/>
            </a:prstGeom>
          </p:spPr>
        </p:pic>
      </p:grpSp>
      <p:grpSp>
        <p:nvGrpSpPr>
          <p:cNvPr id="5" name="Group 4">
            <a:extLst>
              <a:ext uri="{FF2B5EF4-FFF2-40B4-BE49-F238E27FC236}">
                <a16:creationId xmlns:a16="http://schemas.microsoft.com/office/drawing/2014/main" id="{031A952C-376D-4443-9CEB-54412797B6E0}"/>
              </a:ext>
            </a:extLst>
          </p:cNvPr>
          <p:cNvGrpSpPr/>
          <p:nvPr/>
        </p:nvGrpSpPr>
        <p:grpSpPr>
          <a:xfrm>
            <a:off x="3695273" y="4308675"/>
            <a:ext cx="8599981" cy="761611"/>
            <a:chOff x="3695273" y="4308675"/>
            <a:chExt cx="8599981" cy="761611"/>
          </a:xfrm>
        </p:grpSpPr>
        <p:pic>
          <p:nvPicPr>
            <p:cNvPr id="37" name="Graphic 36" descr="Badge Tick">
              <a:extLst>
                <a:ext uri="{FF2B5EF4-FFF2-40B4-BE49-F238E27FC236}">
                  <a16:creationId xmlns:a16="http://schemas.microsoft.com/office/drawing/2014/main" id="{C6BAC797-C113-41FC-863B-5140AEBEB2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695273" y="4308675"/>
              <a:ext cx="556567" cy="556567"/>
            </a:xfrm>
            <a:prstGeom prst="rect">
              <a:avLst/>
            </a:prstGeom>
          </p:spPr>
        </p:pic>
        <p:sp>
          <p:nvSpPr>
            <p:cNvPr id="25" name="Rectangle 24">
              <a:extLst>
                <a:ext uri="{FF2B5EF4-FFF2-40B4-BE49-F238E27FC236}">
                  <a16:creationId xmlns:a16="http://schemas.microsoft.com/office/drawing/2014/main" id="{42930F90-3259-4880-A2D8-A9BCF56696CC}"/>
                </a:ext>
              </a:extLst>
            </p:cNvPr>
            <p:cNvSpPr/>
            <p:nvPr/>
          </p:nvSpPr>
          <p:spPr>
            <a:xfrm>
              <a:off x="4251839" y="4354834"/>
              <a:ext cx="8043415" cy="715452"/>
            </a:xfrm>
            <a:prstGeom prst="rect">
              <a:avLst/>
            </a:prstGeom>
          </p:spPr>
          <p:txBody>
            <a:bodyPr wrap="square">
              <a:spAutoFit/>
            </a:bodyPr>
            <a:lstStyle/>
            <a:p>
              <a:pPr defTabSz="947684">
                <a:lnSpc>
                  <a:spcPts val="2508"/>
                </a:lnSpc>
                <a:defRPr/>
              </a:pPr>
              <a:r>
                <a:rPr lang="en-US" sz="1834" b="1" dirty="0">
                  <a:solidFill>
                    <a:srgbClr val="2C3E50"/>
                  </a:solidFill>
                  <a:latin typeface="Gotham Black" panose="02000604040000020004" pitchFamily="50" charset="0"/>
                </a:rPr>
                <a:t>Successful implementation of various national level projects including upcoming FIFA 2022</a:t>
              </a:r>
            </a:p>
          </p:txBody>
        </p:sp>
      </p:grpSp>
      <p:pic>
        <p:nvPicPr>
          <p:cNvPr id="27" name="Picture 2">
            <a:extLst>
              <a:ext uri="{FF2B5EF4-FFF2-40B4-BE49-F238E27FC236}">
                <a16:creationId xmlns:a16="http://schemas.microsoft.com/office/drawing/2014/main" id="{3C2CD41D-C85E-496D-A78A-CBB5972B44AC}"/>
              </a:ext>
            </a:extLst>
          </p:cNvPr>
          <p:cNvPicPr>
            <a:picLocks noChangeAspect="1" noChangeArrowheads="1"/>
          </p:cNvPicPr>
          <p:nvPr/>
        </p:nvPicPr>
        <p:blipFill>
          <a:blip r:embed="rId8"/>
          <a:srcRect/>
          <a:stretch/>
        </p:blipFill>
        <p:spPr bwMode="auto">
          <a:xfrm>
            <a:off x="802361" y="2604637"/>
            <a:ext cx="1686058" cy="1686058"/>
          </a:xfrm>
          <a:prstGeom prst="rect">
            <a:avLst/>
          </a:prstGeom>
          <a:noFill/>
          <a:ln w="12700">
            <a:solidFill>
              <a:schemeClr val="bg1"/>
            </a:solidFill>
          </a:ln>
          <a:extLst>
            <a:ext uri="{909E8E84-426E-40DD-AFC4-6F175D3DCCD1}">
              <a14:hiddenFill xmlns:a14="http://schemas.microsoft.com/office/drawing/2010/main">
                <a:solidFill>
                  <a:srgbClr val="FFFFFF"/>
                </a:solidFill>
              </a14:hiddenFill>
            </a:ext>
          </a:extLst>
        </p:spPr>
      </p:pic>
      <p:pic>
        <p:nvPicPr>
          <p:cNvPr id="11266" name="Picture 2" descr="Microsoft Certified: Azure Administrator Associate - Credly">
            <a:extLst>
              <a:ext uri="{FF2B5EF4-FFF2-40B4-BE49-F238E27FC236}">
                <a16:creationId xmlns:a16="http://schemas.microsoft.com/office/drawing/2014/main" id="{85F68D07-3A72-457E-9C52-B4085263D8A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942" y="5126196"/>
            <a:ext cx="647699" cy="647699"/>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Microsoft Certified: Azure Solutions Architect Expert - Credly">
            <a:extLst>
              <a:ext uri="{FF2B5EF4-FFF2-40B4-BE49-F238E27FC236}">
                <a16:creationId xmlns:a16="http://schemas.microsoft.com/office/drawing/2014/main" id="{A4083F4D-6675-494A-BC9B-2BF78486D81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27609" y="5129757"/>
            <a:ext cx="647699" cy="647699"/>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AZ-400] Microsoft Azure DevOps Engineer | K21 Academy">
            <a:extLst>
              <a:ext uri="{FF2B5EF4-FFF2-40B4-BE49-F238E27FC236}">
                <a16:creationId xmlns:a16="http://schemas.microsoft.com/office/drawing/2014/main" id="{D196718E-A8AD-4789-8D9B-0D9CD93D26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73607" y="5080809"/>
            <a:ext cx="757434" cy="738472"/>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3,366 Pakistan Flag Stock Photos, Pictures &amp;amp; Royalty-Free Images - iStock">
            <a:extLst>
              <a:ext uri="{FF2B5EF4-FFF2-40B4-BE49-F238E27FC236}">
                <a16:creationId xmlns:a16="http://schemas.microsoft.com/office/drawing/2014/main" id="{DCDF26F1-BDA8-4C5C-80F5-34E1390702B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1341" y="4613942"/>
            <a:ext cx="537040" cy="358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3669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1750300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3252A-4802-4693-BA48-2B0F772962F7}"/>
              </a:ext>
            </a:extLst>
          </p:cNvPr>
          <p:cNvSpPr>
            <a:spLocks noGrp="1"/>
          </p:cNvSpPr>
          <p:nvPr>
            <p:ph type="title"/>
          </p:nvPr>
        </p:nvSpPr>
        <p:spPr/>
        <p:txBody>
          <a:bodyPr/>
          <a:lstStyle/>
          <a:p>
            <a:r>
              <a:rPr lang="en-GB" dirty="0"/>
              <a:t>Azure Bot Service</a:t>
            </a:r>
          </a:p>
        </p:txBody>
      </p:sp>
      <p:sp>
        <p:nvSpPr>
          <p:cNvPr id="3" name="Rectangle 2">
            <a:extLst>
              <a:ext uri="{FF2B5EF4-FFF2-40B4-BE49-F238E27FC236}">
                <a16:creationId xmlns:a16="http://schemas.microsoft.com/office/drawing/2014/main" id="{20363CB3-CC22-48D3-B806-5B2071335CC9}"/>
              </a:ext>
            </a:extLst>
          </p:cNvPr>
          <p:cNvSpPr/>
          <p:nvPr/>
        </p:nvSpPr>
        <p:spPr bwMode="auto">
          <a:xfrm>
            <a:off x="4770437" y="1133228"/>
            <a:ext cx="6705600" cy="5484266"/>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GB" sz="2400" b="0" i="0" dirty="0">
                <a:solidFill>
                  <a:srgbClr val="202124"/>
                </a:solidFill>
                <a:effectLst/>
                <a:latin typeface="arial" panose="020B0604020202020204" pitchFamily="34" charset="0"/>
              </a:rPr>
              <a:t>Azure Bot Service is </a:t>
            </a:r>
            <a:r>
              <a:rPr lang="en-GB" sz="2400" b="1" i="0" dirty="0">
                <a:solidFill>
                  <a:srgbClr val="202124"/>
                </a:solidFill>
                <a:effectLst/>
                <a:latin typeface="arial" panose="020B0604020202020204" pitchFamily="34" charset="0"/>
              </a:rPr>
              <a:t>Microsoft's artificial intelligence (AI) chatbot offered</a:t>
            </a:r>
            <a:r>
              <a:rPr lang="en-GB" sz="2400" b="0" i="0" dirty="0">
                <a:solidFill>
                  <a:srgbClr val="202124"/>
                </a:solidFill>
                <a:effectLst/>
                <a:latin typeface="arial" panose="020B0604020202020204" pitchFamily="34" charset="0"/>
              </a:rPr>
              <a:t> as a service on the Azure cloud service marketplace. Azure Bot Service offers the ability to add intelligent agents that are capable of conversation without having to commit the resources to develop one's own AI.</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026" name="Picture 2" descr="Azure Bot Service – Conversational AI Application | Microsoft Azure">
            <a:extLst>
              <a:ext uri="{FF2B5EF4-FFF2-40B4-BE49-F238E27FC236}">
                <a16:creationId xmlns:a16="http://schemas.microsoft.com/office/drawing/2014/main" id="{E9A72BF8-459F-480C-B3BE-92A74F91C1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2189985"/>
            <a:ext cx="5715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4967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Development Options</a:t>
            </a:r>
          </a:p>
        </p:txBody>
      </p:sp>
      <p:sp>
        <p:nvSpPr>
          <p:cNvPr id="3" name="Rectangle 2">
            <a:extLst>
              <a:ext uri="{FF2B5EF4-FFF2-40B4-BE49-F238E27FC236}">
                <a16:creationId xmlns:a16="http://schemas.microsoft.com/office/drawing/2014/main" id="{2781E10D-C28E-4E70-AC2D-36A7036B9247}"/>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cs typeface="Segoe UI" pitchFamily="34" charset="0"/>
              </a:rPr>
              <a:t>Bot Framework Composer</a:t>
            </a:r>
          </a:p>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CBD66B9B-E8F0-4659-9905-8A3116D49EC0}"/>
              </a:ext>
            </a:extLst>
          </p:cNvPr>
          <p:cNvSpPr/>
          <p:nvPr/>
        </p:nvSpPr>
        <p:spPr bwMode="auto">
          <a:xfrm>
            <a:off x="503237" y="1359694"/>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TextBox 4">
            <a:extLst>
              <a:ext uri="{FF2B5EF4-FFF2-40B4-BE49-F238E27FC236}">
                <a16:creationId xmlns:a16="http://schemas.microsoft.com/office/drawing/2014/main" id="{C1AF687D-CE4B-4B63-96BB-37D8CCD0E38E}"/>
              </a:ext>
            </a:extLst>
          </p:cNvPr>
          <p:cNvSpPr txBox="1"/>
          <p:nvPr/>
        </p:nvSpPr>
        <p:spPr>
          <a:xfrm>
            <a:off x="3551237" y="1512094"/>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bg1"/>
                </a:solidFill>
              </a:rPr>
              <a:t>An open-source IDE built on the bot Framework SDK. Composer lets you build chatbots with a visual authoring canvas, and extends with code.</a:t>
            </a:r>
          </a:p>
        </p:txBody>
      </p:sp>
      <p:sp>
        <p:nvSpPr>
          <p:cNvPr id="6" name="Rectangle 5">
            <a:extLst>
              <a:ext uri="{FF2B5EF4-FFF2-40B4-BE49-F238E27FC236}">
                <a16:creationId xmlns:a16="http://schemas.microsoft.com/office/drawing/2014/main" id="{E3A7DD77-A9E4-49D7-B012-DA2924B84097}"/>
              </a:ext>
            </a:extLst>
          </p:cNvPr>
          <p:cNvSpPr/>
          <p:nvPr/>
        </p:nvSpPr>
        <p:spPr bwMode="auto">
          <a:xfrm>
            <a:off x="731837" y="3226813"/>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a:r>
              <a:rPr lang="en-GB" sz="2400" dirty="0">
                <a:gradFill>
                  <a:gsLst>
                    <a:gs pos="0">
                      <a:srgbClr val="FFFFFF"/>
                    </a:gs>
                    <a:gs pos="100000">
                      <a:srgbClr val="FFFFFF"/>
                    </a:gs>
                  </a:gsLst>
                  <a:lin ang="5400000" scaled="0"/>
                </a:gradFill>
                <a:cs typeface="Segoe UI" pitchFamily="34" charset="0"/>
              </a:rPr>
              <a:t>Bot Framework SDK</a:t>
            </a:r>
          </a:p>
        </p:txBody>
      </p:sp>
      <p:sp>
        <p:nvSpPr>
          <p:cNvPr id="7" name="Rectangle 6">
            <a:extLst>
              <a:ext uri="{FF2B5EF4-FFF2-40B4-BE49-F238E27FC236}">
                <a16:creationId xmlns:a16="http://schemas.microsoft.com/office/drawing/2014/main" id="{D5A1E6BA-7203-4EAE-8490-B3974588E791}"/>
              </a:ext>
            </a:extLst>
          </p:cNvPr>
          <p:cNvSpPr/>
          <p:nvPr/>
        </p:nvSpPr>
        <p:spPr bwMode="auto">
          <a:xfrm>
            <a:off x="503237" y="2962633"/>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67E7D26B-A966-4E76-A647-2D4E62157001}"/>
              </a:ext>
            </a:extLst>
          </p:cNvPr>
          <p:cNvSpPr txBox="1"/>
          <p:nvPr/>
        </p:nvSpPr>
        <p:spPr>
          <a:xfrm>
            <a:off x="3551237" y="3197787"/>
            <a:ext cx="7848600" cy="960263"/>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bg1"/>
                </a:solidFill>
              </a:rPr>
              <a:t>A modular set of developer tools to build, test, deploy , and manage chatbots in C#, Java, JavaScript or python</a:t>
            </a:r>
          </a:p>
        </p:txBody>
      </p:sp>
      <p:sp>
        <p:nvSpPr>
          <p:cNvPr id="9" name="Rectangle 8">
            <a:extLst>
              <a:ext uri="{FF2B5EF4-FFF2-40B4-BE49-F238E27FC236}">
                <a16:creationId xmlns:a16="http://schemas.microsoft.com/office/drawing/2014/main" id="{E51390BE-4386-47FD-95B1-C040DFC8A0D8}"/>
              </a:ext>
            </a:extLst>
          </p:cNvPr>
          <p:cNvSpPr/>
          <p:nvPr/>
        </p:nvSpPr>
        <p:spPr bwMode="auto">
          <a:xfrm>
            <a:off x="731837" y="4782108"/>
            <a:ext cx="2819400" cy="116121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fontAlgn="base">
              <a:lnSpc>
                <a:spcPct val="90000"/>
              </a:lnSpc>
              <a:spcBef>
                <a:spcPct val="0"/>
              </a:spcBef>
              <a:spcAft>
                <a:spcPct val="0"/>
              </a:spcAft>
            </a:pPr>
            <a:r>
              <a:rPr lang="en-GB" sz="2400" dirty="0">
                <a:gradFill>
                  <a:gsLst>
                    <a:gs pos="0">
                      <a:srgbClr val="FFFFFF"/>
                    </a:gs>
                    <a:gs pos="100000">
                      <a:srgbClr val="FFFFFF"/>
                    </a:gs>
                  </a:gsLst>
                  <a:lin ang="5400000" scaled="0"/>
                </a:gradFill>
                <a:cs typeface="Segoe UI" pitchFamily="34" charset="0"/>
              </a:rPr>
              <a:t>Power Virtual Agents</a:t>
            </a:r>
          </a:p>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0" name="Rectangle 9">
            <a:extLst>
              <a:ext uri="{FF2B5EF4-FFF2-40B4-BE49-F238E27FC236}">
                <a16:creationId xmlns:a16="http://schemas.microsoft.com/office/drawing/2014/main" id="{942EC484-CAE4-42BD-9E5B-0364A6CD0D67}"/>
              </a:ext>
            </a:extLst>
          </p:cNvPr>
          <p:cNvSpPr/>
          <p:nvPr/>
        </p:nvSpPr>
        <p:spPr bwMode="auto">
          <a:xfrm>
            <a:off x="503237" y="4671875"/>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TextBox 10">
            <a:extLst>
              <a:ext uri="{FF2B5EF4-FFF2-40B4-BE49-F238E27FC236}">
                <a16:creationId xmlns:a16="http://schemas.microsoft.com/office/drawing/2014/main" id="{5D473C52-17BA-48E7-82D4-637A4FC30177}"/>
              </a:ext>
            </a:extLst>
          </p:cNvPr>
          <p:cNvSpPr txBox="1"/>
          <p:nvPr/>
        </p:nvSpPr>
        <p:spPr>
          <a:xfrm>
            <a:off x="3551237" y="4748075"/>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dirty="0">
                <a:solidFill>
                  <a:schemeClr val="bg1"/>
                </a:solidFill>
              </a:rPr>
              <a:t>Create chatbots with an easy to use graphical interface. No coding or AI expertise required. Works with Power Apps, and extendable with code.</a:t>
            </a:r>
          </a:p>
        </p:txBody>
      </p:sp>
    </p:spTree>
    <p:extLst>
      <p:ext uri="{BB962C8B-B14F-4D97-AF65-F5344CB8AC3E}">
        <p14:creationId xmlns:p14="http://schemas.microsoft.com/office/powerpoint/2010/main" val="334550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5D26B2E-3FF2-48CD-B5C2-D21ACFDB1CD5}"/>
              </a:ext>
            </a:extLst>
          </p:cNvPr>
          <p:cNvSpPr>
            <a:spLocks noGrp="1"/>
          </p:cNvSpPr>
          <p:nvPr>
            <p:ph type="title"/>
          </p:nvPr>
        </p:nvSpPr>
        <p:spPr/>
        <p:txBody>
          <a:bodyPr/>
          <a:lstStyle/>
          <a:p>
            <a:r>
              <a:rPr lang="en-GB" dirty="0"/>
              <a:t>Features</a:t>
            </a:r>
          </a:p>
        </p:txBody>
      </p:sp>
      <p:sp>
        <p:nvSpPr>
          <p:cNvPr id="23" name="Rectangle 22">
            <a:extLst>
              <a:ext uri="{FF2B5EF4-FFF2-40B4-BE49-F238E27FC236}">
                <a16:creationId xmlns:a16="http://schemas.microsoft.com/office/drawing/2014/main" id="{4D9CA801-C888-49BF-B1FF-53F45BC9640F}"/>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Adaptive Dialogs</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C92981F1-5D75-4DA2-AB5F-15A40773BC76}"/>
              </a:ext>
            </a:extLst>
          </p:cNvPr>
          <p:cNvSpPr/>
          <p:nvPr/>
        </p:nvSpPr>
        <p:spPr bwMode="auto">
          <a:xfrm>
            <a:off x="4160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Language Understanding</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D6045F4A-4433-40A2-BA20-4E18C26A5231}"/>
              </a:ext>
            </a:extLst>
          </p:cNvPr>
          <p:cNvSpPr/>
          <p:nvPr/>
        </p:nvSpPr>
        <p:spPr bwMode="auto">
          <a:xfrm>
            <a:off x="7589837" y="1631760"/>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Language Generation </a:t>
            </a:r>
          </a:p>
        </p:txBody>
      </p:sp>
      <p:sp>
        <p:nvSpPr>
          <p:cNvPr id="26" name="Rectangle 25">
            <a:extLst>
              <a:ext uri="{FF2B5EF4-FFF2-40B4-BE49-F238E27FC236}">
                <a16:creationId xmlns:a16="http://schemas.microsoft.com/office/drawing/2014/main" id="{B75468B6-4A93-4FCB-B02C-0084AC523A93}"/>
              </a:ext>
            </a:extLst>
          </p:cNvPr>
          <p:cNvSpPr/>
          <p:nvPr/>
        </p:nvSpPr>
        <p:spPr bwMode="auto">
          <a:xfrm>
            <a:off x="731837" y="301578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QNA Maker</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DEE19866-9D11-4D65-813E-48240C0A243A}"/>
              </a:ext>
            </a:extLst>
          </p:cNvPr>
          <p:cNvSpPr/>
          <p:nvPr/>
        </p:nvSpPr>
        <p:spPr bwMode="auto">
          <a:xfrm>
            <a:off x="4160837" y="301578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Bot Framework Emulator</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6329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Bot Framework</a:t>
            </a:r>
          </a:p>
        </p:txBody>
      </p:sp>
      <p:pic>
        <p:nvPicPr>
          <p:cNvPr id="2050" name="Picture 2" descr="Microsoft Bot Framework">
            <a:extLst>
              <a:ext uri="{FF2B5EF4-FFF2-40B4-BE49-F238E27FC236}">
                <a16:creationId xmlns:a16="http://schemas.microsoft.com/office/drawing/2014/main" id="{5F819EA5-E78A-42DE-B52E-12F68A1388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924" y="1328491"/>
            <a:ext cx="9753602" cy="530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241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Bot Architecture on Azure</a:t>
            </a:r>
          </a:p>
        </p:txBody>
      </p:sp>
      <p:pic>
        <p:nvPicPr>
          <p:cNvPr id="4098" name="Picture 2" descr="Bot Framework Architecture on Azure">
            <a:extLst>
              <a:ext uri="{FF2B5EF4-FFF2-40B4-BE49-F238E27FC236}">
                <a16:creationId xmlns:a16="http://schemas.microsoft.com/office/drawing/2014/main" id="{9EE12B84-D4D3-4F6B-AEE8-B117CFDC2D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6637" y="1435894"/>
            <a:ext cx="9753600" cy="4627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403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1768282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Azure Machine Learning </a:t>
            </a:r>
          </a:p>
        </p:txBody>
      </p:sp>
      <p:pic>
        <p:nvPicPr>
          <p:cNvPr id="5122" name="Picture 2" descr="Azure Machine Learning Service: Part 1 — An Introduction | by Pankaj  Jainani | Towards Data Science">
            <a:extLst>
              <a:ext uri="{FF2B5EF4-FFF2-40B4-BE49-F238E27FC236}">
                <a16:creationId xmlns:a16="http://schemas.microsoft.com/office/drawing/2014/main" id="{A06F1D62-9FE9-4730-816D-24B378519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474" y="1216572"/>
            <a:ext cx="6697564" cy="31146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3E6A1DE1-0B0F-48B2-80ED-11CA94055F07}"/>
              </a:ext>
            </a:extLst>
          </p:cNvPr>
          <p:cNvSpPr/>
          <p:nvPr/>
        </p:nvSpPr>
        <p:spPr bwMode="auto">
          <a:xfrm>
            <a:off x="274640" y="1435894"/>
            <a:ext cx="11277597" cy="4681043"/>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8440F5D7-6E28-49CD-89E2-A790147DC6A6}"/>
              </a:ext>
            </a:extLst>
          </p:cNvPr>
          <p:cNvSpPr txBox="1"/>
          <p:nvPr/>
        </p:nvSpPr>
        <p:spPr>
          <a:xfrm>
            <a:off x="682624" y="4550568"/>
            <a:ext cx="10515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202124"/>
                </a:solidFill>
                <a:effectLst/>
                <a:latin typeface="arial" panose="020B0604020202020204" pitchFamily="34" charset="0"/>
              </a:rPr>
              <a:t>Microsoft Azure Machine Learning is </a:t>
            </a:r>
            <a:r>
              <a:rPr lang="en-GB" sz="2400" b="1" i="0" dirty="0">
                <a:solidFill>
                  <a:srgbClr val="202124"/>
                </a:solidFill>
                <a:effectLst/>
                <a:latin typeface="arial" panose="020B0604020202020204" pitchFamily="34" charset="0"/>
              </a:rPr>
              <a:t>a collection of services and tools intended to help developers train and deploy machine learning models</a:t>
            </a:r>
            <a:endParaRPr lang="en-GB" sz="2400" dirty="0">
              <a:solidFill>
                <a:schemeClr val="bg1"/>
              </a:solidFill>
            </a:endParaRPr>
          </a:p>
        </p:txBody>
      </p:sp>
    </p:spTree>
    <p:extLst>
      <p:ext uri="{BB962C8B-B14F-4D97-AF65-F5344CB8AC3E}">
        <p14:creationId xmlns:p14="http://schemas.microsoft.com/office/powerpoint/2010/main" val="3582572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Key Features</a:t>
            </a:r>
          </a:p>
        </p:txBody>
      </p:sp>
      <p:sp>
        <p:nvSpPr>
          <p:cNvPr id="3" name="Rectangle 2">
            <a:extLst>
              <a:ext uri="{FF2B5EF4-FFF2-40B4-BE49-F238E27FC236}">
                <a16:creationId xmlns:a16="http://schemas.microsoft.com/office/drawing/2014/main" id="{793F1A92-331D-48E3-B660-FB06FF6EB55E}"/>
              </a:ext>
            </a:extLst>
          </p:cNvPr>
          <p:cNvSpPr/>
          <p:nvPr/>
        </p:nvSpPr>
        <p:spPr bwMode="auto">
          <a:xfrm>
            <a:off x="427037" y="288369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Compute</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281FA400-5F77-4AF0-AF32-150706A0A5E0}"/>
              </a:ext>
            </a:extLst>
          </p:cNvPr>
          <p:cNvSpPr/>
          <p:nvPr/>
        </p:nvSpPr>
        <p:spPr bwMode="auto">
          <a:xfrm>
            <a:off x="4237037" y="1611968"/>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Datastores</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B96C6BCC-2F80-48B9-BAB6-BC5466EBF0FD}"/>
              </a:ext>
            </a:extLst>
          </p:cNvPr>
          <p:cNvSpPr/>
          <p:nvPr/>
        </p:nvSpPr>
        <p:spPr bwMode="auto">
          <a:xfrm>
            <a:off x="8199437" y="288369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Notebooks</a:t>
            </a:r>
          </a:p>
        </p:txBody>
      </p:sp>
      <p:sp>
        <p:nvSpPr>
          <p:cNvPr id="7" name="Rectangle 6">
            <a:extLst>
              <a:ext uri="{FF2B5EF4-FFF2-40B4-BE49-F238E27FC236}">
                <a16:creationId xmlns:a16="http://schemas.microsoft.com/office/drawing/2014/main" id="{FD6542CC-1D66-4B0C-9021-033790B1E909}"/>
              </a:ext>
            </a:extLst>
          </p:cNvPr>
          <p:cNvSpPr/>
          <p:nvPr/>
        </p:nvSpPr>
        <p:spPr bwMode="auto">
          <a:xfrm>
            <a:off x="4237037" y="417909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Automated ML</a:t>
            </a:r>
          </a:p>
        </p:txBody>
      </p:sp>
    </p:spTree>
    <p:extLst>
      <p:ext uri="{BB962C8B-B14F-4D97-AF65-F5344CB8AC3E}">
        <p14:creationId xmlns:p14="http://schemas.microsoft.com/office/powerpoint/2010/main" val="4050290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Key Features Designer GUI</a:t>
            </a:r>
          </a:p>
        </p:txBody>
      </p:sp>
      <p:pic>
        <p:nvPicPr>
          <p:cNvPr id="8194" name="Picture 2" descr="Azure Machine Learning Designer">
            <a:extLst>
              <a:ext uri="{FF2B5EF4-FFF2-40B4-BE49-F238E27FC236}">
                <a16:creationId xmlns:a16="http://schemas.microsoft.com/office/drawing/2014/main" id="{757CE679-E0DC-423F-A100-035A28B2ED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637" y="1121322"/>
            <a:ext cx="9620250" cy="5531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7739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r>
              <a:rPr lang="en-US" sz="4594" dirty="0"/>
              <a:t>Lesson 2: Overview</a:t>
            </a:r>
          </a:p>
        </p:txBody>
      </p:sp>
      <p:sp>
        <p:nvSpPr>
          <p:cNvPr id="5" name="Text Placeholder 5">
            <a:extLst>
              <a:ext uri="{FF2B5EF4-FFF2-40B4-BE49-F238E27FC236}">
                <a16:creationId xmlns:a16="http://schemas.microsoft.com/office/drawing/2014/main" id="{7681AB3B-6AA6-494D-9089-90763CEF72B2}"/>
              </a:ext>
            </a:extLst>
          </p:cNvPr>
          <p:cNvSpPr txBox="1">
            <a:spLocks/>
          </p:cNvSpPr>
          <p:nvPr/>
        </p:nvSpPr>
        <p:spPr>
          <a:xfrm>
            <a:off x="3546039" y="1816894"/>
            <a:ext cx="8768197" cy="4876800"/>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3"/>
              </a:buBlip>
              <a:defRPr/>
            </a:pPr>
            <a:r>
              <a:rPr lang="en-GB" sz="2038" dirty="0">
                <a:gradFill>
                  <a:gsLst>
                    <a:gs pos="1250">
                      <a:srgbClr val="000000"/>
                    </a:gs>
                    <a:gs pos="100000">
                      <a:srgbClr val="000000"/>
                    </a:gs>
                  </a:gsLst>
                  <a:lin ang="5400000" scaled="0"/>
                </a:gradFill>
                <a:latin typeface="Segoe UI Light"/>
              </a:rPr>
              <a:t>Azure Cognitive Services</a:t>
            </a:r>
          </a:p>
          <a:p>
            <a:pPr defTabSz="949071">
              <a:buBlip>
                <a:blip r:embed="rId3"/>
              </a:buBlip>
              <a:defRPr/>
            </a:pPr>
            <a:r>
              <a:rPr lang="en-GB" sz="2038" dirty="0">
                <a:gradFill>
                  <a:gsLst>
                    <a:gs pos="1250">
                      <a:srgbClr val="000000"/>
                    </a:gs>
                    <a:gs pos="100000">
                      <a:srgbClr val="000000"/>
                    </a:gs>
                  </a:gsLst>
                  <a:lin ang="5400000" scaled="0"/>
                </a:gradFill>
                <a:latin typeface="Segoe UI Light"/>
              </a:rPr>
              <a:t>Azure Bot Service</a:t>
            </a:r>
          </a:p>
          <a:p>
            <a:pPr defTabSz="949071">
              <a:buBlip>
                <a:blip r:embed="rId3"/>
              </a:buBlip>
              <a:defRPr/>
            </a:pPr>
            <a:r>
              <a:rPr lang="en-GB" sz="2038" dirty="0">
                <a:gradFill>
                  <a:gsLst>
                    <a:gs pos="1250">
                      <a:srgbClr val="000000"/>
                    </a:gs>
                    <a:gs pos="100000">
                      <a:srgbClr val="000000"/>
                    </a:gs>
                  </a:gsLst>
                  <a:lin ang="5400000" scaled="0"/>
                </a:gradFill>
                <a:latin typeface="Segoe UI Light"/>
              </a:rPr>
              <a:t>Azure Machine Learning Service</a:t>
            </a:r>
          </a:p>
        </p:txBody>
      </p:sp>
      <p:cxnSp>
        <p:nvCxnSpPr>
          <p:cNvPr id="16" name="Straight Connector 15"/>
          <p:cNvCxnSpPr/>
          <p:nvPr/>
        </p:nvCxnSpPr>
        <p:spPr>
          <a:xfrm>
            <a:off x="2941637" y="1528030"/>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3159840" y="1274338"/>
            <a:ext cx="3479591" cy="507383"/>
          </a:xfrm>
          <a:prstGeom prst="rect">
            <a:avLst/>
          </a:prstGeom>
        </p:spPr>
        <p:txBody>
          <a:bodyPr wrap="squar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will cover</a:t>
            </a:r>
          </a:p>
        </p:txBody>
      </p:sp>
      <p:pic>
        <p:nvPicPr>
          <p:cNvPr id="3" name="Graphic 2">
            <a:extLst>
              <a:ext uri="{FF2B5EF4-FFF2-40B4-BE49-F238E27FC236}">
                <a16:creationId xmlns:a16="http://schemas.microsoft.com/office/drawing/2014/main" id="{57BEBBDA-FA3B-40AA-8BD8-6D434A00015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122237" y="2171877"/>
            <a:ext cx="3035256" cy="3035256"/>
          </a:xfrm>
          <a:prstGeom prst="rect">
            <a:avLst/>
          </a:prstGeom>
        </p:spPr>
      </p:pic>
    </p:spTree>
    <p:extLst>
      <p:ext uri="{BB962C8B-B14F-4D97-AF65-F5344CB8AC3E}">
        <p14:creationId xmlns:p14="http://schemas.microsoft.com/office/powerpoint/2010/main" val="40151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500"/>
                                        <p:tgtEl>
                                          <p:spTgt spid="1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0" end="0"/>
                                            </p:txEl>
                                          </p:spTgt>
                                        </p:tgtEl>
                                        <p:attrNameLst>
                                          <p:attrName>style.visibility</p:attrName>
                                        </p:attrNameLst>
                                      </p:cBhvr>
                                      <p:to>
                                        <p:strVal val="visible"/>
                                      </p:to>
                                    </p:set>
                                    <p:animEffect transition="in" filter="wipe(left)">
                                      <p:cBhvr>
                                        <p:cTn id="16" dur="500"/>
                                        <p:tgtEl>
                                          <p:spTgt spid="5">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Effect transition="in" filter="wipe(left)">
                                      <p:cBhvr>
                                        <p:cTn id="21" dur="500"/>
                                        <p:tgtEl>
                                          <p:spTgt spid="5">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
                                            <p:txEl>
                                              <p:pRg st="2" end="2"/>
                                            </p:txEl>
                                          </p:spTgt>
                                        </p:tgtEl>
                                        <p:attrNameLst>
                                          <p:attrName>style.visibility</p:attrName>
                                        </p:attrNameLst>
                                      </p:cBhvr>
                                      <p:to>
                                        <p:strVal val="visible"/>
                                      </p:to>
                                    </p:set>
                                    <p:animEffect transition="in" filter="wipe(left)">
                                      <p:cBhvr>
                                        <p:cTn id="2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Capabilities </a:t>
            </a:r>
          </a:p>
        </p:txBody>
      </p:sp>
      <p:pic>
        <p:nvPicPr>
          <p:cNvPr id="6146" name="Picture 2">
            <a:extLst>
              <a:ext uri="{FF2B5EF4-FFF2-40B4-BE49-F238E27FC236}">
                <a16:creationId xmlns:a16="http://schemas.microsoft.com/office/drawing/2014/main" id="{FE0409B5-8025-4C54-B59D-3932673DA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5124" y="1435894"/>
            <a:ext cx="9144002" cy="489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9577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pPr algn="l"/>
            <a:r>
              <a:rPr lang="en-GB" b="0" i="0" dirty="0">
                <a:solidFill>
                  <a:srgbClr val="292929"/>
                </a:solidFill>
                <a:effectLst/>
                <a:latin typeface="sohne"/>
              </a:rPr>
              <a:t>Workspace for Azure ML resources</a:t>
            </a:r>
          </a:p>
        </p:txBody>
      </p:sp>
      <p:pic>
        <p:nvPicPr>
          <p:cNvPr id="7172" name="Picture 4">
            <a:extLst>
              <a:ext uri="{FF2B5EF4-FFF2-40B4-BE49-F238E27FC236}">
                <a16:creationId xmlns:a16="http://schemas.microsoft.com/office/drawing/2014/main" id="{973A0FB5-9F08-4FE5-A91F-17E72C920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637" y="1816894"/>
            <a:ext cx="9629775"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808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US" sz="4800" b="1" dirty="0">
                <a:latin typeface="Calibri"/>
                <a:ea typeface="Calibri"/>
                <a:cs typeface="Calibri"/>
                <a:sym typeface="Calibri"/>
              </a:rPr>
              <a:t>Azure Machine Learning Pipelines</a:t>
            </a:r>
            <a:endParaRPr lang="en-GB" dirty="0"/>
          </a:p>
        </p:txBody>
      </p:sp>
      <p:sp>
        <p:nvSpPr>
          <p:cNvPr id="3" name="Google Shape;5602;p190">
            <a:extLst>
              <a:ext uri="{FF2B5EF4-FFF2-40B4-BE49-F238E27FC236}">
                <a16:creationId xmlns:a16="http://schemas.microsoft.com/office/drawing/2014/main" id="{E8FCCBAE-8F86-447D-A854-04985ECA837D}"/>
              </a:ext>
            </a:extLst>
          </p:cNvPr>
          <p:cNvSpPr/>
          <p:nvPr/>
        </p:nvSpPr>
        <p:spPr>
          <a:xfrm>
            <a:off x="918567" y="3980158"/>
            <a:ext cx="575400" cy="756000"/>
          </a:xfrm>
          <a:prstGeom prst="can">
            <a:avLst>
              <a:gd name="adj" fmla="val 39530"/>
            </a:avLst>
          </a:prstGeom>
          <a:noFill/>
          <a:ln w="12700" cap="flat" cmpd="sng">
            <a:solidFill>
              <a:schemeClr val="dk2"/>
            </a:solidFill>
            <a:prstDash val="solid"/>
            <a:round/>
            <a:headEnd type="none" w="sm" len="sm"/>
            <a:tailEnd type="none" w="sm" len="sm"/>
          </a:ln>
        </p:spPr>
        <p:txBody>
          <a:bodyPr spcFirstLastPara="1" wrap="square" lIns="0" tIns="146275" rIns="0" bIns="146275" anchor="ctr" anchorCtr="0">
            <a:noAutofit/>
          </a:bodyPr>
          <a:lstStyle/>
          <a:p>
            <a:pPr marL="0" marR="0" lvl="0" indent="0" algn="ctr" rtl="0">
              <a:lnSpc>
                <a:spcPct val="90000"/>
              </a:lnSpc>
              <a:spcBef>
                <a:spcPts val="0"/>
              </a:spcBef>
              <a:spcAft>
                <a:spcPts val="0"/>
              </a:spcAft>
              <a:buClr>
                <a:schemeClr val="lt1"/>
              </a:buClr>
              <a:buSzPts val="1800"/>
              <a:buFont typeface="Quattrocento Sans"/>
              <a:buNone/>
            </a:pPr>
            <a:endParaRPr sz="1800" b="0" i="0" u="none" strike="noStrike" cap="none">
              <a:solidFill>
                <a:srgbClr val="0078D4"/>
              </a:solidFill>
              <a:latin typeface="Quattrocento Sans"/>
              <a:ea typeface="Quattrocento Sans"/>
              <a:cs typeface="Quattrocento Sans"/>
              <a:sym typeface="Quattrocento Sans"/>
            </a:endParaRPr>
          </a:p>
        </p:txBody>
      </p:sp>
      <p:sp>
        <p:nvSpPr>
          <p:cNvPr id="4" name="Google Shape;5603;p190">
            <a:extLst>
              <a:ext uri="{FF2B5EF4-FFF2-40B4-BE49-F238E27FC236}">
                <a16:creationId xmlns:a16="http://schemas.microsoft.com/office/drawing/2014/main" id="{12FE1E7B-FDD2-4F43-854E-C66648646C50}"/>
              </a:ext>
            </a:extLst>
          </p:cNvPr>
          <p:cNvSpPr txBox="1"/>
          <p:nvPr/>
        </p:nvSpPr>
        <p:spPr>
          <a:xfrm>
            <a:off x="2040041" y="2213212"/>
            <a:ext cx="1668300" cy="307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78D4"/>
              </a:buClr>
              <a:buSzPts val="2000"/>
              <a:buFont typeface="Quattrocento Sans"/>
              <a:buNone/>
            </a:pPr>
            <a:r>
              <a:rPr lang="en-US" sz="2000" b="1" i="0" u="none" strike="noStrike" cap="none">
                <a:solidFill>
                  <a:srgbClr val="0078D4"/>
                </a:solidFill>
                <a:latin typeface="Quattrocento Sans"/>
                <a:ea typeface="Quattrocento Sans"/>
                <a:cs typeface="Quattrocento Sans"/>
                <a:sym typeface="Quattrocento Sans"/>
              </a:rPr>
              <a:t>Prepare data</a:t>
            </a:r>
            <a:endParaRPr sz="1400"/>
          </a:p>
        </p:txBody>
      </p:sp>
      <p:sp>
        <p:nvSpPr>
          <p:cNvPr id="5" name="Google Shape;5604;p190">
            <a:extLst>
              <a:ext uri="{FF2B5EF4-FFF2-40B4-BE49-F238E27FC236}">
                <a16:creationId xmlns:a16="http://schemas.microsoft.com/office/drawing/2014/main" id="{EA3626FD-ED88-4F14-ABFD-5DF2E5EEE5AC}"/>
              </a:ext>
            </a:extLst>
          </p:cNvPr>
          <p:cNvSpPr txBox="1"/>
          <p:nvPr/>
        </p:nvSpPr>
        <p:spPr>
          <a:xfrm>
            <a:off x="5203399" y="2213212"/>
            <a:ext cx="2560800" cy="307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78D4"/>
              </a:buClr>
              <a:buSzPts val="2000"/>
              <a:buFont typeface="Quattrocento Sans"/>
              <a:buNone/>
            </a:pPr>
            <a:r>
              <a:rPr lang="en-US" sz="2000" b="1" i="0" u="none" strike="noStrike" cap="none">
                <a:solidFill>
                  <a:srgbClr val="0078D4"/>
                </a:solidFill>
                <a:latin typeface="Quattrocento Sans"/>
                <a:ea typeface="Quattrocento Sans"/>
                <a:cs typeface="Quattrocento Sans"/>
                <a:sym typeface="Quattrocento Sans"/>
              </a:rPr>
              <a:t>Build &amp; train models</a:t>
            </a:r>
            <a:endParaRPr sz="1400"/>
          </a:p>
        </p:txBody>
      </p:sp>
      <p:sp>
        <p:nvSpPr>
          <p:cNvPr id="6" name="Google Shape;5605;p190">
            <a:extLst>
              <a:ext uri="{FF2B5EF4-FFF2-40B4-BE49-F238E27FC236}">
                <a16:creationId xmlns:a16="http://schemas.microsoft.com/office/drawing/2014/main" id="{AC3F4B40-C431-4DFD-988C-CD4DE0463216}"/>
              </a:ext>
            </a:extLst>
          </p:cNvPr>
          <p:cNvSpPr txBox="1"/>
          <p:nvPr/>
        </p:nvSpPr>
        <p:spPr>
          <a:xfrm>
            <a:off x="8688876" y="2213212"/>
            <a:ext cx="2155200" cy="307800"/>
          </a:xfrm>
          <a:prstGeom prst="rect">
            <a:avLst/>
          </a:prstGeom>
          <a:no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78D4"/>
              </a:buClr>
              <a:buSzPts val="2000"/>
              <a:buFont typeface="Quattrocento Sans"/>
              <a:buNone/>
            </a:pPr>
            <a:r>
              <a:rPr lang="en-US" sz="2000" b="1" i="0" u="none" strike="noStrike" cap="none">
                <a:solidFill>
                  <a:srgbClr val="0078D4"/>
                </a:solidFill>
                <a:latin typeface="Quattrocento Sans"/>
                <a:ea typeface="Quattrocento Sans"/>
                <a:cs typeface="Quattrocento Sans"/>
                <a:sym typeface="Quattrocento Sans"/>
              </a:rPr>
              <a:t>Deploy &amp; predict</a:t>
            </a:r>
            <a:endParaRPr sz="1400"/>
          </a:p>
        </p:txBody>
      </p:sp>
      <p:sp>
        <p:nvSpPr>
          <p:cNvPr id="7" name="Google Shape;5606;p190">
            <a:extLst>
              <a:ext uri="{FF2B5EF4-FFF2-40B4-BE49-F238E27FC236}">
                <a16:creationId xmlns:a16="http://schemas.microsoft.com/office/drawing/2014/main" id="{33EE8C57-E9F9-4D0B-A311-9E5830C8D33C}"/>
              </a:ext>
            </a:extLst>
          </p:cNvPr>
          <p:cNvSpPr/>
          <p:nvPr/>
        </p:nvSpPr>
        <p:spPr>
          <a:xfrm>
            <a:off x="4389275" y="2167046"/>
            <a:ext cx="156591" cy="313182"/>
          </a:xfrm>
          <a:custGeom>
            <a:avLst/>
            <a:gdLst/>
            <a:ahLst/>
            <a:cxnLst/>
            <a:rect l="l" t="t" r="r" b="b"/>
            <a:pathLst>
              <a:path w="457200" h="914400" extrusionOk="0">
                <a:moveTo>
                  <a:pt x="0" y="0"/>
                </a:moveTo>
                <a:lnTo>
                  <a:pt x="457200" y="457200"/>
                </a:lnTo>
                <a:lnTo>
                  <a:pt x="0" y="914400"/>
                </a:lnTo>
              </a:path>
            </a:pathLst>
          </a:custGeom>
          <a:noFill/>
          <a:ln w="9525" cap="flat" cmpd="sng">
            <a:solidFill>
              <a:schemeClr val="dk2"/>
            </a:solidFill>
            <a:prstDash val="solid"/>
            <a:round/>
            <a:headEnd type="none" w="sm" len="sm"/>
            <a:tailEnd type="none" w="sm" len="sm"/>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Clr>
                <a:schemeClr val="lt1"/>
              </a:buClr>
              <a:buSzPts val="2400"/>
              <a:buFont typeface="Quattrocento Sans"/>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8" name="Google Shape;5607;p190">
            <a:extLst>
              <a:ext uri="{FF2B5EF4-FFF2-40B4-BE49-F238E27FC236}">
                <a16:creationId xmlns:a16="http://schemas.microsoft.com/office/drawing/2014/main" id="{F8F3B8D9-44C6-48C0-8408-28BC0E454D8C}"/>
              </a:ext>
            </a:extLst>
          </p:cNvPr>
          <p:cNvSpPr/>
          <p:nvPr/>
        </p:nvSpPr>
        <p:spPr>
          <a:xfrm>
            <a:off x="8158728" y="2167046"/>
            <a:ext cx="156591" cy="313182"/>
          </a:xfrm>
          <a:custGeom>
            <a:avLst/>
            <a:gdLst/>
            <a:ahLst/>
            <a:cxnLst/>
            <a:rect l="l" t="t" r="r" b="b"/>
            <a:pathLst>
              <a:path w="457200" h="914400" extrusionOk="0">
                <a:moveTo>
                  <a:pt x="0" y="0"/>
                </a:moveTo>
                <a:lnTo>
                  <a:pt x="457200" y="457200"/>
                </a:lnTo>
                <a:lnTo>
                  <a:pt x="0" y="914400"/>
                </a:lnTo>
              </a:path>
            </a:pathLst>
          </a:custGeom>
          <a:noFill/>
          <a:ln w="9525" cap="flat" cmpd="sng">
            <a:solidFill>
              <a:schemeClr val="dk2"/>
            </a:solidFill>
            <a:prstDash val="solid"/>
            <a:round/>
            <a:headEnd type="none" w="sm" len="sm"/>
            <a:tailEnd type="none" w="sm" len="sm"/>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Clr>
                <a:schemeClr val="lt1"/>
              </a:buClr>
              <a:buSzPts val="2400"/>
              <a:buFont typeface="Quattrocento Sans"/>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9" name="Google Shape;5608;p190">
            <a:extLst>
              <a:ext uri="{FF2B5EF4-FFF2-40B4-BE49-F238E27FC236}">
                <a16:creationId xmlns:a16="http://schemas.microsoft.com/office/drawing/2014/main" id="{6A783CB8-82D9-474F-9589-95F4EE6877A2}"/>
              </a:ext>
            </a:extLst>
          </p:cNvPr>
          <p:cNvSpPr txBox="1"/>
          <p:nvPr/>
        </p:nvSpPr>
        <p:spPr>
          <a:xfrm>
            <a:off x="662601" y="4817593"/>
            <a:ext cx="1087200" cy="43140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Data storage locations</a:t>
            </a:r>
            <a:endParaRPr sz="1400"/>
          </a:p>
        </p:txBody>
      </p:sp>
      <p:sp>
        <p:nvSpPr>
          <p:cNvPr id="10" name="Google Shape;5609;p190">
            <a:extLst>
              <a:ext uri="{FF2B5EF4-FFF2-40B4-BE49-F238E27FC236}">
                <a16:creationId xmlns:a16="http://schemas.microsoft.com/office/drawing/2014/main" id="{495123BD-4356-4630-9819-B1538FD30051}"/>
              </a:ext>
            </a:extLst>
          </p:cNvPr>
          <p:cNvSpPr txBox="1"/>
          <p:nvPr/>
        </p:nvSpPr>
        <p:spPr>
          <a:xfrm>
            <a:off x="600926" y="3012187"/>
            <a:ext cx="1210500" cy="317400"/>
          </a:xfrm>
          <a:prstGeom prst="rect">
            <a:avLst/>
          </a:prstGeom>
          <a:noFill/>
          <a:ln w="12700" cap="flat" cmpd="sng">
            <a:solidFill>
              <a:schemeClr val="dk2"/>
            </a:solidFill>
            <a:prstDash val="solid"/>
            <a:round/>
            <a:headEnd type="none" w="sm" len="sm"/>
            <a:tailEnd type="none" w="sm" len="sm"/>
          </a:ln>
        </p:spPr>
        <p:txBody>
          <a:bodyPr spcFirstLastPara="1" wrap="square" lIns="91425" tIns="73125" rIns="91425" bIns="731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Data ingestion</a:t>
            </a:r>
            <a:endParaRPr sz="1400"/>
          </a:p>
        </p:txBody>
      </p:sp>
      <p:sp>
        <p:nvSpPr>
          <p:cNvPr id="11" name="Google Shape;5610;p190">
            <a:extLst>
              <a:ext uri="{FF2B5EF4-FFF2-40B4-BE49-F238E27FC236}">
                <a16:creationId xmlns:a16="http://schemas.microsoft.com/office/drawing/2014/main" id="{112B6E3B-1DB5-45A6-9001-A3CA46CE0639}"/>
              </a:ext>
            </a:extLst>
          </p:cNvPr>
          <p:cNvSpPr txBox="1"/>
          <p:nvPr/>
        </p:nvSpPr>
        <p:spPr>
          <a:xfrm>
            <a:off x="2117409" y="2846327"/>
            <a:ext cx="2129700" cy="2327400"/>
          </a:xfrm>
          <a:prstGeom prst="rect">
            <a:avLst/>
          </a:prstGeom>
          <a:noFill/>
          <a:ln w="12700" cap="flat" cmpd="sng">
            <a:solidFill>
              <a:schemeClr val="dk2"/>
            </a:solidFill>
            <a:prstDash val="solid"/>
            <a:round/>
            <a:headEnd type="none" w="sm" len="sm"/>
            <a:tailEnd type="none" w="sm" len="sm"/>
          </a:ln>
        </p:spPr>
        <p:txBody>
          <a:bodyPr spcFirstLastPara="1" wrap="square" lIns="91425" tIns="73125" rIns="91425" bIns="731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Data Preparation</a:t>
            </a:r>
            <a:endParaRPr sz="1400"/>
          </a:p>
        </p:txBody>
      </p:sp>
      <p:sp>
        <p:nvSpPr>
          <p:cNvPr id="12" name="Google Shape;5611;p190">
            <a:extLst>
              <a:ext uri="{FF2B5EF4-FFF2-40B4-BE49-F238E27FC236}">
                <a16:creationId xmlns:a16="http://schemas.microsoft.com/office/drawing/2014/main" id="{E7A1E034-8DA1-48FE-A475-E667E80085B0}"/>
              </a:ext>
            </a:extLst>
          </p:cNvPr>
          <p:cNvSpPr txBox="1"/>
          <p:nvPr/>
        </p:nvSpPr>
        <p:spPr>
          <a:xfrm>
            <a:off x="5212027" y="2856585"/>
            <a:ext cx="2664600" cy="2316900"/>
          </a:xfrm>
          <a:prstGeom prst="rect">
            <a:avLst/>
          </a:prstGeom>
          <a:noFill/>
          <a:ln w="12700" cap="flat" cmpd="sng">
            <a:solidFill>
              <a:schemeClr val="dk2"/>
            </a:solidFill>
            <a:prstDash val="solid"/>
            <a:round/>
            <a:headEnd type="none" w="sm" len="sm"/>
            <a:tailEnd type="none" w="sm" len="sm"/>
          </a:ln>
        </p:spPr>
        <p:txBody>
          <a:bodyPr spcFirstLastPara="1" wrap="square" lIns="91425" tIns="73125" rIns="91425" bIns="731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Model building &amp; training</a:t>
            </a:r>
            <a:endParaRPr sz="1400"/>
          </a:p>
        </p:txBody>
      </p:sp>
      <p:sp>
        <p:nvSpPr>
          <p:cNvPr id="13" name="Google Shape;5612;p190">
            <a:extLst>
              <a:ext uri="{FF2B5EF4-FFF2-40B4-BE49-F238E27FC236}">
                <a16:creationId xmlns:a16="http://schemas.microsoft.com/office/drawing/2014/main" id="{8EFCB76D-79FC-4E2C-8825-9DBC6F1A0EFB}"/>
              </a:ext>
            </a:extLst>
          </p:cNvPr>
          <p:cNvSpPr txBox="1"/>
          <p:nvPr/>
        </p:nvSpPr>
        <p:spPr>
          <a:xfrm>
            <a:off x="8906234" y="2856585"/>
            <a:ext cx="2008500" cy="1261800"/>
          </a:xfrm>
          <a:prstGeom prst="rect">
            <a:avLst/>
          </a:prstGeom>
          <a:noFill/>
          <a:ln w="12700" cap="flat" cmpd="sng">
            <a:solidFill>
              <a:schemeClr val="dk2"/>
            </a:solidFill>
            <a:prstDash val="solid"/>
            <a:round/>
            <a:headEnd type="none" w="sm" len="sm"/>
            <a:tailEnd type="none" w="sm" len="sm"/>
          </a:ln>
        </p:spPr>
        <p:txBody>
          <a:bodyPr spcFirstLastPara="1" wrap="square" lIns="91425" tIns="73125" rIns="91425" bIns="73125" anchor="t" anchorCtr="0">
            <a:noAutofit/>
          </a:bodyPr>
          <a:lstStyle/>
          <a:p>
            <a:pPr marL="0" marR="0" lvl="0" indent="0" algn="ctr" rtl="0">
              <a:lnSpc>
                <a:spcPct val="90000"/>
              </a:lnSpc>
              <a:spcBef>
                <a:spcPts val="0"/>
              </a:spcBef>
              <a:spcAft>
                <a:spcPts val="0"/>
              </a:spcAft>
              <a:buClr>
                <a:srgbClr val="000000"/>
              </a:buClr>
              <a:buSzPts val="1200"/>
              <a:buFont typeface="Quattrocento Sans"/>
              <a:buNone/>
            </a:pPr>
            <a:r>
              <a:rPr lang="en-US" sz="1200" b="0" i="0" u="none" strike="noStrike" cap="none">
                <a:solidFill>
                  <a:srgbClr val="000000"/>
                </a:solidFill>
                <a:latin typeface="Quattrocento Sans"/>
                <a:ea typeface="Quattrocento Sans"/>
                <a:cs typeface="Quattrocento Sans"/>
                <a:sym typeface="Quattrocento Sans"/>
              </a:rPr>
              <a:t>Model deployment</a:t>
            </a:r>
            <a:endParaRPr sz="1400"/>
          </a:p>
        </p:txBody>
      </p:sp>
      <p:sp>
        <p:nvSpPr>
          <p:cNvPr id="14" name="Google Shape;5613;p190">
            <a:extLst>
              <a:ext uri="{FF2B5EF4-FFF2-40B4-BE49-F238E27FC236}">
                <a16:creationId xmlns:a16="http://schemas.microsoft.com/office/drawing/2014/main" id="{4A44C2A2-DA08-4C90-AC34-9DBF24E8E26D}"/>
              </a:ext>
            </a:extLst>
          </p:cNvPr>
          <p:cNvSpPr txBox="1"/>
          <p:nvPr/>
        </p:nvSpPr>
        <p:spPr>
          <a:xfrm>
            <a:off x="2261081" y="3326880"/>
            <a:ext cx="18648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Normalization</a:t>
            </a:r>
            <a:endParaRPr sz="1400"/>
          </a:p>
        </p:txBody>
      </p:sp>
      <p:sp>
        <p:nvSpPr>
          <p:cNvPr id="15" name="Google Shape;5614;p190">
            <a:extLst>
              <a:ext uri="{FF2B5EF4-FFF2-40B4-BE49-F238E27FC236}">
                <a16:creationId xmlns:a16="http://schemas.microsoft.com/office/drawing/2014/main" id="{09247EEC-ECCB-428F-B8C8-8FCF242417E3}"/>
              </a:ext>
            </a:extLst>
          </p:cNvPr>
          <p:cNvSpPr txBox="1"/>
          <p:nvPr/>
        </p:nvSpPr>
        <p:spPr>
          <a:xfrm>
            <a:off x="2261081" y="3798655"/>
            <a:ext cx="18648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Transformation</a:t>
            </a:r>
            <a:endParaRPr sz="1400"/>
          </a:p>
        </p:txBody>
      </p:sp>
      <p:sp>
        <p:nvSpPr>
          <p:cNvPr id="16" name="Google Shape;5615;p190">
            <a:extLst>
              <a:ext uri="{FF2B5EF4-FFF2-40B4-BE49-F238E27FC236}">
                <a16:creationId xmlns:a16="http://schemas.microsoft.com/office/drawing/2014/main" id="{93E96F88-E1F9-45B5-8C1E-FAE396873953}"/>
              </a:ext>
            </a:extLst>
          </p:cNvPr>
          <p:cNvSpPr txBox="1"/>
          <p:nvPr/>
        </p:nvSpPr>
        <p:spPr>
          <a:xfrm>
            <a:off x="2261081" y="4270431"/>
            <a:ext cx="18648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Validation</a:t>
            </a:r>
            <a:endParaRPr sz="1400"/>
          </a:p>
        </p:txBody>
      </p:sp>
      <p:sp>
        <p:nvSpPr>
          <p:cNvPr id="17" name="Google Shape;5616;p190">
            <a:extLst>
              <a:ext uri="{FF2B5EF4-FFF2-40B4-BE49-F238E27FC236}">
                <a16:creationId xmlns:a16="http://schemas.microsoft.com/office/drawing/2014/main" id="{F15E98AD-B8E5-4BB2-9D94-4A278B4BE914}"/>
              </a:ext>
            </a:extLst>
          </p:cNvPr>
          <p:cNvSpPr txBox="1"/>
          <p:nvPr/>
        </p:nvSpPr>
        <p:spPr>
          <a:xfrm>
            <a:off x="2251248" y="4742206"/>
            <a:ext cx="18648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Featurization</a:t>
            </a:r>
            <a:endParaRPr sz="1400"/>
          </a:p>
        </p:txBody>
      </p:sp>
      <p:sp>
        <p:nvSpPr>
          <p:cNvPr id="18" name="Google Shape;5617;p190">
            <a:extLst>
              <a:ext uri="{FF2B5EF4-FFF2-40B4-BE49-F238E27FC236}">
                <a16:creationId xmlns:a16="http://schemas.microsoft.com/office/drawing/2014/main" id="{B770F22C-F3D7-43BD-960F-AD8C73E72505}"/>
              </a:ext>
            </a:extLst>
          </p:cNvPr>
          <p:cNvSpPr txBox="1"/>
          <p:nvPr/>
        </p:nvSpPr>
        <p:spPr>
          <a:xfrm>
            <a:off x="5346990" y="3326880"/>
            <a:ext cx="23712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Hyper-parameter tuning</a:t>
            </a:r>
            <a:endParaRPr sz="1400"/>
          </a:p>
        </p:txBody>
      </p:sp>
      <p:sp>
        <p:nvSpPr>
          <p:cNvPr id="19" name="Google Shape;5618;p190">
            <a:extLst>
              <a:ext uri="{FF2B5EF4-FFF2-40B4-BE49-F238E27FC236}">
                <a16:creationId xmlns:a16="http://schemas.microsoft.com/office/drawing/2014/main" id="{8DF14845-BAD2-4BF6-90C4-94D4FDF41BB4}"/>
              </a:ext>
            </a:extLst>
          </p:cNvPr>
          <p:cNvSpPr txBox="1"/>
          <p:nvPr/>
        </p:nvSpPr>
        <p:spPr>
          <a:xfrm>
            <a:off x="5346990" y="3796085"/>
            <a:ext cx="23712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Automatic model selection</a:t>
            </a:r>
            <a:endParaRPr sz="1400"/>
          </a:p>
        </p:txBody>
      </p:sp>
      <p:sp>
        <p:nvSpPr>
          <p:cNvPr id="20" name="Google Shape;5619;p190">
            <a:extLst>
              <a:ext uri="{FF2B5EF4-FFF2-40B4-BE49-F238E27FC236}">
                <a16:creationId xmlns:a16="http://schemas.microsoft.com/office/drawing/2014/main" id="{52A73C90-0C34-4B31-BEC7-5DAAC40C2742}"/>
              </a:ext>
            </a:extLst>
          </p:cNvPr>
          <p:cNvSpPr txBox="1"/>
          <p:nvPr/>
        </p:nvSpPr>
        <p:spPr>
          <a:xfrm>
            <a:off x="5346990" y="4273729"/>
            <a:ext cx="23712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Model testing</a:t>
            </a:r>
            <a:endParaRPr sz="1400"/>
          </a:p>
        </p:txBody>
      </p:sp>
      <p:sp>
        <p:nvSpPr>
          <p:cNvPr id="21" name="Google Shape;5620;p190">
            <a:extLst>
              <a:ext uri="{FF2B5EF4-FFF2-40B4-BE49-F238E27FC236}">
                <a16:creationId xmlns:a16="http://schemas.microsoft.com/office/drawing/2014/main" id="{61635D15-4B34-4048-84CC-F33BE641DE1D}"/>
              </a:ext>
            </a:extLst>
          </p:cNvPr>
          <p:cNvSpPr txBox="1"/>
          <p:nvPr/>
        </p:nvSpPr>
        <p:spPr>
          <a:xfrm>
            <a:off x="5341992" y="4750019"/>
            <a:ext cx="23712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Model validation</a:t>
            </a:r>
            <a:endParaRPr sz="1400"/>
          </a:p>
        </p:txBody>
      </p:sp>
      <p:sp>
        <p:nvSpPr>
          <p:cNvPr id="22" name="Google Shape;5621;p190">
            <a:extLst>
              <a:ext uri="{FF2B5EF4-FFF2-40B4-BE49-F238E27FC236}">
                <a16:creationId xmlns:a16="http://schemas.microsoft.com/office/drawing/2014/main" id="{A3A9DD8E-7410-4379-B836-D1900C0C7090}"/>
              </a:ext>
            </a:extLst>
          </p:cNvPr>
          <p:cNvSpPr txBox="1"/>
          <p:nvPr/>
        </p:nvSpPr>
        <p:spPr>
          <a:xfrm>
            <a:off x="9093442" y="3326880"/>
            <a:ext cx="16476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Deployment</a:t>
            </a:r>
            <a:endParaRPr sz="1400"/>
          </a:p>
        </p:txBody>
      </p:sp>
      <p:sp>
        <p:nvSpPr>
          <p:cNvPr id="23" name="Google Shape;5622;p190">
            <a:extLst>
              <a:ext uri="{FF2B5EF4-FFF2-40B4-BE49-F238E27FC236}">
                <a16:creationId xmlns:a16="http://schemas.microsoft.com/office/drawing/2014/main" id="{290C1E03-DE2E-4A33-A253-D4FD743020E3}"/>
              </a:ext>
            </a:extLst>
          </p:cNvPr>
          <p:cNvSpPr txBox="1"/>
          <p:nvPr/>
        </p:nvSpPr>
        <p:spPr>
          <a:xfrm>
            <a:off x="9093442" y="3722687"/>
            <a:ext cx="1647600" cy="282300"/>
          </a:xfrm>
          <a:prstGeom prst="rect">
            <a:avLst/>
          </a:prstGeom>
          <a:noFill/>
          <a:ln w="127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000000"/>
              </a:buClr>
              <a:buSzPts val="1400"/>
              <a:buFont typeface="Quattrocento Sans"/>
              <a:buNone/>
            </a:pPr>
            <a:r>
              <a:rPr lang="en-US" sz="1400" b="0" i="0" u="none" strike="noStrike" cap="none">
                <a:solidFill>
                  <a:srgbClr val="000000"/>
                </a:solidFill>
                <a:latin typeface="Quattrocento Sans"/>
                <a:ea typeface="Quattrocento Sans"/>
                <a:cs typeface="Quattrocento Sans"/>
                <a:sym typeface="Quattrocento Sans"/>
              </a:rPr>
              <a:t>Batch scoring</a:t>
            </a:r>
            <a:endParaRPr sz="1400"/>
          </a:p>
        </p:txBody>
      </p:sp>
    </p:spTree>
    <p:extLst>
      <p:ext uri="{BB962C8B-B14F-4D97-AF65-F5344CB8AC3E}">
        <p14:creationId xmlns:p14="http://schemas.microsoft.com/office/powerpoint/2010/main" val="2717871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childTnLst>
                          </p:cTn>
                        </p:par>
                        <p:par>
                          <p:cTn id="32" fill="hold">
                            <p:stCondLst>
                              <p:cond delay="500"/>
                            </p:stCondLst>
                            <p:childTnLst>
                              <p:par>
                                <p:cTn id="33" presetID="10" presetClass="entr" presetSubtype="0" fill="hold"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par>
                          <p:cTn id="36" fill="hold">
                            <p:stCondLst>
                              <p:cond delay="1000"/>
                            </p:stCondLst>
                            <p:childTnLst>
                              <p:par>
                                <p:cTn id="37" presetID="10" presetClass="entr" presetSubtype="0" fill="hold" nodeType="after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500"/>
                                        <p:tgtEl>
                                          <p:spTgt spid="5"/>
                                        </p:tgtEl>
                                      </p:cBhvr>
                                    </p:animEffect>
                                  </p:childTnLst>
                                </p:cTn>
                              </p:par>
                              <p:par>
                                <p:cTn id="40" presetID="10" presetClass="entr" presetSubtype="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par>
                                <p:cTn id="46" presetID="10" presetClass="entr" presetSubtype="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par>
                                <p:cTn id="49" presetID="10"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fade">
                                      <p:cBhvr>
                                        <p:cTn id="51" dur="500"/>
                                        <p:tgtEl>
                                          <p:spTgt spid="20"/>
                                        </p:tgtEl>
                                      </p:cBhvr>
                                    </p:animEffect>
                                  </p:childTnLst>
                                </p:cTn>
                              </p:par>
                              <p:par>
                                <p:cTn id="52" presetID="10" presetClass="entr" presetSubtype="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fade">
                                      <p:cBhvr>
                                        <p:cTn id="54" dur="500"/>
                                        <p:tgtEl>
                                          <p:spTgt spid="21"/>
                                        </p:tgtEl>
                                      </p:cBhvr>
                                    </p:animEffect>
                                  </p:childTnLst>
                                </p:cTn>
                              </p:par>
                            </p:childTnLst>
                          </p:cTn>
                        </p:par>
                        <p:par>
                          <p:cTn id="55" fill="hold">
                            <p:stCondLst>
                              <p:cond delay="1500"/>
                            </p:stCondLst>
                            <p:childTnLst>
                              <p:par>
                                <p:cTn id="56" presetID="10" presetClass="entr" presetSubtype="0" fill="hold"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fade">
                                      <p:cBhvr>
                                        <p:cTn id="58" dur="500"/>
                                        <p:tgtEl>
                                          <p:spTgt spid="8"/>
                                        </p:tgtEl>
                                      </p:cBhvr>
                                    </p:animEffect>
                                  </p:childTnLst>
                                </p:cTn>
                              </p:par>
                            </p:childTnLst>
                          </p:cTn>
                        </p:par>
                        <p:par>
                          <p:cTn id="59" fill="hold">
                            <p:stCondLst>
                              <p:cond delay="2000"/>
                            </p:stCondLst>
                            <p:childTnLst>
                              <p:par>
                                <p:cTn id="60" presetID="10" presetClass="entr" presetSubtype="0" fill="hold" nodeType="after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par>
                                <p:cTn id="63" presetID="10" presetClass="entr" presetSubtype="0" fill="hold" nodeType="with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par>
                                <p:cTn id="69" presetID="10" presetClass="entr" presetSubtype="0"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US" sz="4800" b="1" dirty="0">
                <a:latin typeface="Calibri"/>
                <a:ea typeface="Calibri"/>
                <a:cs typeface="Calibri"/>
                <a:sym typeface="Calibri"/>
              </a:rPr>
              <a:t>Advantages of Azure ML Pipelines</a:t>
            </a:r>
            <a:endParaRPr lang="en-GB" dirty="0"/>
          </a:p>
        </p:txBody>
      </p:sp>
      <p:grpSp>
        <p:nvGrpSpPr>
          <p:cNvPr id="3" name="Google Shape;5811;p194">
            <a:extLst>
              <a:ext uri="{FF2B5EF4-FFF2-40B4-BE49-F238E27FC236}">
                <a16:creationId xmlns:a16="http://schemas.microsoft.com/office/drawing/2014/main" id="{F7F94B33-34D5-4B71-8CDC-F2C750732478}"/>
              </a:ext>
            </a:extLst>
          </p:cNvPr>
          <p:cNvGrpSpPr/>
          <p:nvPr/>
        </p:nvGrpSpPr>
        <p:grpSpPr>
          <a:xfrm>
            <a:off x="850745" y="2082929"/>
            <a:ext cx="4822706" cy="1146891"/>
            <a:chOff x="1893798" y="1475465"/>
            <a:chExt cx="4919623" cy="1169700"/>
          </a:xfrm>
        </p:grpSpPr>
        <p:sp>
          <p:nvSpPr>
            <p:cNvPr id="4" name="Google Shape;5812;p194">
              <a:extLst>
                <a:ext uri="{FF2B5EF4-FFF2-40B4-BE49-F238E27FC236}">
                  <a16:creationId xmlns:a16="http://schemas.microsoft.com/office/drawing/2014/main" id="{A21E2C87-6317-4900-A5FB-1A3097E9E449}"/>
                </a:ext>
              </a:extLst>
            </p:cNvPr>
            <p:cNvSpPr/>
            <p:nvPr/>
          </p:nvSpPr>
          <p:spPr>
            <a:xfrm>
              <a:off x="1893798" y="1695121"/>
              <a:ext cx="672084" cy="672084"/>
            </a:xfrm>
            <a:custGeom>
              <a:avLst/>
              <a:gdLst/>
              <a:ahLst/>
              <a:cxnLst/>
              <a:rect l="l" t="t" r="r" b="b"/>
              <a:pathLst>
                <a:path w="914400" h="914400" extrusionOk="0">
                  <a:moveTo>
                    <a:pt x="457200" y="0"/>
                  </a:moveTo>
                  <a:cubicBezTo>
                    <a:pt x="709705" y="0"/>
                    <a:pt x="914400" y="204695"/>
                    <a:pt x="914400" y="457200"/>
                  </a:cubicBezTo>
                  <a:cubicBezTo>
                    <a:pt x="914400" y="709705"/>
                    <a:pt x="709705" y="914400"/>
                    <a:pt x="457200" y="914400"/>
                  </a:cubicBezTo>
                  <a:cubicBezTo>
                    <a:pt x="204695" y="914400"/>
                    <a:pt x="0" y="709705"/>
                    <a:pt x="0" y="457200"/>
                  </a:cubicBezTo>
                  <a:cubicBezTo>
                    <a:pt x="0" y="204695"/>
                    <a:pt x="204695" y="0"/>
                    <a:pt x="457200" y="0"/>
                  </a:cubicBezTo>
                  <a:close/>
                  <a:moveTo>
                    <a:pt x="325025" y="247606"/>
                  </a:moveTo>
                  <a:lnTo>
                    <a:pt x="325025" y="666796"/>
                  </a:lnTo>
                  <a:lnTo>
                    <a:pt x="686395" y="457201"/>
                  </a:lnTo>
                  <a:lnTo>
                    <a:pt x="325025" y="247606"/>
                  </a:lnTo>
                  <a:close/>
                </a:path>
              </a:pathLst>
            </a:custGeom>
            <a:noFill/>
            <a:ln w="12700" cap="rnd" cmpd="sng">
              <a:solidFill>
                <a:schemeClr val="dk2"/>
              </a:solidFill>
              <a:prstDash val="solid"/>
              <a:miter lim="800000"/>
              <a:headEnd type="none" w="sm" len="sm"/>
              <a:tailEnd type="none" w="sm" len="sm"/>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Arial"/>
                <a:ea typeface="Arial"/>
                <a:cs typeface="Arial"/>
                <a:sym typeface="Arial"/>
              </a:endParaRPr>
            </a:p>
          </p:txBody>
        </p:sp>
        <p:sp>
          <p:nvSpPr>
            <p:cNvPr id="5" name="Google Shape;5813;p194">
              <a:extLst>
                <a:ext uri="{FF2B5EF4-FFF2-40B4-BE49-F238E27FC236}">
                  <a16:creationId xmlns:a16="http://schemas.microsoft.com/office/drawing/2014/main" id="{C81102A9-3663-44C3-9E15-79960FECE41B}"/>
                </a:ext>
              </a:extLst>
            </p:cNvPr>
            <p:cNvSpPr/>
            <p:nvPr/>
          </p:nvSpPr>
          <p:spPr>
            <a:xfrm>
              <a:off x="2807821" y="1475465"/>
              <a:ext cx="4005600" cy="1169700"/>
            </a:xfrm>
            <a:prstGeom prst="rect">
              <a:avLst/>
            </a:prstGeom>
            <a:noFill/>
            <a:ln>
              <a:noFill/>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rgbClr val="0078D4"/>
                </a:buClr>
                <a:buSzPts val="2200"/>
                <a:buFont typeface="Quattrocento Sans"/>
                <a:buNone/>
              </a:pPr>
              <a:r>
                <a:rPr lang="en-US" sz="2200" b="1" i="0" u="none" strike="noStrike" cap="none">
                  <a:solidFill>
                    <a:srgbClr val="0078D4"/>
                  </a:solidFill>
                  <a:latin typeface="Quattrocento Sans"/>
                  <a:ea typeface="Quattrocento Sans"/>
                  <a:cs typeface="Quattrocento Sans"/>
                  <a:sym typeface="Quattrocento Sans"/>
                </a:rPr>
                <a:t>Unattended runs </a:t>
              </a:r>
              <a:endParaRPr sz="1400"/>
            </a:p>
            <a:p>
              <a:pPr marL="0" marR="0" lvl="0" indent="0" algn="l" rtl="0">
                <a:lnSpc>
                  <a:spcPct val="100000"/>
                </a:lnSpc>
                <a:spcBef>
                  <a:spcPts val="0"/>
                </a:spcBef>
                <a:spcAft>
                  <a:spcPts val="0"/>
                </a:spcAft>
                <a:buClr>
                  <a:srgbClr val="1D1D20"/>
                </a:buClr>
                <a:buSzPts val="1600"/>
                <a:buFont typeface="Quattrocento Sans"/>
                <a:buNone/>
              </a:pPr>
              <a:r>
                <a:rPr lang="en-US" sz="1600" b="0" i="0" u="none" strike="noStrike" cap="none">
                  <a:solidFill>
                    <a:srgbClr val="1D1D20"/>
                  </a:solidFill>
                  <a:latin typeface="Quattrocento Sans"/>
                  <a:ea typeface="Quattrocento Sans"/>
                  <a:cs typeface="Quattrocento Sans"/>
                  <a:sym typeface="Quattrocento Sans"/>
                </a:rPr>
                <a:t>Schedule a few steps to run in parallel or in sequence to focus on other tasks while your pipeline runs </a:t>
              </a:r>
              <a:endParaRPr sz="1400"/>
            </a:p>
          </p:txBody>
        </p:sp>
      </p:grpSp>
      <p:grpSp>
        <p:nvGrpSpPr>
          <p:cNvPr id="6" name="Google Shape;5814;p194">
            <a:extLst>
              <a:ext uri="{FF2B5EF4-FFF2-40B4-BE49-F238E27FC236}">
                <a16:creationId xmlns:a16="http://schemas.microsoft.com/office/drawing/2014/main" id="{518BBEA3-D7D6-4B4A-A734-7490A1E5552C}"/>
              </a:ext>
            </a:extLst>
          </p:cNvPr>
          <p:cNvGrpSpPr/>
          <p:nvPr/>
        </p:nvGrpSpPr>
        <p:grpSpPr>
          <a:xfrm>
            <a:off x="6329906" y="4071594"/>
            <a:ext cx="4809551" cy="1146891"/>
            <a:chOff x="1907219" y="2740661"/>
            <a:chExt cx="4906203" cy="1169700"/>
          </a:xfrm>
        </p:grpSpPr>
        <p:grpSp>
          <p:nvGrpSpPr>
            <p:cNvPr id="7" name="Google Shape;5815;p194">
              <a:extLst>
                <a:ext uri="{FF2B5EF4-FFF2-40B4-BE49-F238E27FC236}">
                  <a16:creationId xmlns:a16="http://schemas.microsoft.com/office/drawing/2014/main" id="{42C80E90-6108-4A2D-9861-F038619E7F61}"/>
                </a:ext>
              </a:extLst>
            </p:cNvPr>
            <p:cNvGrpSpPr/>
            <p:nvPr/>
          </p:nvGrpSpPr>
          <p:grpSpPr>
            <a:xfrm>
              <a:off x="1907219" y="2885910"/>
              <a:ext cx="624448" cy="780561"/>
              <a:chOff x="-89366" y="1973262"/>
              <a:chExt cx="986802" cy="1233504"/>
            </a:xfrm>
          </p:grpSpPr>
          <p:sp>
            <p:nvSpPr>
              <p:cNvPr id="9" name="Google Shape;5816;p194">
                <a:extLst>
                  <a:ext uri="{FF2B5EF4-FFF2-40B4-BE49-F238E27FC236}">
                    <a16:creationId xmlns:a16="http://schemas.microsoft.com/office/drawing/2014/main" id="{D3D0C75A-093E-4EDE-A0B1-09A7C57ACA0D}"/>
                  </a:ext>
                </a:extLst>
              </p:cNvPr>
              <p:cNvSpPr/>
              <p:nvPr/>
            </p:nvSpPr>
            <p:spPr>
              <a:xfrm>
                <a:off x="-89366" y="2107542"/>
                <a:ext cx="555856" cy="565226"/>
              </a:xfrm>
              <a:custGeom>
                <a:avLst/>
                <a:gdLst/>
                <a:ahLst/>
                <a:cxnLst/>
                <a:rect l="l" t="t" r="r" b="b"/>
                <a:pathLst>
                  <a:path w="130" h="132" extrusionOk="0">
                    <a:moveTo>
                      <a:pt x="1" y="132"/>
                    </a:moveTo>
                    <a:cubicBezTo>
                      <a:pt x="1" y="126"/>
                      <a:pt x="0" y="120"/>
                      <a:pt x="0" y="115"/>
                    </a:cubicBezTo>
                    <a:cubicBezTo>
                      <a:pt x="0" y="51"/>
                      <a:pt x="51" y="0"/>
                      <a:pt x="115" y="0"/>
                    </a:cubicBezTo>
                    <a:cubicBezTo>
                      <a:pt x="121" y="0"/>
                      <a:pt x="126" y="0"/>
                      <a:pt x="130" y="0"/>
                    </a:cubicBezTo>
                  </a:path>
                </a:pathLst>
              </a:cu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0" name="Google Shape;5817;p194">
                <a:extLst>
                  <a:ext uri="{FF2B5EF4-FFF2-40B4-BE49-F238E27FC236}">
                    <a16:creationId xmlns:a16="http://schemas.microsoft.com/office/drawing/2014/main" id="{46AA67BC-6356-4EA1-95EF-9BD2CA545A62}"/>
                  </a:ext>
                </a:extLst>
              </p:cNvPr>
              <p:cNvSpPr/>
              <p:nvPr/>
            </p:nvSpPr>
            <p:spPr>
              <a:xfrm>
                <a:off x="266632" y="2538488"/>
                <a:ext cx="630804" cy="552734"/>
              </a:xfrm>
              <a:custGeom>
                <a:avLst/>
                <a:gdLst/>
                <a:ahLst/>
                <a:cxnLst/>
                <a:rect l="l" t="t" r="r" b="b"/>
                <a:pathLst>
                  <a:path w="147" h="129" extrusionOk="0">
                    <a:moveTo>
                      <a:pt x="0" y="125"/>
                    </a:moveTo>
                    <a:cubicBezTo>
                      <a:pt x="10" y="127"/>
                      <a:pt x="21" y="129"/>
                      <a:pt x="32" y="129"/>
                    </a:cubicBezTo>
                    <a:cubicBezTo>
                      <a:pt x="96" y="129"/>
                      <a:pt x="147" y="77"/>
                      <a:pt x="147" y="14"/>
                    </a:cubicBezTo>
                    <a:cubicBezTo>
                      <a:pt x="147" y="9"/>
                      <a:pt x="147" y="4"/>
                      <a:pt x="146" y="0"/>
                    </a:cubicBezTo>
                  </a:path>
                </a:pathLst>
              </a:cu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1" name="Google Shape;5818;p194">
                <a:extLst>
                  <a:ext uri="{FF2B5EF4-FFF2-40B4-BE49-F238E27FC236}">
                    <a16:creationId xmlns:a16="http://schemas.microsoft.com/office/drawing/2014/main" id="{674CB55A-4AD0-4AC4-8951-FEB7D48F6431}"/>
                  </a:ext>
                </a:extLst>
              </p:cNvPr>
              <p:cNvSpPr/>
              <p:nvPr/>
            </p:nvSpPr>
            <p:spPr>
              <a:xfrm>
                <a:off x="263510" y="2988171"/>
                <a:ext cx="140525" cy="218595"/>
              </a:xfrm>
              <a:custGeom>
                <a:avLst/>
                <a:gdLst/>
                <a:ahLst/>
                <a:cxnLst/>
                <a:rect l="l" t="t" r="r" b="b"/>
                <a:pathLst>
                  <a:path w="33" h="51" extrusionOk="0">
                    <a:moveTo>
                      <a:pt x="33" y="0"/>
                    </a:moveTo>
                    <a:cubicBezTo>
                      <a:pt x="0" y="19"/>
                      <a:pt x="0" y="19"/>
                      <a:pt x="0" y="19"/>
                    </a:cubicBezTo>
                    <a:cubicBezTo>
                      <a:pt x="20" y="51"/>
                      <a:pt x="20" y="51"/>
                      <a:pt x="20" y="51"/>
                    </a:cubicBezTo>
                  </a:path>
                </a:pathLst>
              </a:cu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2" name="Google Shape;5819;p194">
                <a:extLst>
                  <a:ext uri="{FF2B5EF4-FFF2-40B4-BE49-F238E27FC236}">
                    <a16:creationId xmlns:a16="http://schemas.microsoft.com/office/drawing/2014/main" id="{7BDE3546-162D-4BEE-81C0-5B7B3876BF43}"/>
                  </a:ext>
                </a:extLst>
              </p:cNvPr>
              <p:cNvSpPr/>
              <p:nvPr/>
            </p:nvSpPr>
            <p:spPr>
              <a:xfrm>
                <a:off x="332211" y="1973262"/>
                <a:ext cx="140525" cy="221719"/>
              </a:xfrm>
              <a:custGeom>
                <a:avLst/>
                <a:gdLst/>
                <a:ahLst/>
                <a:cxnLst/>
                <a:rect l="l" t="t" r="r" b="b"/>
                <a:pathLst>
                  <a:path w="33" h="52" extrusionOk="0">
                    <a:moveTo>
                      <a:pt x="0" y="52"/>
                    </a:moveTo>
                    <a:cubicBezTo>
                      <a:pt x="33" y="32"/>
                      <a:pt x="33" y="32"/>
                      <a:pt x="33" y="32"/>
                    </a:cubicBezTo>
                    <a:cubicBezTo>
                      <a:pt x="13" y="0"/>
                      <a:pt x="13" y="0"/>
                      <a:pt x="13" y="0"/>
                    </a:cubicBezTo>
                  </a:path>
                </a:pathLst>
              </a:cu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3" name="Google Shape;5820;p194">
                <a:extLst>
                  <a:ext uri="{FF2B5EF4-FFF2-40B4-BE49-F238E27FC236}">
                    <a16:creationId xmlns:a16="http://schemas.microsoft.com/office/drawing/2014/main" id="{FA79F8F3-CCCC-4CF2-8513-B74F5FA8BF0C}"/>
                  </a:ext>
                </a:extLst>
              </p:cNvPr>
              <p:cNvSpPr/>
              <p:nvPr/>
            </p:nvSpPr>
            <p:spPr>
              <a:xfrm>
                <a:off x="-72112" y="2783587"/>
                <a:ext cx="235800" cy="233100"/>
              </a:xfrm>
              <a:prstGeom prst="ellipse">
                <a:avLst/>
              </a:pr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14" name="Google Shape;5821;p194">
                <a:extLst>
                  <a:ext uri="{FF2B5EF4-FFF2-40B4-BE49-F238E27FC236}">
                    <a16:creationId xmlns:a16="http://schemas.microsoft.com/office/drawing/2014/main" id="{9B405F9D-C67B-43AB-87BC-833A3EEBC132}"/>
                  </a:ext>
                </a:extLst>
              </p:cNvPr>
              <p:cNvSpPr/>
              <p:nvPr/>
            </p:nvSpPr>
            <p:spPr>
              <a:xfrm>
                <a:off x="609219" y="2200614"/>
                <a:ext cx="203100" cy="203100"/>
              </a:xfrm>
              <a:prstGeom prst="rect">
                <a:avLst/>
              </a:prstGeom>
              <a:noFill/>
              <a:ln w="12700" cap="flat" cmpd="sng">
                <a:solidFill>
                  <a:schemeClr val="dk2"/>
                </a:solidFill>
                <a:prstDash val="solid"/>
                <a:miter lim="800000"/>
                <a:headEnd type="none" w="sm" len="sm"/>
                <a:tailEnd type="none" w="sm" len="sm"/>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grpSp>
        <p:sp>
          <p:nvSpPr>
            <p:cNvPr id="8" name="Google Shape;5822;p194">
              <a:extLst>
                <a:ext uri="{FF2B5EF4-FFF2-40B4-BE49-F238E27FC236}">
                  <a16:creationId xmlns:a16="http://schemas.microsoft.com/office/drawing/2014/main" id="{4F66FC7F-5C44-42D8-A47B-A7C253C1A89C}"/>
                </a:ext>
              </a:extLst>
            </p:cNvPr>
            <p:cNvSpPr/>
            <p:nvPr/>
          </p:nvSpPr>
          <p:spPr>
            <a:xfrm>
              <a:off x="2807822" y="2740661"/>
              <a:ext cx="4005600" cy="1169700"/>
            </a:xfrm>
            <a:prstGeom prst="rect">
              <a:avLst/>
            </a:prstGeom>
            <a:noFill/>
            <a:ln>
              <a:noFill/>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rgbClr val="0078D4"/>
                </a:buClr>
                <a:buSzPts val="2200"/>
                <a:buFont typeface="Quattrocento Sans"/>
                <a:buNone/>
              </a:pPr>
              <a:r>
                <a:rPr lang="en-US" sz="2200" b="1" i="0" u="none" strike="noStrike" cap="none">
                  <a:solidFill>
                    <a:srgbClr val="0078D4"/>
                  </a:solidFill>
                  <a:latin typeface="Quattrocento Sans"/>
                  <a:ea typeface="Quattrocento Sans"/>
                  <a:cs typeface="Quattrocento Sans"/>
                  <a:sym typeface="Quattrocento Sans"/>
                </a:rPr>
                <a:t>Mixed and diverse compute </a:t>
              </a:r>
              <a:endParaRPr sz="1400"/>
            </a:p>
            <a:p>
              <a:pPr marL="0" marR="0" lvl="0" indent="0" algn="l" rtl="0">
                <a:lnSpc>
                  <a:spcPct val="100000"/>
                </a:lnSpc>
                <a:spcBef>
                  <a:spcPts val="0"/>
                </a:spcBef>
                <a:spcAft>
                  <a:spcPts val="0"/>
                </a:spcAft>
                <a:buClr>
                  <a:srgbClr val="1D1D20"/>
                </a:buClr>
                <a:buSzPts val="1600"/>
                <a:buFont typeface="Quattrocento Sans"/>
                <a:buNone/>
              </a:pPr>
              <a:r>
                <a:rPr lang="en-US" sz="1600" b="0" i="0" u="none" strike="noStrike" cap="none">
                  <a:solidFill>
                    <a:srgbClr val="1D1D20"/>
                  </a:solidFill>
                  <a:latin typeface="Quattrocento Sans"/>
                  <a:ea typeface="Quattrocento Sans"/>
                  <a:cs typeface="Quattrocento Sans"/>
                  <a:sym typeface="Quattrocento Sans"/>
                </a:rPr>
                <a:t>Use multiple pipelines that are reliably coordinated across heterogeneous and scalable computes and storages</a:t>
              </a:r>
              <a:endParaRPr sz="1400"/>
            </a:p>
          </p:txBody>
        </p:sp>
      </p:grpSp>
      <p:grpSp>
        <p:nvGrpSpPr>
          <p:cNvPr id="15" name="Google Shape;5823;p194">
            <a:extLst>
              <a:ext uri="{FF2B5EF4-FFF2-40B4-BE49-F238E27FC236}">
                <a16:creationId xmlns:a16="http://schemas.microsoft.com/office/drawing/2014/main" id="{D9C60DF9-7B86-4856-8101-60159EFC7D4B}"/>
              </a:ext>
            </a:extLst>
          </p:cNvPr>
          <p:cNvGrpSpPr/>
          <p:nvPr/>
        </p:nvGrpSpPr>
        <p:grpSpPr>
          <a:xfrm>
            <a:off x="878093" y="4071639"/>
            <a:ext cx="4772048" cy="1146891"/>
            <a:chOff x="1945477" y="5209499"/>
            <a:chExt cx="4867946" cy="1169700"/>
          </a:xfrm>
        </p:grpSpPr>
        <p:sp>
          <p:nvSpPr>
            <p:cNvPr id="16" name="Google Shape;5824;p194">
              <a:extLst>
                <a:ext uri="{FF2B5EF4-FFF2-40B4-BE49-F238E27FC236}">
                  <a16:creationId xmlns:a16="http://schemas.microsoft.com/office/drawing/2014/main" id="{A6002C66-D7C5-442F-AE18-6D1585824490}"/>
                </a:ext>
              </a:extLst>
            </p:cNvPr>
            <p:cNvSpPr/>
            <p:nvPr/>
          </p:nvSpPr>
          <p:spPr>
            <a:xfrm>
              <a:off x="2807823" y="5209499"/>
              <a:ext cx="4005600" cy="1169700"/>
            </a:xfrm>
            <a:prstGeom prst="rect">
              <a:avLst/>
            </a:prstGeom>
            <a:noFill/>
            <a:ln>
              <a:noFill/>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rgbClr val="0078D4"/>
                </a:buClr>
                <a:buSzPts val="2200"/>
                <a:buFont typeface="Quattrocento Sans"/>
                <a:buNone/>
              </a:pPr>
              <a:r>
                <a:rPr lang="en-US" sz="2200" b="1" i="0" u="none" strike="noStrike" cap="none">
                  <a:solidFill>
                    <a:srgbClr val="0078D4"/>
                  </a:solidFill>
                  <a:latin typeface="Quattrocento Sans"/>
                  <a:ea typeface="Quattrocento Sans"/>
                  <a:cs typeface="Quattrocento Sans"/>
                  <a:sym typeface="Quattrocento Sans"/>
                </a:rPr>
                <a:t>Reusability </a:t>
              </a:r>
              <a:endParaRPr sz="1400"/>
            </a:p>
            <a:p>
              <a:pPr marL="0" marR="0" lvl="0" indent="0" algn="l" rtl="0">
                <a:lnSpc>
                  <a:spcPct val="100000"/>
                </a:lnSpc>
                <a:spcBef>
                  <a:spcPts val="0"/>
                </a:spcBef>
                <a:spcAft>
                  <a:spcPts val="0"/>
                </a:spcAft>
                <a:buClr>
                  <a:srgbClr val="1D1D20"/>
                </a:buClr>
                <a:buSzPts val="1600"/>
                <a:buFont typeface="Quattrocento Sans"/>
                <a:buNone/>
              </a:pPr>
              <a:r>
                <a:rPr lang="en-US" sz="1600" b="0" i="0" u="none" strike="noStrike" cap="none">
                  <a:solidFill>
                    <a:srgbClr val="1D1D20"/>
                  </a:solidFill>
                  <a:latin typeface="Quattrocento Sans"/>
                  <a:ea typeface="Quattrocento Sans"/>
                  <a:cs typeface="Quattrocento Sans"/>
                  <a:sym typeface="Quattrocento Sans"/>
                </a:rPr>
                <a:t>Create templates of pipelines for specific scenarios such as retraining and batch scoring</a:t>
              </a:r>
              <a:endParaRPr sz="1400"/>
            </a:p>
          </p:txBody>
        </p:sp>
        <p:grpSp>
          <p:nvGrpSpPr>
            <p:cNvPr id="17" name="Google Shape;5825;p194">
              <a:extLst>
                <a:ext uri="{FF2B5EF4-FFF2-40B4-BE49-F238E27FC236}">
                  <a16:creationId xmlns:a16="http://schemas.microsoft.com/office/drawing/2014/main" id="{908CA001-D713-4A5E-94C9-BA7DA188B692}"/>
                </a:ext>
              </a:extLst>
            </p:cNvPr>
            <p:cNvGrpSpPr/>
            <p:nvPr/>
          </p:nvGrpSpPr>
          <p:grpSpPr>
            <a:xfrm rot="-5400000">
              <a:off x="1821514" y="5545573"/>
              <a:ext cx="833370" cy="585444"/>
              <a:chOff x="-417846" y="3808364"/>
              <a:chExt cx="527650" cy="293117"/>
            </a:xfrm>
          </p:grpSpPr>
          <p:grpSp>
            <p:nvGrpSpPr>
              <p:cNvPr id="18" name="Google Shape;5826;p194">
                <a:extLst>
                  <a:ext uri="{FF2B5EF4-FFF2-40B4-BE49-F238E27FC236}">
                    <a16:creationId xmlns:a16="http://schemas.microsoft.com/office/drawing/2014/main" id="{CC045D0C-A02F-4859-8A23-2E2751BB26FD}"/>
                  </a:ext>
                </a:extLst>
              </p:cNvPr>
              <p:cNvGrpSpPr/>
              <p:nvPr/>
            </p:nvGrpSpPr>
            <p:grpSpPr>
              <a:xfrm>
                <a:off x="-417846" y="3808364"/>
                <a:ext cx="527650" cy="293117"/>
                <a:chOff x="3864050" y="5013705"/>
                <a:chExt cx="909427" cy="505201"/>
              </a:xfrm>
            </p:grpSpPr>
            <p:sp>
              <p:nvSpPr>
                <p:cNvPr id="22" name="Google Shape;5827;p194">
                  <a:extLst>
                    <a:ext uri="{FF2B5EF4-FFF2-40B4-BE49-F238E27FC236}">
                      <a16:creationId xmlns:a16="http://schemas.microsoft.com/office/drawing/2014/main" id="{FAAEC09C-7263-4F3A-8137-78BD5B1646E0}"/>
                    </a:ext>
                  </a:extLst>
                </p:cNvPr>
                <p:cNvSpPr/>
                <p:nvPr/>
              </p:nvSpPr>
              <p:spPr>
                <a:xfrm rot="5400000">
                  <a:off x="3732950" y="5144805"/>
                  <a:ext cx="505200" cy="243000"/>
                </a:xfrm>
                <a:prstGeom prst="can">
                  <a:avLst>
                    <a:gd name="adj" fmla="val 50000"/>
                  </a:avLst>
                </a:prstGeom>
                <a:solidFill>
                  <a:schemeClr val="lt1"/>
                </a:solidFill>
                <a:ln w="12700" cap="flat" cmpd="sng">
                  <a:solidFill>
                    <a:schemeClr val="dk2"/>
                  </a:solidFill>
                  <a:prstDash val="solid"/>
                  <a:round/>
                  <a:headEnd type="none" w="sm" len="sm"/>
                  <a:tailEnd type="none" w="sm" len="sm"/>
                </a:ln>
              </p:spPr>
              <p:txBody>
                <a:bodyPr spcFirstLastPara="1" wrap="square" lIns="0" tIns="143425" rIns="0" bIns="143425" anchor="ctr" anchorCtr="0">
                  <a:noAutofit/>
                </a:bodyPr>
                <a:lstStyle/>
                <a:p>
                  <a:pPr marL="0" marR="0" lvl="0" indent="0" algn="ctr" rtl="0">
                    <a:lnSpc>
                      <a:spcPct val="90000"/>
                    </a:lnSpc>
                    <a:spcBef>
                      <a:spcPts val="0"/>
                    </a:spcBef>
                    <a:spcAft>
                      <a:spcPts val="0"/>
                    </a:spcAft>
                    <a:buClr>
                      <a:schemeClr val="lt1"/>
                    </a:buClr>
                    <a:buSzPts val="1800"/>
                    <a:buFont typeface="Quattrocento Sans"/>
                    <a:buNone/>
                  </a:pPr>
                  <a:endParaRPr sz="1800" b="0" i="0" u="none" strike="noStrike" cap="none">
                    <a:solidFill>
                      <a:srgbClr val="0078D4"/>
                    </a:solidFill>
                    <a:latin typeface="Quattrocento Sans"/>
                    <a:ea typeface="Quattrocento Sans"/>
                    <a:cs typeface="Quattrocento Sans"/>
                    <a:sym typeface="Quattrocento Sans"/>
                  </a:endParaRPr>
                </a:p>
              </p:txBody>
            </p:sp>
            <p:sp>
              <p:nvSpPr>
                <p:cNvPr id="23" name="Google Shape;5828;p194">
                  <a:extLst>
                    <a:ext uri="{FF2B5EF4-FFF2-40B4-BE49-F238E27FC236}">
                      <a16:creationId xmlns:a16="http://schemas.microsoft.com/office/drawing/2014/main" id="{250FCE89-6A88-476B-AC60-CCD44732D245}"/>
                    </a:ext>
                  </a:extLst>
                </p:cNvPr>
                <p:cNvSpPr/>
                <p:nvPr/>
              </p:nvSpPr>
              <p:spPr>
                <a:xfrm rot="5400000">
                  <a:off x="4110109" y="4958654"/>
                  <a:ext cx="430200" cy="615600"/>
                </a:xfrm>
                <a:prstGeom prst="can">
                  <a:avLst>
                    <a:gd name="adj" fmla="val 17907"/>
                  </a:avLst>
                </a:prstGeom>
                <a:solidFill>
                  <a:schemeClr val="lt1"/>
                </a:solidFill>
                <a:ln w="12700" cap="flat" cmpd="sng">
                  <a:solidFill>
                    <a:schemeClr val="dk2"/>
                  </a:solidFill>
                  <a:prstDash val="solid"/>
                  <a:round/>
                  <a:headEnd type="none" w="sm" len="sm"/>
                  <a:tailEnd type="none" w="sm" len="sm"/>
                </a:ln>
              </p:spPr>
              <p:txBody>
                <a:bodyPr spcFirstLastPara="1" wrap="square" lIns="0" tIns="143425" rIns="0" bIns="143425" anchor="ctr" anchorCtr="0">
                  <a:noAutofit/>
                </a:bodyPr>
                <a:lstStyle/>
                <a:p>
                  <a:pPr marL="0" marR="0" lvl="0" indent="0" algn="ctr" rtl="0">
                    <a:lnSpc>
                      <a:spcPct val="90000"/>
                    </a:lnSpc>
                    <a:spcBef>
                      <a:spcPts val="0"/>
                    </a:spcBef>
                    <a:spcAft>
                      <a:spcPts val="0"/>
                    </a:spcAft>
                    <a:buClr>
                      <a:schemeClr val="lt1"/>
                    </a:buClr>
                    <a:buSzPts val="1800"/>
                    <a:buFont typeface="Quattrocento Sans"/>
                    <a:buNone/>
                  </a:pPr>
                  <a:endParaRPr sz="1800" b="0" i="0" u="none" strike="noStrike" cap="none">
                    <a:solidFill>
                      <a:srgbClr val="0078D4"/>
                    </a:solidFill>
                    <a:latin typeface="Quattrocento Sans"/>
                    <a:ea typeface="Quattrocento Sans"/>
                    <a:cs typeface="Quattrocento Sans"/>
                    <a:sym typeface="Quattrocento Sans"/>
                  </a:endParaRPr>
                </a:p>
              </p:txBody>
            </p:sp>
            <p:sp>
              <p:nvSpPr>
                <p:cNvPr id="24" name="Google Shape;5829;p194">
                  <a:extLst>
                    <a:ext uri="{FF2B5EF4-FFF2-40B4-BE49-F238E27FC236}">
                      <a16:creationId xmlns:a16="http://schemas.microsoft.com/office/drawing/2014/main" id="{B78860B2-03F5-464B-9BB0-1298131C65A7}"/>
                    </a:ext>
                  </a:extLst>
                </p:cNvPr>
                <p:cNvSpPr/>
                <p:nvPr/>
              </p:nvSpPr>
              <p:spPr>
                <a:xfrm rot="5400000">
                  <a:off x="4399377" y="5144805"/>
                  <a:ext cx="505200" cy="243000"/>
                </a:xfrm>
                <a:prstGeom prst="can">
                  <a:avLst>
                    <a:gd name="adj" fmla="val 50000"/>
                  </a:avLst>
                </a:prstGeom>
                <a:solidFill>
                  <a:schemeClr val="lt1"/>
                </a:solidFill>
                <a:ln w="12700" cap="flat" cmpd="sng">
                  <a:solidFill>
                    <a:schemeClr val="dk2"/>
                  </a:solidFill>
                  <a:prstDash val="solid"/>
                  <a:round/>
                  <a:headEnd type="none" w="sm" len="sm"/>
                  <a:tailEnd type="none" w="sm" len="sm"/>
                </a:ln>
              </p:spPr>
              <p:txBody>
                <a:bodyPr spcFirstLastPara="1" wrap="square" lIns="0" tIns="143425" rIns="0" bIns="143425" anchor="ctr" anchorCtr="0">
                  <a:noAutofit/>
                </a:bodyPr>
                <a:lstStyle/>
                <a:p>
                  <a:pPr marL="0" marR="0" lvl="0" indent="0" algn="ctr" rtl="0">
                    <a:lnSpc>
                      <a:spcPct val="90000"/>
                    </a:lnSpc>
                    <a:spcBef>
                      <a:spcPts val="0"/>
                    </a:spcBef>
                    <a:spcAft>
                      <a:spcPts val="0"/>
                    </a:spcAft>
                    <a:buClr>
                      <a:schemeClr val="lt1"/>
                    </a:buClr>
                    <a:buSzPts val="1800"/>
                    <a:buFont typeface="Quattrocento Sans"/>
                    <a:buNone/>
                  </a:pPr>
                  <a:endParaRPr sz="1800" b="0" i="0" u="none" strike="noStrike" cap="none">
                    <a:solidFill>
                      <a:srgbClr val="0078D4"/>
                    </a:solidFill>
                    <a:latin typeface="Quattrocento Sans"/>
                    <a:ea typeface="Quattrocento Sans"/>
                    <a:cs typeface="Quattrocento Sans"/>
                    <a:sym typeface="Quattrocento Sans"/>
                  </a:endParaRPr>
                </a:p>
              </p:txBody>
            </p:sp>
          </p:grpSp>
          <p:grpSp>
            <p:nvGrpSpPr>
              <p:cNvPr id="19" name="Google Shape;5830;p194">
                <a:extLst>
                  <a:ext uri="{FF2B5EF4-FFF2-40B4-BE49-F238E27FC236}">
                    <a16:creationId xmlns:a16="http://schemas.microsoft.com/office/drawing/2014/main" id="{53D24DEE-7B50-46E7-934F-1CD3BF214911}"/>
                  </a:ext>
                </a:extLst>
              </p:cNvPr>
              <p:cNvGrpSpPr/>
              <p:nvPr/>
            </p:nvGrpSpPr>
            <p:grpSpPr>
              <a:xfrm rot="4437603">
                <a:off x="-269580" y="3872463"/>
                <a:ext cx="163542" cy="164514"/>
                <a:chOff x="6314557" y="2623479"/>
                <a:chExt cx="561341" cy="564678"/>
              </a:xfrm>
            </p:grpSpPr>
            <p:sp>
              <p:nvSpPr>
                <p:cNvPr id="20" name="Google Shape;5831;p194">
                  <a:extLst>
                    <a:ext uri="{FF2B5EF4-FFF2-40B4-BE49-F238E27FC236}">
                      <a16:creationId xmlns:a16="http://schemas.microsoft.com/office/drawing/2014/main" id="{BEC4D7DE-1DB1-4221-BA2C-B9D745FEACCE}"/>
                    </a:ext>
                  </a:extLst>
                </p:cNvPr>
                <p:cNvSpPr/>
                <p:nvPr/>
              </p:nvSpPr>
              <p:spPr>
                <a:xfrm>
                  <a:off x="6333030" y="3026678"/>
                  <a:ext cx="87988" cy="85760"/>
                </a:xfrm>
                <a:custGeom>
                  <a:avLst/>
                  <a:gdLst/>
                  <a:ahLst/>
                  <a:cxnLst/>
                  <a:rect l="l" t="t" r="r" b="b"/>
                  <a:pathLst>
                    <a:path w="79" h="77" extrusionOk="0">
                      <a:moveTo>
                        <a:pt x="0" y="77"/>
                      </a:moveTo>
                      <a:lnTo>
                        <a:pt x="8" y="0"/>
                      </a:lnTo>
                      <a:lnTo>
                        <a:pt x="79" y="24"/>
                      </a:lnTo>
                    </a:path>
                  </a:pathLst>
                </a:custGeom>
                <a:noFill/>
                <a:ln w="12700" cap="rnd" cmpd="sng">
                  <a:solidFill>
                    <a:schemeClr val="dk2"/>
                  </a:solidFill>
                  <a:prstDash val="solid"/>
                  <a:round/>
                  <a:headEnd type="none" w="med" len="med"/>
                  <a:tailEnd type="none" w="med" len="med"/>
                </a:ln>
              </p:spPr>
              <p:txBody>
                <a:bodyPr spcFirstLastPara="1" wrap="square" lIns="87875" tIns="43925" rIns="87875" bIns="43925"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2F2F2F"/>
                    </a:solidFill>
                    <a:latin typeface="Quattrocento Sans"/>
                    <a:ea typeface="Quattrocento Sans"/>
                    <a:cs typeface="Quattrocento Sans"/>
                    <a:sym typeface="Quattrocento Sans"/>
                  </a:endParaRPr>
                </a:p>
              </p:txBody>
            </p:sp>
            <p:sp>
              <p:nvSpPr>
                <p:cNvPr id="21" name="Google Shape;5832;p194">
                  <a:extLst>
                    <a:ext uri="{FF2B5EF4-FFF2-40B4-BE49-F238E27FC236}">
                      <a16:creationId xmlns:a16="http://schemas.microsoft.com/office/drawing/2014/main" id="{865EF2A7-384F-41AC-8BDB-3753AD7DE654}"/>
                    </a:ext>
                  </a:extLst>
                </p:cNvPr>
                <p:cNvSpPr/>
                <p:nvPr/>
              </p:nvSpPr>
              <p:spPr>
                <a:xfrm>
                  <a:off x="6314557" y="2623479"/>
                  <a:ext cx="561341" cy="564678"/>
                </a:xfrm>
                <a:custGeom>
                  <a:avLst/>
                  <a:gdLst/>
                  <a:ahLst/>
                  <a:cxnLst/>
                  <a:rect l="l" t="t" r="r" b="b"/>
                  <a:pathLst>
                    <a:path w="235" h="236" extrusionOk="0">
                      <a:moveTo>
                        <a:pt x="0" y="118"/>
                      </a:moveTo>
                      <a:cubicBezTo>
                        <a:pt x="0" y="53"/>
                        <a:pt x="52" y="0"/>
                        <a:pt x="118" y="0"/>
                      </a:cubicBezTo>
                      <a:cubicBezTo>
                        <a:pt x="183" y="0"/>
                        <a:pt x="235" y="53"/>
                        <a:pt x="235" y="118"/>
                      </a:cubicBezTo>
                      <a:cubicBezTo>
                        <a:pt x="235" y="183"/>
                        <a:pt x="183" y="236"/>
                        <a:pt x="118" y="236"/>
                      </a:cubicBezTo>
                      <a:cubicBezTo>
                        <a:pt x="71" y="236"/>
                        <a:pt x="31" y="209"/>
                        <a:pt x="12" y="171"/>
                      </a:cubicBezTo>
                    </a:path>
                  </a:pathLst>
                </a:custGeom>
                <a:noFill/>
                <a:ln w="12700" cap="rnd" cmpd="sng">
                  <a:solidFill>
                    <a:schemeClr val="dk2"/>
                  </a:solidFill>
                  <a:prstDash val="solid"/>
                  <a:round/>
                  <a:headEnd type="none" w="sm" len="sm"/>
                  <a:tailEnd type="none" w="sm" len="sm"/>
                </a:ln>
              </p:spPr>
              <p:txBody>
                <a:bodyPr spcFirstLastPara="1" wrap="square" lIns="87875" tIns="43925" rIns="87875" bIns="43925"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2F2F2F"/>
                    </a:solidFill>
                    <a:latin typeface="Quattrocento Sans"/>
                    <a:ea typeface="Quattrocento Sans"/>
                    <a:cs typeface="Quattrocento Sans"/>
                    <a:sym typeface="Quattrocento Sans"/>
                  </a:endParaRPr>
                </a:p>
              </p:txBody>
            </p:sp>
          </p:grpSp>
        </p:grpSp>
      </p:grpSp>
      <p:grpSp>
        <p:nvGrpSpPr>
          <p:cNvPr id="25" name="Google Shape;5833;p194">
            <a:extLst>
              <a:ext uri="{FF2B5EF4-FFF2-40B4-BE49-F238E27FC236}">
                <a16:creationId xmlns:a16="http://schemas.microsoft.com/office/drawing/2014/main" id="{DB5C336B-9249-4AC1-894E-7F9B8FFD64A2}"/>
              </a:ext>
            </a:extLst>
          </p:cNvPr>
          <p:cNvGrpSpPr/>
          <p:nvPr/>
        </p:nvGrpSpPr>
        <p:grpSpPr>
          <a:xfrm>
            <a:off x="6329904" y="2088504"/>
            <a:ext cx="4793425" cy="905394"/>
            <a:chOff x="1923670" y="3975080"/>
            <a:chExt cx="4889753" cy="923400"/>
          </a:xfrm>
        </p:grpSpPr>
        <p:sp>
          <p:nvSpPr>
            <p:cNvPr id="26" name="Google Shape;5834;p194" title="Icon of two documents stacked together">
              <a:extLst>
                <a:ext uri="{FF2B5EF4-FFF2-40B4-BE49-F238E27FC236}">
                  <a16:creationId xmlns:a16="http://schemas.microsoft.com/office/drawing/2014/main" id="{FBABD8FD-C2EE-43A1-BDD2-4F640F42DC35}"/>
                </a:ext>
              </a:extLst>
            </p:cNvPr>
            <p:cNvSpPr/>
            <p:nvPr/>
          </p:nvSpPr>
          <p:spPr>
            <a:xfrm>
              <a:off x="1923670" y="4120495"/>
              <a:ext cx="670610" cy="773680"/>
            </a:xfrm>
            <a:custGeom>
              <a:avLst/>
              <a:gdLst/>
              <a:ahLst/>
              <a:cxnLst/>
              <a:rect l="l" t="t" r="r" b="b"/>
              <a:pathLst>
                <a:path w="3585" h="4136" extrusionOk="0">
                  <a:moveTo>
                    <a:pt x="3585" y="1654"/>
                  </a:moveTo>
                  <a:lnTo>
                    <a:pt x="2758" y="1654"/>
                  </a:lnTo>
                  <a:lnTo>
                    <a:pt x="2758" y="827"/>
                  </a:lnTo>
                  <a:moveTo>
                    <a:pt x="3585" y="1654"/>
                  </a:moveTo>
                  <a:lnTo>
                    <a:pt x="2758" y="827"/>
                  </a:lnTo>
                  <a:lnTo>
                    <a:pt x="1103" y="827"/>
                  </a:lnTo>
                  <a:lnTo>
                    <a:pt x="1103" y="4136"/>
                  </a:lnTo>
                  <a:lnTo>
                    <a:pt x="3585" y="4136"/>
                  </a:lnTo>
                  <a:lnTo>
                    <a:pt x="3585" y="1654"/>
                  </a:lnTo>
                  <a:moveTo>
                    <a:pt x="2483" y="827"/>
                  </a:moveTo>
                  <a:lnTo>
                    <a:pt x="1655" y="0"/>
                  </a:lnTo>
                  <a:lnTo>
                    <a:pt x="0" y="0"/>
                  </a:lnTo>
                  <a:lnTo>
                    <a:pt x="0" y="3308"/>
                  </a:lnTo>
                  <a:lnTo>
                    <a:pt x="1103" y="3308"/>
                  </a:lnTo>
                </a:path>
              </a:pathLst>
            </a:custGeom>
            <a:noFill/>
            <a:ln w="12700" cap="flat" cmpd="sng">
              <a:solidFill>
                <a:srgbClr val="0078D4"/>
              </a:solidFill>
              <a:prstDash val="solid"/>
              <a:miter lim="800000"/>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000000"/>
                </a:solidFill>
                <a:latin typeface="Quattrocento Sans"/>
                <a:ea typeface="Quattrocento Sans"/>
                <a:cs typeface="Quattrocento Sans"/>
                <a:sym typeface="Quattrocento Sans"/>
              </a:endParaRPr>
            </a:p>
          </p:txBody>
        </p:sp>
        <p:sp>
          <p:nvSpPr>
            <p:cNvPr id="27" name="Google Shape;5835;p194">
              <a:extLst>
                <a:ext uri="{FF2B5EF4-FFF2-40B4-BE49-F238E27FC236}">
                  <a16:creationId xmlns:a16="http://schemas.microsoft.com/office/drawing/2014/main" id="{DB9C1E64-2771-4263-B0E1-5128F02BD23E}"/>
                </a:ext>
              </a:extLst>
            </p:cNvPr>
            <p:cNvSpPr/>
            <p:nvPr/>
          </p:nvSpPr>
          <p:spPr>
            <a:xfrm>
              <a:off x="2807823" y="3975080"/>
              <a:ext cx="4005600" cy="923400"/>
            </a:xfrm>
            <a:prstGeom prst="rect">
              <a:avLst/>
            </a:prstGeom>
            <a:noFill/>
            <a:ln>
              <a:noFill/>
            </a:ln>
          </p:spPr>
          <p:txBody>
            <a:bodyPr spcFirstLastPara="1" wrap="square" lIns="89625" tIns="44800" rIns="89625" bIns="44800" anchor="t" anchorCtr="0">
              <a:noAutofit/>
            </a:bodyPr>
            <a:lstStyle/>
            <a:p>
              <a:pPr marL="0" marR="0" lvl="0" indent="0" algn="l" rtl="0">
                <a:lnSpc>
                  <a:spcPct val="100000"/>
                </a:lnSpc>
                <a:spcBef>
                  <a:spcPts val="0"/>
                </a:spcBef>
                <a:spcAft>
                  <a:spcPts val="0"/>
                </a:spcAft>
                <a:buClr>
                  <a:srgbClr val="0078D4"/>
                </a:buClr>
                <a:buSzPts val="2200"/>
                <a:buFont typeface="Quattrocento Sans"/>
                <a:buNone/>
              </a:pPr>
              <a:r>
                <a:rPr lang="en-US" sz="2200" b="1" i="0" u="none" strike="noStrike" cap="none">
                  <a:solidFill>
                    <a:srgbClr val="0078D4"/>
                  </a:solidFill>
                  <a:latin typeface="Quattrocento Sans"/>
                  <a:ea typeface="Quattrocento Sans"/>
                  <a:cs typeface="Quattrocento Sans"/>
                  <a:sym typeface="Quattrocento Sans"/>
                </a:rPr>
                <a:t>Tracking and versioning</a:t>
              </a:r>
              <a:endParaRPr sz="1400"/>
            </a:p>
            <a:p>
              <a:pPr marL="0" marR="0" lvl="0" indent="0" algn="l" rtl="0">
                <a:lnSpc>
                  <a:spcPct val="100000"/>
                </a:lnSpc>
                <a:spcBef>
                  <a:spcPts val="0"/>
                </a:spcBef>
                <a:spcAft>
                  <a:spcPts val="0"/>
                </a:spcAft>
                <a:buClr>
                  <a:srgbClr val="1D1D20"/>
                </a:buClr>
                <a:buSzPts val="1600"/>
                <a:buFont typeface="Quattrocento Sans"/>
                <a:buNone/>
              </a:pPr>
              <a:r>
                <a:rPr lang="en-US" sz="1600" b="0" i="0" u="none" strike="noStrike" cap="none">
                  <a:solidFill>
                    <a:srgbClr val="1D1D20"/>
                  </a:solidFill>
                  <a:latin typeface="Quattrocento Sans"/>
                  <a:ea typeface="Quattrocento Sans"/>
                  <a:cs typeface="Quattrocento Sans"/>
                  <a:sym typeface="Quattrocento Sans"/>
                </a:rPr>
                <a:t>Name and version your data sources, inputs and outputs with the pipelines SDK</a:t>
              </a:r>
              <a:endParaRPr sz="1400"/>
            </a:p>
          </p:txBody>
        </p:sp>
      </p:grpSp>
    </p:spTree>
    <p:extLst>
      <p:ext uri="{BB962C8B-B14F-4D97-AF65-F5344CB8AC3E}">
        <p14:creationId xmlns:p14="http://schemas.microsoft.com/office/powerpoint/2010/main" val="4088845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US" sz="4800" b="1" dirty="0">
                <a:latin typeface="Calibri"/>
                <a:ea typeface="Calibri"/>
                <a:cs typeface="Calibri"/>
                <a:sym typeface="Calibri"/>
              </a:rPr>
              <a:t>Popular Frameworks</a:t>
            </a:r>
            <a:endParaRPr lang="en-GB" dirty="0"/>
          </a:p>
        </p:txBody>
      </p:sp>
      <p:sp>
        <p:nvSpPr>
          <p:cNvPr id="23" name="Google Shape;5850;p196">
            <a:extLst>
              <a:ext uri="{FF2B5EF4-FFF2-40B4-BE49-F238E27FC236}">
                <a16:creationId xmlns:a16="http://schemas.microsoft.com/office/drawing/2014/main" id="{33CC7F96-6EB6-45BE-8529-2CB6223885E9}"/>
              </a:ext>
            </a:extLst>
          </p:cNvPr>
          <p:cNvSpPr/>
          <p:nvPr/>
        </p:nvSpPr>
        <p:spPr>
          <a:xfrm>
            <a:off x="449186" y="2092376"/>
            <a:ext cx="5535310" cy="4179053"/>
          </a:xfrm>
          <a:prstGeom prst="rect">
            <a:avLst/>
          </a:prstGeom>
          <a:solidFill>
            <a:srgbClr val="F2F2F2"/>
          </a:solidFill>
          <a:ln>
            <a:noFill/>
          </a:ln>
        </p:spPr>
        <p:txBody>
          <a:bodyPr spcFirstLastPara="1" wrap="square" lIns="182850" tIns="146275" rIns="182850" bIns="146275"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24" name="Google Shape;5851;p196">
            <a:extLst>
              <a:ext uri="{FF2B5EF4-FFF2-40B4-BE49-F238E27FC236}">
                <a16:creationId xmlns:a16="http://schemas.microsoft.com/office/drawing/2014/main" id="{B64764B5-EE30-4FB7-B34D-67CE4911180C}"/>
              </a:ext>
            </a:extLst>
          </p:cNvPr>
          <p:cNvSpPr/>
          <p:nvPr/>
        </p:nvSpPr>
        <p:spPr>
          <a:xfrm>
            <a:off x="6189545" y="2092376"/>
            <a:ext cx="5535310" cy="4179053"/>
          </a:xfrm>
          <a:prstGeom prst="rect">
            <a:avLst/>
          </a:prstGeom>
          <a:solidFill>
            <a:srgbClr val="0078D4"/>
          </a:solidFill>
          <a:ln>
            <a:noFill/>
          </a:ln>
        </p:spPr>
        <p:txBody>
          <a:bodyPr spcFirstLastPara="1" wrap="square" lIns="182850" tIns="146275" rIns="182850" bIns="146275"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sp>
        <p:nvSpPr>
          <p:cNvPr id="25" name="Google Shape;5852;p196">
            <a:extLst>
              <a:ext uri="{FF2B5EF4-FFF2-40B4-BE49-F238E27FC236}">
                <a16:creationId xmlns:a16="http://schemas.microsoft.com/office/drawing/2014/main" id="{FF305D89-72CE-41F1-B900-3C559F22C8B3}"/>
              </a:ext>
            </a:extLst>
          </p:cNvPr>
          <p:cNvSpPr/>
          <p:nvPr/>
        </p:nvSpPr>
        <p:spPr>
          <a:xfrm>
            <a:off x="477918" y="2222019"/>
            <a:ext cx="5473576" cy="40620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dirty="0">
                <a:solidFill>
                  <a:srgbClr val="0078D7"/>
                </a:solidFill>
                <a:latin typeface="Calibri"/>
                <a:ea typeface="Calibri"/>
                <a:cs typeface="Calibri"/>
                <a:sym typeface="Calibri"/>
              </a:rPr>
              <a:t>Use your favorite machine learning frameworks</a:t>
            </a:r>
            <a:endParaRPr sz="2000" dirty="0">
              <a:solidFill>
                <a:srgbClr val="0078D7"/>
              </a:solidFill>
              <a:latin typeface="Calibri"/>
              <a:ea typeface="Calibri"/>
              <a:cs typeface="Calibri"/>
              <a:sym typeface="Calibri"/>
            </a:endParaRPr>
          </a:p>
        </p:txBody>
      </p:sp>
      <p:pic>
        <p:nvPicPr>
          <p:cNvPr id="26" name="Google Shape;5853;p196">
            <a:extLst>
              <a:ext uri="{FF2B5EF4-FFF2-40B4-BE49-F238E27FC236}">
                <a16:creationId xmlns:a16="http://schemas.microsoft.com/office/drawing/2014/main" id="{68F31004-51A7-4C9D-B9E2-29C96C5766C0}"/>
              </a:ext>
            </a:extLst>
          </p:cNvPr>
          <p:cNvPicPr preferRelativeResize="0"/>
          <p:nvPr/>
        </p:nvPicPr>
        <p:blipFill rotWithShape="1">
          <a:blip r:embed="rId2">
            <a:alphaModFix/>
          </a:blip>
          <a:srcRect/>
          <a:stretch/>
        </p:blipFill>
        <p:spPr>
          <a:xfrm>
            <a:off x="8652580" y="3313672"/>
            <a:ext cx="433643" cy="423236"/>
          </a:xfrm>
          <a:prstGeom prst="rect">
            <a:avLst/>
          </a:prstGeom>
          <a:noFill/>
          <a:ln>
            <a:noFill/>
          </a:ln>
        </p:spPr>
      </p:pic>
      <p:sp>
        <p:nvSpPr>
          <p:cNvPr id="27" name="Google Shape;5854;p196">
            <a:extLst>
              <a:ext uri="{FF2B5EF4-FFF2-40B4-BE49-F238E27FC236}">
                <a16:creationId xmlns:a16="http://schemas.microsoft.com/office/drawing/2014/main" id="{81A9346E-1A8E-42B5-9FD9-281D863F6110}"/>
              </a:ext>
            </a:extLst>
          </p:cNvPr>
          <p:cNvSpPr/>
          <p:nvPr/>
        </p:nvSpPr>
        <p:spPr>
          <a:xfrm>
            <a:off x="6189545" y="2222019"/>
            <a:ext cx="5535310" cy="406208"/>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a:solidFill>
                  <a:srgbClr val="FFFFFF"/>
                </a:solidFill>
                <a:latin typeface="Calibri"/>
                <a:ea typeface="Calibri"/>
                <a:cs typeface="Calibri"/>
                <a:sym typeface="Calibri"/>
              </a:rPr>
              <a:t>without getting locked into one framework</a:t>
            </a:r>
            <a:endParaRPr sz="2000">
              <a:latin typeface="Calibri"/>
              <a:ea typeface="Calibri"/>
              <a:cs typeface="Calibri"/>
              <a:sym typeface="Calibri"/>
            </a:endParaRPr>
          </a:p>
        </p:txBody>
      </p:sp>
      <p:sp>
        <p:nvSpPr>
          <p:cNvPr id="28" name="Google Shape;5855;p196">
            <a:extLst>
              <a:ext uri="{FF2B5EF4-FFF2-40B4-BE49-F238E27FC236}">
                <a16:creationId xmlns:a16="http://schemas.microsoft.com/office/drawing/2014/main" id="{AC318CF6-02E1-409F-8A51-AEBAF5DA8754}"/>
              </a:ext>
            </a:extLst>
          </p:cNvPr>
          <p:cNvSpPr/>
          <p:nvPr/>
        </p:nvSpPr>
        <p:spPr>
          <a:xfrm>
            <a:off x="8576855" y="3785894"/>
            <a:ext cx="789048" cy="230431"/>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600" dirty="0">
                <a:solidFill>
                  <a:srgbClr val="FFFFFF"/>
                </a:solidFill>
                <a:latin typeface="Quattrocento Sans"/>
                <a:ea typeface="Quattrocento Sans"/>
                <a:cs typeface="Quattrocento Sans"/>
                <a:sym typeface="Quattrocento Sans"/>
              </a:rPr>
              <a:t>ONNX</a:t>
            </a:r>
            <a:endParaRPr sz="1200" dirty="0">
              <a:solidFill>
                <a:srgbClr val="FFFFFF"/>
              </a:solidFill>
              <a:latin typeface="Quattrocento Sans"/>
              <a:ea typeface="Quattrocento Sans"/>
              <a:cs typeface="Quattrocento Sans"/>
              <a:sym typeface="Quattrocento Sans"/>
            </a:endParaRPr>
          </a:p>
        </p:txBody>
      </p:sp>
      <p:sp>
        <p:nvSpPr>
          <p:cNvPr id="29" name="Google Shape;5856;p196">
            <a:extLst>
              <a:ext uri="{FF2B5EF4-FFF2-40B4-BE49-F238E27FC236}">
                <a16:creationId xmlns:a16="http://schemas.microsoft.com/office/drawing/2014/main" id="{5DAD517E-2C40-4BEA-BA34-A7A2146D8501}"/>
              </a:ext>
            </a:extLst>
          </p:cNvPr>
          <p:cNvSpPr/>
          <p:nvPr/>
        </p:nvSpPr>
        <p:spPr>
          <a:xfrm>
            <a:off x="6574685" y="4360322"/>
            <a:ext cx="4736296" cy="82837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rgbClr val="FFFFFF"/>
                </a:solidFill>
                <a:latin typeface="Calibri"/>
                <a:ea typeface="Calibri"/>
                <a:cs typeface="Calibri"/>
                <a:sym typeface="Calibri"/>
              </a:rPr>
              <a:t>Community project created by Facebook and Microsoft</a:t>
            </a:r>
            <a:endParaRPr>
              <a:latin typeface="Calibri"/>
              <a:ea typeface="Calibri"/>
              <a:cs typeface="Calibri"/>
              <a:sym typeface="Calibri"/>
            </a:endParaRPr>
          </a:p>
          <a:p>
            <a:pPr marL="0" marR="0" lvl="0" indent="0" algn="l" rtl="0">
              <a:spcBef>
                <a:spcPts val="600"/>
              </a:spcBef>
              <a:spcAft>
                <a:spcPts val="0"/>
              </a:spcAft>
              <a:buNone/>
            </a:pPr>
            <a:r>
              <a:rPr lang="en-US" sz="1400">
                <a:solidFill>
                  <a:srgbClr val="FFFFFF"/>
                </a:solidFill>
                <a:latin typeface="Calibri"/>
                <a:ea typeface="Calibri"/>
                <a:cs typeface="Calibri"/>
                <a:sym typeface="Calibri"/>
              </a:rPr>
              <a:t>Use the best tool for the job. Train in one framework and transfer to another for inference</a:t>
            </a:r>
            <a:endParaRPr>
              <a:latin typeface="Calibri"/>
              <a:ea typeface="Calibri"/>
              <a:cs typeface="Calibri"/>
              <a:sym typeface="Calibri"/>
            </a:endParaRPr>
          </a:p>
        </p:txBody>
      </p:sp>
      <p:pic>
        <p:nvPicPr>
          <p:cNvPr id="30" name="Google Shape;5857;p196">
            <a:extLst>
              <a:ext uri="{FF2B5EF4-FFF2-40B4-BE49-F238E27FC236}">
                <a16:creationId xmlns:a16="http://schemas.microsoft.com/office/drawing/2014/main" id="{0208DB78-14B9-4536-BB03-FF915C0921F3}"/>
              </a:ext>
            </a:extLst>
          </p:cNvPr>
          <p:cNvPicPr preferRelativeResize="0"/>
          <p:nvPr/>
        </p:nvPicPr>
        <p:blipFill rotWithShape="1">
          <a:blip r:embed="rId3">
            <a:alphaModFix/>
          </a:blip>
          <a:srcRect/>
          <a:stretch/>
        </p:blipFill>
        <p:spPr>
          <a:xfrm>
            <a:off x="1462206" y="3462625"/>
            <a:ext cx="291993" cy="312432"/>
          </a:xfrm>
          <a:prstGeom prst="rect">
            <a:avLst/>
          </a:prstGeom>
          <a:noFill/>
          <a:ln>
            <a:noFill/>
          </a:ln>
        </p:spPr>
      </p:pic>
      <p:pic>
        <p:nvPicPr>
          <p:cNvPr id="31" name="Google Shape;5858;p196">
            <a:extLst>
              <a:ext uri="{FF2B5EF4-FFF2-40B4-BE49-F238E27FC236}">
                <a16:creationId xmlns:a16="http://schemas.microsoft.com/office/drawing/2014/main" id="{18F15C6D-060C-435C-BA6B-339F81128839}"/>
              </a:ext>
            </a:extLst>
          </p:cNvPr>
          <p:cNvPicPr preferRelativeResize="0"/>
          <p:nvPr/>
        </p:nvPicPr>
        <p:blipFill rotWithShape="1">
          <a:blip r:embed="rId4">
            <a:alphaModFix/>
          </a:blip>
          <a:srcRect/>
          <a:stretch/>
        </p:blipFill>
        <p:spPr>
          <a:xfrm>
            <a:off x="2956123" y="3446065"/>
            <a:ext cx="262434" cy="313227"/>
          </a:xfrm>
          <a:prstGeom prst="rect">
            <a:avLst/>
          </a:prstGeom>
          <a:noFill/>
          <a:ln>
            <a:noFill/>
          </a:ln>
        </p:spPr>
      </p:pic>
      <p:pic>
        <p:nvPicPr>
          <p:cNvPr id="32" name="Google Shape;5859;p196">
            <a:extLst>
              <a:ext uri="{FF2B5EF4-FFF2-40B4-BE49-F238E27FC236}">
                <a16:creationId xmlns:a16="http://schemas.microsoft.com/office/drawing/2014/main" id="{B9C96877-97AF-4EB4-A1F1-CDF554A844E8}"/>
              </a:ext>
            </a:extLst>
          </p:cNvPr>
          <p:cNvPicPr preferRelativeResize="0"/>
          <p:nvPr/>
        </p:nvPicPr>
        <p:blipFill rotWithShape="1">
          <a:blip r:embed="rId5">
            <a:alphaModFix/>
          </a:blip>
          <a:srcRect/>
          <a:stretch/>
        </p:blipFill>
        <p:spPr>
          <a:xfrm>
            <a:off x="1362722" y="4815335"/>
            <a:ext cx="331426" cy="331426"/>
          </a:xfrm>
          <a:prstGeom prst="rect">
            <a:avLst/>
          </a:prstGeom>
          <a:noFill/>
          <a:ln>
            <a:noFill/>
          </a:ln>
        </p:spPr>
      </p:pic>
      <p:pic>
        <p:nvPicPr>
          <p:cNvPr id="33" name="Google Shape;5860;p196">
            <a:extLst>
              <a:ext uri="{FF2B5EF4-FFF2-40B4-BE49-F238E27FC236}">
                <a16:creationId xmlns:a16="http://schemas.microsoft.com/office/drawing/2014/main" id="{1BB707C8-7F9F-499C-AD3A-EC98BCE85464}"/>
              </a:ext>
            </a:extLst>
          </p:cNvPr>
          <p:cNvPicPr preferRelativeResize="0"/>
          <p:nvPr/>
        </p:nvPicPr>
        <p:blipFill rotWithShape="1">
          <a:blip r:embed="rId6">
            <a:alphaModFix/>
          </a:blip>
          <a:srcRect/>
          <a:stretch/>
        </p:blipFill>
        <p:spPr>
          <a:xfrm>
            <a:off x="2920285" y="4806774"/>
            <a:ext cx="323414" cy="225934"/>
          </a:xfrm>
          <a:prstGeom prst="rect">
            <a:avLst/>
          </a:prstGeom>
          <a:noFill/>
          <a:ln>
            <a:noFill/>
          </a:ln>
        </p:spPr>
      </p:pic>
      <p:pic>
        <p:nvPicPr>
          <p:cNvPr id="34" name="Google Shape;5861;p196">
            <a:extLst>
              <a:ext uri="{FF2B5EF4-FFF2-40B4-BE49-F238E27FC236}">
                <a16:creationId xmlns:a16="http://schemas.microsoft.com/office/drawing/2014/main" id="{D04CA631-E781-474A-9268-7787B69A581E}"/>
              </a:ext>
            </a:extLst>
          </p:cNvPr>
          <p:cNvPicPr preferRelativeResize="0"/>
          <p:nvPr/>
        </p:nvPicPr>
        <p:blipFill rotWithShape="1">
          <a:blip r:embed="rId7">
            <a:alphaModFix/>
          </a:blip>
          <a:srcRect/>
          <a:stretch/>
        </p:blipFill>
        <p:spPr>
          <a:xfrm>
            <a:off x="4405699" y="3424076"/>
            <a:ext cx="573273" cy="312434"/>
          </a:xfrm>
          <a:prstGeom prst="rect">
            <a:avLst/>
          </a:prstGeom>
          <a:noFill/>
          <a:ln>
            <a:noFill/>
          </a:ln>
        </p:spPr>
      </p:pic>
      <p:sp>
        <p:nvSpPr>
          <p:cNvPr id="35" name="Google Shape;5862;p196">
            <a:extLst>
              <a:ext uri="{FF2B5EF4-FFF2-40B4-BE49-F238E27FC236}">
                <a16:creationId xmlns:a16="http://schemas.microsoft.com/office/drawing/2014/main" id="{A09335AB-9D11-407C-A5D5-3C37F9665A5E}"/>
              </a:ext>
            </a:extLst>
          </p:cNvPr>
          <p:cNvSpPr/>
          <p:nvPr/>
        </p:nvSpPr>
        <p:spPr>
          <a:xfrm>
            <a:off x="1006325" y="3870325"/>
            <a:ext cx="1173300" cy="1848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TensorFlow</a:t>
            </a:r>
            <a:endParaRPr>
              <a:latin typeface="Calibri"/>
              <a:ea typeface="Calibri"/>
              <a:cs typeface="Calibri"/>
              <a:sym typeface="Calibri"/>
            </a:endParaRPr>
          </a:p>
        </p:txBody>
      </p:sp>
      <p:sp>
        <p:nvSpPr>
          <p:cNvPr id="36" name="Google Shape;5863;p196">
            <a:extLst>
              <a:ext uri="{FF2B5EF4-FFF2-40B4-BE49-F238E27FC236}">
                <a16:creationId xmlns:a16="http://schemas.microsoft.com/office/drawing/2014/main" id="{DC2D161E-FB29-484C-B5E0-A4CD9D2BF4D3}"/>
              </a:ext>
            </a:extLst>
          </p:cNvPr>
          <p:cNvSpPr/>
          <p:nvPr/>
        </p:nvSpPr>
        <p:spPr>
          <a:xfrm>
            <a:off x="2826097" y="3860830"/>
            <a:ext cx="522322" cy="18466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PyTorch</a:t>
            </a:r>
            <a:endParaRPr>
              <a:latin typeface="Calibri"/>
              <a:ea typeface="Calibri"/>
              <a:cs typeface="Calibri"/>
              <a:sym typeface="Calibri"/>
            </a:endParaRPr>
          </a:p>
        </p:txBody>
      </p:sp>
      <p:sp>
        <p:nvSpPr>
          <p:cNvPr id="37" name="Google Shape;5864;p196">
            <a:extLst>
              <a:ext uri="{FF2B5EF4-FFF2-40B4-BE49-F238E27FC236}">
                <a16:creationId xmlns:a16="http://schemas.microsoft.com/office/drawing/2014/main" id="{AE843CB0-02C7-4125-A69C-4B5794B930C9}"/>
              </a:ext>
            </a:extLst>
          </p:cNvPr>
          <p:cNvSpPr/>
          <p:nvPr/>
        </p:nvSpPr>
        <p:spPr>
          <a:xfrm>
            <a:off x="4241938" y="3831825"/>
            <a:ext cx="1042500" cy="1845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Scikit-Learn</a:t>
            </a:r>
            <a:endParaRPr>
              <a:latin typeface="Calibri"/>
              <a:ea typeface="Calibri"/>
              <a:cs typeface="Calibri"/>
              <a:sym typeface="Calibri"/>
            </a:endParaRPr>
          </a:p>
        </p:txBody>
      </p:sp>
      <p:sp>
        <p:nvSpPr>
          <p:cNvPr id="38" name="Google Shape;5865;p196">
            <a:extLst>
              <a:ext uri="{FF2B5EF4-FFF2-40B4-BE49-F238E27FC236}">
                <a16:creationId xmlns:a16="http://schemas.microsoft.com/office/drawing/2014/main" id="{9A58B2F7-2EA9-446D-9AAE-557367343879}"/>
              </a:ext>
            </a:extLst>
          </p:cNvPr>
          <p:cNvSpPr/>
          <p:nvPr/>
        </p:nvSpPr>
        <p:spPr>
          <a:xfrm>
            <a:off x="1289589" y="5207988"/>
            <a:ext cx="477695" cy="18466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MXNet</a:t>
            </a:r>
            <a:endParaRPr>
              <a:latin typeface="Calibri"/>
              <a:ea typeface="Calibri"/>
              <a:cs typeface="Calibri"/>
              <a:sym typeface="Calibri"/>
            </a:endParaRPr>
          </a:p>
        </p:txBody>
      </p:sp>
      <p:sp>
        <p:nvSpPr>
          <p:cNvPr id="39" name="Google Shape;5866;p196">
            <a:extLst>
              <a:ext uri="{FF2B5EF4-FFF2-40B4-BE49-F238E27FC236}">
                <a16:creationId xmlns:a16="http://schemas.microsoft.com/office/drawing/2014/main" id="{94DB845B-F092-41B8-A0BD-3F4F857F5435}"/>
              </a:ext>
            </a:extLst>
          </p:cNvPr>
          <p:cNvSpPr/>
          <p:nvPr/>
        </p:nvSpPr>
        <p:spPr>
          <a:xfrm>
            <a:off x="2823946" y="5146681"/>
            <a:ext cx="516094" cy="184682"/>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Chainer</a:t>
            </a:r>
            <a:endParaRPr>
              <a:latin typeface="Calibri"/>
              <a:ea typeface="Calibri"/>
              <a:cs typeface="Calibri"/>
              <a:sym typeface="Calibri"/>
            </a:endParaRPr>
          </a:p>
        </p:txBody>
      </p:sp>
      <p:pic>
        <p:nvPicPr>
          <p:cNvPr id="40" name="Google Shape;5867;p196">
            <a:extLst>
              <a:ext uri="{FF2B5EF4-FFF2-40B4-BE49-F238E27FC236}">
                <a16:creationId xmlns:a16="http://schemas.microsoft.com/office/drawing/2014/main" id="{C98FF8CD-B1C0-45C1-AE9F-FB35ED5CFEE4}"/>
              </a:ext>
            </a:extLst>
          </p:cNvPr>
          <p:cNvPicPr preferRelativeResize="0"/>
          <p:nvPr/>
        </p:nvPicPr>
        <p:blipFill rotWithShape="1">
          <a:blip r:embed="rId8">
            <a:alphaModFix/>
          </a:blip>
          <a:srcRect/>
          <a:stretch/>
        </p:blipFill>
        <p:spPr>
          <a:xfrm>
            <a:off x="4603796" y="4735219"/>
            <a:ext cx="286807" cy="280289"/>
          </a:xfrm>
          <a:prstGeom prst="rect">
            <a:avLst/>
          </a:prstGeom>
          <a:noFill/>
          <a:ln>
            <a:noFill/>
          </a:ln>
        </p:spPr>
      </p:pic>
      <p:sp>
        <p:nvSpPr>
          <p:cNvPr id="41" name="Google Shape;5868;p196">
            <a:extLst>
              <a:ext uri="{FF2B5EF4-FFF2-40B4-BE49-F238E27FC236}">
                <a16:creationId xmlns:a16="http://schemas.microsoft.com/office/drawing/2014/main" id="{3BB94593-C811-49FF-80B1-10B718A43B37}"/>
              </a:ext>
            </a:extLst>
          </p:cNvPr>
          <p:cNvSpPr/>
          <p:nvPr/>
        </p:nvSpPr>
        <p:spPr>
          <a:xfrm>
            <a:off x="4564684" y="5167051"/>
            <a:ext cx="365036" cy="184666"/>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en-US" sz="1200">
                <a:solidFill>
                  <a:srgbClr val="1A1A1A"/>
                </a:solidFill>
                <a:latin typeface="Calibri"/>
                <a:ea typeface="Calibri"/>
                <a:cs typeface="Calibri"/>
                <a:sym typeface="Calibri"/>
              </a:rPr>
              <a:t>Keras</a:t>
            </a:r>
            <a:endParaRPr>
              <a:latin typeface="Calibri"/>
              <a:ea typeface="Calibri"/>
              <a:cs typeface="Calibri"/>
              <a:sym typeface="Calibri"/>
            </a:endParaRPr>
          </a:p>
        </p:txBody>
      </p:sp>
      <p:grpSp>
        <p:nvGrpSpPr>
          <p:cNvPr id="42" name="Google Shape;5869;p196">
            <a:extLst>
              <a:ext uri="{FF2B5EF4-FFF2-40B4-BE49-F238E27FC236}">
                <a16:creationId xmlns:a16="http://schemas.microsoft.com/office/drawing/2014/main" id="{838D1644-8FF6-45B0-9E00-DE30BFD6443D}"/>
              </a:ext>
            </a:extLst>
          </p:cNvPr>
          <p:cNvGrpSpPr/>
          <p:nvPr/>
        </p:nvGrpSpPr>
        <p:grpSpPr>
          <a:xfrm>
            <a:off x="5804404" y="3899287"/>
            <a:ext cx="565232" cy="565232"/>
            <a:chOff x="5664926" y="3703417"/>
            <a:chExt cx="565312" cy="565312"/>
          </a:xfrm>
        </p:grpSpPr>
        <p:sp>
          <p:nvSpPr>
            <p:cNvPr id="43" name="Google Shape;5870;p196">
              <a:extLst>
                <a:ext uri="{FF2B5EF4-FFF2-40B4-BE49-F238E27FC236}">
                  <a16:creationId xmlns:a16="http://schemas.microsoft.com/office/drawing/2014/main" id="{D1EE9EA9-FB25-4CA1-9D80-3677719368C4}"/>
                </a:ext>
              </a:extLst>
            </p:cNvPr>
            <p:cNvSpPr/>
            <p:nvPr/>
          </p:nvSpPr>
          <p:spPr>
            <a:xfrm>
              <a:off x="5664926" y="3703417"/>
              <a:ext cx="565312" cy="565312"/>
            </a:xfrm>
            <a:prstGeom prst="ellipse">
              <a:avLst/>
            </a:prstGeom>
            <a:solidFill>
              <a:srgbClr val="FFFFFF"/>
            </a:solidFill>
            <a:ln>
              <a:noFill/>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sp>
          <p:nvSpPr>
            <p:cNvPr id="44" name="Google Shape;5871;p196">
              <a:extLst>
                <a:ext uri="{FF2B5EF4-FFF2-40B4-BE49-F238E27FC236}">
                  <a16:creationId xmlns:a16="http://schemas.microsoft.com/office/drawing/2014/main" id="{945AA7EB-2763-4C97-90DE-1E738F166D21}"/>
                </a:ext>
              </a:extLst>
            </p:cNvPr>
            <p:cNvSpPr/>
            <p:nvPr/>
          </p:nvSpPr>
          <p:spPr>
            <a:xfrm>
              <a:off x="5819751" y="3859854"/>
              <a:ext cx="252436" cy="252436"/>
            </a:xfrm>
            <a:prstGeom prst="plus">
              <a:avLst>
                <a:gd name="adj" fmla="val 42355"/>
              </a:avLst>
            </a:prstGeom>
            <a:solidFill>
              <a:srgbClr val="0078D4"/>
            </a:solidFill>
            <a:ln>
              <a:noFill/>
            </a:ln>
          </p:spPr>
          <p:txBody>
            <a:bodyPr spcFirstLastPara="1" wrap="square" lIns="182850" tIns="146275" rIns="182850" bIns="146275" anchor="t" anchorCtr="0">
              <a:noAutofit/>
            </a:bodyPr>
            <a:lstStyle/>
            <a:p>
              <a:pPr marL="0" marR="0" lvl="0" indent="0" algn="ctr" rtl="0">
                <a:lnSpc>
                  <a:spcPct val="90000"/>
                </a:lnSpc>
                <a:spcBef>
                  <a:spcPts val="0"/>
                </a:spcBef>
                <a:spcAft>
                  <a:spcPts val="0"/>
                </a:spcAft>
                <a:buNone/>
              </a:pPr>
              <a:endParaRPr sz="2400">
                <a:solidFill>
                  <a:srgbClr val="FFFFFF"/>
                </a:solidFill>
                <a:latin typeface="Quattrocento Sans"/>
                <a:ea typeface="Quattrocento Sans"/>
                <a:cs typeface="Quattrocento Sans"/>
                <a:sym typeface="Quattrocento Sans"/>
              </a:endParaRPr>
            </a:p>
          </p:txBody>
        </p:sp>
      </p:grpSp>
      <p:pic>
        <p:nvPicPr>
          <p:cNvPr id="45" name="Google Shape;5872;p196">
            <a:extLst>
              <a:ext uri="{FF2B5EF4-FFF2-40B4-BE49-F238E27FC236}">
                <a16:creationId xmlns:a16="http://schemas.microsoft.com/office/drawing/2014/main" id="{0E12C8AF-F7BF-4742-BF56-057BA6C3AD62}"/>
              </a:ext>
            </a:extLst>
          </p:cNvPr>
          <p:cNvPicPr preferRelativeResize="0"/>
          <p:nvPr/>
        </p:nvPicPr>
        <p:blipFill rotWithShape="1">
          <a:blip r:embed="rId9">
            <a:alphaModFix/>
          </a:blip>
          <a:srcRect/>
          <a:stretch/>
        </p:blipFill>
        <p:spPr>
          <a:xfrm>
            <a:off x="6599948" y="5355625"/>
            <a:ext cx="4772905" cy="792437"/>
          </a:xfrm>
          <a:prstGeom prst="rect">
            <a:avLst/>
          </a:prstGeom>
          <a:noFill/>
          <a:ln>
            <a:noFill/>
          </a:ln>
        </p:spPr>
      </p:pic>
      <p:sp>
        <p:nvSpPr>
          <p:cNvPr id="46" name="Google Shape;5873;p196">
            <a:extLst>
              <a:ext uri="{FF2B5EF4-FFF2-40B4-BE49-F238E27FC236}">
                <a16:creationId xmlns:a16="http://schemas.microsoft.com/office/drawing/2014/main" id="{0A22748F-F7F7-4F17-9C84-37223C9C23B5}"/>
              </a:ext>
            </a:extLst>
          </p:cNvPr>
          <p:cNvSpPr/>
          <p:nvPr/>
        </p:nvSpPr>
        <p:spPr>
          <a:xfrm>
            <a:off x="9440582" y="5375993"/>
            <a:ext cx="2066856" cy="375848"/>
          </a:xfrm>
          <a:prstGeom prst="rect">
            <a:avLst/>
          </a:prstGeom>
          <a:solidFill>
            <a:srgbClr val="0078D4"/>
          </a:solidFill>
          <a:ln>
            <a:noFill/>
          </a:ln>
        </p:spPr>
        <p:txBody>
          <a:bodyPr spcFirstLastPara="1" wrap="square" lIns="182850" tIns="146275" rIns="182850" bIns="146275" anchor="t" anchorCtr="0">
            <a:noAutofit/>
          </a:bodyPr>
          <a:lstStyle/>
          <a:p>
            <a:pPr marL="0" marR="0" lvl="0" indent="0" algn="l" rtl="0">
              <a:spcBef>
                <a:spcPts val="0"/>
              </a:spcBef>
              <a:spcAft>
                <a:spcPts val="0"/>
              </a:spcAft>
              <a:buNone/>
            </a:pPr>
            <a:endParaRPr sz="2000">
              <a:solidFill>
                <a:srgbClr val="FFFFFF"/>
              </a:solidFill>
              <a:latin typeface="Quattrocento Sans"/>
              <a:ea typeface="Quattrocento Sans"/>
              <a:cs typeface="Quattrocento Sans"/>
              <a:sym typeface="Quattrocento Sans"/>
            </a:endParaRPr>
          </a:p>
        </p:txBody>
      </p:sp>
      <p:pic>
        <p:nvPicPr>
          <p:cNvPr id="47" name="Google Shape;5874;p196">
            <a:extLst>
              <a:ext uri="{FF2B5EF4-FFF2-40B4-BE49-F238E27FC236}">
                <a16:creationId xmlns:a16="http://schemas.microsoft.com/office/drawing/2014/main" id="{0271C0E8-E0AD-47E1-8662-FBF192B799F2}"/>
              </a:ext>
            </a:extLst>
          </p:cNvPr>
          <p:cNvPicPr preferRelativeResize="0"/>
          <p:nvPr/>
        </p:nvPicPr>
        <p:blipFill rotWithShape="1">
          <a:blip r:embed="rId9">
            <a:alphaModFix/>
          </a:blip>
          <a:srcRect l="60150" r="20119" b="63178"/>
          <a:stretch/>
        </p:blipFill>
        <p:spPr>
          <a:xfrm>
            <a:off x="9530015" y="5375993"/>
            <a:ext cx="839635" cy="260171"/>
          </a:xfrm>
          <a:prstGeom prst="rect">
            <a:avLst/>
          </a:prstGeom>
          <a:noFill/>
          <a:ln>
            <a:noFill/>
          </a:ln>
        </p:spPr>
      </p:pic>
      <p:pic>
        <p:nvPicPr>
          <p:cNvPr id="48" name="Google Shape;5875;p196">
            <a:extLst>
              <a:ext uri="{FF2B5EF4-FFF2-40B4-BE49-F238E27FC236}">
                <a16:creationId xmlns:a16="http://schemas.microsoft.com/office/drawing/2014/main" id="{F87B0BE3-E5A7-46D1-896A-19FAD9E6CC0A}"/>
              </a:ext>
            </a:extLst>
          </p:cNvPr>
          <p:cNvPicPr preferRelativeResize="0"/>
          <p:nvPr/>
        </p:nvPicPr>
        <p:blipFill rotWithShape="1">
          <a:blip r:embed="rId9">
            <a:alphaModFix/>
          </a:blip>
          <a:srcRect l="80271" t="4963" b="58216"/>
          <a:stretch/>
        </p:blipFill>
        <p:spPr>
          <a:xfrm>
            <a:off x="10505244" y="5399169"/>
            <a:ext cx="839636" cy="260171"/>
          </a:xfrm>
          <a:prstGeom prst="rect">
            <a:avLst/>
          </a:prstGeom>
          <a:noFill/>
          <a:ln>
            <a:noFill/>
          </a:ln>
        </p:spPr>
      </p:pic>
    </p:spTree>
    <p:extLst>
      <p:ext uri="{BB962C8B-B14F-4D97-AF65-F5344CB8AC3E}">
        <p14:creationId xmlns:p14="http://schemas.microsoft.com/office/powerpoint/2010/main" val="1986976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US" sz="4800" b="1" dirty="0">
                <a:latin typeface="Calibri"/>
                <a:ea typeface="Calibri"/>
                <a:cs typeface="Calibri"/>
                <a:sym typeface="Calibri"/>
              </a:rPr>
              <a:t>Azure Machine Learning service</a:t>
            </a:r>
            <a:endParaRPr lang="en-GB" dirty="0"/>
          </a:p>
        </p:txBody>
      </p:sp>
      <p:grpSp>
        <p:nvGrpSpPr>
          <p:cNvPr id="3" name="Google Shape;6327;p209">
            <a:extLst>
              <a:ext uri="{FF2B5EF4-FFF2-40B4-BE49-F238E27FC236}">
                <a16:creationId xmlns:a16="http://schemas.microsoft.com/office/drawing/2014/main" id="{CB7DEBC0-60AB-4FAB-893D-B7B4AC509C7E}"/>
              </a:ext>
            </a:extLst>
          </p:cNvPr>
          <p:cNvGrpSpPr/>
          <p:nvPr/>
        </p:nvGrpSpPr>
        <p:grpSpPr>
          <a:xfrm>
            <a:off x="11397889" y="174948"/>
            <a:ext cx="535211" cy="574688"/>
            <a:chOff x="11436930" y="6104948"/>
            <a:chExt cx="535264" cy="574688"/>
          </a:xfrm>
        </p:grpSpPr>
        <p:sp>
          <p:nvSpPr>
            <p:cNvPr id="4" name="Google Shape;6328;p209">
              <a:extLst>
                <a:ext uri="{FF2B5EF4-FFF2-40B4-BE49-F238E27FC236}">
                  <a16:creationId xmlns:a16="http://schemas.microsoft.com/office/drawing/2014/main" id="{2C993C1E-D9BD-4742-9D68-47BD67C54C01}"/>
                </a:ext>
              </a:extLst>
            </p:cNvPr>
            <p:cNvSpPr/>
            <p:nvPr/>
          </p:nvSpPr>
          <p:spPr>
            <a:xfrm>
              <a:off x="11471805" y="6521938"/>
              <a:ext cx="470062" cy="151633"/>
            </a:xfrm>
            <a:custGeom>
              <a:avLst/>
              <a:gdLst/>
              <a:ahLst/>
              <a:cxnLst/>
              <a:rect l="l" t="t" r="r" b="b"/>
              <a:pathLst>
                <a:path w="470062" h="151633" extrusionOk="0">
                  <a:moveTo>
                    <a:pt x="11372" y="146326"/>
                  </a:moveTo>
                  <a:lnTo>
                    <a:pt x="466271" y="146326"/>
                  </a:lnTo>
                  <a:lnTo>
                    <a:pt x="338900" y="11372"/>
                  </a:lnTo>
                  <a:lnTo>
                    <a:pt x="117516" y="11372"/>
                  </a:lnTo>
                  <a:close/>
                </a:path>
              </a:pathLst>
            </a:custGeom>
            <a:solidFill>
              <a:srgbClr val="153C63"/>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 name="Google Shape;6329;p209">
              <a:extLst>
                <a:ext uri="{FF2B5EF4-FFF2-40B4-BE49-F238E27FC236}">
                  <a16:creationId xmlns:a16="http://schemas.microsoft.com/office/drawing/2014/main" id="{8D75A9AC-7402-4159-8412-930126B28867}"/>
                </a:ext>
              </a:extLst>
            </p:cNvPr>
            <p:cNvSpPr/>
            <p:nvPr/>
          </p:nvSpPr>
          <p:spPr>
            <a:xfrm>
              <a:off x="11436930" y="6315717"/>
              <a:ext cx="348755" cy="363919"/>
            </a:xfrm>
            <a:custGeom>
              <a:avLst/>
              <a:gdLst/>
              <a:ahLst/>
              <a:cxnLst/>
              <a:rect l="l" t="t" r="r" b="b"/>
              <a:pathLst>
                <a:path w="348755" h="363919" extrusionOk="0">
                  <a:moveTo>
                    <a:pt x="46248" y="352547"/>
                  </a:moveTo>
                  <a:lnTo>
                    <a:pt x="11372" y="217593"/>
                  </a:lnTo>
                  <a:lnTo>
                    <a:pt x="203946" y="11372"/>
                  </a:lnTo>
                  <a:lnTo>
                    <a:pt x="338900" y="11372"/>
                  </a:lnTo>
                  <a:close/>
                </a:path>
              </a:pathLst>
            </a:custGeom>
            <a:solidFill>
              <a:srgbClr val="1C93D6"/>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 name="Google Shape;6330;p209">
              <a:extLst>
                <a:ext uri="{FF2B5EF4-FFF2-40B4-BE49-F238E27FC236}">
                  <a16:creationId xmlns:a16="http://schemas.microsoft.com/office/drawing/2014/main" id="{6FCBC32C-CCF6-4416-A857-03ECA41B6D1C}"/>
                </a:ext>
              </a:extLst>
            </p:cNvPr>
            <p:cNvSpPr/>
            <p:nvPr/>
          </p:nvSpPr>
          <p:spPr>
            <a:xfrm>
              <a:off x="11627987" y="6104948"/>
              <a:ext cx="151632" cy="227449"/>
            </a:xfrm>
            <a:custGeom>
              <a:avLst/>
              <a:gdLst/>
              <a:ahLst/>
              <a:cxnLst/>
              <a:rect l="l" t="t" r="r" b="b"/>
              <a:pathLst>
                <a:path w="151632" h="227449" extrusionOk="0">
                  <a:moveTo>
                    <a:pt x="11372" y="11372"/>
                  </a:moveTo>
                  <a:lnTo>
                    <a:pt x="147842" y="11372"/>
                  </a:lnTo>
                  <a:lnTo>
                    <a:pt x="147842" y="222142"/>
                  </a:lnTo>
                  <a:lnTo>
                    <a:pt x="12889" y="222142"/>
                  </a:lnTo>
                  <a:close/>
                </a:path>
              </a:pathLst>
            </a:custGeom>
            <a:solidFill>
              <a:srgbClr val="0478B6"/>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 name="Google Shape;6331;p209">
              <a:extLst>
                <a:ext uri="{FF2B5EF4-FFF2-40B4-BE49-F238E27FC236}">
                  <a16:creationId xmlns:a16="http://schemas.microsoft.com/office/drawing/2014/main" id="{CD69B5FC-7F3A-4339-851F-726743B22E83}"/>
                </a:ext>
              </a:extLst>
            </p:cNvPr>
            <p:cNvSpPr/>
            <p:nvPr/>
          </p:nvSpPr>
          <p:spPr>
            <a:xfrm>
              <a:off x="11714418" y="6350593"/>
              <a:ext cx="257776" cy="318429"/>
            </a:xfrm>
            <a:custGeom>
              <a:avLst/>
              <a:gdLst/>
              <a:ahLst/>
              <a:cxnLst/>
              <a:rect l="l" t="t" r="r" b="b"/>
              <a:pathLst>
                <a:path w="257776" h="318429" extrusionOk="0">
                  <a:moveTo>
                    <a:pt x="11372" y="111450"/>
                  </a:moveTo>
                  <a:lnTo>
                    <a:pt x="97803" y="11372"/>
                  </a:lnTo>
                  <a:lnTo>
                    <a:pt x="253985" y="185751"/>
                  </a:lnTo>
                  <a:lnTo>
                    <a:pt x="223659" y="317671"/>
                  </a:lnTo>
                  <a:close/>
                </a:path>
              </a:pathLst>
            </a:custGeom>
            <a:solidFill>
              <a:srgbClr val="0273B1"/>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sp>
        <p:nvSpPr>
          <p:cNvPr id="8" name="Google Shape;6333;p209">
            <a:extLst>
              <a:ext uri="{FF2B5EF4-FFF2-40B4-BE49-F238E27FC236}">
                <a16:creationId xmlns:a16="http://schemas.microsoft.com/office/drawing/2014/main" id="{76C247F3-5B66-4AB1-9F15-9A5D83E7036B}"/>
              </a:ext>
            </a:extLst>
          </p:cNvPr>
          <p:cNvSpPr txBox="1">
            <a:spLocks/>
          </p:cNvSpPr>
          <p:nvPr/>
        </p:nvSpPr>
        <p:spPr>
          <a:xfrm>
            <a:off x="426148" y="1168895"/>
            <a:ext cx="11339700" cy="271500"/>
          </a:xfrm>
          <a:prstGeom prst="rect">
            <a:avLst/>
          </a:prstGeom>
          <a:noFill/>
          <a:ln>
            <a:noFill/>
          </a:ln>
        </p:spPr>
        <p:txBody>
          <a:bodyPr spcFirstLastPara="1" wrap="square" lIns="0" tIns="0" rIns="0" bIns="0" anchor="t" anchorCtr="0">
            <a:noAutofit/>
          </a:bodyPr>
          <a:lstStyle>
            <a:lvl1pPr marL="0" marR="0" indent="0" algn="l" defTabSz="931710" rtl="0" eaLnBrk="1" fontAlgn="auto" latinLnBrk="0" hangingPunct="1">
              <a:lnSpc>
                <a:spcPct val="90000"/>
              </a:lnSpc>
              <a:spcBef>
                <a:spcPct val="20000"/>
              </a:spcBef>
              <a:spcAft>
                <a:spcPts val="0"/>
              </a:spcAft>
              <a:buClr>
                <a:schemeClr val="bg1"/>
              </a:buClr>
              <a:buSzPct val="100000"/>
              <a:buFontTx/>
              <a:buNone/>
              <a:tabLst/>
              <a:defRPr sz="3996" kern="1200" spc="0" baseline="0">
                <a:solidFill>
                  <a:srgbClr val="5C2D91"/>
                </a:solidFill>
                <a:latin typeface="+mj-lt"/>
                <a:ea typeface="+mn-ea"/>
                <a:cs typeface="+mn-cs"/>
              </a:defRPr>
            </a:lvl1pPr>
            <a:lvl2pPr marL="583554" marR="0" indent="-241033" algn="l" defTabSz="931710" rtl="0" eaLnBrk="1" fontAlgn="auto" latinLnBrk="0" hangingPunct="1">
              <a:lnSpc>
                <a:spcPct val="90000"/>
              </a:lnSpc>
              <a:spcBef>
                <a:spcPct val="20000"/>
              </a:spcBef>
              <a:spcAft>
                <a:spcPts val="0"/>
              </a:spcAft>
              <a:buClr>
                <a:schemeClr val="bg1"/>
              </a:buClr>
              <a:buSzPct val="100000"/>
              <a:buFont typeface="Symbol" panose="05050102010706020507" pitchFamily="18" charset="2"/>
              <a:buChar char="-"/>
              <a:tabLst/>
              <a:defRPr sz="2000" kern="1200" spc="0" baseline="0">
                <a:solidFill>
                  <a:srgbClr val="505050"/>
                </a:solidFill>
                <a:latin typeface="+mn-lt"/>
                <a:ea typeface="+mn-ea"/>
                <a:cs typeface="+mn-cs"/>
              </a:defRPr>
            </a:lvl2pPr>
            <a:lvl3pPr marL="799216"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gt;"/>
              <a:tabLst/>
              <a:defRPr sz="2000" kern="1200" spc="0" baseline="0">
                <a:solidFill>
                  <a:srgbClr val="505050"/>
                </a:solidFill>
                <a:latin typeface="+mn-lt"/>
                <a:ea typeface="+mn-ea"/>
                <a:cs typeface="+mn-cs"/>
              </a:defRPr>
            </a:lvl3pPr>
            <a:lvl4pPr marL="1027562" marR="0" indent="-228347" algn="l" defTabSz="931710" rtl="0" eaLnBrk="1" fontAlgn="auto" latinLnBrk="0" hangingPunct="1">
              <a:lnSpc>
                <a:spcPct val="90000"/>
              </a:lnSpc>
              <a:spcBef>
                <a:spcPct val="20000"/>
              </a:spcBef>
              <a:spcAft>
                <a:spcPts val="0"/>
              </a:spcAft>
              <a:buClr>
                <a:schemeClr val="bg1"/>
              </a:buClr>
              <a:buSzPct val="100000"/>
              <a:buFont typeface="Segoe UI" panose="020B0502040204020203" pitchFamily="34" charset="0"/>
              <a:buChar char="-"/>
              <a:tabLst/>
              <a:defRPr sz="1800" kern="1200" spc="0" baseline="0">
                <a:solidFill>
                  <a:srgbClr val="505050"/>
                </a:solidFill>
                <a:latin typeface="+mn-lt"/>
                <a:ea typeface="+mn-ea"/>
                <a:cs typeface="+mn-cs"/>
              </a:defRPr>
            </a:lvl4pPr>
            <a:lvl5pPr marL="1255909" marR="0" indent="-228347" algn="l" defTabSz="931710" rtl="0" eaLnBrk="1" fontAlgn="auto" latinLnBrk="0" hangingPunct="1">
              <a:lnSpc>
                <a:spcPct val="90000"/>
              </a:lnSpc>
              <a:spcBef>
                <a:spcPct val="20000"/>
              </a:spcBef>
              <a:spcAft>
                <a:spcPts val="0"/>
              </a:spcAft>
              <a:buClr>
                <a:schemeClr val="bg1"/>
              </a:buClr>
              <a:buSzPct val="100000"/>
              <a:buFont typeface="Arial" panose="020B0604020202020204" pitchFamily="34" charset="0"/>
              <a:buChar char="•"/>
              <a:tabLst/>
              <a:defRPr sz="1800" kern="1200" spc="0" baseline="0">
                <a:solidFill>
                  <a:srgbClr val="505050"/>
                </a:solidFill>
                <a:latin typeface="+mn-lt"/>
                <a:ea typeface="+mn-ea"/>
                <a:cs typeface="+mn-cs"/>
              </a:defRPr>
            </a:lvl5pPr>
            <a:lvl6pPr marL="2562202"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6pPr>
            <a:lvl7pPr marL="3028058"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7pPr>
            <a:lvl8pPr marL="3493914"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8pPr>
            <a:lvl9pPr marL="3959770" indent="-232928" algn="l" defTabSz="931710" rtl="0" eaLnBrk="1" latinLnBrk="0" hangingPunct="1">
              <a:spcBef>
                <a:spcPct val="20000"/>
              </a:spcBef>
              <a:buFont typeface="Arial" pitchFamily="34" charset="0"/>
              <a:buChar char="•"/>
              <a:defRPr sz="1998" kern="1200">
                <a:solidFill>
                  <a:schemeClr val="tx1"/>
                </a:solidFill>
                <a:latin typeface="+mn-lt"/>
                <a:ea typeface="+mn-ea"/>
                <a:cs typeface="+mn-cs"/>
              </a:defRPr>
            </a:lvl9pPr>
          </a:lstStyle>
          <a:p>
            <a:pPr>
              <a:spcBef>
                <a:spcPts val="0"/>
              </a:spcBef>
              <a:buClr>
                <a:srgbClr val="000000"/>
              </a:buClr>
              <a:buSzPts val="1800"/>
            </a:pPr>
            <a:r>
              <a:rPr lang="en-GB" sz="2400" dirty="0"/>
              <a:t>Bring AI to everyone with an end-to-end, scalable, trusted platform</a:t>
            </a:r>
          </a:p>
        </p:txBody>
      </p:sp>
      <p:grpSp>
        <p:nvGrpSpPr>
          <p:cNvPr id="9" name="Google Shape;6334;p209">
            <a:extLst>
              <a:ext uri="{FF2B5EF4-FFF2-40B4-BE49-F238E27FC236}">
                <a16:creationId xmlns:a16="http://schemas.microsoft.com/office/drawing/2014/main" id="{4694C803-B368-4468-B79C-AE03069AB6F6}"/>
              </a:ext>
            </a:extLst>
          </p:cNvPr>
          <p:cNvGrpSpPr/>
          <p:nvPr/>
        </p:nvGrpSpPr>
        <p:grpSpPr>
          <a:xfrm>
            <a:off x="6760587" y="1859639"/>
            <a:ext cx="4023498" cy="4016700"/>
            <a:chOff x="6760399" y="1859639"/>
            <a:chExt cx="4023900" cy="4016700"/>
          </a:xfrm>
        </p:grpSpPr>
        <p:sp>
          <p:nvSpPr>
            <p:cNvPr id="10" name="Google Shape;6335;p209">
              <a:extLst>
                <a:ext uri="{FF2B5EF4-FFF2-40B4-BE49-F238E27FC236}">
                  <a16:creationId xmlns:a16="http://schemas.microsoft.com/office/drawing/2014/main" id="{C71FB35A-5164-405D-B20C-AA273A35D8F6}"/>
                </a:ext>
              </a:extLst>
            </p:cNvPr>
            <p:cNvSpPr/>
            <p:nvPr/>
          </p:nvSpPr>
          <p:spPr>
            <a:xfrm>
              <a:off x="6826028" y="1925310"/>
              <a:ext cx="748200" cy="748200"/>
            </a:xfrm>
            <a:prstGeom prst="ellipse">
              <a:avLst/>
            </a:prstGeom>
            <a:solidFill>
              <a:schemeClr val="lt1"/>
            </a:solidFill>
            <a:ln w="9525" cap="flat" cmpd="sng">
              <a:solidFill>
                <a:srgbClr val="BFBFBF"/>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2400"/>
                <a:buFont typeface="Quattrocento Sans"/>
                <a:buNone/>
              </a:pPr>
              <a:endParaRPr sz="2400" b="0" i="0" u="none" strike="noStrike" cap="none">
                <a:solidFill>
                  <a:srgbClr val="FFFFFF"/>
                </a:solidFill>
                <a:latin typeface="Quattrocento Sans"/>
                <a:ea typeface="Quattrocento Sans"/>
                <a:cs typeface="Quattrocento Sans"/>
                <a:sym typeface="Quattrocento Sans"/>
              </a:endParaRPr>
            </a:p>
          </p:txBody>
        </p:sp>
        <p:sp>
          <p:nvSpPr>
            <p:cNvPr id="11" name="Google Shape;6336;p209">
              <a:extLst>
                <a:ext uri="{FF2B5EF4-FFF2-40B4-BE49-F238E27FC236}">
                  <a16:creationId xmlns:a16="http://schemas.microsoft.com/office/drawing/2014/main" id="{6D98549F-34FF-4875-9A23-C16EAC209C9A}"/>
                </a:ext>
              </a:extLst>
            </p:cNvPr>
            <p:cNvSpPr/>
            <p:nvPr/>
          </p:nvSpPr>
          <p:spPr>
            <a:xfrm rot="10800000" flipH="1">
              <a:off x="6760399" y="1859639"/>
              <a:ext cx="879600" cy="879600"/>
            </a:xfrm>
            <a:prstGeom prst="arc">
              <a:avLst>
                <a:gd name="adj1" fmla="val 16200000"/>
                <a:gd name="adj2" fmla="val 0"/>
              </a:avLst>
            </a:prstGeom>
            <a:noFill/>
            <a:ln w="9525" cap="flat" cmpd="sng">
              <a:solidFill>
                <a:srgbClr val="BFBFBF"/>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2400"/>
                <a:buFont typeface="Quattrocento Sans"/>
                <a:buNone/>
              </a:pPr>
              <a:endParaRPr sz="2400" b="0" i="0" u="none" strike="noStrike" cap="none">
                <a:solidFill>
                  <a:srgbClr val="FFFFFF"/>
                </a:solidFill>
                <a:latin typeface="Quattrocento Sans"/>
                <a:ea typeface="Quattrocento Sans"/>
                <a:cs typeface="Quattrocento Sans"/>
                <a:sym typeface="Quattrocento Sans"/>
              </a:endParaRPr>
            </a:p>
          </p:txBody>
        </p:sp>
        <p:cxnSp>
          <p:nvCxnSpPr>
            <p:cNvPr id="12" name="Google Shape;6337;p209">
              <a:extLst>
                <a:ext uri="{FF2B5EF4-FFF2-40B4-BE49-F238E27FC236}">
                  <a16:creationId xmlns:a16="http://schemas.microsoft.com/office/drawing/2014/main" id="{85F5501D-3BEF-4F72-A4BE-60F03C021428}"/>
                </a:ext>
              </a:extLst>
            </p:cNvPr>
            <p:cNvCxnSpPr>
              <a:stCxn id="11" idx="2"/>
            </p:cNvCxnSpPr>
            <p:nvPr/>
          </p:nvCxnSpPr>
          <p:spPr>
            <a:xfrm>
              <a:off x="7639999" y="2299439"/>
              <a:ext cx="3144300" cy="0"/>
            </a:xfrm>
            <a:prstGeom prst="straightConnector1">
              <a:avLst/>
            </a:prstGeom>
            <a:noFill/>
            <a:ln w="9525" cap="flat" cmpd="sng">
              <a:solidFill>
                <a:srgbClr val="BFBFBF"/>
              </a:solidFill>
              <a:prstDash val="solid"/>
              <a:round/>
              <a:headEnd type="none" w="sm" len="sm"/>
              <a:tailEnd type="none" w="sm" len="sm"/>
            </a:ln>
          </p:spPr>
        </p:cxnSp>
        <p:cxnSp>
          <p:nvCxnSpPr>
            <p:cNvPr id="13" name="Google Shape;6338;p209">
              <a:extLst>
                <a:ext uri="{FF2B5EF4-FFF2-40B4-BE49-F238E27FC236}">
                  <a16:creationId xmlns:a16="http://schemas.microsoft.com/office/drawing/2014/main" id="{88342A9F-8D42-4C94-BBD7-0377AECBEDFB}"/>
                </a:ext>
              </a:extLst>
            </p:cNvPr>
            <p:cNvCxnSpPr>
              <a:stCxn id="11" idx="0"/>
            </p:cNvCxnSpPr>
            <p:nvPr/>
          </p:nvCxnSpPr>
          <p:spPr>
            <a:xfrm>
              <a:off x="7200199" y="2739239"/>
              <a:ext cx="0" cy="3137100"/>
            </a:xfrm>
            <a:prstGeom prst="straightConnector1">
              <a:avLst/>
            </a:prstGeom>
            <a:noFill/>
            <a:ln w="9525" cap="flat" cmpd="sng">
              <a:solidFill>
                <a:srgbClr val="BFBFBF"/>
              </a:solidFill>
              <a:prstDash val="solid"/>
              <a:round/>
              <a:headEnd type="none" w="sm" len="sm"/>
              <a:tailEnd type="none" w="sm" len="sm"/>
            </a:ln>
          </p:spPr>
        </p:cxnSp>
        <p:sp>
          <p:nvSpPr>
            <p:cNvPr id="14" name="Google Shape;6339;p209">
              <a:extLst>
                <a:ext uri="{FF2B5EF4-FFF2-40B4-BE49-F238E27FC236}">
                  <a16:creationId xmlns:a16="http://schemas.microsoft.com/office/drawing/2014/main" id="{9B55CEA7-5F89-46E2-8D38-16F117BC4324}"/>
                </a:ext>
              </a:extLst>
            </p:cNvPr>
            <p:cNvSpPr/>
            <p:nvPr/>
          </p:nvSpPr>
          <p:spPr>
            <a:xfrm>
              <a:off x="7662492" y="2067417"/>
              <a:ext cx="2814000" cy="2196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78D7"/>
                </a:buClr>
                <a:buSzPts val="1400"/>
                <a:buFont typeface="Quattrocento Sans"/>
                <a:buNone/>
              </a:pPr>
              <a:r>
                <a:rPr lang="en-US" sz="1400" b="0" i="0" u="none" strike="noStrike" cap="none">
                  <a:solidFill>
                    <a:srgbClr val="0078D7"/>
                  </a:solidFill>
                  <a:latin typeface="Quattrocento Sans"/>
                  <a:ea typeface="Quattrocento Sans"/>
                  <a:cs typeface="Quattrocento Sans"/>
                  <a:sym typeface="Quattrocento Sans"/>
                </a:rPr>
                <a:t>Built with your needs in mind</a:t>
              </a:r>
              <a:endParaRPr sz="1400"/>
            </a:p>
          </p:txBody>
        </p:sp>
        <p:sp>
          <p:nvSpPr>
            <p:cNvPr id="15" name="Google Shape;6340;p209">
              <a:extLst>
                <a:ext uri="{FF2B5EF4-FFF2-40B4-BE49-F238E27FC236}">
                  <a16:creationId xmlns:a16="http://schemas.microsoft.com/office/drawing/2014/main" id="{BFE4C49D-E065-47EA-A9FE-D4446BA34DCB}"/>
                </a:ext>
              </a:extLst>
            </p:cNvPr>
            <p:cNvSpPr/>
            <p:nvPr/>
          </p:nvSpPr>
          <p:spPr>
            <a:xfrm>
              <a:off x="7469989" y="4912998"/>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Support for open source frameworks</a:t>
              </a:r>
              <a:endParaRPr sz="1400"/>
            </a:p>
          </p:txBody>
        </p:sp>
        <p:sp>
          <p:nvSpPr>
            <p:cNvPr id="16" name="Google Shape;6341;p209">
              <a:extLst>
                <a:ext uri="{FF2B5EF4-FFF2-40B4-BE49-F238E27FC236}">
                  <a16:creationId xmlns:a16="http://schemas.microsoft.com/office/drawing/2014/main" id="{39755AED-BB71-4287-AB67-C1AF597CE473}"/>
                </a:ext>
              </a:extLst>
            </p:cNvPr>
            <p:cNvSpPr/>
            <p:nvPr/>
          </p:nvSpPr>
          <p:spPr>
            <a:xfrm>
              <a:off x="7151769" y="2924678"/>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7" name="Google Shape;6342;p209">
              <a:extLst>
                <a:ext uri="{FF2B5EF4-FFF2-40B4-BE49-F238E27FC236}">
                  <a16:creationId xmlns:a16="http://schemas.microsoft.com/office/drawing/2014/main" id="{039DEFFB-A4DA-4F2E-8EE7-5144224C26F6}"/>
                </a:ext>
              </a:extLst>
            </p:cNvPr>
            <p:cNvSpPr/>
            <p:nvPr/>
          </p:nvSpPr>
          <p:spPr>
            <a:xfrm>
              <a:off x="7485109" y="3387520"/>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Managed compute</a:t>
              </a:r>
              <a:endParaRPr sz="1400"/>
            </a:p>
          </p:txBody>
        </p:sp>
        <p:sp>
          <p:nvSpPr>
            <p:cNvPr id="18" name="Google Shape;6343;p209">
              <a:extLst>
                <a:ext uri="{FF2B5EF4-FFF2-40B4-BE49-F238E27FC236}">
                  <a16:creationId xmlns:a16="http://schemas.microsoft.com/office/drawing/2014/main" id="{B35146B0-346A-491A-955E-E5559575C870}"/>
                </a:ext>
              </a:extLst>
            </p:cNvPr>
            <p:cNvSpPr/>
            <p:nvPr/>
          </p:nvSpPr>
          <p:spPr>
            <a:xfrm>
              <a:off x="7151769" y="3432813"/>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9" name="Google Shape;6344;p209">
              <a:extLst>
                <a:ext uri="{FF2B5EF4-FFF2-40B4-BE49-F238E27FC236}">
                  <a16:creationId xmlns:a16="http://schemas.microsoft.com/office/drawing/2014/main" id="{B21377AE-1444-4CCE-BDCE-3868B94AAB22}"/>
                </a:ext>
              </a:extLst>
            </p:cNvPr>
            <p:cNvSpPr/>
            <p:nvPr/>
          </p:nvSpPr>
          <p:spPr>
            <a:xfrm>
              <a:off x="7151769" y="3940948"/>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20" name="Google Shape;6345;p209">
              <a:extLst>
                <a:ext uri="{FF2B5EF4-FFF2-40B4-BE49-F238E27FC236}">
                  <a16:creationId xmlns:a16="http://schemas.microsoft.com/office/drawing/2014/main" id="{8295F0D1-1AE2-4505-8AF9-1351A76C535B}"/>
                </a:ext>
              </a:extLst>
            </p:cNvPr>
            <p:cNvSpPr/>
            <p:nvPr/>
          </p:nvSpPr>
          <p:spPr>
            <a:xfrm>
              <a:off x="7486352" y="4391401"/>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DevOps for machine learning</a:t>
              </a:r>
              <a:endParaRPr sz="1400"/>
            </a:p>
          </p:txBody>
        </p:sp>
        <p:sp>
          <p:nvSpPr>
            <p:cNvPr id="21" name="Google Shape;6346;p209">
              <a:extLst>
                <a:ext uri="{FF2B5EF4-FFF2-40B4-BE49-F238E27FC236}">
                  <a16:creationId xmlns:a16="http://schemas.microsoft.com/office/drawing/2014/main" id="{8BEE99B1-DB39-4BB5-BE83-ADADF8738748}"/>
                </a:ext>
              </a:extLst>
            </p:cNvPr>
            <p:cNvSpPr/>
            <p:nvPr/>
          </p:nvSpPr>
          <p:spPr>
            <a:xfrm>
              <a:off x="7151769" y="4449083"/>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22" name="Google Shape;6347;p209">
              <a:extLst>
                <a:ext uri="{FF2B5EF4-FFF2-40B4-BE49-F238E27FC236}">
                  <a16:creationId xmlns:a16="http://schemas.microsoft.com/office/drawing/2014/main" id="{627082E9-DC27-487C-8AC3-F1DE61C4D60E}"/>
                </a:ext>
              </a:extLst>
            </p:cNvPr>
            <p:cNvSpPr/>
            <p:nvPr/>
          </p:nvSpPr>
          <p:spPr>
            <a:xfrm>
              <a:off x="7486352" y="3898366"/>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Simple deployment</a:t>
              </a:r>
              <a:endParaRPr sz="1400"/>
            </a:p>
          </p:txBody>
        </p:sp>
        <p:sp>
          <p:nvSpPr>
            <p:cNvPr id="23" name="Google Shape;6348;p209">
              <a:extLst>
                <a:ext uri="{FF2B5EF4-FFF2-40B4-BE49-F238E27FC236}">
                  <a16:creationId xmlns:a16="http://schemas.microsoft.com/office/drawing/2014/main" id="{026B8AEB-2A0E-481B-A353-309A41789B23}"/>
                </a:ext>
              </a:extLst>
            </p:cNvPr>
            <p:cNvSpPr/>
            <p:nvPr/>
          </p:nvSpPr>
          <p:spPr>
            <a:xfrm>
              <a:off x="7151769" y="4957218"/>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24" name="Google Shape;6349;p209">
              <a:extLst>
                <a:ext uri="{FF2B5EF4-FFF2-40B4-BE49-F238E27FC236}">
                  <a16:creationId xmlns:a16="http://schemas.microsoft.com/office/drawing/2014/main" id="{1C19BE81-5A07-417B-9F51-8C7B49D6F997}"/>
                </a:ext>
              </a:extLst>
            </p:cNvPr>
            <p:cNvSpPr/>
            <p:nvPr/>
          </p:nvSpPr>
          <p:spPr>
            <a:xfrm>
              <a:off x="7151769" y="5465355"/>
              <a:ext cx="96900" cy="96900"/>
            </a:xfrm>
            <a:prstGeom prst="ellipse">
              <a:avLst/>
            </a:prstGeom>
            <a:solidFill>
              <a:srgbClr val="A5A5A5"/>
            </a:solidFill>
            <a:ln w="25400"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ctr" rtl="0">
                <a:lnSpc>
                  <a:spcPct val="100000"/>
                </a:lnSpc>
                <a:spcBef>
                  <a:spcPts val="0"/>
                </a:spcBef>
                <a:spcAft>
                  <a:spcPts val="0"/>
                </a:spcAft>
                <a:buClr>
                  <a:schemeClr val="lt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25" name="Google Shape;6350;p209">
              <a:extLst>
                <a:ext uri="{FF2B5EF4-FFF2-40B4-BE49-F238E27FC236}">
                  <a16:creationId xmlns:a16="http://schemas.microsoft.com/office/drawing/2014/main" id="{A3AD5382-1026-40C8-8A7D-CF54058BF133}"/>
                </a:ext>
              </a:extLst>
            </p:cNvPr>
            <p:cNvSpPr/>
            <p:nvPr/>
          </p:nvSpPr>
          <p:spPr>
            <a:xfrm>
              <a:off x="7468746" y="2887423"/>
              <a:ext cx="30174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Automated machine learning</a:t>
              </a:r>
              <a:endParaRPr sz="1400"/>
            </a:p>
          </p:txBody>
        </p:sp>
        <p:sp>
          <p:nvSpPr>
            <p:cNvPr id="26" name="Google Shape;6351;p209" title="Icon of a gear with a wrench">
              <a:extLst>
                <a:ext uri="{FF2B5EF4-FFF2-40B4-BE49-F238E27FC236}">
                  <a16:creationId xmlns:a16="http://schemas.microsoft.com/office/drawing/2014/main" id="{457866F7-EA1B-4F57-88DB-C7ECB54D5AC3}"/>
                </a:ext>
              </a:extLst>
            </p:cNvPr>
            <p:cNvSpPr/>
            <p:nvPr/>
          </p:nvSpPr>
          <p:spPr>
            <a:xfrm>
              <a:off x="6987276" y="2103429"/>
              <a:ext cx="425804" cy="392062"/>
            </a:xfrm>
            <a:custGeom>
              <a:avLst/>
              <a:gdLst/>
              <a:ahLst/>
              <a:cxnLst/>
              <a:rect l="l" t="t" r="r" b="b"/>
              <a:pathLst>
                <a:path w="356" h="328" extrusionOk="0">
                  <a:moveTo>
                    <a:pt x="224" y="273"/>
                  </a:moveTo>
                  <a:cubicBezTo>
                    <a:pt x="213" y="284"/>
                    <a:pt x="195" y="291"/>
                    <a:pt x="181" y="295"/>
                  </a:cubicBezTo>
                  <a:cubicBezTo>
                    <a:pt x="181" y="295"/>
                    <a:pt x="181" y="295"/>
                    <a:pt x="181" y="328"/>
                  </a:cubicBezTo>
                  <a:cubicBezTo>
                    <a:pt x="181" y="328"/>
                    <a:pt x="181" y="328"/>
                    <a:pt x="121" y="328"/>
                  </a:cubicBezTo>
                  <a:cubicBezTo>
                    <a:pt x="121" y="328"/>
                    <a:pt x="121" y="328"/>
                    <a:pt x="121" y="291"/>
                  </a:cubicBezTo>
                  <a:cubicBezTo>
                    <a:pt x="96" y="287"/>
                    <a:pt x="75" y="273"/>
                    <a:pt x="57" y="254"/>
                  </a:cubicBezTo>
                  <a:cubicBezTo>
                    <a:pt x="57" y="254"/>
                    <a:pt x="57" y="254"/>
                    <a:pt x="28" y="269"/>
                  </a:cubicBezTo>
                  <a:cubicBezTo>
                    <a:pt x="28" y="269"/>
                    <a:pt x="28" y="269"/>
                    <a:pt x="0" y="214"/>
                  </a:cubicBezTo>
                  <a:cubicBezTo>
                    <a:pt x="0" y="214"/>
                    <a:pt x="0" y="214"/>
                    <a:pt x="28" y="199"/>
                  </a:cubicBezTo>
                  <a:cubicBezTo>
                    <a:pt x="25" y="188"/>
                    <a:pt x="21" y="177"/>
                    <a:pt x="21" y="162"/>
                  </a:cubicBezTo>
                  <a:cubicBezTo>
                    <a:pt x="21" y="151"/>
                    <a:pt x="25" y="136"/>
                    <a:pt x="28" y="125"/>
                  </a:cubicBezTo>
                  <a:cubicBezTo>
                    <a:pt x="28" y="125"/>
                    <a:pt x="28" y="125"/>
                    <a:pt x="0" y="111"/>
                  </a:cubicBezTo>
                  <a:cubicBezTo>
                    <a:pt x="0" y="111"/>
                    <a:pt x="0" y="111"/>
                    <a:pt x="28" y="55"/>
                  </a:cubicBezTo>
                  <a:cubicBezTo>
                    <a:pt x="28" y="55"/>
                    <a:pt x="28" y="55"/>
                    <a:pt x="57" y="70"/>
                  </a:cubicBezTo>
                  <a:cubicBezTo>
                    <a:pt x="75" y="52"/>
                    <a:pt x="96" y="37"/>
                    <a:pt x="121" y="33"/>
                  </a:cubicBezTo>
                  <a:cubicBezTo>
                    <a:pt x="121" y="33"/>
                    <a:pt x="121" y="33"/>
                    <a:pt x="121" y="0"/>
                  </a:cubicBezTo>
                  <a:cubicBezTo>
                    <a:pt x="121" y="0"/>
                    <a:pt x="121" y="0"/>
                    <a:pt x="181" y="0"/>
                  </a:cubicBezTo>
                  <a:cubicBezTo>
                    <a:pt x="181" y="0"/>
                    <a:pt x="181" y="0"/>
                    <a:pt x="181" y="30"/>
                  </a:cubicBezTo>
                  <a:cubicBezTo>
                    <a:pt x="206" y="37"/>
                    <a:pt x="231" y="52"/>
                    <a:pt x="249" y="70"/>
                  </a:cubicBezTo>
                  <a:cubicBezTo>
                    <a:pt x="249" y="70"/>
                    <a:pt x="249" y="70"/>
                    <a:pt x="274" y="55"/>
                  </a:cubicBezTo>
                  <a:cubicBezTo>
                    <a:pt x="274" y="55"/>
                    <a:pt x="274" y="55"/>
                    <a:pt x="306" y="111"/>
                  </a:cubicBezTo>
                  <a:cubicBezTo>
                    <a:pt x="306" y="111"/>
                    <a:pt x="306" y="111"/>
                    <a:pt x="277" y="125"/>
                  </a:cubicBezTo>
                  <a:cubicBezTo>
                    <a:pt x="281" y="136"/>
                    <a:pt x="282" y="150"/>
                    <a:pt x="282" y="162"/>
                  </a:cubicBezTo>
                  <a:cubicBezTo>
                    <a:pt x="282" y="169"/>
                    <a:pt x="282" y="178"/>
                    <a:pt x="279" y="188"/>
                  </a:cubicBezTo>
                  <a:moveTo>
                    <a:pt x="186" y="100"/>
                  </a:moveTo>
                  <a:cubicBezTo>
                    <a:pt x="176" y="93"/>
                    <a:pt x="165" y="89"/>
                    <a:pt x="150" y="89"/>
                  </a:cubicBezTo>
                  <a:cubicBezTo>
                    <a:pt x="107" y="89"/>
                    <a:pt x="75" y="126"/>
                    <a:pt x="75" y="166"/>
                  </a:cubicBezTo>
                  <a:cubicBezTo>
                    <a:pt x="75" y="195"/>
                    <a:pt x="85" y="217"/>
                    <a:pt x="107" y="231"/>
                  </a:cubicBezTo>
                  <a:moveTo>
                    <a:pt x="209" y="238"/>
                  </a:moveTo>
                  <a:cubicBezTo>
                    <a:pt x="310" y="302"/>
                    <a:pt x="310" y="302"/>
                    <a:pt x="310" y="302"/>
                  </a:cubicBezTo>
                  <a:cubicBezTo>
                    <a:pt x="323" y="310"/>
                    <a:pt x="340" y="307"/>
                    <a:pt x="348" y="294"/>
                  </a:cubicBezTo>
                  <a:cubicBezTo>
                    <a:pt x="356" y="282"/>
                    <a:pt x="353" y="265"/>
                    <a:pt x="340" y="256"/>
                  </a:cubicBezTo>
                  <a:cubicBezTo>
                    <a:pt x="237" y="195"/>
                    <a:pt x="237" y="195"/>
                    <a:pt x="237" y="195"/>
                  </a:cubicBezTo>
                  <a:cubicBezTo>
                    <a:pt x="235" y="194"/>
                    <a:pt x="235" y="194"/>
                    <a:pt x="235" y="194"/>
                  </a:cubicBezTo>
                  <a:cubicBezTo>
                    <a:pt x="236" y="189"/>
                    <a:pt x="235" y="184"/>
                    <a:pt x="234" y="179"/>
                  </a:cubicBezTo>
                  <a:cubicBezTo>
                    <a:pt x="228" y="151"/>
                    <a:pt x="200" y="132"/>
                    <a:pt x="172" y="139"/>
                  </a:cubicBezTo>
                  <a:cubicBezTo>
                    <a:pt x="162" y="141"/>
                    <a:pt x="152" y="146"/>
                    <a:pt x="145" y="153"/>
                  </a:cubicBezTo>
                  <a:cubicBezTo>
                    <a:pt x="194" y="183"/>
                    <a:pt x="194" y="183"/>
                    <a:pt x="194" y="183"/>
                  </a:cubicBezTo>
                  <a:cubicBezTo>
                    <a:pt x="182" y="199"/>
                    <a:pt x="182" y="199"/>
                    <a:pt x="182" y="199"/>
                  </a:cubicBezTo>
                  <a:cubicBezTo>
                    <a:pt x="135" y="169"/>
                    <a:pt x="135" y="169"/>
                    <a:pt x="135" y="169"/>
                  </a:cubicBezTo>
                  <a:cubicBezTo>
                    <a:pt x="131" y="179"/>
                    <a:pt x="129" y="190"/>
                    <a:pt x="132" y="201"/>
                  </a:cubicBezTo>
                  <a:cubicBezTo>
                    <a:pt x="138" y="229"/>
                    <a:pt x="165" y="247"/>
                    <a:pt x="194" y="241"/>
                  </a:cubicBezTo>
                  <a:cubicBezTo>
                    <a:pt x="198" y="240"/>
                    <a:pt x="203" y="239"/>
                    <a:pt x="207" y="237"/>
                  </a:cubicBezTo>
                  <a:lnTo>
                    <a:pt x="209" y="238"/>
                  </a:lnTo>
                  <a:close/>
                </a:path>
              </a:pathLst>
            </a:custGeom>
            <a:noFill/>
            <a:ln w="12700" cap="sq"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sp>
        <p:nvSpPr>
          <p:cNvPr id="27" name="Google Shape;6352;p209">
            <a:extLst>
              <a:ext uri="{FF2B5EF4-FFF2-40B4-BE49-F238E27FC236}">
                <a16:creationId xmlns:a16="http://schemas.microsoft.com/office/drawing/2014/main" id="{524DA9B2-4D79-49A5-992B-C0AF75D7D8B9}"/>
              </a:ext>
            </a:extLst>
          </p:cNvPr>
          <p:cNvSpPr txBox="1"/>
          <p:nvPr/>
        </p:nvSpPr>
        <p:spPr>
          <a:xfrm>
            <a:off x="4169345" y="6393319"/>
            <a:ext cx="3853200" cy="614400"/>
          </a:xfrm>
          <a:prstGeom prst="rect">
            <a:avLst/>
          </a:prstGeom>
          <a:noFill/>
          <a:ln>
            <a:noFill/>
          </a:ln>
        </p:spPr>
        <p:txBody>
          <a:bodyPr spcFirstLastPara="1" wrap="square" lIns="358525" tIns="179275" rIns="89575" bIns="146175" anchor="t" anchorCtr="0">
            <a:noAutofit/>
          </a:bodyPr>
          <a:lstStyle/>
          <a:p>
            <a:pPr marL="0" marR="0" lvl="0" indent="0" algn="ctr"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Seamlessly integrated with the Azure Portfolio</a:t>
            </a:r>
            <a:endParaRPr sz="1400"/>
          </a:p>
        </p:txBody>
      </p:sp>
      <p:cxnSp>
        <p:nvCxnSpPr>
          <p:cNvPr id="28" name="Google Shape;6353;p209">
            <a:extLst>
              <a:ext uri="{FF2B5EF4-FFF2-40B4-BE49-F238E27FC236}">
                <a16:creationId xmlns:a16="http://schemas.microsoft.com/office/drawing/2014/main" id="{A933750B-2A11-42DC-BDDA-C9966446A243}"/>
              </a:ext>
            </a:extLst>
          </p:cNvPr>
          <p:cNvCxnSpPr/>
          <p:nvPr/>
        </p:nvCxnSpPr>
        <p:spPr>
          <a:xfrm rot="10800000">
            <a:off x="1232683" y="6438995"/>
            <a:ext cx="9726600" cy="0"/>
          </a:xfrm>
          <a:prstGeom prst="straightConnector1">
            <a:avLst/>
          </a:prstGeom>
          <a:noFill/>
          <a:ln w="9525" cap="flat" cmpd="sng">
            <a:solidFill>
              <a:schemeClr val="dk2"/>
            </a:solidFill>
            <a:prstDash val="solid"/>
            <a:round/>
            <a:headEnd type="triangle" w="med" len="med"/>
            <a:tailEnd type="triangle" w="med" len="med"/>
          </a:ln>
        </p:spPr>
      </p:cxnSp>
      <p:grpSp>
        <p:nvGrpSpPr>
          <p:cNvPr id="29" name="Google Shape;6354;p209">
            <a:extLst>
              <a:ext uri="{FF2B5EF4-FFF2-40B4-BE49-F238E27FC236}">
                <a16:creationId xmlns:a16="http://schemas.microsoft.com/office/drawing/2014/main" id="{51D1A66B-BBAE-4707-A4F2-A1DE2611F143}"/>
              </a:ext>
            </a:extLst>
          </p:cNvPr>
          <p:cNvGrpSpPr/>
          <p:nvPr/>
        </p:nvGrpSpPr>
        <p:grpSpPr>
          <a:xfrm>
            <a:off x="1671037" y="1991303"/>
            <a:ext cx="4861709" cy="675942"/>
            <a:chOff x="1670339" y="1991304"/>
            <a:chExt cx="4862196" cy="675942"/>
          </a:xfrm>
        </p:grpSpPr>
        <p:sp>
          <p:nvSpPr>
            <p:cNvPr id="30" name="Google Shape;6355;p209">
              <a:extLst>
                <a:ext uri="{FF2B5EF4-FFF2-40B4-BE49-F238E27FC236}">
                  <a16:creationId xmlns:a16="http://schemas.microsoft.com/office/drawing/2014/main" id="{E777495D-BCC7-4DFE-8C4E-BF336BF7645E}"/>
                </a:ext>
              </a:extLst>
            </p:cNvPr>
            <p:cNvSpPr/>
            <p:nvPr/>
          </p:nvSpPr>
          <p:spPr>
            <a:xfrm>
              <a:off x="3124235" y="2211781"/>
              <a:ext cx="3408300" cy="21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8D7"/>
                </a:buClr>
                <a:buSzPts val="1400"/>
                <a:buFont typeface="Quattrocento Sans"/>
                <a:buNone/>
              </a:pPr>
              <a:r>
                <a:rPr lang="en-US" sz="1400" b="1" i="0" u="none" strike="noStrike" cap="none">
                  <a:solidFill>
                    <a:srgbClr val="0078D7"/>
                  </a:solidFill>
                  <a:latin typeface="Quattrocento Sans"/>
                  <a:ea typeface="Quattrocento Sans"/>
                  <a:cs typeface="Quattrocento Sans"/>
                  <a:sym typeface="Quattrocento Sans"/>
                </a:rPr>
                <a:t>Boost your data science productivity</a:t>
              </a:r>
              <a:endParaRPr sz="1400"/>
            </a:p>
          </p:txBody>
        </p:sp>
        <p:cxnSp>
          <p:nvCxnSpPr>
            <p:cNvPr id="31" name="Google Shape;6356;p209">
              <a:extLst>
                <a:ext uri="{FF2B5EF4-FFF2-40B4-BE49-F238E27FC236}">
                  <a16:creationId xmlns:a16="http://schemas.microsoft.com/office/drawing/2014/main" id="{30A6044E-1B83-404B-8243-57B5C26780D0}"/>
                </a:ext>
              </a:extLst>
            </p:cNvPr>
            <p:cNvCxnSpPr/>
            <p:nvPr/>
          </p:nvCxnSpPr>
          <p:spPr>
            <a:xfrm>
              <a:off x="2844745" y="2033380"/>
              <a:ext cx="0" cy="603000"/>
            </a:xfrm>
            <a:prstGeom prst="straightConnector1">
              <a:avLst/>
            </a:prstGeom>
            <a:noFill/>
            <a:ln w="12700" cap="rnd" cmpd="sng">
              <a:solidFill>
                <a:srgbClr val="BFBFBF"/>
              </a:solidFill>
              <a:prstDash val="dash"/>
              <a:round/>
              <a:headEnd type="none" w="sm" len="sm"/>
              <a:tailEnd type="none" w="sm" len="sm"/>
            </a:ln>
          </p:spPr>
        </p:cxnSp>
        <p:grpSp>
          <p:nvGrpSpPr>
            <p:cNvPr id="32" name="Google Shape;6357;p209">
              <a:extLst>
                <a:ext uri="{FF2B5EF4-FFF2-40B4-BE49-F238E27FC236}">
                  <a16:creationId xmlns:a16="http://schemas.microsoft.com/office/drawing/2014/main" id="{ACBBCE8D-31E9-4E90-8475-65CDF2402189}"/>
                </a:ext>
              </a:extLst>
            </p:cNvPr>
            <p:cNvGrpSpPr/>
            <p:nvPr/>
          </p:nvGrpSpPr>
          <p:grpSpPr>
            <a:xfrm>
              <a:off x="1670339" y="1991304"/>
              <a:ext cx="675942" cy="675942"/>
              <a:chOff x="158078" y="2047683"/>
              <a:chExt cx="2143125" cy="2143125"/>
            </a:xfrm>
          </p:grpSpPr>
          <p:sp>
            <p:nvSpPr>
              <p:cNvPr id="33" name="Google Shape;6358;p209">
                <a:extLst>
                  <a:ext uri="{FF2B5EF4-FFF2-40B4-BE49-F238E27FC236}">
                    <a16:creationId xmlns:a16="http://schemas.microsoft.com/office/drawing/2014/main" id="{B4D1FC64-1EDA-4991-A0FB-015461D642B6}"/>
                  </a:ext>
                </a:extLst>
              </p:cNvPr>
              <p:cNvSpPr/>
              <p:nvPr/>
            </p:nvSpPr>
            <p:spPr>
              <a:xfrm>
                <a:off x="158078" y="2047683"/>
                <a:ext cx="2143125" cy="2143125"/>
              </a:xfrm>
              <a:custGeom>
                <a:avLst/>
                <a:gdLst/>
                <a:ahLst/>
                <a:cxnLst/>
                <a:rect l="l" t="t" r="r" b="b"/>
                <a:pathLst>
                  <a:path w="2143125" h="2143125" extrusionOk="0">
                    <a:moveTo>
                      <a:pt x="1080292" y="7144"/>
                    </a:moveTo>
                    <a:lnTo>
                      <a:pt x="2137577" y="404012"/>
                    </a:lnTo>
                    <a:lnTo>
                      <a:pt x="2137577" y="1734342"/>
                    </a:lnTo>
                    <a:lnTo>
                      <a:pt x="1089817" y="2140745"/>
                    </a:lnTo>
                    <a:lnTo>
                      <a:pt x="7144" y="1734342"/>
                    </a:lnTo>
                    <a:lnTo>
                      <a:pt x="7144" y="404012"/>
                    </a:lnTo>
                    <a:lnTo>
                      <a:pt x="1080292" y="7144"/>
                    </a:lnTo>
                    <a:close/>
                    <a:moveTo>
                      <a:pt x="188119" y="1622147"/>
                    </a:moveTo>
                    <a:lnTo>
                      <a:pt x="1077130" y="1953417"/>
                    </a:lnTo>
                    <a:lnTo>
                      <a:pt x="1969308" y="1610517"/>
                    </a:lnTo>
                    <a:lnTo>
                      <a:pt x="1969308" y="521018"/>
                    </a:lnTo>
                    <a:lnTo>
                      <a:pt x="1078940" y="188395"/>
                    </a:lnTo>
                    <a:lnTo>
                      <a:pt x="188119" y="531019"/>
                    </a:lnTo>
                    <a:lnTo>
                      <a:pt x="188119" y="1622147"/>
                    </a:lnTo>
                    <a:close/>
                  </a:path>
                </a:pathLst>
              </a:custGeom>
              <a:solidFill>
                <a:srgbClr val="0075D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34" name="Google Shape;6359;p209">
                <a:extLst>
                  <a:ext uri="{FF2B5EF4-FFF2-40B4-BE49-F238E27FC236}">
                    <a16:creationId xmlns:a16="http://schemas.microsoft.com/office/drawing/2014/main" id="{953357AA-DB4E-4BBB-ACDA-E551EBD3FE39}"/>
                  </a:ext>
                </a:extLst>
              </p:cNvPr>
              <p:cNvSpPr/>
              <p:nvPr/>
            </p:nvSpPr>
            <p:spPr>
              <a:xfrm>
                <a:off x="761333" y="2535050"/>
                <a:ext cx="952500" cy="314325"/>
              </a:xfrm>
              <a:custGeom>
                <a:avLst/>
                <a:gdLst/>
                <a:ahLst/>
                <a:cxnLst/>
                <a:rect l="l" t="t" r="r" b="b"/>
                <a:pathLst>
                  <a:path w="952500" h="314325" extrusionOk="0">
                    <a:moveTo>
                      <a:pt x="816766" y="308762"/>
                    </a:moveTo>
                    <a:lnTo>
                      <a:pt x="472275" y="156362"/>
                    </a:lnTo>
                    <a:lnTo>
                      <a:pt x="135731" y="307181"/>
                    </a:lnTo>
                    <a:lnTo>
                      <a:pt x="7144" y="227800"/>
                    </a:lnTo>
                    <a:lnTo>
                      <a:pt x="467513" y="7144"/>
                    </a:lnTo>
                    <a:lnTo>
                      <a:pt x="953288" y="227800"/>
                    </a:lnTo>
                    <a:close/>
                  </a:path>
                </a:pathLst>
              </a:custGeom>
              <a:solidFill>
                <a:srgbClr val="0075D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35" name="Google Shape;6360;p209">
                <a:extLst>
                  <a:ext uri="{FF2B5EF4-FFF2-40B4-BE49-F238E27FC236}">
                    <a16:creationId xmlns:a16="http://schemas.microsoft.com/office/drawing/2014/main" id="{F88233FD-D58D-4356-B828-F3329C9416CE}"/>
                  </a:ext>
                </a:extLst>
              </p:cNvPr>
              <p:cNvSpPr/>
              <p:nvPr/>
            </p:nvSpPr>
            <p:spPr>
              <a:xfrm>
                <a:off x="696248" y="2890647"/>
                <a:ext cx="466725" cy="771525"/>
              </a:xfrm>
              <a:custGeom>
                <a:avLst/>
                <a:gdLst/>
                <a:ahLst/>
                <a:cxnLst/>
                <a:rect l="l" t="t" r="r" b="b"/>
                <a:pathLst>
                  <a:path w="466725" h="771525" extrusionOk="0">
                    <a:moveTo>
                      <a:pt x="464342" y="629441"/>
                    </a:moveTo>
                    <a:lnTo>
                      <a:pt x="461161" y="772316"/>
                    </a:lnTo>
                    <a:lnTo>
                      <a:pt x="7144" y="561975"/>
                    </a:lnTo>
                    <a:lnTo>
                      <a:pt x="7144" y="7144"/>
                    </a:lnTo>
                    <a:lnTo>
                      <a:pt x="137312" y="83344"/>
                    </a:lnTo>
                    <a:lnTo>
                      <a:pt x="137312" y="475460"/>
                    </a:lnTo>
                    <a:close/>
                  </a:path>
                </a:pathLst>
              </a:custGeom>
              <a:solidFill>
                <a:srgbClr val="0075D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36" name="Google Shape;6361;p209">
                <a:extLst>
                  <a:ext uri="{FF2B5EF4-FFF2-40B4-BE49-F238E27FC236}">
                    <a16:creationId xmlns:a16="http://schemas.microsoft.com/office/drawing/2014/main" id="{5E36C91D-FF40-4A01-ACDD-E0DB27C6BBAF}"/>
                  </a:ext>
                </a:extLst>
              </p:cNvPr>
              <p:cNvSpPr/>
              <p:nvPr/>
            </p:nvSpPr>
            <p:spPr>
              <a:xfrm>
                <a:off x="1301083" y="2890647"/>
                <a:ext cx="466725" cy="771525"/>
              </a:xfrm>
              <a:custGeom>
                <a:avLst/>
                <a:gdLst/>
                <a:ahLst/>
                <a:cxnLst/>
                <a:rect l="l" t="t" r="r" b="b"/>
                <a:pathLst>
                  <a:path w="466725" h="771525" extrusionOk="0">
                    <a:moveTo>
                      <a:pt x="7144" y="629441"/>
                    </a:moveTo>
                    <a:lnTo>
                      <a:pt x="10316" y="772316"/>
                    </a:lnTo>
                    <a:lnTo>
                      <a:pt x="464344" y="561975"/>
                    </a:lnTo>
                    <a:lnTo>
                      <a:pt x="464344" y="7144"/>
                    </a:lnTo>
                    <a:lnTo>
                      <a:pt x="334166" y="83344"/>
                    </a:lnTo>
                    <a:lnTo>
                      <a:pt x="334166" y="475460"/>
                    </a:lnTo>
                    <a:close/>
                  </a:path>
                </a:pathLst>
              </a:custGeom>
              <a:solidFill>
                <a:srgbClr val="0075D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grpSp>
      <p:grpSp>
        <p:nvGrpSpPr>
          <p:cNvPr id="37" name="Google Shape;6362;p209">
            <a:extLst>
              <a:ext uri="{FF2B5EF4-FFF2-40B4-BE49-F238E27FC236}">
                <a16:creationId xmlns:a16="http://schemas.microsoft.com/office/drawing/2014/main" id="{2E138A31-ECC8-4863-9A26-27BB516F68B9}"/>
              </a:ext>
            </a:extLst>
          </p:cNvPr>
          <p:cNvGrpSpPr/>
          <p:nvPr/>
        </p:nvGrpSpPr>
        <p:grpSpPr>
          <a:xfrm>
            <a:off x="1458790" y="3499943"/>
            <a:ext cx="5254539" cy="740349"/>
            <a:chOff x="1458071" y="3521337"/>
            <a:chExt cx="5255064" cy="740349"/>
          </a:xfrm>
        </p:grpSpPr>
        <p:sp>
          <p:nvSpPr>
            <p:cNvPr id="38" name="Google Shape;6363;p209">
              <a:extLst>
                <a:ext uri="{FF2B5EF4-FFF2-40B4-BE49-F238E27FC236}">
                  <a16:creationId xmlns:a16="http://schemas.microsoft.com/office/drawing/2014/main" id="{A6F446A1-045F-4902-9215-2AEF28037BBD}"/>
                </a:ext>
              </a:extLst>
            </p:cNvPr>
            <p:cNvSpPr/>
            <p:nvPr/>
          </p:nvSpPr>
          <p:spPr>
            <a:xfrm>
              <a:off x="3124235" y="3752885"/>
              <a:ext cx="3588900" cy="21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8D7"/>
                </a:buClr>
                <a:buSzPts val="1400"/>
                <a:buFont typeface="Quattrocento Sans"/>
                <a:buNone/>
              </a:pPr>
              <a:r>
                <a:rPr lang="en-US" sz="1400" b="1" i="0" u="none" strike="noStrike" cap="none">
                  <a:solidFill>
                    <a:srgbClr val="0078D7"/>
                  </a:solidFill>
                  <a:latin typeface="Quattrocento Sans"/>
                  <a:ea typeface="Quattrocento Sans"/>
                  <a:cs typeface="Quattrocento Sans"/>
                  <a:sym typeface="Quattrocento Sans"/>
                </a:rPr>
                <a:t>Increase your rate of experimentation</a:t>
              </a:r>
              <a:endParaRPr sz="1400"/>
            </a:p>
          </p:txBody>
        </p:sp>
        <p:grpSp>
          <p:nvGrpSpPr>
            <p:cNvPr id="39" name="Google Shape;6364;p209">
              <a:extLst>
                <a:ext uri="{FF2B5EF4-FFF2-40B4-BE49-F238E27FC236}">
                  <a16:creationId xmlns:a16="http://schemas.microsoft.com/office/drawing/2014/main" id="{E1613F75-23B9-4EC5-B012-AEB884FF39DF}"/>
                </a:ext>
              </a:extLst>
            </p:cNvPr>
            <p:cNvGrpSpPr/>
            <p:nvPr/>
          </p:nvGrpSpPr>
          <p:grpSpPr>
            <a:xfrm>
              <a:off x="1458071" y="3521337"/>
              <a:ext cx="1386674" cy="740349"/>
              <a:chOff x="1458071" y="3521337"/>
              <a:chExt cx="1386674" cy="740349"/>
            </a:xfrm>
          </p:grpSpPr>
          <p:cxnSp>
            <p:nvCxnSpPr>
              <p:cNvPr id="40" name="Google Shape;6365;p209">
                <a:extLst>
                  <a:ext uri="{FF2B5EF4-FFF2-40B4-BE49-F238E27FC236}">
                    <a16:creationId xmlns:a16="http://schemas.microsoft.com/office/drawing/2014/main" id="{D25FC073-4999-4704-9B2C-E15CCCD388AA}"/>
                  </a:ext>
                </a:extLst>
              </p:cNvPr>
              <p:cNvCxnSpPr/>
              <p:nvPr/>
            </p:nvCxnSpPr>
            <p:spPr>
              <a:xfrm>
                <a:off x="2844745" y="3574484"/>
                <a:ext cx="0" cy="603000"/>
              </a:xfrm>
              <a:prstGeom prst="straightConnector1">
                <a:avLst/>
              </a:prstGeom>
              <a:noFill/>
              <a:ln w="12700" cap="rnd" cmpd="sng">
                <a:solidFill>
                  <a:srgbClr val="BFBFBF"/>
                </a:solidFill>
                <a:prstDash val="dash"/>
                <a:round/>
                <a:headEnd type="none" w="sm" len="sm"/>
                <a:tailEnd type="none" w="sm" len="sm"/>
              </a:ln>
            </p:spPr>
          </p:cxnSp>
          <p:grpSp>
            <p:nvGrpSpPr>
              <p:cNvPr id="41" name="Google Shape;6366;p209">
                <a:extLst>
                  <a:ext uri="{FF2B5EF4-FFF2-40B4-BE49-F238E27FC236}">
                    <a16:creationId xmlns:a16="http://schemas.microsoft.com/office/drawing/2014/main" id="{E034E96A-E92B-4068-972F-1A140E7CD288}"/>
                  </a:ext>
                </a:extLst>
              </p:cNvPr>
              <p:cNvGrpSpPr/>
              <p:nvPr/>
            </p:nvGrpSpPr>
            <p:grpSpPr>
              <a:xfrm>
                <a:off x="1458071" y="3521337"/>
                <a:ext cx="984980" cy="740349"/>
                <a:chOff x="611928" y="3022476"/>
                <a:chExt cx="2341846" cy="1760220"/>
              </a:xfrm>
            </p:grpSpPr>
            <p:sp>
              <p:nvSpPr>
                <p:cNvPr id="42" name="Google Shape;6367;p209">
                  <a:extLst>
                    <a:ext uri="{FF2B5EF4-FFF2-40B4-BE49-F238E27FC236}">
                      <a16:creationId xmlns:a16="http://schemas.microsoft.com/office/drawing/2014/main" id="{7F96E8B9-8320-43D1-A608-87AEFE2CCC87}"/>
                    </a:ext>
                  </a:extLst>
                </p:cNvPr>
                <p:cNvSpPr/>
                <p:nvPr/>
              </p:nvSpPr>
              <p:spPr>
                <a:xfrm>
                  <a:off x="1739012" y="3849656"/>
                  <a:ext cx="752475" cy="228600"/>
                </a:xfrm>
                <a:custGeom>
                  <a:avLst/>
                  <a:gdLst/>
                  <a:ahLst/>
                  <a:cxnLst/>
                  <a:rect l="l" t="t" r="r" b="b"/>
                  <a:pathLst>
                    <a:path w="752475" h="228600" extrusionOk="0">
                      <a:moveTo>
                        <a:pt x="545354" y="7144"/>
                      </a:moveTo>
                      <a:lnTo>
                        <a:pt x="237515" y="7144"/>
                      </a:lnTo>
                      <a:cubicBezTo>
                        <a:pt x="274511" y="137741"/>
                        <a:pt x="224809" y="156467"/>
                        <a:pt x="7144" y="156467"/>
                      </a:cubicBezTo>
                      <a:lnTo>
                        <a:pt x="7144" y="224857"/>
                      </a:lnTo>
                      <a:lnTo>
                        <a:pt x="747332" y="224857"/>
                      </a:lnTo>
                      <a:lnTo>
                        <a:pt x="747332" y="156477"/>
                      </a:lnTo>
                      <a:cubicBezTo>
                        <a:pt x="529657" y="156477"/>
                        <a:pt x="508311" y="137817"/>
                        <a:pt x="545344" y="7153"/>
                      </a:cubicBezTo>
                    </a:path>
                  </a:pathLst>
                </a:custGeom>
                <a:solidFill>
                  <a:srgbClr val="7A7A7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3" name="Google Shape;6368;p209">
                  <a:extLst>
                    <a:ext uri="{FF2B5EF4-FFF2-40B4-BE49-F238E27FC236}">
                      <a16:creationId xmlns:a16="http://schemas.microsoft.com/office/drawing/2014/main" id="{49896E39-BD60-42F7-8A94-D82CD11ADB72}"/>
                    </a:ext>
                  </a:extLst>
                </p:cNvPr>
                <p:cNvSpPr/>
                <p:nvPr/>
              </p:nvSpPr>
              <p:spPr>
                <a:xfrm>
                  <a:off x="1543081" y="3022476"/>
                  <a:ext cx="1143000" cy="838200"/>
                </a:xfrm>
                <a:custGeom>
                  <a:avLst/>
                  <a:gdLst/>
                  <a:ahLst/>
                  <a:cxnLst/>
                  <a:rect l="l" t="t" r="r" b="b"/>
                  <a:pathLst>
                    <a:path w="1143000" h="838200" extrusionOk="0">
                      <a:moveTo>
                        <a:pt x="1070802" y="7144"/>
                      </a:moveTo>
                      <a:lnTo>
                        <a:pt x="68658" y="7144"/>
                      </a:lnTo>
                      <a:cubicBezTo>
                        <a:pt x="34120" y="8500"/>
                        <a:pt x="6887" y="37032"/>
                        <a:pt x="7146" y="71599"/>
                      </a:cubicBezTo>
                      <a:lnTo>
                        <a:pt x="7146" y="770449"/>
                      </a:lnTo>
                      <a:cubicBezTo>
                        <a:pt x="6997" y="804881"/>
                        <a:pt x="34244" y="833193"/>
                        <a:pt x="68658" y="834361"/>
                      </a:cubicBezTo>
                      <a:lnTo>
                        <a:pt x="1070802" y="834361"/>
                      </a:lnTo>
                      <a:cubicBezTo>
                        <a:pt x="1104787" y="834361"/>
                        <a:pt x="1139201" y="804253"/>
                        <a:pt x="1139201" y="770449"/>
                      </a:cubicBezTo>
                      <a:lnTo>
                        <a:pt x="1139201" y="71599"/>
                      </a:lnTo>
                      <a:cubicBezTo>
                        <a:pt x="1139201" y="37509"/>
                        <a:pt x="1104816" y="7144"/>
                        <a:pt x="1070802" y="7144"/>
                      </a:cubicBezTo>
                    </a:path>
                  </a:pathLst>
                </a:custGeom>
                <a:solidFill>
                  <a:srgbClr val="A0A1A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4" name="Google Shape;6369;p209">
                  <a:extLst>
                    <a:ext uri="{FF2B5EF4-FFF2-40B4-BE49-F238E27FC236}">
                      <a16:creationId xmlns:a16="http://schemas.microsoft.com/office/drawing/2014/main" id="{E61F6A85-523B-4631-B283-D0C71E5776FC}"/>
                    </a:ext>
                  </a:extLst>
                </p:cNvPr>
                <p:cNvSpPr/>
                <p:nvPr/>
              </p:nvSpPr>
              <p:spPr>
                <a:xfrm>
                  <a:off x="1543052" y="3022543"/>
                  <a:ext cx="1076325" cy="838200"/>
                </a:xfrm>
                <a:custGeom>
                  <a:avLst/>
                  <a:gdLst/>
                  <a:ahLst/>
                  <a:cxnLst/>
                  <a:rect l="l" t="t" r="r" b="b"/>
                  <a:pathLst>
                    <a:path w="1076325" h="838200" extrusionOk="0">
                      <a:moveTo>
                        <a:pt x="1071507" y="7144"/>
                      </a:moveTo>
                      <a:cubicBezTo>
                        <a:pt x="1071259" y="7144"/>
                        <a:pt x="1071031" y="7144"/>
                        <a:pt x="1070802" y="7144"/>
                      </a:cubicBezTo>
                      <a:lnTo>
                        <a:pt x="68658" y="7144"/>
                      </a:lnTo>
                      <a:cubicBezTo>
                        <a:pt x="34130" y="8490"/>
                        <a:pt x="6898" y="37004"/>
                        <a:pt x="7145" y="71561"/>
                      </a:cubicBezTo>
                      <a:lnTo>
                        <a:pt x="7145" y="770382"/>
                      </a:lnTo>
                      <a:cubicBezTo>
                        <a:pt x="6982" y="804824"/>
                        <a:pt x="34235" y="833155"/>
                        <a:pt x="68658" y="834323"/>
                      </a:cubicBezTo>
                      <a:lnTo>
                        <a:pt x="92470" y="834323"/>
                      </a:lnTo>
                      <a:close/>
                    </a:path>
                  </a:pathLst>
                </a:custGeom>
                <a:solidFill>
                  <a:srgbClr val="FFFFFF">
                    <a:alpha val="2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5" name="Google Shape;6370;p209">
                  <a:extLst>
                    <a:ext uri="{FF2B5EF4-FFF2-40B4-BE49-F238E27FC236}">
                      <a16:creationId xmlns:a16="http://schemas.microsoft.com/office/drawing/2014/main" id="{99D7C2D0-8D70-4940-8941-ECCCC4031514}"/>
                    </a:ext>
                  </a:extLst>
                </p:cNvPr>
                <p:cNvSpPr/>
                <p:nvPr/>
              </p:nvSpPr>
              <p:spPr>
                <a:xfrm>
                  <a:off x="1628865" y="3109601"/>
                  <a:ext cx="971550" cy="666750"/>
                </a:xfrm>
                <a:custGeom>
                  <a:avLst/>
                  <a:gdLst/>
                  <a:ahLst/>
                  <a:cxnLst/>
                  <a:rect l="l" t="t" r="r" b="b"/>
                  <a:pathLst>
                    <a:path w="971550" h="666750" extrusionOk="0">
                      <a:moveTo>
                        <a:pt x="965044" y="7144"/>
                      </a:moveTo>
                      <a:lnTo>
                        <a:pt x="965044" y="660140"/>
                      </a:lnTo>
                      <a:lnTo>
                        <a:pt x="7144" y="660140"/>
                      </a:lnTo>
                      <a:lnTo>
                        <a:pt x="7144" y="7144"/>
                      </a:lnTo>
                      <a:lnTo>
                        <a:pt x="965044" y="7144"/>
                      </a:lnTo>
                      <a:close/>
                    </a:path>
                  </a:pathLst>
                </a:custGeom>
                <a:solidFill>
                  <a:srgbClr val="59B4D9"/>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6" name="Google Shape;6371;p209">
                  <a:extLst>
                    <a:ext uri="{FF2B5EF4-FFF2-40B4-BE49-F238E27FC236}">
                      <a16:creationId xmlns:a16="http://schemas.microsoft.com/office/drawing/2014/main" id="{1E358860-2E3A-4DCF-8FC5-B29626311DB9}"/>
                    </a:ext>
                  </a:extLst>
                </p:cNvPr>
                <p:cNvSpPr/>
                <p:nvPr/>
              </p:nvSpPr>
              <p:spPr>
                <a:xfrm>
                  <a:off x="1628865" y="3108306"/>
                  <a:ext cx="885825" cy="666750"/>
                </a:xfrm>
                <a:custGeom>
                  <a:avLst/>
                  <a:gdLst/>
                  <a:ahLst/>
                  <a:cxnLst/>
                  <a:rect l="l" t="t" r="r" b="b"/>
                  <a:pathLst>
                    <a:path w="885825" h="666750" extrusionOk="0">
                      <a:moveTo>
                        <a:pt x="7144" y="661435"/>
                      </a:moveTo>
                      <a:lnTo>
                        <a:pt x="8458" y="661435"/>
                      </a:lnTo>
                      <a:lnTo>
                        <a:pt x="8458" y="8458"/>
                      </a:lnTo>
                      <a:lnTo>
                        <a:pt x="884215" y="7144"/>
                      </a:lnTo>
                      <a:lnTo>
                        <a:pt x="884263" y="7144"/>
                      </a:lnTo>
                      <a:lnTo>
                        <a:pt x="7144" y="8458"/>
                      </a:lnTo>
                      <a:lnTo>
                        <a:pt x="7144" y="661435"/>
                      </a:lnTo>
                      <a:close/>
                    </a:path>
                  </a:pathLst>
                </a:custGeom>
                <a:solidFill>
                  <a:srgbClr val="59B4D9"/>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7" name="Google Shape;6372;p209">
                  <a:extLst>
                    <a:ext uri="{FF2B5EF4-FFF2-40B4-BE49-F238E27FC236}">
                      <a16:creationId xmlns:a16="http://schemas.microsoft.com/office/drawing/2014/main" id="{6C96C0B5-6F96-4882-B8E7-27700E106CB4}"/>
                    </a:ext>
                  </a:extLst>
                </p:cNvPr>
                <p:cNvSpPr/>
                <p:nvPr/>
              </p:nvSpPr>
              <p:spPr>
                <a:xfrm>
                  <a:off x="1739012" y="3998951"/>
                  <a:ext cx="752475" cy="76200"/>
                </a:xfrm>
                <a:custGeom>
                  <a:avLst/>
                  <a:gdLst/>
                  <a:ahLst/>
                  <a:cxnLst/>
                  <a:rect l="l" t="t" r="r" b="b"/>
                  <a:pathLst>
                    <a:path w="752475" h="76200" extrusionOk="0">
                      <a:moveTo>
                        <a:pt x="7144" y="7144"/>
                      </a:moveTo>
                      <a:lnTo>
                        <a:pt x="747332" y="7144"/>
                      </a:lnTo>
                      <a:lnTo>
                        <a:pt x="747332" y="75543"/>
                      </a:lnTo>
                      <a:lnTo>
                        <a:pt x="7144" y="75543"/>
                      </a:lnTo>
                      <a:close/>
                    </a:path>
                  </a:pathLst>
                </a:custGeom>
                <a:solidFill>
                  <a:srgbClr val="A0A1A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8" name="Google Shape;6373;p209">
                  <a:extLst>
                    <a:ext uri="{FF2B5EF4-FFF2-40B4-BE49-F238E27FC236}">
                      <a16:creationId xmlns:a16="http://schemas.microsoft.com/office/drawing/2014/main" id="{8590BD95-2438-4FB5-9F07-FDE794CB8F43}"/>
                    </a:ext>
                  </a:extLst>
                </p:cNvPr>
                <p:cNvSpPr/>
                <p:nvPr/>
              </p:nvSpPr>
              <p:spPr>
                <a:xfrm>
                  <a:off x="2088675" y="3053833"/>
                  <a:ext cx="38100" cy="38100"/>
                </a:xfrm>
                <a:custGeom>
                  <a:avLst/>
                  <a:gdLst/>
                  <a:ahLst/>
                  <a:cxnLst/>
                  <a:rect l="l" t="t" r="r" b="b"/>
                  <a:pathLst>
                    <a:path w="38100" h="38100" extrusionOk="0">
                      <a:moveTo>
                        <a:pt x="39281" y="23222"/>
                      </a:moveTo>
                      <a:cubicBezTo>
                        <a:pt x="39272" y="32096"/>
                        <a:pt x="32080" y="39286"/>
                        <a:pt x="23203" y="39281"/>
                      </a:cubicBezTo>
                      <a:cubicBezTo>
                        <a:pt x="14326" y="39276"/>
                        <a:pt x="7134" y="32077"/>
                        <a:pt x="7144" y="23203"/>
                      </a:cubicBezTo>
                      <a:cubicBezTo>
                        <a:pt x="7153" y="14336"/>
                        <a:pt x="14335" y="7149"/>
                        <a:pt x="23203" y="7144"/>
                      </a:cubicBezTo>
                      <a:cubicBezTo>
                        <a:pt x="32080" y="7144"/>
                        <a:pt x="39281" y="14342"/>
                        <a:pt x="39281" y="23222"/>
                      </a:cubicBezTo>
                    </a:path>
                  </a:pathLst>
                </a:custGeom>
                <a:solidFill>
                  <a:srgbClr val="B8D43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49" name="Google Shape;6374;p209">
                  <a:extLst>
                    <a:ext uri="{FF2B5EF4-FFF2-40B4-BE49-F238E27FC236}">
                      <a16:creationId xmlns:a16="http://schemas.microsoft.com/office/drawing/2014/main" id="{FFFD04FA-B1D0-44DC-A34A-84AD51AAB1C4}"/>
                    </a:ext>
                  </a:extLst>
                </p:cNvPr>
                <p:cNvSpPr/>
                <p:nvPr/>
              </p:nvSpPr>
              <p:spPr>
                <a:xfrm>
                  <a:off x="1628865" y="3109601"/>
                  <a:ext cx="962025" cy="666750"/>
                </a:xfrm>
                <a:custGeom>
                  <a:avLst/>
                  <a:gdLst/>
                  <a:ahLst/>
                  <a:cxnLst/>
                  <a:rect l="l" t="t" r="r" b="b"/>
                  <a:pathLst>
                    <a:path w="962025" h="666750" extrusionOk="0">
                      <a:moveTo>
                        <a:pt x="7144" y="7144"/>
                      </a:moveTo>
                      <a:lnTo>
                        <a:pt x="963159" y="7144"/>
                      </a:lnTo>
                      <a:lnTo>
                        <a:pt x="963159" y="660140"/>
                      </a:lnTo>
                      <a:lnTo>
                        <a:pt x="7144" y="660140"/>
                      </a:lnTo>
                      <a:close/>
                    </a:path>
                  </a:pathLst>
                </a:custGeom>
                <a:solidFill>
                  <a:srgbClr val="1B348E"/>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0" name="Google Shape;6375;p209">
                  <a:extLst>
                    <a:ext uri="{FF2B5EF4-FFF2-40B4-BE49-F238E27FC236}">
                      <a16:creationId xmlns:a16="http://schemas.microsoft.com/office/drawing/2014/main" id="{8BD18521-6574-4CB1-8D3A-4613A72B1191}"/>
                    </a:ext>
                  </a:extLst>
                </p:cNvPr>
                <p:cNvSpPr/>
                <p:nvPr/>
              </p:nvSpPr>
              <p:spPr>
                <a:xfrm>
                  <a:off x="1708532" y="3207547"/>
                  <a:ext cx="247650" cy="400050"/>
                </a:xfrm>
                <a:custGeom>
                  <a:avLst/>
                  <a:gdLst/>
                  <a:ahLst/>
                  <a:cxnLst/>
                  <a:rect l="l" t="t" r="r" b="b"/>
                  <a:pathLst>
                    <a:path w="247650" h="400050" extrusionOk="0">
                      <a:moveTo>
                        <a:pt x="7144" y="7144"/>
                      </a:moveTo>
                      <a:lnTo>
                        <a:pt x="246145" y="7144"/>
                      </a:lnTo>
                      <a:lnTo>
                        <a:pt x="246145" y="398945"/>
                      </a:lnTo>
                      <a:lnTo>
                        <a:pt x="7144" y="398945"/>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1" name="Google Shape;6376;p209">
                  <a:extLst>
                    <a:ext uri="{FF2B5EF4-FFF2-40B4-BE49-F238E27FC236}">
                      <a16:creationId xmlns:a16="http://schemas.microsoft.com/office/drawing/2014/main" id="{AC5F11F9-5110-427B-824A-6C2D0AEDC963}"/>
                    </a:ext>
                  </a:extLst>
                </p:cNvPr>
                <p:cNvSpPr/>
                <p:nvPr/>
              </p:nvSpPr>
              <p:spPr>
                <a:xfrm>
                  <a:off x="1987367" y="3207547"/>
                  <a:ext cx="447675" cy="209550"/>
                </a:xfrm>
                <a:custGeom>
                  <a:avLst/>
                  <a:gdLst/>
                  <a:ahLst/>
                  <a:cxnLst/>
                  <a:rect l="l" t="t" r="r" b="b"/>
                  <a:pathLst>
                    <a:path w="447675" h="209550" extrusionOk="0">
                      <a:moveTo>
                        <a:pt x="7144" y="7144"/>
                      </a:moveTo>
                      <a:lnTo>
                        <a:pt x="445313" y="7144"/>
                      </a:lnTo>
                      <a:lnTo>
                        <a:pt x="445313" y="203044"/>
                      </a:lnTo>
                      <a:lnTo>
                        <a:pt x="7144" y="203044"/>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2" name="Google Shape;6377;p209">
                  <a:extLst>
                    <a:ext uri="{FF2B5EF4-FFF2-40B4-BE49-F238E27FC236}">
                      <a16:creationId xmlns:a16="http://schemas.microsoft.com/office/drawing/2014/main" id="{81D2E6B0-4D6B-4237-B850-76C6FE5EEDFD}"/>
                    </a:ext>
                  </a:extLst>
                </p:cNvPr>
                <p:cNvSpPr/>
                <p:nvPr/>
              </p:nvSpPr>
              <p:spPr>
                <a:xfrm>
                  <a:off x="1987367" y="3436099"/>
                  <a:ext cx="209550" cy="171450"/>
                </a:xfrm>
                <a:custGeom>
                  <a:avLst/>
                  <a:gdLst/>
                  <a:ahLst/>
                  <a:cxnLst/>
                  <a:rect l="l" t="t" r="r" b="b"/>
                  <a:pathLst>
                    <a:path w="209550" h="171450" extrusionOk="0">
                      <a:moveTo>
                        <a:pt x="7144" y="7144"/>
                      </a:moveTo>
                      <a:lnTo>
                        <a:pt x="206312" y="7144"/>
                      </a:lnTo>
                      <a:lnTo>
                        <a:pt x="206312" y="170393"/>
                      </a:lnTo>
                      <a:lnTo>
                        <a:pt x="7144" y="170393"/>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3" name="Google Shape;6378;p209">
                  <a:extLst>
                    <a:ext uri="{FF2B5EF4-FFF2-40B4-BE49-F238E27FC236}">
                      <a16:creationId xmlns:a16="http://schemas.microsoft.com/office/drawing/2014/main" id="{E6BF771A-63E9-4465-9179-50AB59384078}"/>
                    </a:ext>
                  </a:extLst>
                </p:cNvPr>
                <p:cNvSpPr/>
                <p:nvPr/>
              </p:nvSpPr>
              <p:spPr>
                <a:xfrm>
                  <a:off x="2226368" y="3436099"/>
                  <a:ext cx="209550" cy="171450"/>
                </a:xfrm>
                <a:custGeom>
                  <a:avLst/>
                  <a:gdLst/>
                  <a:ahLst/>
                  <a:cxnLst/>
                  <a:rect l="l" t="t" r="r" b="b"/>
                  <a:pathLst>
                    <a:path w="209550" h="171450" extrusionOk="0">
                      <a:moveTo>
                        <a:pt x="7144" y="7144"/>
                      </a:moveTo>
                      <a:lnTo>
                        <a:pt x="206311" y="7144"/>
                      </a:lnTo>
                      <a:lnTo>
                        <a:pt x="206311" y="170393"/>
                      </a:lnTo>
                      <a:lnTo>
                        <a:pt x="7144" y="170393"/>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4" name="Google Shape;6379;p209">
                  <a:extLst>
                    <a:ext uri="{FF2B5EF4-FFF2-40B4-BE49-F238E27FC236}">
                      <a16:creationId xmlns:a16="http://schemas.microsoft.com/office/drawing/2014/main" id="{7320AB2B-F0E2-4861-9B5A-B86950DAE95E}"/>
                    </a:ext>
                  </a:extLst>
                </p:cNvPr>
                <p:cNvSpPr/>
                <p:nvPr/>
              </p:nvSpPr>
              <p:spPr>
                <a:xfrm>
                  <a:off x="914452" y="4562793"/>
                  <a:ext cx="533400" cy="161925"/>
                </a:xfrm>
                <a:custGeom>
                  <a:avLst/>
                  <a:gdLst/>
                  <a:ahLst/>
                  <a:cxnLst/>
                  <a:rect l="l" t="t" r="r" b="b"/>
                  <a:pathLst>
                    <a:path w="533400" h="161925" extrusionOk="0">
                      <a:moveTo>
                        <a:pt x="387477" y="7144"/>
                      </a:moveTo>
                      <a:lnTo>
                        <a:pt x="169945" y="7144"/>
                      </a:lnTo>
                      <a:cubicBezTo>
                        <a:pt x="196091" y="99431"/>
                        <a:pt x="160973" y="112662"/>
                        <a:pt x="7144" y="112662"/>
                      </a:cubicBezTo>
                      <a:lnTo>
                        <a:pt x="7144" y="160982"/>
                      </a:lnTo>
                      <a:lnTo>
                        <a:pt x="530219" y="160982"/>
                      </a:lnTo>
                      <a:lnTo>
                        <a:pt x="530219" y="112662"/>
                      </a:lnTo>
                      <a:cubicBezTo>
                        <a:pt x="376399" y="112662"/>
                        <a:pt x="361312" y="99479"/>
                        <a:pt x="387487" y="7144"/>
                      </a:cubicBezTo>
                    </a:path>
                  </a:pathLst>
                </a:custGeom>
                <a:solidFill>
                  <a:srgbClr val="7A7A7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5" name="Google Shape;6380;p209">
                  <a:extLst>
                    <a:ext uri="{FF2B5EF4-FFF2-40B4-BE49-F238E27FC236}">
                      <a16:creationId xmlns:a16="http://schemas.microsoft.com/office/drawing/2014/main" id="{D35D03B2-01C7-4F80-B200-2C4811D1CC26}"/>
                    </a:ext>
                  </a:extLst>
                </p:cNvPr>
                <p:cNvSpPr/>
                <p:nvPr/>
              </p:nvSpPr>
              <p:spPr>
                <a:xfrm>
                  <a:off x="775986" y="3978253"/>
                  <a:ext cx="809625" cy="590550"/>
                </a:xfrm>
                <a:custGeom>
                  <a:avLst/>
                  <a:gdLst/>
                  <a:ahLst/>
                  <a:cxnLst/>
                  <a:rect l="l" t="t" r="r" b="b"/>
                  <a:pathLst>
                    <a:path w="809625" h="590550" extrusionOk="0">
                      <a:moveTo>
                        <a:pt x="758810" y="7144"/>
                      </a:moveTo>
                      <a:lnTo>
                        <a:pt x="50617" y="7144"/>
                      </a:lnTo>
                      <a:cubicBezTo>
                        <a:pt x="26206" y="8096"/>
                        <a:pt x="6962" y="28261"/>
                        <a:pt x="7145" y="52692"/>
                      </a:cubicBezTo>
                      <a:lnTo>
                        <a:pt x="7145" y="546545"/>
                      </a:lnTo>
                      <a:cubicBezTo>
                        <a:pt x="7038" y="570881"/>
                        <a:pt x="26297" y="590893"/>
                        <a:pt x="50617" y="591712"/>
                      </a:cubicBezTo>
                      <a:lnTo>
                        <a:pt x="758801" y="591712"/>
                      </a:lnTo>
                      <a:cubicBezTo>
                        <a:pt x="782813" y="591712"/>
                        <a:pt x="807140" y="570433"/>
                        <a:pt x="807140" y="546545"/>
                      </a:cubicBezTo>
                      <a:lnTo>
                        <a:pt x="807140" y="52692"/>
                      </a:lnTo>
                      <a:cubicBezTo>
                        <a:pt x="805064" y="27375"/>
                        <a:pt x="784198" y="7715"/>
                        <a:pt x="758801" y="7144"/>
                      </a:cubicBezTo>
                    </a:path>
                  </a:pathLst>
                </a:custGeom>
                <a:solidFill>
                  <a:srgbClr val="A0A1A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6" name="Google Shape;6381;p209">
                  <a:extLst>
                    <a:ext uri="{FF2B5EF4-FFF2-40B4-BE49-F238E27FC236}">
                      <a16:creationId xmlns:a16="http://schemas.microsoft.com/office/drawing/2014/main" id="{7A527BB5-F74F-4BC0-B97D-30D6052888A1}"/>
                    </a:ext>
                  </a:extLst>
                </p:cNvPr>
                <p:cNvSpPr/>
                <p:nvPr/>
              </p:nvSpPr>
              <p:spPr>
                <a:xfrm>
                  <a:off x="775976" y="3978300"/>
                  <a:ext cx="762000" cy="590550"/>
                </a:xfrm>
                <a:custGeom>
                  <a:avLst/>
                  <a:gdLst/>
                  <a:ahLst/>
                  <a:cxnLst/>
                  <a:rect l="l" t="t" r="r" b="b"/>
                  <a:pathLst>
                    <a:path w="762000" h="590550" extrusionOk="0">
                      <a:moveTo>
                        <a:pt x="759315" y="7144"/>
                      </a:moveTo>
                      <a:cubicBezTo>
                        <a:pt x="759144" y="7144"/>
                        <a:pt x="758982" y="7144"/>
                        <a:pt x="758820" y="7144"/>
                      </a:cubicBezTo>
                      <a:lnTo>
                        <a:pt x="50617" y="7144"/>
                      </a:lnTo>
                      <a:cubicBezTo>
                        <a:pt x="26204" y="8096"/>
                        <a:pt x="6957" y="28261"/>
                        <a:pt x="7145" y="52692"/>
                      </a:cubicBezTo>
                      <a:lnTo>
                        <a:pt x="7145" y="546526"/>
                      </a:lnTo>
                      <a:cubicBezTo>
                        <a:pt x="7028" y="570871"/>
                        <a:pt x="26289" y="590883"/>
                        <a:pt x="50617" y="591712"/>
                      </a:cubicBezTo>
                      <a:lnTo>
                        <a:pt x="67467" y="591712"/>
                      </a:lnTo>
                      <a:close/>
                    </a:path>
                  </a:pathLst>
                </a:custGeom>
                <a:solidFill>
                  <a:srgbClr val="FFFFFF">
                    <a:alpha val="2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7" name="Google Shape;6382;p209">
                  <a:extLst>
                    <a:ext uri="{FF2B5EF4-FFF2-40B4-BE49-F238E27FC236}">
                      <a16:creationId xmlns:a16="http://schemas.microsoft.com/office/drawing/2014/main" id="{1683C4EB-7AB5-4A80-844A-308EBBD80F4A}"/>
                    </a:ext>
                  </a:extLst>
                </p:cNvPr>
                <p:cNvSpPr/>
                <p:nvPr/>
              </p:nvSpPr>
              <p:spPr>
                <a:xfrm>
                  <a:off x="836613" y="4039822"/>
                  <a:ext cx="685800" cy="466725"/>
                </a:xfrm>
                <a:custGeom>
                  <a:avLst/>
                  <a:gdLst/>
                  <a:ahLst/>
                  <a:cxnLst/>
                  <a:rect l="l" t="t" r="r" b="b"/>
                  <a:pathLst>
                    <a:path w="685800" h="466725" extrusionOk="0">
                      <a:moveTo>
                        <a:pt x="684066" y="7144"/>
                      </a:moveTo>
                      <a:lnTo>
                        <a:pt x="684066" y="468592"/>
                      </a:lnTo>
                      <a:lnTo>
                        <a:pt x="7144" y="468592"/>
                      </a:lnTo>
                      <a:lnTo>
                        <a:pt x="7144" y="7144"/>
                      </a:lnTo>
                      <a:lnTo>
                        <a:pt x="684066" y="7144"/>
                      </a:lnTo>
                      <a:close/>
                    </a:path>
                  </a:pathLst>
                </a:custGeom>
                <a:solidFill>
                  <a:srgbClr val="59B4D9"/>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8" name="Google Shape;6383;p209">
                  <a:extLst>
                    <a:ext uri="{FF2B5EF4-FFF2-40B4-BE49-F238E27FC236}">
                      <a16:creationId xmlns:a16="http://schemas.microsoft.com/office/drawing/2014/main" id="{8794248C-F32D-49DA-AAE9-D6B42B1A2B60}"/>
                    </a:ext>
                  </a:extLst>
                </p:cNvPr>
                <p:cNvSpPr/>
                <p:nvPr/>
              </p:nvSpPr>
              <p:spPr>
                <a:xfrm>
                  <a:off x="836613" y="4038908"/>
                  <a:ext cx="628650" cy="476250"/>
                </a:xfrm>
                <a:custGeom>
                  <a:avLst/>
                  <a:gdLst/>
                  <a:ahLst/>
                  <a:cxnLst/>
                  <a:rect l="l" t="t" r="r" b="b"/>
                  <a:pathLst>
                    <a:path w="628650" h="476250" extrusionOk="0">
                      <a:moveTo>
                        <a:pt x="7144" y="469506"/>
                      </a:moveTo>
                      <a:lnTo>
                        <a:pt x="8077" y="469506"/>
                      </a:lnTo>
                      <a:lnTo>
                        <a:pt x="8077" y="8068"/>
                      </a:lnTo>
                      <a:lnTo>
                        <a:pt x="626945" y="7144"/>
                      </a:lnTo>
                      <a:lnTo>
                        <a:pt x="626983" y="7144"/>
                      </a:lnTo>
                      <a:lnTo>
                        <a:pt x="7144" y="8068"/>
                      </a:lnTo>
                      <a:lnTo>
                        <a:pt x="7144" y="469506"/>
                      </a:lnTo>
                      <a:close/>
                    </a:path>
                  </a:pathLst>
                </a:custGeom>
                <a:solidFill>
                  <a:srgbClr val="59B4D9"/>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59" name="Google Shape;6384;p209">
                  <a:extLst>
                    <a:ext uri="{FF2B5EF4-FFF2-40B4-BE49-F238E27FC236}">
                      <a16:creationId xmlns:a16="http://schemas.microsoft.com/office/drawing/2014/main" id="{A98B9DC5-C7DF-44FD-9E6A-C3D04187356E}"/>
                    </a:ext>
                  </a:extLst>
                </p:cNvPr>
                <p:cNvSpPr/>
                <p:nvPr/>
              </p:nvSpPr>
              <p:spPr>
                <a:xfrm>
                  <a:off x="914452" y="4668291"/>
                  <a:ext cx="533400" cy="57150"/>
                </a:xfrm>
                <a:custGeom>
                  <a:avLst/>
                  <a:gdLst/>
                  <a:ahLst/>
                  <a:cxnLst/>
                  <a:rect l="l" t="t" r="r" b="b"/>
                  <a:pathLst>
                    <a:path w="533400" h="57150" extrusionOk="0">
                      <a:moveTo>
                        <a:pt x="7144" y="7144"/>
                      </a:moveTo>
                      <a:lnTo>
                        <a:pt x="530209" y="7144"/>
                      </a:lnTo>
                      <a:lnTo>
                        <a:pt x="530209" y="55483"/>
                      </a:lnTo>
                      <a:lnTo>
                        <a:pt x="7144" y="55483"/>
                      </a:lnTo>
                      <a:close/>
                    </a:path>
                  </a:pathLst>
                </a:custGeom>
                <a:solidFill>
                  <a:srgbClr val="A0A1A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0" name="Google Shape;6385;p209">
                  <a:extLst>
                    <a:ext uri="{FF2B5EF4-FFF2-40B4-BE49-F238E27FC236}">
                      <a16:creationId xmlns:a16="http://schemas.microsoft.com/office/drawing/2014/main" id="{CDF4CB67-0EF8-4658-8CE9-E1AA32F8C801}"/>
                    </a:ext>
                  </a:extLst>
                </p:cNvPr>
                <p:cNvSpPr/>
                <p:nvPr/>
              </p:nvSpPr>
              <p:spPr>
                <a:xfrm>
                  <a:off x="1161549" y="4000408"/>
                  <a:ext cx="28575" cy="28575"/>
                </a:xfrm>
                <a:custGeom>
                  <a:avLst/>
                  <a:gdLst/>
                  <a:ahLst/>
                  <a:cxnLst/>
                  <a:rect l="l" t="t" r="r" b="b"/>
                  <a:pathLst>
                    <a:path w="28575" h="28575" extrusionOk="0">
                      <a:moveTo>
                        <a:pt x="29851" y="18507"/>
                      </a:moveTo>
                      <a:cubicBezTo>
                        <a:pt x="29846" y="24775"/>
                        <a:pt x="24758" y="29861"/>
                        <a:pt x="18488" y="29851"/>
                      </a:cubicBezTo>
                      <a:cubicBezTo>
                        <a:pt x="12218" y="29842"/>
                        <a:pt x="7138" y="24755"/>
                        <a:pt x="7144" y="18488"/>
                      </a:cubicBezTo>
                      <a:cubicBezTo>
                        <a:pt x="7149" y="12221"/>
                        <a:pt x="12225" y="7153"/>
                        <a:pt x="18488" y="7144"/>
                      </a:cubicBezTo>
                      <a:cubicBezTo>
                        <a:pt x="24764" y="7144"/>
                        <a:pt x="29851" y="12230"/>
                        <a:pt x="29851" y="18507"/>
                      </a:cubicBezTo>
                    </a:path>
                  </a:pathLst>
                </a:custGeom>
                <a:solidFill>
                  <a:srgbClr val="B8D43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1" name="Google Shape;6386;p209">
                  <a:extLst>
                    <a:ext uri="{FF2B5EF4-FFF2-40B4-BE49-F238E27FC236}">
                      <a16:creationId xmlns:a16="http://schemas.microsoft.com/office/drawing/2014/main" id="{BFAC138C-6064-4B96-8FD0-23CC30035AE7}"/>
                    </a:ext>
                  </a:extLst>
                </p:cNvPr>
                <p:cNvSpPr/>
                <p:nvPr/>
              </p:nvSpPr>
              <p:spPr>
                <a:xfrm>
                  <a:off x="1896499" y="3791225"/>
                  <a:ext cx="1057275" cy="438150"/>
                </a:xfrm>
                <a:custGeom>
                  <a:avLst/>
                  <a:gdLst/>
                  <a:ahLst/>
                  <a:cxnLst/>
                  <a:rect l="l" t="t" r="r" b="b"/>
                  <a:pathLst>
                    <a:path w="1057275" h="438150" extrusionOk="0">
                      <a:moveTo>
                        <a:pt x="987751" y="291860"/>
                      </a:moveTo>
                      <a:cubicBezTo>
                        <a:pt x="986875" y="291860"/>
                        <a:pt x="986113" y="292060"/>
                        <a:pt x="985236" y="292089"/>
                      </a:cubicBezTo>
                      <a:cubicBezTo>
                        <a:pt x="1006763" y="215336"/>
                        <a:pt x="961986" y="135669"/>
                        <a:pt x="885233" y="114147"/>
                      </a:cubicBezTo>
                      <a:cubicBezTo>
                        <a:pt x="837046" y="100634"/>
                        <a:pt x="785297" y="113050"/>
                        <a:pt x="748483" y="146956"/>
                      </a:cubicBezTo>
                      <a:cubicBezTo>
                        <a:pt x="721032" y="45984"/>
                        <a:pt x="616933" y="-13622"/>
                        <a:pt x="515959" y="13825"/>
                      </a:cubicBezTo>
                      <a:cubicBezTo>
                        <a:pt x="439711" y="34552"/>
                        <a:pt x="384323" y="100426"/>
                        <a:pt x="377008" y="179103"/>
                      </a:cubicBezTo>
                      <a:cubicBezTo>
                        <a:pt x="375427" y="178808"/>
                        <a:pt x="373865" y="178579"/>
                        <a:pt x="372245" y="178341"/>
                      </a:cubicBezTo>
                      <a:cubicBezTo>
                        <a:pt x="313791" y="124337"/>
                        <a:pt x="222617" y="127949"/>
                        <a:pt x="168611" y="186409"/>
                      </a:cubicBezTo>
                      <a:cubicBezTo>
                        <a:pt x="154790" y="201373"/>
                        <a:pt x="144293" y="219089"/>
                        <a:pt x="137826" y="238406"/>
                      </a:cubicBezTo>
                      <a:cubicBezTo>
                        <a:pt x="127481" y="234786"/>
                        <a:pt x="116604" y="232938"/>
                        <a:pt x="105650" y="232919"/>
                      </a:cubicBezTo>
                      <a:cubicBezTo>
                        <a:pt x="52367" y="231814"/>
                        <a:pt x="8276" y="274115"/>
                        <a:pt x="7171" y="327398"/>
                      </a:cubicBezTo>
                      <a:cubicBezTo>
                        <a:pt x="7162" y="327960"/>
                        <a:pt x="7152" y="328512"/>
                        <a:pt x="7152" y="329074"/>
                      </a:cubicBezTo>
                      <a:cubicBezTo>
                        <a:pt x="6447" y="383700"/>
                        <a:pt x="49920" y="428677"/>
                        <a:pt x="104536" y="429830"/>
                      </a:cubicBezTo>
                      <a:lnTo>
                        <a:pt x="336289" y="429830"/>
                      </a:lnTo>
                      <a:cubicBezTo>
                        <a:pt x="342404" y="437097"/>
                        <a:pt x="348776" y="429830"/>
                        <a:pt x="355148" y="429830"/>
                      </a:cubicBezTo>
                      <a:lnTo>
                        <a:pt x="987751" y="429830"/>
                      </a:lnTo>
                      <a:cubicBezTo>
                        <a:pt x="1025851" y="429830"/>
                        <a:pt x="1056741" y="398940"/>
                        <a:pt x="1056741" y="360840"/>
                      </a:cubicBezTo>
                      <a:cubicBezTo>
                        <a:pt x="1056741" y="322740"/>
                        <a:pt x="1025851" y="291851"/>
                        <a:pt x="987751" y="291851"/>
                      </a:cubicBezTo>
                      <a:close/>
                    </a:path>
                  </a:pathLst>
                </a:custGeom>
                <a:solidFill>
                  <a:srgbClr val="CBEBF5">
                    <a:alpha val="8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2" name="Google Shape;6387;p209">
                  <a:extLst>
                    <a:ext uri="{FF2B5EF4-FFF2-40B4-BE49-F238E27FC236}">
                      <a16:creationId xmlns:a16="http://schemas.microsoft.com/office/drawing/2014/main" id="{90EE5020-6B8E-40B5-BF51-2BF2909E1B58}"/>
                    </a:ext>
                  </a:extLst>
                </p:cNvPr>
                <p:cNvSpPr/>
                <p:nvPr/>
              </p:nvSpPr>
              <p:spPr>
                <a:xfrm>
                  <a:off x="611928" y="4716021"/>
                  <a:ext cx="1743075" cy="66675"/>
                </a:xfrm>
                <a:custGeom>
                  <a:avLst/>
                  <a:gdLst/>
                  <a:ahLst/>
                  <a:cxnLst/>
                  <a:rect l="l" t="t" r="r" b="b"/>
                  <a:pathLst>
                    <a:path w="1743075" h="66675" extrusionOk="0">
                      <a:moveTo>
                        <a:pt x="7144" y="7144"/>
                      </a:moveTo>
                      <a:lnTo>
                        <a:pt x="1739894" y="7144"/>
                      </a:lnTo>
                      <a:lnTo>
                        <a:pt x="1739894" y="67885"/>
                      </a:lnTo>
                      <a:lnTo>
                        <a:pt x="7144" y="67885"/>
                      </a:lnTo>
                      <a:close/>
                    </a:path>
                  </a:pathLst>
                </a:custGeom>
                <a:solidFill>
                  <a:srgbClr val="6A6A6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3" name="Google Shape;6388;p209">
                  <a:extLst>
                    <a:ext uri="{FF2B5EF4-FFF2-40B4-BE49-F238E27FC236}">
                      <a16:creationId xmlns:a16="http://schemas.microsoft.com/office/drawing/2014/main" id="{05100474-D6F9-4E83-9FCB-F6A3DCF268C9}"/>
                    </a:ext>
                  </a:extLst>
                </p:cNvPr>
                <p:cNvSpPr/>
                <p:nvPr/>
              </p:nvSpPr>
              <p:spPr>
                <a:xfrm>
                  <a:off x="1751899" y="4567850"/>
                  <a:ext cx="200025" cy="161925"/>
                </a:xfrm>
                <a:custGeom>
                  <a:avLst/>
                  <a:gdLst/>
                  <a:ahLst/>
                  <a:cxnLst/>
                  <a:rect l="l" t="t" r="r" b="b"/>
                  <a:pathLst>
                    <a:path w="200025" h="161925" extrusionOk="0">
                      <a:moveTo>
                        <a:pt x="194520" y="23689"/>
                      </a:moveTo>
                      <a:lnTo>
                        <a:pt x="158191" y="23689"/>
                      </a:lnTo>
                      <a:lnTo>
                        <a:pt x="161049" y="7144"/>
                      </a:lnTo>
                      <a:lnTo>
                        <a:pt x="7144" y="7144"/>
                      </a:lnTo>
                      <a:lnTo>
                        <a:pt x="37871" y="155315"/>
                      </a:lnTo>
                      <a:lnTo>
                        <a:pt x="135617" y="155315"/>
                      </a:lnTo>
                      <a:lnTo>
                        <a:pt x="138474" y="138398"/>
                      </a:lnTo>
                      <a:lnTo>
                        <a:pt x="194482" y="138398"/>
                      </a:lnTo>
                      <a:close/>
                      <a:moveTo>
                        <a:pt x="171717" y="115595"/>
                      </a:moveTo>
                      <a:lnTo>
                        <a:pt x="142427" y="115595"/>
                      </a:lnTo>
                      <a:lnTo>
                        <a:pt x="154286" y="46482"/>
                      </a:lnTo>
                      <a:lnTo>
                        <a:pt x="171726" y="46482"/>
                      </a:lnTo>
                      <a:close/>
                    </a:path>
                  </a:pathLst>
                </a:custGeom>
                <a:solidFill>
                  <a:srgbClr val="1A1A1A"/>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4" name="Google Shape;6389;p209">
                  <a:extLst>
                    <a:ext uri="{FF2B5EF4-FFF2-40B4-BE49-F238E27FC236}">
                      <a16:creationId xmlns:a16="http://schemas.microsoft.com/office/drawing/2014/main" id="{6C0341E9-DE1C-4543-80DD-361C56C0C619}"/>
                    </a:ext>
                  </a:extLst>
                </p:cNvPr>
                <p:cNvSpPr/>
                <p:nvPr/>
              </p:nvSpPr>
              <p:spPr>
                <a:xfrm>
                  <a:off x="1283479" y="4269051"/>
                  <a:ext cx="171450" cy="180975"/>
                </a:xfrm>
                <a:custGeom>
                  <a:avLst/>
                  <a:gdLst/>
                  <a:ahLst/>
                  <a:cxnLst/>
                  <a:rect l="l" t="t" r="r" b="b"/>
                  <a:pathLst>
                    <a:path w="171450" h="180975" extrusionOk="0">
                      <a:moveTo>
                        <a:pt x="164706" y="7144"/>
                      </a:moveTo>
                      <a:lnTo>
                        <a:pt x="7144" y="176670"/>
                      </a:lnTo>
                    </a:path>
                  </a:pathLst>
                </a:custGeom>
                <a:no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5" name="Google Shape;6390;p209">
                  <a:extLst>
                    <a:ext uri="{FF2B5EF4-FFF2-40B4-BE49-F238E27FC236}">
                      <a16:creationId xmlns:a16="http://schemas.microsoft.com/office/drawing/2014/main" id="{E91FD318-EF73-4AE4-8896-B54874293749}"/>
                    </a:ext>
                  </a:extLst>
                </p:cNvPr>
                <p:cNvSpPr/>
                <p:nvPr/>
              </p:nvSpPr>
              <p:spPr>
                <a:xfrm>
                  <a:off x="1067233" y="3108887"/>
                  <a:ext cx="571500" cy="1304925"/>
                </a:xfrm>
                <a:custGeom>
                  <a:avLst/>
                  <a:gdLst/>
                  <a:ahLst/>
                  <a:cxnLst/>
                  <a:rect l="l" t="t" r="r" b="b"/>
                  <a:pathLst>
                    <a:path w="571500" h="1304925" extrusionOk="0">
                      <a:moveTo>
                        <a:pt x="568776" y="660854"/>
                      </a:moveTo>
                      <a:lnTo>
                        <a:pt x="7144" y="1305058"/>
                      </a:lnTo>
                      <a:lnTo>
                        <a:pt x="7144" y="937165"/>
                      </a:lnTo>
                      <a:lnTo>
                        <a:pt x="568785" y="7144"/>
                      </a:lnTo>
                      <a:lnTo>
                        <a:pt x="568776" y="660854"/>
                      </a:lnTo>
                      <a:close/>
                    </a:path>
                  </a:pathLst>
                </a:custGeom>
                <a:solidFill>
                  <a:srgbClr val="0072C6">
                    <a:alpha val="4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6" name="Google Shape;6391;p209">
                  <a:extLst>
                    <a:ext uri="{FF2B5EF4-FFF2-40B4-BE49-F238E27FC236}">
                      <a16:creationId xmlns:a16="http://schemas.microsoft.com/office/drawing/2014/main" id="{355BFAB3-9621-4E51-953A-05892A52AAE2}"/>
                    </a:ext>
                  </a:extLst>
                </p:cNvPr>
                <p:cNvSpPr/>
                <p:nvPr/>
              </p:nvSpPr>
              <p:spPr>
                <a:xfrm>
                  <a:off x="1513536" y="3109601"/>
                  <a:ext cx="1085850" cy="1247775"/>
                </a:xfrm>
                <a:custGeom>
                  <a:avLst/>
                  <a:gdLst/>
                  <a:ahLst/>
                  <a:cxnLst/>
                  <a:rect l="l" t="t" r="r" b="b"/>
                  <a:pathLst>
                    <a:path w="1085850" h="1247775" extrusionOk="0">
                      <a:moveTo>
                        <a:pt x="7144" y="1241012"/>
                      </a:moveTo>
                      <a:lnTo>
                        <a:pt x="1080373" y="660140"/>
                      </a:lnTo>
                      <a:lnTo>
                        <a:pt x="1080373" y="7144"/>
                      </a:lnTo>
                      <a:lnTo>
                        <a:pt x="7144" y="937365"/>
                      </a:lnTo>
                      <a:lnTo>
                        <a:pt x="7144" y="1241012"/>
                      </a:lnTo>
                      <a:close/>
                    </a:path>
                  </a:pathLst>
                </a:custGeom>
                <a:solidFill>
                  <a:srgbClr val="0072C6">
                    <a:alpha val="4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7" name="Google Shape;6392;p209">
                  <a:extLst>
                    <a:ext uri="{FF2B5EF4-FFF2-40B4-BE49-F238E27FC236}">
                      <a16:creationId xmlns:a16="http://schemas.microsoft.com/office/drawing/2014/main" id="{F415F923-E635-4742-B25E-A438C3E5EEEE}"/>
                    </a:ext>
                  </a:extLst>
                </p:cNvPr>
                <p:cNvSpPr/>
                <p:nvPr/>
              </p:nvSpPr>
              <p:spPr>
                <a:xfrm>
                  <a:off x="759956" y="3220831"/>
                  <a:ext cx="828675" cy="514350"/>
                </a:xfrm>
                <a:custGeom>
                  <a:avLst/>
                  <a:gdLst/>
                  <a:ahLst/>
                  <a:cxnLst/>
                  <a:rect l="l" t="t" r="r" b="b"/>
                  <a:pathLst>
                    <a:path w="828675" h="514350" extrusionOk="0">
                      <a:moveTo>
                        <a:pt x="728872" y="499971"/>
                      </a:moveTo>
                      <a:cubicBezTo>
                        <a:pt x="790562" y="489152"/>
                        <a:pt x="831799" y="430371"/>
                        <a:pt x="820979" y="368680"/>
                      </a:cubicBezTo>
                      <a:cubicBezTo>
                        <a:pt x="811467" y="314435"/>
                        <a:pt x="764354" y="274866"/>
                        <a:pt x="709279" y="274867"/>
                      </a:cubicBezTo>
                      <a:lnTo>
                        <a:pt x="708146" y="274867"/>
                      </a:lnTo>
                      <a:cubicBezTo>
                        <a:pt x="708784" y="267656"/>
                        <a:pt x="709098" y="260370"/>
                        <a:pt x="709098" y="253007"/>
                      </a:cubicBezTo>
                      <a:cubicBezTo>
                        <a:pt x="709100" y="117222"/>
                        <a:pt x="599027" y="7146"/>
                        <a:pt x="463243" y="7144"/>
                      </a:cubicBezTo>
                      <a:cubicBezTo>
                        <a:pt x="357575" y="7142"/>
                        <a:pt x="263725" y="74659"/>
                        <a:pt x="230134" y="174845"/>
                      </a:cubicBezTo>
                      <a:cubicBezTo>
                        <a:pt x="212471" y="168693"/>
                        <a:pt x="193905" y="165536"/>
                        <a:pt x="175203" y="165501"/>
                      </a:cubicBezTo>
                      <a:cubicBezTo>
                        <a:pt x="82372" y="165501"/>
                        <a:pt x="7144" y="244215"/>
                        <a:pt x="7144" y="337017"/>
                      </a:cubicBezTo>
                      <a:cubicBezTo>
                        <a:pt x="7144" y="429819"/>
                        <a:pt x="82391" y="508572"/>
                        <a:pt x="175203" y="508572"/>
                      </a:cubicBezTo>
                      <a:lnTo>
                        <a:pt x="175431" y="508572"/>
                      </a:lnTo>
                      <a:cubicBezTo>
                        <a:pt x="175431" y="508572"/>
                        <a:pt x="728234" y="500085"/>
                        <a:pt x="728872" y="499971"/>
                      </a:cubicBezTo>
                      <a:close/>
                    </a:path>
                  </a:pathLst>
                </a:custGeom>
                <a:solidFill>
                  <a:srgbClr val="CBEBF5">
                    <a:alpha val="8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8" name="Google Shape;6393;p209">
                  <a:extLst>
                    <a:ext uri="{FF2B5EF4-FFF2-40B4-BE49-F238E27FC236}">
                      <a16:creationId xmlns:a16="http://schemas.microsoft.com/office/drawing/2014/main" id="{B7FB40D7-0BB0-42F5-A647-B63A9591512D}"/>
                    </a:ext>
                  </a:extLst>
                </p:cNvPr>
                <p:cNvSpPr/>
                <p:nvPr/>
              </p:nvSpPr>
              <p:spPr>
                <a:xfrm>
                  <a:off x="1067233" y="4038908"/>
                  <a:ext cx="457200" cy="314325"/>
                </a:xfrm>
                <a:custGeom>
                  <a:avLst/>
                  <a:gdLst/>
                  <a:ahLst/>
                  <a:cxnLst/>
                  <a:rect l="l" t="t" r="r" b="b"/>
                  <a:pathLst>
                    <a:path w="457200" h="314325" extrusionOk="0">
                      <a:moveTo>
                        <a:pt x="7144" y="7144"/>
                      </a:moveTo>
                      <a:lnTo>
                        <a:pt x="453447" y="7144"/>
                      </a:lnTo>
                      <a:lnTo>
                        <a:pt x="453447" y="311706"/>
                      </a:lnTo>
                      <a:lnTo>
                        <a:pt x="7144" y="311706"/>
                      </a:lnTo>
                      <a:close/>
                    </a:path>
                  </a:pathLst>
                </a:custGeom>
                <a:solidFill>
                  <a:srgbClr val="1B348E"/>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69" name="Google Shape;6394;p209">
                  <a:extLst>
                    <a:ext uri="{FF2B5EF4-FFF2-40B4-BE49-F238E27FC236}">
                      <a16:creationId xmlns:a16="http://schemas.microsoft.com/office/drawing/2014/main" id="{B96D985A-9883-401B-B2E6-68F4FE457301}"/>
                    </a:ext>
                  </a:extLst>
                </p:cNvPr>
                <p:cNvSpPr/>
                <p:nvPr/>
              </p:nvSpPr>
              <p:spPr>
                <a:xfrm>
                  <a:off x="1104428" y="4084590"/>
                  <a:ext cx="123825" cy="190500"/>
                </a:xfrm>
                <a:custGeom>
                  <a:avLst/>
                  <a:gdLst/>
                  <a:ahLst/>
                  <a:cxnLst/>
                  <a:rect l="l" t="t" r="r" b="b"/>
                  <a:pathLst>
                    <a:path w="123825" h="190500" extrusionOk="0">
                      <a:moveTo>
                        <a:pt x="7144" y="7144"/>
                      </a:moveTo>
                      <a:lnTo>
                        <a:pt x="118720" y="7144"/>
                      </a:lnTo>
                      <a:lnTo>
                        <a:pt x="118720" y="189881"/>
                      </a:lnTo>
                      <a:lnTo>
                        <a:pt x="7144" y="189881"/>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0" name="Google Shape;6395;p209">
                  <a:extLst>
                    <a:ext uri="{FF2B5EF4-FFF2-40B4-BE49-F238E27FC236}">
                      <a16:creationId xmlns:a16="http://schemas.microsoft.com/office/drawing/2014/main" id="{02A827B2-B3C6-4EE4-9AB9-DFAD4AB7D3D2}"/>
                    </a:ext>
                  </a:extLst>
                </p:cNvPr>
                <p:cNvSpPr/>
                <p:nvPr/>
              </p:nvSpPr>
              <p:spPr>
                <a:xfrm>
                  <a:off x="1234597" y="4084590"/>
                  <a:ext cx="209550" cy="104775"/>
                </a:xfrm>
                <a:custGeom>
                  <a:avLst/>
                  <a:gdLst/>
                  <a:ahLst/>
                  <a:cxnLst/>
                  <a:rect l="l" t="t" r="r" b="b"/>
                  <a:pathLst>
                    <a:path w="209550" h="104775" extrusionOk="0">
                      <a:moveTo>
                        <a:pt x="7144" y="7144"/>
                      </a:moveTo>
                      <a:lnTo>
                        <a:pt x="211703" y="7144"/>
                      </a:lnTo>
                      <a:lnTo>
                        <a:pt x="211703" y="98517"/>
                      </a:lnTo>
                      <a:lnTo>
                        <a:pt x="7144" y="9851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1" name="Google Shape;6396;p209">
                  <a:extLst>
                    <a:ext uri="{FF2B5EF4-FFF2-40B4-BE49-F238E27FC236}">
                      <a16:creationId xmlns:a16="http://schemas.microsoft.com/office/drawing/2014/main" id="{8A133891-3580-4FA7-9655-C7D9C662E837}"/>
                    </a:ext>
                  </a:extLst>
                </p:cNvPr>
                <p:cNvSpPr/>
                <p:nvPr/>
              </p:nvSpPr>
              <p:spPr>
                <a:xfrm>
                  <a:off x="1234597" y="4191184"/>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2" name="Google Shape;6397;p209">
                  <a:extLst>
                    <a:ext uri="{FF2B5EF4-FFF2-40B4-BE49-F238E27FC236}">
                      <a16:creationId xmlns:a16="http://schemas.microsoft.com/office/drawing/2014/main" id="{F4EB445C-3B3E-4A3A-903F-C922489E9545}"/>
                    </a:ext>
                  </a:extLst>
                </p:cNvPr>
                <p:cNvSpPr/>
                <p:nvPr/>
              </p:nvSpPr>
              <p:spPr>
                <a:xfrm>
                  <a:off x="1346172" y="4191184"/>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3" name="Google Shape;6398;p209">
                  <a:extLst>
                    <a:ext uri="{FF2B5EF4-FFF2-40B4-BE49-F238E27FC236}">
                      <a16:creationId xmlns:a16="http://schemas.microsoft.com/office/drawing/2014/main" id="{247E4A79-B106-4884-BC85-B908B185B109}"/>
                    </a:ext>
                  </a:extLst>
                </p:cNvPr>
                <p:cNvSpPr/>
                <p:nvPr/>
              </p:nvSpPr>
              <p:spPr>
                <a:xfrm>
                  <a:off x="960658" y="4117804"/>
                  <a:ext cx="457200" cy="314325"/>
                </a:xfrm>
                <a:custGeom>
                  <a:avLst/>
                  <a:gdLst/>
                  <a:ahLst/>
                  <a:cxnLst/>
                  <a:rect l="l" t="t" r="r" b="b"/>
                  <a:pathLst>
                    <a:path w="457200" h="314325" extrusionOk="0">
                      <a:moveTo>
                        <a:pt x="7144" y="7144"/>
                      </a:moveTo>
                      <a:lnTo>
                        <a:pt x="453447" y="7144"/>
                      </a:lnTo>
                      <a:lnTo>
                        <a:pt x="453447" y="311706"/>
                      </a:lnTo>
                      <a:lnTo>
                        <a:pt x="7144" y="311706"/>
                      </a:lnTo>
                      <a:close/>
                    </a:path>
                  </a:pathLst>
                </a:custGeom>
                <a:solidFill>
                  <a:srgbClr val="495DA5"/>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4" name="Google Shape;6399;p209">
                  <a:extLst>
                    <a:ext uri="{FF2B5EF4-FFF2-40B4-BE49-F238E27FC236}">
                      <a16:creationId xmlns:a16="http://schemas.microsoft.com/office/drawing/2014/main" id="{3058CE38-A292-4FAE-BDD0-7C3107E4D5CB}"/>
                    </a:ext>
                  </a:extLst>
                </p:cNvPr>
                <p:cNvSpPr/>
                <p:nvPr/>
              </p:nvSpPr>
              <p:spPr>
                <a:xfrm>
                  <a:off x="997853" y="4163495"/>
                  <a:ext cx="342900" cy="190500"/>
                </a:xfrm>
                <a:custGeom>
                  <a:avLst/>
                  <a:gdLst/>
                  <a:ahLst/>
                  <a:cxnLst/>
                  <a:rect l="l" t="t" r="r" b="b"/>
                  <a:pathLst>
                    <a:path w="342900" h="190500" extrusionOk="0">
                      <a:moveTo>
                        <a:pt x="341871" y="7144"/>
                      </a:moveTo>
                      <a:lnTo>
                        <a:pt x="7144" y="7144"/>
                      </a:lnTo>
                      <a:lnTo>
                        <a:pt x="7144" y="189881"/>
                      </a:lnTo>
                      <a:lnTo>
                        <a:pt x="144580" y="189881"/>
                      </a:lnTo>
                      <a:lnTo>
                        <a:pt x="144580" y="98508"/>
                      </a:lnTo>
                      <a:lnTo>
                        <a:pt x="341871" y="98508"/>
                      </a:lnTo>
                      <a:lnTo>
                        <a:pt x="341871" y="7144"/>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5" name="Google Shape;6400;p209">
                  <a:extLst>
                    <a:ext uri="{FF2B5EF4-FFF2-40B4-BE49-F238E27FC236}">
                      <a16:creationId xmlns:a16="http://schemas.microsoft.com/office/drawing/2014/main" id="{61AF2BA4-CBE5-4313-B752-CFA1998BF83F}"/>
                    </a:ext>
                  </a:extLst>
                </p:cNvPr>
                <p:cNvSpPr/>
                <p:nvPr/>
              </p:nvSpPr>
              <p:spPr>
                <a:xfrm>
                  <a:off x="1128021" y="4270089"/>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6" name="Google Shape;6401;p209">
                  <a:extLst>
                    <a:ext uri="{FF2B5EF4-FFF2-40B4-BE49-F238E27FC236}">
                      <a16:creationId xmlns:a16="http://schemas.microsoft.com/office/drawing/2014/main" id="{E2D37B35-95F1-44A1-93AD-B4D4067BEC62}"/>
                    </a:ext>
                  </a:extLst>
                </p:cNvPr>
                <p:cNvSpPr/>
                <p:nvPr/>
              </p:nvSpPr>
              <p:spPr>
                <a:xfrm>
                  <a:off x="1239597" y="4270089"/>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7" name="Google Shape;6402;p209">
                  <a:extLst>
                    <a:ext uri="{FF2B5EF4-FFF2-40B4-BE49-F238E27FC236}">
                      <a16:creationId xmlns:a16="http://schemas.microsoft.com/office/drawing/2014/main" id="{7C0AB230-B7AF-45C1-AC79-D7922F91B374}"/>
                    </a:ext>
                  </a:extLst>
                </p:cNvPr>
                <p:cNvSpPr/>
                <p:nvPr/>
              </p:nvSpPr>
              <p:spPr>
                <a:xfrm>
                  <a:off x="836613" y="4196709"/>
                  <a:ext cx="457200" cy="314325"/>
                </a:xfrm>
                <a:custGeom>
                  <a:avLst/>
                  <a:gdLst/>
                  <a:ahLst/>
                  <a:cxnLst/>
                  <a:rect l="l" t="t" r="r" b="b"/>
                  <a:pathLst>
                    <a:path w="457200" h="314325" extrusionOk="0">
                      <a:moveTo>
                        <a:pt x="7144" y="7144"/>
                      </a:moveTo>
                      <a:lnTo>
                        <a:pt x="453447" y="7144"/>
                      </a:lnTo>
                      <a:lnTo>
                        <a:pt x="453447" y="311706"/>
                      </a:lnTo>
                      <a:lnTo>
                        <a:pt x="7144" y="311706"/>
                      </a:lnTo>
                      <a:close/>
                    </a:path>
                  </a:pathLst>
                </a:custGeom>
                <a:solidFill>
                  <a:srgbClr val="7685BB"/>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8" name="Google Shape;6403;p209">
                  <a:extLst>
                    <a:ext uri="{FF2B5EF4-FFF2-40B4-BE49-F238E27FC236}">
                      <a16:creationId xmlns:a16="http://schemas.microsoft.com/office/drawing/2014/main" id="{C5164385-0F37-4B2F-A429-333B75B88666}"/>
                    </a:ext>
                  </a:extLst>
                </p:cNvPr>
                <p:cNvSpPr/>
                <p:nvPr/>
              </p:nvSpPr>
              <p:spPr>
                <a:xfrm>
                  <a:off x="873809" y="4242391"/>
                  <a:ext cx="123825" cy="190500"/>
                </a:xfrm>
                <a:custGeom>
                  <a:avLst/>
                  <a:gdLst/>
                  <a:ahLst/>
                  <a:cxnLst/>
                  <a:rect l="l" t="t" r="r" b="b"/>
                  <a:pathLst>
                    <a:path w="123825" h="190500" extrusionOk="0">
                      <a:moveTo>
                        <a:pt x="7144" y="7144"/>
                      </a:moveTo>
                      <a:lnTo>
                        <a:pt x="118720" y="7144"/>
                      </a:lnTo>
                      <a:lnTo>
                        <a:pt x="118720" y="189881"/>
                      </a:lnTo>
                      <a:lnTo>
                        <a:pt x="7144" y="189881"/>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79" name="Google Shape;6404;p209">
                  <a:extLst>
                    <a:ext uri="{FF2B5EF4-FFF2-40B4-BE49-F238E27FC236}">
                      <a16:creationId xmlns:a16="http://schemas.microsoft.com/office/drawing/2014/main" id="{7E3FC735-4EDB-4832-90A8-AE118BD5F942}"/>
                    </a:ext>
                  </a:extLst>
                </p:cNvPr>
                <p:cNvSpPr/>
                <p:nvPr/>
              </p:nvSpPr>
              <p:spPr>
                <a:xfrm>
                  <a:off x="1003977" y="4348994"/>
                  <a:ext cx="104775" cy="85725"/>
                </a:xfrm>
                <a:custGeom>
                  <a:avLst/>
                  <a:gdLst/>
                  <a:ahLst/>
                  <a:cxnLst/>
                  <a:rect l="l" t="t" r="r" b="b"/>
                  <a:pathLst>
                    <a:path w="104775" h="85725" extrusionOk="0">
                      <a:moveTo>
                        <a:pt x="7144" y="7144"/>
                      </a:moveTo>
                      <a:lnTo>
                        <a:pt x="100127" y="7144"/>
                      </a:lnTo>
                      <a:lnTo>
                        <a:pt x="100127" y="83287"/>
                      </a:lnTo>
                      <a:lnTo>
                        <a:pt x="7144" y="83287"/>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0" name="Google Shape;6405;p209">
                  <a:extLst>
                    <a:ext uri="{FF2B5EF4-FFF2-40B4-BE49-F238E27FC236}">
                      <a16:creationId xmlns:a16="http://schemas.microsoft.com/office/drawing/2014/main" id="{F807F6BE-70BC-4A5E-B2D5-372DE8852747}"/>
                    </a:ext>
                  </a:extLst>
                </p:cNvPr>
                <p:cNvSpPr/>
                <p:nvPr/>
              </p:nvSpPr>
              <p:spPr>
                <a:xfrm>
                  <a:off x="1003977" y="4242391"/>
                  <a:ext cx="209550" cy="190500"/>
                </a:xfrm>
                <a:custGeom>
                  <a:avLst/>
                  <a:gdLst/>
                  <a:ahLst/>
                  <a:cxnLst/>
                  <a:rect l="l" t="t" r="r" b="b"/>
                  <a:pathLst>
                    <a:path w="209550" h="190500" extrusionOk="0">
                      <a:moveTo>
                        <a:pt x="7144" y="7144"/>
                      </a:moveTo>
                      <a:lnTo>
                        <a:pt x="7144" y="98517"/>
                      </a:lnTo>
                      <a:lnTo>
                        <a:pt x="118720" y="98517"/>
                      </a:lnTo>
                      <a:lnTo>
                        <a:pt x="118720" y="189881"/>
                      </a:lnTo>
                      <a:lnTo>
                        <a:pt x="211703" y="189881"/>
                      </a:lnTo>
                      <a:lnTo>
                        <a:pt x="211703" y="7144"/>
                      </a:lnTo>
                      <a:lnTo>
                        <a:pt x="7144" y="7144"/>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1" name="Google Shape;6406;p209">
                  <a:extLst>
                    <a:ext uri="{FF2B5EF4-FFF2-40B4-BE49-F238E27FC236}">
                      <a16:creationId xmlns:a16="http://schemas.microsoft.com/office/drawing/2014/main" id="{625A0EC2-566B-462E-8BF7-C7ADBD6CEAD0}"/>
                    </a:ext>
                  </a:extLst>
                </p:cNvPr>
                <p:cNvSpPr/>
                <p:nvPr/>
              </p:nvSpPr>
              <p:spPr>
                <a:xfrm>
                  <a:off x="1231072" y="4220778"/>
                  <a:ext cx="238125" cy="238125"/>
                </a:xfrm>
                <a:custGeom>
                  <a:avLst/>
                  <a:gdLst/>
                  <a:ahLst/>
                  <a:cxnLst/>
                  <a:rect l="l" t="t" r="r" b="b"/>
                  <a:pathLst>
                    <a:path w="238125" h="238125" extrusionOk="0">
                      <a:moveTo>
                        <a:pt x="233724" y="120129"/>
                      </a:moveTo>
                      <a:cubicBezTo>
                        <a:pt x="233724" y="182530"/>
                        <a:pt x="183003" y="233115"/>
                        <a:pt x="120434" y="233115"/>
                      </a:cubicBezTo>
                      <a:cubicBezTo>
                        <a:pt x="57866" y="233115"/>
                        <a:pt x="7144" y="182530"/>
                        <a:pt x="7144" y="120129"/>
                      </a:cubicBezTo>
                      <a:cubicBezTo>
                        <a:pt x="7144" y="57729"/>
                        <a:pt x="57866" y="7144"/>
                        <a:pt x="120434" y="7144"/>
                      </a:cubicBezTo>
                      <a:cubicBezTo>
                        <a:pt x="183003" y="7144"/>
                        <a:pt x="233724" y="57729"/>
                        <a:pt x="233724" y="120129"/>
                      </a:cubicBezTo>
                      <a:close/>
                    </a:path>
                  </a:pathLst>
                </a:custGeom>
                <a:solidFill>
                  <a:srgbClr val="D5D841"/>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2" name="Google Shape;6407;p209">
                  <a:extLst>
                    <a:ext uri="{FF2B5EF4-FFF2-40B4-BE49-F238E27FC236}">
                      <a16:creationId xmlns:a16="http://schemas.microsoft.com/office/drawing/2014/main" id="{A2A11384-2C14-49C0-9CBF-FC279D3E41BB}"/>
                    </a:ext>
                  </a:extLst>
                </p:cNvPr>
                <p:cNvSpPr/>
                <p:nvPr/>
              </p:nvSpPr>
              <p:spPr>
                <a:xfrm>
                  <a:off x="1272327" y="4271832"/>
                  <a:ext cx="57150" cy="123825"/>
                </a:xfrm>
                <a:custGeom>
                  <a:avLst/>
                  <a:gdLst/>
                  <a:ahLst/>
                  <a:cxnLst/>
                  <a:rect l="l" t="t" r="r" b="b"/>
                  <a:pathLst>
                    <a:path w="57150" h="123825" extrusionOk="0">
                      <a:moveTo>
                        <a:pt x="30526" y="123977"/>
                      </a:moveTo>
                      <a:cubicBezTo>
                        <a:pt x="954" y="96574"/>
                        <a:pt x="-804" y="50387"/>
                        <a:pt x="26599" y="20812"/>
                      </a:cubicBezTo>
                      <a:cubicBezTo>
                        <a:pt x="31600" y="15421"/>
                        <a:pt x="37387" y="10811"/>
                        <a:pt x="43765" y="7144"/>
                      </a:cubicBezTo>
                      <a:lnTo>
                        <a:pt x="52947" y="22955"/>
                      </a:lnTo>
                      <a:cubicBezTo>
                        <a:pt x="35983" y="32766"/>
                        <a:pt x="25516" y="50854"/>
                        <a:pt x="25468" y="70447"/>
                      </a:cubicBezTo>
                      <a:cubicBezTo>
                        <a:pt x="25406" y="85706"/>
                        <a:pt x="31775" y="100279"/>
                        <a:pt x="43013" y="110595"/>
                      </a:cubicBez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3" name="Google Shape;6408;p209">
                  <a:extLst>
                    <a:ext uri="{FF2B5EF4-FFF2-40B4-BE49-F238E27FC236}">
                      <a16:creationId xmlns:a16="http://schemas.microsoft.com/office/drawing/2014/main" id="{246A6F64-4F68-4CDE-A91A-9C38D43D95A8}"/>
                    </a:ext>
                  </a:extLst>
                </p:cNvPr>
                <p:cNvSpPr/>
                <p:nvPr/>
              </p:nvSpPr>
              <p:spPr>
                <a:xfrm>
                  <a:off x="1277688" y="4263184"/>
                  <a:ext cx="76200" cy="66675"/>
                </a:xfrm>
                <a:custGeom>
                  <a:avLst/>
                  <a:gdLst/>
                  <a:ahLst/>
                  <a:cxnLst/>
                  <a:rect l="l" t="t" r="r" b="b"/>
                  <a:pathLst>
                    <a:path w="76200" h="66675" extrusionOk="0">
                      <a:moveTo>
                        <a:pt x="77219" y="7144"/>
                      </a:moveTo>
                      <a:lnTo>
                        <a:pt x="60731" y="38005"/>
                      </a:lnTo>
                      <a:lnTo>
                        <a:pt x="44234" y="68866"/>
                      </a:lnTo>
                      <a:lnTo>
                        <a:pt x="25689" y="39195"/>
                      </a:lnTo>
                      <a:lnTo>
                        <a:pt x="7144" y="9516"/>
                      </a:lnTo>
                      <a:lnTo>
                        <a:pt x="42177" y="8334"/>
                      </a:lnTo>
                      <a:lnTo>
                        <a:pt x="77219" y="7144"/>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4" name="Google Shape;6409;p209">
                  <a:extLst>
                    <a:ext uri="{FF2B5EF4-FFF2-40B4-BE49-F238E27FC236}">
                      <a16:creationId xmlns:a16="http://schemas.microsoft.com/office/drawing/2014/main" id="{F68B682C-A482-4954-8A65-60ECA0C6A9FD}"/>
                    </a:ext>
                  </a:extLst>
                </p:cNvPr>
                <p:cNvSpPr/>
                <p:nvPr/>
              </p:nvSpPr>
              <p:spPr>
                <a:xfrm>
                  <a:off x="1370595" y="4278824"/>
                  <a:ext cx="57150" cy="123825"/>
                </a:xfrm>
                <a:custGeom>
                  <a:avLst/>
                  <a:gdLst/>
                  <a:ahLst/>
                  <a:cxnLst/>
                  <a:rect l="l" t="t" r="r" b="b"/>
                  <a:pathLst>
                    <a:path w="57150" h="123825" extrusionOk="0">
                      <a:moveTo>
                        <a:pt x="16326" y="124016"/>
                      </a:moveTo>
                      <a:lnTo>
                        <a:pt x="7144" y="108204"/>
                      </a:lnTo>
                      <a:cubicBezTo>
                        <a:pt x="33361" y="93135"/>
                        <a:pt x="42401" y="59674"/>
                        <a:pt x="27337" y="33452"/>
                      </a:cubicBezTo>
                      <a:cubicBezTo>
                        <a:pt x="24586" y="28670"/>
                        <a:pt x="21127" y="24327"/>
                        <a:pt x="17078" y="20574"/>
                      </a:cubicBezTo>
                      <a:lnTo>
                        <a:pt x="29527" y="7144"/>
                      </a:lnTo>
                      <a:cubicBezTo>
                        <a:pt x="59104" y="34538"/>
                        <a:pt x="60874" y="80715"/>
                        <a:pt x="33483" y="110290"/>
                      </a:cubicBezTo>
                      <a:cubicBezTo>
                        <a:pt x="28476" y="115700"/>
                        <a:pt x="22678" y="120320"/>
                        <a:pt x="16288" y="123987"/>
                      </a:cubicBez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5" name="Google Shape;6410;p209">
                  <a:extLst>
                    <a:ext uri="{FF2B5EF4-FFF2-40B4-BE49-F238E27FC236}">
                      <a16:creationId xmlns:a16="http://schemas.microsoft.com/office/drawing/2014/main" id="{0D5AFD31-36D3-4DC1-9CA1-04D75E64B6EE}"/>
                    </a:ext>
                  </a:extLst>
                </p:cNvPr>
                <p:cNvSpPr/>
                <p:nvPr/>
              </p:nvSpPr>
              <p:spPr>
                <a:xfrm>
                  <a:off x="1340972" y="4342622"/>
                  <a:ext cx="76200" cy="66675"/>
                </a:xfrm>
                <a:custGeom>
                  <a:avLst/>
                  <a:gdLst/>
                  <a:ahLst/>
                  <a:cxnLst/>
                  <a:rect l="l" t="t" r="r" b="b"/>
                  <a:pathLst>
                    <a:path w="76200" h="66675" extrusionOk="0">
                      <a:moveTo>
                        <a:pt x="7144" y="68856"/>
                      </a:moveTo>
                      <a:lnTo>
                        <a:pt x="23632" y="38005"/>
                      </a:lnTo>
                      <a:lnTo>
                        <a:pt x="40119" y="7144"/>
                      </a:lnTo>
                      <a:lnTo>
                        <a:pt x="58674" y="36814"/>
                      </a:lnTo>
                      <a:lnTo>
                        <a:pt x="77219" y="66484"/>
                      </a:lnTo>
                      <a:lnTo>
                        <a:pt x="42177" y="67675"/>
                      </a:lnTo>
                      <a:lnTo>
                        <a:pt x="7144" y="68856"/>
                      </a:lnTo>
                      <a:close/>
                    </a:path>
                  </a:pathLst>
                </a:custGeom>
                <a:solidFill>
                  <a:srgbClr val="FFFFFF"/>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grpSp>
      </p:grpSp>
      <p:grpSp>
        <p:nvGrpSpPr>
          <p:cNvPr id="86" name="Google Shape;6411;p209">
            <a:extLst>
              <a:ext uri="{FF2B5EF4-FFF2-40B4-BE49-F238E27FC236}">
                <a16:creationId xmlns:a16="http://schemas.microsoft.com/office/drawing/2014/main" id="{F82DCD98-3CD2-498F-8AB0-ED8A3F43FDF2}"/>
              </a:ext>
            </a:extLst>
          </p:cNvPr>
          <p:cNvGrpSpPr/>
          <p:nvPr/>
        </p:nvGrpSpPr>
        <p:grpSpPr>
          <a:xfrm>
            <a:off x="10061722" y="2210121"/>
            <a:ext cx="2132967" cy="3341857"/>
            <a:chOff x="10061863" y="2210121"/>
            <a:chExt cx="2133180" cy="3341857"/>
          </a:xfrm>
        </p:grpSpPr>
        <p:sp>
          <p:nvSpPr>
            <p:cNvPr id="87" name="Google Shape;6412;p209">
              <a:extLst>
                <a:ext uri="{FF2B5EF4-FFF2-40B4-BE49-F238E27FC236}">
                  <a16:creationId xmlns:a16="http://schemas.microsoft.com/office/drawing/2014/main" id="{F6FB7145-796D-4A67-9D01-E279C7EC2882}"/>
                </a:ext>
              </a:extLst>
            </p:cNvPr>
            <p:cNvSpPr/>
            <p:nvPr/>
          </p:nvSpPr>
          <p:spPr>
            <a:xfrm>
              <a:off x="11385337" y="3549079"/>
              <a:ext cx="295275" cy="95250"/>
            </a:xfrm>
            <a:custGeom>
              <a:avLst/>
              <a:gdLst/>
              <a:ahLst/>
              <a:cxnLst/>
              <a:rect l="l" t="t" r="r" b="b"/>
              <a:pathLst>
                <a:path w="295275" h="95250" extrusionOk="0">
                  <a:moveTo>
                    <a:pt x="7144" y="91916"/>
                  </a:moveTo>
                  <a:lnTo>
                    <a:pt x="292894" y="91916"/>
                  </a:lnTo>
                  <a:lnTo>
                    <a:pt x="205264" y="7144"/>
                  </a:lnTo>
                  <a:lnTo>
                    <a:pt x="80486" y="7144"/>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8" name="Google Shape;6413;p209">
              <a:extLst>
                <a:ext uri="{FF2B5EF4-FFF2-40B4-BE49-F238E27FC236}">
                  <a16:creationId xmlns:a16="http://schemas.microsoft.com/office/drawing/2014/main" id="{7369984D-830A-4407-86C8-DB22278D9D0C}"/>
                </a:ext>
              </a:extLst>
            </p:cNvPr>
            <p:cNvSpPr/>
            <p:nvPr/>
          </p:nvSpPr>
          <p:spPr>
            <a:xfrm>
              <a:off x="11363429" y="3419539"/>
              <a:ext cx="219075" cy="228600"/>
            </a:xfrm>
            <a:custGeom>
              <a:avLst/>
              <a:gdLst/>
              <a:ahLst/>
              <a:cxnLst/>
              <a:rect l="l" t="t" r="r" b="b"/>
              <a:pathLst>
                <a:path w="219075" h="228600" extrusionOk="0">
                  <a:moveTo>
                    <a:pt x="29051" y="221456"/>
                  </a:moveTo>
                  <a:lnTo>
                    <a:pt x="7144" y="136684"/>
                  </a:lnTo>
                  <a:lnTo>
                    <a:pt x="128111" y="7144"/>
                  </a:lnTo>
                  <a:lnTo>
                    <a:pt x="212884" y="7144"/>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89" name="Google Shape;6414;p209">
              <a:extLst>
                <a:ext uri="{FF2B5EF4-FFF2-40B4-BE49-F238E27FC236}">
                  <a16:creationId xmlns:a16="http://schemas.microsoft.com/office/drawing/2014/main" id="{D7F556EC-5754-40F5-BA9C-F7FBD539B4B0}"/>
                </a:ext>
              </a:extLst>
            </p:cNvPr>
            <p:cNvSpPr/>
            <p:nvPr/>
          </p:nvSpPr>
          <p:spPr>
            <a:xfrm>
              <a:off x="11483444" y="3287141"/>
              <a:ext cx="95250" cy="142875"/>
            </a:xfrm>
            <a:custGeom>
              <a:avLst/>
              <a:gdLst/>
              <a:ahLst/>
              <a:cxnLst/>
              <a:rect l="l" t="t" r="r" b="b"/>
              <a:pathLst>
                <a:path w="95250" h="142875" extrusionOk="0">
                  <a:moveTo>
                    <a:pt x="7144" y="7144"/>
                  </a:moveTo>
                  <a:lnTo>
                    <a:pt x="92869" y="7144"/>
                  </a:lnTo>
                  <a:lnTo>
                    <a:pt x="92869" y="139541"/>
                  </a:lnTo>
                  <a:lnTo>
                    <a:pt x="8096" y="139541"/>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0" name="Google Shape;6415;p209">
              <a:extLst>
                <a:ext uri="{FF2B5EF4-FFF2-40B4-BE49-F238E27FC236}">
                  <a16:creationId xmlns:a16="http://schemas.microsoft.com/office/drawing/2014/main" id="{213649A6-4964-4FFE-9A6B-2309B155E608}"/>
                </a:ext>
              </a:extLst>
            </p:cNvPr>
            <p:cNvSpPr/>
            <p:nvPr/>
          </p:nvSpPr>
          <p:spPr>
            <a:xfrm>
              <a:off x="11537737" y="3441446"/>
              <a:ext cx="161925" cy="200025"/>
            </a:xfrm>
            <a:custGeom>
              <a:avLst/>
              <a:gdLst/>
              <a:ahLst/>
              <a:cxnLst/>
              <a:rect l="l" t="t" r="r" b="b"/>
              <a:pathLst>
                <a:path w="161925" h="200025" extrusionOk="0">
                  <a:moveTo>
                    <a:pt x="7144" y="70009"/>
                  </a:moveTo>
                  <a:lnTo>
                    <a:pt x="61436" y="7144"/>
                  </a:lnTo>
                  <a:lnTo>
                    <a:pt x="159544" y="116681"/>
                  </a:lnTo>
                  <a:lnTo>
                    <a:pt x="140494" y="199549"/>
                  </a:lnTo>
                  <a:close/>
                </a:path>
              </a:pathLst>
            </a:custGeom>
            <a:solidFill>
              <a:srgbClr val="D8D8D8">
                <a:alpha val="1765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1" name="Google Shape;6416;p209">
              <a:extLst>
                <a:ext uri="{FF2B5EF4-FFF2-40B4-BE49-F238E27FC236}">
                  <a16:creationId xmlns:a16="http://schemas.microsoft.com/office/drawing/2014/main" id="{E7A36F2B-4BD1-4469-A539-0D0F54E9F39B}"/>
                </a:ext>
              </a:extLst>
            </p:cNvPr>
            <p:cNvSpPr/>
            <p:nvPr/>
          </p:nvSpPr>
          <p:spPr>
            <a:xfrm>
              <a:off x="11055303" y="4542350"/>
              <a:ext cx="415171" cy="133926"/>
            </a:xfrm>
            <a:custGeom>
              <a:avLst/>
              <a:gdLst/>
              <a:ahLst/>
              <a:cxnLst/>
              <a:rect l="l" t="t" r="r" b="b"/>
              <a:pathLst>
                <a:path w="415171" h="133926" extrusionOk="0">
                  <a:moveTo>
                    <a:pt x="10044" y="129239"/>
                  </a:moveTo>
                  <a:lnTo>
                    <a:pt x="411823" y="129239"/>
                  </a:lnTo>
                  <a:lnTo>
                    <a:pt x="288611" y="10044"/>
                  </a:lnTo>
                  <a:lnTo>
                    <a:pt x="113168" y="10044"/>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2" name="Google Shape;6417;p209">
              <a:extLst>
                <a:ext uri="{FF2B5EF4-FFF2-40B4-BE49-F238E27FC236}">
                  <a16:creationId xmlns:a16="http://schemas.microsoft.com/office/drawing/2014/main" id="{C694EE5A-D565-4809-A65E-91143C148924}"/>
                </a:ext>
              </a:extLst>
            </p:cNvPr>
            <p:cNvSpPr/>
            <p:nvPr/>
          </p:nvSpPr>
          <p:spPr>
            <a:xfrm>
              <a:off x="11024500" y="4360211"/>
              <a:ext cx="308030" cy="321422"/>
            </a:xfrm>
            <a:custGeom>
              <a:avLst/>
              <a:gdLst/>
              <a:ahLst/>
              <a:cxnLst/>
              <a:rect l="l" t="t" r="r" b="b"/>
              <a:pathLst>
                <a:path w="308030" h="321422" extrusionOk="0">
                  <a:moveTo>
                    <a:pt x="40847" y="311378"/>
                  </a:moveTo>
                  <a:lnTo>
                    <a:pt x="10044" y="192184"/>
                  </a:lnTo>
                  <a:lnTo>
                    <a:pt x="180131" y="10044"/>
                  </a:lnTo>
                  <a:lnTo>
                    <a:pt x="299325" y="10044"/>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3" name="Google Shape;6418;p209">
              <a:extLst>
                <a:ext uri="{FF2B5EF4-FFF2-40B4-BE49-F238E27FC236}">
                  <a16:creationId xmlns:a16="http://schemas.microsoft.com/office/drawing/2014/main" id="{15A4F5F7-92FE-4BD2-8601-2D0BA07C9B83}"/>
                </a:ext>
              </a:extLst>
            </p:cNvPr>
            <p:cNvSpPr/>
            <p:nvPr/>
          </p:nvSpPr>
          <p:spPr>
            <a:xfrm>
              <a:off x="11193247" y="4174054"/>
              <a:ext cx="133926" cy="200889"/>
            </a:xfrm>
            <a:custGeom>
              <a:avLst/>
              <a:gdLst/>
              <a:ahLst/>
              <a:cxnLst/>
              <a:rect l="l" t="t" r="r" b="b"/>
              <a:pathLst>
                <a:path w="133926" h="200889" extrusionOk="0">
                  <a:moveTo>
                    <a:pt x="10044" y="10044"/>
                  </a:moveTo>
                  <a:lnTo>
                    <a:pt x="130578" y="10044"/>
                  </a:lnTo>
                  <a:lnTo>
                    <a:pt x="130578" y="196202"/>
                  </a:lnTo>
                  <a:lnTo>
                    <a:pt x="11384" y="196202"/>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4" name="Google Shape;6419;p209">
              <a:extLst>
                <a:ext uri="{FF2B5EF4-FFF2-40B4-BE49-F238E27FC236}">
                  <a16:creationId xmlns:a16="http://schemas.microsoft.com/office/drawing/2014/main" id="{D8C95B36-BDD1-4245-A384-D81E22B61790}"/>
                </a:ext>
              </a:extLst>
            </p:cNvPr>
            <p:cNvSpPr/>
            <p:nvPr/>
          </p:nvSpPr>
          <p:spPr>
            <a:xfrm>
              <a:off x="11269584" y="4391014"/>
              <a:ext cx="227674" cy="281244"/>
            </a:xfrm>
            <a:custGeom>
              <a:avLst/>
              <a:gdLst/>
              <a:ahLst/>
              <a:cxnLst/>
              <a:rect l="l" t="t" r="r" b="b"/>
              <a:pathLst>
                <a:path w="227674" h="281244" extrusionOk="0">
                  <a:moveTo>
                    <a:pt x="10044" y="98436"/>
                  </a:moveTo>
                  <a:lnTo>
                    <a:pt x="86382" y="10044"/>
                  </a:lnTo>
                  <a:lnTo>
                    <a:pt x="224326" y="164059"/>
                  </a:lnTo>
                  <a:lnTo>
                    <a:pt x="197541" y="280575"/>
                  </a:lnTo>
                  <a:close/>
                </a:path>
              </a:pathLst>
            </a:custGeom>
            <a:solidFill>
              <a:srgbClr val="D8D8D8">
                <a:alpha val="1765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5" name="Google Shape;6420;p209">
              <a:extLst>
                <a:ext uri="{FF2B5EF4-FFF2-40B4-BE49-F238E27FC236}">
                  <a16:creationId xmlns:a16="http://schemas.microsoft.com/office/drawing/2014/main" id="{C7EAD577-D0B6-4977-BC65-15331762ED40}"/>
                </a:ext>
              </a:extLst>
            </p:cNvPr>
            <p:cNvSpPr/>
            <p:nvPr/>
          </p:nvSpPr>
          <p:spPr>
            <a:xfrm>
              <a:off x="10128571" y="3721189"/>
              <a:ext cx="899103" cy="290033"/>
            </a:xfrm>
            <a:custGeom>
              <a:avLst/>
              <a:gdLst/>
              <a:ahLst/>
              <a:cxnLst/>
              <a:rect l="l" t="t" r="r" b="b"/>
              <a:pathLst>
                <a:path w="899103" h="290033" extrusionOk="0">
                  <a:moveTo>
                    <a:pt x="21753" y="279882"/>
                  </a:moveTo>
                  <a:lnTo>
                    <a:pt x="891853" y="279882"/>
                  </a:lnTo>
                  <a:lnTo>
                    <a:pt x="625022" y="21753"/>
                  </a:lnTo>
                  <a:lnTo>
                    <a:pt x="245078" y="21753"/>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6" name="Google Shape;6421;p209">
              <a:extLst>
                <a:ext uri="{FF2B5EF4-FFF2-40B4-BE49-F238E27FC236}">
                  <a16:creationId xmlns:a16="http://schemas.microsoft.com/office/drawing/2014/main" id="{841898E4-5F9B-414F-ACE2-F39348EE4EED}"/>
                </a:ext>
              </a:extLst>
            </p:cNvPr>
            <p:cNvSpPr/>
            <p:nvPr/>
          </p:nvSpPr>
          <p:spPr>
            <a:xfrm>
              <a:off x="10061863" y="3326744"/>
              <a:ext cx="667077" cy="696080"/>
            </a:xfrm>
            <a:custGeom>
              <a:avLst/>
              <a:gdLst/>
              <a:ahLst/>
              <a:cxnLst/>
              <a:rect l="l" t="t" r="r" b="b"/>
              <a:pathLst>
                <a:path w="667077" h="696080" extrusionOk="0">
                  <a:moveTo>
                    <a:pt x="88460" y="674328"/>
                  </a:moveTo>
                  <a:lnTo>
                    <a:pt x="21753" y="416198"/>
                  </a:lnTo>
                  <a:lnTo>
                    <a:pt x="390095" y="21753"/>
                  </a:lnTo>
                  <a:lnTo>
                    <a:pt x="648225" y="21753"/>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7" name="Google Shape;6422;p209">
              <a:extLst>
                <a:ext uri="{FF2B5EF4-FFF2-40B4-BE49-F238E27FC236}">
                  <a16:creationId xmlns:a16="http://schemas.microsoft.com/office/drawing/2014/main" id="{1C2778DE-9389-4D9C-A376-86A50597CC39}"/>
                </a:ext>
              </a:extLst>
            </p:cNvPr>
            <p:cNvSpPr/>
            <p:nvPr/>
          </p:nvSpPr>
          <p:spPr>
            <a:xfrm>
              <a:off x="10427306" y="2923598"/>
              <a:ext cx="290033" cy="435050"/>
            </a:xfrm>
            <a:custGeom>
              <a:avLst/>
              <a:gdLst/>
              <a:ahLst/>
              <a:cxnLst/>
              <a:rect l="l" t="t" r="r" b="b"/>
              <a:pathLst>
                <a:path w="290033" h="435050" extrusionOk="0">
                  <a:moveTo>
                    <a:pt x="21753" y="21753"/>
                  </a:moveTo>
                  <a:lnTo>
                    <a:pt x="282783" y="21753"/>
                  </a:lnTo>
                  <a:lnTo>
                    <a:pt x="282783" y="424899"/>
                  </a:lnTo>
                  <a:lnTo>
                    <a:pt x="24653" y="424899"/>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8" name="Google Shape;6423;p209">
              <a:extLst>
                <a:ext uri="{FF2B5EF4-FFF2-40B4-BE49-F238E27FC236}">
                  <a16:creationId xmlns:a16="http://schemas.microsoft.com/office/drawing/2014/main" id="{6FBAE825-1BF3-4FB3-955B-649573C52134}"/>
                </a:ext>
              </a:extLst>
            </p:cNvPr>
            <p:cNvSpPr/>
            <p:nvPr/>
          </p:nvSpPr>
          <p:spPr>
            <a:xfrm>
              <a:off x="10592625" y="3393452"/>
              <a:ext cx="493057" cy="609070"/>
            </a:xfrm>
            <a:custGeom>
              <a:avLst/>
              <a:gdLst/>
              <a:ahLst/>
              <a:cxnLst/>
              <a:rect l="l" t="t" r="r" b="b"/>
              <a:pathLst>
                <a:path w="493057" h="609070" extrusionOk="0">
                  <a:moveTo>
                    <a:pt x="21753" y="213174"/>
                  </a:moveTo>
                  <a:lnTo>
                    <a:pt x="187072" y="21753"/>
                  </a:lnTo>
                  <a:lnTo>
                    <a:pt x="485806" y="355291"/>
                  </a:lnTo>
                  <a:lnTo>
                    <a:pt x="427799" y="607620"/>
                  </a:lnTo>
                  <a:close/>
                </a:path>
              </a:pathLst>
            </a:custGeom>
            <a:solidFill>
              <a:srgbClr val="D8D8D8">
                <a:alpha val="1765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99" name="Google Shape;6424;p209">
              <a:extLst>
                <a:ext uri="{FF2B5EF4-FFF2-40B4-BE49-F238E27FC236}">
                  <a16:creationId xmlns:a16="http://schemas.microsoft.com/office/drawing/2014/main" id="{DB62C1A0-3C0B-4EBA-B37E-5D43096D545D}"/>
                </a:ext>
              </a:extLst>
            </p:cNvPr>
            <p:cNvSpPr/>
            <p:nvPr/>
          </p:nvSpPr>
          <p:spPr>
            <a:xfrm>
              <a:off x="11515354" y="5260941"/>
              <a:ext cx="676646" cy="268418"/>
            </a:xfrm>
            <a:custGeom>
              <a:avLst/>
              <a:gdLst/>
              <a:ahLst/>
              <a:cxnLst/>
              <a:rect l="l" t="t" r="r" b="b"/>
              <a:pathLst>
                <a:path w="676646" h="268418" extrusionOk="0">
                  <a:moveTo>
                    <a:pt x="232227" y="0"/>
                  </a:moveTo>
                  <a:lnTo>
                    <a:pt x="627313" y="0"/>
                  </a:lnTo>
                  <a:lnTo>
                    <a:pt x="676646" y="47725"/>
                  </a:lnTo>
                  <a:lnTo>
                    <a:pt x="676646" y="268418"/>
                  </a:lnTo>
                  <a:lnTo>
                    <a:pt x="0" y="268418"/>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0" name="Google Shape;6425;p209">
              <a:extLst>
                <a:ext uri="{FF2B5EF4-FFF2-40B4-BE49-F238E27FC236}">
                  <a16:creationId xmlns:a16="http://schemas.microsoft.com/office/drawing/2014/main" id="{7395E2AF-E481-41C4-9A1F-B531BFBBAB12}"/>
                </a:ext>
              </a:extLst>
            </p:cNvPr>
            <p:cNvSpPr/>
            <p:nvPr/>
          </p:nvSpPr>
          <p:spPr>
            <a:xfrm>
              <a:off x="11423369" y="4828157"/>
              <a:ext cx="693662" cy="723821"/>
            </a:xfrm>
            <a:custGeom>
              <a:avLst/>
              <a:gdLst/>
              <a:ahLst/>
              <a:cxnLst/>
              <a:rect l="l" t="t" r="r" b="b"/>
              <a:pathLst>
                <a:path w="693662" h="723821" extrusionOk="0">
                  <a:moveTo>
                    <a:pt x="91986" y="701202"/>
                  </a:moveTo>
                  <a:lnTo>
                    <a:pt x="22619" y="432785"/>
                  </a:lnTo>
                  <a:lnTo>
                    <a:pt x="405642" y="22619"/>
                  </a:lnTo>
                  <a:lnTo>
                    <a:pt x="674059" y="22619"/>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1" name="Google Shape;6426;p209">
              <a:extLst>
                <a:ext uri="{FF2B5EF4-FFF2-40B4-BE49-F238E27FC236}">
                  <a16:creationId xmlns:a16="http://schemas.microsoft.com/office/drawing/2014/main" id="{32FF8C60-4242-4394-B054-7273A9CD20C3}"/>
                </a:ext>
              </a:extLst>
            </p:cNvPr>
            <p:cNvSpPr/>
            <p:nvPr/>
          </p:nvSpPr>
          <p:spPr>
            <a:xfrm>
              <a:off x="11803375" y="4408944"/>
              <a:ext cx="301592" cy="452388"/>
            </a:xfrm>
            <a:custGeom>
              <a:avLst/>
              <a:gdLst/>
              <a:ahLst/>
              <a:cxnLst/>
              <a:rect l="l" t="t" r="r" b="b"/>
              <a:pathLst>
                <a:path w="301592" h="452388" extrusionOk="0">
                  <a:moveTo>
                    <a:pt x="22619" y="22619"/>
                  </a:moveTo>
                  <a:lnTo>
                    <a:pt x="294053" y="22619"/>
                  </a:lnTo>
                  <a:lnTo>
                    <a:pt x="294053" y="441833"/>
                  </a:lnTo>
                  <a:lnTo>
                    <a:pt x="25635" y="441833"/>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2" name="Google Shape;6427;p209">
              <a:extLst>
                <a:ext uri="{FF2B5EF4-FFF2-40B4-BE49-F238E27FC236}">
                  <a16:creationId xmlns:a16="http://schemas.microsoft.com/office/drawing/2014/main" id="{4E908479-94D9-4732-A8C0-50A94060C7D6}"/>
                </a:ext>
              </a:extLst>
            </p:cNvPr>
            <p:cNvSpPr/>
            <p:nvPr/>
          </p:nvSpPr>
          <p:spPr>
            <a:xfrm>
              <a:off x="11997902" y="4920143"/>
              <a:ext cx="187704" cy="381393"/>
            </a:xfrm>
            <a:custGeom>
              <a:avLst/>
              <a:gdLst/>
              <a:ahLst/>
              <a:cxnLst/>
              <a:rect l="l" t="t" r="r" b="b"/>
              <a:pathLst>
                <a:path w="187704" h="381393" extrusionOk="0">
                  <a:moveTo>
                    <a:pt x="171908" y="0"/>
                  </a:moveTo>
                  <a:lnTo>
                    <a:pt x="187704" y="17637"/>
                  </a:lnTo>
                  <a:lnTo>
                    <a:pt x="187704" y="381393"/>
                  </a:lnTo>
                  <a:lnTo>
                    <a:pt x="0" y="199052"/>
                  </a:lnTo>
                  <a:close/>
                </a:path>
              </a:pathLst>
            </a:custGeom>
            <a:solidFill>
              <a:srgbClr val="D8D8D8">
                <a:alpha val="1765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3" name="Google Shape;6428;p209">
              <a:extLst>
                <a:ext uri="{FF2B5EF4-FFF2-40B4-BE49-F238E27FC236}">
                  <a16:creationId xmlns:a16="http://schemas.microsoft.com/office/drawing/2014/main" id="{656F07D5-7F66-47D6-A564-E48634859F08}"/>
                </a:ext>
              </a:extLst>
            </p:cNvPr>
            <p:cNvSpPr/>
            <p:nvPr/>
          </p:nvSpPr>
          <p:spPr>
            <a:xfrm>
              <a:off x="11808642" y="2971190"/>
              <a:ext cx="386401" cy="246311"/>
            </a:xfrm>
            <a:custGeom>
              <a:avLst/>
              <a:gdLst/>
              <a:ahLst/>
              <a:cxnLst/>
              <a:rect l="l" t="t" r="r" b="b"/>
              <a:pathLst>
                <a:path w="386401" h="246311" extrusionOk="0">
                  <a:moveTo>
                    <a:pt x="213100" y="0"/>
                  </a:moveTo>
                  <a:lnTo>
                    <a:pt x="386401" y="0"/>
                  </a:lnTo>
                  <a:lnTo>
                    <a:pt x="386401" y="246311"/>
                  </a:lnTo>
                  <a:lnTo>
                    <a:pt x="0" y="246311"/>
                  </a:lnTo>
                  <a:close/>
                </a:path>
              </a:pathLst>
            </a:custGeom>
            <a:solidFill>
              <a:srgbClr val="BFBFBF">
                <a:alpha val="2784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4" name="Google Shape;6429;p209">
              <a:extLst>
                <a:ext uri="{FF2B5EF4-FFF2-40B4-BE49-F238E27FC236}">
                  <a16:creationId xmlns:a16="http://schemas.microsoft.com/office/drawing/2014/main" id="{FA0A518C-8337-4EAF-99B7-02935833C257}"/>
                </a:ext>
              </a:extLst>
            </p:cNvPr>
            <p:cNvSpPr/>
            <p:nvPr/>
          </p:nvSpPr>
          <p:spPr>
            <a:xfrm>
              <a:off x="11744989" y="2594807"/>
              <a:ext cx="450054" cy="622694"/>
            </a:xfrm>
            <a:custGeom>
              <a:avLst/>
              <a:gdLst/>
              <a:ahLst/>
              <a:cxnLst/>
              <a:rect l="l" t="t" r="r" b="b"/>
              <a:pathLst>
                <a:path w="450054" h="622694" extrusionOk="0">
                  <a:moveTo>
                    <a:pt x="351476" y="0"/>
                  </a:moveTo>
                  <a:lnTo>
                    <a:pt x="450054" y="0"/>
                  </a:lnTo>
                  <a:lnTo>
                    <a:pt x="450054" y="172227"/>
                  </a:lnTo>
                  <a:lnTo>
                    <a:pt x="63654" y="622694"/>
                  </a:lnTo>
                  <a:lnTo>
                    <a:pt x="0" y="376384"/>
                  </a:lnTo>
                  <a:close/>
                </a:path>
              </a:pathLst>
            </a:custGeom>
            <a:solidFill>
              <a:srgbClr val="D8D8D8">
                <a:alpha val="2078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05" name="Google Shape;6430;p209">
              <a:extLst>
                <a:ext uri="{FF2B5EF4-FFF2-40B4-BE49-F238E27FC236}">
                  <a16:creationId xmlns:a16="http://schemas.microsoft.com/office/drawing/2014/main" id="{0ED56E52-A1DA-4EC4-A92F-7A3F9696B312}"/>
                </a:ext>
              </a:extLst>
            </p:cNvPr>
            <p:cNvSpPr/>
            <p:nvPr/>
          </p:nvSpPr>
          <p:spPr>
            <a:xfrm>
              <a:off x="12093697" y="2210121"/>
              <a:ext cx="101346" cy="384687"/>
            </a:xfrm>
            <a:custGeom>
              <a:avLst/>
              <a:gdLst/>
              <a:ahLst/>
              <a:cxnLst/>
              <a:rect l="l" t="t" r="r" b="b"/>
              <a:pathLst>
                <a:path w="101346" h="384687" extrusionOk="0">
                  <a:moveTo>
                    <a:pt x="0" y="0"/>
                  </a:moveTo>
                  <a:lnTo>
                    <a:pt x="101346" y="0"/>
                  </a:lnTo>
                  <a:lnTo>
                    <a:pt x="101346" y="384687"/>
                  </a:lnTo>
                  <a:lnTo>
                    <a:pt x="2768" y="384687"/>
                  </a:lnTo>
                  <a:close/>
                </a:path>
              </a:pathLst>
            </a:custGeom>
            <a:solidFill>
              <a:srgbClr val="F2F2F2">
                <a:alpha val="7373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grpSp>
        <p:nvGrpSpPr>
          <p:cNvPr id="106" name="Google Shape;6431;p209">
            <a:extLst>
              <a:ext uri="{FF2B5EF4-FFF2-40B4-BE49-F238E27FC236}">
                <a16:creationId xmlns:a16="http://schemas.microsoft.com/office/drawing/2014/main" id="{75B5A11B-6292-46ED-8BE7-74C63F42DC79}"/>
              </a:ext>
            </a:extLst>
          </p:cNvPr>
          <p:cNvGrpSpPr/>
          <p:nvPr/>
        </p:nvGrpSpPr>
        <p:grpSpPr>
          <a:xfrm>
            <a:off x="1369198" y="5083254"/>
            <a:ext cx="5585904" cy="635330"/>
            <a:chOff x="1368471" y="5083258"/>
            <a:chExt cx="5586463" cy="635330"/>
          </a:xfrm>
        </p:grpSpPr>
        <p:sp>
          <p:nvSpPr>
            <p:cNvPr id="107" name="Google Shape;6432;p209">
              <a:extLst>
                <a:ext uri="{FF2B5EF4-FFF2-40B4-BE49-F238E27FC236}">
                  <a16:creationId xmlns:a16="http://schemas.microsoft.com/office/drawing/2014/main" id="{CB73E86B-D04C-45B4-B303-9D00EE0D3BF7}"/>
                </a:ext>
              </a:extLst>
            </p:cNvPr>
            <p:cNvSpPr/>
            <p:nvPr/>
          </p:nvSpPr>
          <p:spPr>
            <a:xfrm>
              <a:off x="3124234" y="5276129"/>
              <a:ext cx="3830700" cy="219600"/>
            </a:xfrm>
            <a:prstGeom prst="rect">
              <a:avLst/>
            </a:prstGeom>
            <a:no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78D7"/>
                </a:buClr>
                <a:buSzPts val="1400"/>
                <a:buFont typeface="Quattrocento Sans"/>
                <a:buNone/>
              </a:pPr>
              <a:r>
                <a:rPr lang="en-US" sz="1400" b="1" i="0" u="none" strike="noStrike" cap="none">
                  <a:solidFill>
                    <a:srgbClr val="0078D7"/>
                  </a:solidFill>
                  <a:latin typeface="Quattrocento Sans"/>
                  <a:ea typeface="Quattrocento Sans"/>
                  <a:cs typeface="Quattrocento Sans"/>
                  <a:sym typeface="Quattrocento Sans"/>
                </a:rPr>
                <a:t>Deploy and manage your models everywhere</a:t>
              </a:r>
              <a:endParaRPr sz="1400"/>
            </a:p>
          </p:txBody>
        </p:sp>
        <p:cxnSp>
          <p:nvCxnSpPr>
            <p:cNvPr id="108" name="Google Shape;6433;p209">
              <a:extLst>
                <a:ext uri="{FF2B5EF4-FFF2-40B4-BE49-F238E27FC236}">
                  <a16:creationId xmlns:a16="http://schemas.microsoft.com/office/drawing/2014/main" id="{BE6BEA2B-156A-49CF-8733-383AB3694F49}"/>
                </a:ext>
              </a:extLst>
            </p:cNvPr>
            <p:cNvCxnSpPr/>
            <p:nvPr/>
          </p:nvCxnSpPr>
          <p:spPr>
            <a:xfrm>
              <a:off x="2844745" y="5115588"/>
              <a:ext cx="0" cy="603000"/>
            </a:xfrm>
            <a:prstGeom prst="straightConnector1">
              <a:avLst/>
            </a:prstGeom>
            <a:noFill/>
            <a:ln w="12700" cap="rnd" cmpd="sng">
              <a:solidFill>
                <a:srgbClr val="BFBFBF"/>
              </a:solidFill>
              <a:prstDash val="dash"/>
              <a:round/>
              <a:headEnd type="none" w="sm" len="sm"/>
              <a:tailEnd type="none" w="sm" len="sm"/>
            </a:ln>
          </p:spPr>
        </p:cxnSp>
        <p:grpSp>
          <p:nvGrpSpPr>
            <p:cNvPr id="109" name="Google Shape;6434;p209">
              <a:extLst>
                <a:ext uri="{FF2B5EF4-FFF2-40B4-BE49-F238E27FC236}">
                  <a16:creationId xmlns:a16="http://schemas.microsoft.com/office/drawing/2014/main" id="{CF163FA4-3F7A-4628-9D5C-4076AE192EC6}"/>
                </a:ext>
              </a:extLst>
            </p:cNvPr>
            <p:cNvGrpSpPr/>
            <p:nvPr/>
          </p:nvGrpSpPr>
          <p:grpSpPr>
            <a:xfrm>
              <a:off x="1368471" y="5083258"/>
              <a:ext cx="1279303" cy="549088"/>
              <a:chOff x="1349791" y="3168457"/>
              <a:chExt cx="5678220" cy="2437139"/>
            </a:xfrm>
          </p:grpSpPr>
          <p:sp>
            <p:nvSpPr>
              <p:cNvPr id="110" name="Google Shape;6435;p209">
                <a:extLst>
                  <a:ext uri="{FF2B5EF4-FFF2-40B4-BE49-F238E27FC236}">
                    <a16:creationId xmlns:a16="http://schemas.microsoft.com/office/drawing/2014/main" id="{2B847571-871C-4CCE-B1C3-A29E4181E7E2}"/>
                  </a:ext>
                </a:extLst>
              </p:cNvPr>
              <p:cNvSpPr/>
              <p:nvPr/>
            </p:nvSpPr>
            <p:spPr>
              <a:xfrm>
                <a:off x="4411612" y="4538106"/>
                <a:ext cx="2616398" cy="1067491"/>
              </a:xfrm>
              <a:custGeom>
                <a:avLst/>
                <a:gdLst/>
                <a:ahLst/>
                <a:cxnLst/>
                <a:rect l="l" t="t" r="r" b="b"/>
                <a:pathLst>
                  <a:path w="1190625" h="485775" extrusionOk="0">
                    <a:moveTo>
                      <a:pt x="1108234" y="325991"/>
                    </a:moveTo>
                    <a:cubicBezTo>
                      <a:pt x="1107281" y="325991"/>
                      <a:pt x="1106329" y="325991"/>
                      <a:pt x="1105376" y="325991"/>
                    </a:cubicBezTo>
                    <a:cubicBezTo>
                      <a:pt x="1129189" y="240266"/>
                      <a:pt x="1079659" y="150731"/>
                      <a:pt x="992981" y="126918"/>
                    </a:cubicBezTo>
                    <a:cubicBezTo>
                      <a:pt x="938689" y="111678"/>
                      <a:pt x="880586" y="125966"/>
                      <a:pt x="839629" y="164066"/>
                    </a:cubicBezTo>
                    <a:cubicBezTo>
                      <a:pt x="809149" y="50718"/>
                      <a:pt x="691991" y="-15957"/>
                      <a:pt x="578644" y="14523"/>
                    </a:cubicBezTo>
                    <a:cubicBezTo>
                      <a:pt x="492919" y="37383"/>
                      <a:pt x="431006" y="111678"/>
                      <a:pt x="422434" y="200261"/>
                    </a:cubicBezTo>
                    <a:cubicBezTo>
                      <a:pt x="420529" y="200261"/>
                      <a:pt x="418624" y="199308"/>
                      <a:pt x="416719" y="199308"/>
                    </a:cubicBezTo>
                    <a:cubicBezTo>
                      <a:pt x="350996" y="138348"/>
                      <a:pt x="249079" y="143111"/>
                      <a:pt x="188119" y="207881"/>
                    </a:cubicBezTo>
                    <a:cubicBezTo>
                      <a:pt x="172879" y="225026"/>
                      <a:pt x="160496" y="244076"/>
                      <a:pt x="153829" y="265983"/>
                    </a:cubicBezTo>
                    <a:cubicBezTo>
                      <a:pt x="142399" y="262173"/>
                      <a:pt x="130016" y="260268"/>
                      <a:pt x="117634" y="260268"/>
                    </a:cubicBezTo>
                    <a:cubicBezTo>
                      <a:pt x="57626" y="259316"/>
                      <a:pt x="8096" y="305988"/>
                      <a:pt x="7144" y="365996"/>
                    </a:cubicBezTo>
                    <a:cubicBezTo>
                      <a:pt x="7144" y="366948"/>
                      <a:pt x="7144" y="366948"/>
                      <a:pt x="7144" y="367901"/>
                    </a:cubicBezTo>
                    <a:cubicBezTo>
                      <a:pt x="7144" y="428861"/>
                      <a:pt x="55721" y="481248"/>
                      <a:pt x="116681" y="481248"/>
                    </a:cubicBezTo>
                    <a:lnTo>
                      <a:pt x="376714" y="481248"/>
                    </a:lnTo>
                    <a:cubicBezTo>
                      <a:pt x="383381" y="489821"/>
                      <a:pt x="391001" y="481248"/>
                      <a:pt x="397669" y="481248"/>
                    </a:cubicBezTo>
                    <a:lnTo>
                      <a:pt x="1107281" y="481248"/>
                    </a:lnTo>
                    <a:cubicBezTo>
                      <a:pt x="1150144" y="482201"/>
                      <a:pt x="1185386" y="447911"/>
                      <a:pt x="1185386" y="405048"/>
                    </a:cubicBezTo>
                    <a:cubicBezTo>
                      <a:pt x="1186339" y="362186"/>
                      <a:pt x="1152049" y="326943"/>
                      <a:pt x="1109186" y="326943"/>
                    </a:cubicBezTo>
                    <a:cubicBezTo>
                      <a:pt x="1109186" y="325991"/>
                      <a:pt x="1108234" y="325991"/>
                      <a:pt x="1108234" y="325991"/>
                    </a:cubicBezTo>
                    <a:lnTo>
                      <a:pt x="1108234" y="325991"/>
                    </a:lnTo>
                    <a:close/>
                  </a:path>
                </a:pathLst>
              </a:custGeom>
              <a:solidFill>
                <a:srgbClr val="CBEBF5">
                  <a:alpha val="8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1" name="Google Shape;6436;p209">
                <a:extLst>
                  <a:ext uri="{FF2B5EF4-FFF2-40B4-BE49-F238E27FC236}">
                    <a16:creationId xmlns:a16="http://schemas.microsoft.com/office/drawing/2014/main" id="{CD984693-6AAF-4117-8B7A-0AE71B637C89}"/>
                  </a:ext>
                </a:extLst>
              </p:cNvPr>
              <p:cNvSpPr/>
              <p:nvPr/>
            </p:nvSpPr>
            <p:spPr>
              <a:xfrm>
                <a:off x="2008442" y="3914466"/>
                <a:ext cx="4249031" cy="1255871"/>
              </a:xfrm>
              <a:custGeom>
                <a:avLst/>
                <a:gdLst/>
                <a:ahLst/>
                <a:cxnLst/>
                <a:rect l="l" t="t" r="r" b="b"/>
                <a:pathLst>
                  <a:path w="1933575" h="571500" extrusionOk="0">
                    <a:moveTo>
                      <a:pt x="42863" y="165766"/>
                    </a:moveTo>
                    <a:cubicBezTo>
                      <a:pt x="69532" y="30511"/>
                      <a:pt x="505778" y="2888"/>
                      <a:pt x="1016317" y="102901"/>
                    </a:cubicBezTo>
                    <a:cubicBezTo>
                      <a:pt x="1526858" y="202913"/>
                      <a:pt x="1921192" y="393413"/>
                      <a:pt x="1894523" y="528668"/>
                    </a:cubicBezTo>
                  </a:path>
                </a:pathLst>
              </a:custGeom>
              <a:noFill/>
              <a:ln w="57150" cap="flat" cmpd="sng">
                <a:solidFill>
                  <a:schemeClr val="accent1"/>
                </a:solidFill>
                <a:prstDash val="solid"/>
                <a:miter lim="8000"/>
                <a:headEnd type="none" w="sm" len="sm"/>
                <a:tailEnd type="none" w="sm" len="sm"/>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2" name="Google Shape;6437;p209">
                <a:extLst>
                  <a:ext uri="{FF2B5EF4-FFF2-40B4-BE49-F238E27FC236}">
                    <a16:creationId xmlns:a16="http://schemas.microsoft.com/office/drawing/2014/main" id="{8B732430-FD62-4F79-919B-D79B610150AC}"/>
                  </a:ext>
                </a:extLst>
              </p:cNvPr>
              <p:cNvSpPr/>
              <p:nvPr/>
            </p:nvSpPr>
            <p:spPr>
              <a:xfrm>
                <a:off x="1349791" y="3168457"/>
                <a:ext cx="2616398" cy="1067491"/>
              </a:xfrm>
              <a:custGeom>
                <a:avLst/>
                <a:gdLst/>
                <a:ahLst/>
                <a:cxnLst/>
                <a:rect l="l" t="t" r="r" b="b"/>
                <a:pathLst>
                  <a:path w="1190625" h="485775" extrusionOk="0">
                    <a:moveTo>
                      <a:pt x="1106329" y="325991"/>
                    </a:moveTo>
                    <a:cubicBezTo>
                      <a:pt x="1105376" y="325991"/>
                      <a:pt x="1104424" y="325991"/>
                      <a:pt x="1103471" y="325991"/>
                    </a:cubicBezTo>
                    <a:cubicBezTo>
                      <a:pt x="1127284" y="240266"/>
                      <a:pt x="1077754" y="150731"/>
                      <a:pt x="991076" y="126918"/>
                    </a:cubicBezTo>
                    <a:cubicBezTo>
                      <a:pt x="936784" y="111678"/>
                      <a:pt x="878681" y="125966"/>
                      <a:pt x="837724" y="164066"/>
                    </a:cubicBezTo>
                    <a:cubicBezTo>
                      <a:pt x="808196" y="50718"/>
                      <a:pt x="691039" y="-15957"/>
                      <a:pt x="577691" y="14523"/>
                    </a:cubicBezTo>
                    <a:cubicBezTo>
                      <a:pt x="491966" y="37383"/>
                      <a:pt x="430054" y="111678"/>
                      <a:pt x="421481" y="200261"/>
                    </a:cubicBezTo>
                    <a:cubicBezTo>
                      <a:pt x="419576" y="200261"/>
                      <a:pt x="417671" y="199308"/>
                      <a:pt x="415766" y="199308"/>
                    </a:cubicBezTo>
                    <a:cubicBezTo>
                      <a:pt x="350044" y="138348"/>
                      <a:pt x="248126" y="143111"/>
                      <a:pt x="187166" y="207881"/>
                    </a:cubicBezTo>
                    <a:cubicBezTo>
                      <a:pt x="171926" y="225026"/>
                      <a:pt x="159544" y="244076"/>
                      <a:pt x="152876" y="265983"/>
                    </a:cubicBezTo>
                    <a:cubicBezTo>
                      <a:pt x="141446" y="262173"/>
                      <a:pt x="129064" y="260268"/>
                      <a:pt x="116681" y="260268"/>
                    </a:cubicBezTo>
                    <a:cubicBezTo>
                      <a:pt x="57626" y="259316"/>
                      <a:pt x="8096" y="305988"/>
                      <a:pt x="7144" y="365996"/>
                    </a:cubicBezTo>
                    <a:cubicBezTo>
                      <a:pt x="7144" y="366948"/>
                      <a:pt x="7144" y="366948"/>
                      <a:pt x="7144" y="367901"/>
                    </a:cubicBezTo>
                    <a:cubicBezTo>
                      <a:pt x="7144" y="428861"/>
                      <a:pt x="55721" y="481248"/>
                      <a:pt x="116681" y="481248"/>
                    </a:cubicBezTo>
                    <a:lnTo>
                      <a:pt x="376714" y="481248"/>
                    </a:lnTo>
                    <a:cubicBezTo>
                      <a:pt x="383381" y="489821"/>
                      <a:pt x="391001" y="481248"/>
                      <a:pt x="397669" y="481248"/>
                    </a:cubicBezTo>
                    <a:lnTo>
                      <a:pt x="1107281" y="481248"/>
                    </a:lnTo>
                    <a:cubicBezTo>
                      <a:pt x="1150144" y="482201"/>
                      <a:pt x="1185386" y="447911"/>
                      <a:pt x="1185386" y="405048"/>
                    </a:cubicBezTo>
                    <a:cubicBezTo>
                      <a:pt x="1185386" y="362186"/>
                      <a:pt x="1152049" y="326943"/>
                      <a:pt x="1109186" y="326943"/>
                    </a:cubicBezTo>
                    <a:cubicBezTo>
                      <a:pt x="1108234" y="325991"/>
                      <a:pt x="1107281" y="325991"/>
                      <a:pt x="1106329" y="325991"/>
                    </a:cubicBezTo>
                    <a:lnTo>
                      <a:pt x="1106329" y="325991"/>
                    </a:lnTo>
                    <a:close/>
                  </a:path>
                </a:pathLst>
              </a:custGeom>
              <a:solidFill>
                <a:srgbClr val="CBEBF5">
                  <a:alpha val="8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3" name="Google Shape;6438;p209">
                <a:extLst>
                  <a:ext uri="{FF2B5EF4-FFF2-40B4-BE49-F238E27FC236}">
                    <a16:creationId xmlns:a16="http://schemas.microsoft.com/office/drawing/2014/main" id="{5D843691-51E7-4230-B3D1-82F24E7675E2}"/>
                  </a:ext>
                </a:extLst>
              </p:cNvPr>
              <p:cNvSpPr/>
              <p:nvPr/>
            </p:nvSpPr>
            <p:spPr>
              <a:xfrm>
                <a:off x="3697468" y="3745946"/>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4" name="Google Shape;6439;p209">
                <a:extLst>
                  <a:ext uri="{FF2B5EF4-FFF2-40B4-BE49-F238E27FC236}">
                    <a16:creationId xmlns:a16="http://schemas.microsoft.com/office/drawing/2014/main" id="{19D07DBA-776F-416B-8759-8508C71B2651}"/>
                  </a:ext>
                </a:extLst>
              </p:cNvPr>
              <p:cNvSpPr/>
              <p:nvPr/>
            </p:nvSpPr>
            <p:spPr>
              <a:xfrm>
                <a:off x="3356099" y="375223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5" name="Google Shape;6440;p209">
                <a:extLst>
                  <a:ext uri="{FF2B5EF4-FFF2-40B4-BE49-F238E27FC236}">
                    <a16:creationId xmlns:a16="http://schemas.microsoft.com/office/drawing/2014/main" id="{7E1680C0-F7C3-47AA-B204-F97E04112067}"/>
                  </a:ext>
                </a:extLst>
              </p:cNvPr>
              <p:cNvSpPr/>
              <p:nvPr/>
            </p:nvSpPr>
            <p:spPr>
              <a:xfrm>
                <a:off x="4579152" y="3745946"/>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6" name="Google Shape;6441;p209">
                <a:extLst>
                  <a:ext uri="{FF2B5EF4-FFF2-40B4-BE49-F238E27FC236}">
                    <a16:creationId xmlns:a16="http://schemas.microsoft.com/office/drawing/2014/main" id="{33E4BFE8-657E-448E-A2E7-E3D90BE11022}"/>
                  </a:ext>
                </a:extLst>
              </p:cNvPr>
              <p:cNvSpPr/>
              <p:nvPr/>
            </p:nvSpPr>
            <p:spPr>
              <a:xfrm>
                <a:off x="4239880" y="375223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2391" y="237649"/>
                    </a:lnTo>
                    <a:lnTo>
                      <a:pt x="82391" y="47149"/>
                    </a:lnTo>
                    <a:lnTo>
                      <a:pt x="93821" y="45244"/>
                    </a:lnTo>
                    <a:lnTo>
                      <a:pt x="105251" y="40481"/>
                    </a:lnTo>
                    <a:lnTo>
                      <a:pt x="118586" y="35719"/>
                    </a:lnTo>
                    <a:lnTo>
                      <a:pt x="118586" y="249079"/>
                    </a:lnTo>
                    <a:lnTo>
                      <a:pt x="105251" y="244316"/>
                    </a:lnTo>
                    <a:lnTo>
                      <a:pt x="93821" y="24241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7" name="Google Shape;6442;p209">
                <a:extLst>
                  <a:ext uri="{FF2B5EF4-FFF2-40B4-BE49-F238E27FC236}">
                    <a16:creationId xmlns:a16="http://schemas.microsoft.com/office/drawing/2014/main" id="{CDBF27BA-5E03-4B34-9B1D-F4024C80EC7E}"/>
                  </a:ext>
                </a:extLst>
              </p:cNvPr>
              <p:cNvSpPr/>
              <p:nvPr/>
            </p:nvSpPr>
            <p:spPr>
              <a:xfrm>
                <a:off x="3697468" y="4958526"/>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8" name="Google Shape;6443;p209">
                <a:extLst>
                  <a:ext uri="{FF2B5EF4-FFF2-40B4-BE49-F238E27FC236}">
                    <a16:creationId xmlns:a16="http://schemas.microsoft.com/office/drawing/2014/main" id="{BBCDEA48-A13E-493F-B22C-BF5D2ACD6D3A}"/>
                  </a:ext>
                </a:extLst>
              </p:cNvPr>
              <p:cNvSpPr/>
              <p:nvPr/>
            </p:nvSpPr>
            <p:spPr>
              <a:xfrm>
                <a:off x="3356099" y="4964810"/>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29076"/>
                    </a:moveTo>
                    <a:lnTo>
                      <a:pt x="46196" y="227171"/>
                    </a:lnTo>
                    <a:lnTo>
                      <a:pt x="46196" y="58579"/>
                    </a:lnTo>
                    <a:lnTo>
                      <a:pt x="54769" y="56674"/>
                    </a:lnTo>
                    <a:lnTo>
                      <a:pt x="63341" y="54769"/>
                    </a:lnTo>
                    <a:lnTo>
                      <a:pt x="71914" y="52864"/>
                    </a:lnTo>
                    <a:lnTo>
                      <a:pt x="71914" y="236696"/>
                    </a:lnTo>
                    <a:lnTo>
                      <a:pt x="63341" y="234791"/>
                    </a:lnTo>
                    <a:lnTo>
                      <a:pt x="54769" y="229076"/>
                    </a:lnTo>
                    <a:close/>
                    <a:moveTo>
                      <a:pt x="94774" y="242411"/>
                    </a:moveTo>
                    <a:lnTo>
                      <a:pt x="83344" y="237649"/>
                    </a:lnTo>
                    <a:lnTo>
                      <a:pt x="83344" y="47149"/>
                    </a:lnTo>
                    <a:lnTo>
                      <a:pt x="94774" y="45244"/>
                    </a:lnTo>
                    <a:lnTo>
                      <a:pt x="106204" y="40481"/>
                    </a:lnTo>
                    <a:lnTo>
                      <a:pt x="119539" y="35719"/>
                    </a:lnTo>
                    <a:lnTo>
                      <a:pt x="119539" y="249079"/>
                    </a:lnTo>
                    <a:lnTo>
                      <a:pt x="106204" y="244316"/>
                    </a:lnTo>
                    <a:lnTo>
                      <a:pt x="94774" y="24241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19" name="Google Shape;6444;p209">
                <a:extLst>
                  <a:ext uri="{FF2B5EF4-FFF2-40B4-BE49-F238E27FC236}">
                    <a16:creationId xmlns:a16="http://schemas.microsoft.com/office/drawing/2014/main" id="{A5DD5752-9C22-4AAF-AFC8-04EDC7751402}"/>
                  </a:ext>
                </a:extLst>
              </p:cNvPr>
              <p:cNvSpPr/>
              <p:nvPr/>
            </p:nvSpPr>
            <p:spPr>
              <a:xfrm>
                <a:off x="4579152" y="4958526"/>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0" name="Google Shape;6445;p209">
                <a:extLst>
                  <a:ext uri="{FF2B5EF4-FFF2-40B4-BE49-F238E27FC236}">
                    <a16:creationId xmlns:a16="http://schemas.microsoft.com/office/drawing/2014/main" id="{E220DB89-B865-418A-AA03-9B366C436586}"/>
                  </a:ext>
                </a:extLst>
              </p:cNvPr>
              <p:cNvSpPr/>
              <p:nvPr/>
            </p:nvSpPr>
            <p:spPr>
              <a:xfrm>
                <a:off x="4239880" y="4964801"/>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29076"/>
                    </a:moveTo>
                    <a:lnTo>
                      <a:pt x="45244" y="227171"/>
                    </a:lnTo>
                    <a:lnTo>
                      <a:pt x="45244" y="58579"/>
                    </a:lnTo>
                    <a:lnTo>
                      <a:pt x="53816" y="56674"/>
                    </a:lnTo>
                    <a:lnTo>
                      <a:pt x="62389" y="54769"/>
                    </a:lnTo>
                    <a:lnTo>
                      <a:pt x="70961" y="52864"/>
                    </a:lnTo>
                    <a:lnTo>
                      <a:pt x="70961" y="236696"/>
                    </a:lnTo>
                    <a:lnTo>
                      <a:pt x="62389" y="234791"/>
                    </a:lnTo>
                    <a:lnTo>
                      <a:pt x="53816" y="229076"/>
                    </a:lnTo>
                    <a:close/>
                    <a:moveTo>
                      <a:pt x="93821" y="242411"/>
                    </a:moveTo>
                    <a:lnTo>
                      <a:pt x="83344" y="237649"/>
                    </a:lnTo>
                    <a:lnTo>
                      <a:pt x="83344" y="47149"/>
                    </a:lnTo>
                    <a:lnTo>
                      <a:pt x="94774" y="45244"/>
                    </a:lnTo>
                    <a:lnTo>
                      <a:pt x="106204" y="40481"/>
                    </a:lnTo>
                    <a:lnTo>
                      <a:pt x="119539" y="35719"/>
                    </a:lnTo>
                    <a:lnTo>
                      <a:pt x="119539" y="249079"/>
                    </a:lnTo>
                    <a:lnTo>
                      <a:pt x="106204" y="244316"/>
                    </a:lnTo>
                    <a:lnTo>
                      <a:pt x="93821" y="24241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1" name="Google Shape;6446;p209">
                <a:extLst>
                  <a:ext uri="{FF2B5EF4-FFF2-40B4-BE49-F238E27FC236}">
                    <a16:creationId xmlns:a16="http://schemas.microsoft.com/office/drawing/2014/main" id="{E9E24222-FA6D-465D-9C5A-E35D99C975F9}"/>
                  </a:ext>
                </a:extLst>
              </p:cNvPr>
              <p:cNvSpPr/>
              <p:nvPr/>
            </p:nvSpPr>
            <p:spPr>
              <a:xfrm>
                <a:off x="4170772" y="4353272"/>
                <a:ext cx="397693" cy="627936"/>
              </a:xfrm>
              <a:custGeom>
                <a:avLst/>
                <a:gdLst/>
                <a:ahLst/>
                <a:cxnLst/>
                <a:rect l="l" t="t" r="r" b="b"/>
                <a:pathLst>
                  <a:path w="180975" h="285750" extrusionOk="0">
                    <a:moveTo>
                      <a:pt x="176689" y="217646"/>
                    </a:moveTo>
                    <a:lnTo>
                      <a:pt x="7144" y="282416"/>
                    </a:lnTo>
                    <a:lnTo>
                      <a:pt x="7144" y="7144"/>
                    </a:lnTo>
                    <a:lnTo>
                      <a:pt x="176689" y="67151"/>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2" name="Google Shape;6447;p209">
                <a:extLst>
                  <a:ext uri="{FF2B5EF4-FFF2-40B4-BE49-F238E27FC236}">
                    <a16:creationId xmlns:a16="http://schemas.microsoft.com/office/drawing/2014/main" id="{DE54A44A-A5A6-447F-84C1-CB4407EED839}"/>
                  </a:ext>
                </a:extLst>
              </p:cNvPr>
              <p:cNvSpPr/>
              <p:nvPr/>
            </p:nvSpPr>
            <p:spPr>
              <a:xfrm>
                <a:off x="3825216" y="435327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3" name="Google Shape;6448;p209">
                <a:extLst>
                  <a:ext uri="{FF2B5EF4-FFF2-40B4-BE49-F238E27FC236}">
                    <a16:creationId xmlns:a16="http://schemas.microsoft.com/office/drawing/2014/main" id="{5E4B3373-B091-4EE6-BC3B-9178E7185032}"/>
                  </a:ext>
                </a:extLst>
              </p:cNvPr>
              <p:cNvSpPr/>
              <p:nvPr/>
            </p:nvSpPr>
            <p:spPr>
              <a:xfrm>
                <a:off x="3293270" y="4353272"/>
                <a:ext cx="397693" cy="627936"/>
              </a:xfrm>
              <a:custGeom>
                <a:avLst/>
                <a:gdLst/>
                <a:ahLst/>
                <a:cxnLst/>
                <a:rect l="l" t="t" r="r" b="b"/>
                <a:pathLst>
                  <a:path w="180975" h="285750" extrusionOk="0">
                    <a:moveTo>
                      <a:pt x="176689" y="217646"/>
                    </a:moveTo>
                    <a:lnTo>
                      <a:pt x="7144" y="282416"/>
                    </a:lnTo>
                    <a:lnTo>
                      <a:pt x="7144" y="7144"/>
                    </a:lnTo>
                    <a:lnTo>
                      <a:pt x="176689" y="67151"/>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4" name="Google Shape;6449;p209">
                <a:extLst>
                  <a:ext uri="{FF2B5EF4-FFF2-40B4-BE49-F238E27FC236}">
                    <a16:creationId xmlns:a16="http://schemas.microsoft.com/office/drawing/2014/main" id="{B5C7FFC4-5A96-4C5F-9234-6DEE60AB40B9}"/>
                  </a:ext>
                </a:extLst>
              </p:cNvPr>
              <p:cNvSpPr/>
              <p:nvPr/>
            </p:nvSpPr>
            <p:spPr>
              <a:xfrm>
                <a:off x="2947718" y="435327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3816" y="230981"/>
                    </a:moveTo>
                    <a:lnTo>
                      <a:pt x="45244" y="229076"/>
                    </a:lnTo>
                    <a:lnTo>
                      <a:pt x="45244" y="60484"/>
                    </a:lnTo>
                    <a:lnTo>
                      <a:pt x="53816" y="58579"/>
                    </a:lnTo>
                    <a:lnTo>
                      <a:pt x="62389" y="56674"/>
                    </a:lnTo>
                    <a:lnTo>
                      <a:pt x="70961" y="54769"/>
                    </a:lnTo>
                    <a:lnTo>
                      <a:pt x="70961" y="238601"/>
                    </a:lnTo>
                    <a:lnTo>
                      <a:pt x="62389" y="236696"/>
                    </a:lnTo>
                    <a:lnTo>
                      <a:pt x="53816"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5" name="Google Shape;6450;p209">
                <a:extLst>
                  <a:ext uri="{FF2B5EF4-FFF2-40B4-BE49-F238E27FC236}">
                    <a16:creationId xmlns:a16="http://schemas.microsoft.com/office/drawing/2014/main" id="{B4612969-1FD3-4DEF-AD41-D04D11BBFD7C}"/>
                  </a:ext>
                </a:extLst>
              </p:cNvPr>
              <p:cNvSpPr/>
              <p:nvPr/>
            </p:nvSpPr>
            <p:spPr>
              <a:xfrm>
                <a:off x="5037799" y="4353272"/>
                <a:ext cx="397693" cy="627936"/>
              </a:xfrm>
              <a:custGeom>
                <a:avLst/>
                <a:gdLst/>
                <a:ahLst/>
                <a:cxnLst/>
                <a:rect l="l" t="t" r="r" b="b"/>
                <a:pathLst>
                  <a:path w="180975" h="285750" extrusionOk="0">
                    <a:moveTo>
                      <a:pt x="177641" y="217646"/>
                    </a:moveTo>
                    <a:lnTo>
                      <a:pt x="7144" y="282416"/>
                    </a:lnTo>
                    <a:lnTo>
                      <a:pt x="7144" y="7144"/>
                    </a:lnTo>
                    <a:lnTo>
                      <a:pt x="177641" y="67151"/>
                    </a:lnTo>
                    <a:close/>
                  </a:path>
                </a:pathLst>
              </a:custGeom>
              <a:solidFill>
                <a:srgbClr val="804998"/>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6" name="Google Shape;6451;p209">
                <a:extLst>
                  <a:ext uri="{FF2B5EF4-FFF2-40B4-BE49-F238E27FC236}">
                    <a16:creationId xmlns:a16="http://schemas.microsoft.com/office/drawing/2014/main" id="{A80950D6-3C7A-4754-8E59-B607E2502EA7}"/>
                  </a:ext>
                </a:extLst>
              </p:cNvPr>
              <p:cNvSpPr/>
              <p:nvPr/>
            </p:nvSpPr>
            <p:spPr>
              <a:xfrm>
                <a:off x="3697468" y="3745937"/>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7" name="Google Shape;6452;p209">
                <a:extLst>
                  <a:ext uri="{FF2B5EF4-FFF2-40B4-BE49-F238E27FC236}">
                    <a16:creationId xmlns:a16="http://schemas.microsoft.com/office/drawing/2014/main" id="{2139B17C-2195-4C8E-93B4-27368A3C83C6}"/>
                  </a:ext>
                </a:extLst>
              </p:cNvPr>
              <p:cNvSpPr/>
              <p:nvPr/>
            </p:nvSpPr>
            <p:spPr>
              <a:xfrm>
                <a:off x="4579152" y="3745937"/>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8" name="Google Shape;6453;p209">
                <a:extLst>
                  <a:ext uri="{FF2B5EF4-FFF2-40B4-BE49-F238E27FC236}">
                    <a16:creationId xmlns:a16="http://schemas.microsoft.com/office/drawing/2014/main" id="{2FED6710-7928-4D7B-939D-FA831D31FA54}"/>
                  </a:ext>
                </a:extLst>
              </p:cNvPr>
              <p:cNvSpPr/>
              <p:nvPr/>
            </p:nvSpPr>
            <p:spPr>
              <a:xfrm>
                <a:off x="3697468" y="4958515"/>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29" name="Google Shape;6454;p209">
                <a:extLst>
                  <a:ext uri="{FF2B5EF4-FFF2-40B4-BE49-F238E27FC236}">
                    <a16:creationId xmlns:a16="http://schemas.microsoft.com/office/drawing/2014/main" id="{93F21B2A-C85C-4806-8798-E8319067F323}"/>
                  </a:ext>
                </a:extLst>
              </p:cNvPr>
              <p:cNvSpPr/>
              <p:nvPr/>
            </p:nvSpPr>
            <p:spPr>
              <a:xfrm>
                <a:off x="4579152" y="4958515"/>
                <a:ext cx="397693" cy="627936"/>
              </a:xfrm>
              <a:custGeom>
                <a:avLst/>
                <a:gdLst/>
                <a:ahLst/>
                <a:cxnLst/>
                <a:rect l="l" t="t" r="r" b="b"/>
                <a:pathLst>
                  <a:path w="180975" h="285750" extrusionOk="0">
                    <a:moveTo>
                      <a:pt x="179546" y="218599"/>
                    </a:moveTo>
                    <a:lnTo>
                      <a:pt x="7144" y="285274"/>
                    </a:lnTo>
                    <a:lnTo>
                      <a:pt x="7144" y="7144"/>
                    </a:lnTo>
                    <a:lnTo>
                      <a:pt x="179546" y="68104"/>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0" name="Google Shape;6455;p209">
                <a:extLst>
                  <a:ext uri="{FF2B5EF4-FFF2-40B4-BE49-F238E27FC236}">
                    <a16:creationId xmlns:a16="http://schemas.microsoft.com/office/drawing/2014/main" id="{EA19102B-BC80-4BD9-B1B5-114B9AA89705}"/>
                  </a:ext>
                </a:extLst>
              </p:cNvPr>
              <p:cNvSpPr/>
              <p:nvPr/>
            </p:nvSpPr>
            <p:spPr>
              <a:xfrm>
                <a:off x="4170772" y="4353272"/>
                <a:ext cx="397693" cy="627936"/>
              </a:xfrm>
              <a:custGeom>
                <a:avLst/>
                <a:gdLst/>
                <a:ahLst/>
                <a:cxnLst/>
                <a:rect l="l" t="t" r="r" b="b"/>
                <a:pathLst>
                  <a:path w="180975" h="285750" extrusionOk="0">
                    <a:moveTo>
                      <a:pt x="176689" y="217646"/>
                    </a:moveTo>
                    <a:lnTo>
                      <a:pt x="7144" y="282416"/>
                    </a:lnTo>
                    <a:lnTo>
                      <a:pt x="7144" y="7144"/>
                    </a:lnTo>
                    <a:lnTo>
                      <a:pt x="176689" y="6715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1" name="Google Shape;6456;p209">
                <a:extLst>
                  <a:ext uri="{FF2B5EF4-FFF2-40B4-BE49-F238E27FC236}">
                    <a16:creationId xmlns:a16="http://schemas.microsoft.com/office/drawing/2014/main" id="{4207E3B8-4E53-46EE-AE81-E9D996164EC1}"/>
                  </a:ext>
                </a:extLst>
              </p:cNvPr>
              <p:cNvSpPr/>
              <p:nvPr/>
            </p:nvSpPr>
            <p:spPr>
              <a:xfrm>
                <a:off x="3293270" y="4353272"/>
                <a:ext cx="397693" cy="627936"/>
              </a:xfrm>
              <a:custGeom>
                <a:avLst/>
                <a:gdLst/>
                <a:ahLst/>
                <a:cxnLst/>
                <a:rect l="l" t="t" r="r" b="b"/>
                <a:pathLst>
                  <a:path w="180975" h="285750" extrusionOk="0">
                    <a:moveTo>
                      <a:pt x="176689" y="217646"/>
                    </a:moveTo>
                    <a:lnTo>
                      <a:pt x="7144" y="282416"/>
                    </a:lnTo>
                    <a:lnTo>
                      <a:pt x="7144" y="7144"/>
                    </a:lnTo>
                    <a:lnTo>
                      <a:pt x="176689" y="6715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2" name="Google Shape;6457;p209">
                <a:extLst>
                  <a:ext uri="{FF2B5EF4-FFF2-40B4-BE49-F238E27FC236}">
                    <a16:creationId xmlns:a16="http://schemas.microsoft.com/office/drawing/2014/main" id="{4A7F558F-7D84-4ED4-BD38-E5E68B30AC3C}"/>
                  </a:ext>
                </a:extLst>
              </p:cNvPr>
              <p:cNvSpPr/>
              <p:nvPr/>
            </p:nvSpPr>
            <p:spPr>
              <a:xfrm>
                <a:off x="5037799" y="4353272"/>
                <a:ext cx="397693" cy="627936"/>
              </a:xfrm>
              <a:custGeom>
                <a:avLst/>
                <a:gdLst/>
                <a:ahLst/>
                <a:cxnLst/>
                <a:rect l="l" t="t" r="r" b="b"/>
                <a:pathLst>
                  <a:path w="180975" h="285750" extrusionOk="0">
                    <a:moveTo>
                      <a:pt x="177641" y="217646"/>
                    </a:moveTo>
                    <a:lnTo>
                      <a:pt x="7144" y="282416"/>
                    </a:lnTo>
                    <a:lnTo>
                      <a:pt x="7144" y="7144"/>
                    </a:lnTo>
                    <a:lnTo>
                      <a:pt x="177641" y="67151"/>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3" name="Google Shape;6458;p209">
                <a:extLst>
                  <a:ext uri="{FF2B5EF4-FFF2-40B4-BE49-F238E27FC236}">
                    <a16:creationId xmlns:a16="http://schemas.microsoft.com/office/drawing/2014/main" id="{26BF243A-57D4-48E1-8805-EC5185A21880}"/>
                  </a:ext>
                </a:extLst>
              </p:cNvPr>
              <p:cNvSpPr/>
              <p:nvPr/>
            </p:nvSpPr>
            <p:spPr>
              <a:xfrm>
                <a:off x="4692243" y="4353272"/>
                <a:ext cx="293037" cy="627936"/>
              </a:xfrm>
              <a:custGeom>
                <a:avLst/>
                <a:gdLst/>
                <a:ahLst/>
                <a:cxnLst/>
                <a:rect l="l" t="t" r="r" b="b"/>
                <a:pathLst>
                  <a:path w="133350" h="285750" extrusionOk="0">
                    <a:moveTo>
                      <a:pt x="7144" y="51911"/>
                    </a:moveTo>
                    <a:lnTo>
                      <a:pt x="7144" y="233839"/>
                    </a:lnTo>
                    <a:lnTo>
                      <a:pt x="134779" y="283369"/>
                    </a:lnTo>
                    <a:lnTo>
                      <a:pt x="134779" y="7144"/>
                    </a:lnTo>
                    <a:lnTo>
                      <a:pt x="7144" y="51911"/>
                    </a:lnTo>
                    <a:close/>
                    <a:moveTo>
                      <a:pt x="20479" y="219551"/>
                    </a:moveTo>
                    <a:lnTo>
                      <a:pt x="13811" y="217646"/>
                    </a:lnTo>
                    <a:lnTo>
                      <a:pt x="13811" y="67151"/>
                    </a:lnTo>
                    <a:lnTo>
                      <a:pt x="20479" y="65246"/>
                    </a:lnTo>
                    <a:lnTo>
                      <a:pt x="27146" y="63341"/>
                    </a:lnTo>
                    <a:lnTo>
                      <a:pt x="33814" y="61436"/>
                    </a:lnTo>
                    <a:lnTo>
                      <a:pt x="33814" y="225266"/>
                    </a:lnTo>
                    <a:lnTo>
                      <a:pt x="27146" y="223361"/>
                    </a:lnTo>
                    <a:lnTo>
                      <a:pt x="20479" y="219551"/>
                    </a:lnTo>
                    <a:close/>
                    <a:moveTo>
                      <a:pt x="54769" y="230981"/>
                    </a:moveTo>
                    <a:lnTo>
                      <a:pt x="46196" y="229076"/>
                    </a:lnTo>
                    <a:lnTo>
                      <a:pt x="46196" y="60484"/>
                    </a:lnTo>
                    <a:lnTo>
                      <a:pt x="54769" y="58579"/>
                    </a:lnTo>
                    <a:lnTo>
                      <a:pt x="63341" y="56674"/>
                    </a:lnTo>
                    <a:lnTo>
                      <a:pt x="71914" y="54769"/>
                    </a:lnTo>
                    <a:lnTo>
                      <a:pt x="71914" y="238601"/>
                    </a:lnTo>
                    <a:lnTo>
                      <a:pt x="63341" y="236696"/>
                    </a:lnTo>
                    <a:lnTo>
                      <a:pt x="54769" y="230981"/>
                    </a:lnTo>
                    <a:close/>
                    <a:moveTo>
                      <a:pt x="94774" y="244316"/>
                    </a:moveTo>
                    <a:lnTo>
                      <a:pt x="83344" y="239554"/>
                    </a:lnTo>
                    <a:lnTo>
                      <a:pt x="83344" y="49054"/>
                    </a:lnTo>
                    <a:lnTo>
                      <a:pt x="94774" y="47149"/>
                    </a:lnTo>
                    <a:lnTo>
                      <a:pt x="106204" y="42386"/>
                    </a:lnTo>
                    <a:lnTo>
                      <a:pt x="119539" y="37624"/>
                    </a:lnTo>
                    <a:lnTo>
                      <a:pt x="119539" y="250984"/>
                    </a:lnTo>
                    <a:lnTo>
                      <a:pt x="106204" y="246221"/>
                    </a:lnTo>
                    <a:lnTo>
                      <a:pt x="94774" y="244316"/>
                    </a:lnTo>
                    <a:close/>
                  </a:path>
                </a:pathLst>
              </a:custGeom>
              <a:solidFill>
                <a:schemeClr val="accent2"/>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4" name="Google Shape;6459;p209">
                <a:extLst>
                  <a:ext uri="{FF2B5EF4-FFF2-40B4-BE49-F238E27FC236}">
                    <a16:creationId xmlns:a16="http://schemas.microsoft.com/office/drawing/2014/main" id="{3CC4F880-BA2C-4FCA-B2BA-70D141B6E3E0}"/>
                  </a:ext>
                </a:extLst>
              </p:cNvPr>
              <p:cNvSpPr/>
              <p:nvPr/>
            </p:nvSpPr>
            <p:spPr>
              <a:xfrm>
                <a:off x="2005632" y="4184679"/>
                <a:ext cx="4249031" cy="1255871"/>
              </a:xfrm>
              <a:custGeom>
                <a:avLst/>
                <a:gdLst/>
                <a:ahLst/>
                <a:cxnLst/>
                <a:rect l="l" t="t" r="r" b="b"/>
                <a:pathLst>
                  <a:path w="1933575" h="571500" extrusionOk="0">
                    <a:moveTo>
                      <a:pt x="1895800" y="405765"/>
                    </a:moveTo>
                    <a:cubicBezTo>
                      <a:pt x="1869130" y="541020"/>
                      <a:pt x="1432885" y="568643"/>
                      <a:pt x="922345" y="468630"/>
                    </a:cubicBezTo>
                    <a:cubicBezTo>
                      <a:pt x="411805" y="368618"/>
                      <a:pt x="17469" y="178118"/>
                      <a:pt x="44139" y="42863"/>
                    </a:cubicBezTo>
                  </a:path>
                </a:pathLst>
              </a:custGeom>
              <a:noFill/>
              <a:ln w="57150" cap="flat" cmpd="sng">
                <a:solidFill>
                  <a:schemeClr val="accent1"/>
                </a:solidFill>
                <a:prstDash val="solid"/>
                <a:miter lim="8000"/>
                <a:headEnd type="none" w="sm" len="sm"/>
                <a:tailEnd type="none" w="sm" len="sm"/>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5" name="Google Shape;6460;p209">
                <a:extLst>
                  <a:ext uri="{FF2B5EF4-FFF2-40B4-BE49-F238E27FC236}">
                    <a16:creationId xmlns:a16="http://schemas.microsoft.com/office/drawing/2014/main" id="{2E2A8AA5-95FB-4F62-8F00-3C39287417CC}"/>
                  </a:ext>
                </a:extLst>
              </p:cNvPr>
              <p:cNvSpPr/>
              <p:nvPr/>
            </p:nvSpPr>
            <p:spPr>
              <a:xfrm>
                <a:off x="5092248" y="5176315"/>
                <a:ext cx="523280" cy="272105"/>
              </a:xfrm>
              <a:custGeom>
                <a:avLst/>
                <a:gdLst/>
                <a:ahLst/>
                <a:cxnLst/>
                <a:rect l="l" t="t" r="r" b="b"/>
                <a:pathLst>
                  <a:path w="238125" h="123825" extrusionOk="0">
                    <a:moveTo>
                      <a:pt x="136684" y="122396"/>
                    </a:moveTo>
                    <a:lnTo>
                      <a:pt x="7144" y="39529"/>
                    </a:lnTo>
                    <a:lnTo>
                      <a:pt x="123349" y="21431"/>
                    </a:lnTo>
                    <a:lnTo>
                      <a:pt x="226219" y="7144"/>
                    </a:lnTo>
                    <a:lnTo>
                      <a:pt x="239554" y="108109"/>
                    </a:lnTo>
                    <a:close/>
                  </a:path>
                </a:pathLst>
              </a:custGeom>
              <a:solidFill>
                <a:srgbClr val="D83B01">
                  <a:alpha val="600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6" name="Google Shape;6461;p209">
                <a:extLst>
                  <a:ext uri="{FF2B5EF4-FFF2-40B4-BE49-F238E27FC236}">
                    <a16:creationId xmlns:a16="http://schemas.microsoft.com/office/drawing/2014/main" id="{0A31D080-DA73-4E62-89F4-FBE84F71927C}"/>
                  </a:ext>
                </a:extLst>
              </p:cNvPr>
              <p:cNvSpPr/>
              <p:nvPr/>
            </p:nvSpPr>
            <p:spPr>
              <a:xfrm>
                <a:off x="5119472" y="5176315"/>
                <a:ext cx="502349" cy="293037"/>
              </a:xfrm>
              <a:custGeom>
                <a:avLst/>
                <a:gdLst/>
                <a:ahLst/>
                <a:cxnLst/>
                <a:rect l="l" t="t" r="r" b="b"/>
                <a:pathLst>
                  <a:path w="228600" h="133350" extrusionOk="0">
                    <a:moveTo>
                      <a:pt x="79534" y="25241"/>
                    </a:moveTo>
                    <a:lnTo>
                      <a:pt x="7144" y="134779"/>
                    </a:lnTo>
                    <a:lnTo>
                      <a:pt x="124301" y="122396"/>
                    </a:lnTo>
                    <a:lnTo>
                      <a:pt x="227171" y="108109"/>
                    </a:lnTo>
                    <a:lnTo>
                      <a:pt x="213836" y="7144"/>
                    </a:lnTo>
                    <a:close/>
                  </a:path>
                </a:pathLst>
              </a:custGeom>
              <a:solidFill>
                <a:srgbClr val="DD5900">
                  <a:alpha val="698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7" name="Google Shape;6462;p209">
                <a:extLst>
                  <a:ext uri="{FF2B5EF4-FFF2-40B4-BE49-F238E27FC236}">
                    <a16:creationId xmlns:a16="http://schemas.microsoft.com/office/drawing/2014/main" id="{60C3D969-7090-4AB2-9DF7-B499E2537B84}"/>
                  </a:ext>
                </a:extLst>
              </p:cNvPr>
              <p:cNvSpPr/>
              <p:nvPr/>
            </p:nvSpPr>
            <p:spPr>
              <a:xfrm>
                <a:off x="5027329" y="5176315"/>
                <a:ext cx="607004" cy="272105"/>
              </a:xfrm>
              <a:custGeom>
                <a:avLst/>
                <a:gdLst/>
                <a:ahLst/>
                <a:cxnLst/>
                <a:rect l="l" t="t" r="r" b="b"/>
                <a:pathLst>
                  <a:path w="276225" h="123825" extrusionOk="0">
                    <a:moveTo>
                      <a:pt x="121444" y="25241"/>
                    </a:moveTo>
                    <a:lnTo>
                      <a:pt x="7144" y="95726"/>
                    </a:lnTo>
                    <a:lnTo>
                      <a:pt x="166211" y="122396"/>
                    </a:lnTo>
                    <a:lnTo>
                      <a:pt x="269081" y="108109"/>
                    </a:lnTo>
                    <a:lnTo>
                      <a:pt x="255746" y="7144"/>
                    </a:lnTo>
                    <a:close/>
                  </a:path>
                </a:pathLst>
              </a:custGeom>
              <a:solidFill>
                <a:srgbClr val="EAE42D">
                  <a:alpha val="69800"/>
                </a:srgbClr>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8" name="Google Shape;6463;p209">
                <a:extLst>
                  <a:ext uri="{FF2B5EF4-FFF2-40B4-BE49-F238E27FC236}">
                    <a16:creationId xmlns:a16="http://schemas.microsoft.com/office/drawing/2014/main" id="{F8DA8F45-1E51-432F-9C76-9FA0780F5D82}"/>
                  </a:ext>
                </a:extLst>
              </p:cNvPr>
              <p:cNvSpPr/>
              <p:nvPr/>
            </p:nvSpPr>
            <p:spPr>
              <a:xfrm>
                <a:off x="5278642" y="5111370"/>
                <a:ext cx="313968" cy="125587"/>
              </a:xfrm>
              <a:custGeom>
                <a:avLst/>
                <a:gdLst/>
                <a:ahLst/>
                <a:cxnLst/>
                <a:rect l="l" t="t" r="r" b="b"/>
                <a:pathLst>
                  <a:path w="142875" h="57150" extrusionOk="0">
                    <a:moveTo>
                      <a:pt x="7144" y="54769"/>
                    </a:moveTo>
                    <a:lnTo>
                      <a:pt x="21431" y="7144"/>
                    </a:lnTo>
                    <a:lnTo>
                      <a:pt x="141446" y="36671"/>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39" name="Google Shape;6464;p209">
                <a:extLst>
                  <a:ext uri="{FF2B5EF4-FFF2-40B4-BE49-F238E27FC236}">
                    <a16:creationId xmlns:a16="http://schemas.microsoft.com/office/drawing/2014/main" id="{FEE274C8-493F-4FBC-9FB1-9D804265EA5E}"/>
                  </a:ext>
                </a:extLst>
              </p:cNvPr>
              <p:cNvSpPr/>
              <p:nvPr/>
            </p:nvSpPr>
            <p:spPr>
              <a:xfrm>
                <a:off x="5307962" y="5398277"/>
                <a:ext cx="313968" cy="146518"/>
              </a:xfrm>
              <a:custGeom>
                <a:avLst/>
                <a:gdLst/>
                <a:ahLst/>
                <a:cxnLst/>
                <a:rect l="l" t="t" r="r" b="b"/>
                <a:pathLst>
                  <a:path w="142875" h="66675" extrusionOk="0">
                    <a:moveTo>
                      <a:pt x="7144" y="25241"/>
                    </a:moveTo>
                    <a:lnTo>
                      <a:pt x="32861" y="68104"/>
                    </a:lnTo>
                    <a:lnTo>
                      <a:pt x="141446" y="7144"/>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0" name="Google Shape;6465;p209">
                <a:extLst>
                  <a:ext uri="{FF2B5EF4-FFF2-40B4-BE49-F238E27FC236}">
                    <a16:creationId xmlns:a16="http://schemas.microsoft.com/office/drawing/2014/main" id="{0C626C14-F0C2-4212-B1ED-20C886624B71}"/>
                  </a:ext>
                </a:extLst>
              </p:cNvPr>
              <p:cNvSpPr/>
              <p:nvPr/>
            </p:nvSpPr>
            <p:spPr>
              <a:xfrm>
                <a:off x="5343565" y="5153246"/>
                <a:ext cx="502349" cy="188381"/>
              </a:xfrm>
              <a:custGeom>
                <a:avLst/>
                <a:gdLst/>
                <a:ahLst/>
                <a:cxnLst/>
                <a:rect l="l" t="t" r="r" b="b"/>
                <a:pathLst>
                  <a:path w="228600" h="85725" extrusionOk="0">
                    <a:moveTo>
                      <a:pt x="14764" y="80486"/>
                    </a:moveTo>
                    <a:lnTo>
                      <a:pt x="7144" y="21431"/>
                    </a:lnTo>
                    <a:lnTo>
                      <a:pt x="215741" y="7144"/>
                    </a:lnTo>
                    <a:lnTo>
                      <a:pt x="222409" y="53816"/>
                    </a:lnTo>
                    <a:close/>
                  </a:path>
                </a:pathLst>
              </a:custGeom>
              <a:solidFill>
                <a:srgbClr val="354D73"/>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1" name="Google Shape;6466;p209">
                <a:extLst>
                  <a:ext uri="{FF2B5EF4-FFF2-40B4-BE49-F238E27FC236}">
                    <a16:creationId xmlns:a16="http://schemas.microsoft.com/office/drawing/2014/main" id="{2FDF770A-E0D1-4E16-AB7F-C5A396CB937A}"/>
                  </a:ext>
                </a:extLst>
              </p:cNvPr>
              <p:cNvSpPr/>
              <p:nvPr/>
            </p:nvSpPr>
            <p:spPr>
              <a:xfrm>
                <a:off x="5802208" y="5153213"/>
                <a:ext cx="188381" cy="125587"/>
              </a:xfrm>
              <a:custGeom>
                <a:avLst/>
                <a:gdLst/>
                <a:ahLst/>
                <a:cxnLst/>
                <a:rect l="l" t="t" r="r" b="b"/>
                <a:pathLst>
                  <a:path w="85725" h="57150" extrusionOk="0">
                    <a:moveTo>
                      <a:pt x="13811" y="53816"/>
                    </a:moveTo>
                    <a:lnTo>
                      <a:pt x="7144" y="7144"/>
                    </a:lnTo>
                    <a:lnTo>
                      <a:pt x="87154" y="43339"/>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2" name="Google Shape;6467;p209">
                <a:extLst>
                  <a:ext uri="{FF2B5EF4-FFF2-40B4-BE49-F238E27FC236}">
                    <a16:creationId xmlns:a16="http://schemas.microsoft.com/office/drawing/2014/main" id="{E60816A3-6CAF-4D9A-8E95-5A787C5E4133}"/>
                  </a:ext>
                </a:extLst>
              </p:cNvPr>
              <p:cNvSpPr/>
              <p:nvPr/>
            </p:nvSpPr>
            <p:spPr>
              <a:xfrm>
                <a:off x="5360319" y="5255827"/>
                <a:ext cx="481417" cy="209312"/>
              </a:xfrm>
              <a:custGeom>
                <a:avLst/>
                <a:gdLst/>
                <a:ahLst/>
                <a:cxnLst/>
                <a:rect l="l" t="t" r="r" b="b"/>
                <a:pathLst>
                  <a:path w="219075" h="95250" extrusionOk="0">
                    <a:moveTo>
                      <a:pt x="7144" y="33814"/>
                    </a:moveTo>
                    <a:lnTo>
                      <a:pt x="15716" y="92869"/>
                    </a:lnTo>
                    <a:lnTo>
                      <a:pt x="220504" y="52864"/>
                    </a:lnTo>
                    <a:lnTo>
                      <a:pt x="214789" y="7144"/>
                    </a:lnTo>
                    <a:close/>
                  </a:path>
                </a:pathLst>
              </a:custGeom>
              <a:solidFill>
                <a:srgbClr val="354D73"/>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3" name="Google Shape;6468;p209">
                <a:extLst>
                  <a:ext uri="{FF2B5EF4-FFF2-40B4-BE49-F238E27FC236}">
                    <a16:creationId xmlns:a16="http://schemas.microsoft.com/office/drawing/2014/main" id="{E44CDD03-BC2B-4823-92F8-A8E5395B6BBF}"/>
                  </a:ext>
                </a:extLst>
              </p:cNvPr>
              <p:cNvSpPr/>
              <p:nvPr/>
            </p:nvSpPr>
            <p:spPr>
              <a:xfrm>
                <a:off x="5816878" y="5232829"/>
                <a:ext cx="188381" cy="146518"/>
              </a:xfrm>
              <a:custGeom>
                <a:avLst/>
                <a:gdLst/>
                <a:ahLst/>
                <a:cxnLst/>
                <a:rect l="l" t="t" r="r" b="b"/>
                <a:pathLst>
                  <a:path w="85725" h="66675" extrusionOk="0">
                    <a:moveTo>
                      <a:pt x="7144" y="17621"/>
                    </a:moveTo>
                    <a:lnTo>
                      <a:pt x="12859" y="63341"/>
                    </a:lnTo>
                    <a:lnTo>
                      <a:pt x="80486" y="7144"/>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4" name="Google Shape;6469;p209">
                <a:extLst>
                  <a:ext uri="{FF2B5EF4-FFF2-40B4-BE49-F238E27FC236}">
                    <a16:creationId xmlns:a16="http://schemas.microsoft.com/office/drawing/2014/main" id="{FDE8BD5C-B75C-4536-9E03-7EF9E199425D}"/>
                  </a:ext>
                </a:extLst>
              </p:cNvPr>
              <p:cNvSpPr/>
              <p:nvPr/>
            </p:nvSpPr>
            <p:spPr>
              <a:xfrm>
                <a:off x="5224197" y="5257966"/>
                <a:ext cx="355830" cy="104656"/>
              </a:xfrm>
              <a:custGeom>
                <a:avLst/>
                <a:gdLst/>
                <a:ahLst/>
                <a:cxnLst/>
                <a:rect l="l" t="t" r="r" b="b"/>
                <a:pathLst>
                  <a:path w="161925" h="47625" extrusionOk="0">
                    <a:moveTo>
                      <a:pt x="7144" y="43339"/>
                    </a:moveTo>
                    <a:lnTo>
                      <a:pt x="37624" y="7144"/>
                    </a:lnTo>
                    <a:lnTo>
                      <a:pt x="155734" y="23336"/>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sp>
            <p:nvSpPr>
              <p:cNvPr id="145" name="Google Shape;6470;p209">
                <a:extLst>
                  <a:ext uri="{FF2B5EF4-FFF2-40B4-BE49-F238E27FC236}">
                    <a16:creationId xmlns:a16="http://schemas.microsoft.com/office/drawing/2014/main" id="{0228F797-9DC0-4067-AFF9-025ECFE31B5D}"/>
                  </a:ext>
                </a:extLst>
              </p:cNvPr>
              <p:cNvSpPr/>
              <p:nvPr/>
            </p:nvSpPr>
            <p:spPr>
              <a:xfrm>
                <a:off x="5224197" y="5293625"/>
                <a:ext cx="355830" cy="125587"/>
              </a:xfrm>
              <a:custGeom>
                <a:avLst/>
                <a:gdLst/>
                <a:ahLst/>
                <a:cxnLst/>
                <a:rect l="l" t="t" r="r" b="b"/>
                <a:pathLst>
                  <a:path w="161925" h="57150" extrusionOk="0">
                    <a:moveTo>
                      <a:pt x="7144" y="26194"/>
                    </a:moveTo>
                    <a:lnTo>
                      <a:pt x="45244" y="52864"/>
                    </a:lnTo>
                    <a:lnTo>
                      <a:pt x="155734" y="7144"/>
                    </a:lnTo>
                    <a:close/>
                  </a:path>
                </a:pathLst>
              </a:custGeom>
              <a:solidFill>
                <a:srgbClr val="022050"/>
              </a:solidFill>
              <a:ln>
                <a:noFill/>
              </a:ln>
            </p:spPr>
            <p:txBody>
              <a:bodyPr spcFirstLastPara="1" wrap="square" lIns="89625" tIns="44800" rIns="89625" bIns="44800" anchor="ctr" anchorCtr="0">
                <a:noAutofit/>
              </a:bodyPr>
              <a:lstStyle/>
              <a:p>
                <a:pPr marL="0" marR="0" lvl="0" indent="0" algn="l" rtl="0">
                  <a:lnSpc>
                    <a:spcPct val="100000"/>
                  </a:lnSpc>
                  <a:spcBef>
                    <a:spcPts val="0"/>
                  </a:spcBef>
                  <a:spcAft>
                    <a:spcPts val="0"/>
                  </a:spcAft>
                  <a:buClr>
                    <a:schemeClr val="dk1"/>
                  </a:buClr>
                  <a:buSzPts val="1800"/>
                  <a:buFont typeface="Quattrocento Sans"/>
                  <a:buNone/>
                </a:pPr>
                <a:endParaRPr sz="1800" b="0" i="0" u="none" strike="noStrike" cap="none">
                  <a:solidFill>
                    <a:srgbClr val="505050"/>
                  </a:solidFill>
                  <a:latin typeface="Quattrocento Sans"/>
                  <a:ea typeface="Quattrocento Sans"/>
                  <a:cs typeface="Quattrocento Sans"/>
                  <a:sym typeface="Quattrocento Sans"/>
                </a:endParaRPr>
              </a:p>
            </p:txBody>
          </p:sp>
        </p:grpSp>
      </p:grpSp>
      <p:sp>
        <p:nvSpPr>
          <p:cNvPr id="146" name="Google Shape;6471;p209">
            <a:extLst>
              <a:ext uri="{FF2B5EF4-FFF2-40B4-BE49-F238E27FC236}">
                <a16:creationId xmlns:a16="http://schemas.microsoft.com/office/drawing/2014/main" id="{8DEC33EB-96AF-4BFF-A84C-C1D0988312AC}"/>
              </a:ext>
            </a:extLst>
          </p:cNvPr>
          <p:cNvSpPr/>
          <p:nvPr/>
        </p:nvSpPr>
        <p:spPr>
          <a:xfrm>
            <a:off x="7467179" y="5406062"/>
            <a:ext cx="3017100" cy="1884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505050"/>
              </a:buClr>
              <a:buSzPts val="1200"/>
              <a:buFont typeface="Quattrocento Sans"/>
              <a:buNone/>
            </a:pPr>
            <a:r>
              <a:rPr lang="en-US" sz="1200" b="0" i="0" u="none" strike="noStrike" cap="none">
                <a:solidFill>
                  <a:srgbClr val="505050"/>
                </a:solidFill>
                <a:latin typeface="Quattrocento Sans"/>
                <a:ea typeface="Quattrocento Sans"/>
                <a:cs typeface="Quattrocento Sans"/>
                <a:sym typeface="Quattrocento Sans"/>
              </a:rPr>
              <a:t>Tool agnostic Python SDK</a:t>
            </a:r>
            <a:endParaRPr sz="1400"/>
          </a:p>
        </p:txBody>
      </p:sp>
    </p:spTree>
    <p:extLst>
      <p:ext uri="{BB962C8B-B14F-4D97-AF65-F5344CB8AC3E}">
        <p14:creationId xmlns:p14="http://schemas.microsoft.com/office/powerpoint/2010/main" val="22879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fade">
                                      <p:cBhvr>
                                        <p:cTn id="17" dur="500"/>
                                        <p:tgtEl>
                                          <p:spTgt spid="10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par>
                                <p:cTn id="23" presetID="10"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440EA-5B81-4994-AEC7-27E7637122FC}"/>
              </a:ext>
            </a:extLst>
          </p:cNvPr>
          <p:cNvSpPr>
            <a:spLocks noGrp="1"/>
          </p:cNvSpPr>
          <p:nvPr>
            <p:ph type="title"/>
          </p:nvPr>
        </p:nvSpPr>
        <p:spPr/>
        <p:txBody>
          <a:bodyPr/>
          <a:lstStyle/>
          <a:p>
            <a:r>
              <a:rPr lang="en-GB" dirty="0"/>
              <a:t>Demo</a:t>
            </a:r>
          </a:p>
        </p:txBody>
      </p:sp>
    </p:spTree>
    <p:extLst>
      <p:ext uri="{BB962C8B-B14F-4D97-AF65-F5344CB8AC3E}">
        <p14:creationId xmlns:p14="http://schemas.microsoft.com/office/powerpoint/2010/main" val="20207535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CB73BB-2AA6-458F-9B0A-E987A051A35E}"/>
              </a:ext>
            </a:extLst>
          </p:cNvPr>
          <p:cNvSpPr>
            <a:spLocks noGrp="1"/>
          </p:cNvSpPr>
          <p:nvPr>
            <p:ph type="title"/>
          </p:nvPr>
        </p:nvSpPr>
        <p:spPr/>
        <p:txBody>
          <a:bodyPr/>
          <a:lstStyle/>
          <a:p>
            <a:pPr defTabSz="949071">
              <a:defRPr/>
            </a:pPr>
            <a:r>
              <a:rPr lang="en-GB" sz="4483" dirty="0">
                <a:solidFill>
                  <a:srgbClr val="FFFFFF"/>
                </a:solidFill>
              </a:rPr>
              <a:t>Summary</a:t>
            </a:r>
          </a:p>
        </p:txBody>
      </p:sp>
      <p:pic>
        <p:nvPicPr>
          <p:cNvPr id="10" name="Picture 9"/>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418637" y="2121694"/>
            <a:ext cx="3088683" cy="3088683"/>
          </a:xfrm>
          <a:prstGeom prst="rect">
            <a:avLst/>
          </a:prstGeom>
        </p:spPr>
      </p:pic>
      <p:cxnSp>
        <p:nvCxnSpPr>
          <p:cNvPr id="16" name="Straight Connector 15"/>
          <p:cNvCxnSpPr/>
          <p:nvPr/>
        </p:nvCxnSpPr>
        <p:spPr>
          <a:xfrm>
            <a:off x="9382693" y="1590725"/>
            <a:ext cx="0" cy="4732489"/>
          </a:xfrm>
          <a:prstGeom prst="line">
            <a:avLst/>
          </a:prstGeom>
          <a:ln w="50800">
            <a:solidFill>
              <a:srgbClr val="74B23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74640" y="1214036"/>
            <a:ext cx="3765583" cy="507383"/>
          </a:xfrm>
          <a:prstGeom prst="rect">
            <a:avLst/>
          </a:prstGeom>
        </p:spPr>
        <p:txBody>
          <a:bodyPr wrap="none">
            <a:spAutoFit/>
          </a:bodyPr>
          <a:lstStyle/>
          <a:p>
            <a:pPr defTabSz="949071">
              <a:spcBef>
                <a:spcPct val="20000"/>
              </a:spcBef>
              <a:buSzPct val="90000"/>
              <a:defRPr/>
            </a:pPr>
            <a:r>
              <a:rPr lang="en-GB" sz="2697" dirty="0">
                <a:solidFill>
                  <a:srgbClr val="3C3C3C"/>
                </a:solidFill>
                <a:latin typeface="Segoe UI Semilight" panose="020B0402040204020203" pitchFamily="34" charset="0"/>
                <a:cs typeface="Segoe UI Semilight" panose="020B0402040204020203" pitchFamily="34" charset="0"/>
              </a:rPr>
              <a:t>This lesson has covered</a:t>
            </a:r>
          </a:p>
        </p:txBody>
      </p:sp>
      <p:sp>
        <p:nvSpPr>
          <p:cNvPr id="7" name="Text Placeholder 5">
            <a:extLst>
              <a:ext uri="{FF2B5EF4-FFF2-40B4-BE49-F238E27FC236}">
                <a16:creationId xmlns:a16="http://schemas.microsoft.com/office/drawing/2014/main" id="{7681AB3B-6AA6-494D-9089-90763CEF72B2}"/>
              </a:ext>
            </a:extLst>
          </p:cNvPr>
          <p:cNvSpPr txBox="1">
            <a:spLocks/>
          </p:cNvSpPr>
          <p:nvPr/>
        </p:nvSpPr>
        <p:spPr>
          <a:xfrm>
            <a:off x="429846" y="1783342"/>
            <a:ext cx="8683992" cy="4995074"/>
          </a:xfrm>
          <a:prstGeom prst="rect">
            <a:avLst/>
          </a:prstGeom>
        </p:spPr>
        <p:txBody>
          <a:bodyPr/>
          <a:lstStyle>
            <a:lvl1pPr marL="232898"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53"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65795" marR="0" indent="-232898"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38" kern="1200" spc="0" baseline="0">
                <a:gradFill>
                  <a:gsLst>
                    <a:gs pos="1250">
                      <a:schemeClr val="tx1"/>
                    </a:gs>
                    <a:gs pos="100000">
                      <a:schemeClr val="tx1"/>
                    </a:gs>
                  </a:gsLst>
                  <a:lin ang="5400000" scaled="0"/>
                </a:gradFill>
                <a:latin typeface="+mn-lt"/>
                <a:ea typeface="+mn-ea"/>
                <a:cs typeface="+mn-cs"/>
              </a:defRPr>
            </a:lvl2pPr>
            <a:lvl3pPr marL="669581" marR="0" indent="-203785"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30" kern="1200" spc="0" baseline="0">
                <a:gradFill>
                  <a:gsLst>
                    <a:gs pos="1250">
                      <a:schemeClr val="tx1"/>
                    </a:gs>
                    <a:gs pos="100000">
                      <a:schemeClr val="tx1"/>
                    </a:gs>
                  </a:gsLst>
                  <a:lin ang="5400000" scaled="0"/>
                </a:gradFill>
                <a:latin typeface="+mn-lt"/>
                <a:ea typeface="+mn-ea"/>
                <a:cs typeface="+mn-cs"/>
              </a:defRPr>
            </a:lvl3pPr>
            <a:lvl4pPr marL="858811" marR="0" indent="-184377"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4pPr>
            <a:lvl5pPr marL="1043188" marR="0" indent="-171439" algn="l" defTabSz="950278"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26" kern="1200" spc="0" baseline="0">
                <a:gradFill>
                  <a:gsLst>
                    <a:gs pos="1250">
                      <a:schemeClr val="tx1"/>
                    </a:gs>
                    <a:gs pos="100000">
                      <a:schemeClr val="tx1"/>
                    </a:gs>
                  </a:gsLst>
                  <a:lin ang="5400000" scaled="0"/>
                </a:gradFill>
                <a:latin typeface="+mn-lt"/>
                <a:ea typeface="+mn-ea"/>
                <a:cs typeface="+mn-cs"/>
              </a:defRPr>
            </a:lvl5pPr>
            <a:lvl6pPr marL="261326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6pPr>
            <a:lvl7pPr marL="3088403"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7pPr>
            <a:lvl8pPr marL="356354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8pPr>
            <a:lvl9pPr marL="4038681" indent="-237570" algn="l" defTabSz="950278" rtl="0" eaLnBrk="1" latinLnBrk="0" hangingPunct="1">
              <a:spcBef>
                <a:spcPct val="20000"/>
              </a:spcBef>
              <a:buFont typeface="Arial" pitchFamily="34" charset="0"/>
              <a:buChar char="•"/>
              <a:defRPr sz="2038" kern="1200">
                <a:solidFill>
                  <a:schemeClr val="tx1"/>
                </a:solidFill>
                <a:latin typeface="+mn-lt"/>
                <a:ea typeface="+mn-ea"/>
                <a:cs typeface="+mn-cs"/>
              </a:defRPr>
            </a:lvl9pPr>
          </a:lstStyle>
          <a:p>
            <a:pPr defTabSz="949071">
              <a:buBlip>
                <a:blip r:embed="rId5"/>
              </a:buBlip>
              <a:defRPr/>
            </a:pPr>
            <a:r>
              <a:rPr lang="en-GB" sz="2038" dirty="0">
                <a:gradFill>
                  <a:gsLst>
                    <a:gs pos="1250">
                      <a:srgbClr val="000000"/>
                    </a:gs>
                    <a:gs pos="100000">
                      <a:srgbClr val="000000"/>
                    </a:gs>
                  </a:gsLst>
                  <a:lin ang="5400000" scaled="0"/>
                </a:gradFill>
                <a:latin typeface="Segoe UI Light"/>
              </a:rPr>
              <a:t>Azure Cognitive Services </a:t>
            </a:r>
            <a:endParaRPr lang="en-US" sz="2697" dirty="0">
              <a:gradFill>
                <a:gsLst>
                  <a:gs pos="1250">
                    <a:srgbClr val="000000"/>
                  </a:gs>
                  <a:gs pos="100000">
                    <a:srgbClr val="000000"/>
                  </a:gs>
                </a:gsLst>
                <a:lin ang="5400000" scaled="0"/>
              </a:gradFill>
              <a:latin typeface="Segoe UI"/>
            </a:endParaRPr>
          </a:p>
          <a:p>
            <a:pPr defTabSz="949071">
              <a:buBlip>
                <a:blip r:embed="rId5"/>
              </a:buBlip>
              <a:defRPr/>
            </a:pPr>
            <a:r>
              <a:rPr lang="en-GB" sz="2038" dirty="0">
                <a:gradFill>
                  <a:gsLst>
                    <a:gs pos="1250">
                      <a:srgbClr val="000000"/>
                    </a:gs>
                    <a:gs pos="100000">
                      <a:srgbClr val="000000"/>
                    </a:gs>
                  </a:gsLst>
                  <a:lin ang="5400000" scaled="0"/>
                </a:gradFill>
                <a:latin typeface="Segoe UI Light"/>
              </a:rPr>
              <a:t>Azure Bot Service</a:t>
            </a:r>
          </a:p>
          <a:p>
            <a:pPr defTabSz="949071">
              <a:buBlip>
                <a:blip r:embed="rId5"/>
              </a:buBlip>
              <a:defRPr/>
            </a:pPr>
            <a:r>
              <a:rPr lang="en-GB" sz="2038" dirty="0">
                <a:gradFill>
                  <a:gsLst>
                    <a:gs pos="1250">
                      <a:srgbClr val="000000"/>
                    </a:gs>
                    <a:gs pos="100000">
                      <a:srgbClr val="000000"/>
                    </a:gs>
                  </a:gsLst>
                  <a:lin ang="5400000" scaled="0"/>
                </a:gradFill>
                <a:latin typeface="Segoe UI Light"/>
              </a:rPr>
              <a:t>Azure Machine Learning Service</a:t>
            </a:r>
          </a:p>
        </p:txBody>
      </p:sp>
    </p:spTree>
    <p:extLst>
      <p:ext uri="{BB962C8B-B14F-4D97-AF65-F5344CB8AC3E}">
        <p14:creationId xmlns:p14="http://schemas.microsoft.com/office/powerpoint/2010/main" val="2067565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up)">
                                      <p:cBhvr>
                                        <p:cTn id="10" dur="500"/>
                                        <p:tgtEl>
                                          <p:spTgt spid="16"/>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wipe(left)">
                                      <p:cBhvr>
                                        <p:cTn id="14" dur="500"/>
                                        <p:tgtEl>
                                          <p:spTgt spid="1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left)">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wipe(left)">
                                      <p:cBhvr>
                                        <p:cTn id="24" dur="500"/>
                                        <p:tgtEl>
                                          <p:spTgt spid="7">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animEffect transition="in" filter="wipe(left)">
                                      <p:cBhvr>
                                        <p:cTn id="2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a:extLst>
              <a:ext uri="{FF2B5EF4-FFF2-40B4-BE49-F238E27FC236}">
                <a16:creationId xmlns:a16="http://schemas.microsoft.com/office/drawing/2014/main" id="{575DAA46-3934-4444-A7CE-86695CCCCBE7}"/>
              </a:ext>
            </a:extLst>
          </p:cNvPr>
          <p:cNvPicPr>
            <a:picLocks noChangeAspect="1"/>
          </p:cNvPicPr>
          <p:nvPr/>
        </p:nvPicPr>
        <p:blipFill rotWithShape="1">
          <a:blip r:embed="rId3" cstate="screen">
            <a:grayscl/>
            <a:extLst>
              <a:ext uri="{28A0092B-C50C-407E-A947-70E740481C1C}">
                <a14:useLocalDpi xmlns:a14="http://schemas.microsoft.com/office/drawing/2010/main" val="0"/>
              </a:ext>
            </a:extLst>
          </a:blip>
          <a:srcRect l="16265" t="3005" r="6165" b="1684"/>
          <a:stretch/>
        </p:blipFill>
        <p:spPr>
          <a:xfrm>
            <a:off x="5404461" y="1135758"/>
            <a:ext cx="7050115" cy="5854055"/>
          </a:xfrm>
          <a:prstGeom prst="rect">
            <a:avLst/>
          </a:prstGeom>
        </p:spPr>
      </p:pic>
      <p:sp>
        <p:nvSpPr>
          <p:cNvPr id="41" name="Rectangle 40">
            <a:extLst>
              <a:ext uri="{FF2B5EF4-FFF2-40B4-BE49-F238E27FC236}">
                <a16:creationId xmlns:a16="http://schemas.microsoft.com/office/drawing/2014/main" id="{E9BB4090-97E3-4FD8-A216-72613138EDEF}"/>
              </a:ext>
            </a:extLst>
          </p:cNvPr>
          <p:cNvSpPr/>
          <p:nvPr/>
        </p:nvSpPr>
        <p:spPr bwMode="auto">
          <a:xfrm>
            <a:off x="5404461" y="1135758"/>
            <a:ext cx="7050115" cy="5854550"/>
          </a:xfrm>
          <a:prstGeom prst="rect">
            <a:avLst/>
          </a:prstGeom>
          <a:gradFill flip="none" rotWithShape="1">
            <a:gsLst>
              <a:gs pos="2917">
                <a:srgbClr val="000000">
                  <a:alpha val="85000"/>
                </a:srgbClr>
              </a:gs>
              <a:gs pos="50000">
                <a:srgbClr val="000000">
                  <a:alpha val="70000"/>
                </a:srgbClr>
              </a:gs>
              <a:gs pos="76000">
                <a:srgbClr val="000000">
                  <a:alpha val="50000"/>
                </a:srgbClr>
              </a:gs>
              <a:gs pos="100000">
                <a:srgbClr val="000000">
                  <a:alpha val="0"/>
                </a:srgbClr>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2" name="Rectangle 41">
            <a:extLst>
              <a:ext uri="{FF2B5EF4-FFF2-40B4-BE49-F238E27FC236}">
                <a16:creationId xmlns:a16="http://schemas.microsoft.com/office/drawing/2014/main" id="{D1D93B38-69D5-4EE7-B2B5-9C15A75EBC12}"/>
              </a:ext>
            </a:extLst>
          </p:cNvPr>
          <p:cNvSpPr/>
          <p:nvPr/>
        </p:nvSpPr>
        <p:spPr bwMode="auto">
          <a:xfrm>
            <a:off x="5404461" y="1135758"/>
            <a:ext cx="7050115" cy="5854549"/>
          </a:xfrm>
          <a:prstGeom prst="rect">
            <a:avLst/>
          </a:prstGeom>
          <a:solidFill>
            <a:schemeClr val="accent5">
              <a:alpha val="81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43" name="Rectangle 42">
            <a:extLst>
              <a:ext uri="{FF2B5EF4-FFF2-40B4-BE49-F238E27FC236}">
                <a16:creationId xmlns:a16="http://schemas.microsoft.com/office/drawing/2014/main" id="{E7FFC682-6E84-4F87-9581-483107295314}"/>
              </a:ext>
            </a:extLst>
          </p:cNvPr>
          <p:cNvSpPr/>
          <p:nvPr/>
        </p:nvSpPr>
        <p:spPr>
          <a:xfrm>
            <a:off x="586694" y="1813695"/>
            <a:ext cx="3207889" cy="3662541"/>
          </a:xfrm>
          <a:prstGeom prst="rect">
            <a:avLst/>
          </a:prstGeom>
        </p:spPr>
        <p:txBody>
          <a:bodyPr wrap="square">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1199"/>
              </a:spcAft>
              <a:buClrTx/>
              <a:buSzTx/>
              <a:buFontTx/>
              <a:buNone/>
              <a:tabLst/>
              <a:defRPr/>
            </a:pPr>
            <a: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t>Microsoft </a:t>
            </a:r>
            <a:b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br>
            <a: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t>Cognitive </a:t>
            </a:r>
            <a:b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br>
            <a:r>
              <a:rPr kumimoji="0" lang="en-US" altLang="en-US" sz="5000" b="0" i="0" u="none" strike="noStrike" kern="0" cap="none" spc="0" normalizeH="0" baseline="0" noProof="0" dirty="0">
                <a:ln>
                  <a:noFill/>
                </a:ln>
                <a:solidFill>
                  <a:sysClr val="windowText" lastClr="000000"/>
                </a:solidFill>
                <a:effectLst/>
                <a:uLnTx/>
                <a:uFillTx/>
                <a:latin typeface="Segoe UI Light"/>
                <a:ea typeface="+mn-ea"/>
                <a:cs typeface="+mn-cs"/>
              </a:rPr>
              <a:t>Services</a:t>
            </a:r>
          </a:p>
          <a:p>
            <a:pPr marL="0" marR="0" lvl="0" indent="0" algn="l" defTabSz="932597" rtl="0" eaLnBrk="1" fontAlgn="auto" latinLnBrk="0" hangingPunct="1">
              <a:lnSpc>
                <a:spcPct val="100000"/>
              </a:lnSpc>
              <a:spcBef>
                <a:spcPts val="0"/>
              </a:spcBef>
              <a:spcAft>
                <a:spcPts val="1199"/>
              </a:spcAft>
              <a:buClrTx/>
              <a:buSzTx/>
              <a:buFontTx/>
              <a:buNone/>
              <a:tabLst/>
              <a:defRPr/>
            </a:pPr>
            <a:r>
              <a:rPr kumimoji="0" lang="en-US" sz="3600" b="0" i="0" u="none" strike="noStrike" kern="0" cap="none" spc="0" normalizeH="0" baseline="0" noProof="0" dirty="0">
                <a:ln>
                  <a:noFill/>
                </a:ln>
                <a:gradFill>
                  <a:gsLst>
                    <a:gs pos="0">
                      <a:srgbClr val="008272"/>
                    </a:gs>
                    <a:gs pos="100000">
                      <a:srgbClr val="008272"/>
                    </a:gs>
                  </a:gsLst>
                  <a:lin ang="5400000" scaled="0"/>
                </a:gradFill>
                <a:effectLst/>
                <a:uLnTx/>
                <a:uFillTx/>
                <a:latin typeface="Segoe UI Light"/>
                <a:ea typeface="+mn-ea"/>
                <a:cs typeface="+mn-cs"/>
              </a:rPr>
              <a:t>Give your apps </a:t>
            </a:r>
            <a:br>
              <a:rPr kumimoji="0" lang="en-US" sz="3600" b="0" i="0" u="none" strike="noStrike" kern="0" cap="none" spc="0" normalizeH="0" baseline="0" noProof="0" dirty="0">
                <a:ln>
                  <a:noFill/>
                </a:ln>
                <a:gradFill>
                  <a:gsLst>
                    <a:gs pos="0">
                      <a:srgbClr val="008272"/>
                    </a:gs>
                    <a:gs pos="100000">
                      <a:srgbClr val="008272"/>
                    </a:gs>
                  </a:gsLst>
                  <a:lin ang="5400000" scaled="0"/>
                </a:gradFill>
                <a:effectLst/>
                <a:uLnTx/>
                <a:uFillTx/>
                <a:latin typeface="Segoe UI Light"/>
                <a:ea typeface="+mn-ea"/>
                <a:cs typeface="+mn-cs"/>
              </a:rPr>
            </a:br>
            <a:r>
              <a:rPr kumimoji="0" lang="en-US" sz="3600" b="0" i="0" u="none" strike="noStrike" kern="0" cap="none" spc="0" normalizeH="0" baseline="0" noProof="0" dirty="0">
                <a:ln>
                  <a:noFill/>
                </a:ln>
                <a:gradFill>
                  <a:gsLst>
                    <a:gs pos="0">
                      <a:srgbClr val="008272"/>
                    </a:gs>
                    <a:gs pos="100000">
                      <a:srgbClr val="008272"/>
                    </a:gs>
                  </a:gsLst>
                  <a:lin ang="5400000" scaled="0"/>
                </a:gradFill>
                <a:effectLst/>
                <a:uLnTx/>
                <a:uFillTx/>
                <a:latin typeface="Segoe UI Light"/>
                <a:ea typeface="+mn-ea"/>
                <a:cs typeface="+mn-cs"/>
              </a:rPr>
              <a:t>a human side</a:t>
            </a:r>
          </a:p>
        </p:txBody>
      </p:sp>
      <p:sp>
        <p:nvSpPr>
          <p:cNvPr id="44" name="TextBox 5">
            <a:extLst>
              <a:ext uri="{FF2B5EF4-FFF2-40B4-BE49-F238E27FC236}">
                <a16:creationId xmlns:a16="http://schemas.microsoft.com/office/drawing/2014/main" id="{8BABF231-0ABA-458A-A14D-BAC573A47994}"/>
              </a:ext>
            </a:extLst>
          </p:cNvPr>
          <p:cNvSpPr txBox="1"/>
          <p:nvPr/>
        </p:nvSpPr>
        <p:spPr>
          <a:xfrm>
            <a:off x="6449709" y="1073693"/>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Vision</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From faces to feelings, allow your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apps to understand images and video</a:t>
            </a:r>
          </a:p>
        </p:txBody>
      </p:sp>
      <p:sp>
        <p:nvSpPr>
          <p:cNvPr id="45" name="TextBox 6">
            <a:extLst>
              <a:ext uri="{FF2B5EF4-FFF2-40B4-BE49-F238E27FC236}">
                <a16:creationId xmlns:a16="http://schemas.microsoft.com/office/drawing/2014/main" id="{B1AEFF68-1AEF-445F-85F6-245BE2F3BF88}"/>
              </a:ext>
            </a:extLst>
          </p:cNvPr>
          <p:cNvSpPr txBox="1"/>
          <p:nvPr/>
        </p:nvSpPr>
        <p:spPr>
          <a:xfrm>
            <a:off x="6422712" y="2132562"/>
            <a:ext cx="560570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Speech</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Hear and speak to your users by filtering noise, identifying speakers, and understanding intent</a:t>
            </a:r>
          </a:p>
        </p:txBody>
      </p:sp>
      <p:sp>
        <p:nvSpPr>
          <p:cNvPr id="46" name="TextBox 7">
            <a:extLst>
              <a:ext uri="{FF2B5EF4-FFF2-40B4-BE49-F238E27FC236}">
                <a16:creationId xmlns:a16="http://schemas.microsoft.com/office/drawing/2014/main" id="{8C264B3B-F89D-461D-939E-A3C0CB51514E}"/>
              </a:ext>
            </a:extLst>
          </p:cNvPr>
          <p:cNvSpPr txBox="1"/>
          <p:nvPr/>
        </p:nvSpPr>
        <p:spPr>
          <a:xfrm>
            <a:off x="6422713" y="3300790"/>
            <a:ext cx="4310306"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Language</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Process text and learn how to recognize what users want</a:t>
            </a:r>
          </a:p>
        </p:txBody>
      </p:sp>
      <p:sp>
        <p:nvSpPr>
          <p:cNvPr id="47" name="TextBox 8">
            <a:extLst>
              <a:ext uri="{FF2B5EF4-FFF2-40B4-BE49-F238E27FC236}">
                <a16:creationId xmlns:a16="http://schemas.microsoft.com/office/drawing/2014/main" id="{8209D6FE-F914-473D-AA0B-44A09BDAF649}"/>
              </a:ext>
            </a:extLst>
          </p:cNvPr>
          <p:cNvSpPr txBox="1"/>
          <p:nvPr/>
        </p:nvSpPr>
        <p:spPr>
          <a:xfrm>
            <a:off x="6422712" y="4469019"/>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Knowledge</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Tap into rich knowledge amassed from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the web, academia, or your own data</a:t>
            </a:r>
          </a:p>
        </p:txBody>
      </p:sp>
      <p:sp>
        <p:nvSpPr>
          <p:cNvPr id="48" name="TextBox 9">
            <a:extLst>
              <a:ext uri="{FF2B5EF4-FFF2-40B4-BE49-F238E27FC236}">
                <a16:creationId xmlns:a16="http://schemas.microsoft.com/office/drawing/2014/main" id="{C7A3858F-6BC1-445E-A9F1-51B117470B94}"/>
              </a:ext>
            </a:extLst>
          </p:cNvPr>
          <p:cNvSpPr txBox="1"/>
          <p:nvPr/>
        </p:nvSpPr>
        <p:spPr>
          <a:xfrm>
            <a:off x="6422713" y="5637245"/>
            <a:ext cx="5377106" cy="1299635"/>
          </a:xfrm>
          <a:prstGeom prst="rect">
            <a:avLst/>
          </a:prstGeom>
          <a:noFill/>
        </p:spPr>
        <p:txBody>
          <a:bodyPr wrap="square" lIns="186521" tIns="149217" rIns="93260"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Search</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Access billions of web pages, images, videos, and news with the power of Bing APIs</a:t>
            </a:r>
          </a:p>
        </p:txBody>
      </p:sp>
      <p:sp>
        <p:nvSpPr>
          <p:cNvPr id="50" name="Freeform 22">
            <a:extLst>
              <a:ext uri="{FF2B5EF4-FFF2-40B4-BE49-F238E27FC236}">
                <a16:creationId xmlns:a16="http://schemas.microsoft.com/office/drawing/2014/main" id="{7624D8CC-55AA-4078-AD72-25E9B49211ED}"/>
              </a:ext>
            </a:extLst>
          </p:cNvPr>
          <p:cNvSpPr>
            <a:spLocks noChangeAspect="1"/>
          </p:cNvSpPr>
          <p:nvPr/>
        </p:nvSpPr>
        <p:spPr bwMode="auto">
          <a:xfrm>
            <a:off x="5530657" y="1354844"/>
            <a:ext cx="674510" cy="446340"/>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1" name="Freeform 18">
            <a:extLst>
              <a:ext uri="{FF2B5EF4-FFF2-40B4-BE49-F238E27FC236}">
                <a16:creationId xmlns:a16="http://schemas.microsoft.com/office/drawing/2014/main" id="{7B43B6BE-52C5-4FEA-92F9-C2039A60EC76}"/>
              </a:ext>
            </a:extLst>
          </p:cNvPr>
          <p:cNvSpPr>
            <a:spLocks noChangeAspect="1"/>
          </p:cNvSpPr>
          <p:nvPr/>
        </p:nvSpPr>
        <p:spPr bwMode="auto">
          <a:xfrm>
            <a:off x="5568767" y="2484193"/>
            <a:ext cx="598290" cy="524098"/>
          </a:xfrm>
          <a:custGeom>
            <a:avLst/>
            <a:gdLst>
              <a:gd name="T0" fmla="*/ 115 w 6349"/>
              <a:gd name="T1" fmla="*/ 1548 h 5575"/>
              <a:gd name="T2" fmla="*/ 1324 w 6349"/>
              <a:gd name="T3" fmla="*/ 225 h 5575"/>
              <a:gd name="T4" fmla="*/ 5039 w 6349"/>
              <a:gd name="T5" fmla="*/ 228 h 5575"/>
              <a:gd name="T6" fmla="*/ 6221 w 6349"/>
              <a:gd name="T7" fmla="*/ 1445 h 5575"/>
              <a:gd name="T8" fmla="*/ 6235 w 6349"/>
              <a:gd name="T9" fmla="*/ 3263 h 5575"/>
              <a:gd name="T10" fmla="*/ 4974 w 6349"/>
              <a:gd name="T11" fmla="*/ 4531 h 5575"/>
              <a:gd name="T12" fmla="*/ 3498 w 6349"/>
              <a:gd name="T13" fmla="*/ 4683 h 5575"/>
              <a:gd name="T14" fmla="*/ 3298 w 6349"/>
              <a:gd name="T15" fmla="*/ 4745 h 5575"/>
              <a:gd name="T16" fmla="*/ 2475 w 6349"/>
              <a:gd name="T17" fmla="*/ 5284 h 5575"/>
              <a:gd name="T18" fmla="*/ 1414 w 6349"/>
              <a:gd name="T19" fmla="*/ 5561 h 5575"/>
              <a:gd name="T20" fmla="*/ 1936 w 6349"/>
              <a:gd name="T21" fmla="*/ 4628 h 5575"/>
              <a:gd name="T22" fmla="*/ 1490 w 6349"/>
              <a:gd name="T23" fmla="*/ 4559 h 5575"/>
              <a:gd name="T24" fmla="*/ 118 w 6349"/>
              <a:gd name="T25" fmla="*/ 3270 h 5575"/>
              <a:gd name="T26" fmla="*/ 115 w 6349"/>
              <a:gd name="T27" fmla="*/ 1548 h 5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49" h="5575">
                <a:moveTo>
                  <a:pt x="115" y="1548"/>
                </a:moveTo>
                <a:cubicBezTo>
                  <a:pt x="211" y="957"/>
                  <a:pt x="595" y="353"/>
                  <a:pt x="1324" y="225"/>
                </a:cubicBezTo>
                <a:cubicBezTo>
                  <a:pt x="2565" y="10"/>
                  <a:pt x="3802" y="0"/>
                  <a:pt x="5039" y="228"/>
                </a:cubicBezTo>
                <a:cubicBezTo>
                  <a:pt x="5713" y="353"/>
                  <a:pt x="6086" y="792"/>
                  <a:pt x="6221" y="1445"/>
                </a:cubicBezTo>
                <a:cubicBezTo>
                  <a:pt x="6349" y="2050"/>
                  <a:pt x="6339" y="2658"/>
                  <a:pt x="6235" y="3263"/>
                </a:cubicBezTo>
                <a:cubicBezTo>
                  <a:pt x="6135" y="3847"/>
                  <a:pt x="5724" y="4438"/>
                  <a:pt x="4974" y="4531"/>
                </a:cubicBezTo>
                <a:cubicBezTo>
                  <a:pt x="4483" y="4590"/>
                  <a:pt x="3989" y="4631"/>
                  <a:pt x="3498" y="4683"/>
                </a:cubicBezTo>
                <a:cubicBezTo>
                  <a:pt x="3429" y="4690"/>
                  <a:pt x="3356" y="4707"/>
                  <a:pt x="3298" y="4745"/>
                </a:cubicBezTo>
                <a:cubicBezTo>
                  <a:pt x="3021" y="4921"/>
                  <a:pt x="2869" y="5125"/>
                  <a:pt x="2475" y="5284"/>
                </a:cubicBezTo>
                <a:cubicBezTo>
                  <a:pt x="2154" y="5423"/>
                  <a:pt x="1466" y="5575"/>
                  <a:pt x="1414" y="5561"/>
                </a:cubicBezTo>
                <a:cubicBezTo>
                  <a:pt x="1390" y="5523"/>
                  <a:pt x="1894" y="4963"/>
                  <a:pt x="1936" y="4628"/>
                </a:cubicBezTo>
                <a:cubicBezTo>
                  <a:pt x="1760" y="4600"/>
                  <a:pt x="1625" y="4579"/>
                  <a:pt x="1490" y="4559"/>
                </a:cubicBezTo>
                <a:cubicBezTo>
                  <a:pt x="719" y="4441"/>
                  <a:pt x="277" y="4013"/>
                  <a:pt x="118" y="3270"/>
                </a:cubicBezTo>
                <a:cubicBezTo>
                  <a:pt x="0" y="2665"/>
                  <a:pt x="35" y="2056"/>
                  <a:pt x="115" y="15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2" name="Freeform 9">
            <a:extLst>
              <a:ext uri="{FF2B5EF4-FFF2-40B4-BE49-F238E27FC236}">
                <a16:creationId xmlns:a16="http://schemas.microsoft.com/office/drawing/2014/main" id="{6D91B9B9-DA56-4F5E-A249-DDF6C3769257}"/>
              </a:ext>
            </a:extLst>
          </p:cNvPr>
          <p:cNvSpPr>
            <a:spLocks noChangeAspect="1"/>
          </p:cNvSpPr>
          <p:nvPr/>
        </p:nvSpPr>
        <p:spPr bwMode="auto">
          <a:xfrm>
            <a:off x="5653590" y="3644966"/>
            <a:ext cx="428643" cy="539009"/>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3" name="Freeform 5">
            <a:extLst>
              <a:ext uri="{FF2B5EF4-FFF2-40B4-BE49-F238E27FC236}">
                <a16:creationId xmlns:a16="http://schemas.microsoft.com/office/drawing/2014/main" id="{C3D710F3-4DFD-4949-A6D4-A910060B8E68}"/>
              </a:ext>
            </a:extLst>
          </p:cNvPr>
          <p:cNvSpPr>
            <a:spLocks/>
          </p:cNvSpPr>
          <p:nvPr/>
        </p:nvSpPr>
        <p:spPr bwMode="auto">
          <a:xfrm>
            <a:off x="5599457" y="4814244"/>
            <a:ext cx="536910" cy="536910"/>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54" name="Group 53">
            <a:extLst>
              <a:ext uri="{FF2B5EF4-FFF2-40B4-BE49-F238E27FC236}">
                <a16:creationId xmlns:a16="http://schemas.microsoft.com/office/drawing/2014/main" id="{FFA6E6C5-9980-4146-B914-DE87CC4C9CE1}"/>
              </a:ext>
            </a:extLst>
          </p:cNvPr>
          <p:cNvGrpSpPr/>
          <p:nvPr/>
        </p:nvGrpSpPr>
        <p:grpSpPr>
          <a:xfrm>
            <a:off x="5593773" y="5981427"/>
            <a:ext cx="548278" cy="539010"/>
            <a:chOff x="10832823" y="3353836"/>
            <a:chExt cx="537576" cy="528488"/>
          </a:xfrm>
        </p:grpSpPr>
        <p:sp>
          <p:nvSpPr>
            <p:cNvPr id="55" name="Oval 54">
              <a:extLst>
                <a:ext uri="{FF2B5EF4-FFF2-40B4-BE49-F238E27FC236}">
                  <a16:creationId xmlns:a16="http://schemas.microsoft.com/office/drawing/2014/main" id="{EE7BA596-B755-4A60-AAF4-36AC991FCE3C}"/>
                </a:ext>
              </a:extLst>
            </p:cNvPr>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6" name="Freeform 14">
              <a:extLst>
                <a:ext uri="{FF2B5EF4-FFF2-40B4-BE49-F238E27FC236}">
                  <a16:creationId xmlns:a16="http://schemas.microsoft.com/office/drawing/2014/main" id="{33868724-099A-47AD-8EFC-5329A6307A15}"/>
                </a:ext>
              </a:extLst>
            </p:cNvPr>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58" name="Title 57">
            <a:extLst>
              <a:ext uri="{FF2B5EF4-FFF2-40B4-BE49-F238E27FC236}">
                <a16:creationId xmlns:a16="http://schemas.microsoft.com/office/drawing/2014/main" id="{08F2BA13-A06D-49EA-9FF2-B9ED9653FC1D}"/>
              </a:ext>
            </a:extLst>
          </p:cNvPr>
          <p:cNvSpPr>
            <a:spLocks noGrp="1"/>
          </p:cNvSpPr>
          <p:nvPr>
            <p:ph type="title"/>
          </p:nvPr>
        </p:nvSpPr>
        <p:spPr>
          <a:xfrm>
            <a:off x="477022" y="141288"/>
            <a:ext cx="4927439" cy="849463"/>
          </a:xfrm>
          <a:prstGeom prst="rect">
            <a:avLst/>
          </a:prstGeom>
        </p:spPr>
        <p:txBody>
          <a:bodyPr wrap="none">
            <a:spAutoFit/>
          </a:bodyPr>
          <a:lstStyle/>
          <a:p>
            <a:r>
              <a:rPr lang="en-GB" dirty="0"/>
              <a:t>Cognitive Services</a:t>
            </a:r>
          </a:p>
        </p:txBody>
      </p:sp>
    </p:spTree>
    <p:extLst>
      <p:ext uri="{BB962C8B-B14F-4D97-AF65-F5344CB8AC3E}">
        <p14:creationId xmlns:p14="http://schemas.microsoft.com/office/powerpoint/2010/main" val="239307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5">
            <a:extLst>
              <a:ext uri="{FF2B5EF4-FFF2-40B4-BE49-F238E27FC236}">
                <a16:creationId xmlns:a16="http://schemas.microsoft.com/office/drawing/2014/main" id="{8BABF231-0ABA-458A-A14D-BAC573A47994}"/>
              </a:ext>
            </a:extLst>
          </p:cNvPr>
          <p:cNvSpPr txBox="1"/>
          <p:nvPr/>
        </p:nvSpPr>
        <p:spPr>
          <a:xfrm>
            <a:off x="6469201" y="1394796"/>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Vision</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From faces to feelings, allow your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apps to understand images and video</a:t>
            </a:r>
          </a:p>
        </p:txBody>
      </p:sp>
      <p:sp>
        <p:nvSpPr>
          <p:cNvPr id="50" name="Freeform 22">
            <a:extLst>
              <a:ext uri="{FF2B5EF4-FFF2-40B4-BE49-F238E27FC236}">
                <a16:creationId xmlns:a16="http://schemas.microsoft.com/office/drawing/2014/main" id="{7624D8CC-55AA-4078-AD72-25E9B49211ED}"/>
              </a:ext>
            </a:extLst>
          </p:cNvPr>
          <p:cNvSpPr>
            <a:spLocks noChangeAspect="1"/>
          </p:cNvSpPr>
          <p:nvPr/>
        </p:nvSpPr>
        <p:spPr bwMode="auto">
          <a:xfrm>
            <a:off x="5550149" y="1675947"/>
            <a:ext cx="674510" cy="446340"/>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54" name="Group 53">
            <a:extLst>
              <a:ext uri="{FF2B5EF4-FFF2-40B4-BE49-F238E27FC236}">
                <a16:creationId xmlns:a16="http://schemas.microsoft.com/office/drawing/2014/main" id="{FFA6E6C5-9980-4146-B914-DE87CC4C9CE1}"/>
              </a:ext>
            </a:extLst>
          </p:cNvPr>
          <p:cNvGrpSpPr/>
          <p:nvPr/>
        </p:nvGrpSpPr>
        <p:grpSpPr>
          <a:xfrm>
            <a:off x="5613265" y="6302530"/>
            <a:ext cx="548278" cy="539010"/>
            <a:chOff x="10832823" y="3353836"/>
            <a:chExt cx="537576" cy="528488"/>
          </a:xfrm>
        </p:grpSpPr>
        <p:sp>
          <p:nvSpPr>
            <p:cNvPr id="55" name="Oval 54">
              <a:extLst>
                <a:ext uri="{FF2B5EF4-FFF2-40B4-BE49-F238E27FC236}">
                  <a16:creationId xmlns:a16="http://schemas.microsoft.com/office/drawing/2014/main" id="{EE7BA596-B755-4A60-AAF4-36AC991FCE3C}"/>
                </a:ext>
              </a:extLst>
            </p:cNvPr>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6" name="Freeform 14">
              <a:extLst>
                <a:ext uri="{FF2B5EF4-FFF2-40B4-BE49-F238E27FC236}">
                  <a16:creationId xmlns:a16="http://schemas.microsoft.com/office/drawing/2014/main" id="{33868724-099A-47AD-8EFC-5329A6307A15}"/>
                </a:ext>
              </a:extLst>
            </p:cNvPr>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58" name="Title 57">
            <a:extLst>
              <a:ext uri="{FF2B5EF4-FFF2-40B4-BE49-F238E27FC236}">
                <a16:creationId xmlns:a16="http://schemas.microsoft.com/office/drawing/2014/main" id="{08F2BA13-A06D-49EA-9FF2-B9ED9653FC1D}"/>
              </a:ext>
            </a:extLst>
          </p:cNvPr>
          <p:cNvSpPr>
            <a:spLocks noGrp="1"/>
          </p:cNvSpPr>
          <p:nvPr>
            <p:ph type="title"/>
          </p:nvPr>
        </p:nvSpPr>
        <p:spPr>
          <a:xfrm>
            <a:off x="477022" y="141288"/>
            <a:ext cx="10008415" cy="849463"/>
          </a:xfrm>
          <a:prstGeom prst="rect">
            <a:avLst/>
          </a:prstGeom>
        </p:spPr>
        <p:txBody>
          <a:bodyPr wrap="square">
            <a:spAutoFit/>
          </a:bodyPr>
          <a:lstStyle/>
          <a:p>
            <a:r>
              <a:rPr lang="en-GB" sz="4600" dirty="0"/>
              <a:t>Categories of Cognitive Services</a:t>
            </a:r>
          </a:p>
        </p:txBody>
      </p:sp>
      <p:sp>
        <p:nvSpPr>
          <p:cNvPr id="49" name="Rectangle 48">
            <a:extLst>
              <a:ext uri="{FF2B5EF4-FFF2-40B4-BE49-F238E27FC236}">
                <a16:creationId xmlns:a16="http://schemas.microsoft.com/office/drawing/2014/main" id="{6385082E-8C1E-45C7-AF65-979685CE4A30}"/>
              </a:ext>
            </a:extLst>
          </p:cNvPr>
          <p:cNvSpPr>
            <a:spLocks/>
          </p:cNvSpPr>
          <p:nvPr/>
        </p:nvSpPr>
        <p:spPr bwMode="auto">
          <a:xfrm>
            <a:off x="8082210" y="1096363"/>
            <a:ext cx="3987958" cy="7965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224" tIns="44611" rIns="89224" bIns="44611"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09375" rtl="0" eaLnBrk="1" fontAlgn="auto" latinLnBrk="0" hangingPunct="1">
              <a:lnSpc>
                <a:spcPct val="100000"/>
              </a:lnSpc>
              <a:spcBef>
                <a:spcPts val="0"/>
              </a:spcBef>
              <a:spcAft>
                <a:spcPts val="0"/>
              </a:spcAft>
              <a:buClrTx/>
              <a:buSzTx/>
              <a:buFontTx/>
              <a:buNone/>
              <a:tabLst/>
              <a:defRPr/>
            </a:pPr>
            <a:endParaRPr kumimoji="0" lang="en-US" sz="1765" b="1" i="0" u="none" strike="noStrike" kern="0" cap="none" spc="0" normalizeH="0" baseline="0" noProof="0">
              <a:ln>
                <a:noFill/>
              </a:ln>
              <a:solidFill>
                <a:srgbClr val="FFB900"/>
              </a:solidFill>
              <a:effectLst/>
              <a:uLnTx/>
              <a:uFillTx/>
              <a:latin typeface="Segoe UI"/>
              <a:ea typeface="+mn-ea"/>
              <a:cs typeface="+mn-cs"/>
            </a:endParaRPr>
          </a:p>
        </p:txBody>
      </p:sp>
      <p:sp>
        <p:nvSpPr>
          <p:cNvPr id="57" name="Rectangle 56">
            <a:extLst>
              <a:ext uri="{FF2B5EF4-FFF2-40B4-BE49-F238E27FC236}">
                <a16:creationId xmlns:a16="http://schemas.microsoft.com/office/drawing/2014/main" id="{E1775159-D580-4FFB-9060-8A6ACC2F086D}"/>
              </a:ext>
            </a:extLst>
          </p:cNvPr>
          <p:cNvSpPr>
            <a:spLocks/>
          </p:cNvSpPr>
          <p:nvPr/>
        </p:nvSpPr>
        <p:spPr bwMode="auto">
          <a:xfrm>
            <a:off x="8082210" y="1096363"/>
            <a:ext cx="3987958" cy="7965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89224" tIns="44611" rIns="89224" bIns="44611"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r" defTabSz="909375" rtl="0" eaLnBrk="1" fontAlgn="auto" latinLnBrk="0" hangingPunct="1">
              <a:lnSpc>
                <a:spcPct val="100000"/>
              </a:lnSpc>
              <a:spcBef>
                <a:spcPts val="0"/>
              </a:spcBef>
              <a:spcAft>
                <a:spcPts val="0"/>
              </a:spcAft>
              <a:buClrTx/>
              <a:buSzTx/>
              <a:buFontTx/>
              <a:buNone/>
              <a:tabLst/>
              <a:defRPr/>
            </a:pPr>
            <a:endParaRPr kumimoji="0" lang="en-US" sz="1765" b="1" i="0" u="none" strike="noStrike" kern="0" cap="none" spc="0" normalizeH="0" baseline="0" noProof="0">
              <a:ln>
                <a:noFill/>
              </a:ln>
              <a:solidFill>
                <a:srgbClr val="FFB900"/>
              </a:solidFill>
              <a:effectLst/>
              <a:uLnTx/>
              <a:uFillTx/>
              <a:latin typeface="Segoe UI"/>
              <a:ea typeface="+mn-ea"/>
              <a:cs typeface="+mn-cs"/>
            </a:endParaRPr>
          </a:p>
        </p:txBody>
      </p:sp>
      <p:grpSp>
        <p:nvGrpSpPr>
          <p:cNvPr id="59" name="Group 58">
            <a:extLst>
              <a:ext uri="{FF2B5EF4-FFF2-40B4-BE49-F238E27FC236}">
                <a16:creationId xmlns:a16="http://schemas.microsoft.com/office/drawing/2014/main" id="{D1530EFA-059C-433D-815D-DEAA983B776D}"/>
              </a:ext>
            </a:extLst>
          </p:cNvPr>
          <p:cNvGrpSpPr/>
          <p:nvPr/>
        </p:nvGrpSpPr>
        <p:grpSpPr>
          <a:xfrm>
            <a:off x="490165" y="3492702"/>
            <a:ext cx="2141063" cy="639988"/>
            <a:chOff x="6827777" y="4411662"/>
            <a:chExt cx="2459932" cy="533400"/>
          </a:xfrm>
          <a:solidFill>
            <a:schemeClr val="tx1"/>
          </a:solidFill>
        </p:grpSpPr>
        <p:sp>
          <p:nvSpPr>
            <p:cNvPr id="180" name="Flowchart: Process 8">
              <a:extLst>
                <a:ext uri="{FF2B5EF4-FFF2-40B4-BE49-F238E27FC236}">
                  <a16:creationId xmlns:a16="http://schemas.microsoft.com/office/drawing/2014/main" id="{F4C74481-C423-4DDC-A449-7188DC3B59EE}"/>
                </a:ext>
              </a:extLst>
            </p:cNvPr>
            <p:cNvSpPr/>
            <p:nvPr/>
          </p:nvSpPr>
          <p:spPr bwMode="auto">
            <a:xfrm>
              <a:off x="6827777" y="44116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81" name="Rectangle 180">
              <a:extLst>
                <a:ext uri="{FF2B5EF4-FFF2-40B4-BE49-F238E27FC236}">
                  <a16:creationId xmlns:a16="http://schemas.microsoft.com/office/drawing/2014/main" id="{2E66EB70-60E3-4A7B-9FB2-CC8839E3FB86}"/>
                </a:ext>
              </a:extLst>
            </p:cNvPr>
            <p:cNvSpPr/>
            <p:nvPr/>
          </p:nvSpPr>
          <p:spPr>
            <a:xfrm>
              <a:off x="6996044" y="4520801"/>
              <a:ext cx="2121554" cy="329012"/>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Emotion</a:t>
              </a:r>
            </a:p>
          </p:txBody>
        </p:sp>
      </p:grpSp>
      <p:grpSp>
        <p:nvGrpSpPr>
          <p:cNvPr id="60" name="Group 59">
            <a:extLst>
              <a:ext uri="{FF2B5EF4-FFF2-40B4-BE49-F238E27FC236}">
                <a16:creationId xmlns:a16="http://schemas.microsoft.com/office/drawing/2014/main" id="{C14F09AD-AFA5-4F89-B012-A1D1EB04421D}"/>
              </a:ext>
            </a:extLst>
          </p:cNvPr>
          <p:cNvGrpSpPr/>
          <p:nvPr/>
        </p:nvGrpSpPr>
        <p:grpSpPr>
          <a:xfrm>
            <a:off x="2763413" y="3492702"/>
            <a:ext cx="2239961" cy="639988"/>
            <a:chOff x="9701909" y="5021262"/>
            <a:chExt cx="2459932" cy="533400"/>
          </a:xfrm>
          <a:solidFill>
            <a:schemeClr val="tx1"/>
          </a:solidFill>
        </p:grpSpPr>
        <p:sp>
          <p:nvSpPr>
            <p:cNvPr id="178" name="Flowchart: Process 8">
              <a:extLst>
                <a:ext uri="{FF2B5EF4-FFF2-40B4-BE49-F238E27FC236}">
                  <a16:creationId xmlns:a16="http://schemas.microsoft.com/office/drawing/2014/main" id="{4BB1871E-D4D3-4F09-BFBD-F1F1DD8C80E9}"/>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9" name="Rectangle 178">
              <a:extLst>
                <a:ext uri="{FF2B5EF4-FFF2-40B4-BE49-F238E27FC236}">
                  <a16:creationId xmlns:a16="http://schemas.microsoft.com/office/drawing/2014/main" id="{FCBA1899-B8F9-4FED-AB7D-3F607038DDBE}"/>
                </a:ext>
              </a:extLst>
            </p:cNvPr>
            <p:cNvSpPr/>
            <p:nvPr/>
          </p:nvSpPr>
          <p:spPr>
            <a:xfrm>
              <a:off x="9888747" y="5125889"/>
              <a:ext cx="2273093"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Speaker Recognition</a:t>
              </a:r>
            </a:p>
          </p:txBody>
        </p:sp>
      </p:grpSp>
      <p:grpSp>
        <p:nvGrpSpPr>
          <p:cNvPr id="61" name="Group 60">
            <a:extLst>
              <a:ext uri="{FF2B5EF4-FFF2-40B4-BE49-F238E27FC236}">
                <a16:creationId xmlns:a16="http://schemas.microsoft.com/office/drawing/2014/main" id="{BC5D2E87-3741-4823-9F8E-43BFF3851D44}"/>
              </a:ext>
            </a:extLst>
          </p:cNvPr>
          <p:cNvGrpSpPr/>
          <p:nvPr/>
        </p:nvGrpSpPr>
        <p:grpSpPr>
          <a:xfrm>
            <a:off x="2763412" y="4220368"/>
            <a:ext cx="2239961" cy="639988"/>
            <a:chOff x="9701909" y="5630862"/>
            <a:chExt cx="2459932" cy="533400"/>
          </a:xfrm>
          <a:solidFill>
            <a:schemeClr val="tx1"/>
          </a:solidFill>
        </p:grpSpPr>
        <p:sp>
          <p:nvSpPr>
            <p:cNvPr id="176" name="Flowchart: Process 8">
              <a:extLst>
                <a:ext uri="{FF2B5EF4-FFF2-40B4-BE49-F238E27FC236}">
                  <a16:creationId xmlns:a16="http://schemas.microsoft.com/office/drawing/2014/main" id="{0A5A78B9-9052-47DD-91CB-E89BB2D0B93F}"/>
                </a:ext>
              </a:extLst>
            </p:cNvPr>
            <p:cNvSpPr/>
            <p:nvPr/>
          </p:nvSpPr>
          <p:spPr bwMode="auto">
            <a:xfrm>
              <a:off x="9701909" y="56308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7" name="Rectangle 176">
              <a:extLst>
                <a:ext uri="{FF2B5EF4-FFF2-40B4-BE49-F238E27FC236}">
                  <a16:creationId xmlns:a16="http://schemas.microsoft.com/office/drawing/2014/main" id="{E03D5227-203B-4B8E-9848-AE5A19513C50}"/>
                </a:ext>
              </a:extLst>
            </p:cNvPr>
            <p:cNvSpPr/>
            <p:nvPr/>
          </p:nvSpPr>
          <p:spPr>
            <a:xfrm>
              <a:off x="9838466" y="5631889"/>
              <a:ext cx="2162814" cy="530950"/>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Speech</a:t>
              </a:r>
            </a:p>
          </p:txBody>
        </p:sp>
      </p:grpSp>
      <p:grpSp>
        <p:nvGrpSpPr>
          <p:cNvPr id="62" name="Group 61">
            <a:extLst>
              <a:ext uri="{FF2B5EF4-FFF2-40B4-BE49-F238E27FC236}">
                <a16:creationId xmlns:a16="http://schemas.microsoft.com/office/drawing/2014/main" id="{186DFD80-E08C-4FC0-ABBD-CD5569DE96B9}"/>
              </a:ext>
            </a:extLst>
          </p:cNvPr>
          <p:cNvGrpSpPr/>
          <p:nvPr/>
        </p:nvGrpSpPr>
        <p:grpSpPr>
          <a:xfrm>
            <a:off x="2758612" y="2765036"/>
            <a:ext cx="2243172" cy="639985"/>
            <a:chOff x="9701907" y="3192460"/>
            <a:chExt cx="2459932" cy="533400"/>
          </a:xfrm>
          <a:solidFill>
            <a:schemeClr val="tx1"/>
          </a:solidFill>
        </p:grpSpPr>
        <p:sp>
          <p:nvSpPr>
            <p:cNvPr id="174" name="Flowchart: Process 8">
              <a:extLst>
                <a:ext uri="{FF2B5EF4-FFF2-40B4-BE49-F238E27FC236}">
                  <a16:creationId xmlns:a16="http://schemas.microsoft.com/office/drawing/2014/main" id="{EFC28003-46E5-4A5D-B9A9-F5378CAC20D6}"/>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5" name="Rectangle 174">
              <a:extLst>
                <a:ext uri="{FF2B5EF4-FFF2-40B4-BE49-F238E27FC236}">
                  <a16:creationId xmlns:a16="http://schemas.microsoft.com/office/drawing/2014/main" id="{03E73D6E-7461-4D48-8B0B-F3436F5E1F58}"/>
                </a:ext>
              </a:extLst>
            </p:cNvPr>
            <p:cNvSpPr/>
            <p:nvPr/>
          </p:nvSpPr>
          <p:spPr>
            <a:xfrm>
              <a:off x="9836450" y="3268662"/>
              <a:ext cx="2321868"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Custom Recognition</a:t>
              </a:r>
            </a:p>
          </p:txBody>
        </p:sp>
      </p:grpSp>
      <p:grpSp>
        <p:nvGrpSpPr>
          <p:cNvPr id="63" name="Group 62">
            <a:extLst>
              <a:ext uri="{FF2B5EF4-FFF2-40B4-BE49-F238E27FC236}">
                <a16:creationId xmlns:a16="http://schemas.microsoft.com/office/drawing/2014/main" id="{2FAD0B9F-04D5-4393-80BE-10E209C44D97}"/>
              </a:ext>
            </a:extLst>
          </p:cNvPr>
          <p:cNvGrpSpPr/>
          <p:nvPr/>
        </p:nvGrpSpPr>
        <p:grpSpPr>
          <a:xfrm>
            <a:off x="490165" y="2765036"/>
            <a:ext cx="2142075" cy="639988"/>
            <a:chOff x="6827776" y="3192468"/>
            <a:chExt cx="2459933" cy="533401"/>
          </a:xfrm>
          <a:solidFill>
            <a:schemeClr val="tx1"/>
          </a:solidFill>
        </p:grpSpPr>
        <p:sp>
          <p:nvSpPr>
            <p:cNvPr id="172" name="Flowchart: Process 8">
              <a:extLst>
                <a:ext uri="{FF2B5EF4-FFF2-40B4-BE49-F238E27FC236}">
                  <a16:creationId xmlns:a16="http://schemas.microsoft.com/office/drawing/2014/main" id="{F10F3790-3860-4CB9-A6BC-3C73B9FDAF0C}"/>
                </a:ext>
              </a:extLst>
            </p:cNvPr>
            <p:cNvSpPr/>
            <p:nvPr/>
          </p:nvSpPr>
          <p:spPr bwMode="auto">
            <a:xfrm>
              <a:off x="6827776" y="3192468"/>
              <a:ext cx="2459933" cy="533401"/>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3" name="Rectangle 172">
              <a:extLst>
                <a:ext uri="{FF2B5EF4-FFF2-40B4-BE49-F238E27FC236}">
                  <a16:creationId xmlns:a16="http://schemas.microsoft.com/office/drawing/2014/main" id="{1FBA7400-5E33-4AF1-A91C-D366E6D23A39}"/>
                </a:ext>
              </a:extLst>
            </p:cNvPr>
            <p:cNvSpPr/>
            <p:nvPr/>
          </p:nvSpPr>
          <p:spPr>
            <a:xfrm>
              <a:off x="6986793" y="3268665"/>
              <a:ext cx="2130806"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Computer Vision</a:t>
              </a:r>
            </a:p>
          </p:txBody>
        </p:sp>
      </p:grpSp>
      <p:grpSp>
        <p:nvGrpSpPr>
          <p:cNvPr id="64" name="Group 63">
            <a:extLst>
              <a:ext uri="{FF2B5EF4-FFF2-40B4-BE49-F238E27FC236}">
                <a16:creationId xmlns:a16="http://schemas.microsoft.com/office/drawing/2014/main" id="{EED02229-B1CD-44BD-A7F0-93CB587B50FB}"/>
              </a:ext>
            </a:extLst>
          </p:cNvPr>
          <p:cNvGrpSpPr/>
          <p:nvPr/>
        </p:nvGrpSpPr>
        <p:grpSpPr>
          <a:xfrm>
            <a:off x="490165" y="4220368"/>
            <a:ext cx="2143454" cy="639988"/>
            <a:chOff x="6827777" y="3802062"/>
            <a:chExt cx="2459932" cy="533400"/>
          </a:xfrm>
          <a:solidFill>
            <a:schemeClr val="tx1"/>
          </a:solidFill>
        </p:grpSpPr>
        <p:sp>
          <p:nvSpPr>
            <p:cNvPr id="170" name="Flowchart: Process 8">
              <a:extLst>
                <a:ext uri="{FF2B5EF4-FFF2-40B4-BE49-F238E27FC236}">
                  <a16:creationId xmlns:a16="http://schemas.microsoft.com/office/drawing/2014/main" id="{206D83AF-01D6-4AB9-A697-97BF86C85F8F}"/>
                </a:ext>
              </a:extLst>
            </p:cNvPr>
            <p:cNvSpPr/>
            <p:nvPr/>
          </p:nvSpPr>
          <p:spPr bwMode="auto">
            <a:xfrm>
              <a:off x="6827777" y="38020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71" name="Rectangle 170">
              <a:extLst>
                <a:ext uri="{FF2B5EF4-FFF2-40B4-BE49-F238E27FC236}">
                  <a16:creationId xmlns:a16="http://schemas.microsoft.com/office/drawing/2014/main" id="{44088733-223F-4F1F-8437-32345B91023F}"/>
                </a:ext>
              </a:extLst>
            </p:cNvPr>
            <p:cNvSpPr/>
            <p:nvPr/>
          </p:nvSpPr>
          <p:spPr>
            <a:xfrm>
              <a:off x="7014491" y="3892910"/>
              <a:ext cx="2103108"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Face</a:t>
              </a:r>
            </a:p>
          </p:txBody>
        </p:sp>
      </p:grpSp>
      <p:grpSp>
        <p:nvGrpSpPr>
          <p:cNvPr id="65" name="Group 64">
            <a:extLst>
              <a:ext uri="{FF2B5EF4-FFF2-40B4-BE49-F238E27FC236}">
                <a16:creationId xmlns:a16="http://schemas.microsoft.com/office/drawing/2014/main" id="{9C9464FF-CD22-400C-B887-87A1122E0072}"/>
              </a:ext>
            </a:extLst>
          </p:cNvPr>
          <p:cNvGrpSpPr/>
          <p:nvPr/>
        </p:nvGrpSpPr>
        <p:grpSpPr>
          <a:xfrm>
            <a:off x="490165" y="4948034"/>
            <a:ext cx="2141064" cy="639988"/>
            <a:chOff x="6827777" y="3802062"/>
            <a:chExt cx="2459932" cy="533400"/>
          </a:xfrm>
          <a:solidFill>
            <a:schemeClr val="tx1"/>
          </a:solidFill>
        </p:grpSpPr>
        <p:sp>
          <p:nvSpPr>
            <p:cNvPr id="168" name="Flowchart: Process 8">
              <a:extLst>
                <a:ext uri="{FF2B5EF4-FFF2-40B4-BE49-F238E27FC236}">
                  <a16:creationId xmlns:a16="http://schemas.microsoft.com/office/drawing/2014/main" id="{BEDAF879-2555-4C75-9E89-9586F70065F2}"/>
                </a:ext>
              </a:extLst>
            </p:cNvPr>
            <p:cNvSpPr/>
            <p:nvPr/>
          </p:nvSpPr>
          <p:spPr bwMode="auto">
            <a:xfrm>
              <a:off x="6827777" y="38020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69" name="Rectangle 168">
              <a:extLst>
                <a:ext uri="{FF2B5EF4-FFF2-40B4-BE49-F238E27FC236}">
                  <a16:creationId xmlns:a16="http://schemas.microsoft.com/office/drawing/2014/main" id="{11C33360-F126-4559-97A1-8BD221527918}"/>
                </a:ext>
              </a:extLst>
            </p:cNvPr>
            <p:cNvSpPr/>
            <p:nvPr/>
          </p:nvSpPr>
          <p:spPr>
            <a:xfrm>
              <a:off x="6994719" y="3892910"/>
              <a:ext cx="2122880"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Video</a:t>
              </a:r>
            </a:p>
          </p:txBody>
        </p:sp>
      </p:grpSp>
      <p:pic>
        <p:nvPicPr>
          <p:cNvPr id="66" name="Picture 65">
            <a:extLst>
              <a:ext uri="{FF2B5EF4-FFF2-40B4-BE49-F238E27FC236}">
                <a16:creationId xmlns:a16="http://schemas.microsoft.com/office/drawing/2014/main" id="{530FFF8C-A606-4A09-AEC2-6FBAD06472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81898" y="2169441"/>
            <a:ext cx="302355" cy="366791"/>
          </a:xfrm>
          <a:prstGeom prst="rect">
            <a:avLst/>
          </a:prstGeom>
        </p:spPr>
      </p:pic>
      <p:sp>
        <p:nvSpPr>
          <p:cNvPr id="67" name="Right Bracket 66">
            <a:extLst>
              <a:ext uri="{FF2B5EF4-FFF2-40B4-BE49-F238E27FC236}">
                <a16:creationId xmlns:a16="http://schemas.microsoft.com/office/drawing/2014/main" id="{E03F1E51-F4BC-4F4D-9103-E78E02C39518}"/>
              </a:ext>
            </a:extLst>
          </p:cNvPr>
          <p:cNvSpPr/>
          <p:nvPr/>
        </p:nvSpPr>
        <p:spPr>
          <a:xfrm rot="16200000">
            <a:off x="6082587" y="-3975417"/>
            <a:ext cx="214117" cy="11811002"/>
          </a:xfrm>
          <a:prstGeom prst="rightBracket">
            <a:avLst>
              <a:gd name="adj" fmla="val 78933"/>
            </a:avLst>
          </a:prstGeom>
          <a:ln w="28575"/>
        </p:spPr>
        <p:style>
          <a:lnRef idx="1">
            <a:schemeClr val="dk1"/>
          </a:lnRef>
          <a:fillRef idx="0">
            <a:schemeClr val="dk1"/>
          </a:fillRef>
          <a:effectRef idx="0">
            <a:schemeClr val="dk1"/>
          </a:effectRef>
          <a:fontRef idx="minor">
            <a:schemeClr val="tx1"/>
          </a:fontRef>
        </p:style>
        <p:txBody>
          <a:bodyPr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418"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prstClr val="black"/>
              </a:solidFill>
              <a:effectLst/>
              <a:uLnTx/>
              <a:uFillTx/>
              <a:latin typeface="Segoe UI"/>
              <a:ea typeface="+mn-ea"/>
              <a:cs typeface="+mn-cs"/>
            </a:endParaRPr>
          </a:p>
        </p:txBody>
      </p:sp>
      <p:sp>
        <p:nvSpPr>
          <p:cNvPr id="68" name="Rectangle 67">
            <a:extLst>
              <a:ext uri="{FF2B5EF4-FFF2-40B4-BE49-F238E27FC236}">
                <a16:creationId xmlns:a16="http://schemas.microsoft.com/office/drawing/2014/main" id="{B854A6F3-70D9-4595-B87E-3480906D2B46}"/>
              </a:ext>
            </a:extLst>
          </p:cNvPr>
          <p:cNvSpPr/>
          <p:nvPr/>
        </p:nvSpPr>
        <p:spPr>
          <a:xfrm>
            <a:off x="301750" y="1163039"/>
            <a:ext cx="11889564" cy="568792"/>
          </a:xfrm>
          <a:prstGeom prst="rect">
            <a:avLst/>
          </a:prstGeom>
          <a:solidFill>
            <a:schemeClr val="tx1"/>
          </a:solidFill>
          <a:ln w="25400" cap="flat" cmpd="sng" algn="ctr">
            <a:noFill/>
            <a:prstDash val="solid"/>
          </a:ln>
          <a:effectLst/>
        </p:spPr>
        <p:txBody>
          <a:bodyPr lIns="119315" tIns="59657" rIns="119315" bIns="59657"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896214" rtl="0" eaLnBrk="1" fontAlgn="auto" latinLnBrk="0" hangingPunct="1">
              <a:lnSpc>
                <a:spcPct val="100000"/>
              </a:lnSpc>
              <a:spcBef>
                <a:spcPts val="0"/>
              </a:spcBef>
              <a:spcAft>
                <a:spcPts val="0"/>
              </a:spcAft>
              <a:buClrTx/>
              <a:buSzTx/>
              <a:buFontTx/>
              <a:buNone/>
              <a:tabLst/>
              <a:defRPr/>
            </a:pPr>
            <a:r>
              <a:rPr kumimoji="0" lang="en-US" sz="3400" b="1" i="0" u="none" strike="noStrike" kern="0" cap="none" spc="0" normalizeH="0" baseline="0" noProof="0" dirty="0">
                <a:ln>
                  <a:noFill/>
                </a:ln>
                <a:solidFill>
                  <a:srgbClr val="505050"/>
                </a:solidFill>
                <a:effectLst/>
                <a:uLnTx/>
                <a:uFillTx/>
                <a:latin typeface="Segoe UI Light"/>
                <a:ea typeface="+mn-ea"/>
                <a:cs typeface="+mn-cs"/>
              </a:rPr>
              <a:t>microsoft.com/cognitive</a:t>
            </a:r>
          </a:p>
        </p:txBody>
      </p:sp>
      <p:grpSp>
        <p:nvGrpSpPr>
          <p:cNvPr id="69" name="Group 68">
            <a:extLst>
              <a:ext uri="{FF2B5EF4-FFF2-40B4-BE49-F238E27FC236}">
                <a16:creationId xmlns:a16="http://schemas.microsoft.com/office/drawing/2014/main" id="{5B69EE65-55A5-42C9-B3A2-38EB71C36DEB}"/>
              </a:ext>
            </a:extLst>
          </p:cNvPr>
          <p:cNvGrpSpPr/>
          <p:nvPr/>
        </p:nvGrpSpPr>
        <p:grpSpPr>
          <a:xfrm>
            <a:off x="9836231" y="2046850"/>
            <a:ext cx="2222405" cy="639989"/>
            <a:chOff x="803519" y="1881281"/>
            <a:chExt cx="2222721" cy="640080"/>
          </a:xfrm>
        </p:grpSpPr>
        <p:sp>
          <p:nvSpPr>
            <p:cNvPr id="166" name="Rectangle 165">
              <a:extLst>
                <a:ext uri="{FF2B5EF4-FFF2-40B4-BE49-F238E27FC236}">
                  <a16:creationId xmlns:a16="http://schemas.microsoft.com/office/drawing/2014/main" id="{947B5949-9FFE-49F5-AEAF-6D585E017D11}"/>
                </a:ext>
              </a:extLst>
            </p:cNvPr>
            <p:cNvSpPr/>
            <p:nvPr/>
          </p:nvSpPr>
          <p:spPr>
            <a:xfrm>
              <a:off x="803519" y="1881281"/>
              <a:ext cx="2222721"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67" name="TextBox 50">
              <a:extLst>
                <a:ext uri="{FF2B5EF4-FFF2-40B4-BE49-F238E27FC236}">
                  <a16:creationId xmlns:a16="http://schemas.microsoft.com/office/drawing/2014/main" id="{FF1EE950-4430-46B2-B3AA-54D7F8BAA7F4}"/>
                </a:ext>
              </a:extLst>
            </p:cNvPr>
            <p:cNvSpPr txBox="1"/>
            <p:nvPr/>
          </p:nvSpPr>
          <p:spPr>
            <a:xfrm>
              <a:off x="1202293" y="1886159"/>
              <a:ext cx="1402359" cy="627912"/>
            </a:xfrm>
            <a:prstGeom prst="rect">
              <a:avLst/>
            </a:prstGeom>
            <a:solidFill>
              <a:srgbClr val="009580"/>
            </a:solid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Search</a:t>
              </a:r>
            </a:p>
          </p:txBody>
        </p:sp>
      </p:grpSp>
      <p:grpSp>
        <p:nvGrpSpPr>
          <p:cNvPr id="70" name="Group 69">
            <a:extLst>
              <a:ext uri="{FF2B5EF4-FFF2-40B4-BE49-F238E27FC236}">
                <a16:creationId xmlns:a16="http://schemas.microsoft.com/office/drawing/2014/main" id="{B3B8752B-1404-4900-8B04-E3210E7B745B}"/>
              </a:ext>
            </a:extLst>
          </p:cNvPr>
          <p:cNvGrpSpPr/>
          <p:nvPr/>
        </p:nvGrpSpPr>
        <p:grpSpPr>
          <a:xfrm>
            <a:off x="2763362" y="2039676"/>
            <a:ext cx="2259962" cy="639989"/>
            <a:chOff x="803519" y="1881281"/>
            <a:chExt cx="2227717" cy="640080"/>
          </a:xfrm>
        </p:grpSpPr>
        <p:sp>
          <p:nvSpPr>
            <p:cNvPr id="164" name="Rectangle 163">
              <a:extLst>
                <a:ext uri="{FF2B5EF4-FFF2-40B4-BE49-F238E27FC236}">
                  <a16:creationId xmlns:a16="http://schemas.microsoft.com/office/drawing/2014/main" id="{038C0D25-A9F2-4645-97AB-B036F0E71204}"/>
                </a:ext>
              </a:extLst>
            </p:cNvPr>
            <p:cNvSpPr/>
            <p:nvPr/>
          </p:nvSpPr>
          <p:spPr>
            <a:xfrm>
              <a:off x="803519" y="1881281"/>
              <a:ext cx="2227717"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65" name="TextBox 57">
              <a:extLst>
                <a:ext uri="{FF2B5EF4-FFF2-40B4-BE49-F238E27FC236}">
                  <a16:creationId xmlns:a16="http://schemas.microsoft.com/office/drawing/2014/main" id="{7DA1A0EF-BDE6-47F0-BBAA-6E594995999B}"/>
                </a:ext>
              </a:extLst>
            </p:cNvPr>
            <p:cNvSpPr txBox="1"/>
            <p:nvPr/>
          </p:nvSpPr>
          <p:spPr>
            <a:xfrm>
              <a:off x="1213136" y="1886159"/>
              <a:ext cx="1533417" cy="627912"/>
            </a:xfrm>
            <a:prstGeom prst="rect">
              <a:avLst/>
            </a:prstGeom>
            <a:solidFill>
              <a:srgbClr val="009580"/>
            </a:solid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Speech</a:t>
              </a:r>
            </a:p>
          </p:txBody>
        </p:sp>
      </p:grpSp>
      <p:grpSp>
        <p:nvGrpSpPr>
          <p:cNvPr id="71" name="Group 70">
            <a:extLst>
              <a:ext uri="{FF2B5EF4-FFF2-40B4-BE49-F238E27FC236}">
                <a16:creationId xmlns:a16="http://schemas.microsoft.com/office/drawing/2014/main" id="{8A1E92E7-E2B1-4FE2-8DFC-6CCC73BA7018}"/>
              </a:ext>
            </a:extLst>
          </p:cNvPr>
          <p:cNvGrpSpPr/>
          <p:nvPr/>
        </p:nvGrpSpPr>
        <p:grpSpPr>
          <a:xfrm>
            <a:off x="5121882" y="2048057"/>
            <a:ext cx="2229707" cy="639989"/>
            <a:chOff x="803520" y="1881281"/>
            <a:chExt cx="2230024" cy="640080"/>
          </a:xfrm>
        </p:grpSpPr>
        <p:sp>
          <p:nvSpPr>
            <p:cNvPr id="162" name="Rectangle 161">
              <a:extLst>
                <a:ext uri="{FF2B5EF4-FFF2-40B4-BE49-F238E27FC236}">
                  <a16:creationId xmlns:a16="http://schemas.microsoft.com/office/drawing/2014/main" id="{4315EBF8-DAE1-4755-90B5-A4472CDE48D2}"/>
                </a:ext>
              </a:extLst>
            </p:cNvPr>
            <p:cNvSpPr/>
            <p:nvPr/>
          </p:nvSpPr>
          <p:spPr>
            <a:xfrm>
              <a:off x="803520" y="1881281"/>
              <a:ext cx="2230024"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63" name="TextBox 63">
              <a:extLst>
                <a:ext uri="{FF2B5EF4-FFF2-40B4-BE49-F238E27FC236}">
                  <a16:creationId xmlns:a16="http://schemas.microsoft.com/office/drawing/2014/main" id="{C70B427D-5959-4145-9614-BAA0D19E2603}"/>
                </a:ext>
              </a:extLst>
            </p:cNvPr>
            <p:cNvSpPr txBox="1"/>
            <p:nvPr/>
          </p:nvSpPr>
          <p:spPr>
            <a:xfrm>
              <a:off x="1121106" y="1886159"/>
              <a:ext cx="1702127" cy="627912"/>
            </a:xfrm>
            <a:prstGeom prst="rect">
              <a:avLst/>
            </a:prstGeom>
            <a:solidFill>
              <a:srgbClr val="009580"/>
            </a:solid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Language</a:t>
              </a:r>
            </a:p>
          </p:txBody>
        </p:sp>
      </p:grpSp>
      <p:grpSp>
        <p:nvGrpSpPr>
          <p:cNvPr id="72" name="Group 71">
            <a:extLst>
              <a:ext uri="{FF2B5EF4-FFF2-40B4-BE49-F238E27FC236}">
                <a16:creationId xmlns:a16="http://schemas.microsoft.com/office/drawing/2014/main" id="{5850340F-2800-48EE-AE27-B3E9858CBEF2}"/>
              </a:ext>
            </a:extLst>
          </p:cNvPr>
          <p:cNvGrpSpPr/>
          <p:nvPr/>
        </p:nvGrpSpPr>
        <p:grpSpPr>
          <a:xfrm>
            <a:off x="7482707" y="2046850"/>
            <a:ext cx="2222406" cy="639989"/>
            <a:chOff x="803520" y="1881281"/>
            <a:chExt cx="2222721" cy="640080"/>
          </a:xfrm>
        </p:grpSpPr>
        <p:sp>
          <p:nvSpPr>
            <p:cNvPr id="160" name="Rectangle 159">
              <a:extLst>
                <a:ext uri="{FF2B5EF4-FFF2-40B4-BE49-F238E27FC236}">
                  <a16:creationId xmlns:a16="http://schemas.microsoft.com/office/drawing/2014/main" id="{4C2F230E-712E-4770-9FBD-FDA44B3D7D37}"/>
                </a:ext>
              </a:extLst>
            </p:cNvPr>
            <p:cNvSpPr/>
            <p:nvPr/>
          </p:nvSpPr>
          <p:spPr>
            <a:xfrm>
              <a:off x="803520" y="1881281"/>
              <a:ext cx="2222721"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61" name="TextBox 68">
              <a:extLst>
                <a:ext uri="{FF2B5EF4-FFF2-40B4-BE49-F238E27FC236}">
                  <a16:creationId xmlns:a16="http://schemas.microsoft.com/office/drawing/2014/main" id="{5B5AB482-47F5-4563-AF70-8FEA48EA0413}"/>
                </a:ext>
              </a:extLst>
            </p:cNvPr>
            <p:cNvSpPr txBox="1"/>
            <p:nvPr/>
          </p:nvSpPr>
          <p:spPr>
            <a:xfrm>
              <a:off x="1147970" y="1886159"/>
              <a:ext cx="1824157" cy="627912"/>
            </a:xfrm>
            <a:prstGeom prst="rect">
              <a:avLst/>
            </a:prstGeom>
            <a:solidFill>
              <a:srgbClr val="009580"/>
            </a:solid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Knowledge</a:t>
              </a:r>
            </a:p>
          </p:txBody>
        </p:sp>
      </p:grpSp>
      <p:grpSp>
        <p:nvGrpSpPr>
          <p:cNvPr id="106" name="Group 105">
            <a:extLst>
              <a:ext uri="{FF2B5EF4-FFF2-40B4-BE49-F238E27FC236}">
                <a16:creationId xmlns:a16="http://schemas.microsoft.com/office/drawing/2014/main" id="{1198EB1C-E503-43B0-A671-56123C87D09E}"/>
              </a:ext>
            </a:extLst>
          </p:cNvPr>
          <p:cNvGrpSpPr/>
          <p:nvPr/>
        </p:nvGrpSpPr>
        <p:grpSpPr>
          <a:xfrm>
            <a:off x="490165" y="2037369"/>
            <a:ext cx="2142077" cy="639989"/>
            <a:chOff x="803520" y="1881281"/>
            <a:chExt cx="2219313" cy="640080"/>
          </a:xfrm>
        </p:grpSpPr>
        <p:sp>
          <p:nvSpPr>
            <p:cNvPr id="158" name="Rectangle 157">
              <a:extLst>
                <a:ext uri="{FF2B5EF4-FFF2-40B4-BE49-F238E27FC236}">
                  <a16:creationId xmlns:a16="http://schemas.microsoft.com/office/drawing/2014/main" id="{C1520B29-8CA1-4E57-9E75-E8E8C20F7D65}"/>
                </a:ext>
              </a:extLst>
            </p:cNvPr>
            <p:cNvSpPr/>
            <p:nvPr/>
          </p:nvSpPr>
          <p:spPr>
            <a:xfrm>
              <a:off x="803520" y="1881281"/>
              <a:ext cx="2219313" cy="640080"/>
            </a:xfrm>
            <a:prstGeom prst="rect">
              <a:avLst/>
            </a:prstGeom>
            <a:solidFill>
              <a:srgbClr val="009580"/>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mn-ea"/>
                <a:cs typeface="+mn-cs"/>
              </a:endParaRPr>
            </a:p>
          </p:txBody>
        </p:sp>
        <p:sp>
          <p:nvSpPr>
            <p:cNvPr id="159" name="TextBox 73">
              <a:extLst>
                <a:ext uri="{FF2B5EF4-FFF2-40B4-BE49-F238E27FC236}">
                  <a16:creationId xmlns:a16="http://schemas.microsoft.com/office/drawing/2014/main" id="{D01D2101-F6D4-4459-8C53-1C270ED87693}"/>
                </a:ext>
              </a:extLst>
            </p:cNvPr>
            <p:cNvSpPr txBox="1"/>
            <p:nvPr/>
          </p:nvSpPr>
          <p:spPr>
            <a:xfrm>
              <a:off x="1227725" y="1886159"/>
              <a:ext cx="1177272" cy="627911"/>
            </a:xfrm>
            <a:prstGeom prst="rect">
              <a:avLst/>
            </a:prstGeom>
            <a:noFill/>
            <a:ln>
              <a:noFill/>
            </a:ln>
          </p:spPr>
          <p:txBody>
            <a:bodyPr wrap="square" lIns="182854" tIns="146283" rIns="182854" bIns="146283" rtlCol="0" anchor="ctr">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Light"/>
                  <a:ea typeface="+mn-ea"/>
                  <a:cs typeface="+mn-cs"/>
                </a:rPr>
                <a:t>Vision</a:t>
              </a:r>
            </a:p>
          </p:txBody>
        </p:sp>
      </p:grpSp>
      <p:grpSp>
        <p:nvGrpSpPr>
          <p:cNvPr id="107" name="Group 106">
            <a:extLst>
              <a:ext uri="{FF2B5EF4-FFF2-40B4-BE49-F238E27FC236}">
                <a16:creationId xmlns:a16="http://schemas.microsoft.com/office/drawing/2014/main" id="{F9A1C29C-64CB-4C3E-BF65-90A0E11E1468}"/>
              </a:ext>
            </a:extLst>
          </p:cNvPr>
          <p:cNvGrpSpPr/>
          <p:nvPr/>
        </p:nvGrpSpPr>
        <p:grpSpPr>
          <a:xfrm>
            <a:off x="5121086" y="3492702"/>
            <a:ext cx="2215165" cy="639988"/>
            <a:chOff x="9701909" y="5021262"/>
            <a:chExt cx="2459932" cy="533400"/>
          </a:xfrm>
          <a:solidFill>
            <a:schemeClr val="tx1"/>
          </a:solidFill>
        </p:grpSpPr>
        <p:sp>
          <p:nvSpPr>
            <p:cNvPr id="156" name="Flowchart: Process 8">
              <a:extLst>
                <a:ext uri="{FF2B5EF4-FFF2-40B4-BE49-F238E27FC236}">
                  <a16:creationId xmlns:a16="http://schemas.microsoft.com/office/drawing/2014/main" id="{F24AFD40-3288-4267-8395-05339EA37076}"/>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57" name="Rectangle 156">
              <a:extLst>
                <a:ext uri="{FF2B5EF4-FFF2-40B4-BE49-F238E27FC236}">
                  <a16:creationId xmlns:a16="http://schemas.microsoft.com/office/drawing/2014/main" id="{4E3D3245-9909-4589-8344-C3A93B072A80}"/>
                </a:ext>
              </a:extLst>
            </p:cNvPr>
            <p:cNvSpPr/>
            <p:nvPr/>
          </p:nvSpPr>
          <p:spPr>
            <a:xfrm>
              <a:off x="9793736" y="5125889"/>
              <a:ext cx="2211413"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Linguistic Analysis</a:t>
              </a:r>
            </a:p>
          </p:txBody>
        </p:sp>
      </p:grpSp>
      <p:grpSp>
        <p:nvGrpSpPr>
          <p:cNvPr id="108" name="Group 107">
            <a:extLst>
              <a:ext uri="{FF2B5EF4-FFF2-40B4-BE49-F238E27FC236}">
                <a16:creationId xmlns:a16="http://schemas.microsoft.com/office/drawing/2014/main" id="{A030B690-BA55-4FBC-A2B9-DB5D5589D147}"/>
              </a:ext>
            </a:extLst>
          </p:cNvPr>
          <p:cNvGrpSpPr/>
          <p:nvPr/>
        </p:nvGrpSpPr>
        <p:grpSpPr>
          <a:xfrm>
            <a:off x="5106961" y="4220368"/>
            <a:ext cx="2215171" cy="639988"/>
            <a:chOff x="9701909" y="5630862"/>
            <a:chExt cx="2459932" cy="533400"/>
          </a:xfrm>
          <a:solidFill>
            <a:schemeClr val="tx1"/>
          </a:solidFill>
        </p:grpSpPr>
        <p:sp>
          <p:nvSpPr>
            <p:cNvPr id="154" name="Flowchart: Process 8">
              <a:extLst>
                <a:ext uri="{FF2B5EF4-FFF2-40B4-BE49-F238E27FC236}">
                  <a16:creationId xmlns:a16="http://schemas.microsoft.com/office/drawing/2014/main" id="{D3F862E5-FB7D-4BC9-8BEB-ABC3BF0E3C5D}"/>
                </a:ext>
              </a:extLst>
            </p:cNvPr>
            <p:cNvSpPr/>
            <p:nvPr/>
          </p:nvSpPr>
          <p:spPr bwMode="auto">
            <a:xfrm>
              <a:off x="9701909" y="56308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55" name="Rectangle 154">
              <a:extLst>
                <a:ext uri="{FF2B5EF4-FFF2-40B4-BE49-F238E27FC236}">
                  <a16:creationId xmlns:a16="http://schemas.microsoft.com/office/drawing/2014/main" id="{693D4256-7DA5-42EC-A17A-47E1021DEC24}"/>
                </a:ext>
              </a:extLst>
            </p:cNvPr>
            <p:cNvSpPr/>
            <p:nvPr/>
          </p:nvSpPr>
          <p:spPr>
            <a:xfrm>
              <a:off x="9795160" y="5631889"/>
              <a:ext cx="2354349" cy="530950"/>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Language Understanding</a:t>
              </a:r>
            </a:p>
          </p:txBody>
        </p:sp>
      </p:grpSp>
      <p:grpSp>
        <p:nvGrpSpPr>
          <p:cNvPr id="109" name="Group 108">
            <a:extLst>
              <a:ext uri="{FF2B5EF4-FFF2-40B4-BE49-F238E27FC236}">
                <a16:creationId xmlns:a16="http://schemas.microsoft.com/office/drawing/2014/main" id="{61178E4B-707F-4F4B-88DD-F1460C1977CD}"/>
              </a:ext>
            </a:extLst>
          </p:cNvPr>
          <p:cNvGrpSpPr/>
          <p:nvPr/>
        </p:nvGrpSpPr>
        <p:grpSpPr>
          <a:xfrm>
            <a:off x="5128156" y="2765036"/>
            <a:ext cx="2216053" cy="639985"/>
            <a:chOff x="9701907" y="3192460"/>
            <a:chExt cx="2459932" cy="533400"/>
          </a:xfrm>
          <a:solidFill>
            <a:schemeClr val="tx1"/>
          </a:solidFill>
        </p:grpSpPr>
        <p:sp>
          <p:nvSpPr>
            <p:cNvPr id="152" name="Flowchart: Process 8">
              <a:extLst>
                <a:ext uri="{FF2B5EF4-FFF2-40B4-BE49-F238E27FC236}">
                  <a16:creationId xmlns:a16="http://schemas.microsoft.com/office/drawing/2014/main" id="{0D2B6ED5-D905-42C2-AC73-1248CDAE7588}"/>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53" name="Rectangle 152">
              <a:extLst>
                <a:ext uri="{FF2B5EF4-FFF2-40B4-BE49-F238E27FC236}">
                  <a16:creationId xmlns:a16="http://schemas.microsoft.com/office/drawing/2014/main" id="{C08CBD37-E829-40BC-A289-4FF9862706B9}"/>
                </a:ext>
              </a:extLst>
            </p:cNvPr>
            <p:cNvSpPr/>
            <p:nvPr/>
          </p:nvSpPr>
          <p:spPr>
            <a:xfrm>
              <a:off x="9836196" y="3268662"/>
              <a:ext cx="2325642"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Spell Check</a:t>
              </a:r>
            </a:p>
          </p:txBody>
        </p:sp>
      </p:grpSp>
      <p:grpSp>
        <p:nvGrpSpPr>
          <p:cNvPr id="110" name="Group 109">
            <a:extLst>
              <a:ext uri="{FF2B5EF4-FFF2-40B4-BE49-F238E27FC236}">
                <a16:creationId xmlns:a16="http://schemas.microsoft.com/office/drawing/2014/main" id="{635D52EE-4EE4-41F1-9717-9CE580A49546}"/>
              </a:ext>
            </a:extLst>
          </p:cNvPr>
          <p:cNvGrpSpPr/>
          <p:nvPr/>
        </p:nvGrpSpPr>
        <p:grpSpPr>
          <a:xfrm>
            <a:off x="7494496" y="3492702"/>
            <a:ext cx="2215090" cy="639988"/>
            <a:chOff x="9701909" y="5021262"/>
            <a:chExt cx="2459932" cy="533400"/>
          </a:xfrm>
          <a:solidFill>
            <a:schemeClr val="tx1"/>
          </a:solidFill>
        </p:grpSpPr>
        <p:sp>
          <p:nvSpPr>
            <p:cNvPr id="150" name="Flowchart: Process 8">
              <a:extLst>
                <a:ext uri="{FF2B5EF4-FFF2-40B4-BE49-F238E27FC236}">
                  <a16:creationId xmlns:a16="http://schemas.microsoft.com/office/drawing/2014/main" id="{DE874754-0D2C-4CCA-BE85-4A252ED3021E}"/>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51" name="Rectangle 150">
              <a:extLst>
                <a:ext uri="{FF2B5EF4-FFF2-40B4-BE49-F238E27FC236}">
                  <a16:creationId xmlns:a16="http://schemas.microsoft.com/office/drawing/2014/main" id="{D8C1C822-101C-46C9-A0AD-BD72D5BBC7AD}"/>
                </a:ext>
              </a:extLst>
            </p:cNvPr>
            <p:cNvSpPr/>
            <p:nvPr/>
          </p:nvSpPr>
          <p:spPr>
            <a:xfrm>
              <a:off x="9869331" y="5125889"/>
              <a:ext cx="2143840"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Entity Linking</a:t>
              </a:r>
            </a:p>
          </p:txBody>
        </p:sp>
      </p:grpSp>
      <p:grpSp>
        <p:nvGrpSpPr>
          <p:cNvPr id="111" name="Group 110">
            <a:extLst>
              <a:ext uri="{FF2B5EF4-FFF2-40B4-BE49-F238E27FC236}">
                <a16:creationId xmlns:a16="http://schemas.microsoft.com/office/drawing/2014/main" id="{F338C1D6-486A-488E-8931-67ABBF17C35A}"/>
              </a:ext>
            </a:extLst>
          </p:cNvPr>
          <p:cNvGrpSpPr/>
          <p:nvPr/>
        </p:nvGrpSpPr>
        <p:grpSpPr>
          <a:xfrm>
            <a:off x="7486468" y="4220368"/>
            <a:ext cx="2223118" cy="639988"/>
            <a:chOff x="9701909" y="5630862"/>
            <a:chExt cx="2459932" cy="533400"/>
          </a:xfrm>
          <a:solidFill>
            <a:schemeClr val="tx1"/>
          </a:solidFill>
        </p:grpSpPr>
        <p:sp>
          <p:nvSpPr>
            <p:cNvPr id="148" name="Flowchart: Process 8">
              <a:extLst>
                <a:ext uri="{FF2B5EF4-FFF2-40B4-BE49-F238E27FC236}">
                  <a16:creationId xmlns:a16="http://schemas.microsoft.com/office/drawing/2014/main" id="{812347B3-202D-48C1-8AEA-599CB7DE1938}"/>
                </a:ext>
              </a:extLst>
            </p:cNvPr>
            <p:cNvSpPr/>
            <p:nvPr/>
          </p:nvSpPr>
          <p:spPr bwMode="auto">
            <a:xfrm>
              <a:off x="9701909" y="56308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9" name="Rectangle 148">
              <a:extLst>
                <a:ext uri="{FF2B5EF4-FFF2-40B4-BE49-F238E27FC236}">
                  <a16:creationId xmlns:a16="http://schemas.microsoft.com/office/drawing/2014/main" id="{271B76DE-84C3-4427-928E-FA84C7805401}"/>
                </a:ext>
              </a:extLst>
            </p:cNvPr>
            <p:cNvSpPr/>
            <p:nvPr/>
          </p:nvSpPr>
          <p:spPr>
            <a:xfrm>
              <a:off x="9870712" y="5631889"/>
              <a:ext cx="2130568" cy="530950"/>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Knowledge Exploration</a:t>
              </a:r>
            </a:p>
          </p:txBody>
        </p:sp>
      </p:grpSp>
      <p:grpSp>
        <p:nvGrpSpPr>
          <p:cNvPr id="112" name="Group 111">
            <a:extLst>
              <a:ext uri="{FF2B5EF4-FFF2-40B4-BE49-F238E27FC236}">
                <a16:creationId xmlns:a16="http://schemas.microsoft.com/office/drawing/2014/main" id="{BE9DC1B5-CE19-41D2-BA0E-A8B3AFBCE518}"/>
              </a:ext>
            </a:extLst>
          </p:cNvPr>
          <p:cNvGrpSpPr/>
          <p:nvPr/>
        </p:nvGrpSpPr>
        <p:grpSpPr>
          <a:xfrm>
            <a:off x="7470581" y="2765036"/>
            <a:ext cx="2226198" cy="639985"/>
            <a:chOff x="9701907" y="3192460"/>
            <a:chExt cx="2459932" cy="533400"/>
          </a:xfrm>
          <a:solidFill>
            <a:schemeClr val="tx1"/>
          </a:solidFill>
        </p:grpSpPr>
        <p:sp>
          <p:nvSpPr>
            <p:cNvPr id="146" name="Flowchart: Process 8">
              <a:extLst>
                <a:ext uri="{FF2B5EF4-FFF2-40B4-BE49-F238E27FC236}">
                  <a16:creationId xmlns:a16="http://schemas.microsoft.com/office/drawing/2014/main" id="{94922C6C-BE95-413C-8B3C-8E7AAD76C091}"/>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7" name="Rectangle 146">
              <a:extLst>
                <a:ext uri="{FF2B5EF4-FFF2-40B4-BE49-F238E27FC236}">
                  <a16:creationId xmlns:a16="http://schemas.microsoft.com/office/drawing/2014/main" id="{24FAB340-6691-4B3D-9309-6295290B9A62}"/>
                </a:ext>
              </a:extLst>
            </p:cNvPr>
            <p:cNvSpPr/>
            <p:nvPr/>
          </p:nvSpPr>
          <p:spPr>
            <a:xfrm>
              <a:off x="9857784" y="3268662"/>
              <a:ext cx="2143840"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Academic Knowledge </a:t>
              </a:r>
            </a:p>
          </p:txBody>
        </p:sp>
      </p:grpSp>
      <p:grpSp>
        <p:nvGrpSpPr>
          <p:cNvPr id="113" name="Group 112">
            <a:extLst>
              <a:ext uri="{FF2B5EF4-FFF2-40B4-BE49-F238E27FC236}">
                <a16:creationId xmlns:a16="http://schemas.microsoft.com/office/drawing/2014/main" id="{DB6D686B-06FD-4C48-A55D-D6B3D4EA92B9}"/>
              </a:ext>
            </a:extLst>
          </p:cNvPr>
          <p:cNvGrpSpPr/>
          <p:nvPr/>
        </p:nvGrpSpPr>
        <p:grpSpPr>
          <a:xfrm>
            <a:off x="9823150" y="3492702"/>
            <a:ext cx="2219546" cy="639988"/>
            <a:chOff x="9701909" y="5021262"/>
            <a:chExt cx="2459932" cy="533400"/>
          </a:xfrm>
          <a:solidFill>
            <a:schemeClr val="tx1"/>
          </a:solidFill>
        </p:grpSpPr>
        <p:sp>
          <p:nvSpPr>
            <p:cNvPr id="144" name="Flowchart: Process 8">
              <a:extLst>
                <a:ext uri="{FF2B5EF4-FFF2-40B4-BE49-F238E27FC236}">
                  <a16:creationId xmlns:a16="http://schemas.microsoft.com/office/drawing/2014/main" id="{EF42308C-7CEE-4D33-BEF6-EEAB779F9657}"/>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5" name="Rectangle 144">
              <a:extLst>
                <a:ext uri="{FF2B5EF4-FFF2-40B4-BE49-F238E27FC236}">
                  <a16:creationId xmlns:a16="http://schemas.microsoft.com/office/drawing/2014/main" id="{CBF01181-0198-4ABA-BE06-743321A9D40C}"/>
                </a:ext>
              </a:extLst>
            </p:cNvPr>
            <p:cNvSpPr/>
            <p:nvPr/>
          </p:nvSpPr>
          <p:spPr>
            <a:xfrm>
              <a:off x="9815712" y="5125889"/>
              <a:ext cx="2289449"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Image Search</a:t>
              </a:r>
            </a:p>
          </p:txBody>
        </p:sp>
      </p:grpSp>
      <p:grpSp>
        <p:nvGrpSpPr>
          <p:cNvPr id="114" name="Group 113">
            <a:extLst>
              <a:ext uri="{FF2B5EF4-FFF2-40B4-BE49-F238E27FC236}">
                <a16:creationId xmlns:a16="http://schemas.microsoft.com/office/drawing/2014/main" id="{D33F034B-9585-48DA-8251-DFCB745EEF8C}"/>
              </a:ext>
            </a:extLst>
          </p:cNvPr>
          <p:cNvGrpSpPr/>
          <p:nvPr/>
        </p:nvGrpSpPr>
        <p:grpSpPr>
          <a:xfrm>
            <a:off x="9834200" y="4220368"/>
            <a:ext cx="2214059" cy="639988"/>
            <a:chOff x="9701909" y="5630862"/>
            <a:chExt cx="2459932" cy="533400"/>
          </a:xfrm>
          <a:solidFill>
            <a:schemeClr val="tx1"/>
          </a:solidFill>
        </p:grpSpPr>
        <p:sp>
          <p:nvSpPr>
            <p:cNvPr id="142" name="Flowchart: Process 8">
              <a:extLst>
                <a:ext uri="{FF2B5EF4-FFF2-40B4-BE49-F238E27FC236}">
                  <a16:creationId xmlns:a16="http://schemas.microsoft.com/office/drawing/2014/main" id="{E0ED9C18-5675-49EE-BDAC-9C9C88C41D90}"/>
                </a:ext>
              </a:extLst>
            </p:cNvPr>
            <p:cNvSpPr/>
            <p:nvPr/>
          </p:nvSpPr>
          <p:spPr bwMode="auto">
            <a:xfrm>
              <a:off x="9701909" y="56308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3" name="Rectangle 142">
              <a:extLst>
                <a:ext uri="{FF2B5EF4-FFF2-40B4-BE49-F238E27FC236}">
                  <a16:creationId xmlns:a16="http://schemas.microsoft.com/office/drawing/2014/main" id="{80502825-10DB-4DA7-BEE9-C2F5F7550FA3}"/>
                </a:ext>
              </a:extLst>
            </p:cNvPr>
            <p:cNvSpPr/>
            <p:nvPr/>
          </p:nvSpPr>
          <p:spPr>
            <a:xfrm>
              <a:off x="9871713" y="5631889"/>
              <a:ext cx="2233474" cy="530950"/>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Video Search</a:t>
              </a:r>
            </a:p>
          </p:txBody>
        </p:sp>
      </p:grpSp>
      <p:grpSp>
        <p:nvGrpSpPr>
          <p:cNvPr id="115" name="Group 114">
            <a:extLst>
              <a:ext uri="{FF2B5EF4-FFF2-40B4-BE49-F238E27FC236}">
                <a16:creationId xmlns:a16="http://schemas.microsoft.com/office/drawing/2014/main" id="{8FF3707A-A1A3-4232-9ACD-D10A03921523}"/>
              </a:ext>
            </a:extLst>
          </p:cNvPr>
          <p:cNvGrpSpPr/>
          <p:nvPr/>
        </p:nvGrpSpPr>
        <p:grpSpPr>
          <a:xfrm>
            <a:off x="9823150" y="2765036"/>
            <a:ext cx="2222631" cy="639985"/>
            <a:chOff x="9701907" y="3192460"/>
            <a:chExt cx="2459932" cy="533400"/>
          </a:xfrm>
          <a:solidFill>
            <a:schemeClr val="tx1"/>
          </a:solidFill>
        </p:grpSpPr>
        <p:sp>
          <p:nvSpPr>
            <p:cNvPr id="140" name="Flowchart: Process 8">
              <a:extLst>
                <a:ext uri="{FF2B5EF4-FFF2-40B4-BE49-F238E27FC236}">
                  <a16:creationId xmlns:a16="http://schemas.microsoft.com/office/drawing/2014/main" id="{D5EC8634-D9B7-4780-A0B0-8E2A820328A2}"/>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41" name="Rectangle 140">
              <a:extLst>
                <a:ext uri="{FF2B5EF4-FFF2-40B4-BE49-F238E27FC236}">
                  <a16:creationId xmlns:a16="http://schemas.microsoft.com/office/drawing/2014/main" id="{4CBD27B0-A780-4B2A-A011-FC4CC535DAE9}"/>
                </a:ext>
              </a:extLst>
            </p:cNvPr>
            <p:cNvSpPr/>
            <p:nvPr/>
          </p:nvSpPr>
          <p:spPr>
            <a:xfrm>
              <a:off x="9812188" y="3268663"/>
              <a:ext cx="2289447"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Web Search</a:t>
              </a:r>
            </a:p>
          </p:txBody>
        </p:sp>
      </p:grpSp>
      <p:grpSp>
        <p:nvGrpSpPr>
          <p:cNvPr id="116" name="Group 115">
            <a:extLst>
              <a:ext uri="{FF2B5EF4-FFF2-40B4-BE49-F238E27FC236}">
                <a16:creationId xmlns:a16="http://schemas.microsoft.com/office/drawing/2014/main" id="{63EB8193-A370-4184-879B-5802F8B4FAEA}"/>
              </a:ext>
            </a:extLst>
          </p:cNvPr>
          <p:cNvGrpSpPr/>
          <p:nvPr/>
        </p:nvGrpSpPr>
        <p:grpSpPr>
          <a:xfrm>
            <a:off x="5106962" y="5673992"/>
            <a:ext cx="2215170" cy="639988"/>
            <a:chOff x="9701909" y="5021262"/>
            <a:chExt cx="2459932" cy="533400"/>
          </a:xfrm>
          <a:solidFill>
            <a:schemeClr val="tx1"/>
          </a:solidFill>
        </p:grpSpPr>
        <p:sp>
          <p:nvSpPr>
            <p:cNvPr id="138" name="Flowchart: Process 8">
              <a:extLst>
                <a:ext uri="{FF2B5EF4-FFF2-40B4-BE49-F238E27FC236}">
                  <a16:creationId xmlns:a16="http://schemas.microsoft.com/office/drawing/2014/main" id="{C5D147EB-0986-4BD9-BC8B-703598F92485}"/>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9" name="Rectangle 138">
              <a:extLst>
                <a:ext uri="{FF2B5EF4-FFF2-40B4-BE49-F238E27FC236}">
                  <a16:creationId xmlns:a16="http://schemas.microsoft.com/office/drawing/2014/main" id="{5BFCC2D5-363A-4348-9593-7B5C06EC683C}"/>
                </a:ext>
              </a:extLst>
            </p:cNvPr>
            <p:cNvSpPr/>
            <p:nvPr/>
          </p:nvSpPr>
          <p:spPr>
            <a:xfrm>
              <a:off x="9797893" y="5125889"/>
              <a:ext cx="2315047"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WebLM</a:t>
              </a:r>
            </a:p>
          </p:txBody>
        </p:sp>
      </p:grpSp>
      <p:grpSp>
        <p:nvGrpSpPr>
          <p:cNvPr id="117" name="Group 116">
            <a:extLst>
              <a:ext uri="{FF2B5EF4-FFF2-40B4-BE49-F238E27FC236}">
                <a16:creationId xmlns:a16="http://schemas.microsoft.com/office/drawing/2014/main" id="{E2149B36-216C-4C4A-9A87-908A1D559976}"/>
              </a:ext>
            </a:extLst>
          </p:cNvPr>
          <p:cNvGrpSpPr/>
          <p:nvPr/>
        </p:nvGrpSpPr>
        <p:grpSpPr>
          <a:xfrm>
            <a:off x="5105421" y="4948034"/>
            <a:ext cx="2218249" cy="639985"/>
            <a:chOff x="9701907" y="3192460"/>
            <a:chExt cx="2459932" cy="533400"/>
          </a:xfrm>
          <a:solidFill>
            <a:schemeClr val="tx1"/>
          </a:solidFill>
        </p:grpSpPr>
        <p:sp>
          <p:nvSpPr>
            <p:cNvPr id="136" name="Flowchart: Process 8">
              <a:extLst>
                <a:ext uri="{FF2B5EF4-FFF2-40B4-BE49-F238E27FC236}">
                  <a16:creationId xmlns:a16="http://schemas.microsoft.com/office/drawing/2014/main" id="{FC05D7C3-8457-4C34-9E1C-959D84D30E39}"/>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7" name="Rectangle 136">
              <a:extLst>
                <a:ext uri="{FF2B5EF4-FFF2-40B4-BE49-F238E27FC236}">
                  <a16:creationId xmlns:a16="http://schemas.microsoft.com/office/drawing/2014/main" id="{D9B296B3-E0E5-405A-96F1-AB661DE008CF}"/>
                </a:ext>
              </a:extLst>
            </p:cNvPr>
            <p:cNvSpPr/>
            <p:nvPr/>
          </p:nvSpPr>
          <p:spPr>
            <a:xfrm>
              <a:off x="9794370" y="3268662"/>
              <a:ext cx="2315046"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Text Analytics</a:t>
              </a:r>
            </a:p>
          </p:txBody>
        </p:sp>
      </p:grpSp>
      <p:sp>
        <p:nvSpPr>
          <p:cNvPr id="118" name="Rectangle 117">
            <a:extLst>
              <a:ext uri="{FF2B5EF4-FFF2-40B4-BE49-F238E27FC236}">
                <a16:creationId xmlns:a16="http://schemas.microsoft.com/office/drawing/2014/main" id="{75131677-1829-47BF-81D3-49D5C9D29133}"/>
              </a:ext>
            </a:extLst>
          </p:cNvPr>
          <p:cNvSpPr/>
          <p:nvPr/>
        </p:nvSpPr>
        <p:spPr>
          <a:xfrm>
            <a:off x="7492214" y="4948034"/>
            <a:ext cx="2204565" cy="637048"/>
          </a:xfrm>
          <a:prstGeom prst="rect">
            <a:avLst/>
          </a:prstGeom>
          <a:solidFill>
            <a:schemeClr val="tx1"/>
          </a:solid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  Recommendations</a:t>
            </a:r>
          </a:p>
        </p:txBody>
      </p:sp>
      <p:grpSp>
        <p:nvGrpSpPr>
          <p:cNvPr id="119" name="Group 118">
            <a:extLst>
              <a:ext uri="{FF2B5EF4-FFF2-40B4-BE49-F238E27FC236}">
                <a16:creationId xmlns:a16="http://schemas.microsoft.com/office/drawing/2014/main" id="{8814634A-C75B-48F3-A31C-3F79CC8ACBED}"/>
              </a:ext>
            </a:extLst>
          </p:cNvPr>
          <p:cNvGrpSpPr/>
          <p:nvPr/>
        </p:nvGrpSpPr>
        <p:grpSpPr>
          <a:xfrm>
            <a:off x="9859829" y="5673992"/>
            <a:ext cx="2210974" cy="639988"/>
            <a:chOff x="9701909" y="5021262"/>
            <a:chExt cx="2459932" cy="533400"/>
          </a:xfrm>
          <a:solidFill>
            <a:schemeClr val="tx1"/>
          </a:solidFill>
        </p:grpSpPr>
        <p:sp>
          <p:nvSpPr>
            <p:cNvPr id="134" name="Flowchart: Process 8">
              <a:extLst>
                <a:ext uri="{FF2B5EF4-FFF2-40B4-BE49-F238E27FC236}">
                  <a16:creationId xmlns:a16="http://schemas.microsoft.com/office/drawing/2014/main" id="{795C6229-44D2-4B46-81BE-C286D7DC68E0}"/>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5" name="Rectangle 134">
              <a:extLst>
                <a:ext uri="{FF2B5EF4-FFF2-40B4-BE49-F238E27FC236}">
                  <a16:creationId xmlns:a16="http://schemas.microsoft.com/office/drawing/2014/main" id="{C57CC3A7-05C3-4D0E-8131-1A6397681B21}"/>
                </a:ext>
              </a:extLst>
            </p:cNvPr>
            <p:cNvSpPr/>
            <p:nvPr/>
          </p:nvSpPr>
          <p:spPr>
            <a:xfrm>
              <a:off x="9863993" y="5125889"/>
              <a:ext cx="2149178"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Autosuggest</a:t>
              </a:r>
            </a:p>
          </p:txBody>
        </p:sp>
      </p:grpSp>
      <p:grpSp>
        <p:nvGrpSpPr>
          <p:cNvPr id="120" name="Group 119">
            <a:extLst>
              <a:ext uri="{FF2B5EF4-FFF2-40B4-BE49-F238E27FC236}">
                <a16:creationId xmlns:a16="http://schemas.microsoft.com/office/drawing/2014/main" id="{34454784-2E00-4A23-82D6-277278439E55}"/>
              </a:ext>
            </a:extLst>
          </p:cNvPr>
          <p:cNvGrpSpPr/>
          <p:nvPr/>
        </p:nvGrpSpPr>
        <p:grpSpPr>
          <a:xfrm>
            <a:off x="9850356" y="4948034"/>
            <a:ext cx="2214059" cy="639985"/>
            <a:chOff x="9701907" y="3192460"/>
            <a:chExt cx="2459932" cy="533400"/>
          </a:xfrm>
          <a:solidFill>
            <a:schemeClr val="tx1"/>
          </a:solidFill>
        </p:grpSpPr>
        <p:sp>
          <p:nvSpPr>
            <p:cNvPr id="132" name="Flowchart: Process 8">
              <a:extLst>
                <a:ext uri="{FF2B5EF4-FFF2-40B4-BE49-F238E27FC236}">
                  <a16:creationId xmlns:a16="http://schemas.microsoft.com/office/drawing/2014/main" id="{26428558-6D6F-4C14-B10B-957F7B4E6623}"/>
                </a:ext>
              </a:extLst>
            </p:cNvPr>
            <p:cNvSpPr/>
            <p:nvPr/>
          </p:nvSpPr>
          <p:spPr bwMode="auto">
            <a:xfrm>
              <a:off x="9701907" y="3192460"/>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3" name="Rectangle 132">
              <a:extLst>
                <a:ext uri="{FF2B5EF4-FFF2-40B4-BE49-F238E27FC236}">
                  <a16:creationId xmlns:a16="http://schemas.microsoft.com/office/drawing/2014/main" id="{814717D2-95C6-4B6E-8077-E5EF4EF668C4}"/>
                </a:ext>
              </a:extLst>
            </p:cNvPr>
            <p:cNvSpPr/>
            <p:nvPr/>
          </p:nvSpPr>
          <p:spPr>
            <a:xfrm>
              <a:off x="9860469" y="3268662"/>
              <a:ext cx="2234825" cy="388654"/>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Bing </a:t>
              </a:r>
            </a:p>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News Search</a:t>
              </a:r>
            </a:p>
          </p:txBody>
        </p:sp>
      </p:grpSp>
      <p:sp>
        <p:nvSpPr>
          <p:cNvPr id="121" name="Rectangle 120">
            <a:extLst>
              <a:ext uri="{FF2B5EF4-FFF2-40B4-BE49-F238E27FC236}">
                <a16:creationId xmlns:a16="http://schemas.microsoft.com/office/drawing/2014/main" id="{CB91CF59-0BBE-4243-BE93-B46BC30FAE58}"/>
              </a:ext>
            </a:extLst>
          </p:cNvPr>
          <p:cNvSpPr/>
          <p:nvPr/>
        </p:nvSpPr>
        <p:spPr>
          <a:xfrm>
            <a:off x="301750" y="1879074"/>
            <a:ext cx="11889564" cy="4653357"/>
          </a:xfrm>
          <a:prstGeom prst="rect">
            <a:avLst/>
          </a:prstGeom>
          <a:noFill/>
          <a:ln>
            <a:solidFill>
              <a:schemeClr val="tx2">
                <a:lumMod val="40000"/>
                <a:lumOff val="6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121725" tIns="60862" rIns="121725" bIns="60862" rtlCol="0" anchor="b"/>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122" name="Group 121">
            <a:extLst>
              <a:ext uri="{FF2B5EF4-FFF2-40B4-BE49-F238E27FC236}">
                <a16:creationId xmlns:a16="http://schemas.microsoft.com/office/drawing/2014/main" id="{7D32F520-1BA4-45F8-B456-2D93D5B4CEF4}"/>
              </a:ext>
            </a:extLst>
          </p:cNvPr>
          <p:cNvGrpSpPr/>
          <p:nvPr/>
        </p:nvGrpSpPr>
        <p:grpSpPr>
          <a:xfrm>
            <a:off x="2767721" y="4948034"/>
            <a:ext cx="2229241" cy="629544"/>
            <a:chOff x="9701909" y="5021262"/>
            <a:chExt cx="2459932" cy="533400"/>
          </a:xfrm>
          <a:solidFill>
            <a:schemeClr val="tx1"/>
          </a:solidFill>
        </p:grpSpPr>
        <p:sp>
          <p:nvSpPr>
            <p:cNvPr id="130" name="Flowchart: Process 8">
              <a:extLst>
                <a:ext uri="{FF2B5EF4-FFF2-40B4-BE49-F238E27FC236}">
                  <a16:creationId xmlns:a16="http://schemas.microsoft.com/office/drawing/2014/main" id="{701900F1-9E17-4009-AF5A-308339961566}"/>
                </a:ext>
              </a:extLst>
            </p:cNvPr>
            <p:cNvSpPr/>
            <p:nvPr/>
          </p:nvSpPr>
          <p:spPr bwMode="auto">
            <a:xfrm>
              <a:off x="9701909" y="5021262"/>
              <a:ext cx="2459932" cy="533400"/>
            </a:xfrm>
            <a:prstGeom prst="rect">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16" tIns="89616" rIns="33610" bIns="33610" rtlCol="0" anchor="b" anchorCtr="0"/>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13687"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gradFill>
                  <a:gsLst>
                    <a:gs pos="0">
                      <a:srgbClr val="FFFFFF"/>
                    </a:gs>
                    <a:gs pos="100000">
                      <a:srgbClr val="FFFFFF"/>
                    </a:gs>
                  </a:gsLst>
                  <a:lin ang="5400000" scaled="0"/>
                </a:gradFill>
                <a:effectLst/>
                <a:uLnTx/>
                <a:uFillTx/>
                <a:latin typeface="Segoe UI Light"/>
                <a:ea typeface="Segoe UI" pitchFamily="34" charset="0"/>
                <a:cs typeface="Segoe UI" pitchFamily="34" charset="0"/>
              </a:endParaRPr>
            </a:p>
          </p:txBody>
        </p:sp>
        <p:sp>
          <p:nvSpPr>
            <p:cNvPr id="131" name="Rectangle 130">
              <a:extLst>
                <a:ext uri="{FF2B5EF4-FFF2-40B4-BE49-F238E27FC236}">
                  <a16:creationId xmlns:a16="http://schemas.microsoft.com/office/drawing/2014/main" id="{BA159D8C-1448-44EA-8382-D65CD2D7E011}"/>
                </a:ext>
              </a:extLst>
            </p:cNvPr>
            <p:cNvSpPr/>
            <p:nvPr/>
          </p:nvSpPr>
          <p:spPr>
            <a:xfrm>
              <a:off x="9797893" y="5125889"/>
              <a:ext cx="2315047" cy="324146"/>
            </a:xfrm>
            <a:prstGeom prst="rect">
              <a:avLst/>
            </a:prstGeom>
            <a:grpFill/>
            <a:ln w="9525" cap="flat" cmpd="sng" algn="ctr">
              <a:noFill/>
              <a:prstDash val="solid"/>
            </a:ln>
            <a:effectLst/>
          </p:spPr>
          <p:txBody>
            <a:bodyPr lIns="119299" tIns="59648" rIns="119299" bIns="59648" rtlCol="0" anchor="ct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896042"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gradFill>
                    <a:gsLst>
                      <a:gs pos="0">
                        <a:srgbClr val="404040"/>
                      </a:gs>
                      <a:gs pos="100000">
                        <a:srgbClr val="404040"/>
                      </a:gs>
                    </a:gsLst>
                    <a:lin ang="5400000" scaled="0"/>
                  </a:gradFill>
                  <a:effectLst/>
                  <a:uLnTx/>
                  <a:uFillTx/>
                  <a:latin typeface="Segoe UI Light"/>
                  <a:ea typeface="+mn-ea"/>
                  <a:cs typeface="+mn-cs"/>
                </a:rPr>
                <a:t>Translator</a:t>
              </a:r>
            </a:p>
          </p:txBody>
        </p:sp>
      </p:grpSp>
      <p:sp>
        <p:nvSpPr>
          <p:cNvPr id="123" name="Freeform 22">
            <a:extLst>
              <a:ext uri="{FF2B5EF4-FFF2-40B4-BE49-F238E27FC236}">
                <a16:creationId xmlns:a16="http://schemas.microsoft.com/office/drawing/2014/main" id="{A8555FA0-971C-4939-8DCA-06030B0788E7}"/>
              </a:ext>
            </a:extLst>
          </p:cNvPr>
          <p:cNvSpPr>
            <a:spLocks noChangeAspect="1"/>
          </p:cNvSpPr>
          <p:nvPr/>
        </p:nvSpPr>
        <p:spPr bwMode="auto">
          <a:xfrm>
            <a:off x="578008" y="2242990"/>
            <a:ext cx="365760" cy="242032"/>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4" name="Freeform 18">
            <a:extLst>
              <a:ext uri="{FF2B5EF4-FFF2-40B4-BE49-F238E27FC236}">
                <a16:creationId xmlns:a16="http://schemas.microsoft.com/office/drawing/2014/main" id="{FCB6C476-F4E1-471F-8C5C-F67A78944DF2}"/>
              </a:ext>
            </a:extLst>
          </p:cNvPr>
          <p:cNvSpPr>
            <a:spLocks noChangeAspect="1"/>
          </p:cNvSpPr>
          <p:nvPr/>
        </p:nvSpPr>
        <p:spPr bwMode="auto">
          <a:xfrm>
            <a:off x="2868231" y="2204600"/>
            <a:ext cx="363944" cy="318812"/>
          </a:xfrm>
          <a:custGeom>
            <a:avLst/>
            <a:gdLst>
              <a:gd name="T0" fmla="*/ 115 w 6349"/>
              <a:gd name="T1" fmla="*/ 1548 h 5575"/>
              <a:gd name="T2" fmla="*/ 1324 w 6349"/>
              <a:gd name="T3" fmla="*/ 225 h 5575"/>
              <a:gd name="T4" fmla="*/ 5039 w 6349"/>
              <a:gd name="T5" fmla="*/ 228 h 5575"/>
              <a:gd name="T6" fmla="*/ 6221 w 6349"/>
              <a:gd name="T7" fmla="*/ 1445 h 5575"/>
              <a:gd name="T8" fmla="*/ 6235 w 6349"/>
              <a:gd name="T9" fmla="*/ 3263 h 5575"/>
              <a:gd name="T10" fmla="*/ 4974 w 6349"/>
              <a:gd name="T11" fmla="*/ 4531 h 5575"/>
              <a:gd name="T12" fmla="*/ 3498 w 6349"/>
              <a:gd name="T13" fmla="*/ 4683 h 5575"/>
              <a:gd name="T14" fmla="*/ 3298 w 6349"/>
              <a:gd name="T15" fmla="*/ 4745 h 5575"/>
              <a:gd name="T16" fmla="*/ 2475 w 6349"/>
              <a:gd name="T17" fmla="*/ 5284 h 5575"/>
              <a:gd name="T18" fmla="*/ 1414 w 6349"/>
              <a:gd name="T19" fmla="*/ 5561 h 5575"/>
              <a:gd name="T20" fmla="*/ 1936 w 6349"/>
              <a:gd name="T21" fmla="*/ 4628 h 5575"/>
              <a:gd name="T22" fmla="*/ 1490 w 6349"/>
              <a:gd name="T23" fmla="*/ 4559 h 5575"/>
              <a:gd name="T24" fmla="*/ 118 w 6349"/>
              <a:gd name="T25" fmla="*/ 3270 h 5575"/>
              <a:gd name="T26" fmla="*/ 115 w 6349"/>
              <a:gd name="T27" fmla="*/ 1548 h 5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49" h="5575">
                <a:moveTo>
                  <a:pt x="115" y="1548"/>
                </a:moveTo>
                <a:cubicBezTo>
                  <a:pt x="211" y="957"/>
                  <a:pt x="595" y="353"/>
                  <a:pt x="1324" y="225"/>
                </a:cubicBezTo>
                <a:cubicBezTo>
                  <a:pt x="2565" y="10"/>
                  <a:pt x="3802" y="0"/>
                  <a:pt x="5039" y="228"/>
                </a:cubicBezTo>
                <a:cubicBezTo>
                  <a:pt x="5713" y="353"/>
                  <a:pt x="6086" y="792"/>
                  <a:pt x="6221" y="1445"/>
                </a:cubicBezTo>
                <a:cubicBezTo>
                  <a:pt x="6349" y="2050"/>
                  <a:pt x="6339" y="2658"/>
                  <a:pt x="6235" y="3263"/>
                </a:cubicBezTo>
                <a:cubicBezTo>
                  <a:pt x="6135" y="3847"/>
                  <a:pt x="5724" y="4438"/>
                  <a:pt x="4974" y="4531"/>
                </a:cubicBezTo>
                <a:cubicBezTo>
                  <a:pt x="4483" y="4590"/>
                  <a:pt x="3989" y="4631"/>
                  <a:pt x="3498" y="4683"/>
                </a:cubicBezTo>
                <a:cubicBezTo>
                  <a:pt x="3429" y="4690"/>
                  <a:pt x="3356" y="4707"/>
                  <a:pt x="3298" y="4745"/>
                </a:cubicBezTo>
                <a:cubicBezTo>
                  <a:pt x="3021" y="4921"/>
                  <a:pt x="2869" y="5125"/>
                  <a:pt x="2475" y="5284"/>
                </a:cubicBezTo>
                <a:cubicBezTo>
                  <a:pt x="2154" y="5423"/>
                  <a:pt x="1466" y="5575"/>
                  <a:pt x="1414" y="5561"/>
                </a:cubicBezTo>
                <a:cubicBezTo>
                  <a:pt x="1390" y="5523"/>
                  <a:pt x="1894" y="4963"/>
                  <a:pt x="1936" y="4628"/>
                </a:cubicBezTo>
                <a:cubicBezTo>
                  <a:pt x="1760" y="4600"/>
                  <a:pt x="1625" y="4579"/>
                  <a:pt x="1490" y="4559"/>
                </a:cubicBezTo>
                <a:cubicBezTo>
                  <a:pt x="719" y="4441"/>
                  <a:pt x="277" y="4013"/>
                  <a:pt x="118" y="3270"/>
                </a:cubicBezTo>
                <a:cubicBezTo>
                  <a:pt x="0" y="2665"/>
                  <a:pt x="35" y="2056"/>
                  <a:pt x="115" y="15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5" name="Freeform 9">
            <a:extLst>
              <a:ext uri="{FF2B5EF4-FFF2-40B4-BE49-F238E27FC236}">
                <a16:creationId xmlns:a16="http://schemas.microsoft.com/office/drawing/2014/main" id="{FEF2659B-7538-4C3F-9197-E806154C1B01}"/>
              </a:ext>
            </a:extLst>
          </p:cNvPr>
          <p:cNvSpPr>
            <a:spLocks noChangeAspect="1"/>
          </p:cNvSpPr>
          <p:nvPr/>
        </p:nvSpPr>
        <p:spPr bwMode="auto">
          <a:xfrm>
            <a:off x="5255565" y="2215285"/>
            <a:ext cx="236539" cy="297442"/>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6" name="Freeform 5">
            <a:extLst>
              <a:ext uri="{FF2B5EF4-FFF2-40B4-BE49-F238E27FC236}">
                <a16:creationId xmlns:a16="http://schemas.microsoft.com/office/drawing/2014/main" id="{F54AEBCD-6AEA-404A-8490-193E6C00FAEA}"/>
              </a:ext>
            </a:extLst>
          </p:cNvPr>
          <p:cNvSpPr>
            <a:spLocks/>
          </p:cNvSpPr>
          <p:nvPr/>
        </p:nvSpPr>
        <p:spPr bwMode="auto">
          <a:xfrm>
            <a:off x="7551945" y="2199013"/>
            <a:ext cx="388867" cy="329986"/>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127" name="Group 126">
            <a:extLst>
              <a:ext uri="{FF2B5EF4-FFF2-40B4-BE49-F238E27FC236}">
                <a16:creationId xmlns:a16="http://schemas.microsoft.com/office/drawing/2014/main" id="{9A32C965-3052-449E-9170-24A48495FFC9}"/>
              </a:ext>
            </a:extLst>
          </p:cNvPr>
          <p:cNvGrpSpPr/>
          <p:nvPr/>
        </p:nvGrpSpPr>
        <p:grpSpPr>
          <a:xfrm>
            <a:off x="9980276" y="2188770"/>
            <a:ext cx="306858" cy="350458"/>
            <a:chOff x="10832823" y="3353836"/>
            <a:chExt cx="537576" cy="528488"/>
          </a:xfrm>
        </p:grpSpPr>
        <p:sp>
          <p:nvSpPr>
            <p:cNvPr id="128" name="Oval 127">
              <a:extLst>
                <a:ext uri="{FF2B5EF4-FFF2-40B4-BE49-F238E27FC236}">
                  <a16:creationId xmlns:a16="http://schemas.microsoft.com/office/drawing/2014/main" id="{CF8B1591-FCEA-4F29-99FA-432B060AE02F}"/>
                </a:ext>
              </a:extLst>
            </p:cNvPr>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29" name="Freeform 14">
              <a:extLst>
                <a:ext uri="{FF2B5EF4-FFF2-40B4-BE49-F238E27FC236}">
                  <a16:creationId xmlns:a16="http://schemas.microsoft.com/office/drawing/2014/main" id="{F7C32395-E28C-45FD-9EAA-B8AC0580FF46}"/>
                </a:ext>
              </a:extLst>
            </p:cNvPr>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Tree>
    <p:extLst>
      <p:ext uri="{BB962C8B-B14F-4D97-AF65-F5344CB8AC3E}">
        <p14:creationId xmlns:p14="http://schemas.microsoft.com/office/powerpoint/2010/main" val="4155691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Box 5">
            <a:extLst>
              <a:ext uri="{FF2B5EF4-FFF2-40B4-BE49-F238E27FC236}">
                <a16:creationId xmlns:a16="http://schemas.microsoft.com/office/drawing/2014/main" id="{8BABF231-0ABA-458A-A14D-BAC573A47994}"/>
              </a:ext>
            </a:extLst>
          </p:cNvPr>
          <p:cNvSpPr txBox="1"/>
          <p:nvPr/>
        </p:nvSpPr>
        <p:spPr>
          <a:xfrm>
            <a:off x="6449709" y="1073693"/>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Vision</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From faces to feelings, allow your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apps to understand images and video</a:t>
            </a:r>
          </a:p>
        </p:txBody>
      </p:sp>
      <p:sp>
        <p:nvSpPr>
          <p:cNvPr id="45" name="TextBox 6">
            <a:extLst>
              <a:ext uri="{FF2B5EF4-FFF2-40B4-BE49-F238E27FC236}">
                <a16:creationId xmlns:a16="http://schemas.microsoft.com/office/drawing/2014/main" id="{B1AEFF68-1AEF-445F-85F6-245BE2F3BF88}"/>
              </a:ext>
            </a:extLst>
          </p:cNvPr>
          <p:cNvSpPr txBox="1"/>
          <p:nvPr/>
        </p:nvSpPr>
        <p:spPr>
          <a:xfrm>
            <a:off x="6422712" y="2132562"/>
            <a:ext cx="560570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Speech</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Hear and speak to your users by filtering noise, identifying speakers, and understanding intent</a:t>
            </a:r>
          </a:p>
        </p:txBody>
      </p:sp>
      <p:sp>
        <p:nvSpPr>
          <p:cNvPr id="46" name="TextBox 7">
            <a:extLst>
              <a:ext uri="{FF2B5EF4-FFF2-40B4-BE49-F238E27FC236}">
                <a16:creationId xmlns:a16="http://schemas.microsoft.com/office/drawing/2014/main" id="{8C264B3B-F89D-461D-939E-A3C0CB51514E}"/>
              </a:ext>
            </a:extLst>
          </p:cNvPr>
          <p:cNvSpPr txBox="1"/>
          <p:nvPr/>
        </p:nvSpPr>
        <p:spPr>
          <a:xfrm>
            <a:off x="6422713" y="3300790"/>
            <a:ext cx="4310306"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Language</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Process text and learn how to recognize what users want</a:t>
            </a:r>
          </a:p>
        </p:txBody>
      </p:sp>
      <p:sp>
        <p:nvSpPr>
          <p:cNvPr id="47" name="TextBox 8">
            <a:extLst>
              <a:ext uri="{FF2B5EF4-FFF2-40B4-BE49-F238E27FC236}">
                <a16:creationId xmlns:a16="http://schemas.microsoft.com/office/drawing/2014/main" id="{8209D6FE-F914-473D-AA0B-44A09BDAF649}"/>
              </a:ext>
            </a:extLst>
          </p:cNvPr>
          <p:cNvSpPr txBox="1"/>
          <p:nvPr/>
        </p:nvSpPr>
        <p:spPr>
          <a:xfrm>
            <a:off x="6488828" y="4981926"/>
            <a:ext cx="4663017" cy="129963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Knowledge</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Tap into rich knowledge amassed from </a:t>
            </a:r>
            <a:br>
              <a:rPr kumimoji="0" lang="en-US" sz="2000" b="0" i="0" u="none" strike="noStrike" kern="0" cap="none" spc="0" normalizeH="0" baseline="0" noProof="0" dirty="0">
                <a:ln>
                  <a:noFill/>
                </a:ln>
                <a:solidFill>
                  <a:srgbClr val="FFFFFF"/>
                </a:solidFill>
                <a:effectLst/>
                <a:uLnTx/>
                <a:uFillTx/>
                <a:latin typeface="Segoe UI Light"/>
                <a:ea typeface="+mn-ea"/>
                <a:cs typeface="+mn-cs"/>
              </a:rPr>
            </a:br>
            <a:r>
              <a:rPr kumimoji="0" lang="en-US" sz="2000" b="0" i="0" u="none" strike="noStrike" kern="0" cap="none" spc="0" normalizeH="0" baseline="0" noProof="0" dirty="0">
                <a:ln>
                  <a:noFill/>
                </a:ln>
                <a:solidFill>
                  <a:srgbClr val="FFFFFF"/>
                </a:solidFill>
                <a:effectLst/>
                <a:uLnTx/>
                <a:uFillTx/>
                <a:latin typeface="Segoe UI Light"/>
                <a:ea typeface="+mn-ea"/>
                <a:cs typeface="+mn-cs"/>
              </a:rPr>
              <a:t>the web, academia, or your own data</a:t>
            </a:r>
          </a:p>
        </p:txBody>
      </p:sp>
      <p:sp>
        <p:nvSpPr>
          <p:cNvPr id="48" name="TextBox 9">
            <a:extLst>
              <a:ext uri="{FF2B5EF4-FFF2-40B4-BE49-F238E27FC236}">
                <a16:creationId xmlns:a16="http://schemas.microsoft.com/office/drawing/2014/main" id="{C7A3858F-6BC1-445E-A9F1-51B117470B94}"/>
              </a:ext>
            </a:extLst>
          </p:cNvPr>
          <p:cNvSpPr txBox="1"/>
          <p:nvPr/>
        </p:nvSpPr>
        <p:spPr>
          <a:xfrm>
            <a:off x="6422713" y="5637245"/>
            <a:ext cx="5377106" cy="1299635"/>
          </a:xfrm>
          <a:prstGeom prst="rect">
            <a:avLst/>
          </a:prstGeom>
          <a:noFill/>
        </p:spPr>
        <p:txBody>
          <a:bodyPr wrap="square" lIns="186521" tIns="149217" rIns="93260"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652" b="0" i="0" u="none" strike="noStrike" kern="0" cap="none" spc="0" normalizeH="0" baseline="0" noProof="0" dirty="0">
                <a:ln>
                  <a:noFill/>
                </a:ln>
                <a:gradFill>
                  <a:gsLst>
                    <a:gs pos="2917">
                      <a:srgbClr val="FFFFFF"/>
                    </a:gs>
                    <a:gs pos="30000">
                      <a:srgbClr val="FFFFFF"/>
                    </a:gs>
                  </a:gsLst>
                  <a:lin ang="5400000" scaled="0"/>
                </a:gradFill>
                <a:effectLst/>
                <a:uLnTx/>
                <a:uFillTx/>
                <a:latin typeface="Segoe UI Semilight" panose="020B0402040204020203" pitchFamily="34" charset="0"/>
                <a:ea typeface="+mn-ea"/>
                <a:cs typeface="Segoe UI Semilight" panose="020B0402040204020203" pitchFamily="34" charset="0"/>
              </a:rPr>
              <a:t>Search</a:t>
            </a:r>
          </a:p>
          <a:p>
            <a:pPr marL="0" marR="0" lvl="0" indent="0" algn="l" defTabSz="932597" rtl="0" eaLnBrk="1" fontAlgn="auto" latinLnBrk="0" hangingPunct="1">
              <a:lnSpc>
                <a:spcPct val="90000"/>
              </a:lnSpc>
              <a:spcBef>
                <a:spcPts val="0"/>
              </a:spcBef>
              <a:spcAft>
                <a:spcPts val="612"/>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Light"/>
                <a:ea typeface="+mn-ea"/>
                <a:cs typeface="+mn-cs"/>
              </a:rPr>
              <a:t>Access billions of web pages, images, videos, and news with the power of Bing APIs</a:t>
            </a:r>
          </a:p>
        </p:txBody>
      </p:sp>
      <p:sp>
        <p:nvSpPr>
          <p:cNvPr id="50" name="Freeform 22">
            <a:extLst>
              <a:ext uri="{FF2B5EF4-FFF2-40B4-BE49-F238E27FC236}">
                <a16:creationId xmlns:a16="http://schemas.microsoft.com/office/drawing/2014/main" id="{7624D8CC-55AA-4078-AD72-25E9B49211ED}"/>
              </a:ext>
            </a:extLst>
          </p:cNvPr>
          <p:cNvSpPr>
            <a:spLocks noChangeAspect="1"/>
          </p:cNvSpPr>
          <p:nvPr/>
        </p:nvSpPr>
        <p:spPr bwMode="auto">
          <a:xfrm>
            <a:off x="5530657" y="1354844"/>
            <a:ext cx="674510" cy="446340"/>
          </a:xfrm>
          <a:custGeom>
            <a:avLst/>
            <a:gdLst>
              <a:gd name="T0" fmla="*/ 4942 w 7181"/>
              <a:gd name="T1" fmla="*/ 414 h 4752"/>
              <a:gd name="T2" fmla="*/ 3024 w 7181"/>
              <a:gd name="T3" fmla="*/ 152 h 4752"/>
              <a:gd name="T4" fmla="*/ 0 w 7181"/>
              <a:gd name="T5" fmla="*/ 2353 h 4752"/>
              <a:gd name="T6" fmla="*/ 2201 w 7181"/>
              <a:gd name="T7" fmla="*/ 4282 h 4752"/>
              <a:gd name="T8" fmla="*/ 4848 w 7181"/>
              <a:gd name="T9" fmla="*/ 4351 h 4752"/>
              <a:gd name="T10" fmla="*/ 7102 w 7181"/>
              <a:gd name="T11" fmla="*/ 2474 h 4752"/>
              <a:gd name="T12" fmla="*/ 7181 w 7181"/>
              <a:gd name="T13" fmla="*/ 2350 h 4752"/>
              <a:gd name="T14" fmla="*/ 4942 w 7181"/>
              <a:gd name="T15" fmla="*/ 414 h 47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81" h="4752">
                <a:moveTo>
                  <a:pt x="4942" y="414"/>
                </a:moveTo>
                <a:cubicBezTo>
                  <a:pt x="4333" y="124"/>
                  <a:pt x="3691" y="0"/>
                  <a:pt x="3024" y="152"/>
                </a:cubicBezTo>
                <a:cubicBezTo>
                  <a:pt x="1710" y="456"/>
                  <a:pt x="812" y="1327"/>
                  <a:pt x="0" y="2353"/>
                </a:cubicBezTo>
                <a:cubicBezTo>
                  <a:pt x="608" y="3169"/>
                  <a:pt x="1306" y="3839"/>
                  <a:pt x="2201" y="4282"/>
                </a:cubicBezTo>
                <a:cubicBezTo>
                  <a:pt x="3069" y="4710"/>
                  <a:pt x="3957" y="4752"/>
                  <a:pt x="4848" y="4351"/>
                </a:cubicBezTo>
                <a:cubicBezTo>
                  <a:pt x="5771" y="3932"/>
                  <a:pt x="6490" y="3269"/>
                  <a:pt x="7102" y="2474"/>
                </a:cubicBezTo>
                <a:cubicBezTo>
                  <a:pt x="7129" y="2436"/>
                  <a:pt x="7154" y="2395"/>
                  <a:pt x="7181" y="2350"/>
                </a:cubicBezTo>
                <a:cubicBezTo>
                  <a:pt x="6570" y="1534"/>
                  <a:pt x="5861" y="853"/>
                  <a:pt x="4942" y="41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1" name="Freeform 18">
            <a:extLst>
              <a:ext uri="{FF2B5EF4-FFF2-40B4-BE49-F238E27FC236}">
                <a16:creationId xmlns:a16="http://schemas.microsoft.com/office/drawing/2014/main" id="{7B43B6BE-52C5-4FEA-92F9-C2039A60EC76}"/>
              </a:ext>
            </a:extLst>
          </p:cNvPr>
          <p:cNvSpPr>
            <a:spLocks noChangeAspect="1"/>
          </p:cNvSpPr>
          <p:nvPr/>
        </p:nvSpPr>
        <p:spPr bwMode="auto">
          <a:xfrm>
            <a:off x="5568767" y="2484193"/>
            <a:ext cx="598290" cy="524098"/>
          </a:xfrm>
          <a:custGeom>
            <a:avLst/>
            <a:gdLst>
              <a:gd name="T0" fmla="*/ 115 w 6349"/>
              <a:gd name="T1" fmla="*/ 1548 h 5575"/>
              <a:gd name="T2" fmla="*/ 1324 w 6349"/>
              <a:gd name="T3" fmla="*/ 225 h 5575"/>
              <a:gd name="T4" fmla="*/ 5039 w 6349"/>
              <a:gd name="T5" fmla="*/ 228 h 5575"/>
              <a:gd name="T6" fmla="*/ 6221 w 6349"/>
              <a:gd name="T7" fmla="*/ 1445 h 5575"/>
              <a:gd name="T8" fmla="*/ 6235 w 6349"/>
              <a:gd name="T9" fmla="*/ 3263 h 5575"/>
              <a:gd name="T10" fmla="*/ 4974 w 6349"/>
              <a:gd name="T11" fmla="*/ 4531 h 5575"/>
              <a:gd name="T12" fmla="*/ 3498 w 6349"/>
              <a:gd name="T13" fmla="*/ 4683 h 5575"/>
              <a:gd name="T14" fmla="*/ 3298 w 6349"/>
              <a:gd name="T15" fmla="*/ 4745 h 5575"/>
              <a:gd name="T16" fmla="*/ 2475 w 6349"/>
              <a:gd name="T17" fmla="*/ 5284 h 5575"/>
              <a:gd name="T18" fmla="*/ 1414 w 6349"/>
              <a:gd name="T19" fmla="*/ 5561 h 5575"/>
              <a:gd name="T20" fmla="*/ 1936 w 6349"/>
              <a:gd name="T21" fmla="*/ 4628 h 5575"/>
              <a:gd name="T22" fmla="*/ 1490 w 6349"/>
              <a:gd name="T23" fmla="*/ 4559 h 5575"/>
              <a:gd name="T24" fmla="*/ 118 w 6349"/>
              <a:gd name="T25" fmla="*/ 3270 h 5575"/>
              <a:gd name="T26" fmla="*/ 115 w 6349"/>
              <a:gd name="T27" fmla="*/ 1548 h 5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49" h="5575">
                <a:moveTo>
                  <a:pt x="115" y="1548"/>
                </a:moveTo>
                <a:cubicBezTo>
                  <a:pt x="211" y="957"/>
                  <a:pt x="595" y="353"/>
                  <a:pt x="1324" y="225"/>
                </a:cubicBezTo>
                <a:cubicBezTo>
                  <a:pt x="2565" y="10"/>
                  <a:pt x="3802" y="0"/>
                  <a:pt x="5039" y="228"/>
                </a:cubicBezTo>
                <a:cubicBezTo>
                  <a:pt x="5713" y="353"/>
                  <a:pt x="6086" y="792"/>
                  <a:pt x="6221" y="1445"/>
                </a:cubicBezTo>
                <a:cubicBezTo>
                  <a:pt x="6349" y="2050"/>
                  <a:pt x="6339" y="2658"/>
                  <a:pt x="6235" y="3263"/>
                </a:cubicBezTo>
                <a:cubicBezTo>
                  <a:pt x="6135" y="3847"/>
                  <a:pt x="5724" y="4438"/>
                  <a:pt x="4974" y="4531"/>
                </a:cubicBezTo>
                <a:cubicBezTo>
                  <a:pt x="4483" y="4590"/>
                  <a:pt x="3989" y="4631"/>
                  <a:pt x="3498" y="4683"/>
                </a:cubicBezTo>
                <a:cubicBezTo>
                  <a:pt x="3429" y="4690"/>
                  <a:pt x="3356" y="4707"/>
                  <a:pt x="3298" y="4745"/>
                </a:cubicBezTo>
                <a:cubicBezTo>
                  <a:pt x="3021" y="4921"/>
                  <a:pt x="2869" y="5125"/>
                  <a:pt x="2475" y="5284"/>
                </a:cubicBezTo>
                <a:cubicBezTo>
                  <a:pt x="2154" y="5423"/>
                  <a:pt x="1466" y="5575"/>
                  <a:pt x="1414" y="5561"/>
                </a:cubicBezTo>
                <a:cubicBezTo>
                  <a:pt x="1390" y="5523"/>
                  <a:pt x="1894" y="4963"/>
                  <a:pt x="1936" y="4628"/>
                </a:cubicBezTo>
                <a:cubicBezTo>
                  <a:pt x="1760" y="4600"/>
                  <a:pt x="1625" y="4579"/>
                  <a:pt x="1490" y="4559"/>
                </a:cubicBezTo>
                <a:cubicBezTo>
                  <a:pt x="719" y="4441"/>
                  <a:pt x="277" y="4013"/>
                  <a:pt x="118" y="3270"/>
                </a:cubicBezTo>
                <a:cubicBezTo>
                  <a:pt x="0" y="2665"/>
                  <a:pt x="35" y="2056"/>
                  <a:pt x="115" y="154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2" name="Freeform 9">
            <a:extLst>
              <a:ext uri="{FF2B5EF4-FFF2-40B4-BE49-F238E27FC236}">
                <a16:creationId xmlns:a16="http://schemas.microsoft.com/office/drawing/2014/main" id="{6D91B9B9-DA56-4F5E-A249-DDF6C3769257}"/>
              </a:ext>
            </a:extLst>
          </p:cNvPr>
          <p:cNvSpPr>
            <a:spLocks noChangeAspect="1"/>
          </p:cNvSpPr>
          <p:nvPr/>
        </p:nvSpPr>
        <p:spPr bwMode="auto">
          <a:xfrm>
            <a:off x="5653590" y="3644966"/>
            <a:ext cx="428643" cy="539009"/>
          </a:xfrm>
          <a:custGeom>
            <a:avLst/>
            <a:gdLst>
              <a:gd name="T0" fmla="*/ 5153 w 5153"/>
              <a:gd name="T1" fmla="*/ 2353 h 6483"/>
              <a:gd name="T2" fmla="*/ 2799 w 5153"/>
              <a:gd name="T3" fmla="*/ 0 h 6483"/>
              <a:gd name="T4" fmla="*/ 445 w 5153"/>
              <a:gd name="T5" fmla="*/ 2353 h 6483"/>
              <a:gd name="T6" fmla="*/ 1852 w 5153"/>
              <a:gd name="T7" fmla="*/ 4507 h 6483"/>
              <a:gd name="T8" fmla="*/ 1399 w 5153"/>
              <a:gd name="T9" fmla="*/ 4932 h 6483"/>
              <a:gd name="T10" fmla="*/ 214 w 5153"/>
              <a:gd name="T11" fmla="*/ 5457 h 6483"/>
              <a:gd name="T12" fmla="*/ 41 w 5153"/>
              <a:gd name="T13" fmla="*/ 5578 h 6483"/>
              <a:gd name="T14" fmla="*/ 0 w 5153"/>
              <a:gd name="T15" fmla="*/ 6245 h 6483"/>
              <a:gd name="T16" fmla="*/ 96 w 5153"/>
              <a:gd name="T17" fmla="*/ 6276 h 6483"/>
              <a:gd name="T18" fmla="*/ 3145 w 5153"/>
              <a:gd name="T19" fmla="*/ 5637 h 6483"/>
              <a:gd name="T20" fmla="*/ 5153 w 5153"/>
              <a:gd name="T21" fmla="*/ 2353 h 64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53" h="6483">
                <a:moveTo>
                  <a:pt x="5153" y="2353"/>
                </a:moveTo>
                <a:cubicBezTo>
                  <a:pt x="5153" y="1054"/>
                  <a:pt x="4098" y="0"/>
                  <a:pt x="2799" y="0"/>
                </a:cubicBezTo>
                <a:cubicBezTo>
                  <a:pt x="1500" y="0"/>
                  <a:pt x="445" y="1054"/>
                  <a:pt x="445" y="2353"/>
                </a:cubicBezTo>
                <a:cubicBezTo>
                  <a:pt x="445" y="3314"/>
                  <a:pt x="1023" y="4144"/>
                  <a:pt x="1852" y="4507"/>
                </a:cubicBezTo>
                <a:cubicBezTo>
                  <a:pt x="1776" y="4634"/>
                  <a:pt x="1586" y="4814"/>
                  <a:pt x="1399" y="4932"/>
                </a:cubicBezTo>
                <a:cubicBezTo>
                  <a:pt x="1036" y="5167"/>
                  <a:pt x="611" y="5284"/>
                  <a:pt x="214" y="5457"/>
                </a:cubicBezTo>
                <a:cubicBezTo>
                  <a:pt x="148" y="5485"/>
                  <a:pt x="45" y="5530"/>
                  <a:pt x="41" y="5578"/>
                </a:cubicBezTo>
                <a:cubicBezTo>
                  <a:pt x="13" y="5799"/>
                  <a:pt x="10" y="6027"/>
                  <a:pt x="0" y="6245"/>
                </a:cubicBezTo>
                <a:cubicBezTo>
                  <a:pt x="48" y="6262"/>
                  <a:pt x="72" y="6273"/>
                  <a:pt x="96" y="6276"/>
                </a:cubicBezTo>
                <a:cubicBezTo>
                  <a:pt x="1213" y="6483"/>
                  <a:pt x="2229" y="6221"/>
                  <a:pt x="3145" y="5637"/>
                </a:cubicBezTo>
                <a:cubicBezTo>
                  <a:pt x="4095" y="5032"/>
                  <a:pt x="5153" y="4043"/>
                  <a:pt x="5153" y="235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3" name="Freeform 5">
            <a:extLst>
              <a:ext uri="{FF2B5EF4-FFF2-40B4-BE49-F238E27FC236}">
                <a16:creationId xmlns:a16="http://schemas.microsoft.com/office/drawing/2014/main" id="{C3D710F3-4DFD-4949-A6D4-A910060B8E68}"/>
              </a:ext>
            </a:extLst>
          </p:cNvPr>
          <p:cNvSpPr>
            <a:spLocks/>
          </p:cNvSpPr>
          <p:nvPr/>
        </p:nvSpPr>
        <p:spPr bwMode="auto">
          <a:xfrm>
            <a:off x="5665573" y="5327151"/>
            <a:ext cx="536910" cy="536910"/>
          </a:xfrm>
          <a:custGeom>
            <a:avLst/>
            <a:gdLst>
              <a:gd name="T0" fmla="*/ 5986 w 5986"/>
              <a:gd name="T1" fmla="*/ 3594 h 5985"/>
              <a:gd name="T2" fmla="*/ 5986 w 5986"/>
              <a:gd name="T3" fmla="*/ 2395 h 5985"/>
              <a:gd name="T4" fmla="*/ 5402 w 5986"/>
              <a:gd name="T5" fmla="*/ 2395 h 5985"/>
              <a:gd name="T6" fmla="*/ 5122 w 5986"/>
              <a:gd name="T7" fmla="*/ 1717 h 5985"/>
              <a:gd name="T8" fmla="*/ 5533 w 5986"/>
              <a:gd name="T9" fmla="*/ 1330 h 5985"/>
              <a:gd name="T10" fmla="*/ 4666 w 5986"/>
              <a:gd name="T11" fmla="*/ 463 h 5985"/>
              <a:gd name="T12" fmla="*/ 4282 w 5986"/>
              <a:gd name="T13" fmla="*/ 870 h 5985"/>
              <a:gd name="T14" fmla="*/ 3591 w 5986"/>
              <a:gd name="T15" fmla="*/ 584 h 5985"/>
              <a:gd name="T16" fmla="*/ 3591 w 5986"/>
              <a:gd name="T17" fmla="*/ 0 h 5985"/>
              <a:gd name="T18" fmla="*/ 2392 w 5986"/>
              <a:gd name="T19" fmla="*/ 0 h 5985"/>
              <a:gd name="T20" fmla="*/ 2392 w 5986"/>
              <a:gd name="T21" fmla="*/ 587 h 5985"/>
              <a:gd name="T22" fmla="*/ 1711 w 5986"/>
              <a:gd name="T23" fmla="*/ 870 h 5985"/>
              <a:gd name="T24" fmla="*/ 1327 w 5986"/>
              <a:gd name="T25" fmla="*/ 456 h 5985"/>
              <a:gd name="T26" fmla="*/ 453 w 5986"/>
              <a:gd name="T27" fmla="*/ 1323 h 5985"/>
              <a:gd name="T28" fmla="*/ 868 w 5986"/>
              <a:gd name="T29" fmla="*/ 1710 h 5985"/>
              <a:gd name="T30" fmla="*/ 584 w 5986"/>
              <a:gd name="T31" fmla="*/ 2395 h 5985"/>
              <a:gd name="T32" fmla="*/ 0 w 5986"/>
              <a:gd name="T33" fmla="*/ 2395 h 5985"/>
              <a:gd name="T34" fmla="*/ 0 w 5986"/>
              <a:gd name="T35" fmla="*/ 3587 h 5985"/>
              <a:gd name="T36" fmla="*/ 584 w 5986"/>
              <a:gd name="T37" fmla="*/ 3587 h 5985"/>
              <a:gd name="T38" fmla="*/ 871 w 5986"/>
              <a:gd name="T39" fmla="*/ 4275 h 5985"/>
              <a:gd name="T40" fmla="*/ 442 w 5986"/>
              <a:gd name="T41" fmla="*/ 4651 h 5985"/>
              <a:gd name="T42" fmla="*/ 1320 w 5986"/>
              <a:gd name="T43" fmla="*/ 5529 h 5985"/>
              <a:gd name="T44" fmla="*/ 1711 w 5986"/>
              <a:gd name="T45" fmla="*/ 5114 h 5985"/>
              <a:gd name="T46" fmla="*/ 2392 w 5986"/>
              <a:gd name="T47" fmla="*/ 5398 h 5985"/>
              <a:gd name="T48" fmla="*/ 2392 w 5986"/>
              <a:gd name="T49" fmla="*/ 5985 h 5985"/>
              <a:gd name="T50" fmla="*/ 3584 w 5986"/>
              <a:gd name="T51" fmla="*/ 5985 h 5985"/>
              <a:gd name="T52" fmla="*/ 3584 w 5986"/>
              <a:gd name="T53" fmla="*/ 5401 h 5985"/>
              <a:gd name="T54" fmla="*/ 4279 w 5986"/>
              <a:gd name="T55" fmla="*/ 5114 h 5985"/>
              <a:gd name="T56" fmla="*/ 4662 w 5986"/>
              <a:gd name="T57" fmla="*/ 5533 h 5985"/>
              <a:gd name="T58" fmla="*/ 5523 w 5986"/>
              <a:gd name="T59" fmla="*/ 4669 h 5985"/>
              <a:gd name="T60" fmla="*/ 5112 w 5986"/>
              <a:gd name="T61" fmla="*/ 4285 h 5985"/>
              <a:gd name="T62" fmla="*/ 5402 w 5986"/>
              <a:gd name="T63" fmla="*/ 3594 h 5985"/>
              <a:gd name="T64" fmla="*/ 5986 w 5986"/>
              <a:gd name="T65" fmla="*/ 3594 h 59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986" h="5985">
                <a:moveTo>
                  <a:pt x="5986" y="3594"/>
                </a:moveTo>
                <a:cubicBezTo>
                  <a:pt x="5986" y="3193"/>
                  <a:pt x="5986" y="2795"/>
                  <a:pt x="5986" y="2395"/>
                </a:cubicBezTo>
                <a:cubicBezTo>
                  <a:pt x="5789" y="2395"/>
                  <a:pt x="5595" y="2395"/>
                  <a:pt x="5402" y="2395"/>
                </a:cubicBezTo>
                <a:cubicBezTo>
                  <a:pt x="5343" y="2153"/>
                  <a:pt x="5246" y="1925"/>
                  <a:pt x="5122" y="1717"/>
                </a:cubicBezTo>
                <a:cubicBezTo>
                  <a:pt x="5257" y="1589"/>
                  <a:pt x="5395" y="1458"/>
                  <a:pt x="5533" y="1330"/>
                </a:cubicBezTo>
                <a:cubicBezTo>
                  <a:pt x="5232" y="1029"/>
                  <a:pt x="4956" y="753"/>
                  <a:pt x="4666" y="463"/>
                </a:cubicBezTo>
                <a:cubicBezTo>
                  <a:pt x="4541" y="597"/>
                  <a:pt x="4410" y="736"/>
                  <a:pt x="4282" y="870"/>
                </a:cubicBezTo>
                <a:cubicBezTo>
                  <a:pt x="4071" y="743"/>
                  <a:pt x="3836" y="642"/>
                  <a:pt x="3591" y="584"/>
                </a:cubicBezTo>
                <a:cubicBezTo>
                  <a:pt x="3591" y="397"/>
                  <a:pt x="3591" y="197"/>
                  <a:pt x="3591" y="0"/>
                </a:cubicBezTo>
                <a:cubicBezTo>
                  <a:pt x="3190" y="0"/>
                  <a:pt x="2793" y="0"/>
                  <a:pt x="2392" y="0"/>
                </a:cubicBezTo>
                <a:cubicBezTo>
                  <a:pt x="2392" y="197"/>
                  <a:pt x="2392" y="390"/>
                  <a:pt x="2392" y="587"/>
                </a:cubicBezTo>
                <a:cubicBezTo>
                  <a:pt x="2150" y="649"/>
                  <a:pt x="1918" y="746"/>
                  <a:pt x="1711" y="870"/>
                </a:cubicBezTo>
                <a:cubicBezTo>
                  <a:pt x="1586" y="736"/>
                  <a:pt x="1452" y="594"/>
                  <a:pt x="1327" y="456"/>
                </a:cubicBezTo>
                <a:cubicBezTo>
                  <a:pt x="1023" y="753"/>
                  <a:pt x="747" y="1029"/>
                  <a:pt x="453" y="1323"/>
                </a:cubicBezTo>
                <a:cubicBezTo>
                  <a:pt x="588" y="1451"/>
                  <a:pt x="729" y="1582"/>
                  <a:pt x="868" y="1710"/>
                </a:cubicBezTo>
                <a:cubicBezTo>
                  <a:pt x="740" y="1921"/>
                  <a:pt x="646" y="2149"/>
                  <a:pt x="584" y="2395"/>
                </a:cubicBezTo>
                <a:cubicBezTo>
                  <a:pt x="398" y="2395"/>
                  <a:pt x="201" y="2395"/>
                  <a:pt x="0" y="2395"/>
                </a:cubicBezTo>
                <a:cubicBezTo>
                  <a:pt x="0" y="2795"/>
                  <a:pt x="0" y="3183"/>
                  <a:pt x="0" y="3587"/>
                </a:cubicBezTo>
                <a:cubicBezTo>
                  <a:pt x="197" y="3587"/>
                  <a:pt x="391" y="3587"/>
                  <a:pt x="584" y="3587"/>
                </a:cubicBezTo>
                <a:cubicBezTo>
                  <a:pt x="646" y="3832"/>
                  <a:pt x="743" y="4064"/>
                  <a:pt x="871" y="4275"/>
                </a:cubicBezTo>
                <a:cubicBezTo>
                  <a:pt x="733" y="4396"/>
                  <a:pt x="584" y="4527"/>
                  <a:pt x="442" y="4651"/>
                </a:cubicBezTo>
                <a:cubicBezTo>
                  <a:pt x="750" y="4959"/>
                  <a:pt x="1027" y="5235"/>
                  <a:pt x="1320" y="5529"/>
                </a:cubicBezTo>
                <a:cubicBezTo>
                  <a:pt x="1448" y="5391"/>
                  <a:pt x="1583" y="5249"/>
                  <a:pt x="1711" y="5114"/>
                </a:cubicBezTo>
                <a:cubicBezTo>
                  <a:pt x="1918" y="5242"/>
                  <a:pt x="2150" y="5336"/>
                  <a:pt x="2392" y="5398"/>
                </a:cubicBezTo>
                <a:cubicBezTo>
                  <a:pt x="2392" y="5584"/>
                  <a:pt x="2392" y="5781"/>
                  <a:pt x="2392" y="5985"/>
                </a:cubicBezTo>
                <a:cubicBezTo>
                  <a:pt x="2793" y="5985"/>
                  <a:pt x="3180" y="5985"/>
                  <a:pt x="3584" y="5985"/>
                </a:cubicBezTo>
                <a:cubicBezTo>
                  <a:pt x="3584" y="5788"/>
                  <a:pt x="3584" y="5591"/>
                  <a:pt x="3584" y="5401"/>
                </a:cubicBezTo>
                <a:cubicBezTo>
                  <a:pt x="3833" y="5343"/>
                  <a:pt x="4064" y="5242"/>
                  <a:pt x="4279" y="5114"/>
                </a:cubicBezTo>
                <a:cubicBezTo>
                  <a:pt x="4403" y="5253"/>
                  <a:pt x="4534" y="5394"/>
                  <a:pt x="4662" y="5533"/>
                </a:cubicBezTo>
                <a:cubicBezTo>
                  <a:pt x="4956" y="5239"/>
                  <a:pt x="5232" y="4959"/>
                  <a:pt x="5523" y="4669"/>
                </a:cubicBezTo>
                <a:cubicBezTo>
                  <a:pt x="5388" y="4541"/>
                  <a:pt x="5246" y="4409"/>
                  <a:pt x="5112" y="4285"/>
                </a:cubicBezTo>
                <a:cubicBezTo>
                  <a:pt x="5239" y="4074"/>
                  <a:pt x="5340" y="3843"/>
                  <a:pt x="5402" y="3594"/>
                </a:cubicBezTo>
                <a:cubicBezTo>
                  <a:pt x="5588" y="3594"/>
                  <a:pt x="5785" y="3594"/>
                  <a:pt x="5986" y="359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nvGrpSpPr>
          <p:cNvPr id="54" name="Group 53">
            <a:extLst>
              <a:ext uri="{FF2B5EF4-FFF2-40B4-BE49-F238E27FC236}">
                <a16:creationId xmlns:a16="http://schemas.microsoft.com/office/drawing/2014/main" id="{FFA6E6C5-9980-4146-B914-DE87CC4C9CE1}"/>
              </a:ext>
            </a:extLst>
          </p:cNvPr>
          <p:cNvGrpSpPr/>
          <p:nvPr/>
        </p:nvGrpSpPr>
        <p:grpSpPr>
          <a:xfrm>
            <a:off x="5593773" y="5981427"/>
            <a:ext cx="548278" cy="539010"/>
            <a:chOff x="10832823" y="3353836"/>
            <a:chExt cx="537576" cy="528488"/>
          </a:xfrm>
        </p:grpSpPr>
        <p:sp>
          <p:nvSpPr>
            <p:cNvPr id="55" name="Oval 54">
              <a:extLst>
                <a:ext uri="{FF2B5EF4-FFF2-40B4-BE49-F238E27FC236}">
                  <a16:creationId xmlns:a16="http://schemas.microsoft.com/office/drawing/2014/main" id="{EE7BA596-B755-4A60-AAF4-36AC991FCE3C}"/>
                </a:ext>
              </a:extLst>
            </p:cNvPr>
            <p:cNvSpPr>
              <a:spLocks noChangeArrowheads="1"/>
            </p:cNvSpPr>
            <p:nvPr/>
          </p:nvSpPr>
          <p:spPr bwMode="auto">
            <a:xfrm>
              <a:off x="10943701" y="3353836"/>
              <a:ext cx="426698" cy="426698"/>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56" name="Freeform 14">
              <a:extLst>
                <a:ext uri="{FF2B5EF4-FFF2-40B4-BE49-F238E27FC236}">
                  <a16:creationId xmlns:a16="http://schemas.microsoft.com/office/drawing/2014/main" id="{33868724-099A-47AD-8EFC-5329A6307A15}"/>
                </a:ext>
              </a:extLst>
            </p:cNvPr>
            <p:cNvSpPr>
              <a:spLocks/>
            </p:cNvSpPr>
            <p:nvPr/>
          </p:nvSpPr>
          <p:spPr bwMode="auto">
            <a:xfrm>
              <a:off x="10832823" y="3702829"/>
              <a:ext cx="179495" cy="179495"/>
            </a:xfrm>
            <a:custGeom>
              <a:avLst/>
              <a:gdLst>
                <a:gd name="T0" fmla="*/ 1224 w 1980"/>
                <a:gd name="T1" fmla="*/ 0 h 1977"/>
                <a:gd name="T2" fmla="*/ 218 w 1980"/>
                <a:gd name="T3" fmla="*/ 985 h 1977"/>
                <a:gd name="T4" fmla="*/ 211 w 1980"/>
                <a:gd name="T5" fmla="*/ 1752 h 1977"/>
                <a:gd name="T6" fmla="*/ 218 w 1980"/>
                <a:gd name="T7" fmla="*/ 1759 h 1977"/>
                <a:gd name="T8" fmla="*/ 985 w 1980"/>
                <a:gd name="T9" fmla="*/ 1766 h 1977"/>
                <a:gd name="T10" fmla="*/ 1980 w 1980"/>
                <a:gd name="T11" fmla="*/ 788 h 1977"/>
                <a:gd name="T12" fmla="*/ 1224 w 1980"/>
                <a:gd name="T13" fmla="*/ 0 h 1977"/>
              </a:gdLst>
              <a:ahLst/>
              <a:cxnLst>
                <a:cxn ang="0">
                  <a:pos x="T0" y="T1"/>
                </a:cxn>
                <a:cxn ang="0">
                  <a:pos x="T2" y="T3"/>
                </a:cxn>
                <a:cxn ang="0">
                  <a:pos x="T4" y="T5"/>
                </a:cxn>
                <a:cxn ang="0">
                  <a:pos x="T6" y="T7"/>
                </a:cxn>
                <a:cxn ang="0">
                  <a:pos x="T8" y="T9"/>
                </a:cxn>
                <a:cxn ang="0">
                  <a:pos x="T10" y="T11"/>
                </a:cxn>
                <a:cxn ang="0">
                  <a:pos x="T12" y="T13"/>
                </a:cxn>
              </a:cxnLst>
              <a:rect l="0" t="0" r="r" b="b"/>
              <a:pathLst>
                <a:path w="1980" h="1977">
                  <a:moveTo>
                    <a:pt x="1224" y="0"/>
                  </a:moveTo>
                  <a:cubicBezTo>
                    <a:pt x="218" y="985"/>
                    <a:pt x="218" y="985"/>
                    <a:pt x="218" y="985"/>
                  </a:cubicBezTo>
                  <a:cubicBezTo>
                    <a:pt x="4" y="1196"/>
                    <a:pt x="0" y="1538"/>
                    <a:pt x="211" y="1752"/>
                  </a:cubicBezTo>
                  <a:cubicBezTo>
                    <a:pt x="218" y="1759"/>
                    <a:pt x="218" y="1759"/>
                    <a:pt x="218" y="1759"/>
                  </a:cubicBezTo>
                  <a:cubicBezTo>
                    <a:pt x="429" y="1974"/>
                    <a:pt x="771" y="1977"/>
                    <a:pt x="985" y="1766"/>
                  </a:cubicBezTo>
                  <a:cubicBezTo>
                    <a:pt x="1980" y="788"/>
                    <a:pt x="1980" y="788"/>
                    <a:pt x="1980" y="788"/>
                  </a:cubicBezTo>
                  <a:cubicBezTo>
                    <a:pt x="1683" y="581"/>
                    <a:pt x="1424" y="315"/>
                    <a:pt x="1224"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58" name="Title 57">
            <a:extLst>
              <a:ext uri="{FF2B5EF4-FFF2-40B4-BE49-F238E27FC236}">
                <a16:creationId xmlns:a16="http://schemas.microsoft.com/office/drawing/2014/main" id="{08F2BA13-A06D-49EA-9FF2-B9ED9653FC1D}"/>
              </a:ext>
            </a:extLst>
          </p:cNvPr>
          <p:cNvSpPr>
            <a:spLocks noGrp="1"/>
          </p:cNvSpPr>
          <p:nvPr>
            <p:ph type="title"/>
          </p:nvPr>
        </p:nvSpPr>
        <p:spPr>
          <a:xfrm>
            <a:off x="477022" y="141288"/>
            <a:ext cx="10008415" cy="849463"/>
          </a:xfrm>
          <a:prstGeom prst="rect">
            <a:avLst/>
          </a:prstGeom>
        </p:spPr>
        <p:txBody>
          <a:bodyPr wrap="square">
            <a:spAutoFit/>
          </a:bodyPr>
          <a:lstStyle/>
          <a:p>
            <a:r>
              <a:rPr lang="en-US" sz="4600" dirty="0"/>
              <a:t>Why Microsoft Cognitive Services ?</a:t>
            </a:r>
            <a:endParaRPr lang="en-GB" sz="4600" dirty="0"/>
          </a:p>
        </p:txBody>
      </p:sp>
      <p:sp>
        <p:nvSpPr>
          <p:cNvPr id="73" name="Text Placeholder 14">
            <a:extLst>
              <a:ext uri="{FF2B5EF4-FFF2-40B4-BE49-F238E27FC236}">
                <a16:creationId xmlns:a16="http://schemas.microsoft.com/office/drawing/2014/main" id="{4EA8B5D6-473B-4782-9CEE-DDCC44D97154}"/>
              </a:ext>
            </a:extLst>
          </p:cNvPr>
          <p:cNvSpPr txBox="1">
            <a:spLocks/>
          </p:cNvSpPr>
          <p:nvPr/>
        </p:nvSpPr>
        <p:spPr>
          <a:xfrm>
            <a:off x="399144" y="2433361"/>
            <a:ext cx="3961992" cy="1420634"/>
          </a:xfrm>
          <a:prstGeom prst="rect">
            <a:avLst/>
          </a:prstGeom>
        </p:spPr>
        <p:txBody>
          <a:bodyPr vert="horz" wrap="square" lIns="146283" tIns="91427" rIns="146283" bIns="9142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Roll your own with REST APIs</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Simple to </a:t>
            </a:r>
            <a:r>
              <a:rPr lang="en-US" sz="1632" dirty="0">
                <a:gradFill>
                  <a:gsLst>
                    <a:gs pos="1250">
                      <a:srgbClr val="505050"/>
                    </a:gs>
                    <a:gs pos="100000">
                      <a:srgbClr val="505050"/>
                    </a:gs>
                  </a:gsLst>
                  <a:lin ang="5400000" scaled="0"/>
                </a:gradFill>
                <a:latin typeface="Segoe UI"/>
                <a:cs typeface="Segoe UI Semilight" panose="020B0402040204020203" pitchFamily="34" charset="0"/>
              </a:rPr>
              <a:t>use</a:t>
            </a: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 just a few lines </a:t>
            </a:r>
            <a:b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b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of code required</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endPar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endParaRPr>
          </a:p>
        </p:txBody>
      </p:sp>
      <p:sp>
        <p:nvSpPr>
          <p:cNvPr id="74" name="Text Placeholder 14">
            <a:extLst>
              <a:ext uri="{FF2B5EF4-FFF2-40B4-BE49-F238E27FC236}">
                <a16:creationId xmlns:a16="http://schemas.microsoft.com/office/drawing/2014/main" id="{F8EAF468-2C83-4BB6-85CE-8B5E9E60AEB6}"/>
              </a:ext>
            </a:extLst>
          </p:cNvPr>
          <p:cNvSpPr txBox="1">
            <a:spLocks/>
          </p:cNvSpPr>
          <p:nvPr/>
        </p:nvSpPr>
        <p:spPr>
          <a:xfrm>
            <a:off x="4333835" y="2431886"/>
            <a:ext cx="3513427" cy="1651158"/>
          </a:xfrm>
          <a:prstGeom prst="rect">
            <a:avLst/>
          </a:prstGeom>
        </p:spPr>
        <p:txBody>
          <a:bodyPr vert="horz" wrap="square" lIns="146283" tIns="91427" rIns="146283" bIns="9142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Make the same API code call on iOS, Android, and Windows</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Integrate into the language </a:t>
            </a:r>
            <a:b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b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and platform of your choice</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endPar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endParaRPr>
          </a:p>
        </p:txBody>
      </p:sp>
      <p:sp>
        <p:nvSpPr>
          <p:cNvPr id="75" name="Text Placeholder 14">
            <a:extLst>
              <a:ext uri="{FF2B5EF4-FFF2-40B4-BE49-F238E27FC236}">
                <a16:creationId xmlns:a16="http://schemas.microsoft.com/office/drawing/2014/main" id="{8093B5CD-B83D-491A-880A-968595F6A2BA}"/>
              </a:ext>
            </a:extLst>
          </p:cNvPr>
          <p:cNvSpPr txBox="1">
            <a:spLocks/>
          </p:cNvSpPr>
          <p:nvPr/>
        </p:nvSpPr>
        <p:spPr>
          <a:xfrm>
            <a:off x="8153322" y="2433361"/>
            <a:ext cx="4053353" cy="2269155"/>
          </a:xfrm>
          <a:prstGeom prst="rect">
            <a:avLst/>
          </a:prstGeom>
        </p:spPr>
        <p:txBody>
          <a:bodyPr vert="horz" wrap="square" lIns="146283" tIns="91427" rIns="146283" bIns="9142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Built by experts in their field from Microsoft Research, Bing, and Azure Machine Learning</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r>
              <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rPr>
              <a:t>Quality documentation, sample code, and community support</a:t>
            </a: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endPar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endParaRPr>
          </a:p>
          <a:p>
            <a:pPr marL="0" marR="0" lvl="0" indent="0" algn="l" defTabSz="951304" rtl="0" eaLnBrk="1" fontAlgn="auto" latinLnBrk="0" hangingPunct="1">
              <a:lnSpc>
                <a:spcPct val="90000"/>
              </a:lnSpc>
              <a:spcBef>
                <a:spcPts val="600"/>
              </a:spcBef>
              <a:spcAft>
                <a:spcPts val="600"/>
              </a:spcAft>
              <a:buClrTx/>
              <a:buSzPct val="90000"/>
              <a:buFont typeface="Arial" pitchFamily="34" charset="0"/>
              <a:buNone/>
              <a:tabLst/>
              <a:defRPr/>
            </a:pPr>
            <a:endParaRPr kumimoji="0" lang="en-US" sz="1632"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Segoe UI Semilight" panose="020B0402040204020203" pitchFamily="34" charset="0"/>
            </a:endParaRPr>
          </a:p>
        </p:txBody>
      </p:sp>
      <p:grpSp>
        <p:nvGrpSpPr>
          <p:cNvPr id="76" name="Group 75">
            <a:extLst>
              <a:ext uri="{FF2B5EF4-FFF2-40B4-BE49-F238E27FC236}">
                <a16:creationId xmlns:a16="http://schemas.microsoft.com/office/drawing/2014/main" id="{52293B28-47BD-4724-A682-27E5156F8C9C}"/>
              </a:ext>
            </a:extLst>
          </p:cNvPr>
          <p:cNvGrpSpPr/>
          <p:nvPr/>
        </p:nvGrpSpPr>
        <p:grpSpPr>
          <a:xfrm>
            <a:off x="4855184" y="5001507"/>
            <a:ext cx="2701838" cy="382257"/>
            <a:chOff x="4708300" y="6295658"/>
            <a:chExt cx="2649101" cy="374796"/>
          </a:xfrm>
        </p:grpSpPr>
        <p:pic>
          <p:nvPicPr>
            <p:cNvPr id="104" name="Picture 103">
              <a:extLst>
                <a:ext uri="{FF2B5EF4-FFF2-40B4-BE49-F238E27FC236}">
                  <a16:creationId xmlns:a16="http://schemas.microsoft.com/office/drawing/2014/main" id="{896F3207-1E86-4D21-9D65-1E8A87276AB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b="11922"/>
            <a:stretch/>
          </p:blipFill>
          <p:spPr>
            <a:xfrm>
              <a:off x="4708300" y="6354134"/>
              <a:ext cx="1211252" cy="316320"/>
            </a:xfrm>
            <a:prstGeom prst="rect">
              <a:avLst/>
            </a:prstGeom>
          </p:spPr>
        </p:pic>
        <p:pic>
          <p:nvPicPr>
            <p:cNvPr id="105" name="Picture 104">
              <a:extLst>
                <a:ext uri="{FF2B5EF4-FFF2-40B4-BE49-F238E27FC236}">
                  <a16:creationId xmlns:a16="http://schemas.microsoft.com/office/drawing/2014/main" id="{3CAEA33F-2247-4CDB-A985-D0E646139B82}"/>
                </a:ext>
              </a:extLst>
            </p:cNvPr>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247311" y="6295658"/>
              <a:ext cx="1110090" cy="298614"/>
            </a:xfrm>
            <a:prstGeom prst="rect">
              <a:avLst/>
            </a:prstGeom>
          </p:spPr>
        </p:pic>
      </p:grpSp>
      <p:grpSp>
        <p:nvGrpSpPr>
          <p:cNvPr id="77" name="Group 76">
            <a:extLst>
              <a:ext uri="{FF2B5EF4-FFF2-40B4-BE49-F238E27FC236}">
                <a16:creationId xmlns:a16="http://schemas.microsoft.com/office/drawing/2014/main" id="{22D01A0F-EDDB-4C10-AD1A-32D5BD5D330B}"/>
              </a:ext>
            </a:extLst>
          </p:cNvPr>
          <p:cNvGrpSpPr/>
          <p:nvPr/>
        </p:nvGrpSpPr>
        <p:grpSpPr>
          <a:xfrm>
            <a:off x="9056840" y="4515988"/>
            <a:ext cx="2165141" cy="385860"/>
            <a:chOff x="8446309" y="5819616"/>
            <a:chExt cx="2122879" cy="378328"/>
          </a:xfrm>
        </p:grpSpPr>
        <p:pic>
          <p:nvPicPr>
            <p:cNvPr id="102" name="Picture 101">
              <a:extLst>
                <a:ext uri="{FF2B5EF4-FFF2-40B4-BE49-F238E27FC236}">
                  <a16:creationId xmlns:a16="http://schemas.microsoft.com/office/drawing/2014/main" id="{C3A95B41-E523-4DAE-89F8-24F76018FE55}"/>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100000"/>
                      </a14:imgEffect>
                    </a14:imgLayer>
                  </a14:imgProps>
                </a:ext>
              </a:extLst>
            </a:blip>
            <a:stretch>
              <a:fillRect/>
            </a:stretch>
          </p:blipFill>
          <p:spPr>
            <a:xfrm>
              <a:off x="8446309" y="5819616"/>
              <a:ext cx="922751" cy="378328"/>
            </a:xfrm>
            <a:prstGeom prst="rect">
              <a:avLst/>
            </a:prstGeom>
            <a:noFill/>
          </p:spPr>
        </p:pic>
        <p:pic>
          <p:nvPicPr>
            <p:cNvPr id="103" name="Picture 102">
              <a:extLst>
                <a:ext uri="{FF2B5EF4-FFF2-40B4-BE49-F238E27FC236}">
                  <a16:creationId xmlns:a16="http://schemas.microsoft.com/office/drawing/2014/main" id="{0F024013-A492-4305-A31D-AC2376498C02}"/>
                </a:ext>
              </a:extLst>
            </p:cNvPr>
            <p:cNvPicPr>
              <a:picLocks noChangeAspect="1"/>
            </p:cNvPicPr>
            <p:nvPr/>
          </p:nvPicPr>
          <p:blipFill rotWithShape="1">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rcRect t="30800" b="30800"/>
            <a:stretch/>
          </p:blipFill>
          <p:spPr>
            <a:xfrm>
              <a:off x="9503481" y="5823349"/>
              <a:ext cx="1065707" cy="306921"/>
            </a:xfrm>
            <a:prstGeom prst="rect">
              <a:avLst/>
            </a:prstGeom>
          </p:spPr>
        </p:pic>
      </p:grpSp>
      <p:grpSp>
        <p:nvGrpSpPr>
          <p:cNvPr id="78" name="Group 77">
            <a:extLst>
              <a:ext uri="{FF2B5EF4-FFF2-40B4-BE49-F238E27FC236}">
                <a16:creationId xmlns:a16="http://schemas.microsoft.com/office/drawing/2014/main" id="{694DB7EF-FD5A-48EC-817E-16DECCEE0628}"/>
              </a:ext>
            </a:extLst>
          </p:cNvPr>
          <p:cNvGrpSpPr/>
          <p:nvPr/>
        </p:nvGrpSpPr>
        <p:grpSpPr>
          <a:xfrm>
            <a:off x="8569896" y="4919847"/>
            <a:ext cx="3139013" cy="432159"/>
            <a:chOff x="8157755" y="6215592"/>
            <a:chExt cx="3077744" cy="423724"/>
          </a:xfrm>
        </p:grpSpPr>
        <p:pic>
          <p:nvPicPr>
            <p:cNvPr id="100" name="Picture 99">
              <a:extLst>
                <a:ext uri="{FF2B5EF4-FFF2-40B4-BE49-F238E27FC236}">
                  <a16:creationId xmlns:a16="http://schemas.microsoft.com/office/drawing/2014/main" id="{009974CB-0BAF-43A1-851B-B06B6306DF9F}"/>
                </a:ext>
              </a:extLst>
            </p:cNvPr>
            <p:cNvPicPr>
              <a:picLocks noChangeAspect="1"/>
            </p:cNvPicPr>
            <p:nvPr/>
          </p:nvPicPr>
          <p:blipFill>
            <a:blip r:embed="rId11" cstate="print">
              <a:extLst>
                <a:ext uri="{BEBA8EAE-BF5A-486C-A8C5-ECC9F3942E4B}">
                  <a14:imgProps xmlns:a14="http://schemas.microsoft.com/office/drawing/2010/main">
                    <a14:imgLayer r:embed="rId12">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8157755" y="6278870"/>
              <a:ext cx="1441785" cy="360446"/>
            </a:xfrm>
            <a:prstGeom prst="rect">
              <a:avLst/>
            </a:prstGeom>
          </p:spPr>
        </p:pic>
        <p:pic>
          <p:nvPicPr>
            <p:cNvPr id="101" name="Picture 100">
              <a:extLst>
                <a:ext uri="{FF2B5EF4-FFF2-40B4-BE49-F238E27FC236}">
                  <a16:creationId xmlns:a16="http://schemas.microsoft.com/office/drawing/2014/main" id="{E5A86877-B9B9-4846-BE77-35F40DCA663E}"/>
                </a:ext>
              </a:extLst>
            </p:cNvPr>
            <p:cNvPicPr>
              <a:picLocks noChangeAspect="1"/>
            </p:cNvPicPr>
            <p:nvPr/>
          </p:nvPicPr>
          <p:blipFill>
            <a:blip r:embed="rId13" cstate="print">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771302" y="6215592"/>
              <a:ext cx="1464197" cy="367479"/>
            </a:xfrm>
            <a:prstGeom prst="rect">
              <a:avLst/>
            </a:prstGeom>
          </p:spPr>
        </p:pic>
      </p:grpSp>
      <p:cxnSp>
        <p:nvCxnSpPr>
          <p:cNvPr id="79" name="Straight Connector 78">
            <a:extLst>
              <a:ext uri="{FF2B5EF4-FFF2-40B4-BE49-F238E27FC236}">
                <a16:creationId xmlns:a16="http://schemas.microsoft.com/office/drawing/2014/main" id="{47EBA67D-F0E1-40D4-9D45-F27DB9C3FA99}"/>
              </a:ext>
            </a:extLst>
          </p:cNvPr>
          <p:cNvCxnSpPr/>
          <p:nvPr/>
        </p:nvCxnSpPr>
        <p:spPr>
          <a:xfrm>
            <a:off x="352832" y="4357641"/>
            <a:ext cx="3839935"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1E99ABB-5A58-484B-9CB0-EC10D9326C33}"/>
              </a:ext>
            </a:extLst>
          </p:cNvPr>
          <p:cNvCxnSpPr/>
          <p:nvPr/>
        </p:nvCxnSpPr>
        <p:spPr>
          <a:xfrm>
            <a:off x="4286135" y="4357641"/>
            <a:ext cx="3839935"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84D2B96-769D-44C5-B86F-DFA8A6294282}"/>
              </a:ext>
            </a:extLst>
          </p:cNvPr>
          <p:cNvCxnSpPr/>
          <p:nvPr/>
        </p:nvCxnSpPr>
        <p:spPr>
          <a:xfrm>
            <a:off x="8219437" y="4357641"/>
            <a:ext cx="3839935" cy="0"/>
          </a:xfrm>
          <a:prstGeom prst="line">
            <a:avLst/>
          </a:prstGeom>
          <a:ln w="1905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82" name="TextBox 7">
            <a:extLst>
              <a:ext uri="{FF2B5EF4-FFF2-40B4-BE49-F238E27FC236}">
                <a16:creationId xmlns:a16="http://schemas.microsoft.com/office/drawing/2014/main" id="{3FEA1B66-F98E-4F44-8786-6655F98E4BE0}"/>
              </a:ext>
            </a:extLst>
          </p:cNvPr>
          <p:cNvSpPr txBox="1"/>
          <p:nvPr/>
        </p:nvSpPr>
        <p:spPr>
          <a:xfrm>
            <a:off x="1818229" y="1892527"/>
            <a:ext cx="776911" cy="47837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Segoe UI Semilight" panose="020B0402040204020203" pitchFamily="34" charset="0"/>
              </a:rPr>
              <a:t>Easy</a:t>
            </a:r>
          </a:p>
        </p:txBody>
      </p:sp>
      <p:sp>
        <p:nvSpPr>
          <p:cNvPr id="83" name="TextBox 25">
            <a:extLst>
              <a:ext uri="{FF2B5EF4-FFF2-40B4-BE49-F238E27FC236}">
                <a16:creationId xmlns:a16="http://schemas.microsoft.com/office/drawing/2014/main" id="{DE06B22F-652A-41A6-96A0-B888090B5599}"/>
              </a:ext>
            </a:extLst>
          </p:cNvPr>
          <p:cNvSpPr txBox="1"/>
          <p:nvPr/>
        </p:nvSpPr>
        <p:spPr>
          <a:xfrm>
            <a:off x="5554523" y="1910533"/>
            <a:ext cx="1170926" cy="47837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Segoe UI Semilight" panose="020B0402040204020203" pitchFamily="34" charset="0"/>
              </a:rPr>
              <a:t>Flexible</a:t>
            </a:r>
          </a:p>
        </p:txBody>
      </p:sp>
      <p:sp>
        <p:nvSpPr>
          <p:cNvPr id="84" name="TextBox 26">
            <a:extLst>
              <a:ext uri="{FF2B5EF4-FFF2-40B4-BE49-F238E27FC236}">
                <a16:creationId xmlns:a16="http://schemas.microsoft.com/office/drawing/2014/main" id="{6014EA2D-0F1F-41BE-84F5-A6AEBA126210}"/>
              </a:ext>
            </a:extLst>
          </p:cNvPr>
          <p:cNvSpPr txBox="1"/>
          <p:nvPr/>
        </p:nvSpPr>
        <p:spPr>
          <a:xfrm>
            <a:off x="9536056" y="1903608"/>
            <a:ext cx="1074466" cy="478376"/>
          </a:xfrm>
          <a:prstGeom prst="rect">
            <a:avLst/>
          </a:prstGeom>
          <a:noFill/>
        </p:spPr>
        <p:txBody>
          <a:bodyPr wrap="none"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100000"/>
              </a:lnSpc>
              <a:spcBef>
                <a:spcPts val="0"/>
              </a:spcBef>
              <a:spcAft>
                <a:spcPts val="0"/>
              </a:spcAft>
              <a:buClrTx/>
              <a:buSzTx/>
              <a:buFontTx/>
              <a:buNone/>
              <a:tabLst/>
              <a:defRPr/>
            </a:pPr>
            <a:r>
              <a:rPr kumimoji="0" lang="en-US" sz="2448" b="0" i="0" u="none" strike="noStrike" kern="0" cap="none" spc="0" normalizeH="0" baseline="0" noProof="0" dirty="0">
                <a:ln>
                  <a:noFill/>
                </a:ln>
                <a:gradFill>
                  <a:gsLst>
                    <a:gs pos="2917">
                      <a:srgbClr val="505050"/>
                    </a:gs>
                    <a:gs pos="30000">
                      <a:srgbClr val="505050"/>
                    </a:gs>
                  </a:gsLst>
                  <a:lin ang="5400000" scaled="0"/>
                </a:gradFill>
                <a:effectLst/>
                <a:uLnTx/>
                <a:uFillTx/>
                <a:latin typeface="Segoe UI Light"/>
                <a:ea typeface="+mn-ea"/>
                <a:cs typeface="Segoe UI Semilight" panose="020B0402040204020203" pitchFamily="34" charset="0"/>
              </a:rPr>
              <a:t>Tested</a:t>
            </a:r>
          </a:p>
        </p:txBody>
      </p:sp>
      <p:grpSp>
        <p:nvGrpSpPr>
          <p:cNvPr id="85" name="Group 84">
            <a:extLst>
              <a:ext uri="{FF2B5EF4-FFF2-40B4-BE49-F238E27FC236}">
                <a16:creationId xmlns:a16="http://schemas.microsoft.com/office/drawing/2014/main" id="{8DC55D9E-A724-4F97-B43E-BEF09D2621F5}"/>
              </a:ext>
            </a:extLst>
          </p:cNvPr>
          <p:cNvGrpSpPr/>
          <p:nvPr/>
        </p:nvGrpSpPr>
        <p:grpSpPr>
          <a:xfrm>
            <a:off x="5240691" y="4568011"/>
            <a:ext cx="1930834" cy="402266"/>
            <a:chOff x="4718671" y="5870624"/>
            <a:chExt cx="1893144" cy="394414"/>
          </a:xfrm>
        </p:grpSpPr>
        <p:sp>
          <p:nvSpPr>
            <p:cNvPr id="95" name="Freeform 11">
              <a:extLst>
                <a:ext uri="{FF2B5EF4-FFF2-40B4-BE49-F238E27FC236}">
                  <a16:creationId xmlns:a16="http://schemas.microsoft.com/office/drawing/2014/main" id="{D348D2DE-04D4-44B7-978B-AC21E05608BC}"/>
                </a:ext>
              </a:extLst>
            </p:cNvPr>
            <p:cNvSpPr>
              <a:spLocks noEditPoints="1"/>
            </p:cNvSpPr>
            <p:nvPr/>
          </p:nvSpPr>
          <p:spPr bwMode="black">
            <a:xfrm>
              <a:off x="5488487" y="5870624"/>
              <a:ext cx="320356" cy="394414"/>
            </a:xfrm>
            <a:custGeom>
              <a:avLst/>
              <a:gdLst>
                <a:gd name="T0" fmla="*/ 574 w 618"/>
                <a:gd name="T1" fmla="*/ 227 h 723"/>
                <a:gd name="T2" fmla="*/ 530 w 618"/>
                <a:gd name="T3" fmla="*/ 272 h 723"/>
                <a:gd name="T4" fmla="*/ 530 w 618"/>
                <a:gd name="T5" fmla="*/ 446 h 723"/>
                <a:gd name="T6" fmla="*/ 574 w 618"/>
                <a:gd name="T7" fmla="*/ 491 h 723"/>
                <a:gd name="T8" fmla="*/ 618 w 618"/>
                <a:gd name="T9" fmla="*/ 446 h 723"/>
                <a:gd name="T10" fmla="*/ 618 w 618"/>
                <a:gd name="T11" fmla="*/ 272 h 723"/>
                <a:gd name="T12" fmla="*/ 574 w 618"/>
                <a:gd name="T13" fmla="*/ 227 h 723"/>
                <a:gd name="T14" fmla="*/ 44 w 618"/>
                <a:gd name="T15" fmla="*/ 227 h 723"/>
                <a:gd name="T16" fmla="*/ 0 w 618"/>
                <a:gd name="T17" fmla="*/ 272 h 723"/>
                <a:gd name="T18" fmla="*/ 0 w 618"/>
                <a:gd name="T19" fmla="*/ 446 h 723"/>
                <a:gd name="T20" fmla="*/ 44 w 618"/>
                <a:gd name="T21" fmla="*/ 491 h 723"/>
                <a:gd name="T22" fmla="*/ 88 w 618"/>
                <a:gd name="T23" fmla="*/ 446 h 723"/>
                <a:gd name="T24" fmla="*/ 88 w 618"/>
                <a:gd name="T25" fmla="*/ 272 h 723"/>
                <a:gd name="T26" fmla="*/ 44 w 618"/>
                <a:gd name="T27" fmla="*/ 227 h 723"/>
                <a:gd name="T28" fmla="*/ 505 w 618"/>
                <a:gd name="T29" fmla="*/ 228 h 723"/>
                <a:gd name="T30" fmla="*/ 505 w 618"/>
                <a:gd name="T31" fmla="*/ 547 h 723"/>
                <a:gd name="T32" fmla="*/ 471 w 618"/>
                <a:gd name="T33" fmla="*/ 581 h 723"/>
                <a:gd name="T34" fmla="*/ 432 w 618"/>
                <a:gd name="T35" fmla="*/ 581 h 723"/>
                <a:gd name="T36" fmla="*/ 432 w 618"/>
                <a:gd name="T37" fmla="*/ 678 h 723"/>
                <a:gd name="T38" fmla="*/ 388 w 618"/>
                <a:gd name="T39" fmla="*/ 723 h 723"/>
                <a:gd name="T40" fmla="*/ 344 w 618"/>
                <a:gd name="T41" fmla="*/ 678 h 723"/>
                <a:gd name="T42" fmla="*/ 344 w 618"/>
                <a:gd name="T43" fmla="*/ 581 h 723"/>
                <a:gd name="T44" fmla="*/ 276 w 618"/>
                <a:gd name="T45" fmla="*/ 581 h 723"/>
                <a:gd name="T46" fmla="*/ 276 w 618"/>
                <a:gd name="T47" fmla="*/ 678 h 723"/>
                <a:gd name="T48" fmla="*/ 232 w 618"/>
                <a:gd name="T49" fmla="*/ 723 h 723"/>
                <a:gd name="T50" fmla="*/ 188 w 618"/>
                <a:gd name="T51" fmla="*/ 678 h 723"/>
                <a:gd name="T52" fmla="*/ 188 w 618"/>
                <a:gd name="T53" fmla="*/ 581 h 723"/>
                <a:gd name="T54" fmla="*/ 149 w 618"/>
                <a:gd name="T55" fmla="*/ 581 h 723"/>
                <a:gd name="T56" fmla="*/ 115 w 618"/>
                <a:gd name="T57" fmla="*/ 547 h 723"/>
                <a:gd name="T58" fmla="*/ 115 w 618"/>
                <a:gd name="T59" fmla="*/ 228 h 723"/>
                <a:gd name="T60" fmla="*/ 505 w 618"/>
                <a:gd name="T61" fmla="*/ 228 h 723"/>
                <a:gd name="T62" fmla="*/ 402 w 618"/>
                <a:gd name="T63" fmla="*/ 63 h 723"/>
                <a:gd name="T64" fmla="*/ 438 w 618"/>
                <a:gd name="T65" fmla="*/ 11 h 723"/>
                <a:gd name="T66" fmla="*/ 437 w 618"/>
                <a:gd name="T67" fmla="*/ 2 h 723"/>
                <a:gd name="T68" fmla="*/ 428 w 618"/>
                <a:gd name="T69" fmla="*/ 4 h 723"/>
                <a:gd name="T70" fmla="*/ 390 w 618"/>
                <a:gd name="T71" fmla="*/ 59 h 723"/>
                <a:gd name="T72" fmla="*/ 309 w 618"/>
                <a:gd name="T73" fmla="*/ 43 h 723"/>
                <a:gd name="T74" fmla="*/ 228 w 618"/>
                <a:gd name="T75" fmla="*/ 59 h 723"/>
                <a:gd name="T76" fmla="*/ 190 w 618"/>
                <a:gd name="T77" fmla="*/ 4 h 723"/>
                <a:gd name="T78" fmla="*/ 181 w 618"/>
                <a:gd name="T79" fmla="*/ 2 h 723"/>
                <a:gd name="T80" fmla="*/ 180 w 618"/>
                <a:gd name="T81" fmla="*/ 11 h 723"/>
                <a:gd name="T82" fmla="*/ 216 w 618"/>
                <a:gd name="T83" fmla="*/ 63 h 723"/>
                <a:gd name="T84" fmla="*/ 114 w 618"/>
                <a:gd name="T85" fmla="*/ 200 h 723"/>
                <a:gd name="T86" fmla="*/ 504 w 618"/>
                <a:gd name="T87" fmla="*/ 200 h 723"/>
                <a:gd name="T88" fmla="*/ 402 w 618"/>
                <a:gd name="T89" fmla="*/ 63 h 723"/>
                <a:gd name="T90" fmla="*/ 227 w 618"/>
                <a:gd name="T91" fmla="*/ 146 h 723"/>
                <a:gd name="T92" fmla="*/ 205 w 618"/>
                <a:gd name="T93" fmla="*/ 124 h 723"/>
                <a:gd name="T94" fmla="*/ 227 w 618"/>
                <a:gd name="T95" fmla="*/ 103 h 723"/>
                <a:gd name="T96" fmla="*/ 248 w 618"/>
                <a:gd name="T97" fmla="*/ 124 h 723"/>
                <a:gd name="T98" fmla="*/ 227 w 618"/>
                <a:gd name="T99" fmla="*/ 146 h 723"/>
                <a:gd name="T100" fmla="*/ 394 w 618"/>
                <a:gd name="T101" fmla="*/ 146 h 723"/>
                <a:gd name="T102" fmla="*/ 373 w 618"/>
                <a:gd name="T103" fmla="*/ 124 h 723"/>
                <a:gd name="T104" fmla="*/ 394 w 618"/>
                <a:gd name="T105" fmla="*/ 103 h 723"/>
                <a:gd name="T106" fmla="*/ 416 w 618"/>
                <a:gd name="T107" fmla="*/ 124 h 723"/>
                <a:gd name="T108" fmla="*/ 394 w 618"/>
                <a:gd name="T109" fmla="*/ 14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18" h="723">
                  <a:moveTo>
                    <a:pt x="574" y="227"/>
                  </a:moveTo>
                  <a:cubicBezTo>
                    <a:pt x="550" y="227"/>
                    <a:pt x="530" y="247"/>
                    <a:pt x="530" y="272"/>
                  </a:cubicBezTo>
                  <a:cubicBezTo>
                    <a:pt x="530" y="446"/>
                    <a:pt x="530" y="446"/>
                    <a:pt x="530" y="446"/>
                  </a:cubicBezTo>
                  <a:cubicBezTo>
                    <a:pt x="530" y="471"/>
                    <a:pt x="550" y="491"/>
                    <a:pt x="574" y="491"/>
                  </a:cubicBezTo>
                  <a:cubicBezTo>
                    <a:pt x="598" y="491"/>
                    <a:pt x="618" y="471"/>
                    <a:pt x="618" y="446"/>
                  </a:cubicBezTo>
                  <a:cubicBezTo>
                    <a:pt x="618" y="272"/>
                    <a:pt x="618" y="272"/>
                    <a:pt x="618" y="272"/>
                  </a:cubicBezTo>
                  <a:cubicBezTo>
                    <a:pt x="618" y="247"/>
                    <a:pt x="598" y="227"/>
                    <a:pt x="574" y="227"/>
                  </a:cubicBezTo>
                  <a:close/>
                  <a:moveTo>
                    <a:pt x="44" y="227"/>
                  </a:moveTo>
                  <a:cubicBezTo>
                    <a:pt x="20" y="227"/>
                    <a:pt x="0" y="247"/>
                    <a:pt x="0" y="272"/>
                  </a:cubicBezTo>
                  <a:cubicBezTo>
                    <a:pt x="0" y="446"/>
                    <a:pt x="0" y="446"/>
                    <a:pt x="0" y="446"/>
                  </a:cubicBezTo>
                  <a:cubicBezTo>
                    <a:pt x="0" y="471"/>
                    <a:pt x="20" y="491"/>
                    <a:pt x="44" y="491"/>
                  </a:cubicBezTo>
                  <a:cubicBezTo>
                    <a:pt x="68" y="491"/>
                    <a:pt x="88" y="471"/>
                    <a:pt x="88" y="446"/>
                  </a:cubicBezTo>
                  <a:cubicBezTo>
                    <a:pt x="88" y="272"/>
                    <a:pt x="88" y="272"/>
                    <a:pt x="88" y="272"/>
                  </a:cubicBezTo>
                  <a:cubicBezTo>
                    <a:pt x="88" y="247"/>
                    <a:pt x="68" y="227"/>
                    <a:pt x="44" y="227"/>
                  </a:cubicBezTo>
                  <a:close/>
                  <a:moveTo>
                    <a:pt x="505" y="228"/>
                  </a:moveTo>
                  <a:cubicBezTo>
                    <a:pt x="505" y="547"/>
                    <a:pt x="505" y="547"/>
                    <a:pt x="505" y="547"/>
                  </a:cubicBezTo>
                  <a:cubicBezTo>
                    <a:pt x="505" y="566"/>
                    <a:pt x="490" y="581"/>
                    <a:pt x="471" y="581"/>
                  </a:cubicBezTo>
                  <a:cubicBezTo>
                    <a:pt x="432" y="581"/>
                    <a:pt x="432" y="581"/>
                    <a:pt x="432" y="581"/>
                  </a:cubicBezTo>
                  <a:cubicBezTo>
                    <a:pt x="432" y="678"/>
                    <a:pt x="432" y="678"/>
                    <a:pt x="432" y="678"/>
                  </a:cubicBezTo>
                  <a:cubicBezTo>
                    <a:pt x="432" y="703"/>
                    <a:pt x="412" y="723"/>
                    <a:pt x="388" y="723"/>
                  </a:cubicBezTo>
                  <a:cubicBezTo>
                    <a:pt x="364" y="723"/>
                    <a:pt x="344" y="703"/>
                    <a:pt x="344" y="678"/>
                  </a:cubicBezTo>
                  <a:cubicBezTo>
                    <a:pt x="344" y="581"/>
                    <a:pt x="344" y="581"/>
                    <a:pt x="344" y="581"/>
                  </a:cubicBezTo>
                  <a:cubicBezTo>
                    <a:pt x="276" y="581"/>
                    <a:pt x="276" y="581"/>
                    <a:pt x="276" y="581"/>
                  </a:cubicBezTo>
                  <a:cubicBezTo>
                    <a:pt x="276" y="678"/>
                    <a:pt x="276" y="678"/>
                    <a:pt x="276" y="678"/>
                  </a:cubicBezTo>
                  <a:cubicBezTo>
                    <a:pt x="276" y="703"/>
                    <a:pt x="256" y="723"/>
                    <a:pt x="232" y="723"/>
                  </a:cubicBezTo>
                  <a:cubicBezTo>
                    <a:pt x="208" y="723"/>
                    <a:pt x="188" y="703"/>
                    <a:pt x="188" y="678"/>
                  </a:cubicBezTo>
                  <a:cubicBezTo>
                    <a:pt x="188" y="581"/>
                    <a:pt x="188" y="581"/>
                    <a:pt x="188" y="581"/>
                  </a:cubicBezTo>
                  <a:cubicBezTo>
                    <a:pt x="149" y="581"/>
                    <a:pt x="149" y="581"/>
                    <a:pt x="149" y="581"/>
                  </a:cubicBezTo>
                  <a:cubicBezTo>
                    <a:pt x="130" y="581"/>
                    <a:pt x="115" y="566"/>
                    <a:pt x="115" y="547"/>
                  </a:cubicBezTo>
                  <a:cubicBezTo>
                    <a:pt x="115" y="228"/>
                    <a:pt x="115" y="228"/>
                    <a:pt x="115" y="228"/>
                  </a:cubicBezTo>
                  <a:lnTo>
                    <a:pt x="505" y="228"/>
                  </a:lnTo>
                  <a:close/>
                  <a:moveTo>
                    <a:pt x="402" y="63"/>
                  </a:moveTo>
                  <a:cubicBezTo>
                    <a:pt x="438" y="11"/>
                    <a:pt x="438" y="11"/>
                    <a:pt x="438" y="11"/>
                  </a:cubicBezTo>
                  <a:cubicBezTo>
                    <a:pt x="440" y="8"/>
                    <a:pt x="439" y="4"/>
                    <a:pt x="437" y="2"/>
                  </a:cubicBezTo>
                  <a:cubicBezTo>
                    <a:pt x="434" y="0"/>
                    <a:pt x="430" y="1"/>
                    <a:pt x="428" y="4"/>
                  </a:cubicBezTo>
                  <a:cubicBezTo>
                    <a:pt x="390" y="59"/>
                    <a:pt x="390" y="59"/>
                    <a:pt x="390" y="59"/>
                  </a:cubicBezTo>
                  <a:cubicBezTo>
                    <a:pt x="365" y="49"/>
                    <a:pt x="338" y="43"/>
                    <a:pt x="309" y="43"/>
                  </a:cubicBezTo>
                  <a:cubicBezTo>
                    <a:pt x="280" y="43"/>
                    <a:pt x="253" y="49"/>
                    <a:pt x="228" y="59"/>
                  </a:cubicBezTo>
                  <a:cubicBezTo>
                    <a:pt x="190" y="4"/>
                    <a:pt x="190" y="4"/>
                    <a:pt x="190" y="4"/>
                  </a:cubicBezTo>
                  <a:cubicBezTo>
                    <a:pt x="188" y="1"/>
                    <a:pt x="184" y="0"/>
                    <a:pt x="181" y="2"/>
                  </a:cubicBezTo>
                  <a:cubicBezTo>
                    <a:pt x="179" y="4"/>
                    <a:pt x="178" y="8"/>
                    <a:pt x="180" y="11"/>
                  </a:cubicBezTo>
                  <a:cubicBezTo>
                    <a:pt x="216" y="63"/>
                    <a:pt x="216" y="63"/>
                    <a:pt x="216" y="63"/>
                  </a:cubicBezTo>
                  <a:cubicBezTo>
                    <a:pt x="159" y="90"/>
                    <a:pt x="119" y="141"/>
                    <a:pt x="114" y="200"/>
                  </a:cubicBezTo>
                  <a:cubicBezTo>
                    <a:pt x="504" y="200"/>
                    <a:pt x="504" y="200"/>
                    <a:pt x="504" y="200"/>
                  </a:cubicBezTo>
                  <a:cubicBezTo>
                    <a:pt x="499" y="141"/>
                    <a:pt x="459" y="90"/>
                    <a:pt x="402" y="63"/>
                  </a:cubicBezTo>
                  <a:close/>
                  <a:moveTo>
                    <a:pt x="227" y="146"/>
                  </a:moveTo>
                  <a:cubicBezTo>
                    <a:pt x="215" y="146"/>
                    <a:pt x="205" y="136"/>
                    <a:pt x="205" y="124"/>
                  </a:cubicBezTo>
                  <a:cubicBezTo>
                    <a:pt x="205" y="113"/>
                    <a:pt x="215" y="103"/>
                    <a:pt x="227" y="103"/>
                  </a:cubicBezTo>
                  <a:cubicBezTo>
                    <a:pt x="239" y="103"/>
                    <a:pt x="248" y="113"/>
                    <a:pt x="248" y="124"/>
                  </a:cubicBezTo>
                  <a:cubicBezTo>
                    <a:pt x="248" y="136"/>
                    <a:pt x="239" y="146"/>
                    <a:pt x="227" y="146"/>
                  </a:cubicBezTo>
                  <a:close/>
                  <a:moveTo>
                    <a:pt x="394" y="146"/>
                  </a:moveTo>
                  <a:cubicBezTo>
                    <a:pt x="382" y="146"/>
                    <a:pt x="373" y="136"/>
                    <a:pt x="373" y="124"/>
                  </a:cubicBezTo>
                  <a:cubicBezTo>
                    <a:pt x="373" y="113"/>
                    <a:pt x="382" y="103"/>
                    <a:pt x="394" y="103"/>
                  </a:cubicBezTo>
                  <a:cubicBezTo>
                    <a:pt x="406" y="103"/>
                    <a:pt x="416" y="113"/>
                    <a:pt x="416" y="124"/>
                  </a:cubicBezTo>
                  <a:cubicBezTo>
                    <a:pt x="416" y="136"/>
                    <a:pt x="406" y="146"/>
                    <a:pt x="394" y="146"/>
                  </a:cubicBezTo>
                  <a:close/>
                </a:path>
              </a:pathLst>
            </a:custGeom>
            <a:solidFill>
              <a:srgbClr val="000000"/>
            </a:solidFill>
            <a:ln>
              <a:noFill/>
            </a:ln>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6" name="Freeform 47">
              <a:extLst>
                <a:ext uri="{FF2B5EF4-FFF2-40B4-BE49-F238E27FC236}">
                  <a16:creationId xmlns:a16="http://schemas.microsoft.com/office/drawing/2014/main" id="{0D7525CE-FAA6-4FF5-9B02-485313DAFEC4}"/>
                </a:ext>
              </a:extLst>
            </p:cNvPr>
            <p:cNvSpPr>
              <a:spLocks noChangeAspect="1" noEditPoints="1"/>
            </p:cNvSpPr>
            <p:nvPr/>
          </p:nvSpPr>
          <p:spPr bwMode="black">
            <a:xfrm>
              <a:off x="4718671" y="5918276"/>
              <a:ext cx="300330" cy="299110"/>
            </a:xfrm>
            <a:custGeom>
              <a:avLst/>
              <a:gdLst>
                <a:gd name="T0" fmla="*/ 112 w 246"/>
                <a:gd name="T1" fmla="*/ 19 h 245"/>
                <a:gd name="T2" fmla="*/ 246 w 246"/>
                <a:gd name="T3" fmla="*/ 0 h 245"/>
                <a:gd name="T4" fmla="*/ 246 w 246"/>
                <a:gd name="T5" fmla="*/ 116 h 245"/>
                <a:gd name="T6" fmla="*/ 112 w 246"/>
                <a:gd name="T7" fmla="*/ 116 h 245"/>
                <a:gd name="T8" fmla="*/ 112 w 246"/>
                <a:gd name="T9" fmla="*/ 19 h 245"/>
                <a:gd name="T10" fmla="*/ 102 w 246"/>
                <a:gd name="T11" fmla="*/ 116 h 245"/>
                <a:gd name="T12" fmla="*/ 102 w 246"/>
                <a:gd name="T13" fmla="*/ 19 h 245"/>
                <a:gd name="T14" fmla="*/ 0 w 246"/>
                <a:gd name="T15" fmla="*/ 34 h 245"/>
                <a:gd name="T16" fmla="*/ 0 w 246"/>
                <a:gd name="T17" fmla="*/ 116 h 245"/>
                <a:gd name="T18" fmla="*/ 102 w 246"/>
                <a:gd name="T19" fmla="*/ 116 h 245"/>
                <a:gd name="T20" fmla="*/ 102 w 246"/>
                <a:gd name="T21" fmla="*/ 126 h 245"/>
                <a:gd name="T22" fmla="*/ 0 w 246"/>
                <a:gd name="T23" fmla="*/ 126 h 245"/>
                <a:gd name="T24" fmla="*/ 0 w 246"/>
                <a:gd name="T25" fmla="*/ 211 h 245"/>
                <a:gd name="T26" fmla="*/ 102 w 246"/>
                <a:gd name="T27" fmla="*/ 226 h 245"/>
                <a:gd name="T28" fmla="*/ 102 w 246"/>
                <a:gd name="T29" fmla="*/ 126 h 245"/>
                <a:gd name="T30" fmla="*/ 112 w 246"/>
                <a:gd name="T31" fmla="*/ 126 h 245"/>
                <a:gd name="T32" fmla="*/ 112 w 246"/>
                <a:gd name="T33" fmla="*/ 226 h 245"/>
                <a:gd name="T34" fmla="*/ 246 w 246"/>
                <a:gd name="T35" fmla="*/ 245 h 245"/>
                <a:gd name="T36" fmla="*/ 246 w 246"/>
                <a:gd name="T37" fmla="*/ 126 h 245"/>
                <a:gd name="T38" fmla="*/ 112 w 246"/>
                <a:gd name="T39" fmla="*/ 126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6" h="245">
                  <a:moveTo>
                    <a:pt x="112" y="19"/>
                  </a:moveTo>
                  <a:lnTo>
                    <a:pt x="246" y="0"/>
                  </a:lnTo>
                  <a:lnTo>
                    <a:pt x="246" y="116"/>
                  </a:lnTo>
                  <a:lnTo>
                    <a:pt x="112" y="116"/>
                  </a:lnTo>
                  <a:lnTo>
                    <a:pt x="112" y="19"/>
                  </a:lnTo>
                  <a:close/>
                  <a:moveTo>
                    <a:pt x="102" y="116"/>
                  </a:moveTo>
                  <a:lnTo>
                    <a:pt x="102" y="19"/>
                  </a:lnTo>
                  <a:lnTo>
                    <a:pt x="0" y="34"/>
                  </a:lnTo>
                  <a:lnTo>
                    <a:pt x="0" y="116"/>
                  </a:lnTo>
                  <a:lnTo>
                    <a:pt x="102" y="116"/>
                  </a:lnTo>
                  <a:close/>
                  <a:moveTo>
                    <a:pt x="102" y="126"/>
                  </a:moveTo>
                  <a:lnTo>
                    <a:pt x="0" y="126"/>
                  </a:lnTo>
                  <a:lnTo>
                    <a:pt x="0" y="211"/>
                  </a:lnTo>
                  <a:lnTo>
                    <a:pt x="102" y="226"/>
                  </a:lnTo>
                  <a:lnTo>
                    <a:pt x="102" y="126"/>
                  </a:lnTo>
                  <a:close/>
                  <a:moveTo>
                    <a:pt x="112" y="126"/>
                  </a:moveTo>
                  <a:lnTo>
                    <a:pt x="112" y="226"/>
                  </a:lnTo>
                  <a:lnTo>
                    <a:pt x="246" y="245"/>
                  </a:lnTo>
                  <a:lnTo>
                    <a:pt x="246" y="126"/>
                  </a:lnTo>
                  <a:lnTo>
                    <a:pt x="112" y="126"/>
                  </a:lnTo>
                  <a:close/>
                </a:path>
              </a:pathLst>
            </a:custGeom>
            <a:solidFill>
              <a:srgbClr val="000000"/>
            </a:solidFill>
            <a:ln>
              <a:noFill/>
            </a:ln>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dirty="0">
                <a:ln>
                  <a:noFill/>
                </a:ln>
                <a:solidFill>
                  <a:sysClr val="windowText" lastClr="000000"/>
                </a:solidFill>
                <a:effectLst/>
                <a:uLnTx/>
                <a:uFillTx/>
                <a:latin typeface="Segoe UI"/>
                <a:ea typeface="+mn-ea"/>
                <a:cs typeface="+mn-cs"/>
              </a:endParaRPr>
            </a:p>
          </p:txBody>
        </p:sp>
        <p:grpSp>
          <p:nvGrpSpPr>
            <p:cNvPr id="97" name="Group 96">
              <a:extLst>
                <a:ext uri="{FF2B5EF4-FFF2-40B4-BE49-F238E27FC236}">
                  <a16:creationId xmlns:a16="http://schemas.microsoft.com/office/drawing/2014/main" id="{D5AFF7B3-900E-46F2-B49C-49A8B877C0C9}"/>
                </a:ext>
              </a:extLst>
            </p:cNvPr>
            <p:cNvGrpSpPr>
              <a:grpSpLocks noChangeAspect="1"/>
            </p:cNvGrpSpPr>
            <p:nvPr/>
          </p:nvGrpSpPr>
          <p:grpSpPr bwMode="black">
            <a:xfrm>
              <a:off x="6278329" y="5873299"/>
              <a:ext cx="333486" cy="389067"/>
              <a:chOff x="396875" y="1300163"/>
              <a:chExt cx="1162051" cy="1355725"/>
            </a:xfrm>
          </p:grpSpPr>
          <p:sp>
            <p:nvSpPr>
              <p:cNvPr id="98" name="Freeform 49">
                <a:extLst>
                  <a:ext uri="{FF2B5EF4-FFF2-40B4-BE49-F238E27FC236}">
                    <a16:creationId xmlns:a16="http://schemas.microsoft.com/office/drawing/2014/main" id="{AFAC2495-0466-4DEC-BA4E-7DD2A1495283}"/>
                  </a:ext>
                </a:extLst>
              </p:cNvPr>
              <p:cNvSpPr>
                <a:spLocks/>
              </p:cNvSpPr>
              <p:nvPr/>
            </p:nvSpPr>
            <p:spPr bwMode="black">
              <a:xfrm>
                <a:off x="396875" y="1616075"/>
                <a:ext cx="1162051" cy="1039813"/>
              </a:xfrm>
              <a:custGeom>
                <a:avLst/>
                <a:gdLst>
                  <a:gd name="T0" fmla="*/ 455 w 539"/>
                  <a:gd name="T1" fmla="*/ 186 h 482"/>
                  <a:gd name="T2" fmla="*/ 522 w 539"/>
                  <a:gd name="T3" fmla="*/ 67 h 482"/>
                  <a:gd name="T4" fmla="*/ 408 w 539"/>
                  <a:gd name="T5" fmla="*/ 5 h 482"/>
                  <a:gd name="T6" fmla="*/ 288 w 539"/>
                  <a:gd name="T7" fmla="*/ 34 h 482"/>
                  <a:gd name="T8" fmla="*/ 184 w 539"/>
                  <a:gd name="T9" fmla="*/ 7 h 482"/>
                  <a:gd name="T10" fmla="*/ 55 w 539"/>
                  <a:gd name="T11" fmla="*/ 86 h 482"/>
                  <a:gd name="T12" fmla="*/ 95 w 539"/>
                  <a:gd name="T13" fmla="*/ 401 h 482"/>
                  <a:gd name="T14" fmla="*/ 194 w 539"/>
                  <a:gd name="T15" fmla="*/ 480 h 482"/>
                  <a:gd name="T16" fmla="*/ 296 w 539"/>
                  <a:gd name="T17" fmla="*/ 455 h 482"/>
                  <a:gd name="T18" fmla="*/ 400 w 539"/>
                  <a:gd name="T19" fmla="*/ 479 h 482"/>
                  <a:gd name="T20" fmla="*/ 496 w 539"/>
                  <a:gd name="T21" fmla="*/ 402 h 482"/>
                  <a:gd name="T22" fmla="*/ 539 w 539"/>
                  <a:gd name="T23" fmla="*/ 313 h 482"/>
                  <a:gd name="T24" fmla="*/ 455 w 539"/>
                  <a:gd name="T25" fmla="*/ 186 h 4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9" h="482">
                    <a:moveTo>
                      <a:pt x="455" y="186"/>
                    </a:moveTo>
                    <a:cubicBezTo>
                      <a:pt x="454" y="107"/>
                      <a:pt x="519" y="69"/>
                      <a:pt x="522" y="67"/>
                    </a:cubicBezTo>
                    <a:cubicBezTo>
                      <a:pt x="485" y="13"/>
                      <a:pt x="428" y="6"/>
                      <a:pt x="408" y="5"/>
                    </a:cubicBezTo>
                    <a:cubicBezTo>
                      <a:pt x="359" y="0"/>
                      <a:pt x="312" y="34"/>
                      <a:pt x="288" y="34"/>
                    </a:cubicBezTo>
                    <a:cubicBezTo>
                      <a:pt x="263" y="34"/>
                      <a:pt x="225" y="6"/>
                      <a:pt x="184" y="7"/>
                    </a:cubicBezTo>
                    <a:cubicBezTo>
                      <a:pt x="131" y="8"/>
                      <a:pt x="82" y="38"/>
                      <a:pt x="55" y="86"/>
                    </a:cubicBezTo>
                    <a:cubicBezTo>
                      <a:pt x="0" y="182"/>
                      <a:pt x="41" y="323"/>
                      <a:pt x="95" y="401"/>
                    </a:cubicBezTo>
                    <a:cubicBezTo>
                      <a:pt x="121" y="439"/>
                      <a:pt x="153" y="482"/>
                      <a:pt x="194" y="480"/>
                    </a:cubicBezTo>
                    <a:cubicBezTo>
                      <a:pt x="234" y="479"/>
                      <a:pt x="248" y="455"/>
                      <a:pt x="296" y="455"/>
                    </a:cubicBezTo>
                    <a:cubicBezTo>
                      <a:pt x="344" y="454"/>
                      <a:pt x="358" y="480"/>
                      <a:pt x="400" y="479"/>
                    </a:cubicBezTo>
                    <a:cubicBezTo>
                      <a:pt x="443" y="478"/>
                      <a:pt x="470" y="440"/>
                      <a:pt x="496" y="402"/>
                    </a:cubicBezTo>
                    <a:cubicBezTo>
                      <a:pt x="526" y="358"/>
                      <a:pt x="538" y="315"/>
                      <a:pt x="539" y="313"/>
                    </a:cubicBezTo>
                    <a:cubicBezTo>
                      <a:pt x="538" y="313"/>
                      <a:pt x="456" y="281"/>
                      <a:pt x="455" y="186"/>
                    </a:cubicBezTo>
                  </a:path>
                </a:pathLst>
              </a:custGeom>
              <a:solidFill>
                <a:srgbClr val="000000"/>
              </a:solidFill>
              <a:ln>
                <a:noFill/>
              </a:ln>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9" name="Freeform 50">
                <a:extLst>
                  <a:ext uri="{FF2B5EF4-FFF2-40B4-BE49-F238E27FC236}">
                    <a16:creationId xmlns:a16="http://schemas.microsoft.com/office/drawing/2014/main" id="{7FEC7CFD-75B5-4437-A188-434A6B7F9701}"/>
                  </a:ext>
                </a:extLst>
              </p:cNvPr>
              <p:cNvSpPr>
                <a:spLocks/>
              </p:cNvSpPr>
              <p:nvPr/>
            </p:nvSpPr>
            <p:spPr bwMode="black">
              <a:xfrm>
                <a:off x="996950" y="1300163"/>
                <a:ext cx="288925" cy="317500"/>
              </a:xfrm>
              <a:custGeom>
                <a:avLst/>
                <a:gdLst>
                  <a:gd name="T0" fmla="*/ 98 w 134"/>
                  <a:gd name="T1" fmla="*/ 100 h 147"/>
                  <a:gd name="T2" fmla="*/ 130 w 134"/>
                  <a:gd name="T3" fmla="*/ 0 h 147"/>
                  <a:gd name="T4" fmla="*/ 38 w 134"/>
                  <a:gd name="T5" fmla="*/ 47 h 147"/>
                  <a:gd name="T6" fmla="*/ 5 w 134"/>
                  <a:gd name="T7" fmla="*/ 144 h 147"/>
                  <a:gd name="T8" fmla="*/ 98 w 134"/>
                  <a:gd name="T9" fmla="*/ 100 h 147"/>
                </a:gdLst>
                <a:ahLst/>
                <a:cxnLst>
                  <a:cxn ang="0">
                    <a:pos x="T0" y="T1"/>
                  </a:cxn>
                  <a:cxn ang="0">
                    <a:pos x="T2" y="T3"/>
                  </a:cxn>
                  <a:cxn ang="0">
                    <a:pos x="T4" y="T5"/>
                  </a:cxn>
                  <a:cxn ang="0">
                    <a:pos x="T6" y="T7"/>
                  </a:cxn>
                  <a:cxn ang="0">
                    <a:pos x="T8" y="T9"/>
                  </a:cxn>
                </a:cxnLst>
                <a:rect l="0" t="0" r="r" b="b"/>
                <a:pathLst>
                  <a:path w="134" h="147">
                    <a:moveTo>
                      <a:pt x="98" y="100"/>
                    </a:moveTo>
                    <a:cubicBezTo>
                      <a:pt x="120" y="73"/>
                      <a:pt x="134" y="36"/>
                      <a:pt x="130" y="0"/>
                    </a:cubicBezTo>
                    <a:cubicBezTo>
                      <a:pt x="99" y="1"/>
                      <a:pt x="61" y="21"/>
                      <a:pt x="38" y="47"/>
                    </a:cubicBezTo>
                    <a:cubicBezTo>
                      <a:pt x="18" y="71"/>
                      <a:pt x="0" y="108"/>
                      <a:pt x="5" y="144"/>
                    </a:cubicBezTo>
                    <a:cubicBezTo>
                      <a:pt x="40" y="147"/>
                      <a:pt x="76" y="126"/>
                      <a:pt x="98" y="100"/>
                    </a:cubicBezTo>
                  </a:path>
                </a:pathLst>
              </a:custGeom>
              <a:solidFill>
                <a:srgbClr val="000000"/>
              </a:solidFill>
              <a:ln>
                <a:noFill/>
              </a:ln>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grpSp>
      <p:grpSp>
        <p:nvGrpSpPr>
          <p:cNvPr id="86" name="Group 85">
            <a:extLst>
              <a:ext uri="{FF2B5EF4-FFF2-40B4-BE49-F238E27FC236}">
                <a16:creationId xmlns:a16="http://schemas.microsoft.com/office/drawing/2014/main" id="{3BFBEBC2-9C0B-476B-8AD7-97374CA82589}"/>
              </a:ext>
            </a:extLst>
          </p:cNvPr>
          <p:cNvGrpSpPr/>
          <p:nvPr/>
        </p:nvGrpSpPr>
        <p:grpSpPr>
          <a:xfrm>
            <a:off x="1436013" y="4312655"/>
            <a:ext cx="1673577" cy="1294308"/>
            <a:chOff x="1415867" y="5572146"/>
            <a:chExt cx="1622001" cy="1254420"/>
          </a:xfrm>
        </p:grpSpPr>
        <p:grpSp>
          <p:nvGrpSpPr>
            <p:cNvPr id="87" name="Group 86">
              <a:extLst>
                <a:ext uri="{FF2B5EF4-FFF2-40B4-BE49-F238E27FC236}">
                  <a16:creationId xmlns:a16="http://schemas.microsoft.com/office/drawing/2014/main" id="{AC9C8ADD-546F-4968-AF85-8E61CEB7CD28}"/>
                </a:ext>
              </a:extLst>
            </p:cNvPr>
            <p:cNvGrpSpPr/>
            <p:nvPr/>
          </p:nvGrpSpPr>
          <p:grpSpPr>
            <a:xfrm rot="264667" flipH="1" flipV="1">
              <a:off x="1573173" y="5572146"/>
              <a:ext cx="1232370" cy="1254420"/>
              <a:chOff x="1689294" y="5634221"/>
              <a:chExt cx="1110860" cy="1130734"/>
            </a:xfrm>
          </p:grpSpPr>
          <p:grpSp>
            <p:nvGrpSpPr>
              <p:cNvPr id="90" name="Group 89">
                <a:extLst>
                  <a:ext uri="{FF2B5EF4-FFF2-40B4-BE49-F238E27FC236}">
                    <a16:creationId xmlns:a16="http://schemas.microsoft.com/office/drawing/2014/main" id="{9251D199-D09E-4AC3-8EB3-0922C27690B9}"/>
                  </a:ext>
                </a:extLst>
              </p:cNvPr>
              <p:cNvGrpSpPr>
                <a:grpSpLocks noChangeAspect="1"/>
              </p:cNvGrpSpPr>
              <p:nvPr/>
            </p:nvGrpSpPr>
            <p:grpSpPr bwMode="auto">
              <a:xfrm rot="19703189">
                <a:off x="1689294" y="5634221"/>
                <a:ext cx="1110860" cy="1130734"/>
                <a:chOff x="766" y="3573"/>
                <a:chExt cx="559" cy="569"/>
              </a:xfrm>
            </p:grpSpPr>
            <p:sp>
              <p:nvSpPr>
                <p:cNvPr id="93" name="Freeform 5">
                  <a:extLst>
                    <a:ext uri="{FF2B5EF4-FFF2-40B4-BE49-F238E27FC236}">
                      <a16:creationId xmlns:a16="http://schemas.microsoft.com/office/drawing/2014/main" id="{E1D08A24-D200-4367-B6F0-EBD7F9829DCA}"/>
                    </a:ext>
                  </a:extLst>
                </p:cNvPr>
                <p:cNvSpPr>
                  <a:spLocks noEditPoints="1"/>
                </p:cNvSpPr>
                <p:nvPr/>
              </p:nvSpPr>
              <p:spPr bwMode="auto">
                <a:xfrm>
                  <a:off x="977" y="3794"/>
                  <a:ext cx="348" cy="348"/>
                </a:xfrm>
                <a:custGeom>
                  <a:avLst/>
                  <a:gdLst>
                    <a:gd name="T0" fmla="*/ 52 w 56"/>
                    <a:gd name="T1" fmla="*/ 24 h 56"/>
                    <a:gd name="T2" fmla="*/ 48 w 56"/>
                    <a:gd name="T3" fmla="*/ 14 h 56"/>
                    <a:gd name="T4" fmla="*/ 51 w 56"/>
                    <a:gd name="T5" fmla="*/ 11 h 56"/>
                    <a:gd name="T6" fmla="*/ 45 w 56"/>
                    <a:gd name="T7" fmla="*/ 5 h 56"/>
                    <a:gd name="T8" fmla="*/ 42 w 56"/>
                    <a:gd name="T9" fmla="*/ 8 h 56"/>
                    <a:gd name="T10" fmla="*/ 32 w 56"/>
                    <a:gd name="T11" fmla="*/ 4 h 56"/>
                    <a:gd name="T12" fmla="*/ 32 w 56"/>
                    <a:gd name="T13" fmla="*/ 0 h 56"/>
                    <a:gd name="T14" fmla="*/ 24 w 56"/>
                    <a:gd name="T15" fmla="*/ 0 h 56"/>
                    <a:gd name="T16" fmla="*/ 24 w 56"/>
                    <a:gd name="T17" fmla="*/ 4 h 56"/>
                    <a:gd name="T18" fmla="*/ 14 w 56"/>
                    <a:gd name="T19" fmla="*/ 8 h 56"/>
                    <a:gd name="T20" fmla="*/ 11 w 56"/>
                    <a:gd name="T21" fmla="*/ 5 h 56"/>
                    <a:gd name="T22" fmla="*/ 5 w 56"/>
                    <a:gd name="T23" fmla="*/ 11 h 56"/>
                    <a:gd name="T24" fmla="*/ 8 w 56"/>
                    <a:gd name="T25" fmla="*/ 14 h 56"/>
                    <a:gd name="T26" fmla="*/ 4 w 56"/>
                    <a:gd name="T27" fmla="*/ 24 h 56"/>
                    <a:gd name="T28" fmla="*/ 0 w 56"/>
                    <a:gd name="T29" fmla="*/ 24 h 56"/>
                    <a:gd name="T30" fmla="*/ 0 w 56"/>
                    <a:gd name="T31" fmla="*/ 32 h 56"/>
                    <a:gd name="T32" fmla="*/ 4 w 56"/>
                    <a:gd name="T33" fmla="*/ 32 h 56"/>
                    <a:gd name="T34" fmla="*/ 8 w 56"/>
                    <a:gd name="T35" fmla="*/ 42 h 56"/>
                    <a:gd name="T36" fmla="*/ 5 w 56"/>
                    <a:gd name="T37" fmla="*/ 45 h 56"/>
                    <a:gd name="T38" fmla="*/ 11 w 56"/>
                    <a:gd name="T39" fmla="*/ 51 h 56"/>
                    <a:gd name="T40" fmla="*/ 14 w 56"/>
                    <a:gd name="T41" fmla="*/ 48 h 56"/>
                    <a:gd name="T42" fmla="*/ 24 w 56"/>
                    <a:gd name="T43" fmla="*/ 52 h 56"/>
                    <a:gd name="T44" fmla="*/ 24 w 56"/>
                    <a:gd name="T45" fmla="*/ 56 h 56"/>
                    <a:gd name="T46" fmla="*/ 32 w 56"/>
                    <a:gd name="T47" fmla="*/ 56 h 56"/>
                    <a:gd name="T48" fmla="*/ 32 w 56"/>
                    <a:gd name="T49" fmla="*/ 52 h 56"/>
                    <a:gd name="T50" fmla="*/ 42 w 56"/>
                    <a:gd name="T51" fmla="*/ 48 h 56"/>
                    <a:gd name="T52" fmla="*/ 45 w 56"/>
                    <a:gd name="T53" fmla="*/ 51 h 56"/>
                    <a:gd name="T54" fmla="*/ 51 w 56"/>
                    <a:gd name="T55" fmla="*/ 45 h 56"/>
                    <a:gd name="T56" fmla="*/ 48 w 56"/>
                    <a:gd name="T57" fmla="*/ 42 h 56"/>
                    <a:gd name="T58" fmla="*/ 52 w 56"/>
                    <a:gd name="T59" fmla="*/ 32 h 56"/>
                    <a:gd name="T60" fmla="*/ 56 w 56"/>
                    <a:gd name="T61" fmla="*/ 32 h 56"/>
                    <a:gd name="T62" fmla="*/ 56 w 56"/>
                    <a:gd name="T63" fmla="*/ 24 h 56"/>
                    <a:gd name="T64" fmla="*/ 52 w 56"/>
                    <a:gd name="T65" fmla="*/ 24 h 56"/>
                    <a:gd name="T66" fmla="*/ 28 w 56"/>
                    <a:gd name="T67" fmla="*/ 44 h 56"/>
                    <a:gd name="T68" fmla="*/ 12 w 56"/>
                    <a:gd name="T69" fmla="*/ 28 h 56"/>
                    <a:gd name="T70" fmla="*/ 28 w 56"/>
                    <a:gd name="T71" fmla="*/ 12 h 56"/>
                    <a:gd name="T72" fmla="*/ 44 w 56"/>
                    <a:gd name="T73" fmla="*/ 28 h 56"/>
                    <a:gd name="T74" fmla="*/ 28 w 56"/>
                    <a:gd name="T75" fmla="*/ 4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6" h="56">
                      <a:moveTo>
                        <a:pt x="52" y="24"/>
                      </a:moveTo>
                      <a:cubicBezTo>
                        <a:pt x="51" y="20"/>
                        <a:pt x="50" y="17"/>
                        <a:pt x="48" y="14"/>
                      </a:cubicBezTo>
                      <a:cubicBezTo>
                        <a:pt x="51" y="11"/>
                        <a:pt x="51" y="11"/>
                        <a:pt x="51" y="11"/>
                      </a:cubicBezTo>
                      <a:cubicBezTo>
                        <a:pt x="45" y="5"/>
                        <a:pt x="45" y="5"/>
                        <a:pt x="45" y="5"/>
                      </a:cubicBezTo>
                      <a:cubicBezTo>
                        <a:pt x="42" y="8"/>
                        <a:pt x="42" y="8"/>
                        <a:pt x="42" y="8"/>
                      </a:cubicBezTo>
                      <a:cubicBezTo>
                        <a:pt x="39" y="6"/>
                        <a:pt x="36" y="5"/>
                        <a:pt x="32" y="4"/>
                      </a:cubicBezTo>
                      <a:cubicBezTo>
                        <a:pt x="32" y="0"/>
                        <a:pt x="32" y="0"/>
                        <a:pt x="32" y="0"/>
                      </a:cubicBezTo>
                      <a:cubicBezTo>
                        <a:pt x="24" y="0"/>
                        <a:pt x="24" y="0"/>
                        <a:pt x="24" y="0"/>
                      </a:cubicBezTo>
                      <a:cubicBezTo>
                        <a:pt x="24" y="4"/>
                        <a:pt x="24" y="4"/>
                        <a:pt x="24" y="4"/>
                      </a:cubicBezTo>
                      <a:cubicBezTo>
                        <a:pt x="20" y="5"/>
                        <a:pt x="17" y="6"/>
                        <a:pt x="14" y="8"/>
                      </a:cubicBezTo>
                      <a:cubicBezTo>
                        <a:pt x="11" y="5"/>
                        <a:pt x="11" y="5"/>
                        <a:pt x="11" y="5"/>
                      </a:cubicBezTo>
                      <a:cubicBezTo>
                        <a:pt x="5" y="11"/>
                        <a:pt x="5" y="11"/>
                        <a:pt x="5" y="11"/>
                      </a:cubicBezTo>
                      <a:cubicBezTo>
                        <a:pt x="8" y="14"/>
                        <a:pt x="8" y="14"/>
                        <a:pt x="8" y="14"/>
                      </a:cubicBezTo>
                      <a:cubicBezTo>
                        <a:pt x="6" y="17"/>
                        <a:pt x="5" y="20"/>
                        <a:pt x="4" y="24"/>
                      </a:cubicBezTo>
                      <a:cubicBezTo>
                        <a:pt x="0" y="24"/>
                        <a:pt x="0" y="24"/>
                        <a:pt x="0" y="24"/>
                      </a:cubicBezTo>
                      <a:cubicBezTo>
                        <a:pt x="0" y="32"/>
                        <a:pt x="0" y="32"/>
                        <a:pt x="0" y="32"/>
                      </a:cubicBezTo>
                      <a:cubicBezTo>
                        <a:pt x="4" y="32"/>
                        <a:pt x="4" y="32"/>
                        <a:pt x="4" y="32"/>
                      </a:cubicBezTo>
                      <a:cubicBezTo>
                        <a:pt x="5" y="36"/>
                        <a:pt x="6" y="39"/>
                        <a:pt x="8" y="42"/>
                      </a:cubicBezTo>
                      <a:cubicBezTo>
                        <a:pt x="5" y="45"/>
                        <a:pt x="5" y="45"/>
                        <a:pt x="5" y="45"/>
                      </a:cubicBezTo>
                      <a:cubicBezTo>
                        <a:pt x="11" y="51"/>
                        <a:pt x="11" y="51"/>
                        <a:pt x="11" y="51"/>
                      </a:cubicBezTo>
                      <a:cubicBezTo>
                        <a:pt x="14" y="48"/>
                        <a:pt x="14" y="48"/>
                        <a:pt x="14" y="48"/>
                      </a:cubicBezTo>
                      <a:cubicBezTo>
                        <a:pt x="17" y="50"/>
                        <a:pt x="20" y="51"/>
                        <a:pt x="24" y="52"/>
                      </a:cubicBezTo>
                      <a:cubicBezTo>
                        <a:pt x="24" y="56"/>
                        <a:pt x="24" y="56"/>
                        <a:pt x="24" y="56"/>
                      </a:cubicBezTo>
                      <a:cubicBezTo>
                        <a:pt x="32" y="56"/>
                        <a:pt x="32" y="56"/>
                        <a:pt x="32" y="56"/>
                      </a:cubicBezTo>
                      <a:cubicBezTo>
                        <a:pt x="32" y="52"/>
                        <a:pt x="32" y="52"/>
                        <a:pt x="32" y="52"/>
                      </a:cubicBezTo>
                      <a:cubicBezTo>
                        <a:pt x="36" y="51"/>
                        <a:pt x="39" y="50"/>
                        <a:pt x="42" y="48"/>
                      </a:cubicBezTo>
                      <a:cubicBezTo>
                        <a:pt x="45" y="51"/>
                        <a:pt x="45" y="51"/>
                        <a:pt x="45" y="51"/>
                      </a:cubicBezTo>
                      <a:cubicBezTo>
                        <a:pt x="51" y="45"/>
                        <a:pt x="51" y="45"/>
                        <a:pt x="51" y="45"/>
                      </a:cubicBezTo>
                      <a:cubicBezTo>
                        <a:pt x="48" y="42"/>
                        <a:pt x="48" y="42"/>
                        <a:pt x="48" y="42"/>
                      </a:cubicBezTo>
                      <a:cubicBezTo>
                        <a:pt x="50" y="39"/>
                        <a:pt x="51" y="36"/>
                        <a:pt x="52" y="32"/>
                      </a:cubicBezTo>
                      <a:cubicBezTo>
                        <a:pt x="56" y="32"/>
                        <a:pt x="56" y="32"/>
                        <a:pt x="56" y="32"/>
                      </a:cubicBezTo>
                      <a:cubicBezTo>
                        <a:pt x="56" y="24"/>
                        <a:pt x="56" y="24"/>
                        <a:pt x="56" y="24"/>
                      </a:cubicBezTo>
                      <a:lnTo>
                        <a:pt x="52" y="24"/>
                      </a:lnTo>
                      <a:close/>
                      <a:moveTo>
                        <a:pt x="28" y="44"/>
                      </a:moveTo>
                      <a:cubicBezTo>
                        <a:pt x="19" y="44"/>
                        <a:pt x="12" y="37"/>
                        <a:pt x="12" y="28"/>
                      </a:cubicBezTo>
                      <a:cubicBezTo>
                        <a:pt x="12" y="19"/>
                        <a:pt x="19" y="12"/>
                        <a:pt x="28" y="12"/>
                      </a:cubicBezTo>
                      <a:cubicBezTo>
                        <a:pt x="37" y="12"/>
                        <a:pt x="44" y="19"/>
                        <a:pt x="44" y="28"/>
                      </a:cubicBezTo>
                      <a:cubicBezTo>
                        <a:pt x="44" y="37"/>
                        <a:pt x="37" y="44"/>
                        <a:pt x="28" y="44"/>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94" name="Freeform 6">
                  <a:extLst>
                    <a:ext uri="{FF2B5EF4-FFF2-40B4-BE49-F238E27FC236}">
                      <a16:creationId xmlns:a16="http://schemas.microsoft.com/office/drawing/2014/main" id="{D4E08C3A-FA22-4F90-8815-1CE3D4E1E83A}"/>
                    </a:ext>
                  </a:extLst>
                </p:cNvPr>
                <p:cNvSpPr>
                  <a:spLocks noEditPoints="1"/>
                </p:cNvSpPr>
                <p:nvPr/>
              </p:nvSpPr>
              <p:spPr bwMode="auto">
                <a:xfrm>
                  <a:off x="766" y="3573"/>
                  <a:ext cx="312" cy="312"/>
                </a:xfrm>
                <a:custGeom>
                  <a:avLst/>
                  <a:gdLst>
                    <a:gd name="T0" fmla="*/ 47 w 54"/>
                    <a:gd name="T1" fmla="*/ 14 h 54"/>
                    <a:gd name="T2" fmla="*/ 40 w 54"/>
                    <a:gd name="T3" fmla="*/ 7 h 54"/>
                    <a:gd name="T4" fmla="*/ 41 w 54"/>
                    <a:gd name="T5" fmla="*/ 3 h 54"/>
                    <a:gd name="T6" fmla="*/ 34 w 54"/>
                    <a:gd name="T7" fmla="*/ 0 h 54"/>
                    <a:gd name="T8" fmla="*/ 32 w 54"/>
                    <a:gd name="T9" fmla="*/ 4 h 54"/>
                    <a:gd name="T10" fmla="*/ 22 w 54"/>
                    <a:gd name="T11" fmla="*/ 4 h 54"/>
                    <a:gd name="T12" fmla="*/ 20 w 54"/>
                    <a:gd name="T13" fmla="*/ 0 h 54"/>
                    <a:gd name="T14" fmla="*/ 13 w 54"/>
                    <a:gd name="T15" fmla="*/ 3 h 54"/>
                    <a:gd name="T16" fmla="*/ 14 w 54"/>
                    <a:gd name="T17" fmla="*/ 7 h 54"/>
                    <a:gd name="T18" fmla="*/ 7 w 54"/>
                    <a:gd name="T19" fmla="*/ 14 h 54"/>
                    <a:gd name="T20" fmla="*/ 3 w 54"/>
                    <a:gd name="T21" fmla="*/ 13 h 54"/>
                    <a:gd name="T22" fmla="*/ 0 w 54"/>
                    <a:gd name="T23" fmla="*/ 20 h 54"/>
                    <a:gd name="T24" fmla="*/ 4 w 54"/>
                    <a:gd name="T25" fmla="*/ 22 h 54"/>
                    <a:gd name="T26" fmla="*/ 4 w 54"/>
                    <a:gd name="T27" fmla="*/ 32 h 54"/>
                    <a:gd name="T28" fmla="*/ 0 w 54"/>
                    <a:gd name="T29" fmla="*/ 34 h 54"/>
                    <a:gd name="T30" fmla="*/ 3 w 54"/>
                    <a:gd name="T31" fmla="*/ 41 h 54"/>
                    <a:gd name="T32" fmla="*/ 7 w 54"/>
                    <a:gd name="T33" fmla="*/ 40 h 54"/>
                    <a:gd name="T34" fmla="*/ 14 w 54"/>
                    <a:gd name="T35" fmla="*/ 47 h 54"/>
                    <a:gd name="T36" fmla="*/ 13 w 54"/>
                    <a:gd name="T37" fmla="*/ 51 h 54"/>
                    <a:gd name="T38" fmla="*/ 20 w 54"/>
                    <a:gd name="T39" fmla="*/ 54 h 54"/>
                    <a:gd name="T40" fmla="*/ 22 w 54"/>
                    <a:gd name="T41" fmla="*/ 50 h 54"/>
                    <a:gd name="T42" fmla="*/ 32 w 54"/>
                    <a:gd name="T43" fmla="*/ 50 h 54"/>
                    <a:gd name="T44" fmla="*/ 34 w 54"/>
                    <a:gd name="T45" fmla="*/ 54 h 54"/>
                    <a:gd name="T46" fmla="*/ 41 w 54"/>
                    <a:gd name="T47" fmla="*/ 51 h 54"/>
                    <a:gd name="T48" fmla="*/ 40 w 54"/>
                    <a:gd name="T49" fmla="*/ 47 h 54"/>
                    <a:gd name="T50" fmla="*/ 47 w 54"/>
                    <a:gd name="T51" fmla="*/ 40 h 54"/>
                    <a:gd name="T52" fmla="*/ 51 w 54"/>
                    <a:gd name="T53" fmla="*/ 41 h 54"/>
                    <a:gd name="T54" fmla="*/ 54 w 54"/>
                    <a:gd name="T55" fmla="*/ 34 h 54"/>
                    <a:gd name="T56" fmla="*/ 50 w 54"/>
                    <a:gd name="T57" fmla="*/ 32 h 54"/>
                    <a:gd name="T58" fmla="*/ 50 w 54"/>
                    <a:gd name="T59" fmla="*/ 22 h 54"/>
                    <a:gd name="T60" fmla="*/ 54 w 54"/>
                    <a:gd name="T61" fmla="*/ 20 h 54"/>
                    <a:gd name="T62" fmla="*/ 51 w 54"/>
                    <a:gd name="T63" fmla="*/ 13 h 54"/>
                    <a:gd name="T64" fmla="*/ 47 w 54"/>
                    <a:gd name="T65" fmla="*/ 14 h 54"/>
                    <a:gd name="T66" fmla="*/ 33 w 54"/>
                    <a:gd name="T67" fmla="*/ 42 h 54"/>
                    <a:gd name="T68" fmla="*/ 12 w 54"/>
                    <a:gd name="T69" fmla="*/ 33 h 54"/>
                    <a:gd name="T70" fmla="*/ 21 w 54"/>
                    <a:gd name="T71" fmla="*/ 12 h 54"/>
                    <a:gd name="T72" fmla="*/ 42 w 54"/>
                    <a:gd name="T73" fmla="*/ 21 h 54"/>
                    <a:gd name="T74" fmla="*/ 33 w 54"/>
                    <a:gd name="T75" fmla="*/ 42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4" h="54">
                      <a:moveTo>
                        <a:pt x="47" y="14"/>
                      </a:moveTo>
                      <a:cubicBezTo>
                        <a:pt x="45" y="11"/>
                        <a:pt x="43" y="9"/>
                        <a:pt x="40" y="7"/>
                      </a:cubicBezTo>
                      <a:cubicBezTo>
                        <a:pt x="41" y="3"/>
                        <a:pt x="41" y="3"/>
                        <a:pt x="41" y="3"/>
                      </a:cubicBezTo>
                      <a:cubicBezTo>
                        <a:pt x="34" y="0"/>
                        <a:pt x="34" y="0"/>
                        <a:pt x="34" y="0"/>
                      </a:cubicBezTo>
                      <a:cubicBezTo>
                        <a:pt x="32" y="4"/>
                        <a:pt x="32" y="4"/>
                        <a:pt x="32" y="4"/>
                      </a:cubicBezTo>
                      <a:cubicBezTo>
                        <a:pt x="29" y="3"/>
                        <a:pt x="25" y="3"/>
                        <a:pt x="22" y="4"/>
                      </a:cubicBezTo>
                      <a:cubicBezTo>
                        <a:pt x="20" y="0"/>
                        <a:pt x="20" y="0"/>
                        <a:pt x="20" y="0"/>
                      </a:cubicBezTo>
                      <a:cubicBezTo>
                        <a:pt x="13" y="3"/>
                        <a:pt x="13" y="3"/>
                        <a:pt x="13" y="3"/>
                      </a:cubicBezTo>
                      <a:cubicBezTo>
                        <a:pt x="14" y="7"/>
                        <a:pt x="14" y="7"/>
                        <a:pt x="14" y="7"/>
                      </a:cubicBezTo>
                      <a:cubicBezTo>
                        <a:pt x="11" y="9"/>
                        <a:pt x="9" y="11"/>
                        <a:pt x="7" y="14"/>
                      </a:cubicBezTo>
                      <a:cubicBezTo>
                        <a:pt x="3" y="13"/>
                        <a:pt x="3" y="13"/>
                        <a:pt x="3" y="13"/>
                      </a:cubicBezTo>
                      <a:cubicBezTo>
                        <a:pt x="0" y="20"/>
                        <a:pt x="0" y="20"/>
                        <a:pt x="0" y="20"/>
                      </a:cubicBezTo>
                      <a:cubicBezTo>
                        <a:pt x="4" y="22"/>
                        <a:pt x="4" y="22"/>
                        <a:pt x="4" y="22"/>
                      </a:cubicBezTo>
                      <a:cubicBezTo>
                        <a:pt x="3" y="25"/>
                        <a:pt x="3" y="29"/>
                        <a:pt x="4" y="32"/>
                      </a:cubicBezTo>
                      <a:cubicBezTo>
                        <a:pt x="0" y="34"/>
                        <a:pt x="0" y="34"/>
                        <a:pt x="0" y="34"/>
                      </a:cubicBezTo>
                      <a:cubicBezTo>
                        <a:pt x="3" y="41"/>
                        <a:pt x="3" y="41"/>
                        <a:pt x="3" y="41"/>
                      </a:cubicBezTo>
                      <a:cubicBezTo>
                        <a:pt x="7" y="40"/>
                        <a:pt x="7" y="40"/>
                        <a:pt x="7" y="40"/>
                      </a:cubicBezTo>
                      <a:cubicBezTo>
                        <a:pt x="9" y="43"/>
                        <a:pt x="11" y="45"/>
                        <a:pt x="14" y="47"/>
                      </a:cubicBezTo>
                      <a:cubicBezTo>
                        <a:pt x="13" y="51"/>
                        <a:pt x="13" y="51"/>
                        <a:pt x="13" y="51"/>
                      </a:cubicBezTo>
                      <a:cubicBezTo>
                        <a:pt x="20" y="54"/>
                        <a:pt x="20" y="54"/>
                        <a:pt x="20" y="54"/>
                      </a:cubicBezTo>
                      <a:cubicBezTo>
                        <a:pt x="22" y="50"/>
                        <a:pt x="22" y="50"/>
                        <a:pt x="22" y="50"/>
                      </a:cubicBezTo>
                      <a:cubicBezTo>
                        <a:pt x="25" y="51"/>
                        <a:pt x="29" y="51"/>
                        <a:pt x="32" y="50"/>
                      </a:cubicBezTo>
                      <a:cubicBezTo>
                        <a:pt x="34" y="54"/>
                        <a:pt x="34" y="54"/>
                        <a:pt x="34" y="54"/>
                      </a:cubicBezTo>
                      <a:cubicBezTo>
                        <a:pt x="41" y="51"/>
                        <a:pt x="41" y="51"/>
                        <a:pt x="41" y="51"/>
                      </a:cubicBezTo>
                      <a:cubicBezTo>
                        <a:pt x="40" y="47"/>
                        <a:pt x="40" y="47"/>
                        <a:pt x="40" y="47"/>
                      </a:cubicBezTo>
                      <a:cubicBezTo>
                        <a:pt x="43" y="45"/>
                        <a:pt x="45" y="43"/>
                        <a:pt x="47" y="40"/>
                      </a:cubicBezTo>
                      <a:cubicBezTo>
                        <a:pt x="51" y="41"/>
                        <a:pt x="51" y="41"/>
                        <a:pt x="51" y="41"/>
                      </a:cubicBezTo>
                      <a:cubicBezTo>
                        <a:pt x="54" y="34"/>
                        <a:pt x="54" y="34"/>
                        <a:pt x="54" y="34"/>
                      </a:cubicBezTo>
                      <a:cubicBezTo>
                        <a:pt x="50" y="32"/>
                        <a:pt x="50" y="32"/>
                        <a:pt x="50" y="32"/>
                      </a:cubicBezTo>
                      <a:cubicBezTo>
                        <a:pt x="51" y="29"/>
                        <a:pt x="51" y="25"/>
                        <a:pt x="50" y="22"/>
                      </a:cubicBezTo>
                      <a:cubicBezTo>
                        <a:pt x="54" y="20"/>
                        <a:pt x="54" y="20"/>
                        <a:pt x="54" y="20"/>
                      </a:cubicBezTo>
                      <a:cubicBezTo>
                        <a:pt x="51" y="13"/>
                        <a:pt x="51" y="13"/>
                        <a:pt x="51" y="13"/>
                      </a:cubicBezTo>
                      <a:lnTo>
                        <a:pt x="47" y="14"/>
                      </a:lnTo>
                      <a:close/>
                      <a:moveTo>
                        <a:pt x="33" y="42"/>
                      </a:moveTo>
                      <a:cubicBezTo>
                        <a:pt x="25" y="45"/>
                        <a:pt x="16" y="41"/>
                        <a:pt x="12" y="33"/>
                      </a:cubicBezTo>
                      <a:cubicBezTo>
                        <a:pt x="9" y="25"/>
                        <a:pt x="13" y="16"/>
                        <a:pt x="21" y="12"/>
                      </a:cubicBezTo>
                      <a:cubicBezTo>
                        <a:pt x="29" y="9"/>
                        <a:pt x="38" y="13"/>
                        <a:pt x="42" y="21"/>
                      </a:cubicBezTo>
                      <a:cubicBezTo>
                        <a:pt x="45" y="29"/>
                        <a:pt x="41" y="38"/>
                        <a:pt x="33" y="42"/>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3260" tIns="46630" rIns="93260" bIns="46630" numCol="1" anchor="t" anchorCtr="0" compatLnSpc="1">
                  <a:prstTxWarp prst="textNoShape">
                    <a:avLst/>
                  </a:prstTxWarp>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l"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0" cap="none" spc="0" normalizeH="0" baseline="0" noProof="0">
                    <a:ln>
                      <a:noFill/>
                    </a:ln>
                    <a:solidFill>
                      <a:sysClr val="windowText" lastClr="000000"/>
                    </a:solidFill>
                    <a:effectLst/>
                    <a:uLnTx/>
                    <a:uFillTx/>
                    <a:latin typeface="Segoe UI"/>
                    <a:ea typeface="+mn-ea"/>
                    <a:cs typeface="+mn-cs"/>
                  </a:endParaRPr>
                </a:p>
              </p:txBody>
            </p:sp>
          </p:grpSp>
          <p:sp>
            <p:nvSpPr>
              <p:cNvPr id="91" name="Oval 90">
                <a:extLst>
                  <a:ext uri="{FF2B5EF4-FFF2-40B4-BE49-F238E27FC236}">
                    <a16:creationId xmlns:a16="http://schemas.microsoft.com/office/drawing/2014/main" id="{E49A8E97-EBA9-4A8C-ACE2-F08819084F9B}"/>
                  </a:ext>
                </a:extLst>
              </p:cNvPr>
              <p:cNvSpPr/>
              <p:nvPr/>
            </p:nvSpPr>
            <p:spPr bwMode="auto">
              <a:xfrm>
                <a:off x="1702592" y="5899333"/>
                <a:ext cx="410452" cy="410452"/>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2" name="Oval 91">
                <a:extLst>
                  <a:ext uri="{FF2B5EF4-FFF2-40B4-BE49-F238E27FC236}">
                    <a16:creationId xmlns:a16="http://schemas.microsoft.com/office/drawing/2014/main" id="{1B8AC224-894B-44F2-B0ED-3FAC02E7CCAF}"/>
                  </a:ext>
                </a:extLst>
              </p:cNvPr>
              <p:cNvSpPr/>
              <p:nvPr/>
            </p:nvSpPr>
            <p:spPr bwMode="auto">
              <a:xfrm>
                <a:off x="2330555" y="6048393"/>
                <a:ext cx="447553" cy="447553"/>
              </a:xfrm>
              <a:prstGeom prst="ellipse">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6521" tIns="149217" rIns="186521" bIns="14921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marL="0" marR="0" lvl="0" indent="0" algn="ctr" defTabSz="951028" rtl="0" eaLnBrk="1" fontAlgn="base" latinLnBrk="0" hangingPunct="1">
                  <a:lnSpc>
                    <a:spcPct val="90000"/>
                  </a:lnSpc>
                  <a:spcBef>
                    <a:spcPct val="0"/>
                  </a:spcBef>
                  <a:spcAft>
                    <a:spcPct val="0"/>
                  </a:spcAft>
                  <a:buClrTx/>
                  <a:buSzTx/>
                  <a:buFontTx/>
                  <a:buNone/>
                  <a:tabLst/>
                  <a:defRPr/>
                </a:pPr>
                <a:endParaRPr kumimoji="0" lang="en-US" sz="2448" b="0" i="0" u="none" strike="noStrike" kern="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8" name="TextBox 22">
              <a:extLst>
                <a:ext uri="{FF2B5EF4-FFF2-40B4-BE49-F238E27FC236}">
                  <a16:creationId xmlns:a16="http://schemas.microsoft.com/office/drawing/2014/main" id="{38B8E0BD-CF71-4E95-B1AC-87F11821DE86}"/>
                </a:ext>
              </a:extLst>
            </p:cNvPr>
            <p:cNvSpPr txBox="1"/>
            <p:nvPr/>
          </p:nvSpPr>
          <p:spPr>
            <a:xfrm>
              <a:off x="1415867" y="5777408"/>
              <a:ext cx="880427" cy="683264"/>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428"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Semibold" panose="020B0702040204020203" pitchFamily="34" charset="0"/>
                </a:rPr>
                <a:t>GET A</a:t>
              </a:r>
              <a:br>
                <a:rPr kumimoji="0" lang="en-US" sz="1428"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Semibold" panose="020B0702040204020203" pitchFamily="34" charset="0"/>
                </a:rPr>
              </a:br>
              <a:r>
                <a:rPr kumimoji="0" lang="en-US" sz="1428"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Semibold" panose="020B0702040204020203" pitchFamily="34" charset="0"/>
                </a:rPr>
                <a:t> KEY</a:t>
              </a:r>
            </a:p>
          </p:txBody>
        </p:sp>
        <p:sp>
          <p:nvSpPr>
            <p:cNvPr id="89" name="TextBox 52">
              <a:extLst>
                <a:ext uri="{FF2B5EF4-FFF2-40B4-BE49-F238E27FC236}">
                  <a16:creationId xmlns:a16="http://schemas.microsoft.com/office/drawing/2014/main" id="{4B9A639B-9CA7-473A-8526-BD1190EEB39E}"/>
                </a:ext>
              </a:extLst>
            </p:cNvPr>
            <p:cNvSpPr txBox="1"/>
            <p:nvPr/>
          </p:nvSpPr>
          <p:spPr>
            <a:xfrm>
              <a:off x="2105711" y="6093783"/>
              <a:ext cx="932157" cy="489365"/>
            </a:xfrm>
            <a:prstGeom prst="rect">
              <a:avLst/>
            </a:prstGeom>
            <a:noFill/>
          </p:spPr>
          <p:txBody>
            <a:bodyPr wrap="square" lIns="186521" tIns="149217" rIns="186521" bIns="149217" rtlCol="0">
              <a:spAutoFit/>
            </a:bodyPr>
            <a:ls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0" marR="0" lvl="0" indent="0" algn="ctr" defTabSz="932597" rtl="0" eaLnBrk="1" fontAlgn="auto" latinLnBrk="0" hangingPunct="1">
                <a:lnSpc>
                  <a:spcPct val="90000"/>
                </a:lnSpc>
                <a:spcBef>
                  <a:spcPts val="0"/>
                </a:spcBef>
                <a:spcAft>
                  <a:spcPts val="612"/>
                </a:spcAft>
                <a:buClrTx/>
                <a:buSzTx/>
                <a:buFontTx/>
                <a:buNone/>
                <a:tabLst/>
                <a:defRPr/>
              </a:pPr>
              <a:r>
                <a:rPr kumimoji="0" lang="en-US" sz="1428" b="1" i="0" u="none" strike="noStrike" kern="0" cap="none" spc="0" normalizeH="0" baseline="0" noProof="0" dirty="0">
                  <a:ln>
                    <a:noFill/>
                  </a:ln>
                  <a:gradFill>
                    <a:gsLst>
                      <a:gs pos="2917">
                        <a:srgbClr val="FFFFFF"/>
                      </a:gs>
                      <a:gs pos="30000">
                        <a:srgbClr val="FFFFFF"/>
                      </a:gs>
                    </a:gsLst>
                    <a:lin ang="5400000" scaled="0"/>
                  </a:gradFill>
                  <a:effectLst/>
                  <a:uLnTx/>
                  <a:uFillTx/>
                  <a:latin typeface="Segoe UI"/>
                  <a:ea typeface="+mn-ea"/>
                  <a:cs typeface="Segoe UI Semibold" panose="020B0702040204020203" pitchFamily="34" charset="0"/>
                </a:rPr>
                <a:t>BUILD</a:t>
              </a:r>
            </a:p>
          </p:txBody>
        </p:sp>
      </p:grpSp>
    </p:spTree>
    <p:extLst>
      <p:ext uri="{BB962C8B-B14F-4D97-AF65-F5344CB8AC3E}">
        <p14:creationId xmlns:p14="http://schemas.microsoft.com/office/powerpoint/2010/main" val="241616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08E7-52AA-450E-9E9A-E9A246702749}"/>
              </a:ext>
            </a:extLst>
          </p:cNvPr>
          <p:cNvSpPr>
            <a:spLocks noGrp="1"/>
          </p:cNvSpPr>
          <p:nvPr>
            <p:ph type="title"/>
          </p:nvPr>
        </p:nvSpPr>
        <p:spPr/>
        <p:txBody>
          <a:bodyPr/>
          <a:lstStyle/>
          <a:p>
            <a:r>
              <a:rPr lang="en-GB" sz="4600" dirty="0"/>
              <a:t>Vision APIs</a:t>
            </a:r>
          </a:p>
        </p:txBody>
      </p:sp>
      <p:sp>
        <p:nvSpPr>
          <p:cNvPr id="3" name="Rectangle 2">
            <a:extLst>
              <a:ext uri="{FF2B5EF4-FFF2-40B4-BE49-F238E27FC236}">
                <a16:creationId xmlns:a16="http://schemas.microsoft.com/office/drawing/2014/main" id="{B80D24D3-2451-4141-A009-F1117FB6227A}"/>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Computer Vision</a:t>
            </a:r>
          </a:p>
        </p:txBody>
      </p:sp>
      <p:sp>
        <p:nvSpPr>
          <p:cNvPr id="7" name="Rectangle 6">
            <a:extLst>
              <a:ext uri="{FF2B5EF4-FFF2-40B4-BE49-F238E27FC236}">
                <a16:creationId xmlns:a16="http://schemas.microsoft.com/office/drawing/2014/main" id="{75F9920C-198B-4A5A-B8FE-7442E1AB09ED}"/>
              </a:ext>
            </a:extLst>
          </p:cNvPr>
          <p:cNvSpPr/>
          <p:nvPr/>
        </p:nvSpPr>
        <p:spPr bwMode="auto">
          <a:xfrm>
            <a:off x="503237" y="1359694"/>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83830359-89C7-42F7-BE58-2A3AD9F0BA5A}"/>
              </a:ext>
            </a:extLst>
          </p:cNvPr>
          <p:cNvSpPr txBox="1"/>
          <p:nvPr/>
        </p:nvSpPr>
        <p:spPr>
          <a:xfrm>
            <a:off x="3551237" y="1512094"/>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Computer Vision service provides you with access to advanced cognitive algorithms for processing images and returning information</a:t>
            </a:r>
            <a:endParaRPr lang="en-GB" sz="2400" dirty="0">
              <a:gradFill>
                <a:gsLst>
                  <a:gs pos="2917">
                    <a:schemeClr val="tx1"/>
                  </a:gs>
                  <a:gs pos="30000">
                    <a:schemeClr val="tx1"/>
                  </a:gs>
                </a:gsLst>
                <a:lin ang="5400000" scaled="0"/>
              </a:gradFill>
            </a:endParaRPr>
          </a:p>
        </p:txBody>
      </p:sp>
      <p:sp>
        <p:nvSpPr>
          <p:cNvPr id="10" name="Rectangle 9">
            <a:extLst>
              <a:ext uri="{FF2B5EF4-FFF2-40B4-BE49-F238E27FC236}">
                <a16:creationId xmlns:a16="http://schemas.microsoft.com/office/drawing/2014/main" id="{189AA044-1E59-4A63-BCCF-BCF8BC98B5DD}"/>
              </a:ext>
            </a:extLst>
          </p:cNvPr>
          <p:cNvSpPr/>
          <p:nvPr/>
        </p:nvSpPr>
        <p:spPr bwMode="auto">
          <a:xfrm>
            <a:off x="731837" y="3226813"/>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Custom Vision</a:t>
            </a:r>
          </a:p>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Service</a:t>
            </a:r>
          </a:p>
        </p:txBody>
      </p:sp>
      <p:sp>
        <p:nvSpPr>
          <p:cNvPr id="11" name="Rectangle 10">
            <a:extLst>
              <a:ext uri="{FF2B5EF4-FFF2-40B4-BE49-F238E27FC236}">
                <a16:creationId xmlns:a16="http://schemas.microsoft.com/office/drawing/2014/main" id="{BF81EC29-85D2-4166-B26B-9E9A6B9D8D6D}"/>
              </a:ext>
            </a:extLst>
          </p:cNvPr>
          <p:cNvSpPr/>
          <p:nvPr/>
        </p:nvSpPr>
        <p:spPr bwMode="auto">
          <a:xfrm>
            <a:off x="503237" y="2962633"/>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51CC43F-7014-496A-B2C1-4FD44F9436BF}"/>
              </a:ext>
            </a:extLst>
          </p:cNvPr>
          <p:cNvSpPr txBox="1"/>
          <p:nvPr/>
        </p:nvSpPr>
        <p:spPr>
          <a:xfrm>
            <a:off x="3551237" y="2914725"/>
            <a:ext cx="7848600" cy="1625060"/>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Custom Vision Service lets you build, deploy, and improve your own image classifiers. An image classifier is an AI service that applies labels to images, based on their visual characteristics.</a:t>
            </a:r>
            <a:endParaRPr lang="en-GB" sz="2400" dirty="0">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64F70319-1A15-4830-BDE1-EECFFCD2EDF9}"/>
              </a:ext>
            </a:extLst>
          </p:cNvPr>
          <p:cNvSpPr/>
          <p:nvPr/>
        </p:nvSpPr>
        <p:spPr bwMode="auto">
          <a:xfrm>
            <a:off x="731837" y="4936055"/>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latin typeface="Segoe UI" panose="020B0502040204020203" pitchFamily="34" charset="0"/>
                <a:ea typeface="Segoe UI" pitchFamily="34" charset="0"/>
                <a:cs typeface="Segoe UI" pitchFamily="34" charset="0"/>
              </a:rPr>
              <a:t>Face</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4CDF7BD-6B86-4D9B-B840-A8A8D3ADEA82}"/>
              </a:ext>
            </a:extLst>
          </p:cNvPr>
          <p:cNvSpPr/>
          <p:nvPr/>
        </p:nvSpPr>
        <p:spPr bwMode="auto">
          <a:xfrm>
            <a:off x="503237" y="4671875"/>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8C9A89DA-C02A-4B34-B5CE-5182FC3E95ED}"/>
              </a:ext>
            </a:extLst>
          </p:cNvPr>
          <p:cNvSpPr txBox="1"/>
          <p:nvPr/>
        </p:nvSpPr>
        <p:spPr>
          <a:xfrm>
            <a:off x="3551237" y="4748075"/>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Face service provides access to advanced face algorithms, enabling face attribute detection and recognition.</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195286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08E7-52AA-450E-9E9A-E9A246702749}"/>
              </a:ext>
            </a:extLst>
          </p:cNvPr>
          <p:cNvSpPr>
            <a:spLocks noGrp="1"/>
          </p:cNvSpPr>
          <p:nvPr>
            <p:ph type="title"/>
          </p:nvPr>
        </p:nvSpPr>
        <p:spPr/>
        <p:txBody>
          <a:bodyPr/>
          <a:lstStyle/>
          <a:p>
            <a:r>
              <a:rPr lang="en-GB" sz="4600" dirty="0"/>
              <a:t>Speech APIs</a:t>
            </a:r>
          </a:p>
        </p:txBody>
      </p:sp>
      <p:sp>
        <p:nvSpPr>
          <p:cNvPr id="3" name="Rectangle 2">
            <a:extLst>
              <a:ext uri="{FF2B5EF4-FFF2-40B4-BE49-F238E27FC236}">
                <a16:creationId xmlns:a16="http://schemas.microsoft.com/office/drawing/2014/main" id="{B80D24D3-2451-4141-A009-F1117FB6227A}"/>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cs typeface="Segoe UI" pitchFamily="34" charset="0"/>
              </a:rPr>
              <a:t>Speech-to-text</a:t>
            </a:r>
          </a:p>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5F9920C-198B-4A5A-B8FE-7442E1AB09ED}"/>
              </a:ext>
            </a:extLst>
          </p:cNvPr>
          <p:cNvSpPr/>
          <p:nvPr/>
        </p:nvSpPr>
        <p:spPr bwMode="auto">
          <a:xfrm>
            <a:off x="503237" y="1359694"/>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83830359-89C7-42F7-BE58-2A3AD9F0BA5A}"/>
              </a:ext>
            </a:extLst>
          </p:cNvPr>
          <p:cNvSpPr txBox="1"/>
          <p:nvPr/>
        </p:nvSpPr>
        <p:spPr>
          <a:xfrm>
            <a:off x="3551237" y="1512094"/>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Computer Vision service provides you with access to advanced cognitive algorithms for processing images and returning information</a:t>
            </a:r>
            <a:endParaRPr lang="en-GB" sz="2400" dirty="0">
              <a:gradFill>
                <a:gsLst>
                  <a:gs pos="2917">
                    <a:schemeClr val="tx1"/>
                  </a:gs>
                  <a:gs pos="30000">
                    <a:schemeClr val="tx1"/>
                  </a:gs>
                </a:gsLst>
                <a:lin ang="5400000" scaled="0"/>
              </a:gradFill>
            </a:endParaRPr>
          </a:p>
        </p:txBody>
      </p:sp>
      <p:sp>
        <p:nvSpPr>
          <p:cNvPr id="10" name="Rectangle 9">
            <a:extLst>
              <a:ext uri="{FF2B5EF4-FFF2-40B4-BE49-F238E27FC236}">
                <a16:creationId xmlns:a16="http://schemas.microsoft.com/office/drawing/2014/main" id="{189AA044-1E59-4A63-BCCF-BCF8BC98B5DD}"/>
              </a:ext>
            </a:extLst>
          </p:cNvPr>
          <p:cNvSpPr/>
          <p:nvPr/>
        </p:nvSpPr>
        <p:spPr bwMode="auto">
          <a:xfrm>
            <a:off x="731837" y="3226813"/>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a:r>
              <a:rPr lang="en-GB" sz="2400" dirty="0">
                <a:gradFill>
                  <a:gsLst>
                    <a:gs pos="0">
                      <a:srgbClr val="FFFFFF"/>
                    </a:gs>
                    <a:gs pos="100000">
                      <a:srgbClr val="FFFFFF"/>
                    </a:gs>
                  </a:gsLst>
                  <a:lin ang="5400000" scaled="0"/>
                </a:gradFill>
                <a:cs typeface="Segoe UI" pitchFamily="34" charset="0"/>
              </a:rPr>
              <a:t>Text-to-speech</a:t>
            </a:r>
          </a:p>
        </p:txBody>
      </p:sp>
      <p:sp>
        <p:nvSpPr>
          <p:cNvPr id="11" name="Rectangle 10">
            <a:extLst>
              <a:ext uri="{FF2B5EF4-FFF2-40B4-BE49-F238E27FC236}">
                <a16:creationId xmlns:a16="http://schemas.microsoft.com/office/drawing/2014/main" id="{BF81EC29-85D2-4166-B26B-9E9A6B9D8D6D}"/>
              </a:ext>
            </a:extLst>
          </p:cNvPr>
          <p:cNvSpPr/>
          <p:nvPr/>
        </p:nvSpPr>
        <p:spPr bwMode="auto">
          <a:xfrm>
            <a:off x="503237" y="2962633"/>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51CC43F-7014-496A-B2C1-4FD44F9436BF}"/>
              </a:ext>
            </a:extLst>
          </p:cNvPr>
          <p:cNvSpPr txBox="1"/>
          <p:nvPr/>
        </p:nvSpPr>
        <p:spPr>
          <a:xfrm>
            <a:off x="3551237" y="2914725"/>
            <a:ext cx="7848600" cy="1625060"/>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Custom Vision Service lets you build, deploy, and improve your own image classifiers. An image classifier is an AI service that applies labels to images, based on their visual characteristics.</a:t>
            </a:r>
            <a:endParaRPr lang="en-GB" sz="2400" dirty="0">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64F70319-1A15-4830-BDE1-EECFFCD2EDF9}"/>
              </a:ext>
            </a:extLst>
          </p:cNvPr>
          <p:cNvSpPr/>
          <p:nvPr/>
        </p:nvSpPr>
        <p:spPr bwMode="auto">
          <a:xfrm>
            <a:off x="731837" y="4782108"/>
            <a:ext cx="2819400" cy="1161211"/>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fontAlgn="base">
              <a:lnSpc>
                <a:spcPct val="90000"/>
              </a:lnSpc>
              <a:spcBef>
                <a:spcPct val="0"/>
              </a:spcBef>
              <a:spcAft>
                <a:spcPct val="0"/>
              </a:spcAft>
            </a:pPr>
            <a:r>
              <a:rPr lang="en-GB" sz="2400" dirty="0">
                <a:gradFill>
                  <a:gsLst>
                    <a:gs pos="0">
                      <a:srgbClr val="FFFFFF"/>
                    </a:gs>
                    <a:gs pos="100000">
                      <a:srgbClr val="FFFFFF"/>
                    </a:gs>
                  </a:gsLst>
                  <a:lin ang="5400000" scaled="0"/>
                </a:gradFill>
                <a:cs typeface="Segoe UI" pitchFamily="34" charset="0"/>
              </a:rPr>
              <a:t>Speech translation &amp; more</a:t>
            </a:r>
          </a:p>
          <a:p>
            <a:pPr algn="ctr" defTabSz="932472" fontAlgn="base">
              <a:lnSpc>
                <a:spcPct val="90000"/>
              </a:lnSpc>
              <a:spcBef>
                <a:spcPct val="0"/>
              </a:spcBef>
              <a:spcAft>
                <a:spcPct val="0"/>
              </a:spcAft>
            </a:pP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4CDF7BD-6B86-4D9B-B840-A8A8D3ADEA82}"/>
              </a:ext>
            </a:extLst>
          </p:cNvPr>
          <p:cNvSpPr/>
          <p:nvPr/>
        </p:nvSpPr>
        <p:spPr bwMode="auto">
          <a:xfrm>
            <a:off x="503237" y="4671875"/>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8C9A89DA-C02A-4B34-B5CE-5182FC3E95ED}"/>
              </a:ext>
            </a:extLst>
          </p:cNvPr>
          <p:cNvSpPr txBox="1"/>
          <p:nvPr/>
        </p:nvSpPr>
        <p:spPr>
          <a:xfrm>
            <a:off x="3551237" y="4748075"/>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Face service provides access to advanced face algorithms, enabling face attribute detection and recognition.</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392337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08E7-52AA-450E-9E9A-E9A246702749}"/>
              </a:ext>
            </a:extLst>
          </p:cNvPr>
          <p:cNvSpPr>
            <a:spLocks noGrp="1"/>
          </p:cNvSpPr>
          <p:nvPr>
            <p:ph type="title"/>
          </p:nvPr>
        </p:nvSpPr>
        <p:spPr/>
        <p:txBody>
          <a:bodyPr/>
          <a:lstStyle/>
          <a:p>
            <a:r>
              <a:rPr lang="en-GB" sz="4600" dirty="0"/>
              <a:t>Decision APIs</a:t>
            </a:r>
          </a:p>
        </p:txBody>
      </p:sp>
      <p:sp>
        <p:nvSpPr>
          <p:cNvPr id="3" name="Rectangle 2">
            <a:extLst>
              <a:ext uri="{FF2B5EF4-FFF2-40B4-BE49-F238E27FC236}">
                <a16:creationId xmlns:a16="http://schemas.microsoft.com/office/drawing/2014/main" id="{B80D24D3-2451-4141-A009-F1117FB6227A}"/>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Anomaly Detector</a:t>
            </a:r>
          </a:p>
        </p:txBody>
      </p:sp>
      <p:sp>
        <p:nvSpPr>
          <p:cNvPr id="7" name="Rectangle 6">
            <a:extLst>
              <a:ext uri="{FF2B5EF4-FFF2-40B4-BE49-F238E27FC236}">
                <a16:creationId xmlns:a16="http://schemas.microsoft.com/office/drawing/2014/main" id="{75F9920C-198B-4A5A-B8FE-7442E1AB09ED}"/>
              </a:ext>
            </a:extLst>
          </p:cNvPr>
          <p:cNvSpPr/>
          <p:nvPr/>
        </p:nvSpPr>
        <p:spPr bwMode="auto">
          <a:xfrm>
            <a:off x="503237" y="1359694"/>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extBox 8">
            <a:extLst>
              <a:ext uri="{FF2B5EF4-FFF2-40B4-BE49-F238E27FC236}">
                <a16:creationId xmlns:a16="http://schemas.microsoft.com/office/drawing/2014/main" id="{83830359-89C7-42F7-BE58-2A3AD9F0BA5A}"/>
              </a:ext>
            </a:extLst>
          </p:cNvPr>
          <p:cNvSpPr txBox="1"/>
          <p:nvPr/>
        </p:nvSpPr>
        <p:spPr>
          <a:xfrm>
            <a:off x="3551237" y="1512094"/>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Computer Vision service provides you with access to advanced cognitive algorithms for processing images and returning information</a:t>
            </a:r>
            <a:endParaRPr lang="en-GB" sz="2400" dirty="0">
              <a:gradFill>
                <a:gsLst>
                  <a:gs pos="2917">
                    <a:schemeClr val="tx1"/>
                  </a:gs>
                  <a:gs pos="30000">
                    <a:schemeClr val="tx1"/>
                  </a:gs>
                </a:gsLst>
                <a:lin ang="5400000" scaled="0"/>
              </a:gradFill>
            </a:endParaRPr>
          </a:p>
        </p:txBody>
      </p:sp>
      <p:sp>
        <p:nvSpPr>
          <p:cNvPr id="10" name="Rectangle 9">
            <a:extLst>
              <a:ext uri="{FF2B5EF4-FFF2-40B4-BE49-F238E27FC236}">
                <a16:creationId xmlns:a16="http://schemas.microsoft.com/office/drawing/2014/main" id="{189AA044-1E59-4A63-BCCF-BCF8BC98B5DD}"/>
              </a:ext>
            </a:extLst>
          </p:cNvPr>
          <p:cNvSpPr/>
          <p:nvPr/>
        </p:nvSpPr>
        <p:spPr bwMode="auto">
          <a:xfrm>
            <a:off x="731837" y="3226813"/>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gradFill>
                  <a:gsLst>
                    <a:gs pos="0">
                      <a:srgbClr val="FFFFFF"/>
                    </a:gs>
                    <a:gs pos="100000">
                      <a:srgbClr val="FFFFFF"/>
                    </a:gs>
                  </a:gsLst>
                  <a:lin ang="5400000" scaled="0"/>
                </a:gradFill>
                <a:ea typeface="Segoe UI" pitchFamily="34" charset="0"/>
                <a:cs typeface="Segoe UI" pitchFamily="34" charset="0"/>
              </a:rPr>
              <a:t>Content Moderator</a:t>
            </a:r>
          </a:p>
        </p:txBody>
      </p:sp>
      <p:sp>
        <p:nvSpPr>
          <p:cNvPr id="11" name="Rectangle 10">
            <a:extLst>
              <a:ext uri="{FF2B5EF4-FFF2-40B4-BE49-F238E27FC236}">
                <a16:creationId xmlns:a16="http://schemas.microsoft.com/office/drawing/2014/main" id="{BF81EC29-85D2-4166-B26B-9E9A6B9D8D6D}"/>
              </a:ext>
            </a:extLst>
          </p:cNvPr>
          <p:cNvSpPr/>
          <p:nvPr/>
        </p:nvSpPr>
        <p:spPr bwMode="auto">
          <a:xfrm>
            <a:off x="503237" y="2962633"/>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extBox 11">
            <a:extLst>
              <a:ext uri="{FF2B5EF4-FFF2-40B4-BE49-F238E27FC236}">
                <a16:creationId xmlns:a16="http://schemas.microsoft.com/office/drawing/2014/main" id="{251CC43F-7014-496A-B2C1-4FD44F9436BF}"/>
              </a:ext>
            </a:extLst>
          </p:cNvPr>
          <p:cNvSpPr txBox="1"/>
          <p:nvPr/>
        </p:nvSpPr>
        <p:spPr>
          <a:xfrm>
            <a:off x="3551237" y="2914725"/>
            <a:ext cx="7848600" cy="1625060"/>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Custom Vision Service lets you build, deploy, and improve your own image classifiers. An image classifier is an AI service that applies labels to images, based on their visual characteristics.</a:t>
            </a:r>
            <a:endParaRPr lang="en-GB" sz="2400" dirty="0">
              <a:gradFill>
                <a:gsLst>
                  <a:gs pos="2917">
                    <a:schemeClr val="tx1"/>
                  </a:gs>
                  <a:gs pos="30000">
                    <a:schemeClr val="tx1"/>
                  </a:gs>
                </a:gsLst>
                <a:lin ang="5400000" scaled="0"/>
              </a:gradFill>
            </a:endParaRPr>
          </a:p>
        </p:txBody>
      </p:sp>
      <p:sp>
        <p:nvSpPr>
          <p:cNvPr id="13" name="Rectangle 12">
            <a:extLst>
              <a:ext uri="{FF2B5EF4-FFF2-40B4-BE49-F238E27FC236}">
                <a16:creationId xmlns:a16="http://schemas.microsoft.com/office/drawing/2014/main" id="{64F70319-1A15-4830-BDE1-EECFFCD2EDF9}"/>
              </a:ext>
            </a:extLst>
          </p:cNvPr>
          <p:cNvSpPr/>
          <p:nvPr/>
        </p:nvSpPr>
        <p:spPr bwMode="auto">
          <a:xfrm>
            <a:off x="731837" y="4936055"/>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Personalizer</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F4CDF7BD-6B86-4D9B-B840-A8A8D3ADEA82}"/>
              </a:ext>
            </a:extLst>
          </p:cNvPr>
          <p:cNvSpPr/>
          <p:nvPr/>
        </p:nvSpPr>
        <p:spPr bwMode="auto">
          <a:xfrm>
            <a:off x="503237" y="4699048"/>
            <a:ext cx="11049000" cy="1445062"/>
          </a:xfrm>
          <a:prstGeom prst="rect">
            <a:avLst/>
          </a:prstGeom>
          <a:noFill/>
          <a:ln w="38100">
            <a:solidFill>
              <a:srgbClr val="339966"/>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GB"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8C9A89DA-C02A-4B34-B5CE-5182FC3E95ED}"/>
              </a:ext>
            </a:extLst>
          </p:cNvPr>
          <p:cNvSpPr txBox="1"/>
          <p:nvPr/>
        </p:nvSpPr>
        <p:spPr>
          <a:xfrm>
            <a:off x="3551237" y="4748075"/>
            <a:ext cx="7848600" cy="1292662"/>
          </a:xfrm>
          <a:prstGeom prst="rect">
            <a:avLst/>
          </a:prstGeom>
          <a:noFill/>
        </p:spPr>
        <p:txBody>
          <a:bodyPr wrap="square" lIns="182880" tIns="146304" rIns="182880" bIns="146304" rtlCol="0">
            <a:spAutoFit/>
          </a:bodyPr>
          <a:lstStyle/>
          <a:p>
            <a:pPr>
              <a:lnSpc>
                <a:spcPct val="90000"/>
              </a:lnSpc>
              <a:spcAft>
                <a:spcPts val="600"/>
              </a:spcAft>
            </a:pPr>
            <a:r>
              <a:rPr lang="en-GB" sz="2400" b="0" i="0" dirty="0">
                <a:solidFill>
                  <a:srgbClr val="171717"/>
                </a:solidFill>
                <a:effectLst/>
                <a:latin typeface="Segoe UI" panose="020B0502040204020203" pitchFamily="34" charset="0"/>
              </a:rPr>
              <a:t>The Face service provides access to advanced face algorithms, enabling face attribute detection and recognition.</a:t>
            </a:r>
            <a:endParaRPr lang="en-GB" sz="24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787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E08E7-52AA-450E-9E9A-E9A246702749}"/>
              </a:ext>
            </a:extLst>
          </p:cNvPr>
          <p:cNvSpPr>
            <a:spLocks noGrp="1"/>
          </p:cNvSpPr>
          <p:nvPr>
            <p:ph type="title"/>
          </p:nvPr>
        </p:nvSpPr>
        <p:spPr/>
        <p:txBody>
          <a:bodyPr/>
          <a:lstStyle/>
          <a:p>
            <a:r>
              <a:rPr lang="en-GB" sz="4600" dirty="0"/>
              <a:t>Search APIs</a:t>
            </a:r>
          </a:p>
        </p:txBody>
      </p:sp>
      <p:sp>
        <p:nvSpPr>
          <p:cNvPr id="3" name="Rectangle 2">
            <a:extLst>
              <a:ext uri="{FF2B5EF4-FFF2-40B4-BE49-F238E27FC236}">
                <a16:creationId xmlns:a16="http://schemas.microsoft.com/office/drawing/2014/main" id="{B80D24D3-2451-4141-A009-F1117FB6227A}"/>
              </a:ext>
            </a:extLst>
          </p:cNvPr>
          <p:cNvSpPr/>
          <p:nvPr/>
        </p:nvSpPr>
        <p:spPr bwMode="auto">
          <a:xfrm>
            <a:off x="731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News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FF47D2BA-427A-4C48-A5CE-CB38A6C920C5}"/>
              </a:ext>
            </a:extLst>
          </p:cNvPr>
          <p:cNvSpPr/>
          <p:nvPr/>
        </p:nvSpPr>
        <p:spPr bwMode="auto">
          <a:xfrm>
            <a:off x="4160837" y="162387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Video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04512EE7-ADE2-4859-956B-9CC5154F1F6D}"/>
              </a:ext>
            </a:extLst>
          </p:cNvPr>
          <p:cNvSpPr/>
          <p:nvPr/>
        </p:nvSpPr>
        <p:spPr bwMode="auto">
          <a:xfrm>
            <a:off x="7589837" y="1631760"/>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Web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3AC1DDDD-3C9B-4C1E-90C8-CE4079B38E5E}"/>
              </a:ext>
            </a:extLst>
          </p:cNvPr>
          <p:cNvSpPr/>
          <p:nvPr/>
        </p:nvSpPr>
        <p:spPr bwMode="auto">
          <a:xfrm>
            <a:off x="731837" y="301578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Autosuggest</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E38CC4A5-AC60-4784-AB23-C4EB165A8BB8}"/>
              </a:ext>
            </a:extLst>
          </p:cNvPr>
          <p:cNvSpPr/>
          <p:nvPr/>
        </p:nvSpPr>
        <p:spPr bwMode="auto">
          <a:xfrm>
            <a:off x="4160837" y="301578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Custom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660AA500-3133-4190-8D5D-0893F44A3B94}"/>
              </a:ext>
            </a:extLst>
          </p:cNvPr>
          <p:cNvSpPr/>
          <p:nvPr/>
        </p:nvSpPr>
        <p:spPr bwMode="auto">
          <a:xfrm>
            <a:off x="7589837" y="3023670"/>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Image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C7F52BFB-BF36-4EE6-9576-7384D889F647}"/>
              </a:ext>
            </a:extLst>
          </p:cNvPr>
          <p:cNvSpPr/>
          <p:nvPr/>
        </p:nvSpPr>
        <p:spPr bwMode="auto">
          <a:xfrm>
            <a:off x="740269" y="4399808"/>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Spell Check</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ED56CF44-7B21-4E1F-9426-B154D812726C}"/>
              </a:ext>
            </a:extLst>
          </p:cNvPr>
          <p:cNvSpPr/>
          <p:nvPr/>
        </p:nvSpPr>
        <p:spPr bwMode="auto">
          <a:xfrm>
            <a:off x="4169269" y="4399808"/>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Local Business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82E164C3-A13E-4DC2-A0CB-FB26E8696236}"/>
              </a:ext>
            </a:extLst>
          </p:cNvPr>
          <p:cNvSpPr/>
          <p:nvPr/>
        </p:nvSpPr>
        <p:spPr bwMode="auto">
          <a:xfrm>
            <a:off x="7598269" y="4407694"/>
            <a:ext cx="2819400" cy="95502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GB" sz="2400" dirty="0">
                <a:latin typeface="Segoe UI" panose="020B0502040204020203" pitchFamily="34" charset="0"/>
              </a:rPr>
              <a:t>Bing Entity Search</a:t>
            </a:r>
            <a:endParaRPr lang="en-GB"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68683198"/>
      </p:ext>
    </p:extLst>
  </p:cSld>
  <p:clrMapOvr>
    <a:masterClrMapping/>
  </p:clrMapOvr>
</p:sld>
</file>

<file path=ppt/theme/theme1.xml><?xml version="1.0" encoding="utf-8"?>
<a:theme xmlns:a="http://schemas.openxmlformats.org/drawingml/2006/main" name="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0.xml><?xml version="1.0" encoding="utf-8"?>
<a:theme xmlns:a="http://schemas.openxmlformats.org/drawingml/2006/main" name="2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zure">
  <a:themeElements>
    <a:clrScheme name="Custom 2">
      <a:dk1>
        <a:srgbClr val="3C3C41"/>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4.xml><?xml version="1.0" encoding="utf-8"?>
<a:theme xmlns:a="http://schemas.openxmlformats.org/drawingml/2006/main" name="11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5.xml><?xml version="1.0" encoding="utf-8"?>
<a:theme xmlns:a="http://schemas.openxmlformats.org/drawingml/2006/main" name="12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6.xml><?xml version="1.0" encoding="utf-8"?>
<a:theme xmlns:a="http://schemas.openxmlformats.org/drawingml/2006/main" name="13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7.xml><?xml version="1.0" encoding="utf-8"?>
<a:theme xmlns:a="http://schemas.openxmlformats.org/drawingml/2006/main" name="4_White Template">
  <a:themeElements>
    <a:clrScheme name="Ignite Breakout - Blue on white and light gray">
      <a:dk1>
        <a:srgbClr val="000000"/>
      </a:dk1>
      <a:lt1>
        <a:srgbClr val="FFFFFF"/>
      </a:lt1>
      <a:dk2>
        <a:srgbClr val="2F2F2F"/>
      </a:dk2>
      <a:lt2>
        <a:srgbClr val="E6E6E6"/>
      </a:lt2>
      <a:accent1>
        <a:srgbClr val="0078D4"/>
      </a:accent1>
      <a:accent2>
        <a:srgbClr val="243A5E"/>
      </a:accent2>
      <a:accent3>
        <a:srgbClr val="D83B01"/>
      </a:accent3>
      <a:accent4>
        <a:srgbClr val="FFB900"/>
      </a:accent4>
      <a:accent5>
        <a:srgbClr val="2F2F2F"/>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The_Tour_2019_16x9_Breakout_Template.potx" id="{7A800238-3B18-4E5C-A4B5-81384B4F72C7}" vid="{41785C71-9316-47A7-95AF-D6C69A7E7205}"/>
    </a:ext>
  </a:extLst>
</a:theme>
</file>

<file path=ppt/theme/theme8.xml><?xml version="1.0" encoding="utf-8"?>
<a:theme xmlns:a="http://schemas.openxmlformats.org/drawingml/2006/main" name="5_Dotnet_Template">
  <a:themeElements>
    <a:clrScheme name="Dotnet">
      <a:dk1>
        <a:srgbClr val="505050"/>
      </a:dk1>
      <a:lt1>
        <a:srgbClr val="FFFFFF"/>
      </a:lt1>
      <a:dk2>
        <a:srgbClr val="32145A"/>
      </a:dk2>
      <a:lt2>
        <a:srgbClr val="F2F2F2"/>
      </a:lt2>
      <a:accent1>
        <a:srgbClr val="511C74"/>
      </a:accent1>
      <a:accent2>
        <a:srgbClr val="0078D7"/>
      </a:accent2>
      <a:accent3>
        <a:srgbClr val="008272"/>
      </a:accent3>
      <a:accent4>
        <a:srgbClr val="D2D2D2"/>
      </a:accent4>
      <a:accent5>
        <a:srgbClr val="737373"/>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Connect_2016_SlideTemplate.potx" id="{C234CE7A-26D5-49BB-B05A-16F212610622}" vid="{5650B0BA-FAE4-45A0-B96B-B7C7DED0CDEA}"/>
    </a:ext>
  </a:extLst>
</a:theme>
</file>

<file path=ppt/theme/theme9.xml><?xml version="1.0" encoding="utf-8"?>
<a:theme xmlns:a="http://schemas.openxmlformats.org/drawingml/2006/main" name="3_Template (March 2016)">
  <a:themeElements>
    <a:clrScheme name="Custom 2">
      <a:dk1>
        <a:srgbClr val="3C3C3C"/>
      </a:dk1>
      <a:lt1>
        <a:srgbClr val="FFFFFF"/>
      </a:lt1>
      <a:dk2>
        <a:srgbClr val="5C2D91"/>
      </a:dk2>
      <a:lt2>
        <a:srgbClr val="FFFFFF"/>
      </a:lt2>
      <a:accent1>
        <a:srgbClr val="5C2D91"/>
      </a:accent1>
      <a:accent2>
        <a:srgbClr val="0078D7"/>
      </a:accent2>
      <a:accent3>
        <a:srgbClr val="008272"/>
      </a:accent3>
      <a:accent4>
        <a:srgbClr val="00B0F0"/>
      </a:accent4>
      <a:accent5>
        <a:srgbClr val="00B294"/>
      </a:accent5>
      <a:accent6>
        <a:srgbClr val="FFB90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 id="{67FAA352-B2C8-44C1-9D64-1BBF1A5C5A77}" vid="{6DB45715-9256-4D34-9929-871A11C9B37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34.xml.rels><?xml version="1.0" encoding="UTF-8" standalone="yes"?>
<Relationships xmlns="http://schemas.openxmlformats.org/package/2006/relationships"><Relationship Id="rId1" Type="http://schemas.openxmlformats.org/officeDocument/2006/relationships/customXmlProps" Target="itemProps34.xml"/></Relationships>
</file>

<file path=customXml/_rels/item35.xml.rels><?xml version="1.0" encoding="UTF-8" standalone="yes"?>
<Relationships xmlns="http://schemas.openxmlformats.org/package/2006/relationships"><Relationship Id="rId1" Type="http://schemas.openxmlformats.org/officeDocument/2006/relationships/customXmlProps" Target="itemProps35.xml"/></Relationships>
</file>

<file path=customXml/_rels/item36.xml.rels><?xml version="1.0" encoding="UTF-8" standalone="yes"?>
<Relationships xmlns="http://schemas.openxmlformats.org/package/2006/relationships"><Relationship Id="rId1" Type="http://schemas.openxmlformats.org/officeDocument/2006/relationships/customXmlProps" Target="itemProps36.xml"/></Relationships>
</file>

<file path=customXml/_rels/item37.xml.rels><?xml version="1.0" encoding="UTF-8" standalone="yes"?>
<Relationships xmlns="http://schemas.openxmlformats.org/package/2006/relationships"><Relationship Id="rId1" Type="http://schemas.openxmlformats.org/officeDocument/2006/relationships/customXmlProps" Target="itemProps37.xml"/></Relationships>
</file>

<file path=customXml/_rels/item38.xml.rels><?xml version="1.0" encoding="UTF-8" standalone="yes"?>
<Relationships xmlns="http://schemas.openxmlformats.org/package/2006/relationships"><Relationship Id="rId1" Type="http://schemas.openxmlformats.org/officeDocument/2006/relationships/customXmlProps" Target="itemProps38.xml"/></Relationships>
</file>

<file path=customXml/_rels/item39.xml.rels><?xml version="1.0" encoding="UTF-8" standalone="yes"?>
<Relationships xmlns="http://schemas.openxmlformats.org/package/2006/relationships"><Relationship Id="rId1" Type="http://schemas.openxmlformats.org/officeDocument/2006/relationships/customXmlProps" Target="itemProps39.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40.xml.rels><?xml version="1.0" encoding="UTF-8" standalone="yes"?>
<Relationships xmlns="http://schemas.openxmlformats.org/package/2006/relationships"><Relationship Id="rId1" Type="http://schemas.openxmlformats.org/officeDocument/2006/relationships/customXmlProps" Target="itemProps40.xml"/></Relationships>
</file>

<file path=customXml/_rels/item41.xml.rels><?xml version="1.0" encoding="UTF-8" standalone="yes"?>
<Relationships xmlns="http://schemas.openxmlformats.org/package/2006/relationships"><Relationship Id="rId1" Type="http://schemas.openxmlformats.org/officeDocument/2006/relationships/customXmlProps" Target="itemProps41.xml"/></Relationships>
</file>

<file path=customXml/_rels/item42.xml.rels><?xml version="1.0" encoding="UTF-8" standalone="yes"?>
<Relationships xmlns="http://schemas.openxmlformats.org/package/2006/relationships"><Relationship Id="rId1" Type="http://schemas.openxmlformats.org/officeDocument/2006/relationships/customXmlProps" Target="itemProps42.xml"/></Relationships>
</file>

<file path=customXml/_rels/item43.xml.rels><?xml version="1.0" encoding="UTF-8" standalone="yes"?>
<Relationships xmlns="http://schemas.openxmlformats.org/package/2006/relationships"><Relationship Id="rId1" Type="http://schemas.openxmlformats.org/officeDocument/2006/relationships/customXmlProps" Target="itemProps43.xml"/></Relationships>
</file>

<file path=customXml/_rels/item44.xml.rels><?xml version="1.0" encoding="UTF-8" standalone="yes"?>
<Relationships xmlns="http://schemas.openxmlformats.org/package/2006/relationships"><Relationship Id="rId1" Type="http://schemas.openxmlformats.org/officeDocument/2006/relationships/customXmlProps" Target="itemProps44.xml"/></Relationships>
</file>

<file path=customXml/_rels/item45.xml.rels><?xml version="1.0" encoding="UTF-8" standalone="yes"?>
<Relationships xmlns="http://schemas.openxmlformats.org/package/2006/relationships"><Relationship Id="rId1" Type="http://schemas.openxmlformats.org/officeDocument/2006/relationships/customXmlProps" Target="itemProps45.xml"/></Relationships>
</file>

<file path=customXml/_rels/item46.xml.rels><?xml version="1.0" encoding="UTF-8" standalone="yes"?>
<Relationships xmlns="http://schemas.openxmlformats.org/package/2006/relationships"><Relationship Id="rId1" Type="http://schemas.openxmlformats.org/officeDocument/2006/relationships/customXmlProps" Target="itemProps46.xml"/></Relationships>
</file>

<file path=customXml/_rels/item47.xml.rels><?xml version="1.0" encoding="UTF-8" standalone="yes"?>
<Relationships xmlns="http://schemas.openxmlformats.org/package/2006/relationships"><Relationship Id="rId1" Type="http://schemas.openxmlformats.org/officeDocument/2006/relationships/customXmlProps" Target="itemProps47.xml"/></Relationships>
</file>

<file path=customXml/_rels/item48.xml.rels><?xml version="1.0" encoding="UTF-8" standalone="yes"?>
<Relationships xmlns="http://schemas.openxmlformats.org/package/2006/relationships"><Relationship Id="rId1" Type="http://schemas.openxmlformats.org/officeDocument/2006/relationships/customXmlProps" Target="itemProps48.xml"/></Relationships>
</file>

<file path=customXml/_rels/item49.xml.rels><?xml version="1.0" encoding="UTF-8" standalone="yes"?>
<Relationships xmlns="http://schemas.openxmlformats.org/package/2006/relationships"><Relationship Id="rId1" Type="http://schemas.openxmlformats.org/officeDocument/2006/relationships/customXmlProps" Target="itemProps49.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50.xml.rels><?xml version="1.0" encoding="UTF-8" standalone="yes"?>
<Relationships xmlns="http://schemas.openxmlformats.org/package/2006/relationships"><Relationship Id="rId1" Type="http://schemas.openxmlformats.org/officeDocument/2006/relationships/customXmlProps" Target="itemProps50.xml"/></Relationships>
</file>

<file path=customXml/_rels/item51.xml.rels><?xml version="1.0" encoding="UTF-8" standalone="yes"?>
<Relationships xmlns="http://schemas.openxmlformats.org/package/2006/relationships"><Relationship Id="rId1" Type="http://schemas.openxmlformats.org/officeDocument/2006/relationships/customXmlProps" Target="itemProps51.xml"/></Relationships>
</file>

<file path=customXml/_rels/item52.xml.rels><?xml version="1.0" encoding="UTF-8" standalone="yes"?>
<Relationships xmlns="http://schemas.openxmlformats.org/package/2006/relationships"><Relationship Id="rId1" Type="http://schemas.openxmlformats.org/officeDocument/2006/relationships/customXmlProps" Target="itemProps52.xml"/></Relationships>
</file>

<file path=customXml/_rels/item53.xml.rels><?xml version="1.0" encoding="UTF-8" standalone="yes"?>
<Relationships xmlns="http://schemas.openxmlformats.org/package/2006/relationships"><Relationship Id="rId1" Type="http://schemas.openxmlformats.org/officeDocument/2006/relationships/customXmlProps" Target="itemProps53.xml"/></Relationships>
</file>

<file path=customXml/_rels/item54.xml.rels><?xml version="1.0" encoding="UTF-8" standalone="yes"?>
<Relationships xmlns="http://schemas.openxmlformats.org/package/2006/relationships"><Relationship Id="rId1" Type="http://schemas.openxmlformats.org/officeDocument/2006/relationships/customXmlProps" Target="itemProps54.xml"/></Relationships>
</file>

<file path=customXml/_rels/item55.xml.rels><?xml version="1.0" encoding="UTF-8" standalone="yes"?>
<Relationships xmlns="http://schemas.openxmlformats.org/package/2006/relationships"><Relationship Id="rId1" Type="http://schemas.openxmlformats.org/officeDocument/2006/relationships/customXmlProps" Target="itemProps55.xml"/></Relationships>
</file>

<file path=customXml/_rels/item56.xml.rels><?xml version="1.0" encoding="UTF-8" standalone="yes"?>
<Relationships xmlns="http://schemas.openxmlformats.org/package/2006/relationships"><Relationship Id="rId1" Type="http://schemas.openxmlformats.org/officeDocument/2006/relationships/customXmlProps" Target="itemProps56.xml"/></Relationships>
</file>

<file path=customXml/_rels/item57.xml.rels><?xml version="1.0" encoding="UTF-8" standalone="yes"?>
<Relationships xmlns="http://schemas.openxmlformats.org/package/2006/relationships"><Relationship Id="rId1" Type="http://schemas.openxmlformats.org/officeDocument/2006/relationships/customXmlProps" Target="itemProps57.xml"/></Relationships>
</file>

<file path=customXml/_rels/item58.xml.rels><?xml version="1.0" encoding="UTF-8" standalone="yes"?>
<Relationships xmlns="http://schemas.openxmlformats.org/package/2006/relationships"><Relationship Id="rId1" Type="http://schemas.openxmlformats.org/officeDocument/2006/relationships/customXmlProps" Target="itemProps58.xml"/></Relationships>
</file>

<file path=customXml/_rels/item59.xml.rels><?xml version="1.0" encoding="UTF-8" standalone="yes"?>
<Relationships xmlns="http://schemas.openxmlformats.org/package/2006/relationships"><Relationship Id="rId1" Type="http://schemas.openxmlformats.org/officeDocument/2006/relationships/customXmlProps" Target="itemProps59.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60.xml.rels><?xml version="1.0" encoding="UTF-8" standalone="yes"?>
<Relationships xmlns="http://schemas.openxmlformats.org/package/2006/relationships"><Relationship Id="rId1" Type="http://schemas.openxmlformats.org/officeDocument/2006/relationships/customXmlProps" Target="itemProps60.xml"/></Relationships>
</file>

<file path=customXml/_rels/item61.xml.rels><?xml version="1.0" encoding="UTF-8" standalone="yes"?>
<Relationships xmlns="http://schemas.openxmlformats.org/package/2006/relationships"><Relationship Id="rId1" Type="http://schemas.openxmlformats.org/officeDocument/2006/relationships/customXmlProps" Target="itemProps61.xml"/></Relationships>
</file>

<file path=customXml/_rels/item62.xml.rels><?xml version="1.0" encoding="UTF-8" standalone="yes"?>
<Relationships xmlns="http://schemas.openxmlformats.org/package/2006/relationships"><Relationship Id="rId1" Type="http://schemas.openxmlformats.org/officeDocument/2006/relationships/customXmlProps" Target="itemProps62.xml"/></Relationships>
</file>

<file path=customXml/_rels/item63.xml.rels><?xml version="1.0" encoding="UTF-8" standalone="yes"?>
<Relationships xmlns="http://schemas.openxmlformats.org/package/2006/relationships"><Relationship Id="rId1" Type="http://schemas.openxmlformats.org/officeDocument/2006/relationships/customXmlProps" Target="itemProps63.xml"/></Relationships>
</file>

<file path=customXml/_rels/item64.xml.rels><?xml version="1.0" encoding="UTF-8" standalone="yes"?>
<Relationships xmlns="http://schemas.openxmlformats.org/package/2006/relationships"><Relationship Id="rId1" Type="http://schemas.openxmlformats.org/officeDocument/2006/relationships/customXmlProps" Target="itemProps64.xml"/></Relationships>
</file>

<file path=customXml/_rels/item65.xml.rels><?xml version="1.0" encoding="UTF-8" standalone="yes"?>
<Relationships xmlns="http://schemas.openxmlformats.org/package/2006/relationships"><Relationship Id="rId1" Type="http://schemas.openxmlformats.org/officeDocument/2006/relationships/customXmlProps" Target="itemProps65.xml"/></Relationships>
</file>

<file path=customXml/_rels/item66.xml.rels><?xml version="1.0" encoding="UTF-8" standalone="yes"?>
<Relationships xmlns="http://schemas.openxmlformats.org/package/2006/relationships"><Relationship Id="rId1" Type="http://schemas.openxmlformats.org/officeDocument/2006/relationships/customXmlProps" Target="itemProps66.xml"/></Relationships>
</file>

<file path=customXml/_rels/item67.xml.rels><?xml version="1.0" encoding="UTF-8" standalone="yes"?>
<Relationships xmlns="http://schemas.openxmlformats.org/package/2006/relationships"><Relationship Id="rId1" Type="http://schemas.openxmlformats.org/officeDocument/2006/relationships/customXmlProps" Target="itemProps67.xml"/></Relationships>
</file>

<file path=customXml/_rels/item68.xml.rels><?xml version="1.0" encoding="UTF-8" standalone="yes"?>
<Relationships xmlns="http://schemas.openxmlformats.org/package/2006/relationships"><Relationship Id="rId1" Type="http://schemas.openxmlformats.org/officeDocument/2006/relationships/customXmlProps" Target="itemProps68.xml"/></Relationships>
</file>

<file path=customXml/_rels/item69.xml.rels><?xml version="1.0" encoding="UTF-8" standalone="yes"?>
<Relationships xmlns="http://schemas.openxmlformats.org/package/2006/relationships"><Relationship Id="rId1" Type="http://schemas.openxmlformats.org/officeDocument/2006/relationships/customXmlProps" Target="itemProps69.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70.xml.rels><?xml version="1.0" encoding="UTF-8" standalone="yes"?>
<Relationships xmlns="http://schemas.openxmlformats.org/package/2006/relationships"><Relationship Id="rId1" Type="http://schemas.openxmlformats.org/officeDocument/2006/relationships/customXmlProps" Target="itemProps70.xml"/></Relationships>
</file>

<file path=customXml/_rels/item71.xml.rels><?xml version="1.0" encoding="UTF-8" standalone="yes"?>
<Relationships xmlns="http://schemas.openxmlformats.org/package/2006/relationships"><Relationship Id="rId1" Type="http://schemas.openxmlformats.org/officeDocument/2006/relationships/customXmlProps" Target="itemProps71.xml"/></Relationships>
</file>

<file path=customXml/_rels/item72.xml.rels><?xml version="1.0" encoding="UTF-8" standalone="yes"?>
<Relationships xmlns="http://schemas.openxmlformats.org/package/2006/relationships"><Relationship Id="rId1" Type="http://schemas.openxmlformats.org/officeDocument/2006/relationships/customXmlProps" Target="itemProps72.xml"/></Relationships>
</file>

<file path=customXml/_rels/item73.xml.rels><?xml version="1.0" encoding="UTF-8" standalone="yes"?>
<Relationships xmlns="http://schemas.openxmlformats.org/package/2006/relationships"><Relationship Id="rId1" Type="http://schemas.openxmlformats.org/officeDocument/2006/relationships/customXmlProps" Target="itemProps73.xml"/></Relationships>
</file>

<file path=customXml/_rels/item74.xml.rels><?xml version="1.0" encoding="UTF-8" standalone="yes"?>
<Relationships xmlns="http://schemas.openxmlformats.org/package/2006/relationships"><Relationship Id="rId1" Type="http://schemas.openxmlformats.org/officeDocument/2006/relationships/customXmlProps" Target="itemProps74.xml"/></Relationships>
</file>

<file path=customXml/_rels/item75.xml.rels><?xml version="1.0" encoding="UTF-8" standalone="yes"?>
<Relationships xmlns="http://schemas.openxmlformats.org/package/2006/relationships"><Relationship Id="rId1" Type="http://schemas.openxmlformats.org/officeDocument/2006/relationships/customXmlProps" Target="itemProps75.xml"/></Relationships>
</file>

<file path=customXml/_rels/item76.xml.rels><?xml version="1.0" encoding="UTF-8" standalone="yes"?>
<Relationships xmlns="http://schemas.openxmlformats.org/package/2006/relationships"><Relationship Id="rId1" Type="http://schemas.openxmlformats.org/officeDocument/2006/relationships/customXmlProps" Target="itemProps76.xml"/></Relationships>
</file>

<file path=customXml/_rels/item77.xml.rels><?xml version="1.0" encoding="UTF-8" standalone="yes"?>
<Relationships xmlns="http://schemas.openxmlformats.org/package/2006/relationships"><Relationship Id="rId1" Type="http://schemas.openxmlformats.org/officeDocument/2006/relationships/customXmlProps" Target="itemProps77.xml"/></Relationships>
</file>

<file path=customXml/_rels/item78.xml.rels><?xml version="1.0" encoding="UTF-8" standalone="yes"?>
<Relationships xmlns="http://schemas.openxmlformats.org/package/2006/relationships"><Relationship Id="rId1" Type="http://schemas.openxmlformats.org/officeDocument/2006/relationships/customXmlProps" Target="itemProps78.xml"/></Relationships>
</file>

<file path=customXml/_rels/item79.xml.rels><?xml version="1.0" encoding="UTF-8" standalone="yes"?>
<Relationships xmlns="http://schemas.openxmlformats.org/package/2006/relationships"><Relationship Id="rId1" Type="http://schemas.openxmlformats.org/officeDocument/2006/relationships/customXmlProps" Target="itemProps79.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80.xml.rels><?xml version="1.0" encoding="UTF-8" standalone="yes"?>
<Relationships xmlns="http://schemas.openxmlformats.org/package/2006/relationships"><Relationship Id="rId1" Type="http://schemas.openxmlformats.org/officeDocument/2006/relationships/customXmlProps" Target="itemProps80.xml"/></Relationships>
</file>

<file path=customXml/_rels/item81.xml.rels><?xml version="1.0" encoding="UTF-8" standalone="yes"?>
<Relationships xmlns="http://schemas.openxmlformats.org/package/2006/relationships"><Relationship Id="rId1" Type="http://schemas.openxmlformats.org/officeDocument/2006/relationships/customXmlProps" Target="itemProps81.xml"/></Relationships>
</file>

<file path=customXml/_rels/item82.xml.rels><?xml version="1.0" encoding="UTF-8" standalone="yes"?>
<Relationships xmlns="http://schemas.openxmlformats.org/package/2006/relationships"><Relationship Id="rId1" Type="http://schemas.openxmlformats.org/officeDocument/2006/relationships/customXmlProps" Target="itemProps82.xml"/></Relationships>
</file>

<file path=customXml/_rels/item83.xml.rels><?xml version="1.0" encoding="UTF-8" standalone="yes"?>
<Relationships xmlns="http://schemas.openxmlformats.org/package/2006/relationships"><Relationship Id="rId1" Type="http://schemas.openxmlformats.org/officeDocument/2006/relationships/customXmlProps" Target="itemProps83.xml"/></Relationships>
</file>

<file path=customXml/_rels/item84.xml.rels><?xml version="1.0" encoding="UTF-8" standalone="yes"?>
<Relationships xmlns="http://schemas.openxmlformats.org/package/2006/relationships"><Relationship Id="rId1" Type="http://schemas.openxmlformats.org/officeDocument/2006/relationships/customXmlProps" Target="itemProps84.xml"/></Relationships>
</file>

<file path=customXml/_rels/item85.xml.rels><?xml version="1.0" encoding="UTF-8" standalone="yes"?>
<Relationships xmlns="http://schemas.openxmlformats.org/package/2006/relationships"><Relationship Id="rId1" Type="http://schemas.openxmlformats.org/officeDocument/2006/relationships/customXmlProps" Target="itemProps85.xml"/></Relationships>
</file>

<file path=customXml/_rels/item86.xml.rels><?xml version="1.0" encoding="UTF-8" standalone="yes"?>
<Relationships xmlns="http://schemas.openxmlformats.org/package/2006/relationships"><Relationship Id="rId1" Type="http://schemas.openxmlformats.org/officeDocument/2006/relationships/customXmlProps" Target="itemProps86.xml"/></Relationships>
</file>

<file path=customXml/_rels/item87.xml.rels><?xml version="1.0" encoding="UTF-8" standalone="yes"?>
<Relationships xmlns="http://schemas.openxmlformats.org/package/2006/relationships"><Relationship Id="rId1" Type="http://schemas.openxmlformats.org/officeDocument/2006/relationships/customXmlProps" Target="itemProps87.xml"/></Relationships>
</file>

<file path=customXml/_rels/item88.xml.rels><?xml version="1.0" encoding="UTF-8" standalone="yes"?>
<Relationships xmlns="http://schemas.openxmlformats.org/package/2006/relationships"><Relationship Id="rId1" Type="http://schemas.openxmlformats.org/officeDocument/2006/relationships/customXmlProps" Target="itemProps88.xml"/></Relationships>
</file>

<file path=customXml/_rels/item89.xml.rels><?xml version="1.0" encoding="UTF-8" standalone="yes"?>
<Relationships xmlns="http://schemas.openxmlformats.org/package/2006/relationships"><Relationship Id="rId1" Type="http://schemas.openxmlformats.org/officeDocument/2006/relationships/customXmlProps" Target="itemProps89.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e9d383c8-3e3d-4afe-bad2-e7c666f1c010" Revision="1" Stencil="System.MyShapes" StencilVersion="1.0"/>
</Control>
</file>

<file path=customXml/item10.xml><?xml version="1.0" encoding="utf-8"?>
<Control xmlns="http://schemas.microsoft.com/VisualStudio/2011/storyboarding/control">
  <Id Name="System.Storyboarding.WindowsPhoneIcons.Cancel" Revision="1" Stencil="System.Storyboarding.WindowsPhoneIcons" StencilVersion="0.1"/>
</Control>
</file>

<file path=customXml/item11.xml><?xml version="1.0" encoding="utf-8"?>
<Control xmlns="http://schemas.microsoft.com/VisualStudio/2011/storyboarding/control">
  <Id Name="System.Storyboarding.WindowsAppIcons.Zoom" Revision="1" Stencil="System.Storyboarding.WindowsAppIcons" StencilVersion="0.1"/>
</Control>
</file>

<file path=customXml/item12.xml><?xml version="1.0" encoding="utf-8"?>
<Control xmlns="http://schemas.microsoft.com/VisualStudio/2011/storyboarding/control">
  <Id Name="77f5da85-bd9c-419d-98a6-7b87a515bee2" Revision="1" Stencil="System.MyShapes" StencilVersion="1.0"/>
</Control>
</file>

<file path=customXml/item13.xml><?xml version="1.0" encoding="utf-8"?>
<Control xmlns="http://schemas.microsoft.com/VisualStudio/2011/storyboarding/control">
  <Id Name="4b899d4c-b1de-4c17-8765-a5b417bf4ebc" Revision="1" Stencil="System.MyShapes" StencilVersion="1.0"/>
</Control>
</file>

<file path=customXml/item14.xml><?xml version="1.0" encoding="utf-8"?>
<Control xmlns="http://schemas.microsoft.com/VisualStudio/2011/storyboarding/control">
  <Id Name="System.Storyboarding.WindowsAppIcons.Search" Revision="1" Stencil="System.Storyboarding.WindowsAppIcons" StencilVersion="0.1"/>
</Control>
</file>

<file path=customXml/item15.xml><?xml version="1.0" encoding="utf-8"?>
<?mso-contentType ?>
<FormTemplates xmlns="http://schemas.microsoft.com/sharepoint/v3/contenttype/forms">
  <Display>DocumentLibraryForm</Display>
  <Edit>DocumentLibraryForm</Edit>
  <New>DocumentLibraryForm</New>
</FormTemplates>
</file>

<file path=customXml/item16.xml><?xml version="1.0" encoding="utf-8"?>
<Control xmlns="http://schemas.microsoft.com/VisualStudio/2011/storyboarding/control">
  <Id Name="e9d383c8-3e3d-4afe-bad2-e7c666f1c010" Revision="1" Stencil="System.MyShapes" StencilVersion="1.0"/>
</Control>
</file>

<file path=customXml/item17.xml><?xml version="1.0" encoding="utf-8"?>
<Control xmlns="http://schemas.microsoft.com/VisualStudio/2011/storyboarding/control">
  <Id Name="5937341c-7984-4fd4-bf24-0d1d5d33c133" Revision="1" Stencil="System.MyShapes" StencilVersion="1.0"/>
</Control>
</file>

<file path=customXml/item18.xml><?xml version="1.0" encoding="utf-8"?>
<Control xmlns="http://schemas.microsoft.com/VisualStudio/2011/storyboarding/control">
  <Id Name="95030e5e-d43f-4111-a1c2-743a7dbd35b6" Revision="1" Stencil="System.MyShapes" StencilVersion="1.0"/>
</Control>
</file>

<file path=customXml/item19.xml><?xml version="1.0" encoding="utf-8"?>
<Control xmlns="http://schemas.microsoft.com/VisualStudio/2011/storyboarding/control">
  <Id Name="38b88af0-0751-44eb-8b42-d5ddb4671698" Revision="1" Stencil="System.MyShapes" StencilVersion="1.0"/>
</Control>
</file>

<file path=customXml/item2.xml><?xml version="1.0" encoding="utf-8"?>
<Control xmlns="http://schemas.microsoft.com/VisualStudio/2011/storyboarding/control">
  <Id Name="System.Storyboarding.WindowsAppIcons.Settings" Revision="1" Stencil="System.Storyboarding.WindowsAppIcons" StencilVersion="0.1"/>
</Control>
</file>

<file path=customXml/item20.xml><?xml version="1.0" encoding="utf-8"?>
<Control xmlns="http://schemas.microsoft.com/VisualStudio/2011/storyboarding/control">
  <Id Name="System.Storyboarding.WindowsPhoneIcons.OverflowDots" Revision="1" Stencil="System.Storyboarding.WindowsPhoneIcons" StencilVersion="0.1"/>
</Control>
</file>

<file path=customXml/item21.xml><?xml version="1.0" encoding="utf-8"?>
<Control xmlns="http://schemas.microsoft.com/VisualStudio/2011/storyboarding/control">
  <Id Name="System.Storyboarding.WindowsAppIcons.Search" Revision="1" Stencil="System.Storyboarding.WindowsAppIcons" StencilVersion="0.1"/>
</Control>
</file>

<file path=customXml/item22.xml><?xml version="1.0" encoding="utf-8"?>
<Control xmlns="http://schemas.microsoft.com/VisualStudio/2011/storyboarding/control">
  <Id Name="8053f092-3f2a-4935-a32b-c4b725e8152d" Revision="1" Stencil="System.MyShapes" StencilVersion="1.0"/>
</Control>
</file>

<file path=customXml/item23.xml><?xml version="1.0" encoding="utf-8"?>
<Control xmlns="http://schemas.microsoft.com/VisualStudio/2011/storyboarding/control">
  <Id Name="System.Storyboarding.WindowsPhoneIcons.Cancel" Revision="1" Stencil="System.Storyboarding.WindowsPhoneIcons" StencilVersion="0.1"/>
</Control>
</file>

<file path=customXml/item24.xml><?xml version="1.0" encoding="utf-8"?>
<Control xmlns="http://schemas.microsoft.com/VisualStudio/2011/storyboarding/control">
  <Id Name="System.Storyboarding.WindowsAppIcons.Zoom" Revision="1" Stencil="System.Storyboarding.WindowsAppIcons" StencilVersion="0.1"/>
</Control>
</file>

<file path=customXml/item25.xml><?xml version="1.0" encoding="utf-8"?>
<Control xmlns="http://schemas.microsoft.com/VisualStudio/2011/storyboarding/control">
  <Id Name="System.Storyboarding.WindowsPhoneIcons.Add" Revision="1" Stencil="System.Storyboarding.WindowsPhoneIcons" StencilVersion="0.1"/>
</Control>
</file>

<file path=customXml/item26.xml><?xml version="1.0" encoding="utf-8"?>
<Control xmlns="http://schemas.microsoft.com/VisualStudio/2011/storyboarding/control">
  <Id Name="System.Storyboarding.Metro.MetroTileMedium" Revision="1" Stencil="System.Storyboarding.Metro" StencilVersion="0.1"/>
</Control>
</file>

<file path=customXml/item27.xml><?xml version="1.0" encoding="utf-8"?>
<Control xmlns="http://schemas.microsoft.com/VisualStudio/2011/storyboarding/control">
  <Id Name="1c2fbc2a-c7e9-4dd4-a869-97fb70ae0309" Revision="1" Stencil="85a07843-b809-41ee-b566-325b1850150a" StencilVersion="1.0"/>
</Control>
</file>

<file path=customXml/item28.xml><?xml version="1.0" encoding="utf-8"?>
<Control xmlns="http://schemas.microsoft.com/VisualStudio/2011/storyboarding/control">
  <Id Name="System.Storyboarding.WindowsPhoneIcons.OverflowDots" Revision="1" Stencil="System.Storyboarding.WindowsPhoneIcons" StencilVersion="0.1"/>
</Control>
</file>

<file path=customXml/item29.xml><?xml version="1.0" encoding="utf-8"?>
<Control xmlns="http://schemas.microsoft.com/VisualStudio/2011/storyboarding/control">
  <Id Name="e9d383c8-3e3d-4afe-bad2-e7c666f1c010" Revision="1" Stencil="System.MyShapes" StencilVersion="1.0"/>
</Control>
</file>

<file path=customXml/item3.xml><?xml version="1.0" encoding="utf-8"?>
<Control xmlns="http://schemas.microsoft.com/VisualStudio/2011/storyboarding/control">
  <Id Name="8053f092-3f2a-4935-a32b-c4b725e8152d" Revision="1" Stencil="System.MyShapes" StencilVersion="1.0"/>
</Control>
</file>

<file path=customXml/item30.xml><?xml version="1.0" encoding="utf-8"?>
<Control xmlns="http://schemas.microsoft.com/VisualStudio/2011/storyboarding/control">
  <Id Name="6d31312a-e778-4374-9db8-70be111b08c6" Revision="1" Stencil="System.MyShapes" StencilVersion="1.0"/>
</Control>
</file>

<file path=customXml/item31.xml><?xml version="1.0" encoding="utf-8"?>
<Control xmlns="http://schemas.microsoft.com/VisualStudio/2011/storyboarding/control">
  <Id Name="8053f092-3f2a-4935-a32b-c4b725e8152d" Revision="1" Stencil="System.MyShapes" StencilVersion="1.0"/>
</Control>
</file>

<file path=customXml/item32.xml><?xml version="1.0" encoding="utf-8"?>
<Control xmlns="http://schemas.microsoft.com/VisualStudio/2011/storyboarding/control">
  <Id Name="System.Storyboarding.WindowsPhoneIcons.Minus" Revision="1" Stencil="System.Storyboarding.WindowsPhoneIcons" StencilVersion="0.1"/>
</Control>
</file>

<file path=customXml/item33.xml><?xml version="1.0" encoding="utf-8"?>
<Control xmlns="http://schemas.microsoft.com/VisualStudio/2011/storyboarding/control">
  <Id Name="21ce592b-caf6-43e6-83e0-33717e975a17" Revision="2" Stencil="System.MyShapes" StencilVersion="1.0"/>
</Control>
</file>

<file path=customXml/item34.xml><?xml version="1.0" encoding="utf-8"?>
<Control xmlns="http://schemas.microsoft.com/VisualStudio/2011/storyboarding/control">
  <Id Name="5a8b3174-5e96-4781-9824-45fe10020527" Revision="1" Stencil="System.MyShapes" StencilVersion="1.0"/>
</Control>
</file>

<file path=customXml/item35.xml><?xml version="1.0" encoding="utf-8"?>
<Control xmlns="http://schemas.microsoft.com/VisualStudio/2011/storyboarding/control">
  <Id Name="1db4a566-4f2f-4e29-8012-63f4aff780b4" Revision="1" Stencil="09ee8e29-8a48-4e3d-a569-7c1ba11c2e3d" StencilVersion="1.0"/>
</Control>
</file>

<file path=customXml/item36.xml><?xml version="1.0" encoding="utf-8"?>
<Control xmlns="http://schemas.microsoft.com/VisualStudio/2011/storyboarding/control">
  <Id Name="28fb7df8-6c86-43a9-9095-4b847846147c" Revision="1" Stencil="System.MyShapes" StencilVersion="1.0"/>
</Control>
</file>

<file path=customXml/item37.xml><?xml version="1.0" encoding="utf-8"?>
<Control xmlns="http://schemas.microsoft.com/VisualStudio/2011/storyboarding/control">
  <Id Name="System.Storyboarding.WindowsPhoneIcons.Minus" Revision="1" Stencil="System.Storyboarding.WindowsPhoneIcons" StencilVersion="0.1"/>
</Control>
</file>

<file path=customXml/item38.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39.xml><?xml version="1.0" encoding="utf-8"?>
<Control xmlns="http://schemas.microsoft.com/VisualStudio/2011/storyboarding/control">
  <Id Name="5937341c-7984-4fd4-bf24-0d1d5d33c133" Revision="1" Stencil="System.MyShapes" StencilVersion="1.0"/>
</Control>
</file>

<file path=customXml/item4.xml><?xml version="1.0" encoding="utf-8"?>
<Control xmlns="http://schemas.microsoft.com/VisualStudio/2011/storyboarding/control">
  <Id Name="System.Storyboarding.WindowsPhoneIcons.Cancel" Revision="1" Stencil="System.Storyboarding.WindowsPhoneIcons" StencilVersion="0.1"/>
</Control>
</file>

<file path=customXml/item40.xml><?xml version="1.0" encoding="utf-8"?>
<Control xmlns="http://schemas.microsoft.com/VisualStudio/2011/storyboarding/control">
  <Id Name="95030e5e-d43f-4111-a1c2-743a7dbd35b6" Revision="1" Stencil="System.MyShapes" StencilVersion="1.0"/>
</Control>
</file>

<file path=customXml/item41.xml><?xml version="1.0" encoding="utf-8"?>
<Control xmlns="http://schemas.microsoft.com/VisualStudio/2011/storyboarding/control">
  <Id Name="95030e5e-d43f-4111-a1c2-743a7dbd35b6" Revision="1" Stencil="System.MyShapes" StencilVersion="1.0"/>
</Control>
</file>

<file path=customXml/item42.xml><?xml version="1.0" encoding="utf-8"?>
<Control xmlns="http://schemas.microsoft.com/VisualStudio/2011/storyboarding/control">
  <Id Name="5937341c-7984-4fd4-bf24-0d1d5d33c133" Revision="1" Stencil="System.MyShapes" StencilVersion="1.0"/>
</Control>
</file>

<file path=customXml/item43.xml><?xml version="1.0" encoding="utf-8"?>
<Control xmlns="http://schemas.microsoft.com/VisualStudio/2011/storyboarding/control">
  <Id Name="System.Storyboarding.WindowsPhoneIcons.Cancel" Revision="1" Stencil="System.Storyboarding.WindowsPhoneIcons" StencilVersion="0.1"/>
</Control>
</file>

<file path=customXml/item44.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45.xml><?xml version="1.0" encoding="utf-8"?>
<Control xmlns="http://schemas.microsoft.com/VisualStudio/2011/storyboarding/control">
  <Id Name="System.Storyboarding.WindowsPhoneIcons.Minus" Revision="1" Stencil="System.Storyboarding.WindowsPhoneIcons" StencilVersion="0.1"/>
</Control>
</file>

<file path=customXml/item46.xml><?xml version="1.0" encoding="utf-8"?>
<p:properties xmlns:p="http://schemas.microsoft.com/office/2006/metadata/properties" xmlns:xsi="http://www.w3.org/2001/XMLSchema-instance" xmlns:pc="http://schemas.microsoft.com/office/infopath/2007/PartnerControls">
  <documentManagement>
    <DocumentDescription xmlns="230e9df3-be65-4c73-a93b-d1236ebd677e">Customer-ready L100 deck describing the features and benefits of the Microsoft DevOps Solution (updated with Xamarin and HockeyApp info)</DocumentDescription>
    <hd9637eefc984b85b6097c6374e15725 xmlns="230e9df3-be65-4c73-a93b-d1236ebd677e">
      <Terms xmlns="http://schemas.microsoft.com/office/infopath/2007/PartnerControls">
        <TermInfo xmlns="http://schemas.microsoft.com/office/infopath/2007/PartnerControls">
          <TermName xmlns="http://schemas.microsoft.com/office/infopath/2007/PartnerControls">guidelines</TermName>
          <TermId xmlns="http://schemas.microsoft.com/office/infopath/2007/PartnerControls">4e9ebe8f-0ede-4ad1-a3ce-e75f36ac55f5</TermId>
        </TermInfo>
      </Terms>
    </hd9637eefc984b85b6097c6374e15725>
    <od9986d31974458fb3007746ec0bce5f xmlns="230e9df3-be65-4c73-a93b-d1236ebd677e">
      <Terms xmlns="http://schemas.microsoft.com/office/infopath/2007/PartnerControls"/>
    </od9986d31974458fb3007746ec0bce5f>
    <k20e0dfa74bf4e44818db03027b0ccd8 xmlns="230e9df3-be65-4c73-a93b-d1236ebd677e">
      <Terms xmlns="http://schemas.microsoft.com/office/infopath/2007/PartnerControls"/>
    </k20e0dfa74bf4e44818db03027b0ccd8>
    <Owner xmlns="230e9df3-be65-4c73-a93b-d1236ebd677e">
      <UserInfo>
        <DisplayName>Cynthia Peng</DisplayName>
        <AccountId>14645</AccountId>
        <AccountType/>
      </UserInfo>
    </Owner>
    <PublishDate xmlns="230E9DF3-BE65-4C73-A93B-D1236EBD677E">2016-03-31T07:00:00+00:00</PublishDate>
    <k21a64daf20d4502b2796a1c6b8ce6c8 xmlns="230e9df3-be65-4c73-a93b-d1236ebd677e">
      <Terms xmlns="http://schemas.microsoft.com/office/infopath/2007/PartnerControls"/>
    </k21a64daf20d4502b2796a1c6b8ce6c8>
    <GenericHTML1 xmlns="230e9df3-be65-4c73-a93b-d1236ebd677e" xsi:nil="true"/>
    <ConfidentialityTaxHTField0 xmlns="230e9df3-be65-4c73-a93b-d1236ebd677e">
      <Terms xmlns="http://schemas.microsoft.com/office/infopath/2007/PartnerControls">
        <TermInfo xmlns="http://schemas.microsoft.com/office/infopath/2007/PartnerControls">
          <TermName xmlns="http://schemas.microsoft.com/office/infopath/2007/PartnerControls">Microsoft confidential</TermName>
          <TermId xmlns="http://schemas.microsoft.com/office/infopath/2007/PartnerControls">461efa83-0283-486a-a8d5-943328f3693f</TermId>
        </TermInfo>
      </Terms>
    </ConfidentialityTaxHTField0>
    <l3c3ea61849e4288a8acc49bb5388e8c xmlns="230e9df3-be65-4c73-a93b-d1236ebd677e">
      <Terms xmlns="http://schemas.microsoft.com/office/infopath/2007/PartnerControls">
        <TermInfo xmlns="http://schemas.microsoft.com/office/infopath/2007/PartnerControls">
          <TermName xmlns="http://schemas.microsoft.com/office/infopath/2007/PartnerControls">Developer Platform and Tools Marketing</TermName>
          <TermId xmlns="http://schemas.microsoft.com/office/infopath/2007/PartnerControls">b117718f-aa6c-411f-b6a8-3da180b0b2c7</TermId>
        </TermInfo>
      </Terms>
    </l3c3ea61849e4288a8acc49bb5388e8c>
    <Blog_x0020_Name xmlns="230e9df3-be65-4c73-a93b-d1236ebd677e" xsi:nil="true"/>
    <eb54ac91059940029a3cc8a4ff5af673 xmlns="230e9df3-be65-4c73-a93b-d1236ebd677e">
      <Terms xmlns="http://schemas.microsoft.com/office/infopath/2007/PartnerControls">
        <TermInfo xmlns="http://schemas.microsoft.com/office/infopath/2007/PartnerControls">
          <TermName xmlns="http://schemas.microsoft.com/office/infopath/2007/PartnerControls">Cloud and Enterprise</TermName>
          <TermId xmlns="http://schemas.microsoft.com/office/infopath/2007/PartnerControls">adc2fe87-c79a-4ded-a449-3f86b954069d</TermId>
        </TermInfo>
        <TermInfo xmlns="http://schemas.microsoft.com/office/infopath/2007/PartnerControls">
          <TermName xmlns="http://schemas.microsoft.com/office/infopath/2007/PartnerControls">Developer Tools Domain</TermName>
          <TermId xmlns="http://schemas.microsoft.com/office/infopath/2007/PartnerControls">58c4098f-5b04-404d-a0e5-4dc5be632145</TermId>
        </TermInfo>
      </Terms>
    </eb54ac91059940029a3cc8a4ff5af673>
    <PublishingPageContent xmlns="http://schemas.microsoft.com/sharepoint/v3" xsi:nil="true"/>
    <ContentID xmlns="230e9df3-be65-4c73-a93b-d1236ebd677e" xsi:nil="true"/>
    <Coowner xmlns="230e9df3-be65-4c73-a93b-d1236ebd677e">
      <UserInfo>
        <DisplayName>i:0#.f|membership|nedesai@microsoft.com</DisplayName>
        <AccountId>31976</AccountId>
        <AccountType/>
      </UserInfo>
      <UserInfo>
        <DisplayName>i:0#.f|membership|nideo@microsoft.com</DisplayName>
        <AccountId>6512</AccountId>
        <AccountType/>
      </UserInfo>
      <UserInfo>
        <DisplayName>i:0#.f|membership|achimdet@microsoft.com</DisplayName>
        <AccountId>5140</AccountId>
        <AccountType/>
      </UserInfo>
      <UserInfo>
        <DisplayName>i:0#.f|membership|jorgech@microsoft.com</DisplayName>
        <AccountId>622</AccountId>
        <AccountType/>
      </UserInfo>
      <UserInfo>
        <DisplayName>i:0#.f|membership|davidsb@microsoft.com</DisplayName>
        <AccountId>604</AccountId>
        <AccountType/>
      </UserInfo>
      <UserInfo>
        <DisplayName>i:0#.f|membership|v-anmarv@microsoft.com</DisplayName>
        <AccountId>45</AccountId>
        <AccountType/>
      </UserInfo>
      <UserInfo>
        <DisplayName>i:0#.f|membership|v-danaja@microsoft.com</DisplayName>
        <AccountId>176</AccountId>
        <AccountType/>
      </UserInfo>
      <UserInfo>
        <DisplayName>i:0#.f|membership|v-vicebo@microsoft.com</DisplayName>
        <AccountId>2943</AccountId>
        <AccountType/>
      </UserInfo>
      <UserInfo>
        <DisplayName>i:0#.f|membership|v-adbors@microsoft.com</DisplayName>
        <AccountId>512</AccountId>
        <AccountType/>
      </UserInfo>
    </Coowner>
    <ef109fd36bcf4bcd9dd945731030600b xmlns="230e9df3-be65-4c73-a93b-d1236ebd677e">
      <Terms xmlns="http://schemas.microsoft.com/office/infopath/2007/PartnerControls"/>
    </ef109fd36bcf4bcd9dd945731030600b>
    <ApplyWorkflowRules xmlns="230E9DF3-BE65-4C73-A93B-D1236EBD677E">Yes</ApplyWorkflowRules>
    <bf80e81150e248c48aa8cffdf0021a1f xmlns="230e9df3-be65-4c73-a93b-d1236ebd677e">
      <Terms xmlns="http://schemas.microsoft.com/office/infopath/2007/PartnerControls">
        <TermInfo xmlns="http://schemas.microsoft.com/office/infopath/2007/PartnerControls">
          <TermName xmlns="http://schemas.microsoft.com/office/infopath/2007/PartnerControls">software development tools</TermName>
          <TermId xmlns="http://schemas.microsoft.com/office/infopath/2007/PartnerControls">24853bda-fb66-4716-8bc8-88d26fdb57cb</TermId>
        </TermInfo>
      </Terms>
    </bf80e81150e248c48aa8cffdf0021a1f>
    <ec5b2ad5c27b45fb8a00a1f27c7ce1ae xmlns="230e9df3-be65-4c73-a93b-d1236ebd677e">
      <Terms xmlns="http://schemas.microsoft.com/office/infopath/2007/PartnerControls"/>
    </ec5b2ad5c27b45fb8a00a1f27c7ce1ae>
    <RatingCount xmlns="http://schemas.microsoft.com/sharepoint/v3" xsi:nil="true"/>
    <m6d26e40ac264097a006193f92232ece xmlns="230e9df3-be65-4c73-a93b-d1236ebd677e">
      <Terms xmlns="http://schemas.microsoft.com/office/infopath/2007/PartnerControls"/>
    </m6d26e40ac264097a006193f92232ece>
    <b60f8d2dbb984f349d80d8196897f4d3 xmlns="230e9df3-be65-4c73-a93b-d1236ebd677e">
      <Terms xmlns="http://schemas.microsoft.com/office/infopath/2007/PartnerControls"/>
    </b60f8d2dbb984f349d80d8196897f4d3>
    <Thumbnail1 xmlns="230e9df3-be65-4c73-a93b-d1236ebd677e">
      <Url xsi:nil="true"/>
      <Description xsi:nil="true"/>
    </Thumbnail1>
    <i0d941ee1e744ffea7aeee9924c91cbb xmlns="230e9df3-be65-4c73-a93b-d1236ebd677e">
      <Terms xmlns="http://schemas.microsoft.com/office/infopath/2007/PartnerControls"/>
    </i0d941ee1e744ffea7aeee9924c91cbb>
    <RoutingRuleDescription xmlns="http://schemas.microsoft.com/sharepoint/v3" xsi:nil="true"/>
    <PublishingExpirationDate xmlns="http://schemas.microsoft.com/sharepoint/v3" xsi:nil="true"/>
    <AverageRating xmlns="http://schemas.microsoft.com/sharepoint/v3" xsi:nil="true"/>
    <TaxKeywordTaxHTField xmlns="230e9df3-be65-4c73-a93b-d1236ebd677e">
      <Terms xmlns="http://schemas.microsoft.com/office/infopath/2007/PartnerControls"/>
    </TaxKeywordTaxHTField>
    <ReportOwner xmlns="http://schemas.microsoft.com/sharepoint/v3">
      <UserInfo>
        <DisplayName/>
        <AccountId xsi:nil="true"/>
        <AccountType/>
      </UserInfo>
    </ReportOwner>
    <i1b478372f814787abd313030b81fcb2 xmlns="230e9df3-be65-4c73-a93b-d1236ebd677e">
      <Terms xmlns="http://schemas.microsoft.com/office/infopath/2007/PartnerControls"/>
    </i1b478372f814787abd313030b81fcb2>
    <b4224c12c78d42ea9b214de0badf8358 xmlns="230e9df3-be65-4c73-a93b-d1236ebd677e">
      <Terms xmlns="http://schemas.microsoft.com/office/infopath/2007/PartnerControls"/>
    </b4224c12c78d42ea9b214de0badf8358>
    <TaxCatchAll xmlns="230e9df3-be65-4c73-a93b-d1236ebd677e">
      <Value>201</Value>
      <Value>348</Value>
      <Value>346</Value>
      <Value>5</Value>
      <Value>21</Value>
      <Value>345</Value>
    </TaxCatchAll>
    <mb88723863e1404388ba3733387d48df xmlns="230e9df3-be65-4c73-a93b-d1236ebd677e">
      <Terms xmlns="http://schemas.microsoft.com/office/infopath/2007/PartnerControls"/>
    </mb88723863e1404388ba3733387d48df>
    <m6c7b4717b6346e6a075a59dd47eac69 xmlns="230e9df3-be65-4c73-a93b-d1236ebd677e">
      <Terms xmlns="http://schemas.microsoft.com/office/infopath/2007/PartnerControls"/>
    </m6c7b4717b6346e6a075a59dd47eac69>
    <kf34bcdc8fc34e479d3f94c6210e8e27 xmlns="230e9df3-be65-4c73-a93b-d1236ebd677e">
      <Terms xmlns="http://schemas.microsoft.com/office/infopath/2007/PartnerControls"/>
    </kf34bcdc8fc34e479d3f94c6210e8e27>
    <GenericText2 xmlns="230e9df3-be65-4c73-a93b-d1236ebd677e">G01KC-1-15357</GenericText2>
    <_dlc_DocId xmlns="230e9df3-be65-4c73-a93b-d1236ebd677e">G01KC-99682991-15499</_dlc_DocId>
    <_dlc_DocIdUrl xmlns="230e9df3-be65-4c73-a93b-d1236ebd677e">
      <Url>https://microsoft.sharepoint.com/sites/Infopedia_G01KC/_layouts/15/DocIdRedir.aspx?ID=G01KC-99682991-15499</Url>
      <Description>G01KC-99682991-15499</Description>
    </_dlc_DocIdUrl>
    <Update_x0020_Parent_x0020_Child_x0020_Relation_x0028_1_x0029_0 xmlns="b3bc04a5-d503-43b1-b98c-a8cf663329d9">
      <Url xsi:nil="true"/>
      <Description xsi:nil="true"/>
    </Update_x0020_Parent_x0020_Child_x0020_Relation_x0028_1_x0029_0>
  </documentManagement>
</p:properties>
</file>

<file path=customXml/item47.xml><?xml version="1.0" encoding="utf-8"?>
<ct:contentTypeSchema xmlns:ct="http://schemas.microsoft.com/office/2006/metadata/contentType" xmlns:ma="http://schemas.microsoft.com/office/2006/metadata/properties/metaAttributes" ct:_="" ma:_="" ma:contentTypeName="SMSG KM Document" ma:contentTypeID="0x0101000E4CB7077FEE4FF7AE86D4A500EEC7800300F96E2758736AEF45AFCE0C190C2A9DEC00CC074746C0EF6D439A06F1AAD31A3C2B" ma:contentTypeVersion="34" ma:contentTypeDescription="A document content type used by Infopedia." ma:contentTypeScope="" ma:versionID="4e993590e622ed2bd331893c9f108928">
  <xsd:schema xmlns:xsd="http://www.w3.org/2001/XMLSchema" xmlns:xs="http://www.w3.org/2001/XMLSchema" xmlns:p="http://schemas.microsoft.com/office/2006/metadata/properties" xmlns:ns1="http://schemas.microsoft.com/sharepoint/v3" xmlns:ns2="230e9df3-be65-4c73-a93b-d1236ebd677e" xmlns:ns3="230E9DF3-BE65-4C73-A93B-D1236EBD677E" xmlns:ns4="b3bc04a5-d503-43b1-b98c-a8cf663329d9" targetNamespace="http://schemas.microsoft.com/office/2006/metadata/properties" ma:root="true" ma:fieldsID="23d27992b14a526038fb0a3e57024a42" ns1:_="" ns2:_="" ns3:_="" ns4:_="">
    <xsd:import namespace="http://schemas.microsoft.com/sharepoint/v3"/>
    <xsd:import namespace="230e9df3-be65-4c73-a93b-d1236ebd677e"/>
    <xsd:import namespace="230E9DF3-BE65-4C73-A93B-D1236EBD677E"/>
    <xsd:import namespace="b3bc04a5-d503-43b1-b98c-a8cf663329d9"/>
    <xsd:element name="properties">
      <xsd:complexType>
        <xsd:sequence>
          <xsd:element name="documentManagement">
            <xsd:complexType>
              <xsd:all>
                <xsd:element ref="ns1:RoutingRuleDescription" minOccurs="0"/>
                <xsd:element ref="ns2:DocumentDescription" minOccurs="0"/>
                <xsd:element ref="ns2:Owner"/>
                <xsd:element ref="ns3:PublishDate" minOccurs="0"/>
                <xsd:element ref="ns1:PublishingPageContent" minOccurs="0"/>
                <xsd:element ref="ns2:Thumbnail1" minOccurs="0"/>
                <xsd:element ref="ns1:AverageRating" minOccurs="0"/>
                <xsd:element ref="ns1:RatingCount" minOccurs="0"/>
                <xsd:element ref="ns1:PublishingExpirationDate" minOccurs="0"/>
                <xsd:element ref="ns3:ApplyWorkflowRules" minOccurs="0"/>
                <xsd:element ref="ns2:ContentID" minOccurs="0"/>
                <xsd:element ref="ns2:Blog_x0020_Name" minOccurs="0"/>
                <xsd:element ref="ns2:hd9637eefc984b85b6097c6374e15725" minOccurs="0"/>
                <xsd:element ref="ns2:TaxCatchAll" minOccurs="0"/>
                <xsd:element ref="ns2:TaxCatchAllLabel" minOccurs="0"/>
                <xsd:element ref="ns2:b4224c12c78d42ea9b214de0badf8358" minOccurs="0"/>
                <xsd:element ref="ns2:_dlc_DocId" minOccurs="0"/>
                <xsd:element ref="ns2:TaxKeywordTaxHTField" minOccurs="0"/>
                <xsd:element ref="ns2:_dlc_DocIdUrl" minOccurs="0"/>
                <xsd:element ref="ns2:_dlc_DocIdPersistId" minOccurs="0"/>
                <xsd:element ref="ns1:ReportOwner" minOccurs="0"/>
                <xsd:element ref="ns2:m6d26e40ac264097a006193f92232ece" minOccurs="0"/>
                <xsd:element ref="ns2:ConfidentialityTaxHTField0" minOccurs="0"/>
                <xsd:element ref="ns2:od9986d31974458fb3007746ec0bce5f" minOccurs="0"/>
                <xsd:element ref="ns2:bf80e81150e248c48aa8cffdf0021a1f" minOccurs="0"/>
                <xsd:element ref="ns2:mb88723863e1404388ba3733387d48df" minOccurs="0"/>
                <xsd:element ref="ns2:l3c3ea61849e4288a8acc49bb5388e8c" minOccurs="0"/>
                <xsd:element ref="ns2:i0d941ee1e744ffea7aeee9924c91cbb" minOccurs="0"/>
                <xsd:element ref="ns2:i1b478372f814787abd313030b81fcb2" minOccurs="0"/>
                <xsd:element ref="ns2:Coowner" minOccurs="0"/>
                <xsd:element ref="ns2:k21a64daf20d4502b2796a1c6b8ce6c8" minOccurs="0"/>
                <xsd:element ref="ns2:b60f8d2dbb984f349d80d8196897f4d3" minOccurs="0"/>
                <xsd:element ref="ns2:ec5b2ad5c27b45fb8a00a1f27c7ce1ae" minOccurs="0"/>
                <xsd:element ref="ns2:m6c7b4717b6346e6a075a59dd47eac69" minOccurs="0"/>
                <xsd:element ref="ns2:kf34bcdc8fc34e479d3f94c6210e8e27" minOccurs="0"/>
                <xsd:element ref="ns2:ef109fd36bcf4bcd9dd945731030600b" minOccurs="0"/>
                <xsd:element ref="ns2:eb54ac91059940029a3cc8a4ff5af673" minOccurs="0"/>
                <xsd:element ref="ns2:k20e0dfa74bf4e44818db03027b0ccd8" minOccurs="0"/>
                <xsd:element ref="ns2:GenericText2" minOccurs="0"/>
                <xsd:element ref="ns2:GenericHTML1" minOccurs="0"/>
                <xsd:element ref="ns4:Update_x0020_Parent_x0020_Child_x0020_Relation_x0028_1_x0029_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description="" ma:hidden="true" ma:internalName="RoutingRuleDescription" ma:readOnly="false">
      <xsd:simpleType>
        <xsd:restriction base="dms:Text">
          <xsd:maxLength value="255"/>
        </xsd:restriction>
      </xsd:simpleType>
    </xsd:element>
    <xsd:element name="PublishingPageContent" ma:index="9" nillable="true" ma:displayName="Page Content" ma:description="Page Content is a site column created by the Publishing feature. It is used on the Article Page Content Type as the content of the page." ma:internalName="PublishingPageContent" ma:readOnly="false">
      <xsd:simpleType>
        <xsd:restriction base="dms:Unknown"/>
      </xsd:simpleType>
    </xsd:element>
    <xsd:element name="AverageRating" ma:index="13" nillable="true" ma:displayName="Rating (0-5)" ma:decimals="2" ma:description="Average value of all the ratings that have been submitted" ma:internalName="AverageRating" ma:readOnly="false">
      <xsd:simpleType>
        <xsd:restriction base="dms:Number"/>
      </xsd:simpleType>
    </xsd:element>
    <xsd:element name="RatingCount" ma:index="14" nillable="true" ma:displayName="Number of Ratings" ma:decimals="0" ma:description="Number of ratings submitted" ma:internalName="RatingCount" ma:readOnly="false">
      <xsd:simpleType>
        <xsd:restriction base="dms:Number"/>
      </xsd:simpleType>
    </xsd:element>
    <xsd:element name="PublishingExpirationDate" ma:index="17" nillable="true" ma:displayName="Scheduling End Date" ma:description="Scheduling End Date is a site column created by the Publishing feature. It is used to specify the date and time on which this page will no longer appear to site visitors." ma:internalName="PublishingExpirationDate" ma:readOnly="false">
      <xsd:simpleType>
        <xsd:restriction base="dms:Unknown"/>
      </xsd:simpleType>
    </xsd:element>
    <xsd:element name="ReportOwner" ma:index="33" nillable="true" ma:displayName="Owner (People and Groups)" ma:description="Owner of this document" ma:hidden="true" ma:list="UserInfo" ma:SearchPeopleOnly="false" ma:SharePointGroup="0" ma:internalName="Report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DocumentDescription" ma:index="3" nillable="true" ma:displayName="Document Description" ma:description="Alternate description for documents that can be used for display." ma:internalName="DocumentDescription">
      <xsd:simpleType>
        <xsd:restriction base="dms:Note">
          <xsd:maxLength value="255"/>
        </xsd:restriction>
      </xsd:simpleType>
    </xsd:element>
    <xsd:element name="Owner" ma:index="4"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xsd:element name="AccountType" type="xsd:string" minOccurs="0"/>
                  </xsd:sequence>
                </xsd:complexType>
              </xsd:element>
            </xsd:sequence>
          </xsd:extension>
        </xsd:complexContent>
      </xsd:complexType>
    </xsd:element>
    <xsd:element name="Thumbnail1" ma:index="10" nillable="true" ma:displayName="Thumbnail" ma:format="Hyperlink" ma:internalName="Thumbnail1"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ntentID" ma:index="19" nillable="true" ma:displayName="ContentID" ma:indexed="true" ma:internalName="ContentID">
      <xsd:simpleType>
        <xsd:restriction base="dms:Text">
          <xsd:maxLength value="255"/>
        </xsd:restriction>
      </xsd:simpleType>
    </xsd:element>
    <xsd:element name="Blog_x0020_Name" ma:index="20" nillable="true" ma:displayName="Blog Name" ma:description="Title of an Infopedia Blog" ma:internalName="Blog_x0020_Name" ma:readOnly="false">
      <xsd:simpleType>
        <xsd:restriction base="dms:Text">
          <xsd:maxLength value="255"/>
        </xsd:restriction>
      </xsd:simpleType>
    </xsd:element>
    <xsd:element name="hd9637eefc984b85b6097c6374e15725" ma:index="22" nillable="true" ma:taxonomy="true" ma:internalName="hd9637eefc984b85b6097c6374e15725" ma:taxonomyFieldName="ItemType" ma:displayName="SMSG Item Type" ma:default="" ma:fieldId="{1d9637ee-fc98-4b85-b609-7c6374e15725}" ma:taxonomyMulti="true" ma:sspId="e385fb40-52d4-4fae-9c5b-3e8ff8a5878e" ma:termSetId="a611a704-4666-406e-a571-a6e9bb4a2dcc" ma:anchorId="3d59bf14-be35-4b82-81a4-70bbe2a90cc2" ma:open="false" ma:isKeyword="false">
      <xsd:complexType>
        <xsd:sequence>
          <xsd:element ref="pc:Terms" minOccurs="0" maxOccurs="1"/>
        </xsd:sequence>
      </xsd:complexType>
    </xsd:element>
    <xsd:element name="TaxCatchAll" ma:index="24" nillable="true" ma:displayName="Taxonomy Catch All Column" ma:description="" ma:hidden="true" ma:list="{8e3d5b1f-74bf-4cd5-90f8-860d03c4e4d4}" ma:internalName="TaxCatchAll" ma:showField="CatchAllData"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TaxCatchAllLabel" ma:index="25" nillable="true" ma:displayName="Taxonomy Catch All Column1" ma:description="" ma:hidden="true" ma:list="{8e3d5b1f-74bf-4cd5-90f8-860d03c4e4d4}" ma:internalName="TaxCatchAllLabel" ma:readOnly="true" ma:showField="CatchAllDataLabel" ma:web="2478d1b8-79bf-461f-b8e8-704d21601f1a">
      <xsd:complexType>
        <xsd:complexContent>
          <xsd:extension base="dms:MultiChoiceLookup">
            <xsd:sequence>
              <xsd:element name="Value" type="dms:Lookup" maxOccurs="unbounded" minOccurs="0" nillable="true"/>
            </xsd:sequence>
          </xsd:extension>
        </xsd:complexContent>
      </xsd:complexType>
    </xsd:element>
    <xsd:element name="b4224c12c78d42ea9b214de0badf8358" ma:index="27" nillable="true" ma:taxonomy="true" ma:internalName="b4224c12c78d42ea9b214de0badf8358" ma:taxonomyFieldName="EnterpriseDomainTags" ma:displayName="EnterpriseDomainTags" ma:default="" ma:fieldId="{b4224c12-c78d-42ea-9b21-4de0badf8358}" ma:taxonomyMulti="true" ma:sspId="e385fb40-52d4-4fae-9c5b-3e8ff8a5878e" ma:termSetId="d039009f-2da8-468b-bf5e-ff4693a9f72f" ma:anchorId="00000000-0000-0000-0000-000000000000" ma:open="false" ma:isKeyword="false">
      <xsd:complexType>
        <xsd:sequence>
          <xsd:element ref="pc:Terms" minOccurs="0" maxOccurs="1"/>
        </xsd:sequence>
      </xsd:complexType>
    </xsd:element>
    <xsd:element name="_dlc_DocId" ma:index="28" nillable="true" ma:displayName="Document ID Value" ma:description="The value of the document ID assigned to this item." ma:indexed="true" ma:internalName="_dlc_DocId" ma:readOnly="true">
      <xsd:simpleType>
        <xsd:restriction base="dms:Text"/>
      </xsd:simpleType>
    </xsd:element>
    <xsd:element name="TaxKeywordTaxHTField" ma:index="29"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element name="_dlc_DocIdUrl" ma:index="30"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32" nillable="true" ma:displayName="Persist ID" ma:description="Keep ID on add." ma:hidden="true" ma:internalName="_dlc_DocIdPersistId" ma:readOnly="true">
      <xsd:simpleType>
        <xsd:restriction base="dms:Boolean"/>
      </xsd:simpleType>
    </xsd:element>
    <xsd:element name="m6d26e40ac264097a006193f92232ece" ma:index="35" nillable="true" ma:taxonomy="true" ma:internalName="m6d26e40ac264097a006193f92232ece" ma:taxonomyFieldName="TechnicalLevel" ma:displayName="Technical Level" ma:default="" ma:fieldId="{66d26e40-ac26-4097-a006-193f92232ece}" ma:sspId="e385fb40-52d4-4fae-9c5b-3e8ff8a5878e" ma:termSetId="7123edbd-7265-47b9-9049-04e46d245d8e" ma:anchorId="3c636e1e-6390-429f-a144-68438d32bffe" ma:open="false" ma:isKeyword="false">
      <xsd:complexType>
        <xsd:sequence>
          <xsd:element ref="pc:Terms" minOccurs="0" maxOccurs="1"/>
        </xsd:sequence>
      </xsd:complexType>
    </xsd:element>
    <xsd:element name="ConfidentialityTaxHTField0" ma:index="36" ma:taxonomy="true" ma:internalName="ConfidentialityTaxHTField0" ma:taxonomyFieldName="Confidentiality" ma:displayName="Confidentiality" ma:default="5;#Microsoft confidential|461efa83-0283-486a-a8d5-943328f3693f" ma:fieldId="{840a9f3c-1e14-4c21-9dbf-5637765665db}" ma:sspId="e385fb40-52d4-4fae-9c5b-3e8ff8a5878e" ma:termSetId="e0e820dc-7da0-48b9-8472-209c7e82d1d0" ma:anchorId="00000000-0000-0000-0000-000000000000" ma:open="false" ma:isKeyword="false">
      <xsd:complexType>
        <xsd:sequence>
          <xsd:element ref="pc:Terms" minOccurs="0" maxOccurs="1"/>
        </xsd:sequence>
      </xsd:complexType>
    </xsd:element>
    <xsd:element name="od9986d31974458fb3007746ec0bce5f" ma:index="37" nillable="true" ma:taxonomy="true" ma:internalName="od9986d31974458fb3007746ec0bce5f" ma:taxonomyFieldName="Languages" ma:displayName="SMSG Languages" ma:default="" ma:fieldId="{8d9986d3-1974-458f-b300-7746ec0bce5f}" ma:taxonomyMulti="true" ma:sspId="e385fb40-52d4-4fae-9c5b-3e8ff8a5878e" ma:termSetId="a611a704-4666-406e-a571-a6e9bb4a2dcc" ma:anchorId="c5f267fd-fa38-4ffe-a1d8-2693d87e90bc" ma:open="false" ma:isKeyword="false">
      <xsd:complexType>
        <xsd:sequence>
          <xsd:element ref="pc:Terms" minOccurs="0" maxOccurs="1"/>
        </xsd:sequence>
      </xsd:complexType>
    </xsd:element>
    <xsd:element name="bf80e81150e248c48aa8cffdf0021a1f" ma:index="39" nillable="true" ma:taxonomy="true" ma:internalName="bf80e81150e248c48aa8cffdf0021a1f" ma:taxonomyFieldName="Products" ma:displayName="SMSG Products &amp; Technologies" ma:default="" ma:fieldId="{bf80e811-50e2-48c4-8aa8-cffdf0021a1f}" ma:taxonomyMulti="true" ma:sspId="e385fb40-52d4-4fae-9c5b-3e8ff8a5878e" ma:termSetId="a611a704-4666-406e-a571-a6e9bb4a2dcc" ma:anchorId="f7bdd4ba-8e81-43d6-a504-860f505d5c97" ma:open="false" ma:isKeyword="false">
      <xsd:complexType>
        <xsd:sequence>
          <xsd:element ref="pc:Terms" minOccurs="0" maxOccurs="1"/>
        </xsd:sequence>
      </xsd:complexType>
    </xsd:element>
    <xsd:element name="mb88723863e1404388ba3733387d48df" ma:index="41" nillable="true" ma:taxonomy="true" ma:internalName="mb88723863e1404388ba3733387d48df" ma:taxonomyFieldName="Audiences" ma:displayName="SMSG Customer Audiences" ma:default="" ma:fieldId="{6b887238-63e1-4043-88ba-3733387d48df}" ma:taxonomyMulti="true" ma:sspId="e385fb40-52d4-4fae-9c5b-3e8ff8a5878e" ma:termSetId="a611a704-4666-406e-a571-a6e9bb4a2dcc" ma:anchorId="8a0280e9-c6e8-4e3c-80d6-8db643b96ddd" ma:open="false" ma:isKeyword="false">
      <xsd:complexType>
        <xsd:sequence>
          <xsd:element ref="pc:Terms" minOccurs="0" maxOccurs="1"/>
        </xsd:sequence>
      </xsd:complexType>
    </xsd:element>
    <xsd:element name="l3c3ea61849e4288a8acc49bb5388e8c" ma:index="43" nillable="true" ma:taxonomy="true" ma:internalName="l3c3ea61849e4288a8acc49bb5388e8c" ma:taxonomyFieldName="Groups" ma:displayName="SMSG Groups" ma:default="" ma:fieldId="{53c3ea61-849e-4288-a8ac-c49bb5388e8c}" ma:taxonomyMulti="true" ma:sspId="e385fb40-52d4-4fae-9c5b-3e8ff8a5878e" ma:termSetId="d039009f-2da8-468b-bf5e-ff4693a9f72f" ma:anchorId="ec38e82f-eddf-4553-aa72-f3bd3c1d5855" ma:open="false" ma:isKeyword="false">
      <xsd:complexType>
        <xsd:sequence>
          <xsd:element ref="pc:Terms" minOccurs="0" maxOccurs="1"/>
        </xsd:sequence>
      </xsd:complexType>
    </xsd:element>
    <xsd:element name="i0d941ee1e744ffea7aeee9924c91cbb" ma:index="45" nillable="true" ma:taxonomy="true" ma:internalName="i0d941ee1e744ffea7aeee9924c91cbb" ma:taxonomyFieldName="BusinessArchitecture" ma:displayName="SMSG Business Architecture" ma:default="" ma:fieldId="{20d941ee-1e74-4ffe-a7ae-ee9924c91cbb}" ma:taxonomyMulti="true" ma:sspId="e385fb40-52d4-4fae-9c5b-3e8ff8a5878e" ma:termSetId="d039009f-2da8-468b-bf5e-ff4693a9f72f" ma:anchorId="1951c1e0-4cc7-414f-a435-7369277bc757" ma:open="false" ma:isKeyword="false">
      <xsd:complexType>
        <xsd:sequence>
          <xsd:element ref="pc:Terms" minOccurs="0" maxOccurs="1"/>
        </xsd:sequence>
      </xsd:complexType>
    </xsd:element>
    <xsd:element name="i1b478372f814787abd313030b81fcb2" ma:index="47" nillable="true" ma:taxonomy="true" ma:internalName="i1b478372f814787abd313030b81fcb2" ma:taxonomyFieldName="ActivitiesAndPrograms" ma:displayName="SMSG Activities &amp; Programs" ma:default="" ma:fieldId="{21b47837-2f81-4787-abd3-13030b81fcb2}" ma:taxonomyMulti="true" ma:sspId="e385fb40-52d4-4fae-9c5b-3e8ff8a5878e" ma:termSetId="d039009f-2da8-468b-bf5e-ff4693a9f72f" ma:anchorId="846d39ff-6475-4006-99df-de42970d666e" ma:open="false" ma:isKeyword="false">
      <xsd:complexType>
        <xsd:sequence>
          <xsd:element ref="pc:Terms" minOccurs="0" maxOccurs="1"/>
        </xsd:sequence>
      </xsd:complexType>
    </xsd:element>
    <xsd:element name="Coowner" ma:index="49" nillable="true" ma:displayName="Co-owner" ma:list="UserInfo" ma:SearchPeopleOnly="false" ma:SharePointGroup="0" ma:internalName="Coowner" ma:showField="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k21a64daf20d4502b2796a1c6b8ce6c8" ma:index="50" nillable="true" ma:taxonomy="true" ma:internalName="k21a64daf20d4502b2796a1c6b8ce6c8" ma:taxonomyFieldName="Industries" ma:displayName="SMSG Industries" ma:default="" ma:fieldId="{421a64da-f20d-4502-b279-6a1c6b8ce6c8}" ma:taxonomyMulti="true" ma:sspId="e385fb40-52d4-4fae-9c5b-3e8ff8a5878e" ma:termSetId="a611a704-4666-406e-a571-a6e9bb4a2dcc" ma:anchorId="322da17f-7441-43de-8ac8-ca7d62aec02b" ma:open="false" ma:isKeyword="false">
      <xsd:complexType>
        <xsd:sequence>
          <xsd:element ref="pc:Terms" minOccurs="0" maxOccurs="1"/>
        </xsd:sequence>
      </xsd:complexType>
    </xsd:element>
    <xsd:element name="b60f8d2dbb984f349d80d8196897f4d3" ma:index="52" nillable="true" ma:taxonomy="true" ma:internalName="b60f8d2dbb984f349d80d8196897f4d3" ma:taxonomyFieldName="Roles" ma:displayName="SMSG Roles" ma:default="" ma:fieldId="{b60f8d2d-bb98-4f34-9d80-d8196897f4d3}" ma:taxonomyMulti="true" ma:sspId="e385fb40-52d4-4fae-9c5b-3e8ff8a5878e" ma:termSetId="a611a704-4666-406e-a571-a6e9bb4a2dcc" ma:anchorId="c9a07ef0-4236-4915-97ca-1b3392dac369" ma:open="false" ma:isKeyword="false">
      <xsd:complexType>
        <xsd:sequence>
          <xsd:element ref="pc:Terms" minOccurs="0" maxOccurs="1"/>
        </xsd:sequence>
      </xsd:complexType>
    </xsd:element>
    <xsd:element name="ec5b2ad5c27b45fb8a00a1f27c7ce1ae" ma:index="54" nillable="true" ma:taxonomy="true" ma:internalName="ec5b2ad5c27b45fb8a00a1f27c7ce1ae" ma:taxonomyFieldName="Partners" ma:displayName="SMSG Partners" ma:default="" ma:fieldId="{ec5b2ad5-c27b-45fb-8a00-a1f27c7ce1ae}" ma:taxonomyMulti="true" ma:sspId="e385fb40-52d4-4fae-9c5b-3e8ff8a5878e" ma:termSetId="a611a704-4666-406e-a571-a6e9bb4a2dcc" ma:anchorId="dd1a91fa-3198-4561-9b04-bc737b2a8291" ma:open="false" ma:isKeyword="false">
      <xsd:complexType>
        <xsd:sequence>
          <xsd:element ref="pc:Terms" minOccurs="0" maxOccurs="1"/>
        </xsd:sequence>
      </xsd:complexType>
    </xsd:element>
    <xsd:element name="m6c7b4717b6346e6a075a59dd47eac69" ma:index="56" nillable="true" ma:taxonomy="true" ma:internalName="m6c7b4717b6346e6a075a59dd47eac69" ma:taxonomyFieldName="Topics" ma:displayName="SMSG Topics" ma:default="" ma:fieldId="{66c7b471-7b63-46e6-a075-a59dd47eac69}" ma:taxonomyMulti="true" ma:sspId="e385fb40-52d4-4fae-9c5b-3e8ff8a5878e" ma:termSetId="d039009f-2da8-468b-bf5e-ff4693a9f72f" ma:anchorId="ddcce936-3357-448e-8326-e6fdfddfb752" ma:open="false" ma:isKeyword="false">
      <xsd:complexType>
        <xsd:sequence>
          <xsd:element ref="pc:Terms" minOccurs="0" maxOccurs="1"/>
        </xsd:sequence>
      </xsd:complexType>
    </xsd:element>
    <xsd:element name="kf34bcdc8fc34e479d3f94c6210e8e27" ma:index="58" nillable="true" ma:taxonomy="true" ma:internalName="kf34bcdc8fc34e479d3f94c6210e8e27" ma:taxonomyFieldName="Competitors" ma:displayName="SMSG Competition" ma:default="" ma:fieldId="{4f34bcdc-8fc3-4e47-9d3f-94c6210e8e27}" ma:taxonomyMulti="true" ma:sspId="e385fb40-52d4-4fae-9c5b-3e8ff8a5878e" ma:termSetId="a611a704-4666-406e-a571-a6e9bb4a2dcc" ma:anchorId="718f8fd0-b740-48bc-92ad-5700213c04b2" ma:open="false" ma:isKeyword="false">
      <xsd:complexType>
        <xsd:sequence>
          <xsd:element ref="pc:Terms" minOccurs="0" maxOccurs="1"/>
        </xsd:sequence>
      </xsd:complexType>
    </xsd:element>
    <xsd:element name="ef109fd36bcf4bcd9dd945731030600b" ma:index="60" nillable="true" ma:taxonomy="true" ma:internalName="ef109fd36bcf4bcd9dd945731030600b" ma:taxonomyFieldName="Region" ma:displayName="SMSG Region" ma:default="" ma:fieldId="{ef109fd3-6bcf-4bcd-9dd9-45731030600b}" ma:taxonomyMulti="true" ma:sspId="e385fb40-52d4-4fae-9c5b-3e8ff8a5878e" ma:termSetId="a611a704-4666-406e-a571-a6e9bb4a2dcc" ma:anchorId="c5404caa-7d82-41c6-82c2-0230c1d96864" ma:open="false" ma:isKeyword="false">
      <xsd:complexType>
        <xsd:sequence>
          <xsd:element ref="pc:Terms" minOccurs="0" maxOccurs="1"/>
        </xsd:sequence>
      </xsd:complexType>
    </xsd:element>
    <xsd:element name="eb54ac91059940029a3cc8a4ff5af673" ma:index="62" nillable="true" ma:taxonomy="true" ma:internalName="eb54ac91059940029a3cc8a4ff5af673" ma:taxonomyFieldName="SMSGDomain" ma:displayName="SMSG Domain" ma:default="" ma:fieldId="{eb54ac91-0599-4002-9a3c-c8a4ff5af673}"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k20e0dfa74bf4e44818db03027b0ccd8" ma:index="64" nillable="true" ma:taxonomy="true" ma:internalName="k20e0dfa74bf4e44818db03027b0ccd8" ma:taxonomyFieldName="Segments" ma:displayName="SMSG Customer Segments" ma:default="" ma:fieldId="{420e0dfa-74bf-4e44-818d-b03027b0ccd8}" ma:taxonomyMulti="true" ma:sspId="e385fb40-52d4-4fae-9c5b-3e8ff8a5878e" ma:termSetId="a611a704-4666-406e-a571-a6e9bb4a2dcc" ma:anchorId="dd7a2ee5-7d01-4a82-9346-1eefa47ece8b" ma:open="false" ma:isKeyword="false">
      <xsd:complexType>
        <xsd:sequence>
          <xsd:element ref="pc:Terms" minOccurs="0" maxOccurs="1"/>
        </xsd:sequence>
      </xsd:complexType>
    </xsd:element>
    <xsd:element name="GenericText2" ma:index="66" nillable="true" ma:displayName="GenericText2" ma:description="Generic field for future features in implementation" ma:internalName="GenericText2">
      <xsd:simpleType>
        <xsd:restriction base="dms:Text">
          <xsd:maxLength value="255"/>
        </xsd:restriction>
      </xsd:simpleType>
    </xsd:element>
    <xsd:element name="GenericHTML1" ma:index="67" nillable="true" ma:displayName="GenericHTML1" ma:description="Generic field for future features in implementation" ma:internalName="GenericHTML1">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PublishDate" ma:index="5" nillable="true" ma:displayName="PublishDate" ma:description="Used in Blog Posts, this date is used to specify the Blog Article Date." ma:format="DateOnly" ma:internalName="PublishDate" ma:readOnly="false">
      <xsd:simpleType>
        <xsd:restriction base="dms:DateTime"/>
      </xsd:simpleType>
    </xsd:element>
    <xsd:element name="ApplyWorkflowRules" ma:index="18" nillable="true" ma:displayName="ApplyWorkflowRules" ma:default="Yes" ma:description="This columns is used to help to apply the workflow rules on Document Sets / Documents. by Default the Value is Yes" ma:format="Dropdown" ma:internalName="ApplyWorkflowRules" ma:readOnly="false">
      <xsd:simpleType>
        <xsd:restriction base="dms:Choice">
          <xsd:enumeration value="Yes"/>
          <xsd:enumeration value="No"/>
        </xsd:restriction>
      </xsd:simpleType>
    </xsd:element>
  </xsd:schema>
  <xsd:schema xmlns:xsd="http://www.w3.org/2001/XMLSchema" xmlns:xs="http://www.w3.org/2001/XMLSchema" xmlns:dms="http://schemas.microsoft.com/office/2006/documentManagement/types" xmlns:pc="http://schemas.microsoft.com/office/infopath/2007/PartnerControls" targetNamespace="b3bc04a5-d503-43b1-b98c-a8cf663329d9" elementFormDefault="qualified">
    <xsd:import namespace="http://schemas.microsoft.com/office/2006/documentManagement/types"/>
    <xsd:import namespace="http://schemas.microsoft.com/office/infopath/2007/PartnerControls"/>
    <xsd:element name="Update_x0020_Parent_x0020_Child_x0020_Relation_x0028_1_x0029_0" ma:index="68" nillable="true" ma:displayName="Update Parent Child Relation" ma:internalName="Update_x0020_Parent_x0020_Child_x0020_Relation_x0028_1_x0029_0">
      <xsd:complexType>
        <xsd:complexContent>
          <xsd:extension base="dms:URL">
            <xsd:sequence>
              <xsd:element name="Url" type="dms:ValidUrl" minOccurs="0" nillable="true"/>
              <xsd:element name="Description" type="xsd:string"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6"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8.xml><?xml version="1.0" encoding="utf-8"?>
<Control xmlns="http://schemas.microsoft.com/VisualStudio/2011/storyboarding/control">
  <Id Name="System.Storyboarding.WindowsAppIcons.Search" Revision="1" Stencil="System.Storyboarding.WindowsAppIcons" StencilVersion="0.1"/>
</Control>
</file>

<file path=customXml/item49.xml><?xml version="1.0" encoding="utf-8"?>
<Control xmlns="http://schemas.microsoft.com/VisualStudio/2011/storyboarding/control">
  <Id Name="28fb7df8-6c86-43a9-9095-4b847846147c" Revision="1" Stencil="System.MyShapes" StencilVersion="1.0"/>
</Control>
</file>

<file path=customXml/item5.xml><?xml version="1.0" encoding="utf-8"?>
<Control xmlns="http://schemas.microsoft.com/VisualStudio/2011/storyboarding/control">
  <Id Name="System.Storyboarding.WindowsAppIcons.Copy" Revision="1" Stencil="System.Storyboarding.WindowsAppIcons" StencilVersion="0.1"/>
</Control>
</file>

<file path=customXml/item50.xml><?xml version="1.0" encoding="utf-8"?>
<Control xmlns="http://schemas.microsoft.com/VisualStudio/2011/storyboarding/control">
  <Id Name="System.Storyboarding.WindowsPhoneIcons.OverflowDots" Revision="1" Stencil="System.Storyboarding.WindowsPhoneIcons" StencilVersion="0.1"/>
</Control>
</file>

<file path=customXml/item51.xml><?xml version="1.0" encoding="utf-8"?>
<Control xmlns="http://schemas.microsoft.com/VisualStudio/2011/storyboarding/control">
  <Id Name="5a8b3174-5e96-4781-9824-45fe10020527" Revision="1" Stencil="System.MyShapes" StencilVersion="1.0"/>
</Control>
</file>

<file path=customXml/item52.xml><?xml version="1.0" encoding="utf-8"?>
<Control xmlns="http://schemas.microsoft.com/VisualStudio/2011/storyboarding/control">
  <Id Name="1c2fbc2a-c7e9-4dd4-a869-97fb70ae0309" Revision="1" Stencil="85a07843-b809-41ee-b566-325b1850150a" StencilVersion="1.0"/>
</Control>
</file>

<file path=customXml/item53.xml><?xml version="1.0" encoding="utf-8"?>
<Control xmlns="http://schemas.microsoft.com/VisualStudio/2011/storyboarding/control">
  <Id Name="95030e5e-d43f-4111-a1c2-743a7dbd35b6" Revision="1" Stencil="System.MyShapes" StencilVersion="1.0"/>
</Control>
</file>

<file path=customXml/item54.xml><?xml version="1.0" encoding="utf-8"?>
<Control xmlns="http://schemas.microsoft.com/VisualStudio/2011/storyboarding/control">
  <Id Name="System.Storyboarding.WindowsAppIcons.Zoom" Revision="1" Stencil="System.Storyboarding.WindowsAppIcons" StencilVersion="0.1"/>
</Control>
</file>

<file path=customXml/item55.xml><?xml version="1.0" encoding="utf-8"?>
<Control xmlns="http://schemas.microsoft.com/VisualStudio/2011/storyboarding/control">
  <Id Name="System.Storyboarding.WindowsPhoneIcons.Cancel" Revision="1" Stencil="System.Storyboarding.WindowsPhoneIcons" StencilVersion="0.1"/>
</Control>
</file>

<file path=customXml/item56.xml><?xml version="1.0" encoding="utf-8"?>
<Control xmlns="http://schemas.microsoft.com/VisualStudio/2011/storyboarding/control">
  <Id Name="System.Storyboarding.WindowsAppIcons.Zoom" Revision="1" Stencil="System.Storyboarding.WindowsAppIcons" StencilVersion="0.1"/>
</Control>
</file>

<file path=customXml/item57.xml><?xml version="1.0" encoding="utf-8"?>
<Control xmlns="http://schemas.microsoft.com/VisualStudio/2011/storyboarding/control">
  <Id Name="e9d383c8-3e3d-4afe-bad2-e7c666f1c010" Revision="1" Stencil="System.MyShapes" StencilVersion="1.0"/>
</Control>
</file>

<file path=customXml/item58.xml><?xml version="1.0" encoding="utf-8"?>
<Control xmlns="http://schemas.microsoft.com/VisualStudio/2011/storyboarding/control">
  <Id Name="38b88af0-0751-44eb-8b42-d5ddb4671698" Revision="1" Stencil="System.MyShapes" StencilVersion="1.0"/>
</Control>
</file>

<file path=customXml/item59.xml><?xml version="1.0" encoding="utf-8"?>
<Control xmlns="http://schemas.microsoft.com/VisualStudio/2011/storyboarding/control">
  <Id Name="System.Storyboarding.WindowsPhoneIcons.Cancel" Revision="1" Stencil="System.Storyboarding.WindowsPhoneIcons" StencilVersion="0.1"/>
</Control>
</file>

<file path=customXml/item6.xml><?xml version="1.0" encoding="utf-8"?>
<Control xmlns="http://schemas.microsoft.com/VisualStudio/2011/storyboarding/control">
  <Id Name="System.Storyboarding.WindowsAppIcons.Settings" Revision="1" Stencil="System.Storyboarding.WindowsAppIcons" StencilVersion="0.1"/>
</Control>
</file>

<file path=customXml/item60.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1.xml><?xml version="1.0" encoding="utf-8"?>
<Control xmlns="http://schemas.microsoft.com/VisualStudio/2011/storyboarding/control">
  <Id Name="System.Storyboarding.WindowsPhoneIcons.OverflowDots" Revision="1" Stencil="System.Storyboarding.WindowsPhoneIcons" StencilVersion="0.1"/>
</Control>
</file>

<file path=customXml/item62.xml><?xml version="1.0" encoding="utf-8"?>
<Control xmlns="http://schemas.microsoft.com/VisualStudio/2011/storyboarding/control">
  <Id Name="System.Storyboarding.WindowsAppIcons.Settings" Revision="1" Stencil="System.Storyboarding.WindowsAppIcons" StencilVersion="0.1"/>
</Control>
</file>

<file path=customXml/item6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64.xml><?xml version="1.0" encoding="utf-8"?>
<Control xmlns="http://schemas.microsoft.com/VisualStudio/2011/storyboarding/control">
  <Id Name="38b88af0-0751-44eb-8b42-d5ddb4671698" Revision="1" Stencil="System.MyShapes" StencilVersion="1.0"/>
</Control>
</file>

<file path=customXml/item65.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66.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Version=14.0.0.0, Culture=neutral, PublicKeyToken=71e9bce111e9429c</Assembly>
    <Class>Microsoft.Office.DocumentManagement.Internal.DocIdHandler</Class>
    <Data/>
    <Filter/>
  </Receiver>
</spe:Receivers>
</file>

<file path=customXml/item67.xml><?xml version="1.0" encoding="utf-8"?>
<Control xmlns="http://schemas.microsoft.com/VisualStudio/2011/storyboarding/control">
  <Id Name="4b899d4c-b1de-4c17-8765-a5b417bf4ebc" Revision="1" Stencil="System.MyShapes" StencilVersion="1.0"/>
</Control>
</file>

<file path=customXml/item68.xml><?xml version="1.0" encoding="utf-8"?>
<Control xmlns="http://schemas.microsoft.com/VisualStudio/2011/storyboarding/control">
  <Id Name="System.Storyboarding.WindowsAppIcons.Search" Revision="1" Stencil="System.Storyboarding.WindowsAppIcons" StencilVersion="0.1"/>
</Control>
</file>

<file path=customXml/item69.xml><?xml version="1.0" encoding="utf-8"?>
<Control xmlns="http://schemas.microsoft.com/VisualStudio/2011/storyboarding/control">
  <Id Name="4b899d4c-b1de-4c17-8765-a5b417bf4ebc" Revision="1" Stencil="System.MyShapes" StencilVersion="1.0"/>
</Control>
</file>

<file path=customXml/item7.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0.xml><?xml version="1.0" encoding="utf-8"?>
<Control xmlns="http://schemas.microsoft.com/VisualStudio/2011/storyboarding/control">
  <Id Name="System.Storyboarding.WindowsAppIcons.Copy" Revision="1" Stencil="System.Storyboarding.WindowsAppIcons" StencilVersion="0.1"/>
</Control>
</file>

<file path=customXml/item71.xml><?xml version="1.0" encoding="utf-8"?>
<Control xmlns="http://schemas.microsoft.com/VisualStudio/2011/storyboarding/control">
  <Id Name="03ad4d9b-4b9d-44ba-9033-0000952eba9d" RevisionId="77940bd2-b573-4b5a-acef-50d9302aaf3c" Stencil="172d6d98-e5c9-42e9-a209-79f7a94bbd38" StencilRevisionId="00000000-0000-0000-0000-000000000000" StencilVersion="0.0"/>
</Control>
</file>

<file path=customXml/item72.xml><?xml version="1.0" encoding="utf-8"?>
<Control xmlns="http://schemas.microsoft.com/VisualStudio/2011/storyboarding/control">
  <Id Name="System.Storyboarding.WindowsPhoneIcons.OverflowDots" Revision="1" Stencil="System.Storyboarding.WindowsPhoneIcons" StencilVersion="0.1"/>
</Control>
</file>

<file path=customXml/item73.xml><?xml version="1.0" encoding="utf-8"?>
<Control xmlns="http://schemas.microsoft.com/VisualStudio/2011/storyboarding/control">
  <Id Name="9b02dc29-9bf5-4f5a-b3db-dbeef4261eba" RevisionId="83beb46c-889f-4d61-9758-0556245306c8" Stencil="172d6d98-e5c9-42e9-a209-79f7a94bbd38" StencilRevisionId="00000000-0000-0000-0000-000000000000" StencilVersion="0.0"/>
</Control>
</file>

<file path=customXml/item74.xml><?xml version="1.0" encoding="utf-8"?>
<Control xmlns="http://schemas.microsoft.com/VisualStudio/2011/storyboarding/control">
  <Id Name="System.Storyboarding.WindowsPhoneIcons.Cancel" Revision="1" Stencil="System.Storyboarding.WindowsPhoneIcons" StencilVersion="0.1"/>
</Control>
</file>

<file path=customXml/item75.xml><?xml version="1.0" encoding="utf-8"?>
<Control xmlns="http://schemas.microsoft.com/VisualStudio/2011/storyboarding/control">
  <Id Name="8053f092-3f2a-4935-a32b-c4b725e8152d" Revision="1" Stencil="System.MyShapes" StencilVersion="1.0"/>
</Control>
</file>

<file path=customXml/item76.xml><?xml version="1.0" encoding="utf-8"?>
<Control xmlns="http://schemas.microsoft.com/VisualStudio/2011/storyboarding/control">
  <Id Name="System.Storyboarding.WindowsPhoneIcons.OverflowDots" Revision="1" Stencil="System.Storyboarding.WindowsPhoneIcons" StencilVersion="0.1"/>
</Control>
</file>

<file path=customXml/item77.xml><?xml version="1.0" encoding="utf-8"?>
<Control xmlns="http://schemas.microsoft.com/VisualStudio/2011/storyboarding/control">
  <Id Name="System.Storyboarding.WindowsPhoneIcons.Minus" Revision="1" Stencil="System.Storyboarding.WindowsPhoneIcons" StencilVersion="0.1"/>
</Control>
</file>

<file path=customXml/item78.xml><?xml version="1.0" encoding="utf-8"?>
<Control xmlns="http://schemas.microsoft.com/VisualStudio/2011/storyboarding/control">
  <Id Name="System.Storyboarding.Common.MousePointer" Revision="1" Stencil="System.Storyboarding.Common" StencilVersion="0.1"/>
</Control>
</file>

<file path=customXml/item79.xml><?xml version="1.0" encoding="utf-8"?>
<Control xmlns="http://schemas.microsoft.com/VisualStudio/2011/storyboarding/control">
  <Id Name="System.Storyboarding.WindowsAppIcons.Settings" Revision="1" Stencil="System.Storyboarding.WindowsAppIcons" StencilVersion="0.1"/>
</Control>
</file>

<file path=customXml/item8.xml><?xml version="1.0" encoding="utf-8"?>
<Control xmlns="http://schemas.microsoft.com/VisualStudio/2011/storyboarding/control">
  <Id Name="StorytellingCommon.HandCursor" Revision="1" Stencil="StorytellingCommon" StencilVersion="1.0"/>
</Control>
</file>

<file path=customXml/item80.xml><?xml version="1.0" encoding="utf-8"?>
<Control xmlns="http://schemas.microsoft.com/VisualStudio/2011/storyboarding/control">
  <Id Name="1c2fbc2a-c7e9-4dd4-a869-97fb70ae0309" Revision="1" Stencil="85a07843-b809-41ee-b566-325b1850150a" StencilVersion="1.0"/>
</Control>
</file>

<file path=customXml/item81.xml><?xml version="1.0" encoding="utf-8"?>
<Control xmlns="http://schemas.microsoft.com/VisualStudio/2011/storyboarding/control">
  <Id Name="38b88af0-0751-44eb-8b42-d5ddb4671698" Revision="1" Stencil="System.MyShapes" StencilVersion="1.0"/>
</Control>
</file>

<file path=customXml/item82.xml><?xml version="1.0" encoding="utf-8"?>
<Control xmlns="http://schemas.microsoft.com/VisualStudio/2011/storyboarding/control">
  <Id Name="System.Storyboarding.WindowsPhoneIcons.OverflowDots" Revision="1" Stencil="System.Storyboarding.WindowsPhoneIcons" StencilVersion="0.1"/>
</Control>
</file>

<file path=customXml/item83.xml><?xml version="1.0" encoding="utf-8"?>
<Control xmlns="http://schemas.microsoft.com/VisualStudio/2011/storyboarding/control">
  <Id Name="5a8b3174-5e96-4781-9824-45fe10020527" Revision="1" Stencil="System.MyShapes" StencilVersion="1.0"/>
</Control>
</file>

<file path=customXml/item84.xml><?xml version="1.0" encoding="utf-8"?>
<Control xmlns="http://schemas.microsoft.com/VisualStudio/2011/storyboarding/control">
  <Id Name="System.Storyboarding.WindowsPhoneIcons.Cancel" Revision="1" Stencil="System.Storyboarding.WindowsPhoneIcons" StencilVersion="0.1"/>
</Control>
</file>

<file path=customXml/item85.xml><?xml version="1.0" encoding="utf-8"?>
<Control xmlns="http://schemas.microsoft.com/VisualStudio/2011/storyboarding/control">
  <Id Name="5937341c-7984-4fd4-bf24-0d1d5d33c133" Revision="1" Stencil="System.MyShapes" StencilVersion="1.0"/>
</Control>
</file>

<file path=customXml/item86.xml><?xml version="1.0" encoding="utf-8"?>
<Control xmlns="http://schemas.microsoft.com/VisualStudio/2011/storyboarding/control">
  <Id Name="4b899d4c-b1de-4c17-8765-a5b417bf4ebc" Revision="1" Stencil="System.MyShapes" StencilVersion="1.0"/>
</Control>
</file>

<file path=customXml/item87.xml><?xml version="1.0" encoding="utf-8"?>
<Control xmlns="http://schemas.microsoft.com/VisualStudio/2011/storyboarding/control">
  <Id Name="1c2fbc2a-c7e9-4dd4-a869-97fb70ae0309" Revision="1" Stencil="85a07843-b809-41ee-b566-325b1850150a" StencilVersion="1.0"/>
</Control>
</file>

<file path=customXml/item88.xml><?xml version="1.0" encoding="utf-8"?>
<Control xmlns="http://schemas.microsoft.com/VisualStudio/2011/storyboarding/control">
  <Id Name="System.Storyboarding.WindowsPhoneIcons.Add" Revision="1" Stencil="System.Storyboarding.WindowsPhoneIcons" StencilVersion="0.1"/>
</Control>
</file>

<file path=customXml/item89.xml><?xml version="1.0" encoding="utf-8"?>
<Control xmlns="http://schemas.microsoft.com/VisualStudio/2011/storyboarding/control">
  <Id Name="System.Storyboarding.WindowsPhoneIcons.OverflowDots" Revision="1" Stencil="System.Storyboarding.WindowsPhoneIcons" StencilVersion="0.1"/>
</Control>
</file>

<file path=customXml/item9.xml><?xml version="1.0" encoding="utf-8"?>
<Control xmlns="http://schemas.microsoft.com/VisualStudio/2011/storyboarding/control">
  <Id Name="5a8b3174-5e96-4781-9824-45fe10020527" Revision="1" Stencil="System.MyShapes" StencilVersion="1.0"/>
</Control>
</file>

<file path=customXml/itemProps1.xml><?xml version="1.0" encoding="utf-8"?>
<ds:datastoreItem xmlns:ds="http://schemas.openxmlformats.org/officeDocument/2006/customXml" ds:itemID="{F8E31962-C281-41B4-83C8-C5F081B7BF97}">
  <ds:schemaRefs>
    <ds:schemaRef ds:uri="http://schemas.microsoft.com/VisualStudio/2011/storyboarding/control"/>
  </ds:schemaRefs>
</ds:datastoreItem>
</file>

<file path=customXml/itemProps10.xml><?xml version="1.0" encoding="utf-8"?>
<ds:datastoreItem xmlns:ds="http://schemas.openxmlformats.org/officeDocument/2006/customXml" ds:itemID="{F6A8642E-B03B-4B6C-92A7-CF2E4BB19084}">
  <ds:schemaRefs>
    <ds:schemaRef ds:uri="http://schemas.microsoft.com/VisualStudio/2011/storyboarding/control"/>
  </ds:schemaRefs>
</ds:datastoreItem>
</file>

<file path=customXml/itemProps11.xml><?xml version="1.0" encoding="utf-8"?>
<ds:datastoreItem xmlns:ds="http://schemas.openxmlformats.org/officeDocument/2006/customXml" ds:itemID="{686AE56B-7135-4612-B980-68AB80769DB1}">
  <ds:schemaRefs>
    <ds:schemaRef ds:uri="http://schemas.microsoft.com/VisualStudio/2011/storyboarding/control"/>
  </ds:schemaRefs>
</ds:datastoreItem>
</file>

<file path=customXml/itemProps12.xml><?xml version="1.0" encoding="utf-8"?>
<ds:datastoreItem xmlns:ds="http://schemas.openxmlformats.org/officeDocument/2006/customXml" ds:itemID="{D7036DEC-A141-4E5D-9668-A3034B809E57}">
  <ds:schemaRefs>
    <ds:schemaRef ds:uri="http://schemas.microsoft.com/VisualStudio/2011/storyboarding/control"/>
  </ds:schemaRefs>
</ds:datastoreItem>
</file>

<file path=customXml/itemProps13.xml><?xml version="1.0" encoding="utf-8"?>
<ds:datastoreItem xmlns:ds="http://schemas.openxmlformats.org/officeDocument/2006/customXml" ds:itemID="{100DB6C8-C74E-483E-A0BF-405B806A18A2}">
  <ds:schemaRefs>
    <ds:schemaRef ds:uri="http://schemas.microsoft.com/VisualStudio/2011/storyboarding/control"/>
  </ds:schemaRefs>
</ds:datastoreItem>
</file>

<file path=customXml/itemProps14.xml><?xml version="1.0" encoding="utf-8"?>
<ds:datastoreItem xmlns:ds="http://schemas.openxmlformats.org/officeDocument/2006/customXml" ds:itemID="{C923C629-F974-42C3-934B-FCEF57576B5C}">
  <ds:schemaRefs>
    <ds:schemaRef ds:uri="http://schemas.microsoft.com/VisualStudio/2011/storyboarding/control"/>
  </ds:schemaRefs>
</ds:datastoreItem>
</file>

<file path=customXml/itemProps15.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16.xml><?xml version="1.0" encoding="utf-8"?>
<ds:datastoreItem xmlns:ds="http://schemas.openxmlformats.org/officeDocument/2006/customXml" ds:itemID="{18FA6C07-E7F2-4061-A152-7205DB78B4A4}">
  <ds:schemaRefs>
    <ds:schemaRef ds:uri="http://schemas.microsoft.com/VisualStudio/2011/storyboarding/control"/>
  </ds:schemaRefs>
</ds:datastoreItem>
</file>

<file path=customXml/itemProps17.xml><?xml version="1.0" encoding="utf-8"?>
<ds:datastoreItem xmlns:ds="http://schemas.openxmlformats.org/officeDocument/2006/customXml" ds:itemID="{1A2A3AF9-EF70-4B67-B5B1-C7D50076CE84}">
  <ds:schemaRefs>
    <ds:schemaRef ds:uri="http://schemas.microsoft.com/VisualStudio/2011/storyboarding/control"/>
  </ds:schemaRefs>
</ds:datastoreItem>
</file>

<file path=customXml/itemProps18.xml><?xml version="1.0" encoding="utf-8"?>
<ds:datastoreItem xmlns:ds="http://schemas.openxmlformats.org/officeDocument/2006/customXml" ds:itemID="{44207562-8EAF-474E-AAA8-6415CBA34821}">
  <ds:schemaRefs>
    <ds:schemaRef ds:uri="http://schemas.microsoft.com/VisualStudio/2011/storyboarding/control"/>
  </ds:schemaRefs>
</ds:datastoreItem>
</file>

<file path=customXml/itemProps19.xml><?xml version="1.0" encoding="utf-8"?>
<ds:datastoreItem xmlns:ds="http://schemas.openxmlformats.org/officeDocument/2006/customXml" ds:itemID="{A0062749-4810-4BEC-8835-7D39D238F426}">
  <ds:schemaRefs>
    <ds:schemaRef ds:uri="http://schemas.microsoft.com/VisualStudio/2011/storyboarding/control"/>
  </ds:schemaRefs>
</ds:datastoreItem>
</file>

<file path=customXml/itemProps2.xml><?xml version="1.0" encoding="utf-8"?>
<ds:datastoreItem xmlns:ds="http://schemas.openxmlformats.org/officeDocument/2006/customXml" ds:itemID="{47BC0E40-0ADE-4F8A-A900-ECB1E03706E9}">
  <ds:schemaRefs>
    <ds:schemaRef ds:uri="http://schemas.microsoft.com/VisualStudio/2011/storyboarding/control"/>
  </ds:schemaRefs>
</ds:datastoreItem>
</file>

<file path=customXml/itemProps20.xml><?xml version="1.0" encoding="utf-8"?>
<ds:datastoreItem xmlns:ds="http://schemas.openxmlformats.org/officeDocument/2006/customXml" ds:itemID="{F024D98F-8F02-4038-9C88-2D54CDF6DA3E}">
  <ds:schemaRefs>
    <ds:schemaRef ds:uri="http://schemas.microsoft.com/VisualStudio/2011/storyboarding/control"/>
  </ds:schemaRefs>
</ds:datastoreItem>
</file>

<file path=customXml/itemProps21.xml><?xml version="1.0" encoding="utf-8"?>
<ds:datastoreItem xmlns:ds="http://schemas.openxmlformats.org/officeDocument/2006/customXml" ds:itemID="{3DB0C040-0879-4EE0-8B2C-B5BFD52037D2}">
  <ds:schemaRefs>
    <ds:schemaRef ds:uri="http://schemas.microsoft.com/VisualStudio/2011/storyboarding/control"/>
  </ds:schemaRefs>
</ds:datastoreItem>
</file>

<file path=customXml/itemProps22.xml><?xml version="1.0" encoding="utf-8"?>
<ds:datastoreItem xmlns:ds="http://schemas.openxmlformats.org/officeDocument/2006/customXml" ds:itemID="{3FB8A4B0-14C0-4D97-8599-2082E4997390}">
  <ds:schemaRefs>
    <ds:schemaRef ds:uri="http://schemas.microsoft.com/VisualStudio/2011/storyboarding/control"/>
  </ds:schemaRefs>
</ds:datastoreItem>
</file>

<file path=customXml/itemProps23.xml><?xml version="1.0" encoding="utf-8"?>
<ds:datastoreItem xmlns:ds="http://schemas.openxmlformats.org/officeDocument/2006/customXml" ds:itemID="{E0387475-1712-4B53-92BE-CEA337C10DED}">
  <ds:schemaRefs>
    <ds:schemaRef ds:uri="http://schemas.microsoft.com/VisualStudio/2011/storyboarding/control"/>
  </ds:schemaRefs>
</ds:datastoreItem>
</file>

<file path=customXml/itemProps24.xml><?xml version="1.0" encoding="utf-8"?>
<ds:datastoreItem xmlns:ds="http://schemas.openxmlformats.org/officeDocument/2006/customXml" ds:itemID="{2B119A36-BFFF-49BC-A1B1-3488B47D1D8D}">
  <ds:schemaRefs>
    <ds:schemaRef ds:uri="http://schemas.microsoft.com/VisualStudio/2011/storyboarding/control"/>
  </ds:schemaRefs>
</ds:datastoreItem>
</file>

<file path=customXml/itemProps25.xml><?xml version="1.0" encoding="utf-8"?>
<ds:datastoreItem xmlns:ds="http://schemas.openxmlformats.org/officeDocument/2006/customXml" ds:itemID="{13FA4F6B-D590-4D4B-8EB5-0ECDC727E1ED}">
  <ds:schemaRefs>
    <ds:schemaRef ds:uri="http://schemas.microsoft.com/VisualStudio/2011/storyboarding/control"/>
  </ds:schemaRefs>
</ds:datastoreItem>
</file>

<file path=customXml/itemProps26.xml><?xml version="1.0" encoding="utf-8"?>
<ds:datastoreItem xmlns:ds="http://schemas.openxmlformats.org/officeDocument/2006/customXml" ds:itemID="{887A4EA4-8772-4203-A8DF-D6540DC3E836}">
  <ds:schemaRefs>
    <ds:schemaRef ds:uri="http://schemas.microsoft.com/VisualStudio/2011/storyboarding/control"/>
  </ds:schemaRefs>
</ds:datastoreItem>
</file>

<file path=customXml/itemProps27.xml><?xml version="1.0" encoding="utf-8"?>
<ds:datastoreItem xmlns:ds="http://schemas.openxmlformats.org/officeDocument/2006/customXml" ds:itemID="{128CC1AA-219F-438F-A06D-3F5499773966}">
  <ds:schemaRefs>
    <ds:schemaRef ds:uri="http://schemas.microsoft.com/VisualStudio/2011/storyboarding/control"/>
  </ds:schemaRefs>
</ds:datastoreItem>
</file>

<file path=customXml/itemProps28.xml><?xml version="1.0" encoding="utf-8"?>
<ds:datastoreItem xmlns:ds="http://schemas.openxmlformats.org/officeDocument/2006/customXml" ds:itemID="{48E15027-1F1C-4703-9B5E-0F7D59268337}">
  <ds:schemaRefs>
    <ds:schemaRef ds:uri="http://schemas.microsoft.com/VisualStudio/2011/storyboarding/control"/>
  </ds:schemaRefs>
</ds:datastoreItem>
</file>

<file path=customXml/itemProps29.xml><?xml version="1.0" encoding="utf-8"?>
<ds:datastoreItem xmlns:ds="http://schemas.openxmlformats.org/officeDocument/2006/customXml" ds:itemID="{EF92583E-7627-4187-A41C-C9CDAF0BC8C5}">
  <ds:schemaRefs>
    <ds:schemaRef ds:uri="http://schemas.microsoft.com/VisualStudio/2011/storyboarding/control"/>
  </ds:schemaRefs>
</ds:datastoreItem>
</file>

<file path=customXml/itemProps3.xml><?xml version="1.0" encoding="utf-8"?>
<ds:datastoreItem xmlns:ds="http://schemas.openxmlformats.org/officeDocument/2006/customXml" ds:itemID="{554C94D3-58D5-4311-8962-16C44465C0C5}">
  <ds:schemaRefs>
    <ds:schemaRef ds:uri="http://schemas.microsoft.com/VisualStudio/2011/storyboarding/control"/>
  </ds:schemaRefs>
</ds:datastoreItem>
</file>

<file path=customXml/itemProps30.xml><?xml version="1.0" encoding="utf-8"?>
<ds:datastoreItem xmlns:ds="http://schemas.openxmlformats.org/officeDocument/2006/customXml" ds:itemID="{5EF07678-4E34-413F-8229-394C02030D98}">
  <ds:schemaRefs>
    <ds:schemaRef ds:uri="http://schemas.microsoft.com/VisualStudio/2011/storyboarding/control"/>
  </ds:schemaRefs>
</ds:datastoreItem>
</file>

<file path=customXml/itemProps31.xml><?xml version="1.0" encoding="utf-8"?>
<ds:datastoreItem xmlns:ds="http://schemas.openxmlformats.org/officeDocument/2006/customXml" ds:itemID="{3DF6835E-6A34-4871-91DA-3967EADCA907}">
  <ds:schemaRefs>
    <ds:schemaRef ds:uri="http://schemas.microsoft.com/VisualStudio/2011/storyboarding/control"/>
  </ds:schemaRefs>
</ds:datastoreItem>
</file>

<file path=customXml/itemProps32.xml><?xml version="1.0" encoding="utf-8"?>
<ds:datastoreItem xmlns:ds="http://schemas.openxmlformats.org/officeDocument/2006/customXml" ds:itemID="{1A974B06-AD92-4484-856E-C42C2F865252}">
  <ds:schemaRefs>
    <ds:schemaRef ds:uri="http://schemas.microsoft.com/VisualStudio/2011/storyboarding/control"/>
  </ds:schemaRefs>
</ds:datastoreItem>
</file>

<file path=customXml/itemProps33.xml><?xml version="1.0" encoding="utf-8"?>
<ds:datastoreItem xmlns:ds="http://schemas.openxmlformats.org/officeDocument/2006/customXml" ds:itemID="{60E37E95-C9B9-495F-A64B-7968C46423FD}">
  <ds:schemaRefs>
    <ds:schemaRef ds:uri="http://schemas.microsoft.com/VisualStudio/2011/storyboarding/control"/>
  </ds:schemaRefs>
</ds:datastoreItem>
</file>

<file path=customXml/itemProps34.xml><?xml version="1.0" encoding="utf-8"?>
<ds:datastoreItem xmlns:ds="http://schemas.openxmlformats.org/officeDocument/2006/customXml" ds:itemID="{929661E5-CEBF-4B2A-A35C-38433BE3469A}">
  <ds:schemaRefs>
    <ds:schemaRef ds:uri="http://schemas.microsoft.com/VisualStudio/2011/storyboarding/control"/>
  </ds:schemaRefs>
</ds:datastoreItem>
</file>

<file path=customXml/itemProps35.xml><?xml version="1.0" encoding="utf-8"?>
<ds:datastoreItem xmlns:ds="http://schemas.openxmlformats.org/officeDocument/2006/customXml" ds:itemID="{9474E515-1B86-4C8C-9F71-95765877A4DC}">
  <ds:schemaRefs>
    <ds:schemaRef ds:uri="http://schemas.microsoft.com/VisualStudio/2011/storyboarding/control"/>
  </ds:schemaRefs>
</ds:datastoreItem>
</file>

<file path=customXml/itemProps36.xml><?xml version="1.0" encoding="utf-8"?>
<ds:datastoreItem xmlns:ds="http://schemas.openxmlformats.org/officeDocument/2006/customXml" ds:itemID="{1D476D95-6FF8-4FFD-BB90-E2C9274C023D}">
  <ds:schemaRefs>
    <ds:schemaRef ds:uri="http://schemas.microsoft.com/VisualStudio/2011/storyboarding/control"/>
  </ds:schemaRefs>
</ds:datastoreItem>
</file>

<file path=customXml/itemProps37.xml><?xml version="1.0" encoding="utf-8"?>
<ds:datastoreItem xmlns:ds="http://schemas.openxmlformats.org/officeDocument/2006/customXml" ds:itemID="{F462E7A4-7825-4AA0-9942-DEC4F89743FE}">
  <ds:schemaRefs>
    <ds:schemaRef ds:uri="http://schemas.microsoft.com/VisualStudio/2011/storyboarding/control"/>
  </ds:schemaRefs>
</ds:datastoreItem>
</file>

<file path=customXml/itemProps38.xml><?xml version="1.0" encoding="utf-8"?>
<ds:datastoreItem xmlns:ds="http://schemas.openxmlformats.org/officeDocument/2006/customXml" ds:itemID="{3388E679-AD1F-45C7-8402-1361D5CF9FFD}">
  <ds:schemaRefs>
    <ds:schemaRef ds:uri="http://schemas.microsoft.com/VisualStudio/2011/storyboarding/control"/>
  </ds:schemaRefs>
</ds:datastoreItem>
</file>

<file path=customXml/itemProps39.xml><?xml version="1.0" encoding="utf-8"?>
<ds:datastoreItem xmlns:ds="http://schemas.openxmlformats.org/officeDocument/2006/customXml" ds:itemID="{3A914DF8-5509-4A4A-BC88-E303489A147E}">
  <ds:schemaRefs>
    <ds:schemaRef ds:uri="http://schemas.microsoft.com/VisualStudio/2011/storyboarding/control"/>
  </ds:schemaRefs>
</ds:datastoreItem>
</file>

<file path=customXml/itemProps4.xml><?xml version="1.0" encoding="utf-8"?>
<ds:datastoreItem xmlns:ds="http://schemas.openxmlformats.org/officeDocument/2006/customXml" ds:itemID="{B4A9F1F1-302A-4BFA-A622-955091F17587}">
  <ds:schemaRefs>
    <ds:schemaRef ds:uri="http://schemas.microsoft.com/VisualStudio/2011/storyboarding/control"/>
  </ds:schemaRefs>
</ds:datastoreItem>
</file>

<file path=customXml/itemProps40.xml><?xml version="1.0" encoding="utf-8"?>
<ds:datastoreItem xmlns:ds="http://schemas.openxmlformats.org/officeDocument/2006/customXml" ds:itemID="{351A0CEF-98FC-4150-B67B-E249562FB2CE}">
  <ds:schemaRefs>
    <ds:schemaRef ds:uri="http://schemas.microsoft.com/VisualStudio/2011/storyboarding/control"/>
  </ds:schemaRefs>
</ds:datastoreItem>
</file>

<file path=customXml/itemProps41.xml><?xml version="1.0" encoding="utf-8"?>
<ds:datastoreItem xmlns:ds="http://schemas.openxmlformats.org/officeDocument/2006/customXml" ds:itemID="{83B66C53-DE71-40C6-93CF-52475A21D7AA}">
  <ds:schemaRefs>
    <ds:schemaRef ds:uri="http://schemas.microsoft.com/VisualStudio/2011/storyboarding/control"/>
  </ds:schemaRefs>
</ds:datastoreItem>
</file>

<file path=customXml/itemProps42.xml><?xml version="1.0" encoding="utf-8"?>
<ds:datastoreItem xmlns:ds="http://schemas.openxmlformats.org/officeDocument/2006/customXml" ds:itemID="{DEF53375-1B8C-4B7B-99B0-929F0990945E}">
  <ds:schemaRefs>
    <ds:schemaRef ds:uri="http://schemas.microsoft.com/VisualStudio/2011/storyboarding/control"/>
  </ds:schemaRefs>
</ds:datastoreItem>
</file>

<file path=customXml/itemProps43.xml><?xml version="1.0" encoding="utf-8"?>
<ds:datastoreItem xmlns:ds="http://schemas.openxmlformats.org/officeDocument/2006/customXml" ds:itemID="{C15FC7B4-FBA0-4D9E-8FF8-62EB7712B2F9}">
  <ds:schemaRefs>
    <ds:schemaRef ds:uri="http://schemas.microsoft.com/VisualStudio/2011/storyboarding/control"/>
  </ds:schemaRefs>
</ds:datastoreItem>
</file>

<file path=customXml/itemProps44.xml><?xml version="1.0" encoding="utf-8"?>
<ds:datastoreItem xmlns:ds="http://schemas.openxmlformats.org/officeDocument/2006/customXml" ds:itemID="{18900BF4-F8C0-437A-AC20-1A461BA3533B}">
  <ds:schemaRefs>
    <ds:schemaRef ds:uri="http://schemas.microsoft.com/VisualStudio/2011/storyboarding/control"/>
  </ds:schemaRefs>
</ds:datastoreItem>
</file>

<file path=customXml/itemProps45.xml><?xml version="1.0" encoding="utf-8"?>
<ds:datastoreItem xmlns:ds="http://schemas.openxmlformats.org/officeDocument/2006/customXml" ds:itemID="{A8FEF553-3574-48E9-A12F-F7E223CB01DF}">
  <ds:schemaRefs>
    <ds:schemaRef ds:uri="http://schemas.microsoft.com/VisualStudio/2011/storyboarding/control"/>
  </ds:schemaRefs>
</ds:datastoreItem>
</file>

<file path=customXml/itemProps46.xml><?xml version="1.0" encoding="utf-8"?>
<ds:datastoreItem xmlns:ds="http://schemas.openxmlformats.org/officeDocument/2006/customXml" ds:itemID="{F990F116-B58F-4255-B05B-DA3808E0E5C6}">
  <ds:schemaRefs>
    <ds:schemaRef ds:uri="http://purl.org/dc/elements/1.1/"/>
    <ds:schemaRef ds:uri="http://schemas.microsoft.com/office/2006/metadata/properties"/>
    <ds:schemaRef ds:uri="http://schemas.openxmlformats.org/package/2006/metadata/core-properties"/>
    <ds:schemaRef ds:uri="http://schemas.microsoft.com/sharepoint/v3"/>
    <ds:schemaRef ds:uri="http://purl.org/dc/terms/"/>
    <ds:schemaRef ds:uri="http://schemas.microsoft.com/office/infopath/2007/PartnerControls"/>
    <ds:schemaRef ds:uri="http://schemas.microsoft.com/office/2006/documentManagement/types"/>
    <ds:schemaRef ds:uri="b3bc04a5-d503-43b1-b98c-a8cf663329d9"/>
    <ds:schemaRef ds:uri="230E9DF3-BE65-4C73-A93B-D1236EBD677E"/>
    <ds:schemaRef ds:uri="230e9df3-be65-4c73-a93b-d1236ebd677e"/>
    <ds:schemaRef ds:uri="http://www.w3.org/XML/1998/namespace"/>
    <ds:schemaRef ds:uri="http://purl.org/dc/dcmitype/"/>
  </ds:schemaRefs>
</ds:datastoreItem>
</file>

<file path=customXml/itemProps47.xml><?xml version="1.0" encoding="utf-8"?>
<ds:datastoreItem xmlns:ds="http://schemas.openxmlformats.org/officeDocument/2006/customXml" ds:itemID="{22B3989E-DCF7-45F5-A4BE-AC3B72E899D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230E9DF3-BE65-4C73-A93B-D1236EBD677E"/>
    <ds:schemaRef ds:uri="b3bc04a5-d503-43b1-b98c-a8cf663329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8.xml><?xml version="1.0" encoding="utf-8"?>
<ds:datastoreItem xmlns:ds="http://schemas.openxmlformats.org/officeDocument/2006/customXml" ds:itemID="{ABD7F127-97BB-4F63-A9C9-58EF3AFABB16}">
  <ds:schemaRefs>
    <ds:schemaRef ds:uri="http://schemas.microsoft.com/VisualStudio/2011/storyboarding/control"/>
  </ds:schemaRefs>
</ds:datastoreItem>
</file>

<file path=customXml/itemProps49.xml><?xml version="1.0" encoding="utf-8"?>
<ds:datastoreItem xmlns:ds="http://schemas.openxmlformats.org/officeDocument/2006/customXml" ds:itemID="{805CC203-D3AC-4AC0-8FB0-A8DFC15722E4}">
  <ds:schemaRefs>
    <ds:schemaRef ds:uri="http://schemas.microsoft.com/VisualStudio/2011/storyboarding/control"/>
  </ds:schemaRefs>
</ds:datastoreItem>
</file>

<file path=customXml/itemProps5.xml><?xml version="1.0" encoding="utf-8"?>
<ds:datastoreItem xmlns:ds="http://schemas.openxmlformats.org/officeDocument/2006/customXml" ds:itemID="{51C1B6F2-98A7-42A3-811F-21FBF5B7D3EB}">
  <ds:schemaRefs>
    <ds:schemaRef ds:uri="http://schemas.microsoft.com/VisualStudio/2011/storyboarding/control"/>
  </ds:schemaRefs>
</ds:datastoreItem>
</file>

<file path=customXml/itemProps50.xml><?xml version="1.0" encoding="utf-8"?>
<ds:datastoreItem xmlns:ds="http://schemas.openxmlformats.org/officeDocument/2006/customXml" ds:itemID="{287857D7-DF28-4C93-AE67-A3391B2A50EE}">
  <ds:schemaRefs>
    <ds:schemaRef ds:uri="http://schemas.microsoft.com/VisualStudio/2011/storyboarding/control"/>
  </ds:schemaRefs>
</ds:datastoreItem>
</file>

<file path=customXml/itemProps51.xml><?xml version="1.0" encoding="utf-8"?>
<ds:datastoreItem xmlns:ds="http://schemas.openxmlformats.org/officeDocument/2006/customXml" ds:itemID="{AC2BE991-2E5F-41CC-8210-235DCE4EF0E8}">
  <ds:schemaRefs>
    <ds:schemaRef ds:uri="http://schemas.microsoft.com/VisualStudio/2011/storyboarding/control"/>
  </ds:schemaRefs>
</ds:datastoreItem>
</file>

<file path=customXml/itemProps52.xml><?xml version="1.0" encoding="utf-8"?>
<ds:datastoreItem xmlns:ds="http://schemas.openxmlformats.org/officeDocument/2006/customXml" ds:itemID="{77B40B27-9036-4485-B472-22082F4F325B}">
  <ds:schemaRefs>
    <ds:schemaRef ds:uri="http://schemas.microsoft.com/VisualStudio/2011/storyboarding/control"/>
  </ds:schemaRefs>
</ds:datastoreItem>
</file>

<file path=customXml/itemProps53.xml><?xml version="1.0" encoding="utf-8"?>
<ds:datastoreItem xmlns:ds="http://schemas.openxmlformats.org/officeDocument/2006/customXml" ds:itemID="{F8B6CA6E-EACA-432F-9743-F14F0A976975}">
  <ds:schemaRefs>
    <ds:schemaRef ds:uri="http://schemas.microsoft.com/VisualStudio/2011/storyboarding/control"/>
  </ds:schemaRefs>
</ds:datastoreItem>
</file>

<file path=customXml/itemProps54.xml><?xml version="1.0" encoding="utf-8"?>
<ds:datastoreItem xmlns:ds="http://schemas.openxmlformats.org/officeDocument/2006/customXml" ds:itemID="{BF29064B-458B-49CC-BB32-610ABEAF72B8}">
  <ds:schemaRefs>
    <ds:schemaRef ds:uri="http://schemas.microsoft.com/VisualStudio/2011/storyboarding/control"/>
  </ds:schemaRefs>
</ds:datastoreItem>
</file>

<file path=customXml/itemProps55.xml><?xml version="1.0" encoding="utf-8"?>
<ds:datastoreItem xmlns:ds="http://schemas.openxmlformats.org/officeDocument/2006/customXml" ds:itemID="{C44CE31D-C8FF-48AB-B45E-B917F7B1D6DB}">
  <ds:schemaRefs>
    <ds:schemaRef ds:uri="http://schemas.microsoft.com/VisualStudio/2011/storyboarding/control"/>
  </ds:schemaRefs>
</ds:datastoreItem>
</file>

<file path=customXml/itemProps56.xml><?xml version="1.0" encoding="utf-8"?>
<ds:datastoreItem xmlns:ds="http://schemas.openxmlformats.org/officeDocument/2006/customXml" ds:itemID="{DF47C7E5-37BC-48D2-A372-77E6C21D2095}">
  <ds:schemaRefs>
    <ds:schemaRef ds:uri="http://schemas.microsoft.com/VisualStudio/2011/storyboarding/control"/>
  </ds:schemaRefs>
</ds:datastoreItem>
</file>

<file path=customXml/itemProps57.xml><?xml version="1.0" encoding="utf-8"?>
<ds:datastoreItem xmlns:ds="http://schemas.openxmlformats.org/officeDocument/2006/customXml" ds:itemID="{00AC7F68-536E-4229-B9F0-458540D33159}">
  <ds:schemaRefs>
    <ds:schemaRef ds:uri="http://schemas.microsoft.com/VisualStudio/2011/storyboarding/control"/>
  </ds:schemaRefs>
</ds:datastoreItem>
</file>

<file path=customXml/itemProps58.xml><?xml version="1.0" encoding="utf-8"?>
<ds:datastoreItem xmlns:ds="http://schemas.openxmlformats.org/officeDocument/2006/customXml" ds:itemID="{40729CF1-80AD-4458-B135-2BBF4DAEAA53}">
  <ds:schemaRefs>
    <ds:schemaRef ds:uri="http://schemas.microsoft.com/VisualStudio/2011/storyboarding/control"/>
  </ds:schemaRefs>
</ds:datastoreItem>
</file>

<file path=customXml/itemProps59.xml><?xml version="1.0" encoding="utf-8"?>
<ds:datastoreItem xmlns:ds="http://schemas.openxmlformats.org/officeDocument/2006/customXml" ds:itemID="{8FC2AECC-815B-4920-9DFA-7E63A864807B}">
  <ds:schemaRefs>
    <ds:schemaRef ds:uri="http://schemas.microsoft.com/VisualStudio/2011/storyboarding/control"/>
  </ds:schemaRefs>
</ds:datastoreItem>
</file>

<file path=customXml/itemProps6.xml><?xml version="1.0" encoding="utf-8"?>
<ds:datastoreItem xmlns:ds="http://schemas.openxmlformats.org/officeDocument/2006/customXml" ds:itemID="{91ABBBD7-6C35-49FD-9FFE-70851174777C}">
  <ds:schemaRefs>
    <ds:schemaRef ds:uri="http://schemas.microsoft.com/VisualStudio/2011/storyboarding/control"/>
  </ds:schemaRefs>
</ds:datastoreItem>
</file>

<file path=customXml/itemProps60.xml><?xml version="1.0" encoding="utf-8"?>
<ds:datastoreItem xmlns:ds="http://schemas.openxmlformats.org/officeDocument/2006/customXml" ds:itemID="{A3B36916-0755-4E88-BA2C-2D813C2E7F0F}">
  <ds:schemaRefs>
    <ds:schemaRef ds:uri="http://schemas.microsoft.com/VisualStudio/2011/storyboarding/control"/>
  </ds:schemaRefs>
</ds:datastoreItem>
</file>

<file path=customXml/itemProps61.xml><?xml version="1.0" encoding="utf-8"?>
<ds:datastoreItem xmlns:ds="http://schemas.openxmlformats.org/officeDocument/2006/customXml" ds:itemID="{2279E6ED-6B39-425F-8001-000D9C2F9E88}">
  <ds:schemaRefs>
    <ds:schemaRef ds:uri="http://schemas.microsoft.com/VisualStudio/2011/storyboarding/control"/>
  </ds:schemaRefs>
</ds:datastoreItem>
</file>

<file path=customXml/itemProps62.xml><?xml version="1.0" encoding="utf-8"?>
<ds:datastoreItem xmlns:ds="http://schemas.openxmlformats.org/officeDocument/2006/customXml" ds:itemID="{4C901689-73BD-42C8-873A-30FE3730308C}">
  <ds:schemaRefs>
    <ds:schemaRef ds:uri="http://schemas.microsoft.com/VisualStudio/2011/storyboarding/control"/>
  </ds:schemaRefs>
</ds:datastoreItem>
</file>

<file path=customXml/itemProps63.xml><?xml version="1.0" encoding="utf-8"?>
<ds:datastoreItem xmlns:ds="http://schemas.openxmlformats.org/officeDocument/2006/customXml" ds:itemID="{1E8A12F0-1F42-4AE0-B8D1-AD4D00323A3E}">
  <ds:schemaRefs>
    <ds:schemaRef ds:uri="http://schemas.microsoft.com/VisualStudio/2011/storyboarding/control"/>
  </ds:schemaRefs>
</ds:datastoreItem>
</file>

<file path=customXml/itemProps64.xml><?xml version="1.0" encoding="utf-8"?>
<ds:datastoreItem xmlns:ds="http://schemas.openxmlformats.org/officeDocument/2006/customXml" ds:itemID="{74C64B30-A47D-415F-B4E9-8AEF21F0F07A}">
  <ds:schemaRefs>
    <ds:schemaRef ds:uri="http://schemas.microsoft.com/VisualStudio/2011/storyboarding/control"/>
  </ds:schemaRefs>
</ds:datastoreItem>
</file>

<file path=customXml/itemProps65.xml><?xml version="1.0" encoding="utf-8"?>
<ds:datastoreItem xmlns:ds="http://schemas.openxmlformats.org/officeDocument/2006/customXml" ds:itemID="{BA85D442-0346-427E-BBE8-747AF44D6D77}">
  <ds:schemaRefs>
    <ds:schemaRef ds:uri="http://schemas.microsoft.com/VisualStudio/2011/storyboarding/control"/>
  </ds:schemaRefs>
</ds:datastoreItem>
</file>

<file path=customXml/itemProps66.xml><?xml version="1.0" encoding="utf-8"?>
<ds:datastoreItem xmlns:ds="http://schemas.openxmlformats.org/officeDocument/2006/customXml" ds:itemID="{9D3752D3-DB94-4A92-BC54-CEB06BC5F349}">
  <ds:schemaRefs>
    <ds:schemaRef ds:uri="http://schemas.microsoft.com/sharepoint/events"/>
  </ds:schemaRefs>
</ds:datastoreItem>
</file>

<file path=customXml/itemProps67.xml><?xml version="1.0" encoding="utf-8"?>
<ds:datastoreItem xmlns:ds="http://schemas.openxmlformats.org/officeDocument/2006/customXml" ds:itemID="{4FF09672-D80D-42FE-AE1E-A3D71C87D4E9}">
  <ds:schemaRefs>
    <ds:schemaRef ds:uri="http://schemas.microsoft.com/VisualStudio/2011/storyboarding/control"/>
  </ds:schemaRefs>
</ds:datastoreItem>
</file>

<file path=customXml/itemProps68.xml><?xml version="1.0" encoding="utf-8"?>
<ds:datastoreItem xmlns:ds="http://schemas.openxmlformats.org/officeDocument/2006/customXml" ds:itemID="{5B3BFD46-56A8-4C37-B749-20414C475EB8}">
  <ds:schemaRefs>
    <ds:schemaRef ds:uri="http://schemas.microsoft.com/VisualStudio/2011/storyboarding/control"/>
  </ds:schemaRefs>
</ds:datastoreItem>
</file>

<file path=customXml/itemProps69.xml><?xml version="1.0" encoding="utf-8"?>
<ds:datastoreItem xmlns:ds="http://schemas.openxmlformats.org/officeDocument/2006/customXml" ds:itemID="{CA51377C-732C-457A-B80A-BF9BAF062209}">
  <ds:schemaRefs>
    <ds:schemaRef ds:uri="http://schemas.microsoft.com/VisualStudio/2011/storyboarding/control"/>
  </ds:schemaRefs>
</ds:datastoreItem>
</file>

<file path=customXml/itemProps7.xml><?xml version="1.0" encoding="utf-8"?>
<ds:datastoreItem xmlns:ds="http://schemas.openxmlformats.org/officeDocument/2006/customXml" ds:itemID="{301BEB5A-CFE2-427E-AB9C-9C03FCE91244}">
  <ds:schemaRefs>
    <ds:schemaRef ds:uri="http://schemas.microsoft.com/VisualStudio/2011/storyboarding/control"/>
  </ds:schemaRefs>
</ds:datastoreItem>
</file>

<file path=customXml/itemProps70.xml><?xml version="1.0" encoding="utf-8"?>
<ds:datastoreItem xmlns:ds="http://schemas.openxmlformats.org/officeDocument/2006/customXml" ds:itemID="{FC21AB61-1B31-49F5-8D98-0A28806E069C}">
  <ds:schemaRefs>
    <ds:schemaRef ds:uri="http://schemas.microsoft.com/VisualStudio/2011/storyboarding/control"/>
  </ds:schemaRefs>
</ds:datastoreItem>
</file>

<file path=customXml/itemProps71.xml><?xml version="1.0" encoding="utf-8"?>
<ds:datastoreItem xmlns:ds="http://schemas.openxmlformats.org/officeDocument/2006/customXml" ds:itemID="{A9508FDE-6BF6-40CA-9812-29B35D916E6A}">
  <ds:schemaRefs>
    <ds:schemaRef ds:uri="http://schemas.microsoft.com/VisualStudio/2011/storyboarding/control"/>
  </ds:schemaRefs>
</ds:datastoreItem>
</file>

<file path=customXml/itemProps72.xml><?xml version="1.0" encoding="utf-8"?>
<ds:datastoreItem xmlns:ds="http://schemas.openxmlformats.org/officeDocument/2006/customXml" ds:itemID="{8CCD558A-1A82-4666-A4F9-2C958DD295FE}">
  <ds:schemaRefs>
    <ds:schemaRef ds:uri="http://schemas.microsoft.com/VisualStudio/2011/storyboarding/control"/>
  </ds:schemaRefs>
</ds:datastoreItem>
</file>

<file path=customXml/itemProps73.xml><?xml version="1.0" encoding="utf-8"?>
<ds:datastoreItem xmlns:ds="http://schemas.openxmlformats.org/officeDocument/2006/customXml" ds:itemID="{DD9F83D0-2AD8-488B-97D8-7AC784CF70E8}">
  <ds:schemaRefs>
    <ds:schemaRef ds:uri="http://schemas.microsoft.com/VisualStudio/2011/storyboarding/control"/>
  </ds:schemaRefs>
</ds:datastoreItem>
</file>

<file path=customXml/itemProps74.xml><?xml version="1.0" encoding="utf-8"?>
<ds:datastoreItem xmlns:ds="http://schemas.openxmlformats.org/officeDocument/2006/customXml" ds:itemID="{34A57D0E-21CF-4E97-BA72-8DA2BC5079B1}">
  <ds:schemaRefs>
    <ds:schemaRef ds:uri="http://schemas.microsoft.com/VisualStudio/2011/storyboarding/control"/>
  </ds:schemaRefs>
</ds:datastoreItem>
</file>

<file path=customXml/itemProps75.xml><?xml version="1.0" encoding="utf-8"?>
<ds:datastoreItem xmlns:ds="http://schemas.openxmlformats.org/officeDocument/2006/customXml" ds:itemID="{683CFFF4-5AB7-4ED5-A838-8CE54D0DE5E7}">
  <ds:schemaRefs>
    <ds:schemaRef ds:uri="http://schemas.microsoft.com/VisualStudio/2011/storyboarding/control"/>
  </ds:schemaRefs>
</ds:datastoreItem>
</file>

<file path=customXml/itemProps76.xml><?xml version="1.0" encoding="utf-8"?>
<ds:datastoreItem xmlns:ds="http://schemas.openxmlformats.org/officeDocument/2006/customXml" ds:itemID="{267269FE-210F-4FEE-ABBC-6D9C1880108C}">
  <ds:schemaRefs>
    <ds:schemaRef ds:uri="http://schemas.microsoft.com/VisualStudio/2011/storyboarding/control"/>
  </ds:schemaRefs>
</ds:datastoreItem>
</file>

<file path=customXml/itemProps77.xml><?xml version="1.0" encoding="utf-8"?>
<ds:datastoreItem xmlns:ds="http://schemas.openxmlformats.org/officeDocument/2006/customXml" ds:itemID="{37B4EFDD-3E22-4322-B570-A9AF33BF7F1F}">
  <ds:schemaRefs>
    <ds:schemaRef ds:uri="http://schemas.microsoft.com/VisualStudio/2011/storyboarding/control"/>
  </ds:schemaRefs>
</ds:datastoreItem>
</file>

<file path=customXml/itemProps78.xml><?xml version="1.0" encoding="utf-8"?>
<ds:datastoreItem xmlns:ds="http://schemas.openxmlformats.org/officeDocument/2006/customXml" ds:itemID="{ACDA69E6-26F7-46CB-A4E0-4CE0158BCF7C}">
  <ds:schemaRefs>
    <ds:schemaRef ds:uri="http://schemas.microsoft.com/VisualStudio/2011/storyboarding/control"/>
  </ds:schemaRefs>
</ds:datastoreItem>
</file>

<file path=customXml/itemProps79.xml><?xml version="1.0" encoding="utf-8"?>
<ds:datastoreItem xmlns:ds="http://schemas.openxmlformats.org/officeDocument/2006/customXml" ds:itemID="{33ABD0A0-E411-414C-8890-C1B8937CD2B2}">
  <ds:schemaRefs>
    <ds:schemaRef ds:uri="http://schemas.microsoft.com/VisualStudio/2011/storyboarding/control"/>
  </ds:schemaRefs>
</ds:datastoreItem>
</file>

<file path=customXml/itemProps8.xml><?xml version="1.0" encoding="utf-8"?>
<ds:datastoreItem xmlns:ds="http://schemas.openxmlformats.org/officeDocument/2006/customXml" ds:itemID="{2A44BD95-2BB0-4624-A5D4-F13F033408C4}">
  <ds:schemaRefs>
    <ds:schemaRef ds:uri="http://schemas.microsoft.com/VisualStudio/2011/storyboarding/control"/>
  </ds:schemaRefs>
</ds:datastoreItem>
</file>

<file path=customXml/itemProps80.xml><?xml version="1.0" encoding="utf-8"?>
<ds:datastoreItem xmlns:ds="http://schemas.openxmlformats.org/officeDocument/2006/customXml" ds:itemID="{45998064-0E27-4975-B285-8F84E12A2689}">
  <ds:schemaRefs>
    <ds:schemaRef ds:uri="http://schemas.microsoft.com/VisualStudio/2011/storyboarding/control"/>
  </ds:schemaRefs>
</ds:datastoreItem>
</file>

<file path=customXml/itemProps81.xml><?xml version="1.0" encoding="utf-8"?>
<ds:datastoreItem xmlns:ds="http://schemas.openxmlformats.org/officeDocument/2006/customXml" ds:itemID="{5F708AEC-A935-4397-B6BD-68DFB6D5691E}">
  <ds:schemaRefs>
    <ds:schemaRef ds:uri="http://schemas.microsoft.com/VisualStudio/2011/storyboarding/control"/>
  </ds:schemaRefs>
</ds:datastoreItem>
</file>

<file path=customXml/itemProps82.xml><?xml version="1.0" encoding="utf-8"?>
<ds:datastoreItem xmlns:ds="http://schemas.openxmlformats.org/officeDocument/2006/customXml" ds:itemID="{865D888E-A35A-441B-8F44-2C04F75B79BF}">
  <ds:schemaRefs>
    <ds:schemaRef ds:uri="http://schemas.microsoft.com/VisualStudio/2011/storyboarding/control"/>
  </ds:schemaRefs>
</ds:datastoreItem>
</file>

<file path=customXml/itemProps83.xml><?xml version="1.0" encoding="utf-8"?>
<ds:datastoreItem xmlns:ds="http://schemas.openxmlformats.org/officeDocument/2006/customXml" ds:itemID="{7D467AD3-E518-41D5-A575-36FB0CA10AA8}">
  <ds:schemaRefs>
    <ds:schemaRef ds:uri="http://schemas.microsoft.com/VisualStudio/2011/storyboarding/control"/>
  </ds:schemaRefs>
</ds:datastoreItem>
</file>

<file path=customXml/itemProps84.xml><?xml version="1.0" encoding="utf-8"?>
<ds:datastoreItem xmlns:ds="http://schemas.openxmlformats.org/officeDocument/2006/customXml" ds:itemID="{011F53BB-6F44-491F-A411-17054E197493}">
  <ds:schemaRefs>
    <ds:schemaRef ds:uri="http://schemas.microsoft.com/VisualStudio/2011/storyboarding/control"/>
  </ds:schemaRefs>
</ds:datastoreItem>
</file>

<file path=customXml/itemProps85.xml><?xml version="1.0" encoding="utf-8"?>
<ds:datastoreItem xmlns:ds="http://schemas.openxmlformats.org/officeDocument/2006/customXml" ds:itemID="{5E5F5F34-CF0F-4FE2-A8D5-35DDEA49ADF5}">
  <ds:schemaRefs>
    <ds:schemaRef ds:uri="http://schemas.microsoft.com/VisualStudio/2011/storyboarding/control"/>
  </ds:schemaRefs>
</ds:datastoreItem>
</file>

<file path=customXml/itemProps86.xml><?xml version="1.0" encoding="utf-8"?>
<ds:datastoreItem xmlns:ds="http://schemas.openxmlformats.org/officeDocument/2006/customXml" ds:itemID="{64D781CA-68DA-4CEC-B8F2-3195A3CE4841}">
  <ds:schemaRefs>
    <ds:schemaRef ds:uri="http://schemas.microsoft.com/VisualStudio/2011/storyboarding/control"/>
  </ds:schemaRefs>
</ds:datastoreItem>
</file>

<file path=customXml/itemProps87.xml><?xml version="1.0" encoding="utf-8"?>
<ds:datastoreItem xmlns:ds="http://schemas.openxmlformats.org/officeDocument/2006/customXml" ds:itemID="{6F288F43-905B-4BBD-BD9F-4583C4B06163}">
  <ds:schemaRefs>
    <ds:schemaRef ds:uri="http://schemas.microsoft.com/VisualStudio/2011/storyboarding/control"/>
  </ds:schemaRefs>
</ds:datastoreItem>
</file>

<file path=customXml/itemProps88.xml><?xml version="1.0" encoding="utf-8"?>
<ds:datastoreItem xmlns:ds="http://schemas.openxmlformats.org/officeDocument/2006/customXml" ds:itemID="{47251DF4-61AA-45A8-A1B2-E44850AEFA78}">
  <ds:schemaRefs>
    <ds:schemaRef ds:uri="http://schemas.microsoft.com/VisualStudio/2011/storyboarding/control"/>
  </ds:schemaRefs>
</ds:datastoreItem>
</file>

<file path=customXml/itemProps89.xml><?xml version="1.0" encoding="utf-8"?>
<ds:datastoreItem xmlns:ds="http://schemas.openxmlformats.org/officeDocument/2006/customXml" ds:itemID="{BA21E70D-22CB-466C-A985-F4752FF23C03}">
  <ds:schemaRefs>
    <ds:schemaRef ds:uri="http://schemas.microsoft.com/VisualStudio/2011/storyboarding/control"/>
  </ds:schemaRefs>
</ds:datastoreItem>
</file>

<file path=customXml/itemProps9.xml><?xml version="1.0" encoding="utf-8"?>
<ds:datastoreItem xmlns:ds="http://schemas.openxmlformats.org/officeDocument/2006/customXml" ds:itemID="{4CFCA081-D925-4882-A87E-22B09BDC06CE}">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129772</TotalTime>
  <Words>3112</Words>
  <Application>Microsoft Office PowerPoint</Application>
  <PresentationFormat>Custom</PresentationFormat>
  <Paragraphs>254</Paragraphs>
  <Slides>27</Slides>
  <Notes>16</Notes>
  <HiddenSlides>0</HiddenSlides>
  <MMClips>0</MMClips>
  <ScaleCrop>false</ScaleCrop>
  <HeadingPairs>
    <vt:vector size="6" baseType="variant">
      <vt:variant>
        <vt:lpstr>Fonts Used</vt:lpstr>
      </vt:variant>
      <vt:variant>
        <vt:i4>13</vt:i4>
      </vt:variant>
      <vt:variant>
        <vt:lpstr>Theme</vt:lpstr>
      </vt:variant>
      <vt:variant>
        <vt:i4>10</vt:i4>
      </vt:variant>
      <vt:variant>
        <vt:lpstr>Slide Titles</vt:lpstr>
      </vt:variant>
      <vt:variant>
        <vt:i4>27</vt:i4>
      </vt:variant>
    </vt:vector>
  </HeadingPairs>
  <TitlesOfParts>
    <vt:vector size="50" baseType="lpstr">
      <vt:lpstr>Arial</vt:lpstr>
      <vt:lpstr>Arial</vt:lpstr>
      <vt:lpstr>Calibri</vt:lpstr>
      <vt:lpstr>Corbel</vt:lpstr>
      <vt:lpstr>Gotham Black</vt:lpstr>
      <vt:lpstr>Quattrocento Sans</vt:lpstr>
      <vt:lpstr>Segoe UI</vt:lpstr>
      <vt:lpstr>Segoe UI Light</vt:lpstr>
      <vt:lpstr>Segoe UI Semibold</vt:lpstr>
      <vt:lpstr>Segoe UI Semilight</vt:lpstr>
      <vt:lpstr>sohne</vt:lpstr>
      <vt:lpstr>Symbol</vt:lpstr>
      <vt:lpstr>Wingdings</vt:lpstr>
      <vt:lpstr>Template (March 2016)</vt:lpstr>
      <vt:lpstr>Azure</vt:lpstr>
      <vt:lpstr>1_White Template</vt:lpstr>
      <vt:lpstr>11_White Template</vt:lpstr>
      <vt:lpstr>12_White Template</vt:lpstr>
      <vt:lpstr>13_White Template</vt:lpstr>
      <vt:lpstr>4_White Template</vt:lpstr>
      <vt:lpstr>5_Dotnet_Template</vt:lpstr>
      <vt:lpstr>3_Template (March 2016)</vt:lpstr>
      <vt:lpstr>2_Template (March 2016)</vt:lpstr>
      <vt:lpstr>About The Presenter</vt:lpstr>
      <vt:lpstr>Lesson 2: Overview</vt:lpstr>
      <vt:lpstr>Cognitive Services</vt:lpstr>
      <vt:lpstr>Categories of Cognitive Services</vt:lpstr>
      <vt:lpstr>Why Microsoft Cognitive Services ?</vt:lpstr>
      <vt:lpstr>Vision APIs</vt:lpstr>
      <vt:lpstr>Speech APIs</vt:lpstr>
      <vt:lpstr>Decision APIs</vt:lpstr>
      <vt:lpstr>Search APIs</vt:lpstr>
      <vt:lpstr>Demo</vt:lpstr>
      <vt:lpstr>Azure Bot Service</vt:lpstr>
      <vt:lpstr>Development Options</vt:lpstr>
      <vt:lpstr>Features</vt:lpstr>
      <vt:lpstr>Bot Framework</vt:lpstr>
      <vt:lpstr>Bot Architecture on Azure</vt:lpstr>
      <vt:lpstr>Demo</vt:lpstr>
      <vt:lpstr>Azure Machine Learning </vt:lpstr>
      <vt:lpstr>Key Features</vt:lpstr>
      <vt:lpstr>Key Features Designer GUI</vt:lpstr>
      <vt:lpstr>Capabilities </vt:lpstr>
      <vt:lpstr>Workspace for Azure ML resources</vt:lpstr>
      <vt:lpstr>Azure Machine Learning Pipelines</vt:lpstr>
      <vt:lpstr>Advantages of Azure ML Pipelines</vt:lpstr>
      <vt:lpstr>Popular Frameworks</vt:lpstr>
      <vt:lpstr>Azure Machine Learning service</vt:lpstr>
      <vt:lpstr>Demo</vt:lpstr>
      <vt:lpstr>Summary</vt:lpstr>
    </vt:vector>
  </TitlesOfParts>
  <Manager/>
  <Company>Microsoft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Azure</dc:title>
  <dc:subject>ALM DevOps Continuous Delivery</dc:subject>
  <dc:creator>Mohamed Radwan</dc:creator>
  <cp:keywords/>
  <dc:description/>
  <cp:lastModifiedBy>Sarmad Raza</cp:lastModifiedBy>
  <cp:revision>2492</cp:revision>
  <dcterms:created xsi:type="dcterms:W3CDTF">2014-06-18T20:55:12Z</dcterms:created>
  <dcterms:modified xsi:type="dcterms:W3CDTF">2021-11-03T09:57:34Z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0x0101000E4CB7077FEE4FF7AE86D4A500EEC7800300F96E2758736AEF45AFCE0C190C2A9DEC00CC074746C0EF6D439A06F1AAD31A3C2B</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y fmtid="{D5CDD505-2E9C-101B-9397-08002B2CF9AE}" pid="13" name="Audiences">
    <vt:lpwstr/>
  </property>
  <property fmtid="{D5CDD505-2E9C-101B-9397-08002B2CF9AE}" pid="14" name="Region">
    <vt:lpwstr/>
  </property>
  <property fmtid="{D5CDD505-2E9C-101B-9397-08002B2CF9AE}" pid="15" name="Confidentiality">
    <vt:lpwstr>5;#Microsoft confidential|461efa83-0283-486a-a8d5-943328f3693f</vt:lpwstr>
  </property>
  <property fmtid="{D5CDD505-2E9C-101B-9397-08002B2CF9AE}" pid="16" name="Industries">
    <vt:lpwstr/>
  </property>
  <property fmtid="{D5CDD505-2E9C-101B-9397-08002B2CF9AE}" pid="17" name="Roles">
    <vt:lpwstr/>
  </property>
  <property fmtid="{D5CDD505-2E9C-101B-9397-08002B2CF9AE}" pid="18" name="Competitors">
    <vt:lpwstr/>
  </property>
  <property fmtid="{D5CDD505-2E9C-101B-9397-08002B2CF9AE}" pid="19" name="SMSGDomain">
    <vt:lpwstr>21;#Cloud and Enterprise|adc2fe87-c79a-4ded-a449-3f86b954069d;#345;#Developer Tools Domain|58c4098f-5b04-404d-a0e5-4dc5be632145</vt:lpwstr>
  </property>
  <property fmtid="{D5CDD505-2E9C-101B-9397-08002B2CF9AE}" pid="20" name="BusinessArchitecture">
    <vt:lpwstr/>
  </property>
  <property fmtid="{D5CDD505-2E9C-101B-9397-08002B2CF9AE}" pid="21" name="Products">
    <vt:lpwstr>346;#software development tools|24853bda-fb66-4716-8bc8-88d26fdb57cb</vt:lpwstr>
  </property>
  <property fmtid="{D5CDD505-2E9C-101B-9397-08002B2CF9AE}" pid="22" name="ActivitiesAndPrograms">
    <vt:lpwstr/>
  </property>
  <property fmtid="{D5CDD505-2E9C-101B-9397-08002B2CF9AE}" pid="23" name="Segments">
    <vt:lpwstr/>
  </property>
  <property fmtid="{D5CDD505-2E9C-101B-9397-08002B2CF9AE}" pid="24" name="Partners">
    <vt:lpwstr/>
  </property>
  <property fmtid="{D5CDD505-2E9C-101B-9397-08002B2CF9AE}" pid="25" name="Topics">
    <vt:lpwstr/>
  </property>
  <property fmtid="{D5CDD505-2E9C-101B-9397-08002B2CF9AE}" pid="26" name="Groups">
    <vt:lpwstr>348;#Developer Platform and Tools Marketing|b117718f-aa6c-411f-b6a8-3da180b0b2c7</vt:lpwstr>
  </property>
  <property fmtid="{D5CDD505-2E9C-101B-9397-08002B2CF9AE}" pid="27" name="_dlc_policyId">
    <vt:lpwstr/>
  </property>
  <property fmtid="{D5CDD505-2E9C-101B-9397-08002B2CF9AE}" pid="28" name="ItemRetentionFormula">
    <vt:lpwstr/>
  </property>
  <property fmtid="{D5CDD505-2E9C-101B-9397-08002B2CF9AE}" pid="29" name="_dlc_DocIdItemGuid">
    <vt:lpwstr>b25c73b4-e392-4ffa-91d9-704ea170f8c0</vt:lpwstr>
  </property>
  <property fmtid="{D5CDD505-2E9C-101B-9397-08002B2CF9AE}" pid="30" name="of67e5d4b76f4a9db8769983fda9cec0">
    <vt:lpwstr/>
  </property>
  <property fmtid="{D5CDD505-2E9C-101B-9397-08002B2CF9AE}" pid="31" name="NewsType">
    <vt:lpwstr/>
  </property>
  <property fmtid="{D5CDD505-2E9C-101B-9397-08002B2CF9AE}" pid="32" name="ItemType">
    <vt:lpwstr>201;#guidelines|4e9ebe8f-0ede-4ad1-a3ce-e75f36ac55f5</vt:lpwstr>
  </property>
  <property fmtid="{D5CDD505-2E9C-101B-9397-08002B2CF9AE}" pid="33" name="ga0c0bf70a6644469c61b3efa7025301">
    <vt:lpwstr/>
  </property>
  <property fmtid="{D5CDD505-2E9C-101B-9397-08002B2CF9AE}" pid="34" name="MSProducts">
    <vt:lpwstr/>
  </property>
  <property fmtid="{D5CDD505-2E9C-101B-9397-08002B2CF9AE}" pid="35" name="ExperienceContentType">
    <vt:lpwstr/>
  </property>
  <property fmtid="{D5CDD505-2E9C-101B-9397-08002B2CF9AE}" pid="36" name="MSPhysicalGeography">
    <vt:lpwstr/>
  </property>
  <property fmtid="{D5CDD505-2E9C-101B-9397-08002B2CF9AE}" pid="37" name="EnterpriseDomainTags">
    <vt:lpwstr/>
  </property>
  <property fmtid="{D5CDD505-2E9C-101B-9397-08002B2CF9AE}" pid="38" name="j3562c58ee414e028925bc902cfc01a1">
    <vt:lpwstr/>
  </property>
  <property fmtid="{D5CDD505-2E9C-101B-9397-08002B2CF9AE}" pid="39" name="l6f004f21209409da86a713c0f24627d">
    <vt:lpwstr/>
  </property>
  <property fmtid="{D5CDD505-2E9C-101B-9397-08002B2CF9AE}" pid="40" name="la4444b61d19467597d63190b69ac227">
    <vt:lpwstr/>
  </property>
  <property fmtid="{D5CDD505-2E9C-101B-9397-08002B2CF9AE}" pid="41" name="MSProductsTaxHTField0">
    <vt:lpwstr/>
  </property>
  <property fmtid="{D5CDD505-2E9C-101B-9397-08002B2CF9AE}" pid="42" name="Languages">
    <vt:lpwstr/>
  </property>
  <property fmtid="{D5CDD505-2E9C-101B-9397-08002B2CF9AE}" pid="43" name="e8080b0481964c759b2c36ae49591b31">
    <vt:lpwstr/>
  </property>
  <property fmtid="{D5CDD505-2E9C-101B-9397-08002B2CF9AE}" pid="44" name="TechnicalLevel">
    <vt:lpwstr/>
  </property>
  <property fmtid="{D5CDD505-2E9C-101B-9397-08002B2CF9AE}" pid="45" name="ldac8aee9d1f469e8cd8c3f8d6a615f2">
    <vt:lpwstr/>
  </property>
  <property fmtid="{D5CDD505-2E9C-101B-9397-08002B2CF9AE}" pid="46" name="EmployeeRole">
    <vt:lpwstr/>
  </property>
  <property fmtid="{D5CDD505-2E9C-101B-9397-08002B2CF9AE}" pid="47" name="NewsTopic">
    <vt:lpwstr/>
  </property>
  <property fmtid="{D5CDD505-2E9C-101B-9397-08002B2CF9AE}" pid="48" name="NewsSource">
    <vt:lpwstr/>
  </property>
  <property fmtid="{D5CDD505-2E9C-101B-9397-08002B2CF9AE}" pid="49" name="SMSGTags">
    <vt:lpwstr/>
  </property>
  <property fmtid="{D5CDD505-2E9C-101B-9397-08002B2CF9AE}" pid="50" name="_docset_NoMedatataSyncRequired">
    <vt:lpwstr>False</vt:lpwstr>
  </property>
  <property fmtid="{D5CDD505-2E9C-101B-9397-08002B2CF9AE}" pid="51" name="MSIP_Label_236020b0-6d69-48c1-9bb5-c586c1062b70_Enabled">
    <vt:lpwstr>True</vt:lpwstr>
  </property>
  <property fmtid="{D5CDD505-2E9C-101B-9397-08002B2CF9AE}" pid="52" name="MSIP_Label_236020b0-6d69-48c1-9bb5-c586c1062b70_SiteId">
    <vt:lpwstr>cf36141c-ddd7-45a7-b073-111f66d0b30c</vt:lpwstr>
  </property>
  <property fmtid="{D5CDD505-2E9C-101B-9397-08002B2CF9AE}" pid="53" name="MSIP_Label_236020b0-6d69-48c1-9bb5-c586c1062b70_Owner">
    <vt:lpwstr>mohamed.radwan@avanade.com</vt:lpwstr>
  </property>
  <property fmtid="{D5CDD505-2E9C-101B-9397-08002B2CF9AE}" pid="54" name="MSIP_Label_236020b0-6d69-48c1-9bb5-c586c1062b70_SetDate">
    <vt:lpwstr>2018-12-26T02:38:38.5188284Z</vt:lpwstr>
  </property>
  <property fmtid="{D5CDD505-2E9C-101B-9397-08002B2CF9AE}" pid="55" name="MSIP_Label_236020b0-6d69-48c1-9bb5-c586c1062b70_Name">
    <vt:lpwstr>Confidential</vt:lpwstr>
  </property>
  <property fmtid="{D5CDD505-2E9C-101B-9397-08002B2CF9AE}" pid="56" name="MSIP_Label_236020b0-6d69-48c1-9bb5-c586c1062b70_Application">
    <vt:lpwstr>Microsoft Azure Information Protection</vt:lpwstr>
  </property>
  <property fmtid="{D5CDD505-2E9C-101B-9397-08002B2CF9AE}" pid="57" name="MSIP_Label_236020b0-6d69-48c1-9bb5-c586c1062b70_Extended_MSFT_Method">
    <vt:lpwstr>Automatic</vt:lpwstr>
  </property>
  <property fmtid="{D5CDD505-2E9C-101B-9397-08002B2CF9AE}" pid="58" name="MSIP_Label_5fae8262-b78e-4366-8929-a5d6aac95320_Enabled">
    <vt:lpwstr>True</vt:lpwstr>
  </property>
  <property fmtid="{D5CDD505-2E9C-101B-9397-08002B2CF9AE}" pid="59" name="MSIP_Label_5fae8262-b78e-4366-8929-a5d6aac95320_SiteId">
    <vt:lpwstr>cf36141c-ddd7-45a7-b073-111f66d0b30c</vt:lpwstr>
  </property>
  <property fmtid="{D5CDD505-2E9C-101B-9397-08002B2CF9AE}" pid="60" name="MSIP_Label_5fae8262-b78e-4366-8929-a5d6aac95320_Owner">
    <vt:lpwstr>mohamed.radwan@avanade.com</vt:lpwstr>
  </property>
  <property fmtid="{D5CDD505-2E9C-101B-9397-08002B2CF9AE}" pid="61" name="MSIP_Label_5fae8262-b78e-4366-8929-a5d6aac95320_SetDate">
    <vt:lpwstr>2018-12-26T02:38:38.5188284Z</vt:lpwstr>
  </property>
  <property fmtid="{D5CDD505-2E9C-101B-9397-08002B2CF9AE}" pid="62" name="MSIP_Label_5fae8262-b78e-4366-8929-a5d6aac95320_Name">
    <vt:lpwstr>Recipients Have Full Control</vt:lpwstr>
  </property>
  <property fmtid="{D5CDD505-2E9C-101B-9397-08002B2CF9AE}" pid="63" name="MSIP_Label_5fae8262-b78e-4366-8929-a5d6aac95320_Application">
    <vt:lpwstr>Microsoft Azure Information Protection</vt:lpwstr>
  </property>
  <property fmtid="{D5CDD505-2E9C-101B-9397-08002B2CF9AE}" pid="64" name="MSIP_Label_5fae8262-b78e-4366-8929-a5d6aac95320_Parent">
    <vt:lpwstr>236020b0-6d69-48c1-9bb5-c586c1062b70</vt:lpwstr>
  </property>
  <property fmtid="{D5CDD505-2E9C-101B-9397-08002B2CF9AE}" pid="65" name="MSIP_Label_5fae8262-b78e-4366-8929-a5d6aac95320_Extended_MSFT_Method">
    <vt:lpwstr>Automatic</vt:lpwstr>
  </property>
  <property fmtid="{D5CDD505-2E9C-101B-9397-08002B2CF9AE}" pid="66" name="Sensitivity">
    <vt:lpwstr>Confidential Recipients Have Full Control</vt:lpwstr>
  </property>
  <property fmtid="{D5CDD505-2E9C-101B-9397-08002B2CF9AE}" pid="67" name="Tfs.IsStoryboard">
    <vt:bool>true</vt:bool>
  </property>
  <property fmtid="{D5CDD505-2E9C-101B-9397-08002B2CF9AE}" pid="68" name="Tfs.LastKnownPath">
    <vt:lpwstr>https://d.docs.live.net/39831d7bca8bb8da/DevOpsThoughts/Working/Written Content/Azure 900 Course/0-Azure Course Slides/6-Azure Compute Services.pptx</vt:lpwstr>
  </property>
</Properties>
</file>