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6.xml" ContentType="application/vnd.openxmlformats-officedocument.presentationml.slideLayout+xml"/>
  <Override PartName="/ppt/theme/theme8.xml" ContentType="application/vnd.openxmlformats-officedocument.theme+xml"/>
  <Override PartName="/ppt/slideLayouts/slideLayout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28"/>
  </p:notesMasterIdLst>
  <p:handoutMasterIdLst>
    <p:handoutMasterId r:id="rId129"/>
  </p:handoutMasterIdLst>
  <p:sldIdLst>
    <p:sldId id="2076136410" r:id="rId100"/>
    <p:sldId id="2076137407" r:id="rId101"/>
    <p:sldId id="268" r:id="rId102"/>
    <p:sldId id="2076136822" r:id="rId103"/>
    <p:sldId id="2076137414" r:id="rId104"/>
    <p:sldId id="2076137411" r:id="rId105"/>
    <p:sldId id="2076137415" r:id="rId106"/>
    <p:sldId id="2076137416" r:id="rId107"/>
    <p:sldId id="2076137417" r:id="rId108"/>
    <p:sldId id="2076137418" r:id="rId109"/>
    <p:sldId id="2076137419" r:id="rId110"/>
    <p:sldId id="2076137420" r:id="rId111"/>
    <p:sldId id="2076137421" r:id="rId112"/>
    <p:sldId id="2076137423" r:id="rId113"/>
    <p:sldId id="2076137422" r:id="rId114"/>
    <p:sldId id="2076137425" r:id="rId115"/>
    <p:sldId id="2076137424" r:id="rId116"/>
    <p:sldId id="2076137426" r:id="rId117"/>
    <p:sldId id="2076137434" r:id="rId118"/>
    <p:sldId id="2076137435" r:id="rId119"/>
    <p:sldId id="2076137427" r:id="rId120"/>
    <p:sldId id="2076137433" r:id="rId121"/>
    <p:sldId id="2076137428" r:id="rId122"/>
    <p:sldId id="2076137429" r:id="rId123"/>
    <p:sldId id="2076137430" r:id="rId124"/>
    <p:sldId id="2076137431" r:id="rId125"/>
    <p:sldId id="2076137432" r:id="rId126"/>
    <p:sldId id="2076137381" r:id="rId127"/>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AI services" id="{C75C48A2-0B70-4C41-8A59-F87148392649}">
          <p14:sldIdLst>
            <p14:sldId id="2076136410"/>
            <p14:sldId id="2076137407"/>
            <p14:sldId id="268"/>
            <p14:sldId id="2076136822"/>
            <p14:sldId id="2076137414"/>
            <p14:sldId id="2076137411"/>
            <p14:sldId id="2076137415"/>
            <p14:sldId id="2076137416"/>
          </p14:sldIdLst>
        </p14:section>
        <p14:section name="Azure AI services" id="{A9817EF6-D0B3-47FE-9B9B-F099A396BAA4}">
          <p14:sldIdLst>
            <p14:sldId id="2076137417"/>
            <p14:sldId id="2076137418"/>
            <p14:sldId id="2076137419"/>
            <p14:sldId id="2076137420"/>
            <p14:sldId id="2076137421"/>
            <p14:sldId id="2076137423"/>
            <p14:sldId id="2076137422"/>
            <p14:sldId id="2076137425"/>
            <p14:sldId id="2076137424"/>
            <p14:sldId id="2076137426"/>
            <p14:sldId id="2076137434"/>
            <p14:sldId id="2076137435"/>
            <p14:sldId id="2076137427"/>
            <p14:sldId id="2076137433"/>
            <p14:sldId id="2076137428"/>
            <p14:sldId id="2076137429"/>
            <p14:sldId id="2076137430"/>
            <p14:sldId id="2076137431"/>
            <p14:sldId id="2076137432"/>
            <p14:sldId id="20761373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74B230"/>
    <a:srgbClr val="2075B8"/>
    <a:srgbClr val="243A5E"/>
    <a:srgbClr val="FFFFFF"/>
    <a:srgbClr val="0055AE"/>
    <a:srgbClr val="1B67B7"/>
    <a:srgbClr val="B11900"/>
    <a:srgbClr val="D28E00"/>
    <a:srgbClr val="EE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F6CD9C-F666-4679-A691-D6855089DCE6}" v="619" dt="2021-11-03T09:57:10.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15" autoAdjust="0"/>
    <p:restoredTop sz="72195" autoAdjust="0"/>
  </p:normalViewPr>
  <p:slideViewPr>
    <p:cSldViewPr snapToObjects="1">
      <p:cViewPr varScale="1">
        <p:scale>
          <a:sx n="61" d="100"/>
          <a:sy n="61" d="100"/>
        </p:scale>
        <p:origin x="811" y="34"/>
      </p:cViewPr>
      <p:guideLst/>
    </p:cSldViewPr>
  </p:slideViewPr>
  <p:outlineViewPr>
    <p:cViewPr>
      <p:scale>
        <a:sx n="33" d="100"/>
        <a:sy n="33" d="100"/>
      </p:scale>
      <p:origin x="0" y="-2862"/>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8.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6" Type="http://schemas.openxmlformats.org/officeDocument/2006/relationships/customXml" Target="../customXml/item16.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slide" Target="slides/slide24.xml"/><Relationship Id="rId128" Type="http://schemas.openxmlformats.org/officeDocument/2006/relationships/notesMaster" Target="notesMasters/notesMaster1.xml"/><Relationship Id="rId5" Type="http://schemas.openxmlformats.org/officeDocument/2006/relationships/customXml" Target="../customXml/item5.xml"/><Relationship Id="rId90" Type="http://schemas.openxmlformats.org/officeDocument/2006/relationships/slideMaster" Target="slideMasters/slideMaster1.xml"/><Relationship Id="rId95" Type="http://schemas.openxmlformats.org/officeDocument/2006/relationships/slideMaster" Target="slideMasters/slideMaster6.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slide" Target="slides/slide14.xml"/><Relationship Id="rId118" Type="http://schemas.openxmlformats.org/officeDocument/2006/relationships/slide" Target="slides/slide19.xml"/><Relationship Id="rId134" Type="http://schemas.openxmlformats.org/officeDocument/2006/relationships/tableStyles" Target="tableStyles.xml"/><Relationship Id="rId80" Type="http://schemas.openxmlformats.org/officeDocument/2006/relationships/customXml" Target="../customXml/item80.xml"/><Relationship Id="rId85" Type="http://schemas.openxmlformats.org/officeDocument/2006/relationships/customXml" Target="../customXml/item85.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slide" Target="slides/slide4.xml"/><Relationship Id="rId108" Type="http://schemas.openxmlformats.org/officeDocument/2006/relationships/slide" Target="slides/slide9.xml"/><Relationship Id="rId124" Type="http://schemas.openxmlformats.org/officeDocument/2006/relationships/slide" Target="slides/slide25.xml"/><Relationship Id="rId129" Type="http://schemas.openxmlformats.org/officeDocument/2006/relationships/handoutMaster" Target="handoutMasters/handoutMaster1.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slide" Target="slides/slide15.xml"/><Relationship Id="rId119" Type="http://schemas.openxmlformats.org/officeDocument/2006/relationships/slide" Target="slides/slide20.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0" Type="http://schemas.openxmlformats.org/officeDocument/2006/relationships/commentAuthors" Target="commentAuthors.xml"/><Relationship Id="rId135" Type="http://schemas.microsoft.com/office/2016/11/relationships/changesInfo" Target="changesInfos/changesInfo1.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slide" Target="slides/slide21.xml"/><Relationship Id="rId125" Type="http://schemas.openxmlformats.org/officeDocument/2006/relationships/slide" Target="slides/slide26.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 Id="rId131" Type="http://schemas.openxmlformats.org/officeDocument/2006/relationships/presProps" Target="presProps.xml"/><Relationship Id="rId136" Type="http://schemas.microsoft.com/office/2015/10/relationships/revisionInfo" Target="revisionInfo.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126" Type="http://schemas.openxmlformats.org/officeDocument/2006/relationships/slide" Target="slides/slide27.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slide" Target="slides/slide22.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slide" Target="slides/slide17.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slide" Target="slides/slide12.xml"/><Relationship Id="rId132" Type="http://schemas.openxmlformats.org/officeDocument/2006/relationships/viewProps" Target="viewProps.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slide" Target="slides/slide7.xml"/><Relationship Id="rId127" Type="http://schemas.openxmlformats.org/officeDocument/2006/relationships/slide" Target="slides/slide28.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customXml" Target="../customXml/item9.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slide" Target="slides/slide13.xml"/><Relationship Id="rId13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Radwan" userId="4bcaa16d27b46600" providerId="LiveId" clId="{883280E0-61E4-4120-A91E-D3E1D71D0F41}"/>
    <pc:docChg chg="undo custSel addSld delSld modSld sldOrd addSection delSection modSection">
      <pc:chgData name="Mohamed Radwan" userId="4bcaa16d27b46600" providerId="LiveId" clId="{883280E0-61E4-4120-A91E-D3E1D71D0F41}" dt="2020-07-10T16:19:18.702" v="985" actId="255"/>
      <pc:docMkLst>
        <pc:docMk/>
      </pc:docMkLst>
      <pc:sldChg chg="modSp mod">
        <pc:chgData name="Mohamed Radwan" userId="4bcaa16d27b46600" providerId="LiveId" clId="{883280E0-61E4-4120-A91E-D3E1D71D0F41}" dt="2020-07-04T18:21:09.777" v="162" actId="20577"/>
        <pc:sldMkLst>
          <pc:docMk/>
          <pc:sldMk cId="4089084469" sldId="2076136410"/>
        </pc:sldMkLst>
        <pc:spChg chg="mod">
          <ac:chgData name="Mohamed Radwan" userId="4bcaa16d27b46600" providerId="LiveId" clId="{883280E0-61E4-4120-A91E-D3E1D71D0F41}" dt="2020-07-04T18:21:09.777" v="162" actId="20577"/>
          <ac:spMkLst>
            <pc:docMk/>
            <pc:sldMk cId="4089084469" sldId="2076136410"/>
            <ac:spMk id="2" creationId="{AAF12876-D394-44DD-ACFF-DA53207EA100}"/>
          </ac:spMkLst>
        </pc:spChg>
        <pc:spChg chg="mod">
          <ac:chgData name="Mohamed Radwan" userId="4bcaa16d27b46600" providerId="LiveId" clId="{883280E0-61E4-4120-A91E-D3E1D71D0F41}" dt="2020-07-04T18:04:58.773" v="85" actId="20577"/>
          <ac:spMkLst>
            <pc:docMk/>
            <pc:sldMk cId="4089084469" sldId="2076136410"/>
            <ac:spMk id="8" creationId="{1C560F58-A449-4845-A6E0-B0F8F6772993}"/>
          </ac:spMkLst>
        </pc:spChg>
      </pc:sldChg>
      <pc:sldChg chg="modSp mod">
        <pc:chgData name="Mohamed Radwan" userId="4bcaa16d27b46600" providerId="LiveId" clId="{883280E0-61E4-4120-A91E-D3E1D71D0F41}" dt="2020-07-05T13:22:12.224" v="317" actId="1076"/>
        <pc:sldMkLst>
          <pc:docMk/>
          <pc:sldMk cId="533209263" sldId="2076136494"/>
        </pc:sldMkLst>
        <pc:spChg chg="mod">
          <ac:chgData name="Mohamed Radwan" userId="4bcaa16d27b46600" providerId="LiveId" clId="{883280E0-61E4-4120-A91E-D3E1D71D0F41}" dt="2020-07-05T13:20:34.418" v="314" actId="1076"/>
          <ac:spMkLst>
            <pc:docMk/>
            <pc:sldMk cId="533209263" sldId="2076136494"/>
            <ac:spMk id="15" creationId="{F75C562F-8FD5-464F-B8CF-6CE8ECBAFE58}"/>
          </ac:spMkLst>
        </pc:spChg>
        <pc:picChg chg="mod">
          <ac:chgData name="Mohamed Radwan" userId="4bcaa16d27b46600" providerId="LiveId" clId="{883280E0-61E4-4120-A91E-D3E1D71D0F41}" dt="2020-07-05T13:20:07.707" v="310" actId="408"/>
          <ac:picMkLst>
            <pc:docMk/>
            <pc:sldMk cId="533209263" sldId="2076136494"/>
            <ac:picMk id="18" creationId="{9CFBEDEE-3660-481C-9314-C6E9FB9ED84D}"/>
          </ac:picMkLst>
        </pc:picChg>
        <pc:picChg chg="mod">
          <ac:chgData name="Mohamed Radwan" userId="4bcaa16d27b46600" providerId="LiveId" clId="{883280E0-61E4-4120-A91E-D3E1D71D0F41}" dt="2020-07-05T13:20:21.181" v="311" actId="1076"/>
          <ac:picMkLst>
            <pc:docMk/>
            <pc:sldMk cId="533209263" sldId="2076136494"/>
            <ac:picMk id="19" creationId="{A3681371-6689-41C1-BC0A-EA5186099DCD}"/>
          </ac:picMkLst>
        </pc:picChg>
        <pc:picChg chg="mod">
          <ac:chgData name="Mohamed Radwan" userId="4bcaa16d27b46600" providerId="LiveId" clId="{883280E0-61E4-4120-A91E-D3E1D71D0F41}" dt="2020-07-05T13:22:08.974" v="316" actId="1076"/>
          <ac:picMkLst>
            <pc:docMk/>
            <pc:sldMk cId="533209263" sldId="2076136494"/>
            <ac:picMk id="22" creationId="{C6989BDA-EF6A-41BF-8B21-B41FCB4C7661}"/>
          </ac:picMkLst>
        </pc:picChg>
        <pc:picChg chg="mod">
          <ac:chgData name="Mohamed Radwan" userId="4bcaa16d27b46600" providerId="LiveId" clId="{883280E0-61E4-4120-A91E-D3E1D71D0F41}" dt="2020-07-05T13:20:07.707" v="310" actId="408"/>
          <ac:picMkLst>
            <pc:docMk/>
            <pc:sldMk cId="533209263" sldId="2076136494"/>
            <ac:picMk id="23" creationId="{AB78BA56-7F2B-46C5-87F5-ED10592A7354}"/>
          </ac:picMkLst>
        </pc:picChg>
        <pc:picChg chg="mod">
          <ac:chgData name="Mohamed Radwan" userId="4bcaa16d27b46600" providerId="LiveId" clId="{883280E0-61E4-4120-A91E-D3E1D71D0F41}" dt="2020-07-05T13:22:12.224" v="317" actId="1076"/>
          <ac:picMkLst>
            <pc:docMk/>
            <pc:sldMk cId="533209263" sldId="2076136494"/>
            <ac:picMk id="24" creationId="{8FE68670-F46C-4B8C-B9A7-5F9333934163}"/>
          </ac:picMkLst>
        </pc:picChg>
      </pc:sldChg>
      <pc:sldChg chg="delSp modSp mod delAnim">
        <pc:chgData name="Mohamed Radwan" userId="4bcaa16d27b46600" providerId="LiveId" clId="{883280E0-61E4-4120-A91E-D3E1D71D0F41}" dt="2020-07-05T14:48:42.507" v="636" actId="20577"/>
        <pc:sldMkLst>
          <pc:docMk/>
          <pc:sldMk cId="2811023218" sldId="2076136498"/>
        </pc:sldMkLst>
        <pc:spChg chg="mod">
          <ac:chgData name="Mohamed Radwan" userId="4bcaa16d27b46600" providerId="LiveId" clId="{883280E0-61E4-4120-A91E-D3E1D71D0F41}" dt="2020-07-05T13:58:25.022" v="358"/>
          <ac:spMkLst>
            <pc:docMk/>
            <pc:sldMk cId="2811023218" sldId="2076136498"/>
            <ac:spMk id="7" creationId="{F46B2877-9D30-4FE6-9D23-31EB2CFBA84D}"/>
          </ac:spMkLst>
        </pc:spChg>
        <pc:spChg chg="mod">
          <ac:chgData name="Mohamed Radwan" userId="4bcaa16d27b46600" providerId="LiveId" clId="{883280E0-61E4-4120-A91E-D3E1D71D0F41}" dt="2020-07-05T13:58:38.023" v="374" actId="14100"/>
          <ac:spMkLst>
            <pc:docMk/>
            <pc:sldMk cId="2811023218" sldId="2076136498"/>
            <ac:spMk id="8" creationId="{8AFD4E38-1F41-4242-AF5C-F1C5A8E99419}"/>
          </ac:spMkLst>
        </pc:spChg>
        <pc:spChg chg="mod">
          <ac:chgData name="Mohamed Radwan" userId="4bcaa16d27b46600" providerId="LiveId" clId="{883280E0-61E4-4120-A91E-D3E1D71D0F41}" dt="2020-07-05T13:56:23.287" v="357" actId="1076"/>
          <ac:spMkLst>
            <pc:docMk/>
            <pc:sldMk cId="2811023218" sldId="2076136498"/>
            <ac:spMk id="12" creationId="{FF163B53-8950-4854-8D3C-8200BE77130D}"/>
          </ac:spMkLst>
        </pc:spChg>
        <pc:spChg chg="mod">
          <ac:chgData name="Mohamed Radwan" userId="4bcaa16d27b46600" providerId="LiveId" clId="{883280E0-61E4-4120-A91E-D3E1D71D0F41}" dt="2020-07-05T14:48:42.507" v="636" actId="20577"/>
          <ac:spMkLst>
            <pc:docMk/>
            <pc:sldMk cId="2811023218" sldId="2076136498"/>
            <ac:spMk id="19" creationId="{2E41308A-A05D-E843-A275-12F0F924D037}"/>
          </ac:spMkLst>
        </pc:spChg>
        <pc:grpChg chg="mod">
          <ac:chgData name="Mohamed Radwan" userId="4bcaa16d27b46600" providerId="LiveId" clId="{883280E0-61E4-4120-A91E-D3E1D71D0F41}" dt="2020-07-05T14:17:38.693" v="506" actId="1035"/>
          <ac:grpSpMkLst>
            <pc:docMk/>
            <pc:sldMk cId="2811023218" sldId="2076136498"/>
            <ac:grpSpMk id="2" creationId="{F6AFFC60-023F-4C32-A2ED-CDE6C04A1264}"/>
          </ac:grpSpMkLst>
        </pc:grpChg>
        <pc:grpChg chg="mod">
          <ac:chgData name="Mohamed Radwan" userId="4bcaa16d27b46600" providerId="LiveId" clId="{883280E0-61E4-4120-A91E-D3E1D71D0F41}" dt="2020-07-05T14:17:38.693" v="506" actId="1035"/>
          <ac:grpSpMkLst>
            <pc:docMk/>
            <pc:sldMk cId="2811023218" sldId="2076136498"/>
            <ac:grpSpMk id="6" creationId="{9BADDA7B-D456-4CBD-96B8-5BA7FD00821C}"/>
          </ac:grpSpMkLst>
        </pc:grpChg>
        <pc:grpChg chg="del">
          <ac:chgData name="Mohamed Radwan" userId="4bcaa16d27b46600" providerId="LiveId" clId="{883280E0-61E4-4120-A91E-D3E1D71D0F41}" dt="2020-07-05T13:59:36.047" v="375" actId="478"/>
          <ac:grpSpMkLst>
            <pc:docMk/>
            <pc:sldMk cId="2811023218" sldId="2076136498"/>
            <ac:grpSpMk id="10" creationId="{6E2D3F77-46DF-431B-81DD-AED74A926A4A}"/>
          </ac:grpSpMkLst>
        </pc:grpChg>
      </pc:sldChg>
      <pc:sldChg chg="del">
        <pc:chgData name="Mohamed Radwan" userId="4bcaa16d27b46600" providerId="LiveId" clId="{883280E0-61E4-4120-A91E-D3E1D71D0F41}" dt="2020-07-05T14:01:59.406" v="399" actId="47"/>
        <pc:sldMkLst>
          <pc:docMk/>
          <pc:sldMk cId="773281698" sldId="2076136499"/>
        </pc:sldMkLst>
      </pc:sldChg>
      <pc:sldChg chg="addSp delSp modSp mod modAnim">
        <pc:chgData name="Mohamed Radwan" userId="4bcaa16d27b46600" providerId="LiveId" clId="{883280E0-61E4-4120-A91E-D3E1D71D0F41}" dt="2020-07-04T18:03:06.843" v="63" actId="14100"/>
        <pc:sldMkLst>
          <pc:docMk/>
          <pc:sldMk cId="857817818" sldId="2076136508"/>
        </pc:sldMkLst>
        <pc:spChg chg="add del mod">
          <ac:chgData name="Mohamed Radwan" userId="4bcaa16d27b46600" providerId="LiveId" clId="{883280E0-61E4-4120-A91E-D3E1D71D0F41}" dt="2020-07-04T18:02:27.107" v="50"/>
          <ac:spMkLst>
            <pc:docMk/>
            <pc:sldMk cId="857817818" sldId="2076136508"/>
            <ac:spMk id="5" creationId="{AB20E08F-1EE7-4C01-B83F-606CE155C162}"/>
          </ac:spMkLst>
        </pc:spChg>
        <pc:spChg chg="mod">
          <ac:chgData name="Mohamed Radwan" userId="4bcaa16d27b46600" providerId="LiveId" clId="{883280E0-61E4-4120-A91E-D3E1D71D0F41}" dt="2020-07-04T18:03:03.507" v="61" actId="14100"/>
          <ac:spMkLst>
            <pc:docMk/>
            <pc:sldMk cId="857817818" sldId="2076136508"/>
            <ac:spMk id="7" creationId="{98CD17BA-E4F0-4439-9F7B-869F7A3CCB15}"/>
          </ac:spMkLst>
        </pc:spChg>
        <pc:spChg chg="add del mod">
          <ac:chgData name="Mohamed Radwan" userId="4bcaa16d27b46600" providerId="LiveId" clId="{883280E0-61E4-4120-A91E-D3E1D71D0F41}" dt="2020-07-04T18:02:30.198" v="52"/>
          <ac:spMkLst>
            <pc:docMk/>
            <pc:sldMk cId="857817818" sldId="2076136508"/>
            <ac:spMk id="8" creationId="{6829A702-77E8-450B-A279-3CC8A090152B}"/>
          </ac:spMkLst>
        </pc:spChg>
        <pc:spChg chg="add del mod">
          <ac:chgData name="Mohamed Radwan" userId="4bcaa16d27b46600" providerId="LiveId" clId="{883280E0-61E4-4120-A91E-D3E1D71D0F41}" dt="2020-07-04T18:02:44.256" v="54"/>
          <ac:spMkLst>
            <pc:docMk/>
            <pc:sldMk cId="857817818" sldId="2076136508"/>
            <ac:spMk id="11" creationId="{FFF79BF0-ED9E-4C5D-B132-7FE9D27850E0}"/>
          </ac:spMkLst>
        </pc:spChg>
        <pc:spChg chg="add del mod">
          <ac:chgData name="Mohamed Radwan" userId="4bcaa16d27b46600" providerId="LiveId" clId="{883280E0-61E4-4120-A91E-D3E1D71D0F41}" dt="2020-07-04T18:02:44.256" v="54"/>
          <ac:spMkLst>
            <pc:docMk/>
            <pc:sldMk cId="857817818" sldId="2076136508"/>
            <ac:spMk id="12" creationId="{8B1A8902-49D4-444C-9E26-16A750BBB1E2}"/>
          </ac:spMkLst>
        </pc:spChg>
        <pc:spChg chg="add del mod">
          <ac:chgData name="Mohamed Radwan" userId="4bcaa16d27b46600" providerId="LiveId" clId="{883280E0-61E4-4120-A91E-D3E1D71D0F41}" dt="2020-07-04T18:02:44.256" v="54"/>
          <ac:spMkLst>
            <pc:docMk/>
            <pc:sldMk cId="857817818" sldId="2076136508"/>
            <ac:spMk id="13" creationId="{9C9E0B27-658D-45AE-A439-A25EA0E20F81}"/>
          </ac:spMkLst>
        </pc:spChg>
        <pc:spChg chg="add del mod">
          <ac:chgData name="Mohamed Radwan" userId="4bcaa16d27b46600" providerId="LiveId" clId="{883280E0-61E4-4120-A91E-D3E1D71D0F41}" dt="2020-07-04T18:02:44.256" v="54"/>
          <ac:spMkLst>
            <pc:docMk/>
            <pc:sldMk cId="857817818" sldId="2076136508"/>
            <ac:spMk id="14" creationId="{AFB977D6-9A89-488C-8B0D-268CA27B0D3F}"/>
          </ac:spMkLst>
        </pc:spChg>
        <pc:spChg chg="add del mod">
          <ac:chgData name="Mohamed Radwan" userId="4bcaa16d27b46600" providerId="LiveId" clId="{883280E0-61E4-4120-A91E-D3E1D71D0F41}" dt="2020-07-04T18:02:44.256" v="54"/>
          <ac:spMkLst>
            <pc:docMk/>
            <pc:sldMk cId="857817818" sldId="2076136508"/>
            <ac:spMk id="15" creationId="{2E522AA6-BAF2-4DCD-AE2B-19D846698832}"/>
          </ac:spMkLst>
        </pc:spChg>
        <pc:spChg chg="add del mod">
          <ac:chgData name="Mohamed Radwan" userId="4bcaa16d27b46600" providerId="LiveId" clId="{883280E0-61E4-4120-A91E-D3E1D71D0F41}" dt="2020-07-04T18:02:44.256" v="54"/>
          <ac:spMkLst>
            <pc:docMk/>
            <pc:sldMk cId="857817818" sldId="2076136508"/>
            <ac:spMk id="16" creationId="{09AC5E2A-0608-477D-B39B-55893B729D1B}"/>
          </ac:spMkLst>
        </pc:spChg>
        <pc:spChg chg="add mod">
          <ac:chgData name="Mohamed Radwan" userId="4bcaa16d27b46600" providerId="LiveId" clId="{883280E0-61E4-4120-A91E-D3E1D71D0F41}" dt="2020-07-04T18:02:46.034" v="55"/>
          <ac:spMkLst>
            <pc:docMk/>
            <pc:sldMk cId="857817818" sldId="2076136508"/>
            <ac:spMk id="18" creationId="{FD85340D-10E1-4F3B-BCC4-63713334A6D5}"/>
          </ac:spMkLst>
        </pc:spChg>
        <pc:spChg chg="add mod">
          <ac:chgData name="Mohamed Radwan" userId="4bcaa16d27b46600" providerId="LiveId" clId="{883280E0-61E4-4120-A91E-D3E1D71D0F41}" dt="2020-07-04T18:02:46.034" v="55"/>
          <ac:spMkLst>
            <pc:docMk/>
            <pc:sldMk cId="857817818" sldId="2076136508"/>
            <ac:spMk id="19" creationId="{887665B7-597E-4482-A487-4C2F56729B96}"/>
          </ac:spMkLst>
        </pc:spChg>
        <pc:spChg chg="add mod">
          <ac:chgData name="Mohamed Radwan" userId="4bcaa16d27b46600" providerId="LiveId" clId="{883280E0-61E4-4120-A91E-D3E1D71D0F41}" dt="2020-07-04T18:02:46.034" v="55"/>
          <ac:spMkLst>
            <pc:docMk/>
            <pc:sldMk cId="857817818" sldId="2076136508"/>
            <ac:spMk id="20" creationId="{F17CCA98-F5A3-4B17-984A-ACF3A2250286}"/>
          </ac:spMkLst>
        </pc:spChg>
        <pc:spChg chg="add mod">
          <ac:chgData name="Mohamed Radwan" userId="4bcaa16d27b46600" providerId="LiveId" clId="{883280E0-61E4-4120-A91E-D3E1D71D0F41}" dt="2020-07-04T18:02:46.034" v="55"/>
          <ac:spMkLst>
            <pc:docMk/>
            <pc:sldMk cId="857817818" sldId="2076136508"/>
            <ac:spMk id="21" creationId="{1CA362C9-236A-4EC7-9C70-64AE5AEDB8A5}"/>
          </ac:spMkLst>
        </pc:spChg>
        <pc:spChg chg="add mod">
          <ac:chgData name="Mohamed Radwan" userId="4bcaa16d27b46600" providerId="LiveId" clId="{883280E0-61E4-4120-A91E-D3E1D71D0F41}" dt="2020-07-04T18:02:46.034" v="55"/>
          <ac:spMkLst>
            <pc:docMk/>
            <pc:sldMk cId="857817818" sldId="2076136508"/>
            <ac:spMk id="22" creationId="{72C8E80D-5333-473C-990D-3AE160A8D676}"/>
          </ac:spMkLst>
        </pc:spChg>
        <pc:spChg chg="add mod">
          <ac:chgData name="Mohamed Radwan" userId="4bcaa16d27b46600" providerId="LiveId" clId="{883280E0-61E4-4120-A91E-D3E1D71D0F41}" dt="2020-07-04T18:02:46.034" v="55"/>
          <ac:spMkLst>
            <pc:docMk/>
            <pc:sldMk cId="857817818" sldId="2076136508"/>
            <ac:spMk id="23" creationId="{245B24CD-71CB-4E24-A395-CDD523DBE6F6}"/>
          </ac:spMkLst>
        </pc:spChg>
        <pc:picChg chg="add del mod">
          <ac:chgData name="Mohamed Radwan" userId="4bcaa16d27b46600" providerId="LiveId" clId="{883280E0-61E4-4120-A91E-D3E1D71D0F41}" dt="2020-07-04T18:02:27.107" v="50"/>
          <ac:picMkLst>
            <pc:docMk/>
            <pc:sldMk cId="857817818" sldId="2076136508"/>
            <ac:picMk id="6" creationId="{C036C9CC-F27F-4555-A511-7DA46676B8E7}"/>
          </ac:picMkLst>
        </pc:picChg>
        <pc:picChg chg="add del mod">
          <ac:chgData name="Mohamed Radwan" userId="4bcaa16d27b46600" providerId="LiveId" clId="{883280E0-61E4-4120-A91E-D3E1D71D0F41}" dt="2020-07-04T18:02:30.198" v="52"/>
          <ac:picMkLst>
            <pc:docMk/>
            <pc:sldMk cId="857817818" sldId="2076136508"/>
            <ac:picMk id="9" creationId="{F0D567E9-C04E-4B6E-8A3A-223823D0E59C}"/>
          </ac:picMkLst>
        </pc:picChg>
        <pc:picChg chg="mod">
          <ac:chgData name="Mohamed Radwan" userId="4bcaa16d27b46600" providerId="LiveId" clId="{883280E0-61E4-4120-A91E-D3E1D71D0F41}" dt="2020-07-04T18:03:06.843" v="63" actId="14100"/>
          <ac:picMkLst>
            <pc:docMk/>
            <pc:sldMk cId="857817818" sldId="2076136508"/>
            <ac:picMk id="10" creationId="{0D86E916-ADD8-4F83-8FF7-24EDF61456C5}"/>
          </ac:picMkLst>
        </pc:picChg>
        <pc:picChg chg="add del mod">
          <ac:chgData name="Mohamed Radwan" userId="4bcaa16d27b46600" providerId="LiveId" clId="{883280E0-61E4-4120-A91E-D3E1D71D0F41}" dt="2020-07-04T18:02:44.256" v="54"/>
          <ac:picMkLst>
            <pc:docMk/>
            <pc:sldMk cId="857817818" sldId="2076136508"/>
            <ac:picMk id="17" creationId="{288D87A7-F4F6-4041-A7F1-3E2349F6B1B4}"/>
          </ac:picMkLst>
        </pc:picChg>
        <pc:picChg chg="add del mod">
          <ac:chgData name="Mohamed Radwan" userId="4bcaa16d27b46600" providerId="LiveId" clId="{883280E0-61E4-4120-A91E-D3E1D71D0F41}" dt="2020-07-04T18:03:00.544" v="60" actId="478"/>
          <ac:picMkLst>
            <pc:docMk/>
            <pc:sldMk cId="857817818" sldId="2076136508"/>
            <ac:picMk id="24" creationId="{400B74E4-6796-465E-9116-62CCA279C4C0}"/>
          </ac:picMkLst>
        </pc:picChg>
      </pc:sldChg>
      <pc:sldChg chg="del">
        <pc:chgData name="Mohamed Radwan" userId="4bcaa16d27b46600" providerId="LiveId" clId="{883280E0-61E4-4120-A91E-D3E1D71D0F41}" dt="2020-07-05T14:56:00.189" v="673" actId="47"/>
        <pc:sldMkLst>
          <pc:docMk/>
          <pc:sldMk cId="374130823" sldId="2076136555"/>
        </pc:sldMkLst>
      </pc:sldChg>
      <pc:sldChg chg="del">
        <pc:chgData name="Mohamed Radwan" userId="4bcaa16d27b46600" providerId="LiveId" clId="{883280E0-61E4-4120-A91E-D3E1D71D0F41}" dt="2020-07-04T17:41:26.454" v="29" actId="47"/>
        <pc:sldMkLst>
          <pc:docMk/>
          <pc:sldMk cId="2796504736" sldId="2076136558"/>
        </pc:sldMkLst>
      </pc:sldChg>
      <pc:sldChg chg="modSp mod">
        <pc:chgData name="Mohamed Radwan" userId="4bcaa16d27b46600" providerId="LiveId" clId="{883280E0-61E4-4120-A91E-D3E1D71D0F41}" dt="2020-07-05T14:58:46.491" v="685" actId="14100"/>
        <pc:sldMkLst>
          <pc:docMk/>
          <pc:sldMk cId="1470479408" sldId="2076136642"/>
        </pc:sldMkLst>
        <pc:picChg chg="mod">
          <ac:chgData name="Mohamed Radwan" userId="4bcaa16d27b46600" providerId="LiveId" clId="{883280E0-61E4-4120-A91E-D3E1D71D0F41}" dt="2020-07-05T14:58:46.491" v="685" actId="14100"/>
          <ac:picMkLst>
            <pc:docMk/>
            <pc:sldMk cId="1470479408" sldId="2076136642"/>
            <ac:picMk id="11" creationId="{4A89964D-A35C-4CC9-9BFF-8864DCBE0EEC}"/>
          </ac:picMkLst>
        </pc:picChg>
      </pc:sldChg>
      <pc:sldChg chg="del">
        <pc:chgData name="Mohamed Radwan" userId="4bcaa16d27b46600" providerId="LiveId" clId="{883280E0-61E4-4120-A91E-D3E1D71D0F41}" dt="2020-07-04T18:09:58.410" v="103" actId="47"/>
        <pc:sldMkLst>
          <pc:docMk/>
          <pc:sldMk cId="583536434" sldId="2076136648"/>
        </pc:sldMkLst>
      </pc:sldChg>
      <pc:sldChg chg="del">
        <pc:chgData name="Mohamed Radwan" userId="4bcaa16d27b46600" providerId="LiveId" clId="{883280E0-61E4-4120-A91E-D3E1D71D0F41}" dt="2020-07-04T18:07:23.674" v="92" actId="47"/>
        <pc:sldMkLst>
          <pc:docMk/>
          <pc:sldMk cId="2849080868" sldId="2076136651"/>
        </pc:sldMkLst>
      </pc:sldChg>
      <pc:sldChg chg="del">
        <pc:chgData name="Mohamed Radwan" userId="4bcaa16d27b46600" providerId="LiveId" clId="{883280E0-61E4-4120-A91E-D3E1D71D0F41}" dt="2020-07-05T14:19:18.264" v="526" actId="47"/>
        <pc:sldMkLst>
          <pc:docMk/>
          <pc:sldMk cId="10153615" sldId="2076136653"/>
        </pc:sldMkLst>
      </pc:sldChg>
      <pc:sldChg chg="modSp">
        <pc:chgData name="Mohamed Radwan" userId="4bcaa16d27b46600" providerId="LiveId" clId="{883280E0-61E4-4120-A91E-D3E1D71D0F41}" dt="2020-07-05T12:05:13.480" v="191"/>
        <pc:sldMkLst>
          <pc:docMk/>
          <pc:sldMk cId="778958128" sldId="2076136680"/>
        </pc:sldMkLst>
        <pc:spChg chg="mod">
          <ac:chgData name="Mohamed Radwan" userId="4bcaa16d27b46600" providerId="LiveId" clId="{883280E0-61E4-4120-A91E-D3E1D71D0F41}" dt="2020-07-05T12:05:13.480" v="191"/>
          <ac:spMkLst>
            <pc:docMk/>
            <pc:sldMk cId="778958128" sldId="2076136680"/>
            <ac:spMk id="6" creationId="{F9CB73BB-2AA6-458F-9B0A-E987A051A35E}"/>
          </ac:spMkLst>
        </pc:spChg>
      </pc:sldChg>
      <pc:sldChg chg="del">
        <pc:chgData name="Mohamed Radwan" userId="4bcaa16d27b46600" providerId="LiveId" clId="{883280E0-61E4-4120-A91E-D3E1D71D0F41}" dt="2020-07-05T13:22:56.552" v="321" actId="47"/>
        <pc:sldMkLst>
          <pc:docMk/>
          <pc:sldMk cId="4176532325" sldId="2076136691"/>
        </pc:sldMkLst>
      </pc:sldChg>
      <pc:sldChg chg="modSp del mod">
        <pc:chgData name="Mohamed Radwan" userId="4bcaa16d27b46600" providerId="LiveId" clId="{883280E0-61E4-4120-A91E-D3E1D71D0F41}" dt="2020-07-05T13:27:27.553" v="354" actId="2696"/>
        <pc:sldMkLst>
          <pc:docMk/>
          <pc:sldMk cId="1241340717" sldId="2076136700"/>
        </pc:sldMkLst>
        <pc:spChg chg="mod">
          <ac:chgData name="Mohamed Radwan" userId="4bcaa16d27b46600" providerId="LiveId" clId="{883280E0-61E4-4120-A91E-D3E1D71D0F41}" dt="2020-07-05T13:27:24.417" v="353" actId="20577"/>
          <ac:spMkLst>
            <pc:docMk/>
            <pc:sldMk cId="1241340717" sldId="2076136700"/>
            <ac:spMk id="6" creationId="{F9CB73BB-2AA6-458F-9B0A-E987A051A35E}"/>
          </ac:spMkLst>
        </pc:spChg>
      </pc:sldChg>
      <pc:sldChg chg="modSp del mod">
        <pc:chgData name="Mohamed Radwan" userId="4bcaa16d27b46600" providerId="LiveId" clId="{883280E0-61E4-4120-A91E-D3E1D71D0F41}" dt="2020-07-05T14:07:53.322" v="424" actId="47"/>
        <pc:sldMkLst>
          <pc:docMk/>
          <pc:sldMk cId="1243470305" sldId="2076136701"/>
        </pc:sldMkLst>
        <pc:spChg chg="mod">
          <ac:chgData name="Mohamed Radwan" userId="4bcaa16d27b46600" providerId="LiveId" clId="{883280E0-61E4-4120-A91E-D3E1D71D0F41}" dt="2020-07-05T14:04:21.964" v="416" actId="20577"/>
          <ac:spMkLst>
            <pc:docMk/>
            <pc:sldMk cId="1243470305" sldId="2076136701"/>
            <ac:spMk id="19" creationId="{2E41308A-A05D-E843-A275-12F0F924D037}"/>
          </ac:spMkLst>
        </pc:spChg>
      </pc:sldChg>
      <pc:sldChg chg="addSp delSp modSp mod">
        <pc:chgData name="Mohamed Radwan" userId="4bcaa16d27b46600" providerId="LiveId" clId="{883280E0-61E4-4120-A91E-D3E1D71D0F41}" dt="2020-07-05T15:27:28.378" v="719" actId="14826"/>
        <pc:sldMkLst>
          <pc:docMk/>
          <pc:sldMk cId="3286275927" sldId="2076136814"/>
        </pc:sldMkLst>
        <pc:picChg chg="add del mod">
          <ac:chgData name="Mohamed Radwan" userId="4bcaa16d27b46600" providerId="LiveId" clId="{883280E0-61E4-4120-A91E-D3E1D71D0F41}" dt="2020-07-05T15:26:26.232" v="715" actId="21"/>
          <ac:picMkLst>
            <pc:docMk/>
            <pc:sldMk cId="3286275927" sldId="2076136814"/>
            <ac:picMk id="5" creationId="{BA7052D3-F4B0-434D-9EEF-585A986A4BD3}"/>
          </ac:picMkLst>
        </pc:picChg>
        <pc:picChg chg="add del mod">
          <ac:chgData name="Mohamed Radwan" userId="4bcaa16d27b46600" providerId="LiveId" clId="{883280E0-61E4-4120-A91E-D3E1D71D0F41}" dt="2020-07-05T15:27:24.902" v="718" actId="21"/>
          <ac:picMkLst>
            <pc:docMk/>
            <pc:sldMk cId="3286275927" sldId="2076136814"/>
            <ac:picMk id="6" creationId="{3217145C-E01B-4F33-85E5-08DBF9F2DC5A}"/>
          </ac:picMkLst>
        </pc:picChg>
        <pc:picChg chg="mod">
          <ac:chgData name="Mohamed Radwan" userId="4bcaa16d27b46600" providerId="LiveId" clId="{883280E0-61E4-4120-A91E-D3E1D71D0F41}" dt="2020-07-05T15:27:28.378" v="719" actId="14826"/>
          <ac:picMkLst>
            <pc:docMk/>
            <pc:sldMk cId="3286275927" sldId="2076136814"/>
            <ac:picMk id="11" creationId="{4A89964D-A35C-4CC9-9BFF-8864DCBE0EEC}"/>
          </ac:picMkLst>
        </pc:picChg>
      </pc:sldChg>
      <pc:sldChg chg="modSp mod">
        <pc:chgData name="Mohamed Radwan" userId="4bcaa16d27b46600" providerId="LiveId" clId="{883280E0-61E4-4120-A91E-D3E1D71D0F41}" dt="2020-07-04T18:03:59.851" v="83" actId="20577"/>
        <pc:sldMkLst>
          <pc:docMk/>
          <pc:sldMk cId="2393070857" sldId="2076136822"/>
        </pc:sldMkLst>
        <pc:spChg chg="mod">
          <ac:chgData name="Mohamed Radwan" userId="4bcaa16d27b46600" providerId="LiveId" clId="{883280E0-61E4-4120-A91E-D3E1D71D0F41}" dt="2020-07-04T18:03:40.984" v="78" actId="21"/>
          <ac:spMkLst>
            <pc:docMk/>
            <pc:sldMk cId="2393070857" sldId="2076136822"/>
            <ac:spMk id="3" creationId="{2E36EDF5-F8BD-4876-97A0-AF2707620FFE}"/>
          </ac:spMkLst>
        </pc:spChg>
        <pc:spChg chg="mod">
          <ac:chgData name="Mohamed Radwan" userId="4bcaa16d27b46600" providerId="LiveId" clId="{883280E0-61E4-4120-A91E-D3E1D71D0F41}" dt="2020-07-04T18:03:59.851" v="83" actId="20577"/>
          <ac:spMkLst>
            <pc:docMk/>
            <pc:sldMk cId="2393070857" sldId="2076136822"/>
            <ac:spMk id="6" creationId="{F9CB73BB-2AA6-458F-9B0A-E987A051A35E}"/>
          </ac:spMkLst>
        </pc:spChg>
      </pc:sldChg>
      <pc:sldChg chg="del">
        <pc:chgData name="Mohamed Radwan" userId="4bcaa16d27b46600" providerId="LiveId" clId="{883280E0-61E4-4120-A91E-D3E1D71D0F41}" dt="2020-07-04T17:39:35.550" v="14"/>
        <pc:sldMkLst>
          <pc:docMk/>
          <pc:sldMk cId="1199761353" sldId="2076137044"/>
        </pc:sldMkLst>
      </pc:sldChg>
      <pc:sldChg chg="modSp del mod ord">
        <pc:chgData name="Mohamed Radwan" userId="4bcaa16d27b46600" providerId="LiveId" clId="{883280E0-61E4-4120-A91E-D3E1D71D0F41}" dt="2020-07-05T15:38:04.461" v="881" actId="47"/>
        <pc:sldMkLst>
          <pc:docMk/>
          <pc:sldMk cId="1926726751" sldId="2076137044"/>
        </pc:sldMkLst>
        <pc:spChg chg="mod">
          <ac:chgData name="Mohamed Radwan" userId="4bcaa16d27b46600" providerId="LiveId" clId="{883280E0-61E4-4120-A91E-D3E1D71D0F41}" dt="2020-07-05T15:32:03.755" v="730"/>
          <ac:spMkLst>
            <pc:docMk/>
            <pc:sldMk cId="1926726751" sldId="2076137044"/>
            <ac:spMk id="2" creationId="{AAF12876-D394-44DD-ACFF-DA53207EA100}"/>
          </ac:spMkLst>
        </pc:spChg>
        <pc:spChg chg="mod">
          <ac:chgData name="Mohamed Radwan" userId="4bcaa16d27b46600" providerId="LiveId" clId="{883280E0-61E4-4120-A91E-D3E1D71D0F41}" dt="2020-07-04T17:40:58.375" v="24" actId="20577"/>
          <ac:spMkLst>
            <pc:docMk/>
            <pc:sldMk cId="1926726751" sldId="2076137044"/>
            <ac:spMk id="6" creationId="{F9CB73BB-2AA6-458F-9B0A-E987A051A35E}"/>
          </ac:spMkLst>
        </pc:spChg>
      </pc:sldChg>
      <pc:sldChg chg="del">
        <pc:chgData name="Mohamed Radwan" userId="4bcaa16d27b46600" providerId="LiveId" clId="{883280E0-61E4-4120-A91E-D3E1D71D0F41}" dt="2020-07-04T17:39:23.226" v="12" actId="2696"/>
        <pc:sldMkLst>
          <pc:docMk/>
          <pc:sldMk cId="2105811651" sldId="2076137044"/>
        </pc:sldMkLst>
      </pc:sldChg>
      <pc:sldChg chg="del">
        <pc:chgData name="Mohamed Radwan" userId="4bcaa16d27b46600" providerId="LiveId" clId="{883280E0-61E4-4120-A91E-D3E1D71D0F41}" dt="2020-07-04T17:39:29.957" v="13"/>
        <pc:sldMkLst>
          <pc:docMk/>
          <pc:sldMk cId="3214367199" sldId="2076137044"/>
        </pc:sldMkLst>
      </pc:sldChg>
      <pc:sldChg chg="del">
        <pc:chgData name="Mohamed Radwan" userId="4bcaa16d27b46600" providerId="LiveId" clId="{883280E0-61E4-4120-A91E-D3E1D71D0F41}" dt="2020-07-04T17:41:19.163" v="27" actId="47"/>
        <pc:sldMkLst>
          <pc:docMk/>
          <pc:sldMk cId="3037806420" sldId="2076137046"/>
        </pc:sldMkLst>
      </pc:sldChg>
      <pc:sldChg chg="del">
        <pc:chgData name="Mohamed Radwan" userId="4bcaa16d27b46600" providerId="LiveId" clId="{883280E0-61E4-4120-A91E-D3E1D71D0F41}" dt="2020-07-04T17:41:23.830" v="28" actId="47"/>
        <pc:sldMkLst>
          <pc:docMk/>
          <pc:sldMk cId="3830940186" sldId="2076137047"/>
        </pc:sldMkLst>
      </pc:sldChg>
      <pc:sldChg chg="addSp delSp modSp mod">
        <pc:chgData name="Mohamed Radwan" userId="4bcaa16d27b46600" providerId="LiveId" clId="{883280E0-61E4-4120-A91E-D3E1D71D0F41}" dt="2020-07-05T14:17:24.040" v="501" actId="1035"/>
        <pc:sldMkLst>
          <pc:docMk/>
          <pc:sldMk cId="2552605084" sldId="2076137220"/>
        </pc:sldMkLst>
        <pc:spChg chg="add del mod">
          <ac:chgData name="Mohamed Radwan" userId="4bcaa16d27b46600" providerId="LiveId" clId="{883280E0-61E4-4120-A91E-D3E1D71D0F41}" dt="2020-07-05T12:58:42.128" v="238"/>
          <ac:spMkLst>
            <pc:docMk/>
            <pc:sldMk cId="2552605084" sldId="2076137220"/>
            <ac:spMk id="2" creationId="{0BA3FC47-535B-4922-94C5-354460630167}"/>
          </ac:spMkLst>
        </pc:spChg>
        <pc:spChg chg="mod">
          <ac:chgData name="Mohamed Radwan" userId="4bcaa16d27b46600" providerId="LiveId" clId="{883280E0-61E4-4120-A91E-D3E1D71D0F41}" dt="2020-07-05T12:53:28.012" v="227"/>
          <ac:spMkLst>
            <pc:docMk/>
            <pc:sldMk cId="2552605084" sldId="2076137220"/>
            <ac:spMk id="13" creationId="{12D6A3C8-06FA-45C0-9BDE-C2C493236D01}"/>
          </ac:spMkLst>
        </pc:spChg>
        <pc:spChg chg="mod">
          <ac:chgData name="Mohamed Radwan" userId="4bcaa16d27b46600" providerId="LiveId" clId="{883280E0-61E4-4120-A91E-D3E1D71D0F41}" dt="2020-07-05T12:53:28.012" v="227"/>
          <ac:spMkLst>
            <pc:docMk/>
            <pc:sldMk cId="2552605084" sldId="2076137220"/>
            <ac:spMk id="14" creationId="{1EEAF0E1-1C5A-4356-ADF7-EB80FF9FE9AF}"/>
          </ac:spMkLst>
        </pc:spChg>
        <pc:spChg chg="mod">
          <ac:chgData name="Mohamed Radwan" userId="4bcaa16d27b46600" providerId="LiveId" clId="{883280E0-61E4-4120-A91E-D3E1D71D0F41}" dt="2020-07-05T12:53:28.012" v="227"/>
          <ac:spMkLst>
            <pc:docMk/>
            <pc:sldMk cId="2552605084" sldId="2076137220"/>
            <ac:spMk id="18" creationId="{32B81145-27C5-4895-AC3F-B755910108E3}"/>
          </ac:spMkLst>
        </pc:spChg>
        <pc:spChg chg="mod">
          <ac:chgData name="Mohamed Radwan" userId="4bcaa16d27b46600" providerId="LiveId" clId="{883280E0-61E4-4120-A91E-D3E1D71D0F41}" dt="2020-07-05T12:53:28.012" v="227"/>
          <ac:spMkLst>
            <pc:docMk/>
            <pc:sldMk cId="2552605084" sldId="2076137220"/>
            <ac:spMk id="20" creationId="{256A2DF2-E39A-4645-A14D-1D922F16DDAC}"/>
          </ac:spMkLst>
        </pc:spChg>
        <pc:spChg chg="mod">
          <ac:chgData name="Mohamed Radwan" userId="4bcaa16d27b46600" providerId="LiveId" clId="{883280E0-61E4-4120-A91E-D3E1D71D0F41}" dt="2020-07-05T12:58:07.976" v="230"/>
          <ac:spMkLst>
            <pc:docMk/>
            <pc:sldMk cId="2552605084" sldId="2076137220"/>
            <ac:spMk id="22" creationId="{9F15548B-EAB5-4FDE-AB7C-F1C58DDA653D}"/>
          </ac:spMkLst>
        </pc:spChg>
        <pc:spChg chg="mod">
          <ac:chgData name="Mohamed Radwan" userId="4bcaa16d27b46600" providerId="LiveId" clId="{883280E0-61E4-4120-A91E-D3E1D71D0F41}" dt="2020-07-05T12:58:10.712" v="231" actId="20577"/>
          <ac:spMkLst>
            <pc:docMk/>
            <pc:sldMk cId="2552605084" sldId="2076137220"/>
            <ac:spMk id="23" creationId="{E45557FE-7B07-43D3-AAED-F85675D21B98}"/>
          </ac:spMkLst>
        </pc:spChg>
        <pc:spChg chg="mod">
          <ac:chgData name="Mohamed Radwan" userId="4bcaa16d27b46600" providerId="LiveId" clId="{883280E0-61E4-4120-A91E-D3E1D71D0F41}" dt="2020-07-05T12:58:16.723" v="232" actId="571"/>
          <ac:spMkLst>
            <pc:docMk/>
            <pc:sldMk cId="2552605084" sldId="2076137220"/>
            <ac:spMk id="28" creationId="{27C68355-1CA3-443E-8F68-7EE9404883EB}"/>
          </ac:spMkLst>
        </pc:spChg>
        <pc:spChg chg="mod">
          <ac:chgData name="Mohamed Radwan" userId="4bcaa16d27b46600" providerId="LiveId" clId="{883280E0-61E4-4120-A91E-D3E1D71D0F41}" dt="2020-07-05T12:58:47.366" v="240" actId="20577"/>
          <ac:spMkLst>
            <pc:docMk/>
            <pc:sldMk cId="2552605084" sldId="2076137220"/>
            <ac:spMk id="29" creationId="{8DC2ED1C-6536-4BEB-A05C-FF9536F47B8E}"/>
          </ac:spMkLst>
        </pc:spChg>
        <pc:spChg chg="mod">
          <ac:chgData name="Mohamed Radwan" userId="4bcaa16d27b46600" providerId="LiveId" clId="{883280E0-61E4-4120-A91E-D3E1D71D0F41}" dt="2020-07-05T12:39:25.912" v="225" actId="179"/>
          <ac:spMkLst>
            <pc:docMk/>
            <pc:sldMk cId="2552605084" sldId="2076137220"/>
            <ac:spMk id="32" creationId="{5580324C-8F09-42D3-BA12-283D53271E2A}"/>
          </ac:spMkLst>
        </pc:spChg>
        <pc:grpChg chg="del">
          <ac:chgData name="Mohamed Radwan" userId="4bcaa16d27b46600" providerId="LiveId" clId="{883280E0-61E4-4120-A91E-D3E1D71D0F41}" dt="2020-07-05T12:53:27.222" v="226" actId="478"/>
          <ac:grpSpMkLst>
            <pc:docMk/>
            <pc:sldMk cId="2552605084" sldId="2076137220"/>
            <ac:grpSpMk id="3" creationId="{0CBE78B7-1508-4DA7-B299-49A7A05A47A7}"/>
          </ac:grpSpMkLst>
        </pc:grpChg>
        <pc:grpChg chg="add mod">
          <ac:chgData name="Mohamed Radwan" userId="4bcaa16d27b46600" providerId="LiveId" clId="{883280E0-61E4-4120-A91E-D3E1D71D0F41}" dt="2020-07-05T14:17:24.040" v="501" actId="1035"/>
          <ac:grpSpMkLst>
            <pc:docMk/>
            <pc:sldMk cId="2552605084" sldId="2076137220"/>
            <ac:grpSpMk id="12" creationId="{E0EC7D3D-0577-4283-8A36-FDA132081DC2}"/>
          </ac:grpSpMkLst>
        </pc:grpChg>
        <pc:grpChg chg="add mod">
          <ac:chgData name="Mohamed Radwan" userId="4bcaa16d27b46600" providerId="LiveId" clId="{883280E0-61E4-4120-A91E-D3E1D71D0F41}" dt="2020-07-05T14:17:24.040" v="501" actId="1035"/>
          <ac:grpSpMkLst>
            <pc:docMk/>
            <pc:sldMk cId="2552605084" sldId="2076137220"/>
            <ac:grpSpMk id="17" creationId="{F9BC6CFD-E091-40E9-A0FE-EF51820818F8}"/>
          </ac:grpSpMkLst>
        </pc:grpChg>
        <pc:grpChg chg="add mod">
          <ac:chgData name="Mohamed Radwan" userId="4bcaa16d27b46600" providerId="LiveId" clId="{883280E0-61E4-4120-A91E-D3E1D71D0F41}" dt="2020-07-05T14:17:24.040" v="501" actId="1035"/>
          <ac:grpSpMkLst>
            <pc:docMk/>
            <pc:sldMk cId="2552605084" sldId="2076137220"/>
            <ac:grpSpMk id="21" creationId="{90D05BE2-DA97-4903-AE7A-E52ED7D27275}"/>
          </ac:grpSpMkLst>
        </pc:grpChg>
        <pc:grpChg chg="add mod">
          <ac:chgData name="Mohamed Radwan" userId="4bcaa16d27b46600" providerId="LiveId" clId="{883280E0-61E4-4120-A91E-D3E1D71D0F41}" dt="2020-07-05T14:17:24.040" v="501" actId="1035"/>
          <ac:grpSpMkLst>
            <pc:docMk/>
            <pc:sldMk cId="2552605084" sldId="2076137220"/>
            <ac:grpSpMk id="24" creationId="{AD9C3B7B-1DE7-4814-A9C1-89EA1AFC7E21}"/>
          </ac:grpSpMkLst>
        </pc:grpChg>
        <pc:grpChg chg="del">
          <ac:chgData name="Mohamed Radwan" userId="4bcaa16d27b46600" providerId="LiveId" clId="{883280E0-61E4-4120-A91E-D3E1D71D0F41}" dt="2020-07-05T12:53:27.222" v="226" actId="478"/>
          <ac:grpSpMkLst>
            <pc:docMk/>
            <pc:sldMk cId="2552605084" sldId="2076137220"/>
            <ac:grpSpMk id="25" creationId="{98F7E8DA-9401-410D-A4D4-8D7D83998881}"/>
          </ac:grpSpMkLst>
        </pc:grpChg>
        <pc:grpChg chg="mod">
          <ac:chgData name="Mohamed Radwan" userId="4bcaa16d27b46600" providerId="LiveId" clId="{883280E0-61E4-4120-A91E-D3E1D71D0F41}" dt="2020-07-05T14:17:24.040" v="501" actId="1035"/>
          <ac:grpSpMkLst>
            <pc:docMk/>
            <pc:sldMk cId="2552605084" sldId="2076137220"/>
            <ac:grpSpMk id="31" creationId="{87F78897-AF36-4E99-B0A8-9BC240469845}"/>
          </ac:grpSpMkLst>
        </pc:grpChg>
      </pc:sldChg>
      <pc:sldChg chg="del">
        <pc:chgData name="Mohamed Radwan" userId="4bcaa16d27b46600" providerId="LiveId" clId="{883280E0-61E4-4120-A91E-D3E1D71D0F41}" dt="2020-07-04T17:39:29.957" v="13"/>
        <pc:sldMkLst>
          <pc:docMk/>
          <pc:sldMk cId="249219035" sldId="2076137268"/>
        </pc:sldMkLst>
      </pc:sldChg>
      <pc:sldChg chg="del">
        <pc:chgData name="Mohamed Radwan" userId="4bcaa16d27b46600" providerId="LiveId" clId="{883280E0-61E4-4120-A91E-D3E1D71D0F41}" dt="2020-07-04T17:39:35.550" v="14"/>
        <pc:sldMkLst>
          <pc:docMk/>
          <pc:sldMk cId="346812036" sldId="2076137268"/>
        </pc:sldMkLst>
      </pc:sldChg>
      <pc:sldChg chg="del">
        <pc:chgData name="Mohamed Radwan" userId="4bcaa16d27b46600" providerId="LiveId" clId="{883280E0-61E4-4120-A91E-D3E1D71D0F41}" dt="2020-07-04T17:39:23.226" v="12" actId="2696"/>
        <pc:sldMkLst>
          <pc:docMk/>
          <pc:sldMk cId="2047319831" sldId="2076137268"/>
        </pc:sldMkLst>
      </pc:sldChg>
      <pc:sldChg chg="modSp mod ord">
        <pc:chgData name="Mohamed Radwan" userId="4bcaa16d27b46600" providerId="LiveId" clId="{883280E0-61E4-4120-A91E-D3E1D71D0F41}" dt="2020-07-04T18:33:54.878" v="189" actId="1076"/>
        <pc:sldMkLst>
          <pc:docMk/>
          <pc:sldMk cId="4222051599" sldId="2076137268"/>
        </pc:sldMkLst>
        <pc:spChg chg="mod">
          <ac:chgData name="Mohamed Radwan" userId="4bcaa16d27b46600" providerId="LiveId" clId="{883280E0-61E4-4120-A91E-D3E1D71D0F41}" dt="2020-07-04T17:39:52.094" v="17" actId="20577"/>
          <ac:spMkLst>
            <pc:docMk/>
            <pc:sldMk cId="4222051599" sldId="2076137268"/>
            <ac:spMk id="2" creationId="{BD7E95E1-FCCC-425D-93BD-AE3A6DF844CF}"/>
          </ac:spMkLst>
        </pc:spChg>
        <pc:spChg chg="mod">
          <ac:chgData name="Mohamed Radwan" userId="4bcaa16d27b46600" providerId="LiveId" clId="{883280E0-61E4-4120-A91E-D3E1D71D0F41}" dt="2020-07-04T18:33:54.878" v="189" actId="1076"/>
          <ac:spMkLst>
            <pc:docMk/>
            <pc:sldMk cId="4222051599" sldId="2076137268"/>
            <ac:spMk id="4" creationId="{109137B3-9B9C-44EB-932F-9293072877D8}"/>
          </ac:spMkLst>
        </pc:spChg>
      </pc:sldChg>
      <pc:sldChg chg="del">
        <pc:chgData name="Mohamed Radwan" userId="4bcaa16d27b46600" providerId="LiveId" clId="{883280E0-61E4-4120-A91E-D3E1D71D0F41}" dt="2020-07-04T17:39:23.226" v="12" actId="2696"/>
        <pc:sldMkLst>
          <pc:docMk/>
          <pc:sldMk cId="136107331" sldId="2076137281"/>
        </pc:sldMkLst>
      </pc:sldChg>
      <pc:sldChg chg="del">
        <pc:chgData name="Mohamed Radwan" userId="4bcaa16d27b46600" providerId="LiveId" clId="{883280E0-61E4-4120-A91E-D3E1D71D0F41}" dt="2020-07-04T17:39:29.957" v="13"/>
        <pc:sldMkLst>
          <pc:docMk/>
          <pc:sldMk cId="179060851" sldId="2076137281"/>
        </pc:sldMkLst>
      </pc:sldChg>
      <pc:sldChg chg="modSp mod ord">
        <pc:chgData name="Mohamed Radwan" userId="4bcaa16d27b46600" providerId="LiveId" clId="{883280E0-61E4-4120-A91E-D3E1D71D0F41}" dt="2020-07-10T16:19:18.702" v="985" actId="255"/>
        <pc:sldMkLst>
          <pc:docMk/>
          <pc:sldMk cId="970065823" sldId="2076137281"/>
        </pc:sldMkLst>
        <pc:spChg chg="mod">
          <ac:chgData name="Mohamed Radwan" userId="4bcaa16d27b46600" providerId="LiveId" clId="{883280E0-61E4-4120-A91E-D3E1D71D0F41}" dt="2020-07-10T16:19:18.702" v="985" actId="255"/>
          <ac:spMkLst>
            <pc:docMk/>
            <pc:sldMk cId="970065823" sldId="2076137281"/>
            <ac:spMk id="2" creationId="{AAF12876-D394-44DD-ACFF-DA53207EA100}"/>
          </ac:spMkLst>
        </pc:spChg>
        <pc:spChg chg="mod">
          <ac:chgData name="Mohamed Radwan" userId="4bcaa16d27b46600" providerId="LiveId" clId="{883280E0-61E4-4120-A91E-D3E1D71D0F41}" dt="2020-07-04T17:40:50.508" v="23" actId="20577"/>
          <ac:spMkLst>
            <pc:docMk/>
            <pc:sldMk cId="970065823" sldId="2076137281"/>
            <ac:spMk id="6" creationId="{F9CB73BB-2AA6-458F-9B0A-E987A051A35E}"/>
          </ac:spMkLst>
        </pc:spChg>
      </pc:sldChg>
      <pc:sldChg chg="del">
        <pc:chgData name="Mohamed Radwan" userId="4bcaa16d27b46600" providerId="LiveId" clId="{883280E0-61E4-4120-A91E-D3E1D71D0F41}" dt="2020-07-04T17:39:35.550" v="14"/>
        <pc:sldMkLst>
          <pc:docMk/>
          <pc:sldMk cId="1389182255" sldId="2076137281"/>
        </pc:sldMkLst>
      </pc:sldChg>
      <pc:sldChg chg="addSp delSp modSp mod modAnim">
        <pc:chgData name="Mohamed Radwan" userId="4bcaa16d27b46600" providerId="LiveId" clId="{883280E0-61E4-4120-A91E-D3E1D71D0F41}" dt="2020-07-05T13:03:59.640" v="261" actId="1076"/>
        <pc:sldMkLst>
          <pc:docMk/>
          <pc:sldMk cId="3724698199" sldId="2076137282"/>
        </pc:sldMkLst>
        <pc:spChg chg="mod">
          <ac:chgData name="Mohamed Radwan" userId="4bcaa16d27b46600" providerId="LiveId" clId="{883280E0-61E4-4120-A91E-D3E1D71D0F41}" dt="2020-07-05T13:01:42.199" v="253" actId="20577"/>
          <ac:spMkLst>
            <pc:docMk/>
            <pc:sldMk cId="3724698199" sldId="2076137282"/>
            <ac:spMk id="2" creationId="{00000000-0000-0000-0000-000000000000}"/>
          </ac:spMkLst>
        </pc:spChg>
        <pc:spChg chg="del mod">
          <ac:chgData name="Mohamed Radwan" userId="4bcaa16d27b46600" providerId="LiveId" clId="{883280E0-61E4-4120-A91E-D3E1D71D0F41}" dt="2020-07-05T13:03:52.098" v="259" actId="478"/>
          <ac:spMkLst>
            <pc:docMk/>
            <pc:sldMk cId="3724698199" sldId="2076137282"/>
            <ac:spMk id="7" creationId="{BDFBDF75-8426-44A8-8A94-E746CB5D9C42}"/>
          </ac:spMkLst>
        </pc:spChg>
        <pc:spChg chg="mod">
          <ac:chgData name="Mohamed Radwan" userId="4bcaa16d27b46600" providerId="LiveId" clId="{883280E0-61E4-4120-A91E-D3E1D71D0F41}" dt="2020-07-05T13:01:59.920" v="255" actId="6549"/>
          <ac:spMkLst>
            <pc:docMk/>
            <pc:sldMk cId="3724698199" sldId="2076137282"/>
            <ac:spMk id="26" creationId="{77557EE4-F19F-47C7-942E-D1B16A331977}"/>
          </ac:spMkLst>
        </pc:spChg>
        <pc:grpChg chg="add mod">
          <ac:chgData name="Mohamed Radwan" userId="4bcaa16d27b46600" providerId="LiveId" clId="{883280E0-61E4-4120-A91E-D3E1D71D0F41}" dt="2020-07-05T13:03:59.640" v="261" actId="1076"/>
          <ac:grpSpMkLst>
            <pc:docMk/>
            <pc:sldMk cId="3724698199" sldId="2076137282"/>
            <ac:grpSpMk id="6" creationId="{DF5EC6A6-C1A1-49E8-8B66-BFD4F04920C8}"/>
          </ac:grpSpMkLst>
        </pc:grpChg>
        <pc:grpChg chg="mod">
          <ac:chgData name="Mohamed Radwan" userId="4bcaa16d27b46600" providerId="LiveId" clId="{883280E0-61E4-4120-A91E-D3E1D71D0F41}" dt="2020-07-05T13:03:46.948" v="257"/>
          <ac:grpSpMkLst>
            <pc:docMk/>
            <pc:sldMk cId="3724698199" sldId="2076137282"/>
            <ac:grpSpMk id="8" creationId="{E21965F9-72C6-4214-8E86-702E5A316CA3}"/>
          </ac:grpSpMkLst>
        </pc:grpChg>
        <pc:picChg chg="mod">
          <ac:chgData name="Mohamed Radwan" userId="4bcaa16d27b46600" providerId="LiveId" clId="{883280E0-61E4-4120-A91E-D3E1D71D0F41}" dt="2020-07-05T13:03:46.948" v="257"/>
          <ac:picMkLst>
            <pc:docMk/>
            <pc:sldMk cId="3724698199" sldId="2076137282"/>
            <ac:picMk id="9" creationId="{C7C67859-5BA8-41D4-ACE6-F7A4795C9DB6}"/>
          </ac:picMkLst>
        </pc:picChg>
        <pc:picChg chg="mod">
          <ac:chgData name="Mohamed Radwan" userId="4bcaa16d27b46600" providerId="LiveId" clId="{883280E0-61E4-4120-A91E-D3E1D71D0F41}" dt="2020-07-05T13:03:46.948" v="257"/>
          <ac:picMkLst>
            <pc:docMk/>
            <pc:sldMk cId="3724698199" sldId="2076137282"/>
            <ac:picMk id="10" creationId="{1CD811A2-FABF-44FB-861B-AC36862117DA}"/>
          </ac:picMkLst>
        </pc:picChg>
        <pc:picChg chg="del">
          <ac:chgData name="Mohamed Radwan" userId="4bcaa16d27b46600" providerId="LiveId" clId="{883280E0-61E4-4120-A91E-D3E1D71D0F41}" dt="2020-07-05T13:03:46.407" v="256" actId="478"/>
          <ac:picMkLst>
            <pc:docMk/>
            <pc:sldMk cId="3724698199" sldId="2076137282"/>
            <ac:picMk id="11" creationId="{6B406D99-40CB-4716-9AB5-E291B8D02FF6}"/>
          </ac:picMkLst>
        </pc:picChg>
        <pc:picChg chg="mod">
          <ac:chgData name="Mohamed Radwan" userId="4bcaa16d27b46600" providerId="LiveId" clId="{883280E0-61E4-4120-A91E-D3E1D71D0F41}" dt="2020-07-05T13:03:46.948" v="257"/>
          <ac:picMkLst>
            <pc:docMk/>
            <pc:sldMk cId="3724698199" sldId="2076137282"/>
            <ac:picMk id="12" creationId="{FA5D3A34-C620-4DF4-AF0C-11A7556DE251}"/>
          </ac:picMkLst>
        </pc:picChg>
      </pc:sldChg>
      <pc:sldChg chg="modSp del mod ord">
        <pc:chgData name="Mohamed Radwan" userId="4bcaa16d27b46600" providerId="LiveId" clId="{883280E0-61E4-4120-A91E-D3E1D71D0F41}" dt="2020-07-04T18:22:33.029" v="170" actId="47"/>
        <pc:sldMkLst>
          <pc:docMk/>
          <pc:sldMk cId="22859055" sldId="2076137337"/>
        </pc:sldMkLst>
        <pc:spChg chg="mod">
          <ac:chgData name="Mohamed Radwan" userId="4bcaa16d27b46600" providerId="LiveId" clId="{883280E0-61E4-4120-A91E-D3E1D71D0F41}" dt="2020-07-04T17:41:05.781" v="26" actId="20577"/>
          <ac:spMkLst>
            <pc:docMk/>
            <pc:sldMk cId="22859055" sldId="2076137337"/>
            <ac:spMk id="6" creationId="{F9CB73BB-2AA6-458F-9B0A-E987A051A35E}"/>
          </ac:spMkLst>
        </pc:spChg>
      </pc:sldChg>
      <pc:sldChg chg="del">
        <pc:chgData name="Mohamed Radwan" userId="4bcaa16d27b46600" providerId="LiveId" clId="{883280E0-61E4-4120-A91E-D3E1D71D0F41}" dt="2020-07-04T17:39:29.957" v="13"/>
        <pc:sldMkLst>
          <pc:docMk/>
          <pc:sldMk cId="774678390" sldId="2076137337"/>
        </pc:sldMkLst>
      </pc:sldChg>
      <pc:sldChg chg="del">
        <pc:chgData name="Mohamed Radwan" userId="4bcaa16d27b46600" providerId="LiveId" clId="{883280E0-61E4-4120-A91E-D3E1D71D0F41}" dt="2020-07-04T17:39:35.550" v="14"/>
        <pc:sldMkLst>
          <pc:docMk/>
          <pc:sldMk cId="3294082865" sldId="2076137337"/>
        </pc:sldMkLst>
      </pc:sldChg>
      <pc:sldChg chg="del">
        <pc:chgData name="Mohamed Radwan" userId="4bcaa16d27b46600" providerId="LiveId" clId="{883280E0-61E4-4120-A91E-D3E1D71D0F41}" dt="2020-07-04T17:39:23.226" v="12" actId="2696"/>
        <pc:sldMkLst>
          <pc:docMk/>
          <pc:sldMk cId="4223748141" sldId="2076137337"/>
        </pc:sldMkLst>
      </pc:sldChg>
      <pc:sldChg chg="del">
        <pc:chgData name="Mohamed Radwan" userId="4bcaa16d27b46600" providerId="LiveId" clId="{883280E0-61E4-4120-A91E-D3E1D71D0F41}" dt="2020-07-04T17:39:23.226" v="12" actId="2696"/>
        <pc:sldMkLst>
          <pc:docMk/>
          <pc:sldMk cId="771422822" sldId="2076137338"/>
        </pc:sldMkLst>
      </pc:sldChg>
      <pc:sldChg chg="modSp del mod ord">
        <pc:chgData name="Mohamed Radwan" userId="4bcaa16d27b46600" providerId="LiveId" clId="{883280E0-61E4-4120-A91E-D3E1D71D0F41}" dt="2020-07-04T18:22:33.029" v="170" actId="47"/>
        <pc:sldMkLst>
          <pc:docMk/>
          <pc:sldMk cId="1765373493" sldId="2076137338"/>
        </pc:sldMkLst>
        <pc:spChg chg="mod">
          <ac:chgData name="Mohamed Radwan" userId="4bcaa16d27b46600" providerId="LiveId" clId="{883280E0-61E4-4120-A91E-D3E1D71D0F41}" dt="2020-07-04T17:41:01.934" v="25" actId="20577"/>
          <ac:spMkLst>
            <pc:docMk/>
            <pc:sldMk cId="1765373493" sldId="2076137338"/>
            <ac:spMk id="6" creationId="{F9CB73BB-2AA6-458F-9B0A-E987A051A35E}"/>
          </ac:spMkLst>
        </pc:spChg>
      </pc:sldChg>
      <pc:sldChg chg="del">
        <pc:chgData name="Mohamed Radwan" userId="4bcaa16d27b46600" providerId="LiveId" clId="{883280E0-61E4-4120-A91E-D3E1D71D0F41}" dt="2020-07-04T17:39:35.550" v="14"/>
        <pc:sldMkLst>
          <pc:docMk/>
          <pc:sldMk cId="2227486052" sldId="2076137338"/>
        </pc:sldMkLst>
      </pc:sldChg>
      <pc:sldChg chg="del">
        <pc:chgData name="Mohamed Radwan" userId="4bcaa16d27b46600" providerId="LiveId" clId="{883280E0-61E4-4120-A91E-D3E1D71D0F41}" dt="2020-07-04T17:39:29.957" v="13"/>
        <pc:sldMkLst>
          <pc:docMk/>
          <pc:sldMk cId="2258557551" sldId="2076137338"/>
        </pc:sldMkLst>
      </pc:sldChg>
      <pc:sldChg chg="modSp mod">
        <pc:chgData name="Mohamed Radwan" userId="4bcaa16d27b46600" providerId="LiveId" clId="{883280E0-61E4-4120-A91E-D3E1D71D0F41}" dt="2020-07-04T18:07:17.555" v="91" actId="20577"/>
        <pc:sldMkLst>
          <pc:docMk/>
          <pc:sldMk cId="1309431709" sldId="2076137339"/>
        </pc:sldMkLst>
        <pc:spChg chg="mod">
          <ac:chgData name="Mohamed Radwan" userId="4bcaa16d27b46600" providerId="LiveId" clId="{883280E0-61E4-4120-A91E-D3E1D71D0F41}" dt="2020-07-04T18:07:15.602" v="90" actId="20577"/>
          <ac:spMkLst>
            <pc:docMk/>
            <pc:sldMk cId="1309431709" sldId="2076137339"/>
            <ac:spMk id="2" creationId="{AAF12876-D394-44DD-ACFF-DA53207EA100}"/>
          </ac:spMkLst>
        </pc:spChg>
        <pc:spChg chg="mod">
          <ac:chgData name="Mohamed Radwan" userId="4bcaa16d27b46600" providerId="LiveId" clId="{883280E0-61E4-4120-A91E-D3E1D71D0F41}" dt="2020-07-04T18:07:17.555" v="91" actId="20577"/>
          <ac:spMkLst>
            <pc:docMk/>
            <pc:sldMk cId="1309431709" sldId="2076137339"/>
            <ac:spMk id="8" creationId="{1C560F58-A449-4845-A6E0-B0F8F6772993}"/>
          </ac:spMkLst>
        </pc:spChg>
      </pc:sldChg>
      <pc:sldChg chg="modSp mod">
        <pc:chgData name="Mohamed Radwan" userId="4bcaa16d27b46600" providerId="LiveId" clId="{883280E0-61E4-4120-A91E-D3E1D71D0F41}" dt="2020-07-05T13:22:33.053" v="320" actId="1076"/>
        <pc:sldMkLst>
          <pc:docMk/>
          <pc:sldMk cId="1567613618" sldId="2076137340"/>
        </pc:sldMkLst>
        <pc:spChg chg="mod">
          <ac:chgData name="Mohamed Radwan" userId="4bcaa16d27b46600" providerId="LiveId" clId="{883280E0-61E4-4120-A91E-D3E1D71D0F41}" dt="2020-07-05T13:22:33.053" v="320" actId="1076"/>
          <ac:spMkLst>
            <pc:docMk/>
            <pc:sldMk cId="1567613618" sldId="2076137340"/>
            <ac:spMk id="2" creationId="{AAF12876-D394-44DD-ACFF-DA53207EA100}"/>
          </ac:spMkLst>
        </pc:spChg>
        <pc:spChg chg="mod">
          <ac:chgData name="Mohamed Radwan" userId="4bcaa16d27b46600" providerId="LiveId" clId="{883280E0-61E4-4120-A91E-D3E1D71D0F41}" dt="2020-07-04T18:09:05.024" v="96" actId="20577"/>
          <ac:spMkLst>
            <pc:docMk/>
            <pc:sldMk cId="1567613618" sldId="2076137340"/>
            <ac:spMk id="8" creationId="{1C560F58-A449-4845-A6E0-B0F8F6772993}"/>
          </ac:spMkLst>
        </pc:spChg>
      </pc:sldChg>
      <pc:sldChg chg="modSp mod">
        <pc:chgData name="Mohamed Radwan" userId="4bcaa16d27b46600" providerId="LiveId" clId="{883280E0-61E4-4120-A91E-D3E1D71D0F41}" dt="2020-07-04T18:09:51.640" v="102" actId="1076"/>
        <pc:sldMkLst>
          <pc:docMk/>
          <pc:sldMk cId="1256795028" sldId="2076137341"/>
        </pc:sldMkLst>
        <pc:spChg chg="mod">
          <ac:chgData name="Mohamed Radwan" userId="4bcaa16d27b46600" providerId="LiveId" clId="{883280E0-61E4-4120-A91E-D3E1D71D0F41}" dt="2020-07-04T18:09:51.640" v="102" actId="1076"/>
          <ac:spMkLst>
            <pc:docMk/>
            <pc:sldMk cId="1256795028" sldId="2076137341"/>
            <ac:spMk id="2" creationId="{AAF12876-D394-44DD-ACFF-DA53207EA100}"/>
          </ac:spMkLst>
        </pc:spChg>
        <pc:spChg chg="mod">
          <ac:chgData name="Mohamed Radwan" userId="4bcaa16d27b46600" providerId="LiveId" clId="{883280E0-61E4-4120-A91E-D3E1D71D0F41}" dt="2020-07-04T18:09:43.641" v="100" actId="20577"/>
          <ac:spMkLst>
            <pc:docMk/>
            <pc:sldMk cId="1256795028" sldId="2076137341"/>
            <ac:spMk id="8" creationId="{1C560F58-A449-4845-A6E0-B0F8F6772993}"/>
          </ac:spMkLst>
        </pc:spChg>
      </pc:sldChg>
      <pc:sldChg chg="modSp mod">
        <pc:chgData name="Mohamed Radwan" userId="4bcaa16d27b46600" providerId="LiveId" clId="{883280E0-61E4-4120-A91E-D3E1D71D0F41}" dt="2020-07-04T18:11:01.251" v="111" actId="1076"/>
        <pc:sldMkLst>
          <pc:docMk/>
          <pc:sldMk cId="1861851920" sldId="2076137342"/>
        </pc:sldMkLst>
        <pc:spChg chg="mod">
          <ac:chgData name="Mohamed Radwan" userId="4bcaa16d27b46600" providerId="LiveId" clId="{883280E0-61E4-4120-A91E-D3E1D71D0F41}" dt="2020-07-04T18:11:01.251" v="111" actId="1076"/>
          <ac:spMkLst>
            <pc:docMk/>
            <pc:sldMk cId="1861851920" sldId="2076137342"/>
            <ac:spMk id="2" creationId="{AAF12876-D394-44DD-ACFF-DA53207EA100}"/>
          </ac:spMkLst>
        </pc:spChg>
        <pc:spChg chg="mod">
          <ac:chgData name="Mohamed Radwan" userId="4bcaa16d27b46600" providerId="LiveId" clId="{883280E0-61E4-4120-A91E-D3E1D71D0F41}" dt="2020-07-04T18:10:57.796" v="110" actId="20577"/>
          <ac:spMkLst>
            <pc:docMk/>
            <pc:sldMk cId="1861851920" sldId="2076137342"/>
            <ac:spMk id="8" creationId="{1C560F58-A449-4845-A6E0-B0F8F6772993}"/>
          </ac:spMkLst>
        </pc:spChg>
      </pc:sldChg>
      <pc:sldChg chg="modSp mod">
        <pc:chgData name="Mohamed Radwan" userId="4bcaa16d27b46600" providerId="LiveId" clId="{883280E0-61E4-4120-A91E-D3E1D71D0F41}" dt="2020-07-04T18:11:41.080" v="117" actId="20577"/>
        <pc:sldMkLst>
          <pc:docMk/>
          <pc:sldMk cId="4001569740" sldId="2076137343"/>
        </pc:sldMkLst>
        <pc:spChg chg="mod">
          <ac:chgData name="Mohamed Radwan" userId="4bcaa16d27b46600" providerId="LiveId" clId="{883280E0-61E4-4120-A91E-D3E1D71D0F41}" dt="2020-07-04T18:11:37.844" v="116" actId="1076"/>
          <ac:spMkLst>
            <pc:docMk/>
            <pc:sldMk cId="4001569740" sldId="2076137343"/>
            <ac:spMk id="2" creationId="{AAF12876-D394-44DD-ACFF-DA53207EA100}"/>
          </ac:spMkLst>
        </pc:spChg>
        <pc:spChg chg="mod">
          <ac:chgData name="Mohamed Radwan" userId="4bcaa16d27b46600" providerId="LiveId" clId="{883280E0-61E4-4120-A91E-D3E1D71D0F41}" dt="2020-07-04T18:11:41.080" v="117" actId="20577"/>
          <ac:spMkLst>
            <pc:docMk/>
            <pc:sldMk cId="4001569740" sldId="2076137343"/>
            <ac:spMk id="8" creationId="{1C560F58-A449-4845-A6E0-B0F8F6772993}"/>
          </ac:spMkLst>
        </pc:spChg>
      </pc:sldChg>
      <pc:sldChg chg="modSp mod">
        <pc:chgData name="Mohamed Radwan" userId="4bcaa16d27b46600" providerId="LiveId" clId="{883280E0-61E4-4120-A91E-D3E1D71D0F41}" dt="2020-07-05T14:55:47.806" v="672" actId="14100"/>
        <pc:sldMkLst>
          <pc:docMk/>
          <pc:sldMk cId="3606304471" sldId="2076137344"/>
        </pc:sldMkLst>
        <pc:spChg chg="mod">
          <ac:chgData name="Mohamed Radwan" userId="4bcaa16d27b46600" providerId="LiveId" clId="{883280E0-61E4-4120-A91E-D3E1D71D0F41}" dt="2020-07-05T14:55:47.806" v="672" actId="14100"/>
          <ac:spMkLst>
            <pc:docMk/>
            <pc:sldMk cId="3606304471" sldId="2076137344"/>
            <ac:spMk id="2" creationId="{AAF12876-D394-44DD-ACFF-DA53207EA100}"/>
          </ac:spMkLst>
        </pc:spChg>
        <pc:spChg chg="mod">
          <ac:chgData name="Mohamed Radwan" userId="4bcaa16d27b46600" providerId="LiveId" clId="{883280E0-61E4-4120-A91E-D3E1D71D0F41}" dt="2020-07-04T18:12:12.721" v="122" actId="20577"/>
          <ac:spMkLst>
            <pc:docMk/>
            <pc:sldMk cId="3606304471" sldId="2076137344"/>
            <ac:spMk id="8" creationId="{1C560F58-A449-4845-A6E0-B0F8F6772993}"/>
          </ac:spMkLst>
        </pc:spChg>
      </pc:sldChg>
      <pc:sldChg chg="modSp mod">
        <pc:chgData name="Mohamed Radwan" userId="4bcaa16d27b46600" providerId="LiveId" clId="{883280E0-61E4-4120-A91E-D3E1D71D0F41}" dt="2020-07-04T18:18:49.527" v="128" actId="20577"/>
        <pc:sldMkLst>
          <pc:docMk/>
          <pc:sldMk cId="2429144597" sldId="2076137345"/>
        </pc:sldMkLst>
        <pc:spChg chg="mod">
          <ac:chgData name="Mohamed Radwan" userId="4bcaa16d27b46600" providerId="LiveId" clId="{883280E0-61E4-4120-A91E-D3E1D71D0F41}" dt="2020-07-04T18:18:46.597" v="127" actId="1076"/>
          <ac:spMkLst>
            <pc:docMk/>
            <pc:sldMk cId="2429144597" sldId="2076137345"/>
            <ac:spMk id="2" creationId="{AAF12876-D394-44DD-ACFF-DA53207EA100}"/>
          </ac:spMkLst>
        </pc:spChg>
        <pc:spChg chg="mod">
          <ac:chgData name="Mohamed Radwan" userId="4bcaa16d27b46600" providerId="LiveId" clId="{883280E0-61E4-4120-A91E-D3E1D71D0F41}" dt="2020-07-04T18:18:49.527" v="128" actId="20577"/>
          <ac:spMkLst>
            <pc:docMk/>
            <pc:sldMk cId="2429144597" sldId="2076137345"/>
            <ac:spMk id="8" creationId="{1C560F58-A449-4845-A6E0-B0F8F6772993}"/>
          </ac:spMkLst>
        </pc:spChg>
      </pc:sldChg>
      <pc:sldChg chg="delSp modSp add del mod delAnim">
        <pc:chgData name="Mohamed Radwan" userId="4bcaa16d27b46600" providerId="LiveId" clId="{883280E0-61E4-4120-A91E-D3E1D71D0F41}" dt="2020-07-05T15:38:04.461" v="881" actId="47"/>
        <pc:sldMkLst>
          <pc:docMk/>
          <pc:sldMk cId="2132758758" sldId="2076137346"/>
        </pc:sldMkLst>
        <pc:spChg chg="mod">
          <ac:chgData name="Mohamed Radwan" userId="4bcaa16d27b46600" providerId="LiveId" clId="{883280E0-61E4-4120-A91E-D3E1D71D0F41}" dt="2020-07-04T18:24:53.354" v="188" actId="20577"/>
          <ac:spMkLst>
            <pc:docMk/>
            <pc:sldMk cId="2132758758" sldId="2076137346"/>
            <ac:spMk id="2" creationId="{AAF12876-D394-44DD-ACFF-DA53207EA100}"/>
          </ac:spMkLst>
        </pc:spChg>
        <pc:spChg chg="del">
          <ac:chgData name="Mohamed Radwan" userId="4bcaa16d27b46600" providerId="LiveId" clId="{883280E0-61E4-4120-A91E-D3E1D71D0F41}" dt="2020-07-04T18:24:44.188" v="185" actId="478"/>
          <ac:spMkLst>
            <pc:docMk/>
            <pc:sldMk cId="2132758758" sldId="2076137346"/>
            <ac:spMk id="4" creationId="{13A1A4D4-BEB3-45E4-BC4A-DC437167B6D7}"/>
          </ac:spMkLst>
        </pc:spChg>
      </pc:sldChg>
      <pc:sldChg chg="addSp delSp modSp mod ord modAnim">
        <pc:chgData name="Mohamed Radwan" userId="4bcaa16d27b46600" providerId="LiveId" clId="{883280E0-61E4-4120-A91E-D3E1D71D0F41}" dt="2020-07-05T13:06:13.959" v="276"/>
        <pc:sldMkLst>
          <pc:docMk/>
          <pc:sldMk cId="2173299047" sldId="2076137347"/>
        </pc:sldMkLst>
        <pc:spChg chg="mod">
          <ac:chgData name="Mohamed Radwan" userId="4bcaa16d27b46600" providerId="LiveId" clId="{883280E0-61E4-4120-A91E-D3E1D71D0F41}" dt="2020-07-05T13:04:09.194" v="262" actId="20577"/>
          <ac:spMkLst>
            <pc:docMk/>
            <pc:sldMk cId="2173299047" sldId="2076137347"/>
            <ac:spMk id="2" creationId="{00000000-0000-0000-0000-000000000000}"/>
          </ac:spMkLst>
        </pc:spChg>
        <pc:spChg chg="del mod">
          <ac:chgData name="Mohamed Radwan" userId="4bcaa16d27b46600" providerId="LiveId" clId="{883280E0-61E4-4120-A91E-D3E1D71D0F41}" dt="2020-07-05T13:04:45.826" v="271" actId="478"/>
          <ac:spMkLst>
            <pc:docMk/>
            <pc:sldMk cId="2173299047" sldId="2076137347"/>
            <ac:spMk id="15" creationId="{86268E60-74B2-4FCD-83A2-4B6C2D072B5D}"/>
          </ac:spMkLst>
        </pc:spChg>
        <pc:spChg chg="mod">
          <ac:chgData name="Mohamed Radwan" userId="4bcaa16d27b46600" providerId="LiveId" clId="{883280E0-61E4-4120-A91E-D3E1D71D0F41}" dt="2020-07-05T13:04:13.649" v="267" actId="20577"/>
          <ac:spMkLst>
            <pc:docMk/>
            <pc:sldMk cId="2173299047" sldId="2076137347"/>
            <ac:spMk id="26" creationId="{77557EE4-F19F-47C7-942E-D1B16A331977}"/>
          </ac:spMkLst>
        </pc:spChg>
        <pc:grpChg chg="del">
          <ac:chgData name="Mohamed Radwan" userId="4bcaa16d27b46600" providerId="LiveId" clId="{883280E0-61E4-4120-A91E-D3E1D71D0F41}" dt="2020-07-05T13:04:41.347" v="269" actId="478"/>
          <ac:grpSpMkLst>
            <pc:docMk/>
            <pc:sldMk cId="2173299047" sldId="2076137347"/>
            <ac:grpSpMk id="6" creationId="{DF5EC6A6-C1A1-49E8-8B66-BFD4F04920C8}"/>
          </ac:grpSpMkLst>
        </pc:grpChg>
        <pc:grpChg chg="add mod">
          <ac:chgData name="Mohamed Radwan" userId="4bcaa16d27b46600" providerId="LiveId" clId="{883280E0-61E4-4120-A91E-D3E1D71D0F41}" dt="2020-07-05T13:04:52.981" v="273" actId="1076"/>
          <ac:grpSpMkLst>
            <pc:docMk/>
            <pc:sldMk cId="2173299047" sldId="2076137347"/>
            <ac:grpSpMk id="11" creationId="{FD79B088-5D47-4892-81E8-C5CF950D956F}"/>
          </ac:grpSpMkLst>
        </pc:grpChg>
        <pc:picChg chg="mod">
          <ac:chgData name="Mohamed Radwan" userId="4bcaa16d27b46600" providerId="LiveId" clId="{883280E0-61E4-4120-A91E-D3E1D71D0F41}" dt="2020-07-05T13:04:41.914" v="270"/>
          <ac:picMkLst>
            <pc:docMk/>
            <pc:sldMk cId="2173299047" sldId="2076137347"/>
            <ac:picMk id="13" creationId="{5B6B166F-B83C-4463-ADE8-446924E474DC}"/>
          </ac:picMkLst>
        </pc:picChg>
        <pc:picChg chg="mod">
          <ac:chgData name="Mohamed Radwan" userId="4bcaa16d27b46600" providerId="LiveId" clId="{883280E0-61E4-4120-A91E-D3E1D71D0F41}" dt="2020-07-05T13:04:41.914" v="270"/>
          <ac:picMkLst>
            <pc:docMk/>
            <pc:sldMk cId="2173299047" sldId="2076137347"/>
            <ac:picMk id="14" creationId="{34C9A33B-83FA-4F9D-948D-A9F3019A0B17}"/>
          </ac:picMkLst>
        </pc:picChg>
      </pc:sldChg>
      <pc:sldChg chg="addSp delSp modSp mod">
        <pc:chgData name="Mohamed Radwan" userId="4bcaa16d27b46600" providerId="LiveId" clId="{883280E0-61E4-4120-A91E-D3E1D71D0F41}" dt="2020-07-05T13:09:00.583" v="289" actId="6549"/>
        <pc:sldMkLst>
          <pc:docMk/>
          <pc:sldMk cId="4098438372" sldId="2076137348"/>
        </pc:sldMkLst>
        <pc:spChg chg="mod">
          <ac:chgData name="Mohamed Radwan" userId="4bcaa16d27b46600" providerId="LiveId" clId="{883280E0-61E4-4120-A91E-D3E1D71D0F41}" dt="2020-07-05T13:06:37.462" v="278" actId="20577"/>
          <ac:spMkLst>
            <pc:docMk/>
            <pc:sldMk cId="4098438372" sldId="2076137348"/>
            <ac:spMk id="2" creationId="{00000000-0000-0000-0000-000000000000}"/>
          </ac:spMkLst>
        </pc:spChg>
        <pc:spChg chg="mod">
          <ac:chgData name="Mohamed Radwan" userId="4bcaa16d27b46600" providerId="LiveId" clId="{883280E0-61E4-4120-A91E-D3E1D71D0F41}" dt="2020-07-05T13:09:00.583" v="289" actId="6549"/>
          <ac:spMkLst>
            <pc:docMk/>
            <pc:sldMk cId="4098438372" sldId="2076137348"/>
            <ac:spMk id="26" creationId="{77557EE4-F19F-47C7-942E-D1B16A331977}"/>
          </ac:spMkLst>
        </pc:spChg>
        <pc:grpChg chg="del">
          <ac:chgData name="Mohamed Radwan" userId="4bcaa16d27b46600" providerId="LiveId" clId="{883280E0-61E4-4120-A91E-D3E1D71D0F41}" dt="2020-07-05T13:08:40.648" v="286" actId="478"/>
          <ac:grpSpMkLst>
            <pc:docMk/>
            <pc:sldMk cId="4098438372" sldId="2076137348"/>
            <ac:grpSpMk id="11" creationId="{FD79B088-5D47-4892-81E8-C5CF950D956F}"/>
          </ac:grpSpMkLst>
        </pc:grpChg>
        <pc:picChg chg="add del mod">
          <ac:chgData name="Mohamed Radwan" userId="4bcaa16d27b46600" providerId="LiveId" clId="{883280E0-61E4-4120-A91E-D3E1D71D0F41}" dt="2020-07-05T13:08:15.771" v="280" actId="21"/>
          <ac:picMkLst>
            <pc:docMk/>
            <pc:sldMk cId="4098438372" sldId="2076137348"/>
            <ac:picMk id="3" creationId="{10F5D973-D880-482A-B78D-26244FBB1A3F}"/>
          </ac:picMkLst>
        </pc:picChg>
        <pc:picChg chg="add mod">
          <ac:chgData name="Mohamed Radwan" userId="4bcaa16d27b46600" providerId="LiveId" clId="{883280E0-61E4-4120-A91E-D3E1D71D0F41}" dt="2020-07-05T13:08:43.350" v="287" actId="1076"/>
          <ac:picMkLst>
            <pc:docMk/>
            <pc:sldMk cId="4098438372" sldId="2076137348"/>
            <ac:picMk id="9" creationId="{F60B6905-E1F9-4ACD-BE71-AFE0CAC9FA5D}"/>
          </ac:picMkLst>
        </pc:picChg>
      </pc:sldChg>
      <pc:sldChg chg="addSp delSp modSp mod ord">
        <pc:chgData name="Mohamed Radwan" userId="4bcaa16d27b46600" providerId="LiveId" clId="{883280E0-61E4-4120-A91E-D3E1D71D0F41}" dt="2020-07-05T13:11:32.211" v="301" actId="14826"/>
        <pc:sldMkLst>
          <pc:docMk/>
          <pc:sldMk cId="2825322344" sldId="2076137349"/>
        </pc:sldMkLst>
        <pc:spChg chg="mod">
          <ac:chgData name="Mohamed Radwan" userId="4bcaa16d27b46600" providerId="LiveId" clId="{883280E0-61E4-4120-A91E-D3E1D71D0F41}" dt="2020-07-05T13:11:02.970" v="298" actId="20577"/>
          <ac:spMkLst>
            <pc:docMk/>
            <pc:sldMk cId="2825322344" sldId="2076137349"/>
            <ac:spMk id="2" creationId="{00000000-0000-0000-0000-000000000000}"/>
          </ac:spMkLst>
        </pc:spChg>
        <pc:spChg chg="mod">
          <ac:chgData name="Mohamed Radwan" userId="4bcaa16d27b46600" providerId="LiveId" clId="{883280E0-61E4-4120-A91E-D3E1D71D0F41}" dt="2020-07-05T13:10:59.777" v="297" actId="20577"/>
          <ac:spMkLst>
            <pc:docMk/>
            <pc:sldMk cId="2825322344" sldId="2076137349"/>
            <ac:spMk id="26" creationId="{77557EE4-F19F-47C7-942E-D1B16A331977}"/>
          </ac:spMkLst>
        </pc:spChg>
        <pc:picChg chg="add del mod">
          <ac:chgData name="Mohamed Radwan" userId="4bcaa16d27b46600" providerId="LiveId" clId="{883280E0-61E4-4120-A91E-D3E1D71D0F41}" dt="2020-07-05T13:11:27.299" v="300" actId="21"/>
          <ac:picMkLst>
            <pc:docMk/>
            <pc:sldMk cId="2825322344" sldId="2076137349"/>
            <ac:picMk id="3" creationId="{EAFB8FCE-07F1-485B-B9E8-A3E0A1E32AC1}"/>
          </ac:picMkLst>
        </pc:picChg>
        <pc:picChg chg="mod">
          <ac:chgData name="Mohamed Radwan" userId="4bcaa16d27b46600" providerId="LiveId" clId="{883280E0-61E4-4120-A91E-D3E1D71D0F41}" dt="2020-07-05T13:11:32.211" v="301" actId="14826"/>
          <ac:picMkLst>
            <pc:docMk/>
            <pc:sldMk cId="2825322344" sldId="2076137349"/>
            <ac:picMk id="9" creationId="{F60B6905-E1F9-4ACD-BE71-AFE0CAC9FA5D}"/>
          </ac:picMkLst>
        </pc:picChg>
      </pc:sldChg>
      <pc:sldChg chg="addSp delSp modSp mod">
        <pc:chgData name="Mohamed Radwan" userId="4bcaa16d27b46600" providerId="LiveId" clId="{883280E0-61E4-4120-A91E-D3E1D71D0F41}" dt="2020-07-05T13:13:11.071" v="308" actId="14826"/>
        <pc:sldMkLst>
          <pc:docMk/>
          <pc:sldMk cId="1214889896" sldId="2076137350"/>
        </pc:sldMkLst>
        <pc:spChg chg="mod">
          <ac:chgData name="Mohamed Radwan" userId="4bcaa16d27b46600" providerId="LiveId" clId="{883280E0-61E4-4120-A91E-D3E1D71D0F41}" dt="2020-07-05T13:12:31.032" v="305" actId="20577"/>
          <ac:spMkLst>
            <pc:docMk/>
            <pc:sldMk cId="1214889896" sldId="2076137350"/>
            <ac:spMk id="2" creationId="{00000000-0000-0000-0000-000000000000}"/>
          </ac:spMkLst>
        </pc:spChg>
        <pc:spChg chg="mod">
          <ac:chgData name="Mohamed Radwan" userId="4bcaa16d27b46600" providerId="LiveId" clId="{883280E0-61E4-4120-A91E-D3E1D71D0F41}" dt="2020-07-05T13:12:27.833" v="304" actId="1076"/>
          <ac:spMkLst>
            <pc:docMk/>
            <pc:sldMk cId="1214889896" sldId="2076137350"/>
            <ac:spMk id="26" creationId="{77557EE4-F19F-47C7-942E-D1B16A331977}"/>
          </ac:spMkLst>
        </pc:spChg>
        <pc:picChg chg="add del mod">
          <ac:chgData name="Mohamed Radwan" userId="4bcaa16d27b46600" providerId="LiveId" clId="{883280E0-61E4-4120-A91E-D3E1D71D0F41}" dt="2020-07-05T13:13:05.513" v="307" actId="21"/>
          <ac:picMkLst>
            <pc:docMk/>
            <pc:sldMk cId="1214889896" sldId="2076137350"/>
            <ac:picMk id="3" creationId="{76C0ABF7-C849-4321-9D1A-9774113B0C0E}"/>
          </ac:picMkLst>
        </pc:picChg>
        <pc:picChg chg="mod">
          <ac:chgData name="Mohamed Radwan" userId="4bcaa16d27b46600" providerId="LiveId" clId="{883280E0-61E4-4120-A91E-D3E1D71D0F41}" dt="2020-07-05T13:13:11.071" v="308" actId="14826"/>
          <ac:picMkLst>
            <pc:docMk/>
            <pc:sldMk cId="1214889896" sldId="2076137350"/>
            <ac:picMk id="9" creationId="{F60B6905-E1F9-4ACD-BE71-AFE0CAC9FA5D}"/>
          </ac:picMkLst>
        </pc:picChg>
      </pc:sldChg>
      <pc:sldChg chg="del">
        <pc:chgData name="Mohamed Radwan" userId="4bcaa16d27b46600" providerId="LiveId" clId="{883280E0-61E4-4120-A91E-D3E1D71D0F41}" dt="2020-07-05T14:08:10.821" v="425" actId="47"/>
        <pc:sldMkLst>
          <pc:docMk/>
          <pc:sldMk cId="2584454936" sldId="2076137351"/>
        </pc:sldMkLst>
      </pc:sldChg>
      <pc:sldChg chg="modSp mod">
        <pc:chgData name="Mohamed Radwan" userId="4bcaa16d27b46600" providerId="LiveId" clId="{883280E0-61E4-4120-A91E-D3E1D71D0F41}" dt="2020-07-05T14:01:54.458" v="398" actId="20577"/>
        <pc:sldMkLst>
          <pc:docMk/>
          <pc:sldMk cId="1818135793" sldId="2076137352"/>
        </pc:sldMkLst>
        <pc:spChg chg="mod">
          <ac:chgData name="Mohamed Radwan" userId="4bcaa16d27b46600" providerId="LiveId" clId="{883280E0-61E4-4120-A91E-D3E1D71D0F41}" dt="2020-07-05T14:01:54.458" v="398" actId="20577"/>
          <ac:spMkLst>
            <pc:docMk/>
            <pc:sldMk cId="1818135793" sldId="2076137352"/>
            <ac:spMk id="2" creationId="{00000000-0000-0000-0000-000000000000}"/>
          </ac:spMkLst>
        </pc:spChg>
        <pc:spChg chg="mod">
          <ac:chgData name="Mohamed Radwan" userId="4bcaa16d27b46600" providerId="LiveId" clId="{883280E0-61E4-4120-A91E-D3E1D71D0F41}" dt="2020-07-05T14:01:35.055" v="394" actId="1076"/>
          <ac:spMkLst>
            <pc:docMk/>
            <pc:sldMk cId="1818135793" sldId="2076137352"/>
            <ac:spMk id="26" creationId="{77557EE4-F19F-47C7-942E-D1B16A331977}"/>
          </ac:spMkLst>
        </pc:spChg>
        <pc:picChg chg="mod">
          <ac:chgData name="Mohamed Radwan" userId="4bcaa16d27b46600" providerId="LiveId" clId="{883280E0-61E4-4120-A91E-D3E1D71D0F41}" dt="2020-07-05T14:01:38.840" v="396" actId="1076"/>
          <ac:picMkLst>
            <pc:docMk/>
            <pc:sldMk cId="1818135793" sldId="2076137352"/>
            <ac:picMk id="9" creationId="{F60B6905-E1F9-4ACD-BE71-AFE0CAC9FA5D}"/>
          </ac:picMkLst>
        </pc:picChg>
      </pc:sldChg>
      <pc:sldChg chg="addSp modSp mod">
        <pc:chgData name="Mohamed Radwan" userId="4bcaa16d27b46600" providerId="LiveId" clId="{883280E0-61E4-4120-A91E-D3E1D71D0F41}" dt="2020-07-05T14:06:41.526" v="420" actId="1076"/>
        <pc:sldMkLst>
          <pc:docMk/>
          <pc:sldMk cId="1214949893" sldId="2076137353"/>
        </pc:sldMkLst>
        <pc:spChg chg="mod">
          <ac:chgData name="Mohamed Radwan" userId="4bcaa16d27b46600" providerId="LiveId" clId="{883280E0-61E4-4120-A91E-D3E1D71D0F41}" dt="2020-07-05T14:02:25.320" v="404" actId="20577"/>
          <ac:spMkLst>
            <pc:docMk/>
            <pc:sldMk cId="1214949893" sldId="2076137353"/>
            <ac:spMk id="2" creationId="{00000000-0000-0000-0000-000000000000}"/>
          </ac:spMkLst>
        </pc:spChg>
        <pc:spChg chg="mod">
          <ac:chgData name="Mohamed Radwan" userId="4bcaa16d27b46600" providerId="LiveId" clId="{883280E0-61E4-4120-A91E-D3E1D71D0F41}" dt="2020-07-05T14:02:22.991" v="403" actId="1076"/>
          <ac:spMkLst>
            <pc:docMk/>
            <pc:sldMk cId="1214949893" sldId="2076137353"/>
            <ac:spMk id="26" creationId="{77557EE4-F19F-47C7-942E-D1B16A331977}"/>
          </ac:spMkLst>
        </pc:spChg>
        <pc:picChg chg="mod">
          <ac:chgData name="Mohamed Radwan" userId="4bcaa16d27b46600" providerId="LiveId" clId="{883280E0-61E4-4120-A91E-D3E1D71D0F41}" dt="2020-07-05T14:06:41.526" v="420" actId="1076"/>
          <ac:picMkLst>
            <pc:docMk/>
            <pc:sldMk cId="1214949893" sldId="2076137353"/>
            <ac:picMk id="9" creationId="{F60B6905-E1F9-4ACD-BE71-AFE0CAC9FA5D}"/>
          </ac:picMkLst>
        </pc:picChg>
        <pc:picChg chg="add mod">
          <ac:chgData name="Mohamed Radwan" userId="4bcaa16d27b46600" providerId="LiveId" clId="{883280E0-61E4-4120-A91E-D3E1D71D0F41}" dt="2020-07-05T14:06:38.243" v="419" actId="1076"/>
          <ac:picMkLst>
            <pc:docMk/>
            <pc:sldMk cId="1214949893" sldId="2076137353"/>
            <ac:picMk id="1026" creationId="{C4E08963-418D-4679-BF76-3BF9A5CDC296}"/>
          </ac:picMkLst>
        </pc:picChg>
      </pc:sldChg>
      <pc:sldChg chg="addSp modSp mod modAnim">
        <pc:chgData name="Mohamed Radwan" userId="4bcaa16d27b46600" providerId="LiveId" clId="{883280E0-61E4-4120-A91E-D3E1D71D0F41}" dt="2020-07-05T14:48:29.568" v="635" actId="20577"/>
        <pc:sldMkLst>
          <pc:docMk/>
          <pc:sldMk cId="951486862" sldId="2076137354"/>
        </pc:sldMkLst>
        <pc:spChg chg="mod">
          <ac:chgData name="Mohamed Radwan" userId="4bcaa16d27b46600" providerId="LiveId" clId="{883280E0-61E4-4120-A91E-D3E1D71D0F41}" dt="2020-07-05T14:07:30.692" v="422"/>
          <ac:spMkLst>
            <pc:docMk/>
            <pc:sldMk cId="951486862" sldId="2076137354"/>
            <ac:spMk id="8" creationId="{8AFD4E38-1F41-4242-AF5C-F1C5A8E99419}"/>
          </ac:spMkLst>
        </pc:spChg>
        <pc:spChg chg="mod">
          <ac:chgData name="Mohamed Radwan" userId="4bcaa16d27b46600" providerId="LiveId" clId="{883280E0-61E4-4120-A91E-D3E1D71D0F41}" dt="2020-07-05T14:09:03.246" v="431"/>
          <ac:spMkLst>
            <pc:docMk/>
            <pc:sldMk cId="951486862" sldId="2076137354"/>
            <ac:spMk id="11" creationId="{EF09A2F7-1022-4430-AC74-E9ADF7D10620}"/>
          </ac:spMkLst>
        </pc:spChg>
        <pc:spChg chg="mod">
          <ac:chgData name="Mohamed Radwan" userId="4bcaa16d27b46600" providerId="LiveId" clId="{883280E0-61E4-4120-A91E-D3E1D71D0F41}" dt="2020-07-05T14:48:29.568" v="635" actId="20577"/>
          <ac:spMkLst>
            <pc:docMk/>
            <pc:sldMk cId="951486862" sldId="2076137354"/>
            <ac:spMk id="12" creationId="{8964EBD9-786B-4640-B28F-FD5F367F0267}"/>
          </ac:spMkLst>
        </pc:spChg>
        <pc:spChg chg="mod">
          <ac:chgData name="Mohamed Radwan" userId="4bcaa16d27b46600" providerId="LiveId" clId="{883280E0-61E4-4120-A91E-D3E1D71D0F41}" dt="2020-07-05T14:48:26.430" v="634" actId="20577"/>
          <ac:spMkLst>
            <pc:docMk/>
            <pc:sldMk cId="951486862" sldId="2076137354"/>
            <ac:spMk id="19" creationId="{2E41308A-A05D-E843-A275-12F0F924D037}"/>
          </ac:spMkLst>
        </pc:spChg>
        <pc:grpChg chg="mod">
          <ac:chgData name="Mohamed Radwan" userId="4bcaa16d27b46600" providerId="LiveId" clId="{883280E0-61E4-4120-A91E-D3E1D71D0F41}" dt="2020-07-05T14:18:04.398" v="512" actId="1035"/>
          <ac:grpSpMkLst>
            <pc:docMk/>
            <pc:sldMk cId="951486862" sldId="2076137354"/>
            <ac:grpSpMk id="2" creationId="{F6AFFC60-023F-4C32-A2ED-CDE6C04A1264}"/>
          </ac:grpSpMkLst>
        </pc:grpChg>
        <pc:grpChg chg="mod">
          <ac:chgData name="Mohamed Radwan" userId="4bcaa16d27b46600" providerId="LiveId" clId="{883280E0-61E4-4120-A91E-D3E1D71D0F41}" dt="2020-07-05T14:18:04.398" v="512" actId="1035"/>
          <ac:grpSpMkLst>
            <pc:docMk/>
            <pc:sldMk cId="951486862" sldId="2076137354"/>
            <ac:grpSpMk id="6" creationId="{9BADDA7B-D456-4CBD-96B8-5BA7FD00821C}"/>
          </ac:grpSpMkLst>
        </pc:grpChg>
        <pc:grpChg chg="add mod">
          <ac:chgData name="Mohamed Radwan" userId="4bcaa16d27b46600" providerId="LiveId" clId="{883280E0-61E4-4120-A91E-D3E1D71D0F41}" dt="2020-07-05T14:18:04.398" v="512" actId="1035"/>
          <ac:grpSpMkLst>
            <pc:docMk/>
            <pc:sldMk cId="951486862" sldId="2076137354"/>
            <ac:grpSpMk id="10" creationId="{12D36F02-474B-4D3D-B41D-6946C9CB81C7}"/>
          </ac:grpSpMkLst>
        </pc:grpChg>
      </pc:sldChg>
      <pc:sldChg chg="modSp mod">
        <pc:chgData name="Mohamed Radwan" userId="4bcaa16d27b46600" providerId="LiveId" clId="{883280E0-61E4-4120-A91E-D3E1D71D0F41}" dt="2020-07-05T14:11:25.551" v="453" actId="14826"/>
        <pc:sldMkLst>
          <pc:docMk/>
          <pc:sldMk cId="1679639123" sldId="2076137355"/>
        </pc:sldMkLst>
        <pc:spChg chg="mod">
          <ac:chgData name="Mohamed Radwan" userId="4bcaa16d27b46600" providerId="LiveId" clId="{883280E0-61E4-4120-A91E-D3E1D71D0F41}" dt="2020-07-05T14:10:40.773" v="452" actId="20577"/>
          <ac:spMkLst>
            <pc:docMk/>
            <pc:sldMk cId="1679639123" sldId="2076137355"/>
            <ac:spMk id="2" creationId="{00000000-0000-0000-0000-000000000000}"/>
          </ac:spMkLst>
        </pc:spChg>
        <pc:spChg chg="mod">
          <ac:chgData name="Mohamed Radwan" userId="4bcaa16d27b46600" providerId="LiveId" clId="{883280E0-61E4-4120-A91E-D3E1D71D0F41}" dt="2020-07-05T14:10:35.272" v="451" actId="20577"/>
          <ac:spMkLst>
            <pc:docMk/>
            <pc:sldMk cId="1679639123" sldId="2076137355"/>
            <ac:spMk id="26" creationId="{77557EE4-F19F-47C7-942E-D1B16A331977}"/>
          </ac:spMkLst>
        </pc:spChg>
        <pc:picChg chg="mod">
          <ac:chgData name="Mohamed Radwan" userId="4bcaa16d27b46600" providerId="LiveId" clId="{883280E0-61E4-4120-A91E-D3E1D71D0F41}" dt="2020-07-05T14:11:25.551" v="453" actId="14826"/>
          <ac:picMkLst>
            <pc:docMk/>
            <pc:sldMk cId="1679639123" sldId="2076137355"/>
            <ac:picMk id="9" creationId="{F60B6905-E1F9-4ACD-BE71-AFE0CAC9FA5D}"/>
          </ac:picMkLst>
        </pc:picChg>
      </pc:sldChg>
      <pc:sldChg chg="modSp mod ord">
        <pc:chgData name="Mohamed Radwan" userId="4bcaa16d27b46600" providerId="LiveId" clId="{883280E0-61E4-4120-A91E-D3E1D71D0F41}" dt="2020-07-05T14:29:18.268" v="574" actId="20577"/>
        <pc:sldMkLst>
          <pc:docMk/>
          <pc:sldMk cId="223117769" sldId="2076137356"/>
        </pc:sldMkLst>
        <pc:spChg chg="mod">
          <ac:chgData name="Mohamed Radwan" userId="4bcaa16d27b46600" providerId="LiveId" clId="{883280E0-61E4-4120-A91E-D3E1D71D0F41}" dt="2020-07-05T14:29:18.268" v="574" actId="20577"/>
          <ac:spMkLst>
            <pc:docMk/>
            <pc:sldMk cId="223117769" sldId="2076137356"/>
            <ac:spMk id="2" creationId="{00000000-0000-0000-0000-000000000000}"/>
          </ac:spMkLst>
        </pc:spChg>
        <pc:spChg chg="mod">
          <ac:chgData name="Mohamed Radwan" userId="4bcaa16d27b46600" providerId="LiveId" clId="{883280E0-61E4-4120-A91E-D3E1D71D0F41}" dt="2020-07-05T14:28:17.437" v="571" actId="20577"/>
          <ac:spMkLst>
            <pc:docMk/>
            <pc:sldMk cId="223117769" sldId="2076137356"/>
            <ac:spMk id="26" creationId="{77557EE4-F19F-47C7-942E-D1B16A331977}"/>
          </ac:spMkLst>
        </pc:spChg>
        <pc:picChg chg="mod">
          <ac:chgData name="Mohamed Radwan" userId="4bcaa16d27b46600" providerId="LiveId" clId="{883280E0-61E4-4120-A91E-D3E1D71D0F41}" dt="2020-07-05T14:11:33.625" v="454" actId="14826"/>
          <ac:picMkLst>
            <pc:docMk/>
            <pc:sldMk cId="223117769" sldId="2076137356"/>
            <ac:picMk id="9" creationId="{F60B6905-E1F9-4ACD-BE71-AFE0CAC9FA5D}"/>
          </ac:picMkLst>
        </pc:picChg>
      </pc:sldChg>
      <pc:sldChg chg="modSp mod ord">
        <pc:chgData name="Mohamed Radwan" userId="4bcaa16d27b46600" providerId="LiveId" clId="{883280E0-61E4-4120-A91E-D3E1D71D0F41}" dt="2020-07-07T11:05:23.214" v="898" actId="20577"/>
        <pc:sldMkLst>
          <pc:docMk/>
          <pc:sldMk cId="3786240858" sldId="2076137357"/>
        </pc:sldMkLst>
        <pc:spChg chg="mod">
          <ac:chgData name="Mohamed Radwan" userId="4bcaa16d27b46600" providerId="LiveId" clId="{883280E0-61E4-4120-A91E-D3E1D71D0F41}" dt="2020-07-05T14:29:30.576" v="575" actId="20577"/>
          <ac:spMkLst>
            <pc:docMk/>
            <pc:sldMk cId="3786240858" sldId="2076137357"/>
            <ac:spMk id="2" creationId="{00000000-0000-0000-0000-000000000000}"/>
          </ac:spMkLst>
        </pc:spChg>
        <pc:spChg chg="mod">
          <ac:chgData name="Mohamed Radwan" userId="4bcaa16d27b46600" providerId="LiveId" clId="{883280E0-61E4-4120-A91E-D3E1D71D0F41}" dt="2020-07-07T11:05:23.214" v="898" actId="20577"/>
          <ac:spMkLst>
            <pc:docMk/>
            <pc:sldMk cId="3786240858" sldId="2076137357"/>
            <ac:spMk id="26" creationId="{77557EE4-F19F-47C7-942E-D1B16A331977}"/>
          </ac:spMkLst>
        </pc:spChg>
        <pc:picChg chg="mod">
          <ac:chgData name="Mohamed Radwan" userId="4bcaa16d27b46600" providerId="LiveId" clId="{883280E0-61E4-4120-A91E-D3E1D71D0F41}" dt="2020-07-05T14:27:31.132" v="558" actId="1076"/>
          <ac:picMkLst>
            <pc:docMk/>
            <pc:sldMk cId="3786240858" sldId="2076137357"/>
            <ac:picMk id="9" creationId="{F60B6905-E1F9-4ACD-BE71-AFE0CAC9FA5D}"/>
          </ac:picMkLst>
        </pc:picChg>
        <pc:picChg chg="mod">
          <ac:chgData name="Mohamed Radwan" userId="4bcaa16d27b46600" providerId="LiveId" clId="{883280E0-61E4-4120-A91E-D3E1D71D0F41}" dt="2020-07-05T14:27:26.843" v="557" actId="1076"/>
          <ac:picMkLst>
            <pc:docMk/>
            <pc:sldMk cId="3786240858" sldId="2076137357"/>
            <ac:picMk id="1026" creationId="{C4E08963-418D-4679-BF76-3BF9A5CDC296}"/>
          </ac:picMkLst>
        </pc:picChg>
      </pc:sldChg>
      <pc:sldChg chg="addSp delSp modSp mod delAnim modAnim modNotesTx">
        <pc:chgData name="Mohamed Radwan" userId="4bcaa16d27b46600" providerId="LiveId" clId="{883280E0-61E4-4120-A91E-D3E1D71D0F41}" dt="2020-07-05T14:47:53.879" v="633" actId="20577"/>
        <pc:sldMkLst>
          <pc:docMk/>
          <pc:sldMk cId="290763508" sldId="2076137358"/>
        </pc:sldMkLst>
        <pc:spChg chg="mod">
          <ac:chgData name="Mohamed Radwan" userId="4bcaa16d27b46600" providerId="LiveId" clId="{883280E0-61E4-4120-A91E-D3E1D71D0F41}" dt="2020-07-05T14:19:37.676" v="527"/>
          <ac:spMkLst>
            <pc:docMk/>
            <pc:sldMk cId="290763508" sldId="2076137358"/>
            <ac:spMk id="8" creationId="{8AFD4E38-1F41-4242-AF5C-F1C5A8E99419}"/>
          </ac:spMkLst>
        </pc:spChg>
        <pc:spChg chg="del topLvl">
          <ac:chgData name="Mohamed Radwan" userId="4bcaa16d27b46600" providerId="LiveId" clId="{883280E0-61E4-4120-A91E-D3E1D71D0F41}" dt="2020-07-05T14:19:50.261" v="530" actId="478"/>
          <ac:spMkLst>
            <pc:docMk/>
            <pc:sldMk cId="290763508" sldId="2076137358"/>
            <ac:spMk id="11" creationId="{EF09A2F7-1022-4430-AC74-E9ADF7D10620}"/>
          </ac:spMkLst>
        </pc:spChg>
        <pc:spChg chg="del topLvl">
          <ac:chgData name="Mohamed Radwan" userId="4bcaa16d27b46600" providerId="LiveId" clId="{883280E0-61E4-4120-A91E-D3E1D71D0F41}" dt="2020-07-05T14:19:44.616" v="528" actId="478"/>
          <ac:spMkLst>
            <pc:docMk/>
            <pc:sldMk cId="290763508" sldId="2076137358"/>
            <ac:spMk id="12" creationId="{8964EBD9-786B-4640-B28F-FD5F367F0267}"/>
          </ac:spMkLst>
        </pc:spChg>
        <pc:spChg chg="mod">
          <ac:chgData name="Mohamed Radwan" userId="4bcaa16d27b46600" providerId="LiveId" clId="{883280E0-61E4-4120-A91E-D3E1D71D0F41}" dt="2020-07-05T14:16:38.073" v="493" actId="571"/>
          <ac:spMkLst>
            <pc:docMk/>
            <pc:sldMk cId="290763508" sldId="2076137358"/>
            <ac:spMk id="14" creationId="{6626B561-8A72-4566-BADD-4C199A26D085}"/>
          </ac:spMkLst>
        </pc:spChg>
        <pc:spChg chg="mod">
          <ac:chgData name="Mohamed Radwan" userId="4bcaa16d27b46600" providerId="LiveId" clId="{883280E0-61E4-4120-A91E-D3E1D71D0F41}" dt="2020-07-05T14:47:52.727" v="632" actId="20577"/>
          <ac:spMkLst>
            <pc:docMk/>
            <pc:sldMk cId="290763508" sldId="2076137358"/>
            <ac:spMk id="15" creationId="{7E1594FA-BC89-46C5-BC61-2C9C73267BC6}"/>
          </ac:spMkLst>
        </pc:spChg>
        <pc:spChg chg="mod">
          <ac:chgData name="Mohamed Radwan" userId="4bcaa16d27b46600" providerId="LiveId" clId="{883280E0-61E4-4120-A91E-D3E1D71D0F41}" dt="2020-07-05T14:16:52.118" v="499" actId="571"/>
          <ac:spMkLst>
            <pc:docMk/>
            <pc:sldMk cId="290763508" sldId="2076137358"/>
            <ac:spMk id="18" creationId="{F592C345-B590-42F0-8C47-80BF42E9D5C6}"/>
          </ac:spMkLst>
        </pc:spChg>
        <pc:spChg chg="mod">
          <ac:chgData name="Mohamed Radwan" userId="4bcaa16d27b46600" providerId="LiveId" clId="{883280E0-61E4-4120-A91E-D3E1D71D0F41}" dt="2020-07-05T14:47:50.937" v="631" actId="20577"/>
          <ac:spMkLst>
            <pc:docMk/>
            <pc:sldMk cId="290763508" sldId="2076137358"/>
            <ac:spMk id="19" creationId="{2E41308A-A05D-E843-A275-12F0F924D037}"/>
          </ac:spMkLst>
        </pc:spChg>
        <pc:spChg chg="mod">
          <ac:chgData name="Mohamed Radwan" userId="4bcaa16d27b46600" providerId="LiveId" clId="{883280E0-61E4-4120-A91E-D3E1D71D0F41}" dt="2020-07-05T14:47:53.879" v="633" actId="20577"/>
          <ac:spMkLst>
            <pc:docMk/>
            <pc:sldMk cId="290763508" sldId="2076137358"/>
            <ac:spMk id="20" creationId="{F41F4416-35E5-48B4-BC2F-A1EF47980048}"/>
          </ac:spMkLst>
        </pc:spChg>
        <pc:grpChg chg="mod">
          <ac:chgData name="Mohamed Radwan" userId="4bcaa16d27b46600" providerId="LiveId" clId="{883280E0-61E4-4120-A91E-D3E1D71D0F41}" dt="2020-07-05T14:18:34.335" v="520" actId="1036"/>
          <ac:grpSpMkLst>
            <pc:docMk/>
            <pc:sldMk cId="290763508" sldId="2076137358"/>
            <ac:grpSpMk id="2" creationId="{F6AFFC60-023F-4C32-A2ED-CDE6C04A1264}"/>
          </ac:grpSpMkLst>
        </pc:grpChg>
        <pc:grpChg chg="mod">
          <ac:chgData name="Mohamed Radwan" userId="4bcaa16d27b46600" providerId="LiveId" clId="{883280E0-61E4-4120-A91E-D3E1D71D0F41}" dt="2020-07-05T14:19:57.974" v="532" actId="1036"/>
          <ac:grpSpMkLst>
            <pc:docMk/>
            <pc:sldMk cId="290763508" sldId="2076137358"/>
            <ac:grpSpMk id="6" creationId="{9BADDA7B-D456-4CBD-96B8-5BA7FD00821C}"/>
          </ac:grpSpMkLst>
        </pc:grpChg>
        <pc:grpChg chg="del mod">
          <ac:chgData name="Mohamed Radwan" userId="4bcaa16d27b46600" providerId="LiveId" clId="{883280E0-61E4-4120-A91E-D3E1D71D0F41}" dt="2020-07-05T14:19:44.616" v="528" actId="478"/>
          <ac:grpSpMkLst>
            <pc:docMk/>
            <pc:sldMk cId="290763508" sldId="2076137358"/>
            <ac:grpSpMk id="10" creationId="{12D36F02-474B-4D3D-B41D-6946C9CB81C7}"/>
          </ac:grpSpMkLst>
        </pc:grpChg>
        <pc:grpChg chg="add mod">
          <ac:chgData name="Mohamed Radwan" userId="4bcaa16d27b46600" providerId="LiveId" clId="{883280E0-61E4-4120-A91E-D3E1D71D0F41}" dt="2020-07-05T14:18:34.335" v="520" actId="1036"/>
          <ac:grpSpMkLst>
            <pc:docMk/>
            <pc:sldMk cId="290763508" sldId="2076137358"/>
            <ac:grpSpMk id="13" creationId="{CFED14B2-4E8C-40DC-AEC3-6D88F08B44D3}"/>
          </ac:grpSpMkLst>
        </pc:grpChg>
        <pc:grpChg chg="add mod">
          <ac:chgData name="Mohamed Radwan" userId="4bcaa16d27b46600" providerId="LiveId" clId="{883280E0-61E4-4120-A91E-D3E1D71D0F41}" dt="2020-07-05T14:18:34.335" v="520" actId="1036"/>
          <ac:grpSpMkLst>
            <pc:docMk/>
            <pc:sldMk cId="290763508" sldId="2076137358"/>
            <ac:grpSpMk id="17" creationId="{947AE285-8549-40E3-A8CC-8C973B61CD10}"/>
          </ac:grpSpMkLst>
        </pc:grpChg>
      </pc:sldChg>
      <pc:sldChg chg="addSp delSp modSp mod">
        <pc:chgData name="Mohamed Radwan" userId="4bcaa16d27b46600" providerId="LiveId" clId="{883280E0-61E4-4120-A91E-D3E1D71D0F41}" dt="2020-07-05T14:36:53.935" v="600" actId="20577"/>
        <pc:sldMkLst>
          <pc:docMk/>
          <pc:sldMk cId="2519624730" sldId="2076137359"/>
        </pc:sldMkLst>
        <pc:spChg chg="mod">
          <ac:chgData name="Mohamed Radwan" userId="4bcaa16d27b46600" providerId="LiveId" clId="{883280E0-61E4-4120-A91E-D3E1D71D0F41}" dt="2020-07-05T14:22:38.380" v="541" actId="20577"/>
          <ac:spMkLst>
            <pc:docMk/>
            <pc:sldMk cId="2519624730" sldId="2076137359"/>
            <ac:spMk id="2" creationId="{00000000-0000-0000-0000-000000000000}"/>
          </ac:spMkLst>
        </pc:spChg>
        <pc:spChg chg="mod">
          <ac:chgData name="Mohamed Radwan" userId="4bcaa16d27b46600" providerId="LiveId" clId="{883280E0-61E4-4120-A91E-D3E1D71D0F41}" dt="2020-07-05T14:36:53.935" v="600" actId="20577"/>
          <ac:spMkLst>
            <pc:docMk/>
            <pc:sldMk cId="2519624730" sldId="2076137359"/>
            <ac:spMk id="26" creationId="{77557EE4-F19F-47C7-942E-D1B16A331977}"/>
          </ac:spMkLst>
        </pc:spChg>
        <pc:grpChg chg="add mod">
          <ac:chgData name="Mohamed Radwan" userId="4bcaa16d27b46600" providerId="LiveId" clId="{883280E0-61E4-4120-A91E-D3E1D71D0F41}" dt="2020-07-05T14:36:36.538" v="597" actId="1076"/>
          <ac:grpSpMkLst>
            <pc:docMk/>
            <pc:sldMk cId="2519624730" sldId="2076137359"/>
            <ac:grpSpMk id="4" creationId="{415DDDE8-973E-4333-89F2-0ECE96F5E2B7}"/>
          </ac:grpSpMkLst>
        </pc:grpChg>
        <pc:picChg chg="add del mod">
          <ac:chgData name="Mohamed Radwan" userId="4bcaa16d27b46600" providerId="LiveId" clId="{883280E0-61E4-4120-A91E-D3E1D71D0F41}" dt="2020-07-05T14:35:41.462" v="588" actId="21"/>
          <ac:picMkLst>
            <pc:docMk/>
            <pc:sldMk cId="2519624730" sldId="2076137359"/>
            <ac:picMk id="3" creationId="{1538F72F-4460-41D6-B75B-2DFB0082271D}"/>
          </ac:picMkLst>
        </pc:picChg>
        <pc:picChg chg="add mod">
          <ac:chgData name="Mohamed Radwan" userId="4bcaa16d27b46600" providerId="LiveId" clId="{883280E0-61E4-4120-A91E-D3E1D71D0F41}" dt="2020-07-05T14:34:31.935" v="586"/>
          <ac:picMkLst>
            <pc:docMk/>
            <pc:sldMk cId="2519624730" sldId="2076137359"/>
            <ac:picMk id="6" creationId="{CC41D5E6-6212-4BE3-A566-89CBA7DD68E4}"/>
          </ac:picMkLst>
        </pc:picChg>
        <pc:picChg chg="add del mod">
          <ac:chgData name="Mohamed Radwan" userId="4bcaa16d27b46600" providerId="LiveId" clId="{883280E0-61E4-4120-A91E-D3E1D71D0F41}" dt="2020-07-05T14:35:43.269" v="589" actId="478"/>
          <ac:picMkLst>
            <pc:docMk/>
            <pc:sldMk cId="2519624730" sldId="2076137359"/>
            <ac:picMk id="7" creationId="{C926F59A-437E-4504-927C-3B7F69EC3F46}"/>
          </ac:picMkLst>
        </pc:picChg>
        <pc:picChg chg="del">
          <ac:chgData name="Mohamed Radwan" userId="4bcaa16d27b46600" providerId="LiveId" clId="{883280E0-61E4-4120-A91E-D3E1D71D0F41}" dt="2020-07-05T14:34:31.338" v="585" actId="478"/>
          <ac:picMkLst>
            <pc:docMk/>
            <pc:sldMk cId="2519624730" sldId="2076137359"/>
            <ac:picMk id="9" creationId="{F60B6905-E1F9-4ACD-BE71-AFE0CAC9FA5D}"/>
          </ac:picMkLst>
        </pc:picChg>
        <pc:picChg chg="add mod">
          <ac:chgData name="Mohamed Radwan" userId="4bcaa16d27b46600" providerId="LiveId" clId="{883280E0-61E4-4120-A91E-D3E1D71D0F41}" dt="2020-07-05T14:36:30.761" v="596" actId="164"/>
          <ac:picMkLst>
            <pc:docMk/>
            <pc:sldMk cId="2519624730" sldId="2076137359"/>
            <ac:picMk id="10" creationId="{DF9965DA-7C82-4304-B785-829CA8DA4030}"/>
          </ac:picMkLst>
        </pc:picChg>
        <pc:picChg chg="add mod">
          <ac:chgData name="Mohamed Radwan" userId="4bcaa16d27b46600" providerId="LiveId" clId="{883280E0-61E4-4120-A91E-D3E1D71D0F41}" dt="2020-07-05T14:36:30.761" v="596" actId="164"/>
          <ac:picMkLst>
            <pc:docMk/>
            <pc:sldMk cId="2519624730" sldId="2076137359"/>
            <ac:picMk id="11" creationId="{31AFF7DA-D363-4D8E-8756-A3740E907665}"/>
          </ac:picMkLst>
        </pc:picChg>
      </pc:sldChg>
      <pc:sldChg chg="modSp mod">
        <pc:chgData name="Mohamed Radwan" userId="4bcaa16d27b46600" providerId="LiveId" clId="{883280E0-61E4-4120-A91E-D3E1D71D0F41}" dt="2020-07-05T14:31:10.931" v="584" actId="1076"/>
        <pc:sldMkLst>
          <pc:docMk/>
          <pc:sldMk cId="303548546" sldId="2076137360"/>
        </pc:sldMkLst>
        <pc:spChg chg="mod">
          <ac:chgData name="Mohamed Radwan" userId="4bcaa16d27b46600" providerId="LiveId" clId="{883280E0-61E4-4120-A91E-D3E1D71D0F41}" dt="2020-07-05T14:31:00.671" v="580" actId="20577"/>
          <ac:spMkLst>
            <pc:docMk/>
            <pc:sldMk cId="303548546" sldId="2076137360"/>
            <ac:spMk id="2" creationId="{00000000-0000-0000-0000-000000000000}"/>
          </ac:spMkLst>
        </pc:spChg>
        <pc:spChg chg="mod">
          <ac:chgData name="Mohamed Radwan" userId="4bcaa16d27b46600" providerId="LiveId" clId="{883280E0-61E4-4120-A91E-D3E1D71D0F41}" dt="2020-07-05T14:30:33.278" v="577" actId="6549"/>
          <ac:spMkLst>
            <pc:docMk/>
            <pc:sldMk cId="303548546" sldId="2076137360"/>
            <ac:spMk id="26" creationId="{77557EE4-F19F-47C7-942E-D1B16A331977}"/>
          </ac:spMkLst>
        </pc:spChg>
        <pc:picChg chg="mod">
          <ac:chgData name="Mohamed Radwan" userId="4bcaa16d27b46600" providerId="LiveId" clId="{883280E0-61E4-4120-A91E-D3E1D71D0F41}" dt="2020-07-05T14:31:10.931" v="584" actId="1076"/>
          <ac:picMkLst>
            <pc:docMk/>
            <pc:sldMk cId="303548546" sldId="2076137360"/>
            <ac:picMk id="9" creationId="{F60B6905-E1F9-4ACD-BE71-AFE0CAC9FA5D}"/>
          </ac:picMkLst>
        </pc:picChg>
      </pc:sldChg>
      <pc:sldChg chg="addSp delSp modSp del mod">
        <pc:chgData name="Mohamed Radwan" userId="4bcaa16d27b46600" providerId="LiveId" clId="{883280E0-61E4-4120-A91E-D3E1D71D0F41}" dt="2020-07-05T14:44:12.635" v="626" actId="2696"/>
        <pc:sldMkLst>
          <pc:docMk/>
          <pc:sldMk cId="3416856781" sldId="2076137361"/>
        </pc:sldMkLst>
        <pc:spChg chg="mod">
          <ac:chgData name="Mohamed Radwan" userId="4bcaa16d27b46600" providerId="LiveId" clId="{883280E0-61E4-4120-A91E-D3E1D71D0F41}" dt="2020-07-05T14:37:20.581" v="606" actId="20577"/>
          <ac:spMkLst>
            <pc:docMk/>
            <pc:sldMk cId="3416856781" sldId="2076137361"/>
            <ac:spMk id="2" creationId="{00000000-0000-0000-0000-000000000000}"/>
          </ac:spMkLst>
        </pc:spChg>
        <pc:spChg chg="mod">
          <ac:chgData name="Mohamed Radwan" userId="4bcaa16d27b46600" providerId="LiveId" clId="{883280E0-61E4-4120-A91E-D3E1D71D0F41}" dt="2020-07-05T14:37:16.482" v="605" actId="20577"/>
          <ac:spMkLst>
            <pc:docMk/>
            <pc:sldMk cId="3416856781" sldId="2076137361"/>
            <ac:spMk id="26" creationId="{77557EE4-F19F-47C7-942E-D1B16A331977}"/>
          </ac:spMkLst>
        </pc:spChg>
        <pc:picChg chg="mod">
          <ac:chgData name="Mohamed Radwan" userId="4bcaa16d27b46600" providerId="LiveId" clId="{883280E0-61E4-4120-A91E-D3E1D71D0F41}" dt="2020-07-05T14:38:08.232" v="611" actId="14826"/>
          <ac:picMkLst>
            <pc:docMk/>
            <pc:sldMk cId="3416856781" sldId="2076137361"/>
            <ac:picMk id="11" creationId="{31AFF7DA-D363-4D8E-8756-A3740E907665}"/>
          </ac:picMkLst>
        </pc:picChg>
        <pc:picChg chg="add del">
          <ac:chgData name="Mohamed Radwan" userId="4bcaa16d27b46600" providerId="LiveId" clId="{883280E0-61E4-4120-A91E-D3E1D71D0F41}" dt="2020-07-05T14:38:04.266" v="610" actId="21"/>
          <ac:picMkLst>
            <pc:docMk/>
            <pc:sldMk cId="3416856781" sldId="2076137361"/>
            <ac:picMk id="2050" creationId="{E9BE8A8A-7600-482B-95DD-7067B241C231}"/>
          </ac:picMkLst>
        </pc:picChg>
      </pc:sldChg>
      <pc:sldChg chg="addSp delSp modSp mod">
        <pc:chgData name="Mohamed Radwan" userId="4bcaa16d27b46600" providerId="LiveId" clId="{883280E0-61E4-4120-A91E-D3E1D71D0F41}" dt="2020-07-05T14:43:15.931" v="625" actId="1076"/>
        <pc:sldMkLst>
          <pc:docMk/>
          <pc:sldMk cId="1301927066" sldId="2076137362"/>
        </pc:sldMkLst>
        <pc:spChg chg="mod">
          <ac:chgData name="Mohamed Radwan" userId="4bcaa16d27b46600" providerId="LiveId" clId="{883280E0-61E4-4120-A91E-D3E1D71D0F41}" dt="2020-07-05T14:42:16.977" v="612" actId="20577"/>
          <ac:spMkLst>
            <pc:docMk/>
            <pc:sldMk cId="1301927066" sldId="2076137362"/>
            <ac:spMk id="2" creationId="{00000000-0000-0000-0000-000000000000}"/>
          </ac:spMkLst>
        </pc:spChg>
        <pc:spChg chg="mod">
          <ac:chgData name="Mohamed Radwan" userId="4bcaa16d27b46600" providerId="LiveId" clId="{883280E0-61E4-4120-A91E-D3E1D71D0F41}" dt="2020-07-05T14:42:30.645" v="615" actId="20577"/>
          <ac:spMkLst>
            <pc:docMk/>
            <pc:sldMk cId="1301927066" sldId="2076137362"/>
            <ac:spMk id="26" creationId="{77557EE4-F19F-47C7-942E-D1B16A331977}"/>
          </ac:spMkLst>
        </pc:spChg>
        <pc:grpChg chg="del">
          <ac:chgData name="Mohamed Radwan" userId="4bcaa16d27b46600" providerId="LiveId" clId="{883280E0-61E4-4120-A91E-D3E1D71D0F41}" dt="2020-07-05T14:43:09.989" v="622" actId="478"/>
          <ac:grpSpMkLst>
            <pc:docMk/>
            <pc:sldMk cId="1301927066" sldId="2076137362"/>
            <ac:grpSpMk id="4" creationId="{415DDDE8-973E-4333-89F2-0ECE96F5E2B7}"/>
          </ac:grpSpMkLst>
        </pc:grpChg>
        <pc:picChg chg="add mod">
          <ac:chgData name="Mohamed Radwan" userId="4bcaa16d27b46600" providerId="LiveId" clId="{883280E0-61E4-4120-A91E-D3E1D71D0F41}" dt="2020-07-05T14:43:15.931" v="625" actId="1076"/>
          <ac:picMkLst>
            <pc:docMk/>
            <pc:sldMk cId="1301927066" sldId="2076137362"/>
            <ac:picMk id="9" creationId="{62951DD4-2E03-4BD8-BF27-4DA299BFD676}"/>
          </ac:picMkLst>
        </pc:picChg>
      </pc:sldChg>
      <pc:sldChg chg="addSp delSp modSp mod delAnim modAnim">
        <pc:chgData name="Mohamed Radwan" userId="4bcaa16d27b46600" providerId="LiveId" clId="{883280E0-61E4-4120-A91E-D3E1D71D0F41}" dt="2020-07-05T14:50:37.884" v="641" actId="179"/>
        <pc:sldMkLst>
          <pc:docMk/>
          <pc:sldMk cId="799203680" sldId="2076137363"/>
        </pc:sldMkLst>
        <pc:spChg chg="mod">
          <ac:chgData name="Mohamed Radwan" userId="4bcaa16d27b46600" providerId="LiveId" clId="{883280E0-61E4-4120-A91E-D3E1D71D0F41}" dt="2020-07-05T14:47:40.946" v="630" actId="20577"/>
          <ac:spMkLst>
            <pc:docMk/>
            <pc:sldMk cId="799203680" sldId="2076137363"/>
            <ac:spMk id="19" creationId="{2E41308A-A05D-E843-A275-12F0F924D037}"/>
          </ac:spMkLst>
        </pc:spChg>
        <pc:spChg chg="mod">
          <ac:chgData name="Mohamed Radwan" userId="4bcaa16d27b46600" providerId="LiveId" clId="{883280E0-61E4-4120-A91E-D3E1D71D0F41}" dt="2020-07-05T14:50:20.868" v="638"/>
          <ac:spMkLst>
            <pc:docMk/>
            <pc:sldMk cId="799203680" sldId="2076137363"/>
            <ac:spMk id="22" creationId="{BD340DCF-DF17-4F62-A624-A6951DD3F484}"/>
          </ac:spMkLst>
        </pc:spChg>
        <pc:spChg chg="mod">
          <ac:chgData name="Mohamed Radwan" userId="4bcaa16d27b46600" providerId="LiveId" clId="{883280E0-61E4-4120-A91E-D3E1D71D0F41}" dt="2020-07-05T14:50:37.884" v="641" actId="179"/>
          <ac:spMkLst>
            <pc:docMk/>
            <pc:sldMk cId="799203680" sldId="2076137363"/>
            <ac:spMk id="23" creationId="{69670D76-9EE2-42BC-B892-FDE804F4F10F}"/>
          </ac:spMkLst>
        </pc:spChg>
        <pc:grpChg chg="del">
          <ac:chgData name="Mohamed Radwan" userId="4bcaa16d27b46600" providerId="LiveId" clId="{883280E0-61E4-4120-A91E-D3E1D71D0F41}" dt="2020-07-05T14:47:19.185" v="629" actId="478"/>
          <ac:grpSpMkLst>
            <pc:docMk/>
            <pc:sldMk cId="799203680" sldId="2076137363"/>
            <ac:grpSpMk id="6" creationId="{9BADDA7B-D456-4CBD-96B8-5BA7FD00821C}"/>
          </ac:grpSpMkLst>
        </pc:grpChg>
        <pc:grpChg chg="del">
          <ac:chgData name="Mohamed Radwan" userId="4bcaa16d27b46600" providerId="LiveId" clId="{883280E0-61E4-4120-A91E-D3E1D71D0F41}" dt="2020-07-05T14:47:19.185" v="629" actId="478"/>
          <ac:grpSpMkLst>
            <pc:docMk/>
            <pc:sldMk cId="799203680" sldId="2076137363"/>
            <ac:grpSpMk id="13" creationId="{CFED14B2-4E8C-40DC-AEC3-6D88F08B44D3}"/>
          </ac:grpSpMkLst>
        </pc:grpChg>
        <pc:grpChg chg="del">
          <ac:chgData name="Mohamed Radwan" userId="4bcaa16d27b46600" providerId="LiveId" clId="{883280E0-61E4-4120-A91E-D3E1D71D0F41}" dt="2020-07-05T14:47:19.185" v="629" actId="478"/>
          <ac:grpSpMkLst>
            <pc:docMk/>
            <pc:sldMk cId="799203680" sldId="2076137363"/>
            <ac:grpSpMk id="17" creationId="{947AE285-8549-40E3-A8CC-8C973B61CD10}"/>
          </ac:grpSpMkLst>
        </pc:grpChg>
        <pc:grpChg chg="add mod">
          <ac:chgData name="Mohamed Radwan" userId="4bcaa16d27b46600" providerId="LiveId" clId="{883280E0-61E4-4120-A91E-D3E1D71D0F41}" dt="2020-07-05T14:50:20.868" v="638"/>
          <ac:grpSpMkLst>
            <pc:docMk/>
            <pc:sldMk cId="799203680" sldId="2076137363"/>
            <ac:grpSpMk id="21" creationId="{7D74338B-3EEB-4F17-9F42-084AB4288BBB}"/>
          </ac:grpSpMkLst>
        </pc:grpChg>
      </pc:sldChg>
      <pc:sldChg chg="addSp delSp modSp mod">
        <pc:chgData name="Mohamed Radwan" userId="4bcaa16d27b46600" providerId="LiveId" clId="{883280E0-61E4-4120-A91E-D3E1D71D0F41}" dt="2020-07-05T14:53:42.145" v="658" actId="1076"/>
        <pc:sldMkLst>
          <pc:docMk/>
          <pc:sldMk cId="3559509677" sldId="2076137364"/>
        </pc:sldMkLst>
        <pc:spChg chg="mod">
          <ac:chgData name="Mohamed Radwan" userId="4bcaa16d27b46600" providerId="LiveId" clId="{883280E0-61E4-4120-A91E-D3E1D71D0F41}" dt="2020-07-05T14:51:31.312" v="642" actId="20577"/>
          <ac:spMkLst>
            <pc:docMk/>
            <pc:sldMk cId="3559509677" sldId="2076137364"/>
            <ac:spMk id="2" creationId="{00000000-0000-0000-0000-000000000000}"/>
          </ac:spMkLst>
        </pc:spChg>
        <pc:spChg chg="mod">
          <ac:chgData name="Mohamed Radwan" userId="4bcaa16d27b46600" providerId="LiveId" clId="{883280E0-61E4-4120-A91E-D3E1D71D0F41}" dt="2020-07-05T14:53:42.145" v="658" actId="1076"/>
          <ac:spMkLst>
            <pc:docMk/>
            <pc:sldMk cId="3559509677" sldId="2076137364"/>
            <ac:spMk id="26" creationId="{77557EE4-F19F-47C7-942E-D1B16A331977}"/>
          </ac:spMkLst>
        </pc:spChg>
        <pc:grpChg chg="del">
          <ac:chgData name="Mohamed Radwan" userId="4bcaa16d27b46600" providerId="LiveId" clId="{883280E0-61E4-4120-A91E-D3E1D71D0F41}" dt="2020-07-05T14:53:18.754" v="652" actId="478"/>
          <ac:grpSpMkLst>
            <pc:docMk/>
            <pc:sldMk cId="3559509677" sldId="2076137364"/>
            <ac:grpSpMk id="4" creationId="{415DDDE8-973E-4333-89F2-0ECE96F5E2B7}"/>
          </ac:grpSpMkLst>
        </pc:grpChg>
        <pc:picChg chg="del">
          <ac:chgData name="Mohamed Radwan" userId="4bcaa16d27b46600" providerId="LiveId" clId="{883280E0-61E4-4120-A91E-D3E1D71D0F41}" dt="2020-07-05T14:53:18.754" v="652" actId="478"/>
          <ac:picMkLst>
            <pc:docMk/>
            <pc:sldMk cId="3559509677" sldId="2076137364"/>
            <ac:picMk id="6" creationId="{CC41D5E6-6212-4BE3-A566-89CBA7DD68E4}"/>
          </ac:picMkLst>
        </pc:picChg>
        <pc:picChg chg="add mod">
          <ac:chgData name="Mohamed Radwan" userId="4bcaa16d27b46600" providerId="LiveId" clId="{883280E0-61E4-4120-A91E-D3E1D71D0F41}" dt="2020-07-05T14:53:23.362" v="654" actId="1076"/>
          <ac:picMkLst>
            <pc:docMk/>
            <pc:sldMk cId="3559509677" sldId="2076137364"/>
            <ac:picMk id="9" creationId="{E4CA9346-82EF-410E-A516-A3B222ECEE84}"/>
          </ac:picMkLst>
        </pc:picChg>
      </pc:sldChg>
      <pc:sldChg chg="del">
        <pc:chgData name="Mohamed Radwan" userId="4bcaa16d27b46600" providerId="LiveId" clId="{883280E0-61E4-4120-A91E-D3E1D71D0F41}" dt="2020-07-05T14:52:25.860" v="647" actId="2696"/>
        <pc:sldMkLst>
          <pc:docMk/>
          <pc:sldMk cId="208131784" sldId="2076137365"/>
        </pc:sldMkLst>
      </pc:sldChg>
      <pc:sldChg chg="modSp mod">
        <pc:chgData name="Mohamed Radwan" userId="4bcaa16d27b46600" providerId="LiveId" clId="{883280E0-61E4-4120-A91E-D3E1D71D0F41}" dt="2020-07-05T15:12:58.755" v="711" actId="20577"/>
        <pc:sldMkLst>
          <pc:docMk/>
          <pc:sldMk cId="2171632197" sldId="2076137365"/>
        </pc:sldMkLst>
        <pc:spChg chg="mod">
          <ac:chgData name="Mohamed Radwan" userId="4bcaa16d27b46600" providerId="LiveId" clId="{883280E0-61E4-4120-A91E-D3E1D71D0F41}" dt="2020-07-05T15:12:58.755" v="711" actId="20577"/>
          <ac:spMkLst>
            <pc:docMk/>
            <pc:sldMk cId="2171632197" sldId="2076137365"/>
            <ac:spMk id="2" creationId="{00000000-0000-0000-0000-000000000000}"/>
          </ac:spMkLst>
        </pc:spChg>
        <pc:spChg chg="mod">
          <ac:chgData name="Mohamed Radwan" userId="4bcaa16d27b46600" providerId="LiveId" clId="{883280E0-61E4-4120-A91E-D3E1D71D0F41}" dt="2020-07-05T14:54:13.518" v="668" actId="1076"/>
          <ac:spMkLst>
            <pc:docMk/>
            <pc:sldMk cId="2171632197" sldId="2076137365"/>
            <ac:spMk id="26" creationId="{77557EE4-F19F-47C7-942E-D1B16A331977}"/>
          </ac:spMkLst>
        </pc:spChg>
        <pc:picChg chg="mod">
          <ac:chgData name="Mohamed Radwan" userId="4bcaa16d27b46600" providerId="LiveId" clId="{883280E0-61E4-4120-A91E-D3E1D71D0F41}" dt="2020-07-05T14:54:08.131" v="667" actId="1036"/>
          <ac:picMkLst>
            <pc:docMk/>
            <pc:sldMk cId="2171632197" sldId="2076137365"/>
            <ac:picMk id="9" creationId="{F60B6905-E1F9-4ACD-BE71-AFE0CAC9FA5D}"/>
          </ac:picMkLst>
        </pc:picChg>
        <pc:picChg chg="mod">
          <ac:chgData name="Mohamed Radwan" userId="4bcaa16d27b46600" providerId="LiveId" clId="{883280E0-61E4-4120-A91E-D3E1D71D0F41}" dt="2020-07-05T14:54:08.131" v="667" actId="1036"/>
          <ac:picMkLst>
            <pc:docMk/>
            <pc:sldMk cId="2171632197" sldId="2076137365"/>
            <ac:picMk id="1026" creationId="{C4E08963-418D-4679-BF76-3BF9A5CDC296}"/>
          </ac:picMkLst>
        </pc:picChg>
      </pc:sldChg>
      <pc:sldChg chg="modSp mod ord">
        <pc:chgData name="Mohamed Radwan" userId="4bcaa16d27b46600" providerId="LiveId" clId="{883280E0-61E4-4120-A91E-D3E1D71D0F41}" dt="2020-07-05T15:12:43.487" v="710"/>
        <pc:sldMkLst>
          <pc:docMk/>
          <pc:sldMk cId="1706800651" sldId="2076137366"/>
        </pc:sldMkLst>
        <pc:spChg chg="mod">
          <ac:chgData name="Mohamed Radwan" userId="4bcaa16d27b46600" providerId="LiveId" clId="{883280E0-61E4-4120-A91E-D3E1D71D0F41}" dt="2020-07-05T15:12:38.047" v="709" actId="20577"/>
          <ac:spMkLst>
            <pc:docMk/>
            <pc:sldMk cId="1706800651" sldId="2076137366"/>
            <ac:spMk id="2" creationId="{00000000-0000-0000-0000-000000000000}"/>
          </ac:spMkLst>
        </pc:spChg>
        <pc:spChg chg="mod">
          <ac:chgData name="Mohamed Radwan" userId="4bcaa16d27b46600" providerId="LiveId" clId="{883280E0-61E4-4120-A91E-D3E1D71D0F41}" dt="2020-07-05T15:12:43.487" v="710"/>
          <ac:spMkLst>
            <pc:docMk/>
            <pc:sldMk cId="1706800651" sldId="2076137366"/>
            <ac:spMk id="26" creationId="{77557EE4-F19F-47C7-942E-D1B16A331977}"/>
          </ac:spMkLst>
        </pc:spChg>
        <pc:picChg chg="mod">
          <ac:chgData name="Mohamed Radwan" userId="4bcaa16d27b46600" providerId="LiveId" clId="{883280E0-61E4-4120-A91E-D3E1D71D0F41}" dt="2020-07-05T14:58:20.928" v="680" actId="14826"/>
          <ac:picMkLst>
            <pc:docMk/>
            <pc:sldMk cId="1706800651" sldId="2076137366"/>
            <ac:picMk id="9" creationId="{E4CA9346-82EF-410E-A516-A3B222ECEE84}"/>
          </ac:picMkLst>
        </pc:picChg>
      </pc:sldChg>
      <pc:sldChg chg="modSp mod ord">
        <pc:chgData name="Mohamed Radwan" userId="4bcaa16d27b46600" providerId="LiveId" clId="{883280E0-61E4-4120-A91E-D3E1D71D0F41}" dt="2020-07-05T15:12:22.729" v="708"/>
        <pc:sldMkLst>
          <pc:docMk/>
          <pc:sldMk cId="655314594" sldId="2076137367"/>
        </pc:sldMkLst>
        <pc:spChg chg="mod">
          <ac:chgData name="Mohamed Radwan" userId="4bcaa16d27b46600" providerId="LiveId" clId="{883280E0-61E4-4120-A91E-D3E1D71D0F41}" dt="2020-07-05T15:12:04.961" v="707" actId="20577"/>
          <ac:spMkLst>
            <pc:docMk/>
            <pc:sldMk cId="655314594" sldId="2076137367"/>
            <ac:spMk id="2" creationId="{00000000-0000-0000-0000-000000000000}"/>
          </ac:spMkLst>
        </pc:spChg>
        <pc:spChg chg="mod">
          <ac:chgData name="Mohamed Radwan" userId="4bcaa16d27b46600" providerId="LiveId" clId="{883280E0-61E4-4120-A91E-D3E1D71D0F41}" dt="2020-07-05T15:12:22.729" v="708"/>
          <ac:spMkLst>
            <pc:docMk/>
            <pc:sldMk cId="655314594" sldId="2076137367"/>
            <ac:spMk id="26" creationId="{77557EE4-F19F-47C7-942E-D1B16A331977}"/>
          </ac:spMkLst>
        </pc:spChg>
        <pc:picChg chg="mod">
          <ac:chgData name="Mohamed Radwan" userId="4bcaa16d27b46600" providerId="LiveId" clId="{883280E0-61E4-4120-A91E-D3E1D71D0F41}" dt="2020-07-05T14:58:28.616" v="681" actId="14826"/>
          <ac:picMkLst>
            <pc:docMk/>
            <pc:sldMk cId="655314594" sldId="2076137367"/>
            <ac:picMk id="9" creationId="{F60B6905-E1F9-4ACD-BE71-AFE0CAC9FA5D}"/>
          </ac:picMkLst>
        </pc:picChg>
        <pc:picChg chg="mod">
          <ac:chgData name="Mohamed Radwan" userId="4bcaa16d27b46600" providerId="LiveId" clId="{883280E0-61E4-4120-A91E-D3E1D71D0F41}" dt="2020-07-05T14:57:26.865" v="677" actId="1076"/>
          <ac:picMkLst>
            <pc:docMk/>
            <pc:sldMk cId="655314594" sldId="2076137367"/>
            <ac:picMk id="1026" creationId="{C4E08963-418D-4679-BF76-3BF9A5CDC296}"/>
          </ac:picMkLst>
        </pc:picChg>
      </pc:sldChg>
      <pc:sldChg chg="addSp delSp modSp mod ord">
        <pc:chgData name="Mohamed Radwan" userId="4bcaa16d27b46600" providerId="LiveId" clId="{883280E0-61E4-4120-A91E-D3E1D71D0F41}" dt="2020-07-05T14:58:09.854" v="679" actId="21"/>
        <pc:sldMkLst>
          <pc:docMk/>
          <pc:sldMk cId="2090565916" sldId="2076137368"/>
        </pc:sldMkLst>
        <pc:spChg chg="mod">
          <ac:chgData name="Mohamed Radwan" userId="4bcaa16d27b46600" providerId="LiveId" clId="{883280E0-61E4-4120-A91E-D3E1D71D0F41}" dt="2020-07-05T14:56:26.805" v="674"/>
          <ac:spMkLst>
            <pc:docMk/>
            <pc:sldMk cId="2090565916" sldId="2076137368"/>
            <ac:spMk id="19" creationId="{2E41308A-A05D-E843-A275-12F0F924D037}"/>
          </ac:spMkLst>
        </pc:spChg>
        <pc:spChg chg="mod">
          <ac:chgData name="Mohamed Radwan" userId="4bcaa16d27b46600" providerId="LiveId" clId="{883280E0-61E4-4120-A91E-D3E1D71D0F41}" dt="2020-07-05T14:56:32.831" v="675"/>
          <ac:spMkLst>
            <pc:docMk/>
            <pc:sldMk cId="2090565916" sldId="2076137368"/>
            <ac:spMk id="23" creationId="{69670D76-9EE2-42BC-B892-FDE804F4F10F}"/>
          </ac:spMkLst>
        </pc:spChg>
        <pc:picChg chg="add del mod">
          <ac:chgData name="Mohamed Radwan" userId="4bcaa16d27b46600" providerId="LiveId" clId="{883280E0-61E4-4120-A91E-D3E1D71D0F41}" dt="2020-07-05T14:58:09.854" v="679" actId="21"/>
          <ac:picMkLst>
            <pc:docMk/>
            <pc:sldMk cId="2090565916" sldId="2076137368"/>
            <ac:picMk id="3" creationId="{5CF74889-A842-419F-BDD4-42D491536C59}"/>
          </ac:picMkLst>
        </pc:picChg>
      </pc:sldChg>
      <pc:sldChg chg="modSp">
        <pc:chgData name="Mohamed Radwan" userId="4bcaa16d27b46600" providerId="LiveId" clId="{883280E0-61E4-4120-A91E-D3E1D71D0F41}" dt="2020-07-05T15:09:11.286" v="694"/>
        <pc:sldMkLst>
          <pc:docMk/>
          <pc:sldMk cId="249872494" sldId="2076137369"/>
        </pc:sldMkLst>
        <pc:spChg chg="mod">
          <ac:chgData name="Mohamed Radwan" userId="4bcaa16d27b46600" providerId="LiveId" clId="{883280E0-61E4-4120-A91E-D3E1D71D0F41}" dt="2020-07-05T15:09:06.095" v="693"/>
          <ac:spMkLst>
            <pc:docMk/>
            <pc:sldMk cId="249872494" sldId="2076137369"/>
            <ac:spMk id="19" creationId="{2E41308A-A05D-E843-A275-12F0F924D037}"/>
          </ac:spMkLst>
        </pc:spChg>
        <pc:spChg chg="mod">
          <ac:chgData name="Mohamed Radwan" userId="4bcaa16d27b46600" providerId="LiveId" clId="{883280E0-61E4-4120-A91E-D3E1D71D0F41}" dt="2020-07-05T15:09:11.286" v="694"/>
          <ac:spMkLst>
            <pc:docMk/>
            <pc:sldMk cId="249872494" sldId="2076137369"/>
            <ac:spMk id="23" creationId="{69670D76-9EE2-42BC-B892-FDE804F4F10F}"/>
          </ac:spMkLst>
        </pc:spChg>
      </pc:sldChg>
      <pc:sldChg chg="del">
        <pc:chgData name="Mohamed Radwan" userId="4bcaa16d27b46600" providerId="LiveId" clId="{883280E0-61E4-4120-A91E-D3E1D71D0F41}" dt="2020-07-05T15:08:29.750" v="692" actId="2696"/>
        <pc:sldMkLst>
          <pc:docMk/>
          <pc:sldMk cId="2090725890" sldId="2076137369"/>
        </pc:sldMkLst>
      </pc:sldChg>
      <pc:sldChg chg="del">
        <pc:chgData name="Mohamed Radwan" userId="4bcaa16d27b46600" providerId="LiveId" clId="{883280E0-61E4-4120-A91E-D3E1D71D0F41}" dt="2020-07-05T15:08:29.750" v="692" actId="2696"/>
        <pc:sldMkLst>
          <pc:docMk/>
          <pc:sldMk cId="1788304019" sldId="2076137370"/>
        </pc:sldMkLst>
      </pc:sldChg>
      <pc:sldChg chg="modSp mod">
        <pc:chgData name="Mohamed Radwan" userId="4bcaa16d27b46600" providerId="LiveId" clId="{883280E0-61E4-4120-A91E-D3E1D71D0F41}" dt="2020-07-05T15:10:30.112" v="704" actId="14826"/>
        <pc:sldMkLst>
          <pc:docMk/>
          <pc:sldMk cId="3319171466" sldId="2076137370"/>
        </pc:sldMkLst>
        <pc:spChg chg="mod">
          <ac:chgData name="Mohamed Radwan" userId="4bcaa16d27b46600" providerId="LiveId" clId="{883280E0-61E4-4120-A91E-D3E1D71D0F41}" dt="2020-07-05T15:10:12.415" v="702" actId="20577"/>
          <ac:spMkLst>
            <pc:docMk/>
            <pc:sldMk cId="3319171466" sldId="2076137370"/>
            <ac:spMk id="2" creationId="{00000000-0000-0000-0000-000000000000}"/>
          </ac:spMkLst>
        </pc:spChg>
        <pc:spChg chg="mod">
          <ac:chgData name="Mohamed Radwan" userId="4bcaa16d27b46600" providerId="LiveId" clId="{883280E0-61E4-4120-A91E-D3E1D71D0F41}" dt="2020-07-05T15:10:05.857" v="701" actId="14100"/>
          <ac:spMkLst>
            <pc:docMk/>
            <pc:sldMk cId="3319171466" sldId="2076137370"/>
            <ac:spMk id="26" creationId="{77557EE4-F19F-47C7-942E-D1B16A331977}"/>
          </ac:spMkLst>
        </pc:spChg>
        <pc:picChg chg="mod">
          <ac:chgData name="Mohamed Radwan" userId="4bcaa16d27b46600" providerId="LiveId" clId="{883280E0-61E4-4120-A91E-D3E1D71D0F41}" dt="2020-07-05T15:10:30.112" v="704" actId="14826"/>
          <ac:picMkLst>
            <pc:docMk/>
            <pc:sldMk cId="3319171466" sldId="2076137370"/>
            <ac:picMk id="9" creationId="{F60B6905-E1F9-4ACD-BE71-AFE0CAC9FA5D}"/>
          </ac:picMkLst>
        </pc:picChg>
      </pc:sldChg>
      <pc:sldChg chg="modSp mod">
        <pc:chgData name="Mohamed Radwan" userId="4bcaa16d27b46600" providerId="LiveId" clId="{883280E0-61E4-4120-A91E-D3E1D71D0F41}" dt="2020-07-05T15:10:25.186" v="703" actId="14826"/>
        <pc:sldMkLst>
          <pc:docMk/>
          <pc:sldMk cId="846556444" sldId="2076137371"/>
        </pc:sldMkLst>
        <pc:spChg chg="mod">
          <ac:chgData name="Mohamed Radwan" userId="4bcaa16d27b46600" providerId="LiveId" clId="{883280E0-61E4-4120-A91E-D3E1D71D0F41}" dt="2020-07-05T15:09:38.640" v="697" actId="20577"/>
          <ac:spMkLst>
            <pc:docMk/>
            <pc:sldMk cId="846556444" sldId="2076137371"/>
            <ac:spMk id="2" creationId="{00000000-0000-0000-0000-000000000000}"/>
          </ac:spMkLst>
        </pc:spChg>
        <pc:spChg chg="mod">
          <ac:chgData name="Mohamed Radwan" userId="4bcaa16d27b46600" providerId="LiveId" clId="{883280E0-61E4-4120-A91E-D3E1D71D0F41}" dt="2020-07-05T15:09:49.540" v="699" actId="1076"/>
          <ac:spMkLst>
            <pc:docMk/>
            <pc:sldMk cId="846556444" sldId="2076137371"/>
            <ac:spMk id="26" creationId="{77557EE4-F19F-47C7-942E-D1B16A331977}"/>
          </ac:spMkLst>
        </pc:spChg>
        <pc:picChg chg="mod">
          <ac:chgData name="Mohamed Radwan" userId="4bcaa16d27b46600" providerId="LiveId" clId="{883280E0-61E4-4120-A91E-D3E1D71D0F41}" dt="2020-07-05T15:10:25.186" v="703" actId="14826"/>
          <ac:picMkLst>
            <pc:docMk/>
            <pc:sldMk cId="846556444" sldId="2076137371"/>
            <ac:picMk id="9" creationId="{E4CA9346-82EF-410E-A516-A3B222ECEE84}"/>
          </ac:picMkLst>
        </pc:picChg>
      </pc:sldChg>
      <pc:sldChg chg="del">
        <pc:chgData name="Mohamed Radwan" userId="4bcaa16d27b46600" providerId="LiveId" clId="{883280E0-61E4-4120-A91E-D3E1D71D0F41}" dt="2020-07-05T15:08:29.750" v="692" actId="2696"/>
        <pc:sldMkLst>
          <pc:docMk/>
          <pc:sldMk cId="1645383222" sldId="2076137371"/>
        </pc:sldMkLst>
      </pc:sldChg>
      <pc:sldChg chg="add del">
        <pc:chgData name="Mohamed Radwan" userId="4bcaa16d27b46600" providerId="LiveId" clId="{883280E0-61E4-4120-A91E-D3E1D71D0F41}" dt="2020-07-05T15:38:04.461" v="881" actId="47"/>
        <pc:sldMkLst>
          <pc:docMk/>
          <pc:sldMk cId="2760353794" sldId="2076137372"/>
        </pc:sldMkLst>
      </pc:sldChg>
      <pc:sldChg chg="delSp modSp add mod delAnim">
        <pc:chgData name="Mohamed Radwan" userId="4bcaa16d27b46600" providerId="LiveId" clId="{883280E0-61E4-4120-A91E-D3E1D71D0F41}" dt="2020-07-10T16:17:58.243" v="971" actId="255"/>
        <pc:sldMkLst>
          <pc:docMk/>
          <pc:sldMk cId="787329017" sldId="2076137373"/>
        </pc:sldMkLst>
        <pc:spChg chg="mod">
          <ac:chgData name="Mohamed Radwan" userId="4bcaa16d27b46600" providerId="LiveId" clId="{883280E0-61E4-4120-A91E-D3E1D71D0F41}" dt="2020-07-10T16:17:58.243" v="971" actId="255"/>
          <ac:spMkLst>
            <pc:docMk/>
            <pc:sldMk cId="787329017" sldId="2076137373"/>
            <ac:spMk id="2" creationId="{AAF12876-D394-44DD-ACFF-DA53207EA100}"/>
          </ac:spMkLst>
        </pc:spChg>
        <pc:spChg chg="del">
          <ac:chgData name="Mohamed Radwan" userId="4bcaa16d27b46600" providerId="LiveId" clId="{883280E0-61E4-4120-A91E-D3E1D71D0F41}" dt="2020-07-05T15:32:46.509" v="735" actId="478"/>
          <ac:spMkLst>
            <pc:docMk/>
            <pc:sldMk cId="787329017" sldId="2076137373"/>
            <ac:spMk id="4" creationId="{13A1A4D4-BEB3-45E4-BC4A-DC437167B6D7}"/>
          </ac:spMkLst>
        </pc:spChg>
      </pc:sldChg>
      <pc:sldChg chg="modSp add mod">
        <pc:chgData name="Mohamed Radwan" userId="4bcaa16d27b46600" providerId="LiveId" clId="{883280E0-61E4-4120-A91E-D3E1D71D0F41}" dt="2020-07-10T16:18:39.040" v="979" actId="20577"/>
        <pc:sldMkLst>
          <pc:docMk/>
          <pc:sldMk cId="1165093770" sldId="2076137374"/>
        </pc:sldMkLst>
        <pc:spChg chg="mod">
          <ac:chgData name="Mohamed Radwan" userId="4bcaa16d27b46600" providerId="LiveId" clId="{883280E0-61E4-4120-A91E-D3E1D71D0F41}" dt="2020-07-10T16:18:39.040" v="979" actId="20577"/>
          <ac:spMkLst>
            <pc:docMk/>
            <pc:sldMk cId="1165093770" sldId="2076137374"/>
            <ac:spMk id="2" creationId="{AAF12876-D394-44DD-ACFF-DA53207EA100}"/>
          </ac:spMkLst>
        </pc:spChg>
      </pc:sldChg>
      <pc:sldChg chg="modSp add mod">
        <pc:chgData name="Mohamed Radwan" userId="4bcaa16d27b46600" providerId="LiveId" clId="{883280E0-61E4-4120-A91E-D3E1D71D0F41}" dt="2020-07-10T16:19:05.874" v="982" actId="11"/>
        <pc:sldMkLst>
          <pc:docMk/>
          <pc:sldMk cId="203201802" sldId="2076137375"/>
        </pc:sldMkLst>
        <pc:spChg chg="mod">
          <ac:chgData name="Mohamed Radwan" userId="4bcaa16d27b46600" providerId="LiveId" clId="{883280E0-61E4-4120-A91E-D3E1D71D0F41}" dt="2020-07-10T16:19:05.874" v="982" actId="11"/>
          <ac:spMkLst>
            <pc:docMk/>
            <pc:sldMk cId="203201802" sldId="2076137375"/>
            <ac:spMk id="2" creationId="{AAF12876-D394-44DD-ACFF-DA53207EA100}"/>
          </ac:spMkLst>
        </pc:spChg>
      </pc:sldChg>
      <pc:sldChg chg="addSp delSp modSp mod">
        <pc:chgData name="Mohamed Radwan" userId="4bcaa16d27b46600" providerId="LiveId" clId="{883280E0-61E4-4120-A91E-D3E1D71D0F41}" dt="2020-07-09T00:29:36.766" v="906"/>
        <pc:sldMkLst>
          <pc:docMk/>
          <pc:sldMk cId="1151741045" sldId="2076137376"/>
        </pc:sldMkLst>
        <pc:spChg chg="mod">
          <ac:chgData name="Mohamed Radwan" userId="4bcaa16d27b46600" providerId="LiveId" clId="{883280E0-61E4-4120-A91E-D3E1D71D0F41}" dt="2020-07-09T00:28:23.278" v="899" actId="20577"/>
          <ac:spMkLst>
            <pc:docMk/>
            <pc:sldMk cId="1151741045" sldId="2076137376"/>
            <ac:spMk id="2" creationId="{00000000-0000-0000-0000-000000000000}"/>
          </ac:spMkLst>
        </pc:spChg>
        <pc:spChg chg="mod">
          <ac:chgData name="Mohamed Radwan" userId="4bcaa16d27b46600" providerId="LiveId" clId="{883280E0-61E4-4120-A91E-D3E1D71D0F41}" dt="2020-07-09T00:28:41.604" v="901" actId="1076"/>
          <ac:spMkLst>
            <pc:docMk/>
            <pc:sldMk cId="1151741045" sldId="2076137376"/>
            <ac:spMk id="26" creationId="{77557EE4-F19F-47C7-942E-D1B16A331977}"/>
          </ac:spMkLst>
        </pc:spChg>
        <pc:picChg chg="add del">
          <ac:chgData name="Mohamed Radwan" userId="4bcaa16d27b46600" providerId="LiveId" clId="{883280E0-61E4-4120-A91E-D3E1D71D0F41}" dt="2020-07-09T00:29:24.174" v="903" actId="21"/>
          <ac:picMkLst>
            <pc:docMk/>
            <pc:sldMk cId="1151741045" sldId="2076137376"/>
            <ac:picMk id="3" creationId="{82EB37F5-67D1-4448-87CF-4F636A993D0F}"/>
          </ac:picMkLst>
        </pc:picChg>
        <pc:picChg chg="mod">
          <ac:chgData name="Mohamed Radwan" userId="4bcaa16d27b46600" providerId="LiveId" clId="{883280E0-61E4-4120-A91E-D3E1D71D0F41}" dt="2020-07-09T00:29:36.766" v="906"/>
          <ac:picMkLst>
            <pc:docMk/>
            <pc:sldMk cId="1151741045" sldId="2076137376"/>
            <ac:picMk id="1026" creationId="{C4E08963-418D-4679-BF76-3BF9A5CDC296}"/>
          </ac:picMkLst>
        </pc:picChg>
      </pc:sldChg>
    </pc:docChg>
  </pc:docChgLst>
  <pc:docChgLst>
    <pc:chgData name="Mohamed Radwan" userId="4bcaa16d27b46600" providerId="LiveId" clId="{C07D4DB1-7BD2-4775-84A1-23B035FAC74F}"/>
    <pc:docChg chg="undo custSel addSld delSld modSld modSection">
      <pc:chgData name="Mohamed Radwan" userId="4bcaa16d27b46600" providerId="LiveId" clId="{C07D4DB1-7BD2-4775-84A1-23B035FAC74F}" dt="2020-06-22T08:02:40.155" v="245"/>
      <pc:docMkLst>
        <pc:docMk/>
      </pc:docMkLst>
      <pc:sldChg chg="modSp mod">
        <pc:chgData name="Mohamed Radwan" userId="4bcaa16d27b46600" providerId="LiveId" clId="{C07D4DB1-7BD2-4775-84A1-23B035FAC74F}" dt="2020-06-22T07:03:09.838" v="124" actId="465"/>
        <pc:sldMkLst>
          <pc:docMk/>
          <pc:sldMk cId="3478037385" sldId="2076136258"/>
        </pc:sldMkLst>
        <pc:spChg chg="mod">
          <ac:chgData name="Mohamed Radwan" userId="4bcaa16d27b46600" providerId="LiveId" clId="{C07D4DB1-7BD2-4775-84A1-23B035FAC74F}" dt="2020-06-22T07:03:09.838" v="124" actId="465"/>
          <ac:spMkLst>
            <pc:docMk/>
            <pc:sldMk cId="3478037385" sldId="2076136258"/>
            <ac:spMk id="8" creationId="{BB0904FD-6E29-4855-B88E-FF0FC0D63106}"/>
          </ac:spMkLst>
        </pc:spChg>
        <pc:spChg chg="mod">
          <ac:chgData name="Mohamed Radwan" userId="4bcaa16d27b46600" providerId="LiveId" clId="{C07D4DB1-7BD2-4775-84A1-23B035FAC74F}" dt="2020-06-22T07:03:09.838" v="124" actId="465"/>
          <ac:spMkLst>
            <pc:docMk/>
            <pc:sldMk cId="3478037385" sldId="2076136258"/>
            <ac:spMk id="10" creationId="{0F8F268D-EB74-454B-894F-4F10D1B40CA9}"/>
          </ac:spMkLst>
        </pc:spChg>
        <pc:spChg chg="mod">
          <ac:chgData name="Mohamed Radwan" userId="4bcaa16d27b46600" providerId="LiveId" clId="{C07D4DB1-7BD2-4775-84A1-23B035FAC74F}" dt="2020-06-22T07:03:09.838" v="124" actId="465"/>
          <ac:spMkLst>
            <pc:docMk/>
            <pc:sldMk cId="3478037385" sldId="2076136258"/>
            <ac:spMk id="13" creationId="{81DD0A54-63EE-6E48-AE4B-B4434975105E}"/>
          </ac:spMkLst>
        </pc:spChg>
        <pc:spChg chg="mod">
          <ac:chgData name="Mohamed Radwan" userId="4bcaa16d27b46600" providerId="LiveId" clId="{C07D4DB1-7BD2-4775-84A1-23B035FAC74F}" dt="2020-06-22T07:03:09.838" v="124" actId="465"/>
          <ac:spMkLst>
            <pc:docMk/>
            <pc:sldMk cId="3478037385" sldId="2076136258"/>
            <ac:spMk id="14" creationId="{7417E17C-90B4-E14A-80B6-6958320DFCED}"/>
          </ac:spMkLst>
        </pc:spChg>
        <pc:spChg chg="mod">
          <ac:chgData name="Mohamed Radwan" userId="4bcaa16d27b46600" providerId="LiveId" clId="{C07D4DB1-7BD2-4775-84A1-23B035FAC74F}" dt="2020-06-22T07:03:09.838" v="124" actId="465"/>
          <ac:spMkLst>
            <pc:docMk/>
            <pc:sldMk cId="3478037385" sldId="2076136258"/>
            <ac:spMk id="21" creationId="{1E202150-F634-4F89-B4C4-62395DE419DC}"/>
          </ac:spMkLst>
        </pc:spChg>
        <pc:spChg chg="mod">
          <ac:chgData name="Mohamed Radwan" userId="4bcaa16d27b46600" providerId="LiveId" clId="{C07D4DB1-7BD2-4775-84A1-23B035FAC74F}" dt="2020-06-22T07:03:09.838" v="124" actId="465"/>
          <ac:spMkLst>
            <pc:docMk/>
            <pc:sldMk cId="3478037385" sldId="2076136258"/>
            <ac:spMk id="22" creationId="{01B61CCB-D20B-4215-859D-7A93B62A81DC}"/>
          </ac:spMkLst>
        </pc:spChg>
        <pc:spChg chg="mod">
          <ac:chgData name="Mohamed Radwan" userId="4bcaa16d27b46600" providerId="LiveId" clId="{C07D4DB1-7BD2-4775-84A1-23B035FAC74F}" dt="2020-06-22T07:03:09.838" v="124" actId="465"/>
          <ac:spMkLst>
            <pc:docMk/>
            <pc:sldMk cId="3478037385" sldId="2076136258"/>
            <ac:spMk id="24" creationId="{0280134F-7FC3-47ED-B943-91E97D8DDD5E}"/>
          </ac:spMkLst>
        </pc:spChg>
        <pc:spChg chg="mod">
          <ac:chgData name="Mohamed Radwan" userId="4bcaa16d27b46600" providerId="LiveId" clId="{C07D4DB1-7BD2-4775-84A1-23B035FAC74F}" dt="2020-06-22T07:03:09.838" v="124" actId="465"/>
          <ac:spMkLst>
            <pc:docMk/>
            <pc:sldMk cId="3478037385" sldId="2076136258"/>
            <ac:spMk id="25" creationId="{7C73EE42-138A-4074-8952-CC8A252235D9}"/>
          </ac:spMkLst>
        </pc:spChg>
        <pc:grpChg chg="mod">
          <ac:chgData name="Mohamed Radwan" userId="4bcaa16d27b46600" providerId="LiveId" clId="{C07D4DB1-7BD2-4775-84A1-23B035FAC74F}" dt="2020-06-22T07:03:09.838" v="124" actId="465"/>
          <ac:grpSpMkLst>
            <pc:docMk/>
            <pc:sldMk cId="3478037385" sldId="2076136258"/>
            <ac:grpSpMk id="3" creationId="{522A5FD4-DC94-4A95-B08C-D167603D7E8C}"/>
          </ac:grpSpMkLst>
        </pc:grpChg>
        <pc:grpChg chg="mod">
          <ac:chgData name="Mohamed Radwan" userId="4bcaa16d27b46600" providerId="LiveId" clId="{C07D4DB1-7BD2-4775-84A1-23B035FAC74F}" dt="2020-06-22T07:03:09.838" v="124" actId="465"/>
          <ac:grpSpMkLst>
            <pc:docMk/>
            <pc:sldMk cId="3478037385" sldId="2076136258"/>
            <ac:grpSpMk id="4" creationId="{4B67F629-77DB-4E10-BAB2-3F143FBB7E0E}"/>
          </ac:grpSpMkLst>
        </pc:grpChg>
        <pc:grpChg chg="mod">
          <ac:chgData name="Mohamed Radwan" userId="4bcaa16d27b46600" providerId="LiveId" clId="{C07D4DB1-7BD2-4775-84A1-23B035FAC74F}" dt="2020-06-22T07:03:09.838" v="124" actId="465"/>
          <ac:grpSpMkLst>
            <pc:docMk/>
            <pc:sldMk cId="3478037385" sldId="2076136258"/>
            <ac:grpSpMk id="7" creationId="{41BA22D6-7DA1-49D6-821E-F4446D56F2FB}"/>
          </ac:grpSpMkLst>
        </pc:grpChg>
        <pc:grpChg chg="mod">
          <ac:chgData name="Mohamed Radwan" userId="4bcaa16d27b46600" providerId="LiveId" clId="{C07D4DB1-7BD2-4775-84A1-23B035FAC74F}" dt="2020-06-22T07:03:09.838" v="124" actId="465"/>
          <ac:grpSpMkLst>
            <pc:docMk/>
            <pc:sldMk cId="3478037385" sldId="2076136258"/>
            <ac:grpSpMk id="15" creationId="{FD8FD560-3DF4-4E3E-A1E3-06CC4724B1A9}"/>
          </ac:grpSpMkLst>
        </pc:grpChg>
        <pc:grpChg chg="mod">
          <ac:chgData name="Mohamed Radwan" userId="4bcaa16d27b46600" providerId="LiveId" clId="{C07D4DB1-7BD2-4775-84A1-23B035FAC74F}" dt="2020-06-22T07:03:09.838" v="124" actId="465"/>
          <ac:grpSpMkLst>
            <pc:docMk/>
            <pc:sldMk cId="3478037385" sldId="2076136258"/>
            <ac:grpSpMk id="20" creationId="{28B5C544-80B4-4A22-9238-26D5F228B560}"/>
          </ac:grpSpMkLst>
        </pc:grpChg>
        <pc:grpChg chg="mod">
          <ac:chgData name="Mohamed Radwan" userId="4bcaa16d27b46600" providerId="LiveId" clId="{C07D4DB1-7BD2-4775-84A1-23B035FAC74F}" dt="2020-06-22T07:03:09.838" v="124" actId="465"/>
          <ac:grpSpMkLst>
            <pc:docMk/>
            <pc:sldMk cId="3478037385" sldId="2076136258"/>
            <ac:grpSpMk id="23" creationId="{B2D3C05F-B06F-470C-9A26-3AE1CACDDC78}"/>
          </ac:grpSpMkLst>
        </pc:grpChg>
      </pc:sldChg>
      <pc:sldChg chg="modSp mod">
        <pc:chgData name="Mohamed Radwan" userId="4bcaa16d27b46600" providerId="LiveId" clId="{C07D4DB1-7BD2-4775-84A1-23B035FAC74F}" dt="2020-06-22T07:08:30.302" v="164" actId="465"/>
        <pc:sldMkLst>
          <pc:docMk/>
          <pc:sldMk cId="281149951" sldId="2076136263"/>
        </pc:sldMkLst>
        <pc:spChg chg="mod">
          <ac:chgData name="Mohamed Radwan" userId="4bcaa16d27b46600" providerId="LiveId" clId="{C07D4DB1-7BD2-4775-84A1-23B035FAC74F}" dt="2020-06-22T07:08:30.302" v="164" actId="465"/>
          <ac:spMkLst>
            <pc:docMk/>
            <pc:sldMk cId="281149951" sldId="2076136263"/>
            <ac:spMk id="10" creationId="{D641B242-28C8-4EC4-B90E-12A915887C78}"/>
          </ac:spMkLst>
        </pc:spChg>
        <pc:spChg chg="mod">
          <ac:chgData name="Mohamed Radwan" userId="4bcaa16d27b46600" providerId="LiveId" clId="{C07D4DB1-7BD2-4775-84A1-23B035FAC74F}" dt="2020-06-22T07:07:01.229" v="149" actId="20577"/>
          <ac:spMkLst>
            <pc:docMk/>
            <pc:sldMk cId="281149951" sldId="2076136263"/>
            <ac:spMk id="12" creationId="{3E23FB4F-DC83-4C11-8EA3-E69CBF7143D0}"/>
          </ac:spMkLst>
        </pc:spChg>
        <pc:spChg chg="mod">
          <ac:chgData name="Mohamed Radwan" userId="4bcaa16d27b46600" providerId="LiveId" clId="{C07D4DB1-7BD2-4775-84A1-23B035FAC74F}" dt="2020-06-22T07:08:30.302" v="164" actId="465"/>
          <ac:spMkLst>
            <pc:docMk/>
            <pc:sldMk cId="281149951" sldId="2076136263"/>
            <ac:spMk id="13" creationId="{81DD0A54-63EE-6E48-AE4B-B4434975105E}"/>
          </ac:spMkLst>
        </pc:spChg>
        <pc:spChg chg="mod">
          <ac:chgData name="Mohamed Radwan" userId="4bcaa16d27b46600" providerId="LiveId" clId="{C07D4DB1-7BD2-4775-84A1-23B035FAC74F}" dt="2020-06-22T07:08:30.302" v="164" actId="465"/>
          <ac:spMkLst>
            <pc:docMk/>
            <pc:sldMk cId="281149951" sldId="2076136263"/>
            <ac:spMk id="14" creationId="{7417E17C-90B4-E14A-80B6-6958320DFCED}"/>
          </ac:spMkLst>
        </pc:spChg>
        <pc:spChg chg="mod">
          <ac:chgData name="Mohamed Radwan" userId="4bcaa16d27b46600" providerId="LiveId" clId="{C07D4DB1-7BD2-4775-84A1-23B035FAC74F}" dt="2020-06-22T07:08:30.302" v="164" actId="465"/>
          <ac:spMkLst>
            <pc:docMk/>
            <pc:sldMk cId="281149951" sldId="2076136263"/>
            <ac:spMk id="16" creationId="{B5086A1D-C547-5341-A89A-EFF10392BC1A}"/>
          </ac:spMkLst>
        </pc:spChg>
        <pc:spChg chg="mod">
          <ac:chgData name="Mohamed Radwan" userId="4bcaa16d27b46600" providerId="LiveId" clId="{C07D4DB1-7BD2-4775-84A1-23B035FAC74F}" dt="2020-06-22T07:08:30.302" v="164" actId="465"/>
          <ac:spMkLst>
            <pc:docMk/>
            <pc:sldMk cId="281149951" sldId="2076136263"/>
            <ac:spMk id="18" creationId="{CC0AA08F-B77A-4A4E-A954-8B4890286CDE}"/>
          </ac:spMkLst>
        </pc:spChg>
        <pc:spChg chg="mod">
          <ac:chgData name="Mohamed Radwan" userId="4bcaa16d27b46600" providerId="LiveId" clId="{C07D4DB1-7BD2-4775-84A1-23B035FAC74F}" dt="2020-06-22T07:08:30.302" v="164" actId="465"/>
          <ac:spMkLst>
            <pc:docMk/>
            <pc:sldMk cId="281149951" sldId="2076136263"/>
            <ac:spMk id="19" creationId="{2E41308A-A05D-E843-A275-12F0F924D037}"/>
          </ac:spMkLst>
        </pc:spChg>
        <pc:spChg chg="mod">
          <ac:chgData name="Mohamed Radwan" userId="4bcaa16d27b46600" providerId="LiveId" clId="{C07D4DB1-7BD2-4775-84A1-23B035FAC74F}" dt="2020-06-22T07:08:30.302" v="164" actId="465"/>
          <ac:spMkLst>
            <pc:docMk/>
            <pc:sldMk cId="281149951" sldId="2076136263"/>
            <ac:spMk id="22" creationId="{93C9D1B8-4B96-43C1-B797-486605951D4C}"/>
          </ac:spMkLst>
        </pc:spChg>
        <pc:spChg chg="mod">
          <ac:chgData name="Mohamed Radwan" userId="4bcaa16d27b46600" providerId="LiveId" clId="{C07D4DB1-7BD2-4775-84A1-23B035FAC74F}" dt="2020-06-22T07:08:30.302" v="164" actId="465"/>
          <ac:spMkLst>
            <pc:docMk/>
            <pc:sldMk cId="281149951" sldId="2076136263"/>
            <ac:spMk id="23" creationId="{AC9BFBCA-DED0-4914-B362-7B45C754595B}"/>
          </ac:spMkLst>
        </pc:spChg>
        <pc:grpChg chg="mod">
          <ac:chgData name="Mohamed Radwan" userId="4bcaa16d27b46600" providerId="LiveId" clId="{C07D4DB1-7BD2-4775-84A1-23B035FAC74F}" dt="2020-06-22T07:08:30.302" v="164" actId="465"/>
          <ac:grpSpMkLst>
            <pc:docMk/>
            <pc:sldMk cId="281149951" sldId="2076136263"/>
            <ac:grpSpMk id="3" creationId="{0CBE78B7-1508-4DA7-B299-49A7A05A47A7}"/>
          </ac:grpSpMkLst>
        </pc:grpChg>
        <pc:grpChg chg="mod">
          <ac:chgData name="Mohamed Radwan" userId="4bcaa16d27b46600" providerId="LiveId" clId="{C07D4DB1-7BD2-4775-84A1-23B035FAC74F}" dt="2020-06-22T07:08:30.302" v="164" actId="465"/>
          <ac:grpSpMkLst>
            <pc:docMk/>
            <pc:sldMk cId="281149951" sldId="2076136263"/>
            <ac:grpSpMk id="4" creationId="{05451254-5912-4184-BA73-4E1D93B0BE14}"/>
          </ac:grpSpMkLst>
        </pc:grpChg>
        <pc:grpChg chg="mod">
          <ac:chgData name="Mohamed Radwan" userId="4bcaa16d27b46600" providerId="LiveId" clId="{C07D4DB1-7BD2-4775-84A1-23B035FAC74F}" dt="2020-06-22T07:08:30.302" v="164" actId="465"/>
          <ac:grpSpMkLst>
            <pc:docMk/>
            <pc:sldMk cId="281149951" sldId="2076136263"/>
            <ac:grpSpMk id="5" creationId="{21E0A17B-7ABE-42F6-8F02-646BAB3F02CD}"/>
          </ac:grpSpMkLst>
        </pc:grpChg>
        <pc:grpChg chg="mod">
          <ac:chgData name="Mohamed Radwan" userId="4bcaa16d27b46600" providerId="LiveId" clId="{C07D4DB1-7BD2-4775-84A1-23B035FAC74F}" dt="2020-06-22T07:08:30.302" v="164" actId="465"/>
          <ac:grpSpMkLst>
            <pc:docMk/>
            <pc:sldMk cId="281149951" sldId="2076136263"/>
            <ac:grpSpMk id="6" creationId="{DCF33AE6-3644-40DE-8378-9C06EB9810B4}"/>
          </ac:grpSpMkLst>
        </pc:grpChg>
        <pc:grpChg chg="mod">
          <ac:chgData name="Mohamed Radwan" userId="4bcaa16d27b46600" providerId="LiveId" clId="{C07D4DB1-7BD2-4775-84A1-23B035FAC74F}" dt="2020-06-22T07:08:30.302" v="164" actId="465"/>
          <ac:grpSpMkLst>
            <pc:docMk/>
            <pc:sldMk cId="281149951" sldId="2076136263"/>
            <ac:grpSpMk id="20" creationId="{49E2A1D9-378B-4318-B3D9-57D3F1FE0EA5}"/>
          </ac:grpSpMkLst>
        </pc:grpChg>
        <pc:grpChg chg="mod">
          <ac:chgData name="Mohamed Radwan" userId="4bcaa16d27b46600" providerId="LiveId" clId="{C07D4DB1-7BD2-4775-84A1-23B035FAC74F}" dt="2020-06-22T07:08:30.302" v="164" actId="465"/>
          <ac:grpSpMkLst>
            <pc:docMk/>
            <pc:sldMk cId="281149951" sldId="2076136263"/>
            <ac:grpSpMk id="21" creationId="{0CDC9CF1-3622-4DDF-A29E-30E55C0EDACB}"/>
          </ac:grpSpMkLst>
        </pc:grpChg>
      </pc:sldChg>
      <pc:sldChg chg="addSp delSp modSp">
        <pc:chgData name="Mohamed Radwan" userId="4bcaa16d27b46600" providerId="LiveId" clId="{C07D4DB1-7BD2-4775-84A1-23B035FAC74F}" dt="2020-06-22T07:50:05.121" v="219"/>
        <pc:sldMkLst>
          <pc:docMk/>
          <pc:sldMk cId="889914686" sldId="2076136408"/>
        </pc:sldMkLst>
        <pc:picChg chg="add del mod">
          <ac:chgData name="Mohamed Radwan" userId="4bcaa16d27b46600" providerId="LiveId" clId="{C07D4DB1-7BD2-4775-84A1-23B035FAC74F}" dt="2020-06-22T07:50:05.121" v="219"/>
          <ac:picMkLst>
            <pc:docMk/>
            <pc:sldMk cId="889914686" sldId="2076136408"/>
            <ac:picMk id="30" creationId="{B164C43A-1B65-4F37-A248-AF050A3D2A5F}"/>
          </ac:picMkLst>
        </pc:picChg>
      </pc:sldChg>
      <pc:sldChg chg="del">
        <pc:chgData name="Mohamed Radwan" userId="4bcaa16d27b46600" providerId="LiveId" clId="{C07D4DB1-7BD2-4775-84A1-23B035FAC74F}" dt="2020-06-22T06:41:27.227" v="65" actId="47"/>
        <pc:sldMkLst>
          <pc:docMk/>
          <pc:sldMk cId="3482553117" sldId="2076136438"/>
        </pc:sldMkLst>
      </pc:sldChg>
      <pc:sldChg chg="modSp">
        <pc:chgData name="Mohamed Radwan" userId="4bcaa16d27b46600" providerId="LiveId" clId="{C07D4DB1-7BD2-4775-84A1-23B035FAC74F}" dt="2020-06-22T08:02:40.155" v="245"/>
        <pc:sldMkLst>
          <pc:docMk/>
          <pc:sldMk cId="1783660715" sldId="2076136994"/>
        </pc:sldMkLst>
        <pc:spChg chg="mod">
          <ac:chgData name="Mohamed Radwan" userId="4bcaa16d27b46600" providerId="LiveId" clId="{C07D4DB1-7BD2-4775-84A1-23B035FAC74F}" dt="2020-06-22T08:02:40.155" v="245"/>
          <ac:spMkLst>
            <pc:docMk/>
            <pc:sldMk cId="1783660715" sldId="2076136994"/>
            <ac:spMk id="2" creationId="{AAF12876-D394-44DD-ACFF-DA53207EA100}"/>
          </ac:spMkLst>
        </pc:spChg>
      </pc:sldChg>
      <pc:sldChg chg="modSp">
        <pc:chgData name="Mohamed Radwan" userId="4bcaa16d27b46600" providerId="LiveId" clId="{C07D4DB1-7BD2-4775-84A1-23B035FAC74F}" dt="2020-06-22T06:57:46.882" v="98"/>
        <pc:sldMkLst>
          <pc:docMk/>
          <pc:sldMk cId="2145243592" sldId="2076137068"/>
        </pc:sldMkLst>
        <pc:spChg chg="mod">
          <ac:chgData name="Mohamed Radwan" userId="4bcaa16d27b46600" providerId="LiveId" clId="{C07D4DB1-7BD2-4775-84A1-23B035FAC74F}" dt="2020-06-22T06:57:46.882" v="98"/>
          <ac:spMkLst>
            <pc:docMk/>
            <pc:sldMk cId="2145243592" sldId="2076137068"/>
            <ac:spMk id="4" creationId="{C5C5C853-1963-40FF-87C9-C2B39F5D0A1C}"/>
          </ac:spMkLst>
        </pc:spChg>
      </pc:sldChg>
      <pc:sldChg chg="modSp">
        <pc:chgData name="Mohamed Radwan" userId="4bcaa16d27b46600" providerId="LiveId" clId="{C07D4DB1-7BD2-4775-84A1-23B035FAC74F}" dt="2020-06-22T07:02:11.592" v="115"/>
        <pc:sldMkLst>
          <pc:docMk/>
          <pc:sldMk cId="3672746109" sldId="2076137101"/>
        </pc:sldMkLst>
        <pc:spChg chg="mod">
          <ac:chgData name="Mohamed Radwan" userId="4bcaa16d27b46600" providerId="LiveId" clId="{C07D4DB1-7BD2-4775-84A1-23B035FAC74F}" dt="2020-06-22T07:02:11.592" v="115"/>
          <ac:spMkLst>
            <pc:docMk/>
            <pc:sldMk cId="3672746109" sldId="2076137101"/>
            <ac:spMk id="2" creationId="{AAF12876-D394-44DD-ACFF-DA53207EA100}"/>
          </ac:spMkLst>
        </pc:spChg>
      </pc:sldChg>
      <pc:sldChg chg="modSp">
        <pc:chgData name="Mohamed Radwan" userId="4bcaa16d27b46600" providerId="LiveId" clId="{C07D4DB1-7BD2-4775-84A1-23B035FAC74F}" dt="2020-06-22T07:04:33.778" v="135" actId="20577"/>
        <pc:sldMkLst>
          <pc:docMk/>
          <pc:sldMk cId="1022931452" sldId="2076137118"/>
        </pc:sldMkLst>
        <pc:spChg chg="mod">
          <ac:chgData name="Mohamed Radwan" userId="4bcaa16d27b46600" providerId="LiveId" clId="{C07D4DB1-7BD2-4775-84A1-23B035FAC74F}" dt="2020-06-22T07:04:33.778" v="135" actId="20577"/>
          <ac:spMkLst>
            <pc:docMk/>
            <pc:sldMk cId="1022931452" sldId="2076137118"/>
            <ac:spMk id="4" creationId="{C5C5C853-1963-40FF-87C9-C2B39F5D0A1C}"/>
          </ac:spMkLst>
        </pc:spChg>
      </pc:sldChg>
      <pc:sldChg chg="modSp">
        <pc:chgData name="Mohamed Radwan" userId="4bcaa16d27b46600" providerId="LiveId" clId="{C07D4DB1-7BD2-4775-84A1-23B035FAC74F}" dt="2020-06-22T07:51:43.614" v="234" actId="20577"/>
        <pc:sldMkLst>
          <pc:docMk/>
          <pc:sldMk cId="2173858515" sldId="2076137120"/>
        </pc:sldMkLst>
        <pc:spChg chg="mod">
          <ac:chgData name="Mohamed Radwan" userId="4bcaa16d27b46600" providerId="LiveId" clId="{C07D4DB1-7BD2-4775-84A1-23B035FAC74F}" dt="2020-06-22T07:51:43.614" v="234" actId="20577"/>
          <ac:spMkLst>
            <pc:docMk/>
            <pc:sldMk cId="2173858515" sldId="2076137120"/>
            <ac:spMk id="4" creationId="{C5C5C853-1963-40FF-87C9-C2B39F5D0A1C}"/>
          </ac:spMkLst>
        </pc:spChg>
      </pc:sldChg>
      <pc:sldChg chg="modSp">
        <pc:chgData name="Mohamed Radwan" userId="4bcaa16d27b46600" providerId="LiveId" clId="{C07D4DB1-7BD2-4775-84A1-23B035FAC74F}" dt="2020-06-22T07:09:06.629" v="174" actId="20577"/>
        <pc:sldMkLst>
          <pc:docMk/>
          <pc:sldMk cId="2598272321" sldId="2076137123"/>
        </pc:sldMkLst>
        <pc:spChg chg="mod">
          <ac:chgData name="Mohamed Radwan" userId="4bcaa16d27b46600" providerId="LiveId" clId="{C07D4DB1-7BD2-4775-84A1-23B035FAC74F}" dt="2020-06-22T07:09:06.629" v="174" actId="20577"/>
          <ac:spMkLst>
            <pc:docMk/>
            <pc:sldMk cId="2598272321" sldId="2076137123"/>
            <ac:spMk id="4" creationId="{C5C5C853-1963-40FF-87C9-C2B39F5D0A1C}"/>
          </ac:spMkLst>
        </pc:spChg>
      </pc:sldChg>
      <pc:sldChg chg="modSp mod">
        <pc:chgData name="Mohamed Radwan" userId="4bcaa16d27b46600" providerId="LiveId" clId="{C07D4DB1-7BD2-4775-84A1-23B035FAC74F}" dt="2020-06-22T07:44:19.622" v="185" actId="14100"/>
        <pc:sldMkLst>
          <pc:docMk/>
          <pc:sldMk cId="382789247" sldId="2076137125"/>
        </pc:sldMkLst>
        <pc:spChg chg="mod">
          <ac:chgData name="Mohamed Radwan" userId="4bcaa16d27b46600" providerId="LiveId" clId="{C07D4DB1-7BD2-4775-84A1-23B035FAC74F}" dt="2020-06-22T07:44:01.640" v="184" actId="20577"/>
          <ac:spMkLst>
            <pc:docMk/>
            <pc:sldMk cId="382789247" sldId="2076137125"/>
            <ac:spMk id="4" creationId="{C5C5C853-1963-40FF-87C9-C2B39F5D0A1C}"/>
          </ac:spMkLst>
        </pc:spChg>
        <pc:spChg chg="mod">
          <ac:chgData name="Mohamed Radwan" userId="4bcaa16d27b46600" providerId="LiveId" clId="{C07D4DB1-7BD2-4775-84A1-23B035FAC74F}" dt="2020-06-22T07:44:19.622" v="185" actId="14100"/>
          <ac:spMkLst>
            <pc:docMk/>
            <pc:sldMk cId="382789247" sldId="2076137125"/>
            <ac:spMk id="5" creationId="{F15DDBC8-5131-46AF-8C28-9325AA08E1E7}"/>
          </ac:spMkLst>
        </pc:spChg>
      </pc:sldChg>
      <pc:sldChg chg="modSp">
        <pc:chgData name="Mohamed Radwan" userId="4bcaa16d27b46600" providerId="LiveId" clId="{C07D4DB1-7BD2-4775-84A1-23B035FAC74F}" dt="2020-06-22T07:44:50.065" v="195" actId="20577"/>
        <pc:sldMkLst>
          <pc:docMk/>
          <pc:sldMk cId="450329435" sldId="2076137127"/>
        </pc:sldMkLst>
        <pc:spChg chg="mod">
          <ac:chgData name="Mohamed Radwan" userId="4bcaa16d27b46600" providerId="LiveId" clId="{C07D4DB1-7BD2-4775-84A1-23B035FAC74F}" dt="2020-06-22T07:44:50.065" v="195" actId="20577"/>
          <ac:spMkLst>
            <pc:docMk/>
            <pc:sldMk cId="450329435" sldId="2076137127"/>
            <ac:spMk id="4" creationId="{C5C5C853-1963-40FF-87C9-C2B39F5D0A1C}"/>
          </ac:spMkLst>
        </pc:spChg>
      </pc:sldChg>
      <pc:sldChg chg="modSp mod modAnim">
        <pc:chgData name="Mohamed Radwan" userId="4bcaa16d27b46600" providerId="LiveId" clId="{C07D4DB1-7BD2-4775-84A1-23B035FAC74F}" dt="2020-06-22T07:45:47.121" v="208" actId="14100"/>
        <pc:sldMkLst>
          <pc:docMk/>
          <pc:sldMk cId="330205402" sldId="2076137129"/>
        </pc:sldMkLst>
        <pc:spChg chg="mod">
          <ac:chgData name="Mohamed Radwan" userId="4bcaa16d27b46600" providerId="LiveId" clId="{C07D4DB1-7BD2-4775-84A1-23B035FAC74F}" dt="2020-06-22T07:45:40.142" v="207" actId="20577"/>
          <ac:spMkLst>
            <pc:docMk/>
            <pc:sldMk cId="330205402" sldId="2076137129"/>
            <ac:spMk id="4" creationId="{C5C5C853-1963-40FF-87C9-C2B39F5D0A1C}"/>
          </ac:spMkLst>
        </pc:spChg>
        <pc:spChg chg="mod">
          <ac:chgData name="Mohamed Radwan" userId="4bcaa16d27b46600" providerId="LiveId" clId="{C07D4DB1-7BD2-4775-84A1-23B035FAC74F}" dt="2020-06-22T07:45:47.121" v="208" actId="14100"/>
          <ac:spMkLst>
            <pc:docMk/>
            <pc:sldMk cId="330205402" sldId="2076137129"/>
            <ac:spMk id="5" creationId="{F15DDBC8-5131-46AF-8C28-9325AA08E1E7}"/>
          </ac:spMkLst>
        </pc:spChg>
      </pc:sldChg>
      <pc:sldChg chg="modSp">
        <pc:chgData name="Mohamed Radwan" userId="4bcaa16d27b46600" providerId="LiveId" clId="{C07D4DB1-7BD2-4775-84A1-23B035FAC74F}" dt="2020-06-22T07:47:39.086" v="217" actId="20577"/>
        <pc:sldMkLst>
          <pc:docMk/>
          <pc:sldMk cId="2001849424" sldId="2076137131"/>
        </pc:sldMkLst>
        <pc:spChg chg="mod">
          <ac:chgData name="Mohamed Radwan" userId="4bcaa16d27b46600" providerId="LiveId" clId="{C07D4DB1-7BD2-4775-84A1-23B035FAC74F}" dt="2020-06-22T07:47:39.086" v="217" actId="20577"/>
          <ac:spMkLst>
            <pc:docMk/>
            <pc:sldMk cId="2001849424" sldId="2076137131"/>
            <ac:spMk id="4" creationId="{C5C5C853-1963-40FF-87C9-C2B39F5D0A1C}"/>
          </ac:spMkLst>
        </pc:spChg>
      </pc:sldChg>
      <pc:sldChg chg="modSp">
        <pc:chgData name="Mohamed Radwan" userId="4bcaa16d27b46600" providerId="LiveId" clId="{C07D4DB1-7BD2-4775-84A1-23B035FAC74F}" dt="2020-06-22T07:02:34.103" v="123"/>
        <pc:sldMkLst>
          <pc:docMk/>
          <pc:sldMk cId="3280907327" sldId="2076137141"/>
        </pc:sldMkLst>
        <pc:spChg chg="mod">
          <ac:chgData name="Mohamed Radwan" userId="4bcaa16d27b46600" providerId="LiveId" clId="{C07D4DB1-7BD2-4775-84A1-23B035FAC74F}" dt="2020-06-22T07:02:34.103" v="123"/>
          <ac:spMkLst>
            <pc:docMk/>
            <pc:sldMk cId="3280907327" sldId="2076137141"/>
            <ac:spMk id="2" creationId="{AAF12876-D394-44DD-ACFF-DA53207EA100}"/>
          </ac:spMkLst>
        </pc:spChg>
      </pc:sldChg>
      <pc:sldChg chg="addSp modSp mod modNotesTx">
        <pc:chgData name="Mohamed Radwan" userId="4bcaa16d27b46600" providerId="LiveId" clId="{C07D4DB1-7BD2-4775-84A1-23B035FAC74F}" dt="2020-06-22T06:50:44.328" v="78" actId="465"/>
        <pc:sldMkLst>
          <pc:docMk/>
          <pc:sldMk cId="2059773729" sldId="2076137147"/>
        </pc:sldMkLst>
        <pc:spChg chg="mod">
          <ac:chgData name="Mohamed Radwan" userId="4bcaa16d27b46600" providerId="LiveId" clId="{C07D4DB1-7BD2-4775-84A1-23B035FAC74F}" dt="2020-06-22T06:50:44.328" v="78" actId="465"/>
          <ac:spMkLst>
            <pc:docMk/>
            <pc:sldMk cId="2059773729" sldId="2076137147"/>
            <ac:spMk id="13" creationId="{7A1C38A5-B618-4B2D-8689-41B72CC8EB13}"/>
          </ac:spMkLst>
        </pc:spChg>
        <pc:spChg chg="mod">
          <ac:chgData name="Mohamed Radwan" userId="4bcaa16d27b46600" providerId="LiveId" clId="{C07D4DB1-7BD2-4775-84A1-23B035FAC74F}" dt="2020-06-22T06:50:44.328" v="78" actId="465"/>
          <ac:spMkLst>
            <pc:docMk/>
            <pc:sldMk cId="2059773729" sldId="2076137147"/>
            <ac:spMk id="14" creationId="{894EBA16-27B5-48F4-AD59-CC0CBEA148C5}"/>
          </ac:spMkLst>
        </pc:spChg>
        <pc:spChg chg="mod">
          <ac:chgData name="Mohamed Radwan" userId="4bcaa16d27b46600" providerId="LiveId" clId="{C07D4DB1-7BD2-4775-84A1-23B035FAC74F}" dt="2020-06-22T06:50:13.792" v="77" actId="20577"/>
          <ac:spMkLst>
            <pc:docMk/>
            <pc:sldMk cId="2059773729" sldId="2076137147"/>
            <ac:spMk id="18" creationId="{B11A6BF4-57DD-4724-BDBA-0201FD6A556A}"/>
          </ac:spMkLst>
        </pc:spChg>
        <pc:spChg chg="mod">
          <ac:chgData name="Mohamed Radwan" userId="4bcaa16d27b46600" providerId="LiveId" clId="{C07D4DB1-7BD2-4775-84A1-23B035FAC74F}" dt="2020-06-22T06:50:05.425" v="66" actId="571"/>
          <ac:spMkLst>
            <pc:docMk/>
            <pc:sldMk cId="2059773729" sldId="2076137147"/>
            <ac:spMk id="20" creationId="{4096C447-1BF1-43F9-A0B4-E486A5976169}"/>
          </ac:spMkLst>
        </pc:spChg>
        <pc:spChg chg="mod">
          <ac:chgData name="Mohamed Radwan" userId="4bcaa16d27b46600" providerId="LiveId" clId="{C07D4DB1-7BD2-4775-84A1-23B035FAC74F}" dt="2020-06-22T06:50:44.328" v="78" actId="465"/>
          <ac:spMkLst>
            <pc:docMk/>
            <pc:sldMk cId="2059773729" sldId="2076137147"/>
            <ac:spMk id="32" creationId="{5580324C-8F09-42D3-BA12-283D53271E2A}"/>
          </ac:spMkLst>
        </pc:spChg>
        <pc:spChg chg="mod">
          <ac:chgData name="Mohamed Radwan" userId="4bcaa16d27b46600" providerId="LiveId" clId="{C07D4DB1-7BD2-4775-84A1-23B035FAC74F}" dt="2020-06-22T06:50:44.328" v="78" actId="465"/>
          <ac:spMkLst>
            <pc:docMk/>
            <pc:sldMk cId="2059773729" sldId="2076137147"/>
            <ac:spMk id="33" creationId="{FF3BF874-3D4D-4CE7-9068-8B8C075EE691}"/>
          </ac:spMkLst>
        </pc:spChg>
        <pc:grpChg chg="add mod">
          <ac:chgData name="Mohamed Radwan" userId="4bcaa16d27b46600" providerId="LiveId" clId="{C07D4DB1-7BD2-4775-84A1-23B035FAC74F}" dt="2020-06-22T06:50:44.328" v="78" actId="465"/>
          <ac:grpSpMkLst>
            <pc:docMk/>
            <pc:sldMk cId="2059773729" sldId="2076137147"/>
            <ac:grpSpMk id="12" creationId="{CBDED63A-913B-4531-947E-3EBECE5F1939}"/>
          </ac:grpSpMkLst>
        </pc:grpChg>
        <pc:grpChg chg="add mod">
          <ac:chgData name="Mohamed Radwan" userId="4bcaa16d27b46600" providerId="LiveId" clId="{C07D4DB1-7BD2-4775-84A1-23B035FAC74F}" dt="2020-06-22T06:50:44.328" v="78" actId="465"/>
          <ac:grpSpMkLst>
            <pc:docMk/>
            <pc:sldMk cId="2059773729" sldId="2076137147"/>
            <ac:grpSpMk id="17" creationId="{3DA5F940-B9DA-4088-B0C0-71F131AF5535}"/>
          </ac:grpSpMkLst>
        </pc:grpChg>
        <pc:grpChg chg="mod">
          <ac:chgData name="Mohamed Radwan" userId="4bcaa16d27b46600" providerId="LiveId" clId="{C07D4DB1-7BD2-4775-84A1-23B035FAC74F}" dt="2020-06-22T06:50:44.328" v="78" actId="465"/>
          <ac:grpSpMkLst>
            <pc:docMk/>
            <pc:sldMk cId="2059773729" sldId="2076137147"/>
            <ac:grpSpMk id="25" creationId="{98F7E8DA-9401-410D-A4D4-8D7D83998881}"/>
          </ac:grpSpMkLst>
        </pc:grpChg>
        <pc:grpChg chg="mod">
          <ac:chgData name="Mohamed Radwan" userId="4bcaa16d27b46600" providerId="LiveId" clId="{C07D4DB1-7BD2-4775-84A1-23B035FAC74F}" dt="2020-06-22T06:50:44.328" v="78" actId="465"/>
          <ac:grpSpMkLst>
            <pc:docMk/>
            <pc:sldMk cId="2059773729" sldId="2076137147"/>
            <ac:grpSpMk id="31" creationId="{87F78897-AF36-4E99-B0A8-9BC240469845}"/>
          </ac:grpSpMkLst>
        </pc:grpChg>
      </pc:sldChg>
      <pc:sldChg chg="modSp mod">
        <pc:chgData name="Mohamed Radwan" userId="4bcaa16d27b46600" providerId="LiveId" clId="{C07D4DB1-7BD2-4775-84A1-23B035FAC74F}" dt="2020-06-22T07:52:06.524" v="236" actId="14100"/>
        <pc:sldMkLst>
          <pc:docMk/>
          <pc:sldMk cId="176287242" sldId="2076137199"/>
        </pc:sldMkLst>
        <pc:spChg chg="mod">
          <ac:chgData name="Mohamed Radwan" userId="4bcaa16d27b46600" providerId="LiveId" clId="{C07D4DB1-7BD2-4775-84A1-23B035FAC74F}" dt="2020-06-22T07:52:06.524" v="236" actId="14100"/>
          <ac:spMkLst>
            <pc:docMk/>
            <pc:sldMk cId="176287242" sldId="2076137199"/>
            <ac:spMk id="26" creationId="{77557EE4-F19F-47C7-942E-D1B16A331977}"/>
          </ac:spMkLst>
        </pc:spChg>
        <pc:picChg chg="mod">
          <ac:chgData name="Mohamed Radwan" userId="4bcaa16d27b46600" providerId="LiveId" clId="{C07D4DB1-7BD2-4775-84A1-23B035FAC74F}" dt="2020-06-22T07:50:35.786" v="220" actId="14826"/>
          <ac:picMkLst>
            <pc:docMk/>
            <pc:sldMk cId="176287242" sldId="2076137199"/>
            <ac:picMk id="9" creationId="{00658051-A5EC-4808-9B59-E151858D6AC8}"/>
          </ac:picMkLst>
        </pc:picChg>
      </pc:sldChg>
      <pc:sldChg chg="modSp mod">
        <pc:chgData name="Mohamed Radwan" userId="4bcaa16d27b46600" providerId="LiveId" clId="{C07D4DB1-7BD2-4775-84A1-23B035FAC74F}" dt="2020-06-22T07:52:22.727" v="238" actId="14100"/>
        <pc:sldMkLst>
          <pc:docMk/>
          <pc:sldMk cId="2362975428" sldId="2076137202"/>
        </pc:sldMkLst>
        <pc:spChg chg="mod">
          <ac:chgData name="Mohamed Radwan" userId="4bcaa16d27b46600" providerId="LiveId" clId="{C07D4DB1-7BD2-4775-84A1-23B035FAC74F}" dt="2020-06-22T07:52:22.727" v="238" actId="14100"/>
          <ac:spMkLst>
            <pc:docMk/>
            <pc:sldMk cId="2362975428" sldId="2076137202"/>
            <ac:spMk id="26" creationId="{77557EE4-F19F-47C7-942E-D1B16A331977}"/>
          </ac:spMkLst>
        </pc:spChg>
        <pc:picChg chg="mod">
          <ac:chgData name="Mohamed Radwan" userId="4bcaa16d27b46600" providerId="LiveId" clId="{C07D4DB1-7BD2-4775-84A1-23B035FAC74F}" dt="2020-06-22T07:50:43.850" v="221" actId="14826"/>
          <ac:picMkLst>
            <pc:docMk/>
            <pc:sldMk cId="2362975428" sldId="2076137202"/>
            <ac:picMk id="11" creationId="{42B977F1-55D4-4B12-922D-41140E3333A2}"/>
          </ac:picMkLst>
        </pc:picChg>
      </pc:sldChg>
      <pc:sldChg chg="modSp mod">
        <pc:chgData name="Mohamed Radwan" userId="4bcaa16d27b46600" providerId="LiveId" clId="{C07D4DB1-7BD2-4775-84A1-23B035FAC74F}" dt="2020-06-22T07:52:46.230" v="240" actId="14100"/>
        <pc:sldMkLst>
          <pc:docMk/>
          <pc:sldMk cId="2584200074" sldId="2076137205"/>
        </pc:sldMkLst>
        <pc:spChg chg="mod">
          <ac:chgData name="Mohamed Radwan" userId="4bcaa16d27b46600" providerId="LiveId" clId="{C07D4DB1-7BD2-4775-84A1-23B035FAC74F}" dt="2020-06-22T07:52:46.230" v="240" actId="14100"/>
          <ac:spMkLst>
            <pc:docMk/>
            <pc:sldMk cId="2584200074" sldId="2076137205"/>
            <ac:spMk id="26" creationId="{77557EE4-F19F-47C7-942E-D1B16A331977}"/>
          </ac:spMkLst>
        </pc:spChg>
        <pc:picChg chg="mod">
          <ac:chgData name="Mohamed Radwan" userId="4bcaa16d27b46600" providerId="LiveId" clId="{C07D4DB1-7BD2-4775-84A1-23B035FAC74F}" dt="2020-06-22T07:50:51.744" v="222" actId="14826"/>
          <ac:picMkLst>
            <pc:docMk/>
            <pc:sldMk cId="2584200074" sldId="2076137205"/>
            <ac:picMk id="9" creationId="{F755009C-8D89-41E1-81F8-348C60BB8471}"/>
          </ac:picMkLst>
        </pc:picChg>
      </pc:sldChg>
      <pc:sldChg chg="modSp mod">
        <pc:chgData name="Mohamed Radwan" userId="4bcaa16d27b46600" providerId="LiveId" clId="{C07D4DB1-7BD2-4775-84A1-23B035FAC74F}" dt="2020-06-22T07:52:57.843" v="242" actId="14100"/>
        <pc:sldMkLst>
          <pc:docMk/>
          <pc:sldMk cId="843761929" sldId="2076137208"/>
        </pc:sldMkLst>
        <pc:spChg chg="mod">
          <ac:chgData name="Mohamed Radwan" userId="4bcaa16d27b46600" providerId="LiveId" clId="{C07D4DB1-7BD2-4775-84A1-23B035FAC74F}" dt="2020-06-22T07:52:57.843" v="242" actId="14100"/>
          <ac:spMkLst>
            <pc:docMk/>
            <pc:sldMk cId="843761929" sldId="2076137208"/>
            <ac:spMk id="26" creationId="{77557EE4-F19F-47C7-942E-D1B16A331977}"/>
          </ac:spMkLst>
        </pc:spChg>
        <pc:picChg chg="mod">
          <ac:chgData name="Mohamed Radwan" userId="4bcaa16d27b46600" providerId="LiveId" clId="{C07D4DB1-7BD2-4775-84A1-23B035FAC74F}" dt="2020-06-22T07:50:59.156" v="223" actId="14826"/>
          <ac:picMkLst>
            <pc:docMk/>
            <pc:sldMk cId="843761929" sldId="2076137208"/>
            <ac:picMk id="12" creationId="{D9E618B9-2BA4-4EAA-BBFB-B34F7E5E1956}"/>
          </ac:picMkLst>
        </pc:picChg>
      </pc:sldChg>
      <pc:sldChg chg="modSp mod">
        <pc:chgData name="Mohamed Radwan" userId="4bcaa16d27b46600" providerId="LiveId" clId="{C07D4DB1-7BD2-4775-84A1-23B035FAC74F}" dt="2020-06-22T07:53:22.585" v="244" actId="14100"/>
        <pc:sldMkLst>
          <pc:docMk/>
          <pc:sldMk cId="4092883519" sldId="2076137211"/>
        </pc:sldMkLst>
        <pc:spChg chg="mod">
          <ac:chgData name="Mohamed Radwan" userId="4bcaa16d27b46600" providerId="LiveId" clId="{C07D4DB1-7BD2-4775-84A1-23B035FAC74F}" dt="2020-06-22T07:53:22.585" v="244" actId="14100"/>
          <ac:spMkLst>
            <pc:docMk/>
            <pc:sldMk cId="4092883519" sldId="2076137211"/>
            <ac:spMk id="26" creationId="{77557EE4-F19F-47C7-942E-D1B16A331977}"/>
          </ac:spMkLst>
        </pc:spChg>
        <pc:picChg chg="mod">
          <ac:chgData name="Mohamed Radwan" userId="4bcaa16d27b46600" providerId="LiveId" clId="{C07D4DB1-7BD2-4775-84A1-23B035FAC74F}" dt="2020-06-22T07:51:06.422" v="224" actId="14826"/>
          <ac:picMkLst>
            <pc:docMk/>
            <pc:sldMk cId="4092883519" sldId="2076137211"/>
            <ac:picMk id="10" creationId="{018E11D2-47BC-4F91-AA09-BFAB8E50900A}"/>
          </ac:picMkLst>
        </pc:picChg>
      </pc:sldChg>
      <pc:sldChg chg="modSp mod">
        <pc:chgData name="Mohamed Radwan" userId="4bcaa16d27b46600" providerId="LiveId" clId="{C07D4DB1-7BD2-4775-84A1-23B035FAC74F}" dt="2020-06-21T20:58:23.386" v="15" actId="20577"/>
        <pc:sldMkLst>
          <pc:docMk/>
          <pc:sldMk cId="416142671" sldId="2076137217"/>
        </pc:sldMkLst>
        <pc:spChg chg="mod">
          <ac:chgData name="Mohamed Radwan" userId="4bcaa16d27b46600" providerId="LiveId" clId="{C07D4DB1-7BD2-4775-84A1-23B035FAC74F}" dt="2020-06-21T20:58:23.386" v="15" actId="20577"/>
          <ac:spMkLst>
            <pc:docMk/>
            <pc:sldMk cId="416142671" sldId="2076137217"/>
            <ac:spMk id="2" creationId="{00000000-0000-0000-0000-000000000000}"/>
          </ac:spMkLst>
        </pc:spChg>
      </pc:sldChg>
      <pc:sldChg chg="delSp modSp mod modNotesTx">
        <pc:chgData name="Mohamed Radwan" userId="4bcaa16d27b46600" providerId="LiveId" clId="{C07D4DB1-7BD2-4775-84A1-23B035FAC74F}" dt="2020-06-22T06:39:55.461" v="61" actId="6549"/>
        <pc:sldMkLst>
          <pc:docMk/>
          <pc:sldMk cId="2552605084" sldId="2076137220"/>
        </pc:sldMkLst>
        <pc:spChg chg="mod">
          <ac:chgData name="Mohamed Radwan" userId="4bcaa16d27b46600" providerId="LiveId" clId="{C07D4DB1-7BD2-4775-84A1-23B035FAC74F}" dt="2020-06-21T21:00:24.945" v="16"/>
          <ac:spMkLst>
            <pc:docMk/>
            <pc:sldMk cId="2552605084" sldId="2076137220"/>
            <ac:spMk id="16" creationId="{B5086A1D-C547-5341-A89A-EFF10392BC1A}"/>
          </ac:spMkLst>
        </pc:spChg>
        <pc:spChg chg="mod">
          <ac:chgData name="Mohamed Radwan" userId="4bcaa16d27b46600" providerId="LiveId" clId="{C07D4DB1-7BD2-4775-84A1-23B035FAC74F}" dt="2020-06-21T21:00:24.945" v="16"/>
          <ac:spMkLst>
            <pc:docMk/>
            <pc:sldMk cId="2552605084" sldId="2076137220"/>
            <ac:spMk id="19" creationId="{2E41308A-A05D-E843-A275-12F0F924D037}"/>
          </ac:spMkLst>
        </pc:spChg>
        <pc:spChg chg="mod">
          <ac:chgData name="Mohamed Radwan" userId="4bcaa16d27b46600" providerId="LiveId" clId="{C07D4DB1-7BD2-4775-84A1-23B035FAC74F}" dt="2020-06-21T21:02:38.989" v="20"/>
          <ac:spMkLst>
            <pc:docMk/>
            <pc:sldMk cId="2552605084" sldId="2076137220"/>
            <ac:spMk id="27" creationId="{6AA28449-4EE7-4DBA-B535-231B2A8658EE}"/>
          </ac:spMkLst>
        </pc:spChg>
        <pc:spChg chg="mod">
          <ac:chgData name="Mohamed Radwan" userId="4bcaa16d27b46600" providerId="LiveId" clId="{C07D4DB1-7BD2-4775-84A1-23B035FAC74F}" dt="2020-06-21T21:02:57.487" v="22" actId="6549"/>
          <ac:spMkLst>
            <pc:docMk/>
            <pc:sldMk cId="2552605084" sldId="2076137220"/>
            <ac:spMk id="32" creationId="{5580324C-8F09-42D3-BA12-283D53271E2A}"/>
          </ac:spMkLst>
        </pc:spChg>
        <pc:spChg chg="mod">
          <ac:chgData name="Mohamed Radwan" userId="4bcaa16d27b46600" providerId="LiveId" clId="{C07D4DB1-7BD2-4775-84A1-23B035FAC74F}" dt="2020-06-21T21:02:54.404" v="21"/>
          <ac:spMkLst>
            <pc:docMk/>
            <pc:sldMk cId="2552605084" sldId="2076137220"/>
            <ac:spMk id="33" creationId="{FF3BF874-3D4D-4CE7-9068-8B8C075EE691}"/>
          </ac:spMkLst>
        </pc:spChg>
        <pc:grpChg chg="mod">
          <ac:chgData name="Mohamed Radwan" userId="4bcaa16d27b46600" providerId="LiveId" clId="{C07D4DB1-7BD2-4775-84A1-23B035FAC74F}" dt="2020-06-21T21:00:24.945" v="16"/>
          <ac:grpSpMkLst>
            <pc:docMk/>
            <pc:sldMk cId="2552605084" sldId="2076137220"/>
            <ac:grpSpMk id="3" creationId="{0CBE78B7-1508-4DA7-B299-49A7A05A47A7}"/>
          </ac:grpSpMkLst>
        </pc:grpChg>
        <pc:grpChg chg="del mod">
          <ac:chgData name="Mohamed Radwan" userId="4bcaa16d27b46600" providerId="LiveId" clId="{C07D4DB1-7BD2-4775-84A1-23B035FAC74F}" dt="2020-06-21T21:03:33.195" v="23" actId="478"/>
          <ac:grpSpMkLst>
            <pc:docMk/>
            <pc:sldMk cId="2552605084" sldId="2076137220"/>
            <ac:grpSpMk id="12" creationId="{CBDED63A-913B-4531-947E-3EBECE5F1939}"/>
          </ac:grpSpMkLst>
        </pc:grpChg>
        <pc:grpChg chg="mod">
          <ac:chgData name="Mohamed Radwan" userId="4bcaa16d27b46600" providerId="LiveId" clId="{C07D4DB1-7BD2-4775-84A1-23B035FAC74F}" dt="2020-06-21T21:00:51.913" v="18" actId="1076"/>
          <ac:grpSpMkLst>
            <pc:docMk/>
            <pc:sldMk cId="2552605084" sldId="2076137220"/>
            <ac:grpSpMk id="25" creationId="{98F7E8DA-9401-410D-A4D4-8D7D83998881}"/>
          </ac:grpSpMkLst>
        </pc:grpChg>
        <pc:grpChg chg="mod">
          <ac:chgData name="Mohamed Radwan" userId="4bcaa16d27b46600" providerId="LiveId" clId="{C07D4DB1-7BD2-4775-84A1-23B035FAC74F}" dt="2020-06-21T21:02:54.404" v="21"/>
          <ac:grpSpMkLst>
            <pc:docMk/>
            <pc:sldMk cId="2552605084" sldId="2076137220"/>
            <ac:grpSpMk id="31" creationId="{87F78897-AF36-4E99-B0A8-9BC240469845}"/>
          </ac:grpSpMkLst>
        </pc:grpChg>
      </pc:sldChg>
      <pc:sldChg chg="add">
        <pc:chgData name="Mohamed Radwan" userId="4bcaa16d27b46600" providerId="LiveId" clId="{C07D4DB1-7BD2-4775-84A1-23B035FAC74F}" dt="2020-06-22T06:51:48.768" v="79"/>
        <pc:sldMkLst>
          <pc:docMk/>
          <pc:sldMk cId="3876039482" sldId="2076137221"/>
        </pc:sldMkLst>
      </pc:sldChg>
      <pc:sldChg chg="add del">
        <pc:chgData name="Mohamed Radwan" userId="4bcaa16d27b46600" providerId="LiveId" clId="{C07D4DB1-7BD2-4775-84A1-23B035FAC74F}" dt="2020-06-22T07:03:24.508" v="125" actId="47"/>
        <pc:sldMkLst>
          <pc:docMk/>
          <pc:sldMk cId="2920657970" sldId="2076137222"/>
        </pc:sldMkLst>
      </pc:sldChg>
    </pc:docChg>
  </pc:docChgLst>
  <pc:docChgLst>
    <pc:chgData name="Mohamed Radwan" userId="4bcaa16d27b46600" providerId="LiveId" clId="{C4DB037F-6B7F-47E3-81A0-9F589FD656B4}"/>
    <pc:docChg chg="undo custSel delSld modSld modSection">
      <pc:chgData name="Mohamed Radwan" userId="4bcaa16d27b46600" providerId="LiveId" clId="{C4DB037F-6B7F-47E3-81A0-9F589FD656B4}" dt="2020-06-21T19:50:42.337" v="264" actId="47"/>
      <pc:docMkLst>
        <pc:docMk/>
      </pc:docMkLst>
      <pc:sldChg chg="modNotesTx">
        <pc:chgData name="Mohamed Radwan" userId="4bcaa16d27b46600" providerId="LiveId" clId="{C4DB037F-6B7F-47E3-81A0-9F589FD656B4}" dt="2020-06-21T18:16:04.679" v="1" actId="6549"/>
        <pc:sldMkLst>
          <pc:docMk/>
          <pc:sldMk cId="3243804151" sldId="271"/>
        </pc:sldMkLst>
      </pc:sldChg>
      <pc:sldChg chg="del">
        <pc:chgData name="Mohamed Radwan" userId="4bcaa16d27b46600" providerId="LiveId" clId="{C4DB037F-6B7F-47E3-81A0-9F589FD656B4}" dt="2020-06-21T19:12:06.188" v="23" actId="47"/>
        <pc:sldMkLst>
          <pc:docMk/>
          <pc:sldMk cId="2511816990" sldId="2076136261"/>
        </pc:sldMkLst>
      </pc:sldChg>
      <pc:sldChg chg="delSp modSp del mod modAnim">
        <pc:chgData name="Mohamed Radwan" userId="4bcaa16d27b46600" providerId="LiveId" clId="{C4DB037F-6B7F-47E3-81A0-9F589FD656B4}" dt="2020-06-21T19:23:10.304" v="92" actId="47"/>
        <pc:sldMkLst>
          <pc:docMk/>
          <pc:sldMk cId="2201945656" sldId="2076136262"/>
        </pc:sldMkLst>
        <pc:picChg chg="del mod">
          <ac:chgData name="Mohamed Radwan" userId="4bcaa16d27b46600" providerId="LiveId" clId="{C4DB037F-6B7F-47E3-81A0-9F589FD656B4}" dt="2020-06-21T19:21:50.644" v="80" actId="21"/>
          <ac:picMkLst>
            <pc:docMk/>
            <pc:sldMk cId="2201945656" sldId="2076136262"/>
            <ac:picMk id="22" creationId="{7FABDF19-B0A8-4073-B7B9-602345086B49}"/>
          </ac:picMkLst>
        </pc:picChg>
        <pc:picChg chg="del mod">
          <ac:chgData name="Mohamed Radwan" userId="4bcaa16d27b46600" providerId="LiveId" clId="{C4DB037F-6B7F-47E3-81A0-9F589FD656B4}" dt="2020-06-21T19:21:50.644" v="80" actId="21"/>
          <ac:picMkLst>
            <pc:docMk/>
            <pc:sldMk cId="2201945656" sldId="2076136262"/>
            <ac:picMk id="4098" creationId="{CED1E939-EB4B-4DC9-8EC4-B5EF29087495}"/>
          </ac:picMkLst>
        </pc:picChg>
      </pc:sldChg>
      <pc:sldChg chg="del">
        <pc:chgData name="Mohamed Radwan" userId="4bcaa16d27b46600" providerId="LiveId" clId="{C4DB037F-6B7F-47E3-81A0-9F589FD656B4}" dt="2020-06-21T19:30:18.920" v="130" actId="47"/>
        <pc:sldMkLst>
          <pc:docMk/>
          <pc:sldMk cId="2036359954" sldId="2076136264"/>
        </pc:sldMkLst>
      </pc:sldChg>
      <pc:sldChg chg="delSp modSp del mod delAnim">
        <pc:chgData name="Mohamed Radwan" userId="4bcaa16d27b46600" providerId="LiveId" clId="{C4DB037F-6B7F-47E3-81A0-9F589FD656B4}" dt="2020-06-21T19:34:23.612" v="166" actId="47"/>
        <pc:sldMkLst>
          <pc:docMk/>
          <pc:sldMk cId="3240461392" sldId="2076136265"/>
        </pc:sldMkLst>
        <pc:spChg chg="del mod">
          <ac:chgData name="Mohamed Radwan" userId="4bcaa16d27b46600" providerId="LiveId" clId="{C4DB037F-6B7F-47E3-81A0-9F589FD656B4}" dt="2020-06-21T19:33:00.693" v="155" actId="21"/>
          <ac:spMkLst>
            <pc:docMk/>
            <pc:sldMk cId="3240461392" sldId="2076136265"/>
            <ac:spMk id="8" creationId="{9AF298EB-CB7A-4419-BB5C-A453FBAC8594}"/>
          </ac:spMkLst>
        </pc:spChg>
        <pc:picChg chg="del">
          <ac:chgData name="Mohamed Radwan" userId="4bcaa16d27b46600" providerId="LiveId" clId="{C4DB037F-6B7F-47E3-81A0-9F589FD656B4}" dt="2020-06-21T19:33:00.693" v="155" actId="21"/>
          <ac:picMkLst>
            <pc:docMk/>
            <pc:sldMk cId="3240461392" sldId="2076136265"/>
            <ac:picMk id="5" creationId="{9D26F790-9002-410E-A8F1-5123872F05E4}"/>
          </ac:picMkLst>
        </pc:picChg>
      </pc:sldChg>
      <pc:sldChg chg="delSp modSp del mod delAnim">
        <pc:chgData name="Mohamed Radwan" userId="4bcaa16d27b46600" providerId="LiveId" clId="{C4DB037F-6B7F-47E3-81A0-9F589FD656B4}" dt="2020-06-21T19:35:51.973" v="184" actId="47"/>
        <pc:sldMkLst>
          <pc:docMk/>
          <pc:sldMk cId="1881646119" sldId="2076136266"/>
        </pc:sldMkLst>
        <pc:spChg chg="del mod">
          <ac:chgData name="Mohamed Radwan" userId="4bcaa16d27b46600" providerId="LiveId" clId="{C4DB037F-6B7F-47E3-81A0-9F589FD656B4}" dt="2020-06-21T19:34:48.259" v="168" actId="21"/>
          <ac:spMkLst>
            <pc:docMk/>
            <pc:sldMk cId="1881646119" sldId="2076136266"/>
            <ac:spMk id="9" creationId="{EBF46861-3E23-4F25-8EC7-073F116A166C}"/>
          </ac:spMkLst>
        </pc:spChg>
        <pc:picChg chg="del">
          <ac:chgData name="Mohamed Radwan" userId="4bcaa16d27b46600" providerId="LiveId" clId="{C4DB037F-6B7F-47E3-81A0-9F589FD656B4}" dt="2020-06-21T19:34:48.259" v="168" actId="21"/>
          <ac:picMkLst>
            <pc:docMk/>
            <pc:sldMk cId="1881646119" sldId="2076136266"/>
            <ac:picMk id="7" creationId="{34A6E567-0750-4404-A327-4C19C7CE5046}"/>
          </ac:picMkLst>
        </pc:picChg>
      </pc:sldChg>
      <pc:sldChg chg="delSp modSp del mod modAnim">
        <pc:chgData name="Mohamed Radwan" userId="4bcaa16d27b46600" providerId="LiveId" clId="{C4DB037F-6B7F-47E3-81A0-9F589FD656B4}" dt="2020-06-21T19:45:37.419" v="234" actId="47"/>
        <pc:sldMkLst>
          <pc:docMk/>
          <pc:sldMk cId="3791796796" sldId="2076136267"/>
        </pc:sldMkLst>
        <pc:spChg chg="del mod">
          <ac:chgData name="Mohamed Radwan" userId="4bcaa16d27b46600" providerId="LiveId" clId="{C4DB037F-6B7F-47E3-81A0-9F589FD656B4}" dt="2020-06-21T19:44:13.374" v="215" actId="21"/>
          <ac:spMkLst>
            <pc:docMk/>
            <pc:sldMk cId="3791796796" sldId="2076136267"/>
            <ac:spMk id="7" creationId="{00CA500E-0138-4825-B75B-06FB2A8D7599}"/>
          </ac:spMkLst>
        </pc:spChg>
        <pc:picChg chg="del mod">
          <ac:chgData name="Mohamed Radwan" userId="4bcaa16d27b46600" providerId="LiveId" clId="{C4DB037F-6B7F-47E3-81A0-9F589FD656B4}" dt="2020-06-21T19:44:13.374" v="215" actId="21"/>
          <ac:picMkLst>
            <pc:docMk/>
            <pc:sldMk cId="3791796796" sldId="2076136267"/>
            <ac:picMk id="5" creationId="{7BC2A4D9-BD50-4700-985E-D9091ABE4B9B}"/>
          </ac:picMkLst>
        </pc:picChg>
        <pc:picChg chg="del mod">
          <ac:chgData name="Mohamed Radwan" userId="4bcaa16d27b46600" providerId="LiveId" clId="{C4DB037F-6B7F-47E3-81A0-9F589FD656B4}" dt="2020-06-21T19:44:13.374" v="215" actId="21"/>
          <ac:picMkLst>
            <pc:docMk/>
            <pc:sldMk cId="3791796796" sldId="2076136267"/>
            <ac:picMk id="7170" creationId="{D9F0061C-D706-433E-8D4E-233E079AF4C8}"/>
          </ac:picMkLst>
        </pc:picChg>
      </pc:sldChg>
      <pc:sldChg chg="del">
        <pc:chgData name="Mohamed Radwan" userId="4bcaa16d27b46600" providerId="LiveId" clId="{C4DB037F-6B7F-47E3-81A0-9F589FD656B4}" dt="2020-06-21T18:16:01.234" v="0" actId="47"/>
        <pc:sldMkLst>
          <pc:docMk/>
          <pc:sldMk cId="641601604" sldId="2076136281"/>
        </pc:sldMkLst>
      </pc:sldChg>
      <pc:sldChg chg="modSp mod">
        <pc:chgData name="Mohamed Radwan" userId="4bcaa16d27b46600" providerId="LiveId" clId="{C4DB037F-6B7F-47E3-81A0-9F589FD656B4}" dt="2020-06-21T18:35:11.768" v="19" actId="20577"/>
        <pc:sldMkLst>
          <pc:docMk/>
          <pc:sldMk cId="3189551493" sldId="2076136307"/>
        </pc:sldMkLst>
        <pc:spChg chg="mod">
          <ac:chgData name="Mohamed Radwan" userId="4bcaa16d27b46600" providerId="LiveId" clId="{C4DB037F-6B7F-47E3-81A0-9F589FD656B4}" dt="2020-06-21T18:35:11.768" v="19" actId="20577"/>
          <ac:spMkLst>
            <pc:docMk/>
            <pc:sldMk cId="3189551493" sldId="2076136307"/>
            <ac:spMk id="3" creationId="{0DB18964-6825-684C-ABB1-6ACF3A73F7D1}"/>
          </ac:spMkLst>
        </pc:spChg>
      </pc:sldChg>
      <pc:sldChg chg="modAnim">
        <pc:chgData name="Mohamed Radwan" userId="4bcaa16d27b46600" providerId="LiveId" clId="{C4DB037F-6B7F-47E3-81A0-9F589FD656B4}" dt="2020-06-21T18:32:55.284" v="18"/>
        <pc:sldMkLst>
          <pc:docMk/>
          <pc:sldMk cId="3510066394" sldId="2076136378"/>
        </pc:sldMkLst>
      </pc:sldChg>
      <pc:sldChg chg="del">
        <pc:chgData name="Mohamed Radwan" userId="4bcaa16d27b46600" providerId="LiveId" clId="{C4DB037F-6B7F-47E3-81A0-9F589FD656B4}" dt="2020-06-21T18:32:13.863" v="15" actId="47"/>
        <pc:sldMkLst>
          <pc:docMk/>
          <pc:sldMk cId="1398269936" sldId="2076136395"/>
        </pc:sldMkLst>
      </pc:sldChg>
      <pc:sldChg chg="delSp modSp del mod delAnim modAnim">
        <pc:chgData name="Mohamed Radwan" userId="4bcaa16d27b46600" providerId="LiveId" clId="{C4DB037F-6B7F-47E3-81A0-9F589FD656B4}" dt="2020-06-21T19:19:26.327" v="69" actId="47"/>
        <pc:sldMkLst>
          <pc:docMk/>
          <pc:sldMk cId="295481116" sldId="2076136399"/>
        </pc:sldMkLst>
        <pc:spChg chg="del mod topLvl">
          <ac:chgData name="Mohamed Radwan" userId="4bcaa16d27b46600" providerId="LiveId" clId="{C4DB037F-6B7F-47E3-81A0-9F589FD656B4}" dt="2020-06-21T19:18:44.881" v="60" actId="478"/>
          <ac:spMkLst>
            <pc:docMk/>
            <pc:sldMk cId="295481116" sldId="2076136399"/>
            <ac:spMk id="14" creationId="{876810A8-72D9-4227-BAF6-B78A3C1E8A76}"/>
          </ac:spMkLst>
        </pc:spChg>
        <pc:grpChg chg="del mod">
          <ac:chgData name="Mohamed Radwan" userId="4bcaa16d27b46600" providerId="LiveId" clId="{C4DB037F-6B7F-47E3-81A0-9F589FD656B4}" dt="2020-06-21T19:18:44.881" v="60" actId="478"/>
          <ac:grpSpMkLst>
            <pc:docMk/>
            <pc:sldMk cId="295481116" sldId="2076136399"/>
            <ac:grpSpMk id="12" creationId="{EC45B49A-9834-474E-931E-80A137334629}"/>
          </ac:grpSpMkLst>
        </pc:grpChg>
        <pc:picChg chg="del">
          <ac:chgData name="Mohamed Radwan" userId="4bcaa16d27b46600" providerId="LiveId" clId="{C4DB037F-6B7F-47E3-81A0-9F589FD656B4}" dt="2020-06-21T19:18:28.235" v="56" actId="478"/>
          <ac:picMkLst>
            <pc:docMk/>
            <pc:sldMk cId="295481116" sldId="2076136399"/>
            <ac:picMk id="13" creationId="{62EB6996-3428-4F57-A4D5-ECA7EA92E172}"/>
          </ac:picMkLst>
        </pc:picChg>
        <pc:picChg chg="del mod">
          <ac:chgData name="Mohamed Radwan" userId="4bcaa16d27b46600" providerId="LiveId" clId="{C4DB037F-6B7F-47E3-81A0-9F589FD656B4}" dt="2020-06-21T19:18:30.612" v="57" actId="478"/>
          <ac:picMkLst>
            <pc:docMk/>
            <pc:sldMk cId="295481116" sldId="2076136399"/>
            <ac:picMk id="15" creationId="{B0F0A648-3655-4480-9FBB-CD835EDB280D}"/>
          </ac:picMkLst>
        </pc:picChg>
        <pc:picChg chg="del mod topLvl">
          <ac:chgData name="Mohamed Radwan" userId="4bcaa16d27b46600" providerId="LiveId" clId="{C4DB037F-6B7F-47E3-81A0-9F589FD656B4}" dt="2020-06-21T19:18:53.389" v="63" actId="21"/>
          <ac:picMkLst>
            <pc:docMk/>
            <pc:sldMk cId="295481116" sldId="2076136399"/>
            <ac:picMk id="22" creationId="{AD872F8C-EDA2-4F1D-922A-D82411F87DB1}"/>
          </ac:picMkLst>
        </pc:picChg>
        <pc:picChg chg="del mod">
          <ac:chgData name="Mohamed Radwan" userId="4bcaa16d27b46600" providerId="LiveId" clId="{C4DB037F-6B7F-47E3-81A0-9F589FD656B4}" dt="2020-06-21T19:18:53.389" v="63" actId="21"/>
          <ac:picMkLst>
            <pc:docMk/>
            <pc:sldMk cId="295481116" sldId="2076136399"/>
            <ac:picMk id="26" creationId="{D6F92811-96FD-4967-B7FE-9D3B452ADDDE}"/>
          </ac:picMkLst>
        </pc:picChg>
      </pc:sldChg>
      <pc:sldChg chg="del">
        <pc:chgData name="Mohamed Radwan" userId="4bcaa16d27b46600" providerId="LiveId" clId="{C4DB037F-6B7F-47E3-81A0-9F589FD656B4}" dt="2020-06-21T18:24:00.349" v="12" actId="47"/>
        <pc:sldMkLst>
          <pc:docMk/>
          <pc:sldMk cId="860432215" sldId="2076136443"/>
        </pc:sldMkLst>
      </pc:sldChg>
      <pc:sldChg chg="del">
        <pc:chgData name="Mohamed Radwan" userId="4bcaa16d27b46600" providerId="LiveId" clId="{C4DB037F-6B7F-47E3-81A0-9F589FD656B4}" dt="2020-06-21T18:32:13.863" v="15" actId="47"/>
        <pc:sldMkLst>
          <pc:docMk/>
          <pc:sldMk cId="1485854814" sldId="2076136444"/>
        </pc:sldMkLst>
      </pc:sldChg>
      <pc:sldChg chg="del">
        <pc:chgData name="Mohamed Radwan" userId="4bcaa16d27b46600" providerId="LiveId" clId="{C4DB037F-6B7F-47E3-81A0-9F589FD656B4}" dt="2020-06-21T19:28:05.294" v="121" actId="47"/>
        <pc:sldMkLst>
          <pc:docMk/>
          <pc:sldMk cId="1181710230" sldId="2076136464"/>
        </pc:sldMkLst>
      </pc:sldChg>
      <pc:sldChg chg="modSp mod">
        <pc:chgData name="Mohamed Radwan" userId="4bcaa16d27b46600" providerId="LiveId" clId="{C4DB037F-6B7F-47E3-81A0-9F589FD656B4}" dt="2020-06-21T18:35:22.680" v="22" actId="20577"/>
        <pc:sldMkLst>
          <pc:docMk/>
          <pc:sldMk cId="3076868749" sldId="2076136475"/>
        </pc:sldMkLst>
        <pc:spChg chg="mod">
          <ac:chgData name="Mohamed Radwan" userId="4bcaa16d27b46600" providerId="LiveId" clId="{C4DB037F-6B7F-47E3-81A0-9F589FD656B4}" dt="2020-06-21T18:35:22.680" v="22" actId="20577"/>
          <ac:spMkLst>
            <pc:docMk/>
            <pc:sldMk cId="3076868749" sldId="2076136475"/>
            <ac:spMk id="2" creationId="{3F2CED08-3BD5-40E1-82CB-3CC3B3160CC7}"/>
          </ac:spMkLst>
        </pc:spChg>
      </pc:sldChg>
      <pc:sldChg chg="delSp del modAnim">
        <pc:chgData name="Mohamed Radwan" userId="4bcaa16d27b46600" providerId="LiveId" clId="{C4DB037F-6B7F-47E3-81A0-9F589FD656B4}" dt="2020-06-21T19:50:42.337" v="264" actId="47"/>
        <pc:sldMkLst>
          <pc:docMk/>
          <pc:sldMk cId="386728264" sldId="2076136477"/>
        </pc:sldMkLst>
        <pc:picChg chg="del">
          <ac:chgData name="Mohamed Radwan" userId="4bcaa16d27b46600" providerId="LiveId" clId="{C4DB037F-6B7F-47E3-81A0-9F589FD656B4}" dt="2020-06-21T19:48:50.343" v="242" actId="21"/>
          <ac:picMkLst>
            <pc:docMk/>
            <pc:sldMk cId="386728264" sldId="2076136477"/>
            <ac:picMk id="10" creationId="{A65F545D-8D96-40D5-8965-24D4DABEE05E}"/>
          </ac:picMkLst>
        </pc:picChg>
        <pc:picChg chg="del">
          <ac:chgData name="Mohamed Radwan" userId="4bcaa16d27b46600" providerId="LiveId" clId="{C4DB037F-6B7F-47E3-81A0-9F589FD656B4}" dt="2020-06-21T19:48:50.343" v="242" actId="21"/>
          <ac:picMkLst>
            <pc:docMk/>
            <pc:sldMk cId="386728264" sldId="2076136477"/>
            <ac:picMk id="12" creationId="{67EA8288-5C88-405F-BB7C-ED80D887F8C1}"/>
          </ac:picMkLst>
        </pc:picChg>
        <pc:picChg chg="del">
          <ac:chgData name="Mohamed Radwan" userId="4bcaa16d27b46600" providerId="LiveId" clId="{C4DB037F-6B7F-47E3-81A0-9F589FD656B4}" dt="2020-06-21T19:48:50.343" v="242" actId="21"/>
          <ac:picMkLst>
            <pc:docMk/>
            <pc:sldMk cId="386728264" sldId="2076136477"/>
            <ac:picMk id="13" creationId="{7D0D8C6D-E7FE-4ADA-9995-B38CD8952C68}"/>
          </ac:picMkLst>
        </pc:picChg>
      </pc:sldChg>
      <pc:sldChg chg="delSp del mod delAnim">
        <pc:chgData name="Mohamed Radwan" userId="4bcaa16d27b46600" providerId="LiveId" clId="{C4DB037F-6B7F-47E3-81A0-9F589FD656B4}" dt="2020-06-21T19:25:02.662" v="101" actId="47"/>
        <pc:sldMkLst>
          <pc:docMk/>
          <pc:sldMk cId="2090000666" sldId="2076136484"/>
        </pc:sldMkLst>
        <pc:grpChg chg="del">
          <ac:chgData name="Mohamed Radwan" userId="4bcaa16d27b46600" providerId="LiveId" clId="{C4DB037F-6B7F-47E3-81A0-9F589FD656B4}" dt="2020-06-21T19:23:30.152" v="93" actId="21"/>
          <ac:grpSpMkLst>
            <pc:docMk/>
            <pc:sldMk cId="2090000666" sldId="2076136484"/>
            <ac:grpSpMk id="2" creationId="{C858A143-A0A4-4198-B954-F4DD972FCCC0}"/>
          </ac:grpSpMkLst>
        </pc:grpChg>
      </pc:sldChg>
      <pc:sldChg chg="del">
        <pc:chgData name="Mohamed Radwan" userId="4bcaa16d27b46600" providerId="LiveId" clId="{C4DB037F-6B7F-47E3-81A0-9F589FD656B4}" dt="2020-06-21T19:15:03.717" v="46" actId="47"/>
        <pc:sldMkLst>
          <pc:docMk/>
          <pc:sldMk cId="1076850157" sldId="2076136991"/>
        </pc:sldMkLst>
      </pc:sldChg>
      <pc:sldChg chg="del">
        <pc:chgData name="Mohamed Radwan" userId="4bcaa16d27b46600" providerId="LiveId" clId="{C4DB037F-6B7F-47E3-81A0-9F589FD656B4}" dt="2020-06-21T19:26:04.387" v="108" actId="47"/>
        <pc:sldMkLst>
          <pc:docMk/>
          <pc:sldMk cId="2878994319" sldId="2076137025"/>
        </pc:sldMkLst>
      </pc:sldChg>
      <pc:sldChg chg="del">
        <pc:chgData name="Mohamed Radwan" userId="4bcaa16d27b46600" providerId="LiveId" clId="{C4DB037F-6B7F-47E3-81A0-9F589FD656B4}" dt="2020-06-21T19:27:00.859" v="115" actId="47"/>
        <pc:sldMkLst>
          <pc:docMk/>
          <pc:sldMk cId="113573872" sldId="2076137026"/>
        </pc:sldMkLst>
      </pc:sldChg>
      <pc:sldChg chg="delSp modSp del mod delAnim">
        <pc:chgData name="Mohamed Radwan" userId="4bcaa16d27b46600" providerId="LiveId" clId="{C4DB037F-6B7F-47E3-81A0-9F589FD656B4}" dt="2020-06-21T19:41:47.149" v="200" actId="47"/>
        <pc:sldMkLst>
          <pc:docMk/>
          <pc:sldMk cId="3559901419" sldId="2076137027"/>
        </pc:sldMkLst>
        <pc:spChg chg="del mod">
          <ac:chgData name="Mohamed Radwan" userId="4bcaa16d27b46600" providerId="LiveId" clId="{C4DB037F-6B7F-47E3-81A0-9F589FD656B4}" dt="2020-06-21T19:36:34.404" v="191" actId="21"/>
          <ac:spMkLst>
            <pc:docMk/>
            <pc:sldMk cId="3559901419" sldId="2076137027"/>
            <ac:spMk id="7" creationId="{34C49971-DFC9-41AD-845E-BD5E6EB106EF}"/>
          </ac:spMkLst>
        </pc:spChg>
        <pc:picChg chg="del mod">
          <ac:chgData name="Mohamed Radwan" userId="4bcaa16d27b46600" providerId="LiveId" clId="{C4DB037F-6B7F-47E3-81A0-9F589FD656B4}" dt="2020-06-21T19:36:34.404" v="191" actId="21"/>
          <ac:picMkLst>
            <pc:docMk/>
            <pc:sldMk cId="3559901419" sldId="2076137027"/>
            <ac:picMk id="5" creationId="{9D26F790-9002-410E-A8F1-5123872F05E4}"/>
          </ac:picMkLst>
        </pc:picChg>
        <pc:picChg chg="del mod">
          <ac:chgData name="Mohamed Radwan" userId="4bcaa16d27b46600" providerId="LiveId" clId="{C4DB037F-6B7F-47E3-81A0-9F589FD656B4}" dt="2020-06-21T19:36:34.404" v="191" actId="21"/>
          <ac:picMkLst>
            <pc:docMk/>
            <pc:sldMk cId="3559901419" sldId="2076137027"/>
            <ac:picMk id="6" creationId="{569EF164-A062-4E56-94B7-EF712CC2EB7B}"/>
          </ac:picMkLst>
        </pc:picChg>
      </pc:sldChg>
      <pc:sldChg chg="delSp modSp del mod delAnim">
        <pc:chgData name="Mohamed Radwan" userId="4bcaa16d27b46600" providerId="LiveId" clId="{C4DB037F-6B7F-47E3-81A0-9F589FD656B4}" dt="2020-06-21T19:31:24.388" v="143" actId="47"/>
        <pc:sldMkLst>
          <pc:docMk/>
          <pc:sldMk cId="1298277065" sldId="2076137122"/>
        </pc:sldMkLst>
        <pc:spChg chg="mod">
          <ac:chgData name="Mohamed Radwan" userId="4bcaa16d27b46600" providerId="LiveId" clId="{C4DB037F-6B7F-47E3-81A0-9F589FD656B4}" dt="2020-06-21T19:31:22.099" v="142" actId="21"/>
          <ac:spMkLst>
            <pc:docMk/>
            <pc:sldMk cId="1298277065" sldId="2076137122"/>
            <ac:spMk id="11" creationId="{793DB604-1EA5-4949-8471-8113F6648BD4}"/>
          </ac:spMkLst>
        </pc:spChg>
        <pc:picChg chg="del">
          <ac:chgData name="Mohamed Radwan" userId="4bcaa16d27b46600" providerId="LiveId" clId="{C4DB037F-6B7F-47E3-81A0-9F589FD656B4}" dt="2020-06-21T19:30:52.438" v="132" actId="21"/>
          <ac:picMkLst>
            <pc:docMk/>
            <pc:sldMk cId="1298277065" sldId="2076137122"/>
            <ac:picMk id="5" creationId="{9D26F790-9002-410E-A8F1-5123872F05E4}"/>
          </ac:picMkLst>
        </pc:picChg>
        <pc:picChg chg="del mod">
          <ac:chgData name="Mohamed Radwan" userId="4bcaa16d27b46600" providerId="LiveId" clId="{C4DB037F-6B7F-47E3-81A0-9F589FD656B4}" dt="2020-06-21T19:30:52.438" v="132" actId="21"/>
          <ac:picMkLst>
            <pc:docMk/>
            <pc:sldMk cId="1298277065" sldId="2076137122"/>
            <ac:picMk id="6" creationId="{569EF164-A062-4E56-94B7-EF712CC2EB7B}"/>
          </ac:picMkLst>
        </pc:picChg>
      </pc:sldChg>
      <pc:sldChg chg="del">
        <pc:chgData name="Mohamed Radwan" userId="4bcaa16d27b46600" providerId="LiveId" clId="{C4DB037F-6B7F-47E3-81A0-9F589FD656B4}" dt="2020-06-21T18:16:12.245" v="2" actId="2696"/>
        <pc:sldMkLst>
          <pc:docMk/>
          <pc:sldMk cId="2613681624" sldId="2076137160"/>
        </pc:sldMkLst>
      </pc:sldChg>
      <pc:sldChg chg="del">
        <pc:chgData name="Mohamed Radwan" userId="4bcaa16d27b46600" providerId="LiveId" clId="{C4DB037F-6B7F-47E3-81A0-9F589FD656B4}" dt="2020-06-21T18:16:12.245" v="2" actId="2696"/>
        <pc:sldMkLst>
          <pc:docMk/>
          <pc:sldMk cId="2040378477" sldId="2076137161"/>
        </pc:sldMkLst>
      </pc:sldChg>
      <pc:sldChg chg="del">
        <pc:chgData name="Mohamed Radwan" userId="4bcaa16d27b46600" providerId="LiveId" clId="{C4DB037F-6B7F-47E3-81A0-9F589FD656B4}" dt="2020-06-21T18:16:12.245" v="2" actId="2696"/>
        <pc:sldMkLst>
          <pc:docMk/>
          <pc:sldMk cId="2500354597" sldId="2076137162"/>
        </pc:sldMkLst>
      </pc:sldChg>
      <pc:sldChg chg="del">
        <pc:chgData name="Mohamed Radwan" userId="4bcaa16d27b46600" providerId="LiveId" clId="{C4DB037F-6B7F-47E3-81A0-9F589FD656B4}" dt="2020-06-21T18:16:12.245" v="2" actId="2696"/>
        <pc:sldMkLst>
          <pc:docMk/>
          <pc:sldMk cId="157144587" sldId="2076137163"/>
        </pc:sldMkLst>
      </pc:sldChg>
      <pc:sldChg chg="del">
        <pc:chgData name="Mohamed Radwan" userId="4bcaa16d27b46600" providerId="LiveId" clId="{C4DB037F-6B7F-47E3-81A0-9F589FD656B4}" dt="2020-06-21T18:16:12.245" v="2" actId="2696"/>
        <pc:sldMkLst>
          <pc:docMk/>
          <pc:sldMk cId="2199393663" sldId="2076137164"/>
        </pc:sldMkLst>
      </pc:sldChg>
      <pc:sldChg chg="modAnim">
        <pc:chgData name="Mohamed Radwan" userId="4bcaa16d27b46600" providerId="LiveId" clId="{C4DB037F-6B7F-47E3-81A0-9F589FD656B4}" dt="2020-06-21T18:21:34.899" v="11"/>
        <pc:sldMkLst>
          <pc:docMk/>
          <pc:sldMk cId="4102875862" sldId="2076137165"/>
        </pc:sldMkLst>
      </pc:sldChg>
      <pc:sldChg chg="del">
        <pc:chgData name="Mohamed Radwan" userId="4bcaa16d27b46600" providerId="LiveId" clId="{C4DB037F-6B7F-47E3-81A0-9F589FD656B4}" dt="2020-06-21T18:30:10.062" v="13" actId="47"/>
        <pc:sldMkLst>
          <pc:docMk/>
          <pc:sldMk cId="1774758794" sldId="2076137166"/>
        </pc:sldMkLst>
      </pc:sldChg>
      <pc:sldChg chg="del">
        <pc:chgData name="Mohamed Radwan" userId="4bcaa16d27b46600" providerId="LiveId" clId="{C4DB037F-6B7F-47E3-81A0-9F589FD656B4}" dt="2020-06-21T18:30:16.477" v="14" actId="2696"/>
        <pc:sldMkLst>
          <pc:docMk/>
          <pc:sldMk cId="3129900987" sldId="2076137168"/>
        </pc:sldMkLst>
      </pc:sldChg>
      <pc:sldChg chg="del">
        <pc:chgData name="Mohamed Radwan" userId="4bcaa16d27b46600" providerId="LiveId" clId="{C4DB037F-6B7F-47E3-81A0-9F589FD656B4}" dt="2020-06-21T18:30:16.477" v="14" actId="2696"/>
        <pc:sldMkLst>
          <pc:docMk/>
          <pc:sldMk cId="2040378477" sldId="2076137169"/>
        </pc:sldMkLst>
      </pc:sldChg>
      <pc:sldChg chg="del">
        <pc:chgData name="Mohamed Radwan" userId="4bcaa16d27b46600" providerId="LiveId" clId="{C4DB037F-6B7F-47E3-81A0-9F589FD656B4}" dt="2020-06-21T18:30:16.477" v="14" actId="2696"/>
        <pc:sldMkLst>
          <pc:docMk/>
          <pc:sldMk cId="2500354597" sldId="2076137170"/>
        </pc:sldMkLst>
      </pc:sldChg>
      <pc:sldChg chg="del">
        <pc:chgData name="Mohamed Radwan" userId="4bcaa16d27b46600" providerId="LiveId" clId="{C4DB037F-6B7F-47E3-81A0-9F589FD656B4}" dt="2020-06-21T18:30:16.477" v="14" actId="2696"/>
        <pc:sldMkLst>
          <pc:docMk/>
          <pc:sldMk cId="157144587" sldId="2076137171"/>
        </pc:sldMkLst>
      </pc:sldChg>
      <pc:sldChg chg="del">
        <pc:chgData name="Mohamed Radwan" userId="4bcaa16d27b46600" providerId="LiveId" clId="{C4DB037F-6B7F-47E3-81A0-9F589FD656B4}" dt="2020-06-21T18:30:16.477" v="14" actId="2696"/>
        <pc:sldMkLst>
          <pc:docMk/>
          <pc:sldMk cId="2199393663" sldId="2076137172"/>
        </pc:sldMkLst>
      </pc:sldChg>
      <pc:sldChg chg="addSp delSp modSp mod addAnim delAnim modAnim">
        <pc:chgData name="Mohamed Radwan" userId="4bcaa16d27b46600" providerId="LiveId" clId="{C4DB037F-6B7F-47E3-81A0-9F589FD656B4}" dt="2020-06-21T19:18:06.739" v="55" actId="1076"/>
        <pc:sldMkLst>
          <pc:docMk/>
          <pc:sldMk cId="2650492179" sldId="2076137174"/>
        </pc:sldMkLst>
        <pc:spChg chg="mod">
          <ac:chgData name="Mohamed Radwan" userId="4bcaa16d27b46600" providerId="LiveId" clId="{C4DB037F-6B7F-47E3-81A0-9F589FD656B4}" dt="2020-06-21T19:14:48.369" v="44" actId="20577"/>
          <ac:spMkLst>
            <pc:docMk/>
            <pc:sldMk cId="2650492179" sldId="2076137174"/>
            <ac:spMk id="2" creationId="{00000000-0000-0000-0000-000000000000}"/>
          </ac:spMkLst>
        </pc:spChg>
        <pc:spChg chg="add del">
          <ac:chgData name="Mohamed Radwan" userId="4bcaa16d27b46600" providerId="LiveId" clId="{C4DB037F-6B7F-47E3-81A0-9F589FD656B4}" dt="2020-06-21T19:12:53.617" v="26" actId="478"/>
          <ac:spMkLst>
            <pc:docMk/>
            <pc:sldMk cId="2650492179" sldId="2076137174"/>
            <ac:spMk id="19" creationId="{3E392285-7354-4126-9441-D30CE9681E58}"/>
          </ac:spMkLst>
        </pc:spChg>
        <pc:spChg chg="add del">
          <ac:chgData name="Mohamed Radwan" userId="4bcaa16d27b46600" providerId="LiveId" clId="{C4DB037F-6B7F-47E3-81A0-9F589FD656B4}" dt="2020-06-21T19:12:53.617" v="26" actId="478"/>
          <ac:spMkLst>
            <pc:docMk/>
            <pc:sldMk cId="2650492179" sldId="2076137174"/>
            <ac:spMk id="21" creationId="{0F600097-0C00-47CE-A41F-DFC70203E248}"/>
          </ac:spMkLst>
        </pc:spChg>
        <pc:spChg chg="add del">
          <ac:chgData name="Mohamed Radwan" userId="4bcaa16d27b46600" providerId="LiveId" clId="{C4DB037F-6B7F-47E3-81A0-9F589FD656B4}" dt="2020-06-21T19:12:53.617" v="26" actId="478"/>
          <ac:spMkLst>
            <pc:docMk/>
            <pc:sldMk cId="2650492179" sldId="2076137174"/>
            <ac:spMk id="23" creationId="{9B8CD441-C233-4D36-9B36-667EDCFFDAF2}"/>
          </ac:spMkLst>
        </pc:spChg>
        <pc:spChg chg="mod">
          <ac:chgData name="Mohamed Radwan" userId="4bcaa16d27b46600" providerId="LiveId" clId="{C4DB037F-6B7F-47E3-81A0-9F589FD656B4}" dt="2020-06-21T19:14:02.981" v="42"/>
          <ac:spMkLst>
            <pc:docMk/>
            <pc:sldMk cId="2650492179" sldId="2076137174"/>
            <ac:spMk id="26" creationId="{77557EE4-F19F-47C7-942E-D1B16A331977}"/>
          </ac:spMkLst>
        </pc:spChg>
        <pc:spChg chg="add del">
          <ac:chgData name="Mohamed Radwan" userId="4bcaa16d27b46600" providerId="LiveId" clId="{C4DB037F-6B7F-47E3-81A0-9F589FD656B4}" dt="2020-06-21T19:12:53.617" v="26" actId="478"/>
          <ac:spMkLst>
            <pc:docMk/>
            <pc:sldMk cId="2650492179" sldId="2076137174"/>
            <ac:spMk id="27" creationId="{6E605829-17D8-4936-BA46-260573F18AA2}"/>
          </ac:spMkLst>
        </pc:spChg>
        <pc:spChg chg="mod">
          <ac:chgData name="Mohamed Radwan" userId="4bcaa16d27b46600" providerId="LiveId" clId="{C4DB037F-6B7F-47E3-81A0-9F589FD656B4}" dt="2020-06-21T19:12:54.511" v="27"/>
          <ac:spMkLst>
            <pc:docMk/>
            <pc:sldMk cId="2650492179" sldId="2076137174"/>
            <ac:spMk id="31" creationId="{603BF00C-4A9A-4BCA-81D7-448897EF7CF8}"/>
          </ac:spMkLst>
        </pc:spChg>
        <pc:spChg chg="mod">
          <ac:chgData name="Mohamed Radwan" userId="4bcaa16d27b46600" providerId="LiveId" clId="{C4DB037F-6B7F-47E3-81A0-9F589FD656B4}" dt="2020-06-21T19:12:54.511" v="27"/>
          <ac:spMkLst>
            <pc:docMk/>
            <pc:sldMk cId="2650492179" sldId="2076137174"/>
            <ac:spMk id="33" creationId="{1A07F8FF-6D8F-499B-85D9-3D8D24A0AC58}"/>
          </ac:spMkLst>
        </pc:spChg>
        <pc:grpChg chg="add del">
          <ac:chgData name="Mohamed Radwan" userId="4bcaa16d27b46600" providerId="LiveId" clId="{C4DB037F-6B7F-47E3-81A0-9F589FD656B4}" dt="2020-06-21T19:12:53.617" v="26" actId="478"/>
          <ac:grpSpMkLst>
            <pc:docMk/>
            <pc:sldMk cId="2650492179" sldId="2076137174"/>
            <ac:grpSpMk id="14" creationId="{19970C36-5C9B-4768-A584-A14FA9CA51BD}"/>
          </ac:grpSpMkLst>
        </pc:grpChg>
        <pc:grpChg chg="add mod">
          <ac:chgData name="Mohamed Radwan" userId="4bcaa16d27b46600" providerId="LiveId" clId="{C4DB037F-6B7F-47E3-81A0-9F589FD656B4}" dt="2020-06-21T19:18:06.739" v="55" actId="1076"/>
          <ac:grpSpMkLst>
            <pc:docMk/>
            <pc:sldMk cId="2650492179" sldId="2076137174"/>
            <ac:grpSpMk id="28" creationId="{697C2EFE-C23B-487D-BCC6-FA24934F977A}"/>
          </ac:grpSpMkLst>
        </pc:grpChg>
        <pc:grpChg chg="add mod">
          <ac:chgData name="Mohamed Radwan" userId="4bcaa16d27b46600" providerId="LiveId" clId="{C4DB037F-6B7F-47E3-81A0-9F589FD656B4}" dt="2020-06-21T19:17:58.474" v="53" actId="1076"/>
          <ac:grpSpMkLst>
            <pc:docMk/>
            <pc:sldMk cId="2650492179" sldId="2076137174"/>
            <ac:grpSpMk id="32" creationId="{FCEE48F2-B519-4FFE-BAAF-F6CC296C72F5}"/>
          </ac:grpSpMkLst>
        </pc:grpChg>
        <pc:grpChg chg="mod">
          <ac:chgData name="Mohamed Radwan" userId="4bcaa16d27b46600" providerId="LiveId" clId="{C4DB037F-6B7F-47E3-81A0-9F589FD656B4}" dt="2020-06-21T19:12:54.511" v="27"/>
          <ac:grpSpMkLst>
            <pc:docMk/>
            <pc:sldMk cId="2650492179" sldId="2076137174"/>
            <ac:grpSpMk id="34" creationId="{5CD6CBFD-E639-41ED-859C-5511B7D9052E}"/>
          </ac:grpSpMkLst>
        </pc:grpChg>
        <pc:picChg chg="add del">
          <ac:chgData name="Mohamed Radwan" userId="4bcaa16d27b46600" providerId="LiveId" clId="{C4DB037F-6B7F-47E3-81A0-9F589FD656B4}" dt="2020-06-21T19:12:53.617" v="26" actId="478"/>
          <ac:picMkLst>
            <pc:docMk/>
            <pc:sldMk cId="2650492179" sldId="2076137174"/>
            <ac:picMk id="17" creationId="{099D85E2-EB0D-4D25-972E-8019ECCBC34A}"/>
          </ac:picMkLst>
        </pc:picChg>
        <pc:picChg chg="add del">
          <ac:chgData name="Mohamed Radwan" userId="4bcaa16d27b46600" providerId="LiveId" clId="{C4DB037F-6B7F-47E3-81A0-9F589FD656B4}" dt="2020-06-21T19:12:53.617" v="26" actId="478"/>
          <ac:picMkLst>
            <pc:docMk/>
            <pc:sldMk cId="2650492179" sldId="2076137174"/>
            <ac:picMk id="18" creationId="{44E77C92-8899-4D7F-9272-CAF4B95FCE27}"/>
          </ac:picMkLst>
        </pc:picChg>
        <pc:picChg chg="add del">
          <ac:chgData name="Mohamed Radwan" userId="4bcaa16d27b46600" providerId="LiveId" clId="{C4DB037F-6B7F-47E3-81A0-9F589FD656B4}" dt="2020-06-21T19:12:53.617" v="26" actId="478"/>
          <ac:picMkLst>
            <pc:docMk/>
            <pc:sldMk cId="2650492179" sldId="2076137174"/>
            <ac:picMk id="20" creationId="{B300270B-892A-4831-AC44-411355B87901}"/>
          </ac:picMkLst>
        </pc:picChg>
        <pc:picChg chg="add del">
          <ac:chgData name="Mohamed Radwan" userId="4bcaa16d27b46600" providerId="LiveId" clId="{C4DB037F-6B7F-47E3-81A0-9F589FD656B4}" dt="2020-06-21T19:12:53.617" v="26" actId="478"/>
          <ac:picMkLst>
            <pc:docMk/>
            <pc:sldMk cId="2650492179" sldId="2076137174"/>
            <ac:picMk id="22" creationId="{B94F670B-13B7-4705-8F06-18D1941EB9F1}"/>
          </ac:picMkLst>
        </pc:picChg>
        <pc:picChg chg="add del">
          <ac:chgData name="Mohamed Radwan" userId="4bcaa16d27b46600" providerId="LiveId" clId="{C4DB037F-6B7F-47E3-81A0-9F589FD656B4}" dt="2020-06-21T19:12:53.617" v="26" actId="478"/>
          <ac:picMkLst>
            <pc:docMk/>
            <pc:sldMk cId="2650492179" sldId="2076137174"/>
            <ac:picMk id="24" creationId="{63FD6115-5D40-49D4-BE48-DC97859B1612}"/>
          </ac:picMkLst>
        </pc:picChg>
        <pc:picChg chg="add del">
          <ac:chgData name="Mohamed Radwan" userId="4bcaa16d27b46600" providerId="LiveId" clId="{C4DB037F-6B7F-47E3-81A0-9F589FD656B4}" dt="2020-06-21T19:12:53.617" v="26" actId="478"/>
          <ac:picMkLst>
            <pc:docMk/>
            <pc:sldMk cId="2650492179" sldId="2076137174"/>
            <ac:picMk id="25" creationId="{026A2245-96B5-479C-BA03-9CF89A02F5FF}"/>
          </ac:picMkLst>
        </pc:picChg>
        <pc:picChg chg="mod">
          <ac:chgData name="Mohamed Radwan" userId="4bcaa16d27b46600" providerId="LiveId" clId="{C4DB037F-6B7F-47E3-81A0-9F589FD656B4}" dt="2020-06-21T19:12:54.511" v="27"/>
          <ac:picMkLst>
            <pc:docMk/>
            <pc:sldMk cId="2650492179" sldId="2076137174"/>
            <ac:picMk id="29" creationId="{5FFD03D6-847B-4928-B14A-3E26FA65C988}"/>
          </ac:picMkLst>
        </pc:picChg>
        <pc:picChg chg="mod">
          <ac:chgData name="Mohamed Radwan" userId="4bcaa16d27b46600" providerId="LiveId" clId="{C4DB037F-6B7F-47E3-81A0-9F589FD656B4}" dt="2020-06-21T19:12:54.511" v="27"/>
          <ac:picMkLst>
            <pc:docMk/>
            <pc:sldMk cId="2650492179" sldId="2076137174"/>
            <ac:picMk id="30" creationId="{4E409608-34CA-440B-9BC4-A1ECC7815011}"/>
          </ac:picMkLst>
        </pc:picChg>
        <pc:picChg chg="mod">
          <ac:chgData name="Mohamed Radwan" userId="4bcaa16d27b46600" providerId="LiveId" clId="{C4DB037F-6B7F-47E3-81A0-9F589FD656B4}" dt="2020-06-21T19:12:54.511" v="27"/>
          <ac:picMkLst>
            <pc:docMk/>
            <pc:sldMk cId="2650492179" sldId="2076137174"/>
            <ac:picMk id="35" creationId="{2E37806B-B717-4B11-8DC5-ADD3887EBE0E}"/>
          </ac:picMkLst>
        </pc:picChg>
        <pc:picChg chg="mod">
          <ac:chgData name="Mohamed Radwan" userId="4bcaa16d27b46600" providerId="LiveId" clId="{C4DB037F-6B7F-47E3-81A0-9F589FD656B4}" dt="2020-06-21T19:12:54.511" v="27"/>
          <ac:picMkLst>
            <pc:docMk/>
            <pc:sldMk cId="2650492179" sldId="2076137174"/>
            <ac:picMk id="36" creationId="{AC2C7D7B-80D8-4759-BFD8-E68CC2AA488A}"/>
          </ac:picMkLst>
        </pc:picChg>
        <pc:picChg chg="mod">
          <ac:chgData name="Mohamed Radwan" userId="4bcaa16d27b46600" providerId="LiveId" clId="{C4DB037F-6B7F-47E3-81A0-9F589FD656B4}" dt="2020-06-21T19:12:54.511" v="27"/>
          <ac:picMkLst>
            <pc:docMk/>
            <pc:sldMk cId="2650492179" sldId="2076137174"/>
            <ac:picMk id="37" creationId="{865260D2-5A90-4FE7-BCB6-1F283B6DF4D9}"/>
          </ac:picMkLst>
        </pc:picChg>
        <pc:cxnChg chg="add del">
          <ac:chgData name="Mohamed Radwan" userId="4bcaa16d27b46600" providerId="LiveId" clId="{C4DB037F-6B7F-47E3-81A0-9F589FD656B4}" dt="2020-06-21T19:12:50.366" v="25" actId="478"/>
          <ac:cxnSpMkLst>
            <pc:docMk/>
            <pc:sldMk cId="2650492179" sldId="2076137174"/>
            <ac:cxnSpMk id="5" creationId="{00000000-0000-0000-0000-000000000000}"/>
          </ac:cxnSpMkLst>
        </pc:cxnChg>
      </pc:sldChg>
      <pc:sldChg chg="modSp mod">
        <pc:chgData name="Mohamed Radwan" userId="4bcaa16d27b46600" providerId="LiveId" clId="{C4DB037F-6B7F-47E3-81A0-9F589FD656B4}" dt="2020-06-21T19:15:42.145" v="50" actId="20577"/>
        <pc:sldMkLst>
          <pc:docMk/>
          <pc:sldMk cId="1178128584" sldId="2076137175"/>
        </pc:sldMkLst>
        <pc:spChg chg="mod">
          <ac:chgData name="Mohamed Radwan" userId="4bcaa16d27b46600" providerId="LiveId" clId="{C4DB037F-6B7F-47E3-81A0-9F589FD656B4}" dt="2020-06-21T19:15:42.145" v="50" actId="20577"/>
          <ac:spMkLst>
            <pc:docMk/>
            <pc:sldMk cId="1178128584" sldId="2076137175"/>
            <ac:spMk id="6" creationId="{F9CB73BB-2AA6-458F-9B0A-E987A051A35E}"/>
          </ac:spMkLst>
        </pc:spChg>
      </pc:sldChg>
      <pc:sldChg chg="del">
        <pc:chgData name="Mohamed Radwan" userId="4bcaa16d27b46600" providerId="LiveId" clId="{C4DB037F-6B7F-47E3-81A0-9F589FD656B4}" dt="2020-06-21T19:14:59.262" v="45" actId="47"/>
        <pc:sldMkLst>
          <pc:docMk/>
          <pc:sldMk cId="2480006235" sldId="2076137176"/>
        </pc:sldMkLst>
      </pc:sldChg>
      <pc:sldChg chg="addSp delSp modSp mod delAnim modAnim modNotesTx">
        <pc:chgData name="Mohamed Radwan" userId="4bcaa16d27b46600" providerId="LiveId" clId="{C4DB037F-6B7F-47E3-81A0-9F589FD656B4}" dt="2020-06-21T19:19:33.050" v="70" actId="20577"/>
        <pc:sldMkLst>
          <pc:docMk/>
          <pc:sldMk cId="2100637846" sldId="2076137178"/>
        </pc:sldMkLst>
        <pc:spChg chg="mod">
          <ac:chgData name="Mohamed Radwan" userId="4bcaa16d27b46600" providerId="LiveId" clId="{C4DB037F-6B7F-47E3-81A0-9F589FD656B4}" dt="2020-06-21T19:19:33.050" v="70" actId="20577"/>
          <ac:spMkLst>
            <pc:docMk/>
            <pc:sldMk cId="2100637846" sldId="2076137178"/>
            <ac:spMk id="2" creationId="{00000000-0000-0000-0000-000000000000}"/>
          </ac:spMkLst>
        </pc:spChg>
        <pc:spChg chg="mod">
          <ac:chgData name="Mohamed Radwan" userId="4bcaa16d27b46600" providerId="LiveId" clId="{C4DB037F-6B7F-47E3-81A0-9F589FD656B4}" dt="2020-06-21T19:19:17.061" v="67"/>
          <ac:spMkLst>
            <pc:docMk/>
            <pc:sldMk cId="2100637846" sldId="2076137178"/>
            <ac:spMk id="26" creationId="{77557EE4-F19F-47C7-942E-D1B16A331977}"/>
          </ac:spMkLst>
        </pc:spChg>
        <pc:grpChg chg="del">
          <ac:chgData name="Mohamed Radwan" userId="4bcaa16d27b46600" providerId="LiveId" clId="{C4DB037F-6B7F-47E3-81A0-9F589FD656B4}" dt="2020-06-21T19:19:02.646" v="64" actId="478"/>
          <ac:grpSpMkLst>
            <pc:docMk/>
            <pc:sldMk cId="2100637846" sldId="2076137178"/>
            <ac:grpSpMk id="28" creationId="{697C2EFE-C23B-487D-BCC6-FA24934F977A}"/>
          </ac:grpSpMkLst>
        </pc:grpChg>
        <pc:grpChg chg="del">
          <ac:chgData name="Mohamed Radwan" userId="4bcaa16d27b46600" providerId="LiveId" clId="{C4DB037F-6B7F-47E3-81A0-9F589FD656B4}" dt="2020-06-21T19:19:02.646" v="64" actId="478"/>
          <ac:grpSpMkLst>
            <pc:docMk/>
            <pc:sldMk cId="2100637846" sldId="2076137178"/>
            <ac:grpSpMk id="32" creationId="{FCEE48F2-B519-4FFE-BAAF-F6CC296C72F5}"/>
          </ac:grpSpMkLst>
        </pc:grpChg>
        <pc:picChg chg="add mod">
          <ac:chgData name="Mohamed Radwan" userId="4bcaa16d27b46600" providerId="LiveId" clId="{C4DB037F-6B7F-47E3-81A0-9F589FD656B4}" dt="2020-06-21T19:19:07.285" v="66" actId="1076"/>
          <ac:picMkLst>
            <pc:docMk/>
            <pc:sldMk cId="2100637846" sldId="2076137178"/>
            <ac:picMk id="15" creationId="{100DBA57-9F5E-4E99-9B5B-715697C1A4D3}"/>
          </ac:picMkLst>
        </pc:picChg>
        <pc:picChg chg="add mod">
          <ac:chgData name="Mohamed Radwan" userId="4bcaa16d27b46600" providerId="LiveId" clId="{C4DB037F-6B7F-47E3-81A0-9F589FD656B4}" dt="2020-06-21T19:19:07.285" v="66" actId="1076"/>
          <ac:picMkLst>
            <pc:docMk/>
            <pc:sldMk cId="2100637846" sldId="2076137178"/>
            <ac:picMk id="16" creationId="{BC81F153-DEB0-42EE-BC3D-ECAB93CEA3B8}"/>
          </ac:picMkLst>
        </pc:picChg>
      </pc:sldChg>
      <pc:sldChg chg="modSp mod">
        <pc:chgData name="Mohamed Radwan" userId="4bcaa16d27b46600" providerId="LiveId" clId="{C4DB037F-6B7F-47E3-81A0-9F589FD656B4}" dt="2020-06-21T19:19:36.300" v="71" actId="20577"/>
        <pc:sldMkLst>
          <pc:docMk/>
          <pc:sldMk cId="3787464718" sldId="2076137179"/>
        </pc:sldMkLst>
        <pc:spChg chg="mod">
          <ac:chgData name="Mohamed Radwan" userId="4bcaa16d27b46600" providerId="LiveId" clId="{C4DB037F-6B7F-47E3-81A0-9F589FD656B4}" dt="2020-06-21T19:19:36.300" v="71" actId="20577"/>
          <ac:spMkLst>
            <pc:docMk/>
            <pc:sldMk cId="3787464718" sldId="2076137179"/>
            <ac:spMk id="6" creationId="{F9CB73BB-2AA6-458F-9B0A-E987A051A35E}"/>
          </ac:spMkLst>
        </pc:spChg>
      </pc:sldChg>
      <pc:sldChg chg="addSp delSp modSp mod modAnim">
        <pc:chgData name="Mohamed Radwan" userId="4bcaa16d27b46600" providerId="LiveId" clId="{C4DB037F-6B7F-47E3-81A0-9F589FD656B4}" dt="2020-06-21T19:22:43.052" v="90"/>
        <pc:sldMkLst>
          <pc:docMk/>
          <pc:sldMk cId="2553049697" sldId="2076137181"/>
        </pc:sldMkLst>
        <pc:spChg chg="mod">
          <ac:chgData name="Mohamed Radwan" userId="4bcaa16d27b46600" providerId="LiveId" clId="{C4DB037F-6B7F-47E3-81A0-9F589FD656B4}" dt="2020-06-21T19:22:30.733" v="89" actId="20577"/>
          <ac:spMkLst>
            <pc:docMk/>
            <pc:sldMk cId="2553049697" sldId="2076137181"/>
            <ac:spMk id="2" creationId="{00000000-0000-0000-0000-000000000000}"/>
          </ac:spMkLst>
        </pc:spChg>
        <pc:spChg chg="mod">
          <ac:chgData name="Mohamed Radwan" userId="4bcaa16d27b46600" providerId="LiveId" clId="{C4DB037F-6B7F-47E3-81A0-9F589FD656B4}" dt="2020-06-21T19:22:43.052" v="90"/>
          <ac:spMkLst>
            <pc:docMk/>
            <pc:sldMk cId="2553049697" sldId="2076137181"/>
            <ac:spMk id="26" creationId="{77557EE4-F19F-47C7-942E-D1B16A331977}"/>
          </ac:spMkLst>
        </pc:spChg>
        <pc:picChg chg="add mod">
          <ac:chgData name="Mohamed Radwan" userId="4bcaa16d27b46600" providerId="LiveId" clId="{C4DB037F-6B7F-47E3-81A0-9F589FD656B4}" dt="2020-06-21T19:22:12.404" v="87" actId="1076"/>
          <ac:picMkLst>
            <pc:docMk/>
            <pc:sldMk cId="2553049697" sldId="2076137181"/>
            <ac:picMk id="7" creationId="{143BFF13-02E4-46C9-814D-B707EF14CBF7}"/>
          </ac:picMkLst>
        </pc:picChg>
        <pc:picChg chg="add mod">
          <ac:chgData name="Mohamed Radwan" userId="4bcaa16d27b46600" providerId="LiveId" clId="{C4DB037F-6B7F-47E3-81A0-9F589FD656B4}" dt="2020-06-21T19:22:12.404" v="87" actId="1076"/>
          <ac:picMkLst>
            <pc:docMk/>
            <pc:sldMk cId="2553049697" sldId="2076137181"/>
            <ac:picMk id="8" creationId="{FEA63E9C-70F1-4392-A6C8-A9EE04202073}"/>
          </ac:picMkLst>
        </pc:picChg>
        <pc:picChg chg="del">
          <ac:chgData name="Mohamed Radwan" userId="4bcaa16d27b46600" providerId="LiveId" clId="{C4DB037F-6B7F-47E3-81A0-9F589FD656B4}" dt="2020-06-21T19:21:58.457" v="81" actId="478"/>
          <ac:picMkLst>
            <pc:docMk/>
            <pc:sldMk cId="2553049697" sldId="2076137181"/>
            <ac:picMk id="15" creationId="{100DBA57-9F5E-4E99-9B5B-715697C1A4D3}"/>
          </ac:picMkLst>
        </pc:picChg>
        <pc:picChg chg="del">
          <ac:chgData name="Mohamed Radwan" userId="4bcaa16d27b46600" providerId="LiveId" clId="{C4DB037F-6B7F-47E3-81A0-9F589FD656B4}" dt="2020-06-21T19:21:58.457" v="81" actId="478"/>
          <ac:picMkLst>
            <pc:docMk/>
            <pc:sldMk cId="2553049697" sldId="2076137181"/>
            <ac:picMk id="16" creationId="{BC81F153-DEB0-42EE-BC3D-ECAB93CEA3B8}"/>
          </ac:picMkLst>
        </pc:picChg>
      </pc:sldChg>
      <pc:sldChg chg="modSp mod">
        <pc:chgData name="Mohamed Radwan" userId="4bcaa16d27b46600" providerId="LiveId" clId="{C4DB037F-6B7F-47E3-81A0-9F589FD656B4}" dt="2020-06-21T19:22:58.845" v="91" actId="20577"/>
        <pc:sldMkLst>
          <pc:docMk/>
          <pc:sldMk cId="3437899843" sldId="2076137182"/>
        </pc:sldMkLst>
        <pc:spChg chg="mod">
          <ac:chgData name="Mohamed Radwan" userId="4bcaa16d27b46600" providerId="LiveId" clId="{C4DB037F-6B7F-47E3-81A0-9F589FD656B4}" dt="2020-06-21T19:22:58.845" v="91" actId="20577"/>
          <ac:spMkLst>
            <pc:docMk/>
            <pc:sldMk cId="3437899843" sldId="2076137182"/>
            <ac:spMk id="6" creationId="{F9CB73BB-2AA6-458F-9B0A-E987A051A35E}"/>
          </ac:spMkLst>
        </pc:spChg>
      </pc:sldChg>
      <pc:sldChg chg="addSp delSp modSp mod modAnim">
        <pc:chgData name="Mohamed Radwan" userId="4bcaa16d27b46600" providerId="LiveId" clId="{C4DB037F-6B7F-47E3-81A0-9F589FD656B4}" dt="2020-06-21T19:24:29.828" v="100" actId="1076"/>
        <pc:sldMkLst>
          <pc:docMk/>
          <pc:sldMk cId="1045863909" sldId="2076137184"/>
        </pc:sldMkLst>
        <pc:spChg chg="mod">
          <ac:chgData name="Mohamed Radwan" userId="4bcaa16d27b46600" providerId="LiveId" clId="{C4DB037F-6B7F-47E3-81A0-9F589FD656B4}" dt="2020-06-21T19:24:06.900" v="98" actId="20577"/>
          <ac:spMkLst>
            <pc:docMk/>
            <pc:sldMk cId="1045863909" sldId="2076137184"/>
            <ac:spMk id="2" creationId="{00000000-0000-0000-0000-000000000000}"/>
          </ac:spMkLst>
        </pc:spChg>
        <pc:spChg chg="mod">
          <ac:chgData name="Mohamed Radwan" userId="4bcaa16d27b46600" providerId="LiveId" clId="{C4DB037F-6B7F-47E3-81A0-9F589FD656B4}" dt="2020-06-21T19:23:35.559" v="95"/>
          <ac:spMkLst>
            <pc:docMk/>
            <pc:sldMk cId="1045863909" sldId="2076137184"/>
            <ac:spMk id="10" creationId="{7DE1AEA7-769D-4797-AE86-60E9F1096D64}"/>
          </ac:spMkLst>
        </pc:spChg>
        <pc:spChg chg="mod">
          <ac:chgData name="Mohamed Radwan" userId="4bcaa16d27b46600" providerId="LiveId" clId="{C4DB037F-6B7F-47E3-81A0-9F589FD656B4}" dt="2020-06-21T19:24:29.828" v="100" actId="1076"/>
          <ac:spMkLst>
            <pc:docMk/>
            <pc:sldMk cId="1045863909" sldId="2076137184"/>
            <ac:spMk id="26" creationId="{77557EE4-F19F-47C7-942E-D1B16A331977}"/>
          </ac:spMkLst>
        </pc:spChg>
        <pc:grpChg chg="add mod">
          <ac:chgData name="Mohamed Radwan" userId="4bcaa16d27b46600" providerId="LiveId" clId="{C4DB037F-6B7F-47E3-81A0-9F589FD656B4}" dt="2020-06-21T19:23:39.492" v="96" actId="1076"/>
          <ac:grpSpMkLst>
            <pc:docMk/>
            <pc:sldMk cId="1045863909" sldId="2076137184"/>
            <ac:grpSpMk id="9" creationId="{C3C247B6-57D9-465F-8B03-AC2DD7F6DAF9}"/>
          </ac:grpSpMkLst>
        </pc:grpChg>
        <pc:picChg chg="del">
          <ac:chgData name="Mohamed Radwan" userId="4bcaa16d27b46600" providerId="LiveId" clId="{C4DB037F-6B7F-47E3-81A0-9F589FD656B4}" dt="2020-06-21T19:23:34.832" v="94" actId="478"/>
          <ac:picMkLst>
            <pc:docMk/>
            <pc:sldMk cId="1045863909" sldId="2076137184"/>
            <ac:picMk id="7" creationId="{143BFF13-02E4-46C9-814D-B707EF14CBF7}"/>
          </ac:picMkLst>
        </pc:picChg>
        <pc:picChg chg="del">
          <ac:chgData name="Mohamed Radwan" userId="4bcaa16d27b46600" providerId="LiveId" clId="{C4DB037F-6B7F-47E3-81A0-9F589FD656B4}" dt="2020-06-21T19:23:34.832" v="94" actId="478"/>
          <ac:picMkLst>
            <pc:docMk/>
            <pc:sldMk cId="1045863909" sldId="2076137184"/>
            <ac:picMk id="8" creationId="{FEA63E9C-70F1-4392-A6C8-A9EE04202073}"/>
          </ac:picMkLst>
        </pc:picChg>
        <pc:picChg chg="mod">
          <ac:chgData name="Mohamed Radwan" userId="4bcaa16d27b46600" providerId="LiveId" clId="{C4DB037F-6B7F-47E3-81A0-9F589FD656B4}" dt="2020-06-21T19:23:35.559" v="95"/>
          <ac:picMkLst>
            <pc:docMk/>
            <pc:sldMk cId="1045863909" sldId="2076137184"/>
            <ac:picMk id="11" creationId="{6B406D99-40CB-4716-9AB5-E291B8D02FF6}"/>
          </ac:picMkLst>
        </pc:picChg>
      </pc:sldChg>
      <pc:sldChg chg="modSp mod">
        <pc:chgData name="Mohamed Radwan" userId="4bcaa16d27b46600" providerId="LiveId" clId="{C4DB037F-6B7F-47E3-81A0-9F589FD656B4}" dt="2020-06-21T19:24:13.130" v="99" actId="20577"/>
        <pc:sldMkLst>
          <pc:docMk/>
          <pc:sldMk cId="3674131719" sldId="2076137185"/>
        </pc:sldMkLst>
        <pc:spChg chg="mod">
          <ac:chgData name="Mohamed Radwan" userId="4bcaa16d27b46600" providerId="LiveId" clId="{C4DB037F-6B7F-47E3-81A0-9F589FD656B4}" dt="2020-06-21T19:24:13.130" v="99" actId="20577"/>
          <ac:spMkLst>
            <pc:docMk/>
            <pc:sldMk cId="3674131719" sldId="2076137185"/>
            <ac:spMk id="6" creationId="{F9CB73BB-2AA6-458F-9B0A-E987A051A35E}"/>
          </ac:spMkLst>
        </pc:spChg>
      </pc:sldChg>
      <pc:sldChg chg="addSp delSp modSp mod delAnim modAnim">
        <pc:chgData name="Mohamed Radwan" userId="4bcaa16d27b46600" providerId="LiveId" clId="{C4DB037F-6B7F-47E3-81A0-9F589FD656B4}" dt="2020-06-21T19:25:49.117" v="106"/>
        <pc:sldMkLst>
          <pc:docMk/>
          <pc:sldMk cId="901176215" sldId="2076137187"/>
        </pc:sldMkLst>
        <pc:spChg chg="mod">
          <ac:chgData name="Mohamed Radwan" userId="4bcaa16d27b46600" providerId="LiveId" clId="{C4DB037F-6B7F-47E3-81A0-9F589FD656B4}" dt="2020-06-21T19:25:32.914" v="105" actId="20577"/>
          <ac:spMkLst>
            <pc:docMk/>
            <pc:sldMk cId="901176215" sldId="2076137187"/>
            <ac:spMk id="2" creationId="{00000000-0000-0000-0000-000000000000}"/>
          </ac:spMkLst>
        </pc:spChg>
        <pc:spChg chg="mod">
          <ac:chgData name="Mohamed Radwan" userId="4bcaa16d27b46600" providerId="LiveId" clId="{C4DB037F-6B7F-47E3-81A0-9F589FD656B4}" dt="2020-06-21T19:25:49.117" v="106"/>
          <ac:spMkLst>
            <pc:docMk/>
            <pc:sldMk cId="901176215" sldId="2076137187"/>
            <ac:spMk id="26" creationId="{77557EE4-F19F-47C7-942E-D1B16A331977}"/>
          </ac:spMkLst>
        </pc:spChg>
        <pc:grpChg chg="del">
          <ac:chgData name="Mohamed Radwan" userId="4bcaa16d27b46600" providerId="LiveId" clId="{C4DB037F-6B7F-47E3-81A0-9F589FD656B4}" dt="2020-06-21T19:25:21.918" v="102" actId="478"/>
          <ac:grpSpMkLst>
            <pc:docMk/>
            <pc:sldMk cId="901176215" sldId="2076137187"/>
            <ac:grpSpMk id="9" creationId="{C3C247B6-57D9-465F-8B03-AC2DD7F6DAF9}"/>
          </ac:grpSpMkLst>
        </pc:grpChg>
        <pc:picChg chg="add mod">
          <ac:chgData name="Mohamed Radwan" userId="4bcaa16d27b46600" providerId="LiveId" clId="{C4DB037F-6B7F-47E3-81A0-9F589FD656B4}" dt="2020-06-21T19:25:29.568" v="104" actId="1076"/>
          <ac:picMkLst>
            <pc:docMk/>
            <pc:sldMk cId="901176215" sldId="2076137187"/>
            <ac:picMk id="8" creationId="{561DD307-2437-4D86-A324-DCAE962D3132}"/>
          </ac:picMkLst>
        </pc:picChg>
      </pc:sldChg>
      <pc:sldChg chg="modSp mod">
        <pc:chgData name="Mohamed Radwan" userId="4bcaa16d27b46600" providerId="LiveId" clId="{C4DB037F-6B7F-47E3-81A0-9F589FD656B4}" dt="2020-06-21T19:25:57.617" v="107" actId="20577"/>
        <pc:sldMkLst>
          <pc:docMk/>
          <pc:sldMk cId="545894504" sldId="2076137188"/>
        </pc:sldMkLst>
        <pc:spChg chg="mod">
          <ac:chgData name="Mohamed Radwan" userId="4bcaa16d27b46600" providerId="LiveId" clId="{C4DB037F-6B7F-47E3-81A0-9F589FD656B4}" dt="2020-06-21T19:25:57.617" v="107" actId="20577"/>
          <ac:spMkLst>
            <pc:docMk/>
            <pc:sldMk cId="545894504" sldId="2076137188"/>
            <ac:spMk id="6" creationId="{F9CB73BB-2AA6-458F-9B0A-E987A051A35E}"/>
          </ac:spMkLst>
        </pc:spChg>
      </pc:sldChg>
      <pc:sldChg chg="modSp mod">
        <pc:chgData name="Mohamed Radwan" userId="4bcaa16d27b46600" providerId="LiveId" clId="{C4DB037F-6B7F-47E3-81A0-9F589FD656B4}" dt="2020-06-21T19:26:48.915" v="113" actId="20577"/>
        <pc:sldMkLst>
          <pc:docMk/>
          <pc:sldMk cId="4240383246" sldId="2076137190"/>
        </pc:sldMkLst>
        <pc:spChg chg="mod">
          <ac:chgData name="Mohamed Radwan" userId="4bcaa16d27b46600" providerId="LiveId" clId="{C4DB037F-6B7F-47E3-81A0-9F589FD656B4}" dt="2020-06-21T19:26:48.915" v="113" actId="20577"/>
          <ac:spMkLst>
            <pc:docMk/>
            <pc:sldMk cId="4240383246" sldId="2076137190"/>
            <ac:spMk id="2" creationId="{00000000-0000-0000-0000-000000000000}"/>
          </ac:spMkLst>
        </pc:spChg>
        <pc:spChg chg="mod">
          <ac:chgData name="Mohamed Radwan" userId="4bcaa16d27b46600" providerId="LiveId" clId="{C4DB037F-6B7F-47E3-81A0-9F589FD656B4}" dt="2020-06-21T19:26:36.236" v="112"/>
          <ac:spMkLst>
            <pc:docMk/>
            <pc:sldMk cId="4240383246" sldId="2076137190"/>
            <ac:spMk id="26" creationId="{77557EE4-F19F-47C7-942E-D1B16A331977}"/>
          </ac:spMkLst>
        </pc:spChg>
        <pc:picChg chg="mod">
          <ac:chgData name="Mohamed Radwan" userId="4bcaa16d27b46600" providerId="LiveId" clId="{C4DB037F-6B7F-47E3-81A0-9F589FD656B4}" dt="2020-06-21T19:26:27.879" v="111" actId="1076"/>
          <ac:picMkLst>
            <pc:docMk/>
            <pc:sldMk cId="4240383246" sldId="2076137190"/>
            <ac:picMk id="8" creationId="{561DD307-2437-4D86-A324-DCAE962D3132}"/>
          </ac:picMkLst>
        </pc:picChg>
      </pc:sldChg>
      <pc:sldChg chg="modSp mod">
        <pc:chgData name="Mohamed Radwan" userId="4bcaa16d27b46600" providerId="LiveId" clId="{C4DB037F-6B7F-47E3-81A0-9F589FD656B4}" dt="2020-06-21T19:26:52.036" v="114" actId="20577"/>
        <pc:sldMkLst>
          <pc:docMk/>
          <pc:sldMk cId="1300300059" sldId="2076137191"/>
        </pc:sldMkLst>
        <pc:spChg chg="mod">
          <ac:chgData name="Mohamed Radwan" userId="4bcaa16d27b46600" providerId="LiveId" clId="{C4DB037F-6B7F-47E3-81A0-9F589FD656B4}" dt="2020-06-21T19:26:52.036" v="114" actId="20577"/>
          <ac:spMkLst>
            <pc:docMk/>
            <pc:sldMk cId="1300300059" sldId="2076137191"/>
            <ac:spMk id="6" creationId="{F9CB73BB-2AA6-458F-9B0A-E987A051A35E}"/>
          </ac:spMkLst>
        </pc:spChg>
      </pc:sldChg>
      <pc:sldChg chg="modSp mod">
        <pc:chgData name="Mohamed Radwan" userId="4bcaa16d27b46600" providerId="LiveId" clId="{C4DB037F-6B7F-47E3-81A0-9F589FD656B4}" dt="2020-06-21T19:27:52.691" v="120" actId="1076"/>
        <pc:sldMkLst>
          <pc:docMk/>
          <pc:sldMk cId="357246736" sldId="2076137193"/>
        </pc:sldMkLst>
        <pc:spChg chg="mod">
          <ac:chgData name="Mohamed Radwan" userId="4bcaa16d27b46600" providerId="LiveId" clId="{C4DB037F-6B7F-47E3-81A0-9F589FD656B4}" dt="2020-06-21T19:27:15.429" v="116" actId="20577"/>
          <ac:spMkLst>
            <pc:docMk/>
            <pc:sldMk cId="357246736" sldId="2076137193"/>
            <ac:spMk id="2" creationId="{00000000-0000-0000-0000-000000000000}"/>
          </ac:spMkLst>
        </pc:spChg>
        <pc:spChg chg="mod">
          <ac:chgData name="Mohamed Radwan" userId="4bcaa16d27b46600" providerId="LiveId" clId="{C4DB037F-6B7F-47E3-81A0-9F589FD656B4}" dt="2020-06-21T19:27:27.993" v="118"/>
          <ac:spMkLst>
            <pc:docMk/>
            <pc:sldMk cId="357246736" sldId="2076137193"/>
            <ac:spMk id="26" creationId="{77557EE4-F19F-47C7-942E-D1B16A331977}"/>
          </ac:spMkLst>
        </pc:spChg>
        <pc:picChg chg="mod">
          <ac:chgData name="Mohamed Radwan" userId="4bcaa16d27b46600" providerId="LiveId" clId="{C4DB037F-6B7F-47E3-81A0-9F589FD656B4}" dt="2020-06-21T19:27:52.691" v="120" actId="1076"/>
          <ac:picMkLst>
            <pc:docMk/>
            <pc:sldMk cId="357246736" sldId="2076137193"/>
            <ac:picMk id="8" creationId="{561DD307-2437-4D86-A324-DCAE962D3132}"/>
          </ac:picMkLst>
        </pc:picChg>
      </pc:sldChg>
      <pc:sldChg chg="modSp mod">
        <pc:chgData name="Mohamed Radwan" userId="4bcaa16d27b46600" providerId="LiveId" clId="{C4DB037F-6B7F-47E3-81A0-9F589FD656B4}" dt="2020-06-21T19:27:18.583" v="117" actId="20577"/>
        <pc:sldMkLst>
          <pc:docMk/>
          <pc:sldMk cId="999015695" sldId="2076137194"/>
        </pc:sldMkLst>
        <pc:spChg chg="mod">
          <ac:chgData name="Mohamed Radwan" userId="4bcaa16d27b46600" providerId="LiveId" clId="{C4DB037F-6B7F-47E3-81A0-9F589FD656B4}" dt="2020-06-21T19:27:18.583" v="117" actId="20577"/>
          <ac:spMkLst>
            <pc:docMk/>
            <pc:sldMk cId="999015695" sldId="2076137194"/>
            <ac:spMk id="6" creationId="{F9CB73BB-2AA6-458F-9B0A-E987A051A35E}"/>
          </ac:spMkLst>
        </pc:spChg>
      </pc:sldChg>
      <pc:sldChg chg="modSp mod modNotesTx">
        <pc:chgData name="Mohamed Radwan" userId="4bcaa16d27b46600" providerId="LiveId" clId="{C4DB037F-6B7F-47E3-81A0-9F589FD656B4}" dt="2020-06-21T19:29:44.163" v="128" actId="20577"/>
        <pc:sldMkLst>
          <pc:docMk/>
          <pc:sldMk cId="2606244022" sldId="2076137196"/>
        </pc:sldMkLst>
        <pc:spChg chg="mod">
          <ac:chgData name="Mohamed Radwan" userId="4bcaa16d27b46600" providerId="LiveId" clId="{C4DB037F-6B7F-47E3-81A0-9F589FD656B4}" dt="2020-06-21T19:29:44.163" v="128" actId="20577"/>
          <ac:spMkLst>
            <pc:docMk/>
            <pc:sldMk cId="2606244022" sldId="2076137196"/>
            <ac:spMk id="2" creationId="{00000000-0000-0000-0000-000000000000}"/>
          </ac:spMkLst>
        </pc:spChg>
        <pc:spChg chg="mod">
          <ac:chgData name="Mohamed Radwan" userId="4bcaa16d27b46600" providerId="LiveId" clId="{C4DB037F-6B7F-47E3-81A0-9F589FD656B4}" dt="2020-06-21T19:29:02.928" v="125"/>
          <ac:spMkLst>
            <pc:docMk/>
            <pc:sldMk cId="2606244022" sldId="2076137196"/>
            <ac:spMk id="26" creationId="{77557EE4-F19F-47C7-942E-D1B16A331977}"/>
          </ac:spMkLst>
        </pc:spChg>
        <pc:picChg chg="mod">
          <ac:chgData name="Mohamed Radwan" userId="4bcaa16d27b46600" providerId="LiveId" clId="{C4DB037F-6B7F-47E3-81A0-9F589FD656B4}" dt="2020-06-21T19:28:41.228" v="124" actId="1076"/>
          <ac:picMkLst>
            <pc:docMk/>
            <pc:sldMk cId="2606244022" sldId="2076137196"/>
            <ac:picMk id="8" creationId="{561DD307-2437-4D86-A324-DCAE962D3132}"/>
          </ac:picMkLst>
        </pc:picChg>
      </pc:sldChg>
      <pc:sldChg chg="modSp mod">
        <pc:chgData name="Mohamed Radwan" userId="4bcaa16d27b46600" providerId="LiveId" clId="{C4DB037F-6B7F-47E3-81A0-9F589FD656B4}" dt="2020-06-21T19:29:49.281" v="129" actId="20577"/>
        <pc:sldMkLst>
          <pc:docMk/>
          <pc:sldMk cId="813916530" sldId="2076137197"/>
        </pc:sldMkLst>
        <pc:spChg chg="mod">
          <ac:chgData name="Mohamed Radwan" userId="4bcaa16d27b46600" providerId="LiveId" clId="{C4DB037F-6B7F-47E3-81A0-9F589FD656B4}" dt="2020-06-21T19:29:49.281" v="129" actId="20577"/>
          <ac:spMkLst>
            <pc:docMk/>
            <pc:sldMk cId="813916530" sldId="2076137197"/>
            <ac:spMk id="6" creationId="{F9CB73BB-2AA6-458F-9B0A-E987A051A35E}"/>
          </ac:spMkLst>
        </pc:spChg>
      </pc:sldChg>
      <pc:sldChg chg="addSp delSp modSp mod delAnim modAnim modNotesTx">
        <pc:chgData name="Mohamed Radwan" userId="4bcaa16d27b46600" providerId="LiveId" clId="{C4DB037F-6B7F-47E3-81A0-9F589FD656B4}" dt="2020-06-21T19:47:11.289" v="241"/>
        <pc:sldMkLst>
          <pc:docMk/>
          <pc:sldMk cId="176287242" sldId="2076137199"/>
        </pc:sldMkLst>
        <pc:spChg chg="mod">
          <ac:chgData name="Mohamed Radwan" userId="4bcaa16d27b46600" providerId="LiveId" clId="{C4DB037F-6B7F-47E3-81A0-9F589FD656B4}" dt="2020-06-21T19:32:14.047" v="149" actId="20577"/>
          <ac:spMkLst>
            <pc:docMk/>
            <pc:sldMk cId="176287242" sldId="2076137199"/>
            <ac:spMk id="2" creationId="{00000000-0000-0000-0000-000000000000}"/>
          </ac:spMkLst>
        </pc:spChg>
        <pc:spChg chg="mod">
          <ac:chgData name="Mohamed Radwan" userId="4bcaa16d27b46600" providerId="LiveId" clId="{C4DB037F-6B7F-47E3-81A0-9F589FD656B4}" dt="2020-06-21T19:31:28.520" v="144"/>
          <ac:spMkLst>
            <pc:docMk/>
            <pc:sldMk cId="176287242" sldId="2076137199"/>
            <ac:spMk id="26" creationId="{77557EE4-F19F-47C7-942E-D1B16A331977}"/>
          </ac:spMkLst>
        </pc:spChg>
        <pc:picChg chg="add del mod">
          <ac:chgData name="Mohamed Radwan" userId="4bcaa16d27b46600" providerId="LiveId" clId="{C4DB037F-6B7F-47E3-81A0-9F589FD656B4}" dt="2020-06-21T19:31:00.219" v="135"/>
          <ac:picMkLst>
            <pc:docMk/>
            <pc:sldMk cId="176287242" sldId="2076137199"/>
            <ac:picMk id="6" creationId="{034D7BDE-A728-404B-AA41-4F42450EF7ED}"/>
          </ac:picMkLst>
        </pc:picChg>
        <pc:picChg chg="add del mod">
          <ac:chgData name="Mohamed Radwan" userId="4bcaa16d27b46600" providerId="LiveId" clId="{C4DB037F-6B7F-47E3-81A0-9F589FD656B4}" dt="2020-06-21T19:31:00.219" v="135"/>
          <ac:picMkLst>
            <pc:docMk/>
            <pc:sldMk cId="176287242" sldId="2076137199"/>
            <ac:picMk id="7" creationId="{DB14F848-A73B-4817-912C-CDEE09380367}"/>
          </ac:picMkLst>
        </pc:picChg>
        <pc:picChg chg="del">
          <ac:chgData name="Mohamed Radwan" userId="4bcaa16d27b46600" providerId="LiveId" clId="{C4DB037F-6B7F-47E3-81A0-9F589FD656B4}" dt="2020-06-21T19:30:58.102" v="133" actId="478"/>
          <ac:picMkLst>
            <pc:docMk/>
            <pc:sldMk cId="176287242" sldId="2076137199"/>
            <ac:picMk id="8" creationId="{561DD307-2437-4D86-A324-DCAE962D3132}"/>
          </ac:picMkLst>
        </pc:picChg>
        <pc:picChg chg="add mod">
          <ac:chgData name="Mohamed Radwan" userId="4bcaa16d27b46600" providerId="LiveId" clId="{C4DB037F-6B7F-47E3-81A0-9F589FD656B4}" dt="2020-06-21T19:31:38.984" v="148" actId="1076"/>
          <ac:picMkLst>
            <pc:docMk/>
            <pc:sldMk cId="176287242" sldId="2076137199"/>
            <ac:picMk id="9" creationId="{00658051-A5EC-4808-9B59-E151858D6AC8}"/>
          </ac:picMkLst>
        </pc:picChg>
        <pc:picChg chg="add mod">
          <ac:chgData name="Mohamed Radwan" userId="4bcaa16d27b46600" providerId="LiveId" clId="{C4DB037F-6B7F-47E3-81A0-9F589FD656B4}" dt="2020-06-21T19:31:36.572" v="147" actId="1076"/>
          <ac:picMkLst>
            <pc:docMk/>
            <pc:sldMk cId="176287242" sldId="2076137199"/>
            <ac:picMk id="10" creationId="{D2057AFE-75D8-4FF4-BB60-62A77CB454F4}"/>
          </ac:picMkLst>
        </pc:picChg>
      </pc:sldChg>
      <pc:sldChg chg="modSp mod">
        <pc:chgData name="Mohamed Radwan" userId="4bcaa16d27b46600" providerId="LiveId" clId="{C4DB037F-6B7F-47E3-81A0-9F589FD656B4}" dt="2020-06-21T19:32:17.275" v="150" actId="20577"/>
        <pc:sldMkLst>
          <pc:docMk/>
          <pc:sldMk cId="2928490084" sldId="2076137200"/>
        </pc:sldMkLst>
        <pc:spChg chg="mod">
          <ac:chgData name="Mohamed Radwan" userId="4bcaa16d27b46600" providerId="LiveId" clId="{C4DB037F-6B7F-47E3-81A0-9F589FD656B4}" dt="2020-06-21T19:32:17.275" v="150" actId="20577"/>
          <ac:spMkLst>
            <pc:docMk/>
            <pc:sldMk cId="2928490084" sldId="2076137200"/>
            <ac:spMk id="6" creationId="{F9CB73BB-2AA6-458F-9B0A-E987A051A35E}"/>
          </ac:spMkLst>
        </pc:spChg>
      </pc:sldChg>
      <pc:sldChg chg="addSp delSp modSp mod delAnim modAnim">
        <pc:chgData name="Mohamed Radwan" userId="4bcaa16d27b46600" providerId="LiveId" clId="{C4DB037F-6B7F-47E3-81A0-9F589FD656B4}" dt="2020-06-21T19:47:05.909" v="240"/>
        <pc:sldMkLst>
          <pc:docMk/>
          <pc:sldMk cId="2362975428" sldId="2076137202"/>
        </pc:sldMkLst>
        <pc:spChg chg="mod">
          <ac:chgData name="Mohamed Radwan" userId="4bcaa16d27b46600" providerId="LiveId" clId="{C4DB037F-6B7F-47E3-81A0-9F589FD656B4}" dt="2020-06-21T19:32:37.495" v="151" actId="20577"/>
          <ac:spMkLst>
            <pc:docMk/>
            <pc:sldMk cId="2362975428" sldId="2076137202"/>
            <ac:spMk id="2" creationId="{00000000-0000-0000-0000-000000000000}"/>
          </ac:spMkLst>
        </pc:spChg>
        <pc:spChg chg="add del mod">
          <ac:chgData name="Mohamed Radwan" userId="4bcaa16d27b46600" providerId="LiveId" clId="{C4DB037F-6B7F-47E3-81A0-9F589FD656B4}" dt="2020-06-21T19:33:07.412" v="157"/>
          <ac:spMkLst>
            <pc:docMk/>
            <pc:sldMk cId="2362975428" sldId="2076137202"/>
            <ac:spMk id="8" creationId="{699F0019-5C43-4EB3-938D-FDDB6C4F9DE4}"/>
          </ac:spMkLst>
        </pc:spChg>
        <pc:spChg chg="add mod">
          <ac:chgData name="Mohamed Radwan" userId="4bcaa16d27b46600" providerId="LiveId" clId="{C4DB037F-6B7F-47E3-81A0-9F589FD656B4}" dt="2020-06-21T19:33:30.340" v="164" actId="1076"/>
          <ac:spMkLst>
            <pc:docMk/>
            <pc:sldMk cId="2362975428" sldId="2076137202"/>
            <ac:spMk id="12" creationId="{1E76A0B0-4313-4D77-A49D-64954E3004A1}"/>
          </ac:spMkLst>
        </pc:spChg>
        <pc:spChg chg="mod">
          <ac:chgData name="Mohamed Radwan" userId="4bcaa16d27b46600" providerId="LiveId" clId="{C4DB037F-6B7F-47E3-81A0-9F589FD656B4}" dt="2020-06-21T19:33:39.790" v="165"/>
          <ac:spMkLst>
            <pc:docMk/>
            <pc:sldMk cId="2362975428" sldId="2076137202"/>
            <ac:spMk id="26" creationId="{77557EE4-F19F-47C7-942E-D1B16A331977}"/>
          </ac:spMkLst>
        </pc:spChg>
        <pc:picChg chg="add del mod">
          <ac:chgData name="Mohamed Radwan" userId="4bcaa16d27b46600" providerId="LiveId" clId="{C4DB037F-6B7F-47E3-81A0-9F589FD656B4}" dt="2020-06-21T19:33:07.412" v="157"/>
          <ac:picMkLst>
            <pc:docMk/>
            <pc:sldMk cId="2362975428" sldId="2076137202"/>
            <ac:picMk id="7" creationId="{2CC6D743-B80A-4C82-8515-B9D49F68A2FF}"/>
          </ac:picMkLst>
        </pc:picChg>
        <pc:picChg chg="del">
          <ac:chgData name="Mohamed Radwan" userId="4bcaa16d27b46600" providerId="LiveId" clId="{C4DB037F-6B7F-47E3-81A0-9F589FD656B4}" dt="2020-06-21T19:33:16.835" v="161" actId="478"/>
          <ac:picMkLst>
            <pc:docMk/>
            <pc:sldMk cId="2362975428" sldId="2076137202"/>
            <ac:picMk id="9" creationId="{00658051-A5EC-4808-9B59-E151858D6AC8}"/>
          </ac:picMkLst>
        </pc:picChg>
        <pc:picChg chg="del">
          <ac:chgData name="Mohamed Radwan" userId="4bcaa16d27b46600" providerId="LiveId" clId="{C4DB037F-6B7F-47E3-81A0-9F589FD656B4}" dt="2020-06-21T19:33:16.835" v="161" actId="478"/>
          <ac:picMkLst>
            <pc:docMk/>
            <pc:sldMk cId="2362975428" sldId="2076137202"/>
            <ac:picMk id="10" creationId="{D2057AFE-75D8-4FF4-BB60-62A77CB454F4}"/>
          </ac:picMkLst>
        </pc:picChg>
        <pc:picChg chg="add mod">
          <ac:chgData name="Mohamed Radwan" userId="4bcaa16d27b46600" providerId="LiveId" clId="{C4DB037F-6B7F-47E3-81A0-9F589FD656B4}" dt="2020-06-21T19:33:30.340" v="164" actId="1076"/>
          <ac:picMkLst>
            <pc:docMk/>
            <pc:sldMk cId="2362975428" sldId="2076137202"/>
            <ac:picMk id="11" creationId="{42B977F1-55D4-4B12-922D-41140E3333A2}"/>
          </ac:picMkLst>
        </pc:picChg>
      </pc:sldChg>
      <pc:sldChg chg="modSp mod modNotesTx">
        <pc:chgData name="Mohamed Radwan" userId="4bcaa16d27b46600" providerId="LiveId" clId="{C4DB037F-6B7F-47E3-81A0-9F589FD656B4}" dt="2020-06-21T19:32:47.381" v="153" actId="6549"/>
        <pc:sldMkLst>
          <pc:docMk/>
          <pc:sldMk cId="1485473398" sldId="2076137203"/>
        </pc:sldMkLst>
        <pc:spChg chg="mod">
          <ac:chgData name="Mohamed Radwan" userId="4bcaa16d27b46600" providerId="LiveId" clId="{C4DB037F-6B7F-47E3-81A0-9F589FD656B4}" dt="2020-06-21T19:32:40.951" v="152" actId="20577"/>
          <ac:spMkLst>
            <pc:docMk/>
            <pc:sldMk cId="1485473398" sldId="2076137203"/>
            <ac:spMk id="6" creationId="{F9CB73BB-2AA6-458F-9B0A-E987A051A35E}"/>
          </ac:spMkLst>
        </pc:spChg>
      </pc:sldChg>
      <pc:sldChg chg="addSp delSp modSp mod delAnim modAnim modNotesTx">
        <pc:chgData name="Mohamed Radwan" userId="4bcaa16d27b46600" providerId="LiveId" clId="{C4DB037F-6B7F-47E3-81A0-9F589FD656B4}" dt="2020-06-21T19:46:59.464" v="239"/>
        <pc:sldMkLst>
          <pc:docMk/>
          <pc:sldMk cId="2584200074" sldId="2076137205"/>
        </pc:sldMkLst>
        <pc:spChg chg="mod">
          <ac:chgData name="Mohamed Radwan" userId="4bcaa16d27b46600" providerId="LiveId" clId="{C4DB037F-6B7F-47E3-81A0-9F589FD656B4}" dt="2020-06-21T19:35:32.758" v="181" actId="20577"/>
          <ac:spMkLst>
            <pc:docMk/>
            <pc:sldMk cId="2584200074" sldId="2076137205"/>
            <ac:spMk id="2" creationId="{00000000-0000-0000-0000-000000000000}"/>
          </ac:spMkLst>
        </pc:spChg>
        <pc:spChg chg="add del mod">
          <ac:chgData name="Mohamed Radwan" userId="4bcaa16d27b46600" providerId="LiveId" clId="{C4DB037F-6B7F-47E3-81A0-9F589FD656B4}" dt="2020-06-21T19:34:54.609" v="172"/>
          <ac:spMkLst>
            <pc:docMk/>
            <pc:sldMk cId="2584200074" sldId="2076137205"/>
            <ac:spMk id="8" creationId="{861755E5-8C32-4F75-881F-3987D7D34D7C}"/>
          </ac:spMkLst>
        </pc:spChg>
        <pc:spChg chg="add mod">
          <ac:chgData name="Mohamed Radwan" userId="4bcaa16d27b46600" providerId="LiveId" clId="{C4DB037F-6B7F-47E3-81A0-9F589FD656B4}" dt="2020-06-21T19:35:22.276" v="179" actId="1076"/>
          <ac:spMkLst>
            <pc:docMk/>
            <pc:sldMk cId="2584200074" sldId="2076137205"/>
            <ac:spMk id="10" creationId="{C8DD6A5E-6672-4261-B34D-97B596D78798}"/>
          </ac:spMkLst>
        </pc:spChg>
        <pc:spChg chg="del">
          <ac:chgData name="Mohamed Radwan" userId="4bcaa16d27b46600" providerId="LiveId" clId="{C4DB037F-6B7F-47E3-81A0-9F589FD656B4}" dt="2020-06-21T19:35:07.181" v="176" actId="478"/>
          <ac:spMkLst>
            <pc:docMk/>
            <pc:sldMk cId="2584200074" sldId="2076137205"/>
            <ac:spMk id="12" creationId="{1E76A0B0-4313-4D77-A49D-64954E3004A1}"/>
          </ac:spMkLst>
        </pc:spChg>
        <pc:spChg chg="mod">
          <ac:chgData name="Mohamed Radwan" userId="4bcaa16d27b46600" providerId="LiveId" clId="{C4DB037F-6B7F-47E3-81A0-9F589FD656B4}" dt="2020-06-21T19:35:44.960" v="183"/>
          <ac:spMkLst>
            <pc:docMk/>
            <pc:sldMk cId="2584200074" sldId="2076137205"/>
            <ac:spMk id="26" creationId="{77557EE4-F19F-47C7-942E-D1B16A331977}"/>
          </ac:spMkLst>
        </pc:spChg>
        <pc:picChg chg="add del mod">
          <ac:chgData name="Mohamed Radwan" userId="4bcaa16d27b46600" providerId="LiveId" clId="{C4DB037F-6B7F-47E3-81A0-9F589FD656B4}" dt="2020-06-21T19:34:54.609" v="172"/>
          <ac:picMkLst>
            <pc:docMk/>
            <pc:sldMk cId="2584200074" sldId="2076137205"/>
            <ac:picMk id="7" creationId="{49DAC204-C0B9-4CF9-B083-B0AF0E6A88C7}"/>
          </ac:picMkLst>
        </pc:picChg>
        <pc:picChg chg="add mod">
          <ac:chgData name="Mohamed Radwan" userId="4bcaa16d27b46600" providerId="LiveId" clId="{C4DB037F-6B7F-47E3-81A0-9F589FD656B4}" dt="2020-06-21T19:35:13.865" v="178" actId="1076"/>
          <ac:picMkLst>
            <pc:docMk/>
            <pc:sldMk cId="2584200074" sldId="2076137205"/>
            <ac:picMk id="9" creationId="{F755009C-8D89-41E1-81F8-348C60BB8471}"/>
          </ac:picMkLst>
        </pc:picChg>
        <pc:picChg chg="del">
          <ac:chgData name="Mohamed Radwan" userId="4bcaa16d27b46600" providerId="LiveId" clId="{C4DB037F-6B7F-47E3-81A0-9F589FD656B4}" dt="2020-06-21T19:35:07.181" v="176" actId="478"/>
          <ac:picMkLst>
            <pc:docMk/>
            <pc:sldMk cId="2584200074" sldId="2076137205"/>
            <ac:picMk id="11" creationId="{42B977F1-55D4-4B12-922D-41140E3333A2}"/>
          </ac:picMkLst>
        </pc:picChg>
      </pc:sldChg>
      <pc:sldChg chg="modSp mod">
        <pc:chgData name="Mohamed Radwan" userId="4bcaa16d27b46600" providerId="LiveId" clId="{C4DB037F-6B7F-47E3-81A0-9F589FD656B4}" dt="2020-06-21T19:35:36.332" v="182" actId="20577"/>
        <pc:sldMkLst>
          <pc:docMk/>
          <pc:sldMk cId="3232617219" sldId="2076137206"/>
        </pc:sldMkLst>
        <pc:spChg chg="mod">
          <ac:chgData name="Mohamed Radwan" userId="4bcaa16d27b46600" providerId="LiveId" clId="{C4DB037F-6B7F-47E3-81A0-9F589FD656B4}" dt="2020-06-21T19:35:36.332" v="182" actId="20577"/>
          <ac:spMkLst>
            <pc:docMk/>
            <pc:sldMk cId="3232617219" sldId="2076137206"/>
            <ac:spMk id="6" creationId="{F9CB73BB-2AA6-458F-9B0A-E987A051A35E}"/>
          </ac:spMkLst>
        </pc:spChg>
      </pc:sldChg>
      <pc:sldChg chg="addSp delSp modSp mod delAnim modAnim">
        <pc:chgData name="Mohamed Radwan" userId="4bcaa16d27b46600" providerId="LiveId" clId="{C4DB037F-6B7F-47E3-81A0-9F589FD656B4}" dt="2020-06-21T19:46:52.944" v="238"/>
        <pc:sldMkLst>
          <pc:docMk/>
          <pc:sldMk cId="843761929" sldId="2076137208"/>
        </pc:sldMkLst>
        <pc:spChg chg="mod">
          <ac:chgData name="Mohamed Radwan" userId="4bcaa16d27b46600" providerId="LiveId" clId="{C4DB037F-6B7F-47E3-81A0-9F589FD656B4}" dt="2020-06-21T19:36:47.813" v="197" actId="20577"/>
          <ac:spMkLst>
            <pc:docMk/>
            <pc:sldMk cId="843761929" sldId="2076137208"/>
            <ac:spMk id="2" creationId="{00000000-0000-0000-0000-000000000000}"/>
          </ac:spMkLst>
        </pc:spChg>
        <pc:spChg chg="del">
          <ac:chgData name="Mohamed Radwan" userId="4bcaa16d27b46600" providerId="LiveId" clId="{C4DB037F-6B7F-47E3-81A0-9F589FD656B4}" dt="2020-06-21T19:36:37.719" v="192" actId="478"/>
          <ac:spMkLst>
            <pc:docMk/>
            <pc:sldMk cId="843761929" sldId="2076137208"/>
            <ac:spMk id="10" creationId="{C8DD6A5E-6672-4261-B34D-97B596D78798}"/>
          </ac:spMkLst>
        </pc:spChg>
        <pc:spChg chg="add del mod">
          <ac:chgData name="Mohamed Radwan" userId="4bcaa16d27b46600" providerId="LiveId" clId="{C4DB037F-6B7F-47E3-81A0-9F589FD656B4}" dt="2020-06-21T19:36:39.417" v="194"/>
          <ac:spMkLst>
            <pc:docMk/>
            <pc:sldMk cId="843761929" sldId="2076137208"/>
            <ac:spMk id="11" creationId="{4699922E-9682-47B5-92E5-B76479880392}"/>
          </ac:spMkLst>
        </pc:spChg>
        <pc:spChg chg="add mod">
          <ac:chgData name="Mohamed Radwan" userId="4bcaa16d27b46600" providerId="LiveId" clId="{C4DB037F-6B7F-47E3-81A0-9F589FD656B4}" dt="2020-06-21T19:36:45.592" v="196" actId="1076"/>
          <ac:spMkLst>
            <pc:docMk/>
            <pc:sldMk cId="843761929" sldId="2076137208"/>
            <ac:spMk id="14" creationId="{F49E23D9-81E3-4DF3-BF87-F012B5EBA5B1}"/>
          </ac:spMkLst>
        </pc:spChg>
        <pc:spChg chg="mod">
          <ac:chgData name="Mohamed Radwan" userId="4bcaa16d27b46600" providerId="LiveId" clId="{C4DB037F-6B7F-47E3-81A0-9F589FD656B4}" dt="2020-06-21T19:37:01.271" v="199"/>
          <ac:spMkLst>
            <pc:docMk/>
            <pc:sldMk cId="843761929" sldId="2076137208"/>
            <ac:spMk id="26" creationId="{77557EE4-F19F-47C7-942E-D1B16A331977}"/>
          </ac:spMkLst>
        </pc:spChg>
        <pc:picChg chg="add del mod">
          <ac:chgData name="Mohamed Radwan" userId="4bcaa16d27b46600" providerId="LiveId" clId="{C4DB037F-6B7F-47E3-81A0-9F589FD656B4}" dt="2020-06-21T19:36:39.417" v="194"/>
          <ac:picMkLst>
            <pc:docMk/>
            <pc:sldMk cId="843761929" sldId="2076137208"/>
            <ac:picMk id="7" creationId="{4490CE0B-BB20-41FF-94D0-14F061929CB9}"/>
          </ac:picMkLst>
        </pc:picChg>
        <pc:picChg chg="add del mod">
          <ac:chgData name="Mohamed Radwan" userId="4bcaa16d27b46600" providerId="LiveId" clId="{C4DB037F-6B7F-47E3-81A0-9F589FD656B4}" dt="2020-06-21T19:36:39.417" v="194"/>
          <ac:picMkLst>
            <pc:docMk/>
            <pc:sldMk cId="843761929" sldId="2076137208"/>
            <ac:picMk id="8" creationId="{F913B791-959F-46C4-92BC-8F6CE4FFD051}"/>
          </ac:picMkLst>
        </pc:picChg>
        <pc:picChg chg="del">
          <ac:chgData name="Mohamed Radwan" userId="4bcaa16d27b46600" providerId="LiveId" clId="{C4DB037F-6B7F-47E3-81A0-9F589FD656B4}" dt="2020-06-21T19:36:37.719" v="192" actId="478"/>
          <ac:picMkLst>
            <pc:docMk/>
            <pc:sldMk cId="843761929" sldId="2076137208"/>
            <ac:picMk id="9" creationId="{F755009C-8D89-41E1-81F8-348C60BB8471}"/>
          </ac:picMkLst>
        </pc:picChg>
        <pc:picChg chg="add mod">
          <ac:chgData name="Mohamed Radwan" userId="4bcaa16d27b46600" providerId="LiveId" clId="{C4DB037F-6B7F-47E3-81A0-9F589FD656B4}" dt="2020-06-21T19:36:45.592" v="196" actId="1076"/>
          <ac:picMkLst>
            <pc:docMk/>
            <pc:sldMk cId="843761929" sldId="2076137208"/>
            <ac:picMk id="12" creationId="{D9E618B9-2BA4-4EAA-BBFB-B34F7E5E1956}"/>
          </ac:picMkLst>
        </pc:picChg>
        <pc:picChg chg="add mod">
          <ac:chgData name="Mohamed Radwan" userId="4bcaa16d27b46600" providerId="LiveId" clId="{C4DB037F-6B7F-47E3-81A0-9F589FD656B4}" dt="2020-06-21T19:36:45.592" v="196" actId="1076"/>
          <ac:picMkLst>
            <pc:docMk/>
            <pc:sldMk cId="843761929" sldId="2076137208"/>
            <ac:picMk id="13" creationId="{BA893DAE-7292-4AA7-B6C0-4227318F3E73}"/>
          </ac:picMkLst>
        </pc:picChg>
      </pc:sldChg>
      <pc:sldChg chg="modSp mod">
        <pc:chgData name="Mohamed Radwan" userId="4bcaa16d27b46600" providerId="LiveId" clId="{C4DB037F-6B7F-47E3-81A0-9F589FD656B4}" dt="2020-06-21T19:36:50.915" v="198" actId="20577"/>
        <pc:sldMkLst>
          <pc:docMk/>
          <pc:sldMk cId="611310139" sldId="2076137209"/>
        </pc:sldMkLst>
        <pc:spChg chg="mod">
          <ac:chgData name="Mohamed Radwan" userId="4bcaa16d27b46600" providerId="LiveId" clId="{C4DB037F-6B7F-47E3-81A0-9F589FD656B4}" dt="2020-06-21T19:36:50.915" v="198" actId="20577"/>
          <ac:spMkLst>
            <pc:docMk/>
            <pc:sldMk cId="611310139" sldId="2076137209"/>
            <ac:spMk id="6" creationId="{F9CB73BB-2AA6-458F-9B0A-E987A051A35E}"/>
          </ac:spMkLst>
        </pc:spChg>
      </pc:sldChg>
      <pc:sldChg chg="addSp delSp modSp mod delAnim modAnim">
        <pc:chgData name="Mohamed Radwan" userId="4bcaa16d27b46600" providerId="LiveId" clId="{C4DB037F-6B7F-47E3-81A0-9F589FD656B4}" dt="2020-06-21T19:46:35.864" v="237"/>
        <pc:sldMkLst>
          <pc:docMk/>
          <pc:sldMk cId="4092883519" sldId="2076137211"/>
        </pc:sldMkLst>
        <pc:spChg chg="mod">
          <ac:chgData name="Mohamed Radwan" userId="4bcaa16d27b46600" providerId="LiveId" clId="{C4DB037F-6B7F-47E3-81A0-9F589FD656B4}" dt="2020-06-21T19:45:49.591" v="235" actId="20577"/>
          <ac:spMkLst>
            <pc:docMk/>
            <pc:sldMk cId="4092883519" sldId="2076137211"/>
            <ac:spMk id="2" creationId="{00000000-0000-0000-0000-000000000000}"/>
          </ac:spMkLst>
        </pc:spChg>
        <pc:spChg chg="add mod">
          <ac:chgData name="Mohamed Radwan" userId="4bcaa16d27b46600" providerId="LiveId" clId="{C4DB037F-6B7F-47E3-81A0-9F589FD656B4}" dt="2020-06-21T19:45:20.524" v="231" actId="1076"/>
          <ac:spMkLst>
            <pc:docMk/>
            <pc:sldMk cId="4092883519" sldId="2076137211"/>
            <ac:spMk id="8" creationId="{F020304F-8123-4BD9-9C5B-CE014511A606}"/>
          </ac:spMkLst>
        </pc:spChg>
        <pc:spChg chg="del">
          <ac:chgData name="Mohamed Radwan" userId="4bcaa16d27b46600" providerId="LiveId" clId="{C4DB037F-6B7F-47E3-81A0-9F589FD656B4}" dt="2020-06-21T19:44:25.633" v="216" actId="478"/>
          <ac:spMkLst>
            <pc:docMk/>
            <pc:sldMk cId="4092883519" sldId="2076137211"/>
            <ac:spMk id="14" creationId="{F49E23D9-81E3-4DF3-BF87-F012B5EBA5B1}"/>
          </ac:spMkLst>
        </pc:spChg>
        <pc:spChg chg="mod">
          <ac:chgData name="Mohamed Radwan" userId="4bcaa16d27b46600" providerId="LiveId" clId="{C4DB037F-6B7F-47E3-81A0-9F589FD656B4}" dt="2020-06-21T19:45:33.427" v="233"/>
          <ac:spMkLst>
            <pc:docMk/>
            <pc:sldMk cId="4092883519" sldId="2076137211"/>
            <ac:spMk id="26" creationId="{77557EE4-F19F-47C7-942E-D1B16A331977}"/>
          </ac:spMkLst>
        </pc:spChg>
        <pc:picChg chg="add mod">
          <ac:chgData name="Mohamed Radwan" userId="4bcaa16d27b46600" providerId="LiveId" clId="{C4DB037F-6B7F-47E3-81A0-9F589FD656B4}" dt="2020-06-21T19:45:22.965" v="232" actId="1076"/>
          <ac:picMkLst>
            <pc:docMk/>
            <pc:sldMk cId="4092883519" sldId="2076137211"/>
            <ac:picMk id="9" creationId="{B25C531B-3CCD-4C9F-9BDF-1A9889F02562}"/>
          </ac:picMkLst>
        </pc:picChg>
        <pc:picChg chg="add mod">
          <ac:chgData name="Mohamed Radwan" userId="4bcaa16d27b46600" providerId="LiveId" clId="{C4DB037F-6B7F-47E3-81A0-9F589FD656B4}" dt="2020-06-21T19:45:18.161" v="230" actId="14100"/>
          <ac:picMkLst>
            <pc:docMk/>
            <pc:sldMk cId="4092883519" sldId="2076137211"/>
            <ac:picMk id="10" creationId="{018E11D2-47BC-4F91-AA09-BFAB8E50900A}"/>
          </ac:picMkLst>
        </pc:picChg>
        <pc:picChg chg="del">
          <ac:chgData name="Mohamed Radwan" userId="4bcaa16d27b46600" providerId="LiveId" clId="{C4DB037F-6B7F-47E3-81A0-9F589FD656B4}" dt="2020-06-21T19:44:25.633" v="216" actId="478"/>
          <ac:picMkLst>
            <pc:docMk/>
            <pc:sldMk cId="4092883519" sldId="2076137211"/>
            <ac:picMk id="12" creationId="{D9E618B9-2BA4-4EAA-BBFB-B34F7E5E1956}"/>
          </ac:picMkLst>
        </pc:picChg>
        <pc:picChg chg="del">
          <ac:chgData name="Mohamed Radwan" userId="4bcaa16d27b46600" providerId="LiveId" clId="{C4DB037F-6B7F-47E3-81A0-9F589FD656B4}" dt="2020-06-21T19:44:25.633" v="216" actId="478"/>
          <ac:picMkLst>
            <pc:docMk/>
            <pc:sldMk cId="4092883519" sldId="2076137211"/>
            <ac:picMk id="13" creationId="{BA893DAE-7292-4AA7-B6C0-4227318F3E73}"/>
          </ac:picMkLst>
        </pc:picChg>
      </pc:sldChg>
      <pc:sldChg chg="modSp mod">
        <pc:chgData name="Mohamed Radwan" userId="4bcaa16d27b46600" providerId="LiveId" clId="{C4DB037F-6B7F-47E3-81A0-9F589FD656B4}" dt="2020-06-21T19:45:52.964" v="236" actId="20577"/>
        <pc:sldMkLst>
          <pc:docMk/>
          <pc:sldMk cId="2368410826" sldId="2076137212"/>
        </pc:sldMkLst>
        <pc:spChg chg="mod">
          <ac:chgData name="Mohamed Radwan" userId="4bcaa16d27b46600" providerId="LiveId" clId="{C4DB037F-6B7F-47E3-81A0-9F589FD656B4}" dt="2020-06-21T19:45:52.964" v="236" actId="20577"/>
          <ac:spMkLst>
            <pc:docMk/>
            <pc:sldMk cId="2368410826" sldId="2076137212"/>
            <ac:spMk id="6" creationId="{F9CB73BB-2AA6-458F-9B0A-E987A051A35E}"/>
          </ac:spMkLst>
        </pc:spChg>
      </pc:sldChg>
      <pc:sldChg chg="addSp delSp modSp mod delAnim modAnim">
        <pc:chgData name="Mohamed Radwan" userId="4bcaa16d27b46600" providerId="LiveId" clId="{C4DB037F-6B7F-47E3-81A0-9F589FD656B4}" dt="2020-06-21T19:50:30.718" v="263" actId="20577"/>
        <pc:sldMkLst>
          <pc:docMk/>
          <pc:sldMk cId="2033981190" sldId="2076137214"/>
        </pc:sldMkLst>
        <pc:spChg chg="mod">
          <ac:chgData name="Mohamed Radwan" userId="4bcaa16d27b46600" providerId="LiveId" clId="{C4DB037F-6B7F-47E3-81A0-9F589FD656B4}" dt="2020-06-21T19:50:30.718" v="263" actId="20577"/>
          <ac:spMkLst>
            <pc:docMk/>
            <pc:sldMk cId="2033981190" sldId="2076137214"/>
            <ac:spMk id="2" creationId="{00000000-0000-0000-0000-000000000000}"/>
          </ac:spMkLst>
        </pc:spChg>
        <pc:spChg chg="mod">
          <ac:chgData name="Mohamed Radwan" userId="4bcaa16d27b46600" providerId="LiveId" clId="{C4DB037F-6B7F-47E3-81A0-9F589FD656B4}" dt="2020-06-21T19:50:03.569" v="260" actId="14100"/>
          <ac:spMkLst>
            <pc:docMk/>
            <pc:sldMk cId="2033981190" sldId="2076137214"/>
            <ac:spMk id="26" creationId="{77557EE4-F19F-47C7-942E-D1B16A331977}"/>
          </ac:spMkLst>
        </pc:spChg>
        <pc:picChg chg="add del mod">
          <ac:chgData name="Mohamed Radwan" userId="4bcaa16d27b46600" providerId="LiveId" clId="{C4DB037F-6B7F-47E3-81A0-9F589FD656B4}" dt="2020-06-21T19:49:13.032" v="249" actId="21"/>
          <ac:picMkLst>
            <pc:docMk/>
            <pc:sldMk cId="2033981190" sldId="2076137214"/>
            <ac:picMk id="7" creationId="{65DAE05A-242F-498F-B7A8-84B53EB30A6A}"/>
          </ac:picMkLst>
        </pc:picChg>
        <pc:picChg chg="add del mod">
          <ac:chgData name="Mohamed Radwan" userId="4bcaa16d27b46600" providerId="LiveId" clId="{C4DB037F-6B7F-47E3-81A0-9F589FD656B4}" dt="2020-06-21T19:49:13.032" v="249" actId="21"/>
          <ac:picMkLst>
            <pc:docMk/>
            <pc:sldMk cId="2033981190" sldId="2076137214"/>
            <ac:picMk id="8" creationId="{B835A4B3-616A-4756-B0CC-D41A379339A9}"/>
          </ac:picMkLst>
        </pc:picChg>
        <pc:picChg chg="mod">
          <ac:chgData name="Mohamed Radwan" userId="4bcaa16d27b46600" providerId="LiveId" clId="{C4DB037F-6B7F-47E3-81A0-9F589FD656B4}" dt="2020-06-21T19:49:48.138" v="258" actId="1076"/>
          <ac:picMkLst>
            <pc:docMk/>
            <pc:sldMk cId="2033981190" sldId="2076137214"/>
            <ac:picMk id="9" creationId="{00658051-A5EC-4808-9B59-E151858D6AC8}"/>
          </ac:picMkLst>
        </pc:picChg>
        <pc:picChg chg="del">
          <ac:chgData name="Mohamed Radwan" userId="4bcaa16d27b46600" providerId="LiveId" clId="{C4DB037F-6B7F-47E3-81A0-9F589FD656B4}" dt="2020-06-21T19:48:54.941" v="243" actId="478"/>
          <ac:picMkLst>
            <pc:docMk/>
            <pc:sldMk cId="2033981190" sldId="2076137214"/>
            <ac:picMk id="10" creationId="{D2057AFE-75D8-4FF4-BB60-62A77CB454F4}"/>
          </ac:picMkLst>
        </pc:picChg>
        <pc:picChg chg="add del mod">
          <ac:chgData name="Mohamed Radwan" userId="4bcaa16d27b46600" providerId="LiveId" clId="{C4DB037F-6B7F-47E3-81A0-9F589FD656B4}" dt="2020-06-21T19:49:13.032" v="249" actId="21"/>
          <ac:picMkLst>
            <pc:docMk/>
            <pc:sldMk cId="2033981190" sldId="2076137214"/>
            <ac:picMk id="11" creationId="{0B5DD0DA-22E7-4DE0-8961-8D70955B7C46}"/>
          </ac:picMkLst>
        </pc:picChg>
        <pc:picChg chg="add mod">
          <ac:chgData name="Mohamed Radwan" userId="4bcaa16d27b46600" providerId="LiveId" clId="{C4DB037F-6B7F-47E3-81A0-9F589FD656B4}" dt="2020-06-21T19:49:43.019" v="257" actId="1076"/>
          <ac:picMkLst>
            <pc:docMk/>
            <pc:sldMk cId="2033981190" sldId="2076137214"/>
            <ac:picMk id="12" creationId="{41D1337A-DFDE-438C-9346-03CADA24338B}"/>
          </ac:picMkLst>
        </pc:picChg>
        <pc:picChg chg="add mod">
          <ac:chgData name="Mohamed Radwan" userId="4bcaa16d27b46600" providerId="LiveId" clId="{C4DB037F-6B7F-47E3-81A0-9F589FD656B4}" dt="2020-06-21T19:49:43.019" v="257" actId="1076"/>
          <ac:picMkLst>
            <pc:docMk/>
            <pc:sldMk cId="2033981190" sldId="2076137214"/>
            <ac:picMk id="13" creationId="{98B9E5DC-5466-4B56-A741-CB03116CF622}"/>
          </ac:picMkLst>
        </pc:picChg>
        <pc:picChg chg="add mod">
          <ac:chgData name="Mohamed Radwan" userId="4bcaa16d27b46600" providerId="LiveId" clId="{C4DB037F-6B7F-47E3-81A0-9F589FD656B4}" dt="2020-06-21T19:49:43.019" v="257" actId="1076"/>
          <ac:picMkLst>
            <pc:docMk/>
            <pc:sldMk cId="2033981190" sldId="2076137214"/>
            <ac:picMk id="14" creationId="{792B763C-E98F-48C7-860A-8663DC0E365E}"/>
          </ac:picMkLst>
        </pc:picChg>
      </pc:sldChg>
    </pc:docChg>
  </pc:docChgLst>
  <pc:docChgLst>
    <pc:chgData name="Mohamed Radwan" userId="4bcaa16d27b46600" providerId="LiveId" clId="{A9CC532C-6E39-4FA1-BC35-2388D84F9431}"/>
    <pc:docChg chg="delSld modSection">
      <pc:chgData name="Mohamed Radwan" userId="4bcaa16d27b46600" providerId="LiveId" clId="{A9CC532C-6E39-4FA1-BC35-2388D84F9431}" dt="2020-06-21T18:07:12.182" v="1" actId="2696"/>
      <pc:docMkLst>
        <pc:docMk/>
      </pc:docMkLst>
      <pc:sldChg chg="del">
        <pc:chgData name="Mohamed Radwan" userId="4bcaa16d27b46600" providerId="LiveId" clId="{A9CC532C-6E39-4FA1-BC35-2388D84F9431}" dt="2020-06-21T18:07:04.023" v="0" actId="47"/>
        <pc:sldMkLst>
          <pc:docMk/>
          <pc:sldMk cId="1613942236" sldId="2076136465"/>
        </pc:sldMkLst>
      </pc:sldChg>
      <pc:sldChg chg="del">
        <pc:chgData name="Mohamed Radwan" userId="4bcaa16d27b46600" providerId="LiveId" clId="{A9CC532C-6E39-4FA1-BC35-2388D84F9431}" dt="2020-06-21T18:07:12.182" v="1" actId="2696"/>
        <pc:sldMkLst>
          <pc:docMk/>
          <pc:sldMk cId="3467759841" sldId="2076137154"/>
        </pc:sldMkLst>
      </pc:sldChg>
      <pc:sldChg chg="del">
        <pc:chgData name="Mohamed Radwan" userId="4bcaa16d27b46600" providerId="LiveId" clId="{A9CC532C-6E39-4FA1-BC35-2388D84F9431}" dt="2020-06-21T18:07:12.182" v="1" actId="2696"/>
        <pc:sldMkLst>
          <pc:docMk/>
          <pc:sldMk cId="2434196498" sldId="2076137155"/>
        </pc:sldMkLst>
      </pc:sldChg>
      <pc:sldChg chg="del">
        <pc:chgData name="Mohamed Radwan" userId="4bcaa16d27b46600" providerId="LiveId" clId="{A9CC532C-6E39-4FA1-BC35-2388D84F9431}" dt="2020-06-21T18:07:12.182" v="1" actId="2696"/>
        <pc:sldMkLst>
          <pc:docMk/>
          <pc:sldMk cId="2797191614" sldId="2076137156"/>
        </pc:sldMkLst>
      </pc:sldChg>
      <pc:sldChg chg="del">
        <pc:chgData name="Mohamed Radwan" userId="4bcaa16d27b46600" providerId="LiveId" clId="{A9CC532C-6E39-4FA1-BC35-2388D84F9431}" dt="2020-06-21T18:07:12.182" v="1" actId="2696"/>
        <pc:sldMkLst>
          <pc:docMk/>
          <pc:sldMk cId="1211716043" sldId="2076137157"/>
        </pc:sldMkLst>
      </pc:sldChg>
      <pc:sldChg chg="del">
        <pc:chgData name="Mohamed Radwan" userId="4bcaa16d27b46600" providerId="LiveId" clId="{A9CC532C-6E39-4FA1-BC35-2388D84F9431}" dt="2020-06-21T18:07:12.182" v="1" actId="2696"/>
        <pc:sldMkLst>
          <pc:docMk/>
          <pc:sldMk cId="157144587" sldId="2076137158"/>
        </pc:sldMkLst>
      </pc:sldChg>
    </pc:docChg>
  </pc:docChgLst>
  <pc:docChgLst>
    <pc:chgData name="Sarmad Raza" userId="8411c794f3141e47" providerId="LiveId" clId="{6EF6CD9C-F666-4679-A691-D6855089DCE6}"/>
    <pc:docChg chg="undo custSel addSld delSld modSld sldOrd addSection delSection modSection">
      <pc:chgData name="Sarmad Raza" userId="8411c794f3141e47" providerId="LiveId" clId="{6EF6CD9C-F666-4679-A691-D6855089DCE6}" dt="2021-11-03T09:57:25.279" v="3710" actId="17846"/>
      <pc:docMkLst>
        <pc:docMk/>
      </pc:docMkLst>
      <pc:sldChg chg="del">
        <pc:chgData name="Sarmad Raza" userId="8411c794f3141e47" providerId="LiveId" clId="{6EF6CD9C-F666-4679-A691-D6855089DCE6}" dt="2021-11-01T09:40:50.263" v="544" actId="47"/>
        <pc:sldMkLst>
          <pc:docMk/>
          <pc:sldMk cId="879333042" sldId="263"/>
        </pc:sldMkLst>
      </pc:sldChg>
      <pc:sldChg chg="modSp add del mod modAnim">
        <pc:chgData name="Sarmad Raza" userId="8411c794f3141e47" providerId="LiveId" clId="{6EF6CD9C-F666-4679-A691-D6855089DCE6}" dt="2021-11-01T09:41:16.312" v="648" actId="47"/>
        <pc:sldMkLst>
          <pc:docMk/>
          <pc:sldMk cId="4015141423" sldId="268"/>
        </pc:sldMkLst>
        <pc:spChg chg="mod">
          <ac:chgData name="Sarmad Raza" userId="8411c794f3141e47" providerId="LiveId" clId="{6EF6CD9C-F666-4679-A691-D6855089DCE6}" dt="2021-11-01T09:21:47.781" v="274" actId="20577"/>
          <ac:spMkLst>
            <pc:docMk/>
            <pc:sldMk cId="4015141423" sldId="268"/>
            <ac:spMk id="5" creationId="{7681AB3B-6AA6-494D-9089-90763CEF72B2}"/>
          </ac:spMkLst>
        </pc:spChg>
        <pc:spChg chg="mod">
          <ac:chgData name="Sarmad Raza" userId="8411c794f3141e47" providerId="LiveId" clId="{6EF6CD9C-F666-4679-A691-D6855089DCE6}" dt="2021-11-01T09:21:02.633" v="173" actId="20577"/>
          <ac:spMkLst>
            <pc:docMk/>
            <pc:sldMk cId="4015141423" sldId="268"/>
            <ac:spMk id="6" creationId="{F9CB73BB-2AA6-458F-9B0A-E987A051A35E}"/>
          </ac:spMkLst>
        </pc:spChg>
      </pc:sldChg>
      <pc:sldChg chg="del">
        <pc:chgData name="Sarmad Raza" userId="8411c794f3141e47" providerId="LiveId" clId="{6EF6CD9C-F666-4679-A691-D6855089DCE6}" dt="2021-11-01T09:40:50.225" v="543" actId="47"/>
        <pc:sldMkLst>
          <pc:docMk/>
          <pc:sldMk cId="2797191614" sldId="270"/>
        </pc:sldMkLst>
      </pc:sldChg>
      <pc:sldChg chg="add del">
        <pc:chgData name="Sarmad Raza" userId="8411c794f3141e47" providerId="LiveId" clId="{6EF6CD9C-F666-4679-A691-D6855089DCE6}" dt="2021-11-03T09:18:44.493" v="2156"/>
        <pc:sldMkLst>
          <pc:docMk/>
          <pc:sldMk cId="0" sldId="278"/>
        </pc:sldMkLst>
      </pc:sldChg>
      <pc:sldChg chg="del">
        <pc:chgData name="Sarmad Raza" userId="8411c794f3141e47" providerId="LiveId" clId="{6EF6CD9C-F666-4679-A691-D6855089DCE6}" dt="2021-11-01T09:41:10.849" v="606" actId="47"/>
        <pc:sldMkLst>
          <pc:docMk/>
          <pc:sldMk cId="4163190519" sldId="2102"/>
        </pc:sldMkLst>
      </pc:sldChg>
      <pc:sldChg chg="del">
        <pc:chgData name="Sarmad Raza" userId="8411c794f3141e47" providerId="LiveId" clId="{6EF6CD9C-F666-4679-A691-D6855089DCE6}" dt="2021-11-01T09:41:10.170" v="590" actId="47"/>
        <pc:sldMkLst>
          <pc:docMk/>
          <pc:sldMk cId="1675538222" sldId="2126"/>
        </pc:sldMkLst>
      </pc:sldChg>
      <pc:sldChg chg="del">
        <pc:chgData name="Sarmad Raza" userId="8411c794f3141e47" providerId="LiveId" clId="{6EF6CD9C-F666-4679-A691-D6855089DCE6}" dt="2021-11-01T09:40:55.909" v="565" actId="47"/>
        <pc:sldMkLst>
          <pc:docMk/>
          <pc:sldMk cId="3373694829" sldId="2131"/>
        </pc:sldMkLst>
      </pc:sldChg>
      <pc:sldChg chg="del">
        <pc:chgData name="Sarmad Raza" userId="8411c794f3141e47" providerId="LiveId" clId="{6EF6CD9C-F666-4679-A691-D6855089DCE6}" dt="2021-11-01T08:31:38.413" v="168" actId="2696"/>
        <pc:sldMkLst>
          <pc:docMk/>
          <pc:sldMk cId="4089084469" sldId="2076136410"/>
        </pc:sldMkLst>
      </pc:sldChg>
      <pc:sldChg chg="del">
        <pc:chgData name="Sarmad Raza" userId="8411c794f3141e47" providerId="LiveId" clId="{6EF6CD9C-F666-4679-A691-D6855089DCE6}" dt="2021-11-01T09:40:51.761" v="548" actId="47"/>
        <pc:sldMkLst>
          <pc:docMk/>
          <pc:sldMk cId="3725030762" sldId="2076136492"/>
        </pc:sldMkLst>
      </pc:sldChg>
      <pc:sldChg chg="del">
        <pc:chgData name="Sarmad Raza" userId="8411c794f3141e47" providerId="LiveId" clId="{6EF6CD9C-F666-4679-A691-D6855089DCE6}" dt="2021-11-01T09:40:51.999" v="553" actId="47"/>
        <pc:sldMkLst>
          <pc:docMk/>
          <pc:sldMk cId="671024812" sldId="2076136493"/>
        </pc:sldMkLst>
      </pc:sldChg>
      <pc:sldChg chg="del">
        <pc:chgData name="Sarmad Raza" userId="8411c794f3141e47" providerId="LiveId" clId="{6EF6CD9C-F666-4679-A691-D6855089DCE6}" dt="2021-11-01T09:40:52.046" v="554" actId="47"/>
        <pc:sldMkLst>
          <pc:docMk/>
          <pc:sldMk cId="533209263" sldId="2076136494"/>
        </pc:sldMkLst>
      </pc:sldChg>
      <pc:sldChg chg="del">
        <pc:chgData name="Sarmad Raza" userId="8411c794f3141e47" providerId="LiveId" clId="{6EF6CD9C-F666-4679-A691-D6855089DCE6}" dt="2021-11-01T09:40:55.844" v="564" actId="47"/>
        <pc:sldMkLst>
          <pc:docMk/>
          <pc:sldMk cId="3950621067" sldId="2076136495"/>
        </pc:sldMkLst>
      </pc:sldChg>
      <pc:sldChg chg="del">
        <pc:chgData name="Sarmad Raza" userId="8411c794f3141e47" providerId="LiveId" clId="{6EF6CD9C-F666-4679-A691-D6855089DCE6}" dt="2021-11-01T09:41:10.217" v="591" actId="47"/>
        <pc:sldMkLst>
          <pc:docMk/>
          <pc:sldMk cId="4069927188" sldId="2076136497"/>
        </pc:sldMkLst>
      </pc:sldChg>
      <pc:sldChg chg="del">
        <pc:chgData name="Sarmad Raza" userId="8411c794f3141e47" providerId="LiveId" clId="{6EF6CD9C-F666-4679-A691-D6855089DCE6}" dt="2021-11-01T09:40:56.143" v="569" actId="47"/>
        <pc:sldMkLst>
          <pc:docMk/>
          <pc:sldMk cId="2811023218" sldId="2076136498"/>
        </pc:sldMkLst>
      </pc:sldChg>
      <pc:sldChg chg="del">
        <pc:chgData name="Sarmad Raza" userId="8411c794f3141e47" providerId="LiveId" clId="{6EF6CD9C-F666-4679-A691-D6855089DCE6}" dt="2021-11-01T09:41:10.333" v="593" actId="47"/>
        <pc:sldMkLst>
          <pc:docMk/>
          <pc:sldMk cId="1575997060" sldId="2076136504"/>
        </pc:sldMkLst>
      </pc:sldChg>
      <pc:sldChg chg="del">
        <pc:chgData name="Sarmad Raza" userId="8411c794f3141e47" providerId="LiveId" clId="{6EF6CD9C-F666-4679-A691-D6855089DCE6}" dt="2021-11-01T09:41:10.402" v="594" actId="47"/>
        <pc:sldMkLst>
          <pc:docMk/>
          <pc:sldMk cId="3596054875" sldId="2076136505"/>
        </pc:sldMkLst>
      </pc:sldChg>
      <pc:sldChg chg="del">
        <pc:chgData name="Sarmad Raza" userId="8411c794f3141e47" providerId="LiveId" clId="{6EF6CD9C-F666-4679-A691-D6855089DCE6}" dt="2021-11-01T09:40:39.688" v="528" actId="47"/>
        <pc:sldMkLst>
          <pc:docMk/>
          <pc:sldMk cId="857817818" sldId="2076136508"/>
        </pc:sldMkLst>
      </pc:sldChg>
      <pc:sldChg chg="del">
        <pc:chgData name="Sarmad Raza" userId="8411c794f3141e47" providerId="LiveId" clId="{6EF6CD9C-F666-4679-A691-D6855089DCE6}" dt="2021-11-01T09:41:10.887" v="607" actId="47"/>
        <pc:sldMkLst>
          <pc:docMk/>
          <pc:sldMk cId="2673118113" sldId="2076136637"/>
        </pc:sldMkLst>
      </pc:sldChg>
      <pc:sldChg chg="del">
        <pc:chgData name="Sarmad Raza" userId="8411c794f3141e47" providerId="LiveId" clId="{6EF6CD9C-F666-4679-A691-D6855089DCE6}" dt="2021-11-01T09:41:10.903" v="608" actId="47"/>
        <pc:sldMkLst>
          <pc:docMk/>
          <pc:sldMk cId="725018157" sldId="2076136639"/>
        </pc:sldMkLst>
      </pc:sldChg>
      <pc:sldChg chg="del">
        <pc:chgData name="Sarmad Raza" userId="8411c794f3141e47" providerId="LiveId" clId="{6EF6CD9C-F666-4679-A691-D6855089DCE6}" dt="2021-11-01T09:41:10.934" v="609" actId="47"/>
        <pc:sldMkLst>
          <pc:docMk/>
          <pc:sldMk cId="1135541793" sldId="2076136640"/>
        </pc:sldMkLst>
      </pc:sldChg>
      <pc:sldChg chg="del">
        <pc:chgData name="Sarmad Raza" userId="8411c794f3141e47" providerId="LiveId" clId="{6EF6CD9C-F666-4679-A691-D6855089DCE6}" dt="2021-11-01T09:41:11.234" v="617" actId="47"/>
        <pc:sldMkLst>
          <pc:docMk/>
          <pc:sldMk cId="1470479408" sldId="2076136642"/>
        </pc:sldMkLst>
      </pc:sldChg>
      <pc:sldChg chg="del">
        <pc:chgData name="Sarmad Raza" userId="8411c794f3141e47" providerId="LiveId" clId="{6EF6CD9C-F666-4679-A691-D6855089DCE6}" dt="2021-11-01T09:41:11.287" v="618" actId="47"/>
        <pc:sldMkLst>
          <pc:docMk/>
          <pc:sldMk cId="2486793707" sldId="2076136643"/>
        </pc:sldMkLst>
      </pc:sldChg>
      <pc:sldChg chg="del">
        <pc:chgData name="Sarmad Raza" userId="8411c794f3141e47" providerId="LiveId" clId="{6EF6CD9C-F666-4679-A691-D6855089DCE6}" dt="2021-11-01T09:41:11.319" v="619" actId="47"/>
        <pc:sldMkLst>
          <pc:docMk/>
          <pc:sldMk cId="4247031565" sldId="2076136644"/>
        </pc:sldMkLst>
      </pc:sldChg>
      <pc:sldChg chg="del">
        <pc:chgData name="Sarmad Raza" userId="8411c794f3141e47" providerId="LiveId" clId="{6EF6CD9C-F666-4679-A691-D6855089DCE6}" dt="2021-11-01T09:41:11.334" v="620" actId="47"/>
        <pc:sldMkLst>
          <pc:docMk/>
          <pc:sldMk cId="1864057779" sldId="2076136646"/>
        </pc:sldMkLst>
      </pc:sldChg>
      <pc:sldChg chg="del">
        <pc:chgData name="Sarmad Raza" userId="8411c794f3141e47" providerId="LiveId" clId="{6EF6CD9C-F666-4679-A691-D6855089DCE6}" dt="2021-11-01T09:41:11.387" v="621" actId="47"/>
        <pc:sldMkLst>
          <pc:docMk/>
          <pc:sldMk cId="960341863" sldId="2076136647"/>
        </pc:sldMkLst>
      </pc:sldChg>
      <pc:sldChg chg="del">
        <pc:chgData name="Sarmad Raza" userId="8411c794f3141e47" providerId="LiveId" clId="{6EF6CD9C-F666-4679-A691-D6855089DCE6}" dt="2021-11-01T09:41:10.110" v="588" actId="47"/>
        <pc:sldMkLst>
          <pc:docMk/>
          <pc:sldMk cId="2383557999" sldId="2076136649"/>
        </pc:sldMkLst>
      </pc:sldChg>
      <pc:sldChg chg="del">
        <pc:chgData name="Sarmad Raza" userId="8411c794f3141e47" providerId="LiveId" clId="{6EF6CD9C-F666-4679-A691-D6855089DCE6}" dt="2021-11-01T09:41:10.255" v="592" actId="47"/>
        <pc:sldMkLst>
          <pc:docMk/>
          <pc:sldMk cId="225443298" sldId="2076136650"/>
        </pc:sldMkLst>
      </pc:sldChg>
      <pc:sldChg chg="del">
        <pc:chgData name="Sarmad Raza" userId="8411c794f3141e47" providerId="LiveId" clId="{6EF6CD9C-F666-4679-A691-D6855089DCE6}" dt="2021-11-01T09:41:11.734" v="630" actId="47"/>
        <pc:sldMkLst>
          <pc:docMk/>
          <pc:sldMk cId="870136998" sldId="2076136655"/>
        </pc:sldMkLst>
      </pc:sldChg>
      <pc:sldChg chg="del">
        <pc:chgData name="Sarmad Raza" userId="8411c794f3141e47" providerId="LiveId" clId="{6EF6CD9C-F666-4679-A691-D6855089DCE6}" dt="2021-11-01T09:41:11.703" v="629" actId="47"/>
        <pc:sldMkLst>
          <pc:docMk/>
          <pc:sldMk cId="3559869493" sldId="2076136656"/>
        </pc:sldMkLst>
      </pc:sldChg>
      <pc:sldChg chg="del">
        <pc:chgData name="Sarmad Raza" userId="8411c794f3141e47" providerId="LiveId" clId="{6EF6CD9C-F666-4679-A691-D6855089DCE6}" dt="2021-11-01T09:41:11.793" v="631" actId="47"/>
        <pc:sldMkLst>
          <pc:docMk/>
          <pc:sldMk cId="3615519173" sldId="2076136657"/>
        </pc:sldMkLst>
      </pc:sldChg>
      <pc:sldChg chg="del">
        <pc:chgData name="Sarmad Raza" userId="8411c794f3141e47" providerId="LiveId" clId="{6EF6CD9C-F666-4679-A691-D6855089DCE6}" dt="2021-11-01T09:41:11.857" v="632" actId="47"/>
        <pc:sldMkLst>
          <pc:docMk/>
          <pc:sldMk cId="562452146" sldId="2076136658"/>
        </pc:sldMkLst>
      </pc:sldChg>
      <pc:sldChg chg="del">
        <pc:chgData name="Sarmad Raza" userId="8411c794f3141e47" providerId="LiveId" clId="{6EF6CD9C-F666-4679-A691-D6855089DCE6}" dt="2021-11-01T09:41:11.888" v="633" actId="47"/>
        <pc:sldMkLst>
          <pc:docMk/>
          <pc:sldMk cId="329082082" sldId="2076136659"/>
        </pc:sldMkLst>
      </pc:sldChg>
      <pc:sldChg chg="del">
        <pc:chgData name="Sarmad Raza" userId="8411c794f3141e47" providerId="LiveId" clId="{6EF6CD9C-F666-4679-A691-D6855089DCE6}" dt="2021-11-01T09:41:11.935" v="634" actId="47"/>
        <pc:sldMkLst>
          <pc:docMk/>
          <pc:sldMk cId="2640159741" sldId="2076136660"/>
        </pc:sldMkLst>
      </pc:sldChg>
      <pc:sldChg chg="addSp delSp modSp add del mod ord delAnim modAnim">
        <pc:chgData name="Sarmad Raza" userId="8411c794f3141e47" providerId="LiveId" clId="{6EF6CD9C-F666-4679-A691-D6855089DCE6}" dt="2021-11-03T09:42:35" v="2776" actId="2696"/>
        <pc:sldMkLst>
          <pc:docMk/>
          <pc:sldMk cId="778958128" sldId="2076136680"/>
        </pc:sldMkLst>
        <pc:spChg chg="del mod">
          <ac:chgData name="Sarmad Raza" userId="8411c794f3141e47" providerId="LiveId" clId="{6EF6CD9C-F666-4679-A691-D6855089DCE6}" dt="2021-11-01T10:19:24.805" v="1117"/>
          <ac:spMkLst>
            <pc:docMk/>
            <pc:sldMk cId="778958128" sldId="2076136680"/>
            <ac:spMk id="2" creationId="{AAF12876-D394-44DD-ACFF-DA53207EA100}"/>
          </ac:spMkLst>
        </pc:spChg>
        <pc:spChg chg="mod">
          <ac:chgData name="Sarmad Raza" userId="8411c794f3141e47" providerId="LiveId" clId="{6EF6CD9C-F666-4679-A691-D6855089DCE6}" dt="2021-11-01T10:19:30.539" v="1118" actId="108"/>
          <ac:spMkLst>
            <pc:docMk/>
            <pc:sldMk cId="778958128" sldId="2076136680"/>
            <ac:spMk id="6" creationId="{F9CB73BB-2AA6-458F-9B0A-E987A051A35E}"/>
          </ac:spMkLst>
        </pc:spChg>
        <pc:picChg chg="add mod">
          <ac:chgData name="Sarmad Raza" userId="8411c794f3141e47" providerId="LiveId" clId="{6EF6CD9C-F666-4679-A691-D6855089DCE6}" dt="2021-11-01T10:19:35.606" v="1119" actId="1076"/>
          <ac:picMkLst>
            <pc:docMk/>
            <pc:sldMk cId="778958128" sldId="2076136680"/>
            <ac:picMk id="1026" creationId="{49005158-C2FF-4B60-8F44-F6898D2F6EF6}"/>
          </ac:picMkLst>
        </pc:picChg>
      </pc:sldChg>
      <pc:sldChg chg="del">
        <pc:chgData name="Sarmad Raza" userId="8411c794f3141e47" providerId="LiveId" clId="{6EF6CD9C-F666-4679-A691-D6855089DCE6}" dt="2021-11-01T09:40:51.930" v="552" actId="47"/>
        <pc:sldMkLst>
          <pc:docMk/>
          <pc:sldMk cId="2538533857" sldId="2076136681"/>
        </pc:sldMkLst>
      </pc:sldChg>
      <pc:sldChg chg="del">
        <pc:chgData name="Sarmad Raza" userId="8411c794f3141e47" providerId="LiveId" clId="{6EF6CD9C-F666-4679-A691-D6855089DCE6}" dt="2021-11-01T09:40:51.788" v="549" actId="47"/>
        <pc:sldMkLst>
          <pc:docMk/>
          <pc:sldMk cId="3703179053" sldId="2076136682"/>
        </pc:sldMkLst>
      </pc:sldChg>
      <pc:sldChg chg="del">
        <pc:chgData name="Sarmad Raza" userId="8411c794f3141e47" providerId="LiveId" clId="{6EF6CD9C-F666-4679-A691-D6855089DCE6}" dt="2021-11-01T09:40:51.835" v="550" actId="47"/>
        <pc:sldMkLst>
          <pc:docMk/>
          <pc:sldMk cId="2466816667" sldId="2076136683"/>
        </pc:sldMkLst>
      </pc:sldChg>
      <pc:sldChg chg="del">
        <pc:chgData name="Sarmad Raza" userId="8411c794f3141e47" providerId="LiveId" clId="{6EF6CD9C-F666-4679-A691-D6855089DCE6}" dt="2021-11-01T09:40:51.899" v="551" actId="47"/>
        <pc:sldMkLst>
          <pc:docMk/>
          <pc:sldMk cId="1232742339" sldId="2076136684"/>
        </pc:sldMkLst>
      </pc:sldChg>
      <pc:sldChg chg="del">
        <pc:chgData name="Sarmad Raza" userId="8411c794f3141e47" providerId="LiveId" clId="{6EF6CD9C-F666-4679-A691-D6855089DCE6}" dt="2021-11-01T09:41:07.677" v="576" actId="47"/>
        <pc:sldMkLst>
          <pc:docMk/>
          <pc:sldMk cId="1097116516" sldId="2076136685"/>
        </pc:sldMkLst>
      </pc:sldChg>
      <pc:sldChg chg="del">
        <pc:chgData name="Sarmad Raza" userId="8411c794f3141e47" providerId="LiveId" clId="{6EF6CD9C-F666-4679-A691-D6855089DCE6}" dt="2021-11-01T09:40:52.099" v="555" actId="47"/>
        <pc:sldMkLst>
          <pc:docMk/>
          <pc:sldMk cId="191857178" sldId="2076136686"/>
        </pc:sldMkLst>
      </pc:sldChg>
      <pc:sldChg chg="del">
        <pc:chgData name="Sarmad Raza" userId="8411c794f3141e47" providerId="LiveId" clId="{6EF6CD9C-F666-4679-A691-D6855089DCE6}" dt="2021-11-01T09:40:52.146" v="556" actId="47"/>
        <pc:sldMkLst>
          <pc:docMk/>
          <pc:sldMk cId="2754652294" sldId="2076136687"/>
        </pc:sldMkLst>
      </pc:sldChg>
      <pc:sldChg chg="del">
        <pc:chgData name="Sarmad Raza" userId="8411c794f3141e47" providerId="LiveId" clId="{6EF6CD9C-F666-4679-A691-D6855089DCE6}" dt="2021-11-01T09:40:53.549" v="557" actId="47"/>
        <pc:sldMkLst>
          <pc:docMk/>
          <pc:sldMk cId="1412839420" sldId="2076136688"/>
        </pc:sldMkLst>
      </pc:sldChg>
      <pc:sldChg chg="del">
        <pc:chgData name="Sarmad Raza" userId="8411c794f3141e47" providerId="LiveId" clId="{6EF6CD9C-F666-4679-A691-D6855089DCE6}" dt="2021-11-01T09:40:54.019" v="558" actId="47"/>
        <pc:sldMkLst>
          <pc:docMk/>
          <pc:sldMk cId="3316241284" sldId="2076136690"/>
        </pc:sldMkLst>
      </pc:sldChg>
      <pc:sldChg chg="del">
        <pc:chgData name="Sarmad Raza" userId="8411c794f3141e47" providerId="LiveId" clId="{6EF6CD9C-F666-4679-A691-D6855089DCE6}" dt="2021-11-01T09:41:07.207" v="575" actId="47"/>
        <pc:sldMkLst>
          <pc:docMk/>
          <pc:sldMk cId="801171594" sldId="2076136692"/>
        </pc:sldMkLst>
      </pc:sldChg>
      <pc:sldChg chg="del">
        <pc:chgData name="Sarmad Raza" userId="8411c794f3141e47" providerId="LiveId" clId="{6EF6CD9C-F666-4679-A691-D6855089DCE6}" dt="2021-11-01T09:41:08.179" v="578" actId="47"/>
        <pc:sldMkLst>
          <pc:docMk/>
          <pc:sldMk cId="1642399771" sldId="2076136693"/>
        </pc:sldMkLst>
      </pc:sldChg>
      <pc:sldChg chg="del">
        <pc:chgData name="Sarmad Raza" userId="8411c794f3141e47" providerId="LiveId" clId="{6EF6CD9C-F666-4679-A691-D6855089DCE6}" dt="2021-11-01T09:40:55.392" v="563" actId="47"/>
        <pc:sldMkLst>
          <pc:docMk/>
          <pc:sldMk cId="2583060343" sldId="2076136694"/>
        </pc:sldMkLst>
      </pc:sldChg>
      <pc:sldChg chg="del">
        <pc:chgData name="Sarmad Raza" userId="8411c794f3141e47" providerId="LiveId" clId="{6EF6CD9C-F666-4679-A691-D6855089DCE6}" dt="2021-11-01T09:41:08.126" v="577" actId="47"/>
        <pc:sldMkLst>
          <pc:docMk/>
          <pc:sldMk cId="118995711" sldId="2076136695"/>
        </pc:sldMkLst>
      </pc:sldChg>
      <pc:sldChg chg="del">
        <pc:chgData name="Sarmad Raza" userId="8411c794f3141e47" providerId="LiveId" clId="{6EF6CD9C-F666-4679-A691-D6855089DCE6}" dt="2021-11-01T09:40:55.973" v="566" actId="47"/>
        <pc:sldMkLst>
          <pc:docMk/>
          <pc:sldMk cId="996664237" sldId="2076136696"/>
        </pc:sldMkLst>
      </pc:sldChg>
      <pc:sldChg chg="del">
        <pc:chgData name="Sarmad Raza" userId="8411c794f3141e47" providerId="LiveId" clId="{6EF6CD9C-F666-4679-A691-D6855089DCE6}" dt="2021-11-01T09:40:56.051" v="567" actId="47"/>
        <pc:sldMkLst>
          <pc:docMk/>
          <pc:sldMk cId="1284164703" sldId="2076136697"/>
        </pc:sldMkLst>
      </pc:sldChg>
      <pc:sldChg chg="del">
        <pc:chgData name="Sarmad Raza" userId="8411c794f3141e47" providerId="LiveId" clId="{6EF6CD9C-F666-4679-A691-D6855089DCE6}" dt="2021-11-01T09:40:56.133" v="568" actId="47"/>
        <pc:sldMkLst>
          <pc:docMk/>
          <pc:sldMk cId="2482791787" sldId="2076136699"/>
        </pc:sldMkLst>
      </pc:sldChg>
      <pc:sldChg chg="del">
        <pc:chgData name="Sarmad Raza" userId="8411c794f3141e47" providerId="LiveId" clId="{6EF6CD9C-F666-4679-A691-D6855089DCE6}" dt="2021-11-01T09:41:08.280" v="579" actId="47"/>
        <pc:sldMkLst>
          <pc:docMk/>
          <pc:sldMk cId="2089643532" sldId="2076136700"/>
        </pc:sldMkLst>
      </pc:sldChg>
      <pc:sldChg chg="del">
        <pc:chgData name="Sarmad Raza" userId="8411c794f3141e47" providerId="LiveId" clId="{6EF6CD9C-F666-4679-A691-D6855089DCE6}" dt="2021-11-01T09:41:10.802" v="605" actId="47"/>
        <pc:sldMkLst>
          <pc:docMk/>
          <pc:sldMk cId="3813146717" sldId="2076136811"/>
        </pc:sldMkLst>
      </pc:sldChg>
      <pc:sldChg chg="del">
        <pc:chgData name="Sarmad Raza" userId="8411c794f3141e47" providerId="LiveId" clId="{6EF6CD9C-F666-4679-A691-D6855089DCE6}" dt="2021-11-01T09:41:10.141" v="589" actId="47"/>
        <pc:sldMkLst>
          <pc:docMk/>
          <pc:sldMk cId="3286275927" sldId="2076136814"/>
        </pc:sldMkLst>
      </pc:sldChg>
      <pc:sldChg chg="addSp delSp modSp add del mod">
        <pc:chgData name="Sarmad Raza" userId="8411c794f3141e47" providerId="LiveId" clId="{6EF6CD9C-F666-4679-A691-D6855089DCE6}" dt="2021-11-01T09:41:17.596" v="650" actId="47"/>
        <pc:sldMkLst>
          <pc:docMk/>
          <pc:sldMk cId="2393070857" sldId="2076136822"/>
        </pc:sldMkLst>
        <pc:spChg chg="del">
          <ac:chgData name="Sarmad Raza" userId="8411c794f3141e47" providerId="LiveId" clId="{6EF6CD9C-F666-4679-A691-D6855089DCE6}" dt="2021-11-01T09:27:50.030" v="356" actId="478"/>
          <ac:spMkLst>
            <pc:docMk/>
            <pc:sldMk cId="2393070857" sldId="2076136822"/>
            <ac:spMk id="3" creationId="{2E36EDF5-F8BD-4876-97A0-AF2707620FFE}"/>
          </ac:spMkLst>
        </pc:spChg>
        <pc:spChg chg="add mod">
          <ac:chgData name="Sarmad Raza" userId="8411c794f3141e47" providerId="LiveId" clId="{6EF6CD9C-F666-4679-A691-D6855089DCE6}" dt="2021-11-01T09:30:07.450" v="392"/>
          <ac:spMkLst>
            <pc:docMk/>
            <pc:sldMk cId="2393070857" sldId="2076136822"/>
            <ac:spMk id="5" creationId="{1B5C97E8-F1DD-42F5-A4FE-AF052CE6B1EE}"/>
          </ac:spMkLst>
        </pc:spChg>
        <pc:spChg chg="del mod">
          <ac:chgData name="Sarmad Raza" userId="8411c794f3141e47" providerId="LiveId" clId="{6EF6CD9C-F666-4679-A691-D6855089DCE6}" dt="2021-11-01T09:32:32.131" v="450"/>
          <ac:spMkLst>
            <pc:docMk/>
            <pc:sldMk cId="2393070857" sldId="2076136822"/>
            <ac:spMk id="6" creationId="{F9CB73BB-2AA6-458F-9B0A-E987A051A35E}"/>
          </ac:spMkLst>
        </pc:spChg>
        <pc:spChg chg="add mod">
          <ac:chgData name="Sarmad Raza" userId="8411c794f3141e47" providerId="LiveId" clId="{6EF6CD9C-F666-4679-A691-D6855089DCE6}" dt="2021-11-01T09:30:07.450" v="392"/>
          <ac:spMkLst>
            <pc:docMk/>
            <pc:sldMk cId="2393070857" sldId="2076136822"/>
            <ac:spMk id="7" creationId="{A580A17F-CA5D-4739-BD94-96A71E41699E}"/>
          </ac:spMkLst>
        </pc:spChg>
        <pc:spChg chg="add mod">
          <ac:chgData name="Sarmad Raza" userId="8411c794f3141e47" providerId="LiveId" clId="{6EF6CD9C-F666-4679-A691-D6855089DCE6}" dt="2021-11-01T09:30:07.450" v="392"/>
          <ac:spMkLst>
            <pc:docMk/>
            <pc:sldMk cId="2393070857" sldId="2076136822"/>
            <ac:spMk id="8" creationId="{77FF83AB-6E90-4218-B73A-95954859DB89}"/>
          </ac:spMkLst>
        </pc:spChg>
        <pc:spChg chg="add mod">
          <ac:chgData name="Sarmad Raza" userId="8411c794f3141e47" providerId="LiveId" clId="{6EF6CD9C-F666-4679-A691-D6855089DCE6}" dt="2021-11-01T09:30:07.450" v="392"/>
          <ac:spMkLst>
            <pc:docMk/>
            <pc:sldMk cId="2393070857" sldId="2076136822"/>
            <ac:spMk id="9" creationId="{93D359F9-9044-4004-A34D-DAB632742770}"/>
          </ac:spMkLst>
        </pc:spChg>
        <pc:spChg chg="add mod">
          <ac:chgData name="Sarmad Raza" userId="8411c794f3141e47" providerId="LiveId" clId="{6EF6CD9C-F666-4679-A691-D6855089DCE6}" dt="2021-11-01T09:30:07.450" v="392"/>
          <ac:spMkLst>
            <pc:docMk/>
            <pc:sldMk cId="2393070857" sldId="2076136822"/>
            <ac:spMk id="10" creationId="{C116D189-876B-454E-A861-BFE14F82AF79}"/>
          </ac:spMkLst>
        </pc:spChg>
        <pc:spChg chg="add mod">
          <ac:chgData name="Sarmad Raza" userId="8411c794f3141e47" providerId="LiveId" clId="{6EF6CD9C-F666-4679-A691-D6855089DCE6}" dt="2021-11-01T09:30:07.450" v="392"/>
          <ac:spMkLst>
            <pc:docMk/>
            <pc:sldMk cId="2393070857" sldId="2076136822"/>
            <ac:spMk id="11" creationId="{4C0F0305-E785-4A1C-93AC-4316D33FF1B2}"/>
          </ac:spMkLst>
        </pc:spChg>
        <pc:spChg chg="add mod">
          <ac:chgData name="Sarmad Raza" userId="8411c794f3141e47" providerId="LiveId" clId="{6EF6CD9C-F666-4679-A691-D6855089DCE6}" dt="2021-11-01T09:30:07.450" v="392"/>
          <ac:spMkLst>
            <pc:docMk/>
            <pc:sldMk cId="2393070857" sldId="2076136822"/>
            <ac:spMk id="12" creationId="{07199B18-B4C9-4649-A6A3-D3F29D18EC8F}"/>
          </ac:spMkLst>
        </pc:spChg>
        <pc:spChg chg="add mod">
          <ac:chgData name="Sarmad Raza" userId="8411c794f3141e47" providerId="LiveId" clId="{6EF6CD9C-F666-4679-A691-D6855089DCE6}" dt="2021-11-01T09:30:07.450" v="392"/>
          <ac:spMkLst>
            <pc:docMk/>
            <pc:sldMk cId="2393070857" sldId="2076136822"/>
            <ac:spMk id="13" creationId="{BDDC996A-C1E7-4D73-8407-66E92702A44C}"/>
          </ac:spMkLst>
        </pc:spChg>
        <pc:spChg chg="add del mod">
          <ac:chgData name="Sarmad Raza" userId="8411c794f3141e47" providerId="LiveId" clId="{6EF6CD9C-F666-4679-A691-D6855089DCE6}" dt="2021-11-01T09:30:07.450" v="392"/>
          <ac:spMkLst>
            <pc:docMk/>
            <pc:sldMk cId="2393070857" sldId="2076136822"/>
            <ac:spMk id="14" creationId="{CBFC89C4-62F8-41B0-97F8-92B9B909350A}"/>
          </ac:spMkLst>
        </pc:spChg>
        <pc:spChg chg="add mod">
          <ac:chgData name="Sarmad Raza" userId="8411c794f3141e47" providerId="LiveId" clId="{6EF6CD9C-F666-4679-A691-D6855089DCE6}" dt="2021-11-01T09:30:07.450" v="392"/>
          <ac:spMkLst>
            <pc:docMk/>
            <pc:sldMk cId="2393070857" sldId="2076136822"/>
            <ac:spMk id="15" creationId="{F377C4BC-A127-48DE-A100-DA7FC209085D}"/>
          </ac:spMkLst>
        </pc:spChg>
        <pc:spChg chg="add mod">
          <ac:chgData name="Sarmad Raza" userId="8411c794f3141e47" providerId="LiveId" clId="{6EF6CD9C-F666-4679-A691-D6855089DCE6}" dt="2021-11-01T09:30:07.450" v="392"/>
          <ac:spMkLst>
            <pc:docMk/>
            <pc:sldMk cId="2393070857" sldId="2076136822"/>
            <ac:spMk id="16" creationId="{80735690-2D1F-4D5B-9185-1746489F6471}"/>
          </ac:spMkLst>
        </pc:spChg>
        <pc:spChg chg="add mod">
          <ac:chgData name="Sarmad Raza" userId="8411c794f3141e47" providerId="LiveId" clId="{6EF6CD9C-F666-4679-A691-D6855089DCE6}" dt="2021-11-01T09:30:07.450" v="392"/>
          <ac:spMkLst>
            <pc:docMk/>
            <pc:sldMk cId="2393070857" sldId="2076136822"/>
            <ac:spMk id="17" creationId="{8267AAF3-DC2B-4E23-B378-7D20ADB142C1}"/>
          </ac:spMkLst>
        </pc:spChg>
        <pc:spChg chg="add mod">
          <ac:chgData name="Sarmad Raza" userId="8411c794f3141e47" providerId="LiveId" clId="{6EF6CD9C-F666-4679-A691-D6855089DCE6}" dt="2021-11-01T09:30:07.450" v="392"/>
          <ac:spMkLst>
            <pc:docMk/>
            <pc:sldMk cId="2393070857" sldId="2076136822"/>
            <ac:spMk id="18" creationId="{E817D7C1-F3E5-43B7-8D17-4FED78952ED8}"/>
          </ac:spMkLst>
        </pc:spChg>
        <pc:spChg chg="add mod">
          <ac:chgData name="Sarmad Raza" userId="8411c794f3141e47" providerId="LiveId" clId="{6EF6CD9C-F666-4679-A691-D6855089DCE6}" dt="2021-11-01T09:30:07.450" v="392"/>
          <ac:spMkLst>
            <pc:docMk/>
            <pc:sldMk cId="2393070857" sldId="2076136822"/>
            <ac:spMk id="20" creationId="{66B859F4-0235-4580-8F42-29CECF463435}"/>
          </ac:spMkLst>
        </pc:spChg>
        <pc:spChg chg="add mod">
          <ac:chgData name="Sarmad Raza" userId="8411c794f3141e47" providerId="LiveId" clId="{6EF6CD9C-F666-4679-A691-D6855089DCE6}" dt="2021-11-01T09:30:07.450" v="392"/>
          <ac:spMkLst>
            <pc:docMk/>
            <pc:sldMk cId="2393070857" sldId="2076136822"/>
            <ac:spMk id="21" creationId="{D75FAAB7-4C47-4F18-A2BA-16442501945A}"/>
          </ac:spMkLst>
        </pc:spChg>
        <pc:spChg chg="add del mod">
          <ac:chgData name="Sarmad Raza" userId="8411c794f3141e47" providerId="LiveId" clId="{6EF6CD9C-F666-4679-A691-D6855089DCE6}" dt="2021-11-01T09:31:34.340" v="416"/>
          <ac:spMkLst>
            <pc:docMk/>
            <pc:sldMk cId="2393070857" sldId="2076136822"/>
            <ac:spMk id="23" creationId="{E5F56978-B20F-4B3F-B904-C177F2E395DF}"/>
          </ac:spMkLst>
        </pc:spChg>
        <pc:spChg chg="add mod">
          <ac:chgData name="Sarmad Raza" userId="8411c794f3141e47" providerId="LiveId" clId="{6EF6CD9C-F666-4679-A691-D6855089DCE6}" dt="2021-11-01T09:31:34.340" v="416"/>
          <ac:spMkLst>
            <pc:docMk/>
            <pc:sldMk cId="2393070857" sldId="2076136822"/>
            <ac:spMk id="24" creationId="{1349008A-A5B6-4BC6-8082-07AA7065C93F}"/>
          </ac:spMkLst>
        </pc:spChg>
        <pc:spChg chg="add mod">
          <ac:chgData name="Sarmad Raza" userId="8411c794f3141e47" providerId="LiveId" clId="{6EF6CD9C-F666-4679-A691-D6855089DCE6}" dt="2021-11-01T09:31:34.340" v="416"/>
          <ac:spMkLst>
            <pc:docMk/>
            <pc:sldMk cId="2393070857" sldId="2076136822"/>
            <ac:spMk id="25" creationId="{E0191E9E-51BC-4EBD-987C-B32D039D1A84}"/>
          </ac:spMkLst>
        </pc:spChg>
        <pc:spChg chg="add mod">
          <ac:chgData name="Sarmad Raza" userId="8411c794f3141e47" providerId="LiveId" clId="{6EF6CD9C-F666-4679-A691-D6855089DCE6}" dt="2021-11-01T09:31:34.340" v="416"/>
          <ac:spMkLst>
            <pc:docMk/>
            <pc:sldMk cId="2393070857" sldId="2076136822"/>
            <ac:spMk id="26" creationId="{4C989BD1-3BA1-468D-B37E-3F4A64157F6F}"/>
          </ac:spMkLst>
        </pc:spChg>
        <pc:spChg chg="add mod">
          <ac:chgData name="Sarmad Raza" userId="8411c794f3141e47" providerId="LiveId" clId="{6EF6CD9C-F666-4679-A691-D6855089DCE6}" dt="2021-11-01T09:31:34.340" v="416"/>
          <ac:spMkLst>
            <pc:docMk/>
            <pc:sldMk cId="2393070857" sldId="2076136822"/>
            <ac:spMk id="27" creationId="{9F1E1BE7-BCC5-478C-9F4F-14458B8E773D}"/>
          </ac:spMkLst>
        </pc:spChg>
        <pc:spChg chg="add mod">
          <ac:chgData name="Sarmad Raza" userId="8411c794f3141e47" providerId="LiveId" clId="{6EF6CD9C-F666-4679-A691-D6855089DCE6}" dt="2021-11-01T09:31:34.340" v="416"/>
          <ac:spMkLst>
            <pc:docMk/>
            <pc:sldMk cId="2393070857" sldId="2076136822"/>
            <ac:spMk id="28" creationId="{743A6BB6-241C-4E2C-AC3F-EF5D47063858}"/>
          </ac:spMkLst>
        </pc:spChg>
        <pc:spChg chg="add mod">
          <ac:chgData name="Sarmad Raza" userId="8411c794f3141e47" providerId="LiveId" clId="{6EF6CD9C-F666-4679-A691-D6855089DCE6}" dt="2021-11-01T09:31:34.340" v="416"/>
          <ac:spMkLst>
            <pc:docMk/>
            <pc:sldMk cId="2393070857" sldId="2076136822"/>
            <ac:spMk id="29" creationId="{F77E77B0-7949-4CA6-B29C-A2BAD829DC46}"/>
          </ac:spMkLst>
        </pc:spChg>
        <pc:spChg chg="add mod">
          <ac:chgData name="Sarmad Raza" userId="8411c794f3141e47" providerId="LiveId" clId="{6EF6CD9C-F666-4679-A691-D6855089DCE6}" dt="2021-11-01T09:31:34.340" v="416"/>
          <ac:spMkLst>
            <pc:docMk/>
            <pc:sldMk cId="2393070857" sldId="2076136822"/>
            <ac:spMk id="30" creationId="{8759B858-1D8F-4A98-B25F-CB3858757CDA}"/>
          </ac:spMkLst>
        </pc:spChg>
        <pc:spChg chg="add del mod">
          <ac:chgData name="Sarmad Raza" userId="8411c794f3141e47" providerId="LiveId" clId="{6EF6CD9C-F666-4679-A691-D6855089DCE6}" dt="2021-11-01T09:31:34.340" v="416"/>
          <ac:spMkLst>
            <pc:docMk/>
            <pc:sldMk cId="2393070857" sldId="2076136822"/>
            <ac:spMk id="31" creationId="{1BB22A55-7FD2-4629-90B6-A429980EDCC2}"/>
          </ac:spMkLst>
        </pc:spChg>
        <pc:spChg chg="add mod">
          <ac:chgData name="Sarmad Raza" userId="8411c794f3141e47" providerId="LiveId" clId="{6EF6CD9C-F666-4679-A691-D6855089DCE6}" dt="2021-11-01T09:31:34.340" v="416"/>
          <ac:spMkLst>
            <pc:docMk/>
            <pc:sldMk cId="2393070857" sldId="2076136822"/>
            <ac:spMk id="32" creationId="{2AB0125B-81B6-44E1-9EF1-CBEB4B00F6DE}"/>
          </ac:spMkLst>
        </pc:spChg>
        <pc:spChg chg="add mod">
          <ac:chgData name="Sarmad Raza" userId="8411c794f3141e47" providerId="LiveId" clId="{6EF6CD9C-F666-4679-A691-D6855089DCE6}" dt="2021-11-01T09:31:34.340" v="416"/>
          <ac:spMkLst>
            <pc:docMk/>
            <pc:sldMk cId="2393070857" sldId="2076136822"/>
            <ac:spMk id="33" creationId="{99C9DCB4-6FAD-44C9-9F11-EB1D6C9393CB}"/>
          </ac:spMkLst>
        </pc:spChg>
        <pc:spChg chg="add mod">
          <ac:chgData name="Sarmad Raza" userId="8411c794f3141e47" providerId="LiveId" clId="{6EF6CD9C-F666-4679-A691-D6855089DCE6}" dt="2021-11-01T09:31:34.340" v="416"/>
          <ac:spMkLst>
            <pc:docMk/>
            <pc:sldMk cId="2393070857" sldId="2076136822"/>
            <ac:spMk id="34" creationId="{7CC7845A-2324-452D-87B1-E61D93A3B9F1}"/>
          </ac:spMkLst>
        </pc:spChg>
        <pc:spChg chg="add mod">
          <ac:chgData name="Sarmad Raza" userId="8411c794f3141e47" providerId="LiveId" clId="{6EF6CD9C-F666-4679-A691-D6855089DCE6}" dt="2021-11-01T09:31:34.340" v="416"/>
          <ac:spMkLst>
            <pc:docMk/>
            <pc:sldMk cId="2393070857" sldId="2076136822"/>
            <ac:spMk id="35" creationId="{6D86A62A-5278-44F0-AEB3-0B1775F500BB}"/>
          </ac:spMkLst>
        </pc:spChg>
        <pc:spChg chg="add mod">
          <ac:chgData name="Sarmad Raza" userId="8411c794f3141e47" providerId="LiveId" clId="{6EF6CD9C-F666-4679-A691-D6855089DCE6}" dt="2021-11-01T09:31:34.340" v="416"/>
          <ac:spMkLst>
            <pc:docMk/>
            <pc:sldMk cId="2393070857" sldId="2076136822"/>
            <ac:spMk id="37" creationId="{A671AD3C-E0BA-49A1-8FF3-D8BAF92DA39A}"/>
          </ac:spMkLst>
        </pc:spChg>
        <pc:spChg chg="add mod">
          <ac:chgData name="Sarmad Raza" userId="8411c794f3141e47" providerId="LiveId" clId="{6EF6CD9C-F666-4679-A691-D6855089DCE6}" dt="2021-11-01T09:31:34.340" v="416"/>
          <ac:spMkLst>
            <pc:docMk/>
            <pc:sldMk cId="2393070857" sldId="2076136822"/>
            <ac:spMk id="38" creationId="{749B0A4C-006B-4046-B606-46776E2A277B}"/>
          </ac:spMkLst>
        </pc:spChg>
        <pc:spChg chg="add mod">
          <ac:chgData name="Sarmad Raza" userId="8411c794f3141e47" providerId="LiveId" clId="{6EF6CD9C-F666-4679-A691-D6855089DCE6}" dt="2021-11-01T09:33:58.792" v="478" actId="14100"/>
          <ac:spMkLst>
            <pc:docMk/>
            <pc:sldMk cId="2393070857" sldId="2076136822"/>
            <ac:spMk id="41" creationId="{E9BB4090-97E3-4FD8-A216-72613138EDEF}"/>
          </ac:spMkLst>
        </pc:spChg>
        <pc:spChg chg="add mod">
          <ac:chgData name="Sarmad Raza" userId="8411c794f3141e47" providerId="LiveId" clId="{6EF6CD9C-F666-4679-A691-D6855089DCE6}" dt="2021-11-01T09:34:17.981" v="483" actId="14100"/>
          <ac:spMkLst>
            <pc:docMk/>
            <pc:sldMk cId="2393070857" sldId="2076136822"/>
            <ac:spMk id="42" creationId="{D1D93B38-69D5-4EE7-B2B5-9C15A75EBC12}"/>
          </ac:spMkLst>
        </pc:spChg>
        <pc:spChg chg="add mod">
          <ac:chgData name="Sarmad Raza" userId="8411c794f3141e47" providerId="LiveId" clId="{6EF6CD9C-F666-4679-A691-D6855089DCE6}" dt="2021-11-01T09:33:44.332" v="476" actId="1076"/>
          <ac:spMkLst>
            <pc:docMk/>
            <pc:sldMk cId="2393070857" sldId="2076136822"/>
            <ac:spMk id="43" creationId="{E7FFC682-6E84-4F87-9581-483107295314}"/>
          </ac:spMkLst>
        </pc:spChg>
        <pc:spChg chg="add mod">
          <ac:chgData name="Sarmad Raza" userId="8411c794f3141e47" providerId="LiveId" clId="{6EF6CD9C-F666-4679-A691-D6855089DCE6}" dt="2021-11-01T09:34:25.920" v="484" actId="1076"/>
          <ac:spMkLst>
            <pc:docMk/>
            <pc:sldMk cId="2393070857" sldId="2076136822"/>
            <ac:spMk id="44" creationId="{8BABF231-0ABA-458A-A14D-BAC573A47994}"/>
          </ac:spMkLst>
        </pc:spChg>
        <pc:spChg chg="add mod">
          <ac:chgData name="Sarmad Raza" userId="8411c794f3141e47" providerId="LiveId" clId="{6EF6CD9C-F666-4679-A691-D6855089DCE6}" dt="2021-11-01T09:33:44.332" v="476" actId="1076"/>
          <ac:spMkLst>
            <pc:docMk/>
            <pc:sldMk cId="2393070857" sldId="2076136822"/>
            <ac:spMk id="45" creationId="{B1AEFF68-1AEF-445F-85F6-245BE2F3BF88}"/>
          </ac:spMkLst>
        </pc:spChg>
        <pc:spChg chg="add mod">
          <ac:chgData name="Sarmad Raza" userId="8411c794f3141e47" providerId="LiveId" clId="{6EF6CD9C-F666-4679-A691-D6855089DCE6}" dt="2021-11-01T09:33:44.332" v="476" actId="1076"/>
          <ac:spMkLst>
            <pc:docMk/>
            <pc:sldMk cId="2393070857" sldId="2076136822"/>
            <ac:spMk id="46" creationId="{8C264B3B-F89D-461D-939E-A3C0CB51514E}"/>
          </ac:spMkLst>
        </pc:spChg>
        <pc:spChg chg="add mod">
          <ac:chgData name="Sarmad Raza" userId="8411c794f3141e47" providerId="LiveId" clId="{6EF6CD9C-F666-4679-A691-D6855089DCE6}" dt="2021-11-01T09:33:44.332" v="476" actId="1076"/>
          <ac:spMkLst>
            <pc:docMk/>
            <pc:sldMk cId="2393070857" sldId="2076136822"/>
            <ac:spMk id="47" creationId="{8209D6FE-F914-473D-AA0B-44A09BDAF649}"/>
          </ac:spMkLst>
        </pc:spChg>
        <pc:spChg chg="add mod">
          <ac:chgData name="Sarmad Raza" userId="8411c794f3141e47" providerId="LiveId" clId="{6EF6CD9C-F666-4679-A691-D6855089DCE6}" dt="2021-11-01T09:33:44.332" v="476" actId="1076"/>
          <ac:spMkLst>
            <pc:docMk/>
            <pc:sldMk cId="2393070857" sldId="2076136822"/>
            <ac:spMk id="48" creationId="{C7A3858F-6BC1-445E-A9F1-51B117470B94}"/>
          </ac:spMkLst>
        </pc:spChg>
        <pc:spChg chg="add del mod">
          <ac:chgData name="Sarmad Raza" userId="8411c794f3141e47" providerId="LiveId" clId="{6EF6CD9C-F666-4679-A691-D6855089DCE6}" dt="2021-11-01T09:32:30.982" v="449" actId="21"/>
          <ac:spMkLst>
            <pc:docMk/>
            <pc:sldMk cId="2393070857" sldId="2076136822"/>
            <ac:spMk id="49" creationId="{7CDCE32D-61AA-426F-A07A-3D59EE47EDB9}"/>
          </ac:spMkLst>
        </pc:spChg>
        <pc:spChg chg="add mod">
          <ac:chgData name="Sarmad Raza" userId="8411c794f3141e47" providerId="LiveId" clId="{6EF6CD9C-F666-4679-A691-D6855089DCE6}" dt="2021-11-01T09:33:44.332" v="476" actId="1076"/>
          <ac:spMkLst>
            <pc:docMk/>
            <pc:sldMk cId="2393070857" sldId="2076136822"/>
            <ac:spMk id="50" creationId="{7624D8CC-55AA-4078-AD72-25E9B49211ED}"/>
          </ac:spMkLst>
        </pc:spChg>
        <pc:spChg chg="add mod">
          <ac:chgData name="Sarmad Raza" userId="8411c794f3141e47" providerId="LiveId" clId="{6EF6CD9C-F666-4679-A691-D6855089DCE6}" dt="2021-11-01T09:33:44.332" v="476" actId="1076"/>
          <ac:spMkLst>
            <pc:docMk/>
            <pc:sldMk cId="2393070857" sldId="2076136822"/>
            <ac:spMk id="51" creationId="{7B43B6BE-52C5-4FEA-92F9-C2039A60EC76}"/>
          </ac:spMkLst>
        </pc:spChg>
        <pc:spChg chg="add mod">
          <ac:chgData name="Sarmad Raza" userId="8411c794f3141e47" providerId="LiveId" clId="{6EF6CD9C-F666-4679-A691-D6855089DCE6}" dt="2021-11-01T09:33:44.332" v="476" actId="1076"/>
          <ac:spMkLst>
            <pc:docMk/>
            <pc:sldMk cId="2393070857" sldId="2076136822"/>
            <ac:spMk id="52" creationId="{6D91B9B9-DA56-4F5E-A249-DDF6C3769257}"/>
          </ac:spMkLst>
        </pc:spChg>
        <pc:spChg chg="add mod">
          <ac:chgData name="Sarmad Raza" userId="8411c794f3141e47" providerId="LiveId" clId="{6EF6CD9C-F666-4679-A691-D6855089DCE6}" dt="2021-11-01T09:33:44.332" v="476" actId="1076"/>
          <ac:spMkLst>
            <pc:docMk/>
            <pc:sldMk cId="2393070857" sldId="2076136822"/>
            <ac:spMk id="53" creationId="{C3D710F3-4DFD-4949-A6D4-A910060B8E68}"/>
          </ac:spMkLst>
        </pc:spChg>
        <pc:spChg chg="add mod">
          <ac:chgData name="Sarmad Raza" userId="8411c794f3141e47" providerId="LiveId" clId="{6EF6CD9C-F666-4679-A691-D6855089DCE6}" dt="2021-11-01T09:33:44.332" v="476" actId="1076"/>
          <ac:spMkLst>
            <pc:docMk/>
            <pc:sldMk cId="2393070857" sldId="2076136822"/>
            <ac:spMk id="55" creationId="{EE7BA596-B755-4A60-AAF4-36AC991FCE3C}"/>
          </ac:spMkLst>
        </pc:spChg>
        <pc:spChg chg="add mod">
          <ac:chgData name="Sarmad Raza" userId="8411c794f3141e47" providerId="LiveId" clId="{6EF6CD9C-F666-4679-A691-D6855089DCE6}" dt="2021-11-01T09:33:44.332" v="476" actId="1076"/>
          <ac:spMkLst>
            <pc:docMk/>
            <pc:sldMk cId="2393070857" sldId="2076136822"/>
            <ac:spMk id="56" creationId="{33868724-099A-47AD-8EFC-5329A6307A15}"/>
          </ac:spMkLst>
        </pc:spChg>
        <pc:spChg chg="add del mod">
          <ac:chgData name="Sarmad Raza" userId="8411c794f3141e47" providerId="LiveId" clId="{6EF6CD9C-F666-4679-A691-D6855089DCE6}" dt="2021-11-01T09:32:34.490" v="451"/>
          <ac:spMkLst>
            <pc:docMk/>
            <pc:sldMk cId="2393070857" sldId="2076136822"/>
            <ac:spMk id="57" creationId="{0F8A55ED-3593-4E89-A38E-EB450F2967E4}"/>
          </ac:spMkLst>
        </pc:spChg>
        <pc:spChg chg="add mod">
          <ac:chgData name="Sarmad Raza" userId="8411c794f3141e47" providerId="LiveId" clId="{6EF6CD9C-F666-4679-A691-D6855089DCE6}" dt="2021-11-01T09:33:44.332" v="476" actId="1076"/>
          <ac:spMkLst>
            <pc:docMk/>
            <pc:sldMk cId="2393070857" sldId="2076136822"/>
            <ac:spMk id="58" creationId="{08F2BA13-A06D-49EA-9FF2-B9ED9653FC1D}"/>
          </ac:spMkLst>
        </pc:spChg>
        <pc:grpChg chg="add mod">
          <ac:chgData name="Sarmad Raza" userId="8411c794f3141e47" providerId="LiveId" clId="{6EF6CD9C-F666-4679-A691-D6855089DCE6}" dt="2021-11-01T09:30:07.450" v="392"/>
          <ac:grpSpMkLst>
            <pc:docMk/>
            <pc:sldMk cId="2393070857" sldId="2076136822"/>
            <ac:grpSpMk id="19" creationId="{175EB9E6-2059-4A7F-9FCB-775DBE93E131}"/>
          </ac:grpSpMkLst>
        </pc:grpChg>
        <pc:grpChg chg="add mod">
          <ac:chgData name="Sarmad Raza" userId="8411c794f3141e47" providerId="LiveId" clId="{6EF6CD9C-F666-4679-A691-D6855089DCE6}" dt="2021-11-01T09:31:34.340" v="416"/>
          <ac:grpSpMkLst>
            <pc:docMk/>
            <pc:sldMk cId="2393070857" sldId="2076136822"/>
            <ac:grpSpMk id="36" creationId="{AF3D6641-1674-423F-8486-8FD4F8053BDE}"/>
          </ac:grpSpMkLst>
        </pc:grpChg>
        <pc:grpChg chg="add mod">
          <ac:chgData name="Sarmad Raza" userId="8411c794f3141e47" providerId="LiveId" clId="{6EF6CD9C-F666-4679-A691-D6855089DCE6}" dt="2021-11-01T09:33:44.332" v="476" actId="1076"/>
          <ac:grpSpMkLst>
            <pc:docMk/>
            <pc:sldMk cId="2393070857" sldId="2076136822"/>
            <ac:grpSpMk id="54" creationId="{FFA6E6C5-9980-4146-B914-DE87CC4C9CE1}"/>
          </ac:grpSpMkLst>
        </pc:grpChg>
        <pc:picChg chg="add mod">
          <ac:chgData name="Sarmad Raza" userId="8411c794f3141e47" providerId="LiveId" clId="{6EF6CD9C-F666-4679-A691-D6855089DCE6}" dt="2021-11-01T09:30:07.450" v="392"/>
          <ac:picMkLst>
            <pc:docMk/>
            <pc:sldMk cId="2393070857" sldId="2076136822"/>
            <ac:picMk id="4" creationId="{B9A3A091-C048-4DFA-818A-B4E430967102}"/>
          </ac:picMkLst>
        </pc:picChg>
        <pc:picChg chg="add del mod">
          <ac:chgData name="Sarmad Raza" userId="8411c794f3141e47" providerId="LiveId" clId="{6EF6CD9C-F666-4679-A691-D6855089DCE6}" dt="2021-11-01T09:31:34.340" v="416"/>
          <ac:picMkLst>
            <pc:docMk/>
            <pc:sldMk cId="2393070857" sldId="2076136822"/>
            <ac:picMk id="22" creationId="{20C3A747-EA5C-4011-84EB-1AAD207D6089}"/>
          </ac:picMkLst>
        </pc:picChg>
        <pc:picChg chg="add del mod">
          <ac:chgData name="Sarmad Raza" userId="8411c794f3141e47" providerId="LiveId" clId="{6EF6CD9C-F666-4679-A691-D6855089DCE6}" dt="2021-11-01T09:31:57.908" v="421" actId="21"/>
          <ac:picMkLst>
            <pc:docMk/>
            <pc:sldMk cId="2393070857" sldId="2076136822"/>
            <ac:picMk id="39" creationId="{EA741DB6-9BA4-422F-8D00-9BE7A7D3476A}"/>
          </ac:picMkLst>
        </pc:picChg>
        <pc:picChg chg="add mod">
          <ac:chgData name="Sarmad Raza" userId="8411c794f3141e47" providerId="LiveId" clId="{6EF6CD9C-F666-4679-A691-D6855089DCE6}" dt="2021-11-01T09:34:01.998" v="479" actId="14100"/>
          <ac:picMkLst>
            <pc:docMk/>
            <pc:sldMk cId="2393070857" sldId="2076136822"/>
            <ac:picMk id="40" creationId="{575DAA46-3934-4444-A7CE-86695CCCCBE7}"/>
          </ac:picMkLst>
        </pc:picChg>
      </pc:sldChg>
      <pc:sldChg chg="del">
        <pc:chgData name="Sarmad Raza" userId="8411c794f3141e47" providerId="LiveId" clId="{6EF6CD9C-F666-4679-A691-D6855089DCE6}" dt="2021-11-01T09:40:44.341" v="532" actId="47"/>
        <pc:sldMkLst>
          <pc:docMk/>
          <pc:sldMk cId="4094112233" sldId="2076136823"/>
        </pc:sldMkLst>
      </pc:sldChg>
      <pc:sldChg chg="del">
        <pc:chgData name="Sarmad Raza" userId="8411c794f3141e47" providerId="LiveId" clId="{6EF6CD9C-F666-4679-A691-D6855089DCE6}" dt="2021-11-01T09:40:44.859" v="533" actId="47"/>
        <pc:sldMkLst>
          <pc:docMk/>
          <pc:sldMk cId="2975181267" sldId="2076136824"/>
        </pc:sldMkLst>
      </pc:sldChg>
      <pc:sldChg chg="del">
        <pc:chgData name="Sarmad Raza" userId="8411c794f3141e47" providerId="LiveId" clId="{6EF6CD9C-F666-4679-A691-D6855089DCE6}" dt="2021-11-01T09:40:45.815" v="534" actId="47"/>
        <pc:sldMkLst>
          <pc:docMk/>
          <pc:sldMk cId="3753976711" sldId="2076136825"/>
        </pc:sldMkLst>
      </pc:sldChg>
      <pc:sldChg chg="del">
        <pc:chgData name="Sarmad Raza" userId="8411c794f3141e47" providerId="LiveId" clId="{6EF6CD9C-F666-4679-A691-D6855089DCE6}" dt="2021-11-01T09:40:46.296" v="535" actId="47"/>
        <pc:sldMkLst>
          <pc:docMk/>
          <pc:sldMk cId="553486200" sldId="2076136826"/>
        </pc:sldMkLst>
      </pc:sldChg>
      <pc:sldChg chg="del">
        <pc:chgData name="Sarmad Raza" userId="8411c794f3141e47" providerId="LiveId" clId="{6EF6CD9C-F666-4679-A691-D6855089DCE6}" dt="2021-11-01T09:40:46.900" v="536" actId="47"/>
        <pc:sldMkLst>
          <pc:docMk/>
          <pc:sldMk cId="3515057867" sldId="2076136827"/>
        </pc:sldMkLst>
      </pc:sldChg>
      <pc:sldChg chg="addSp delSp modSp del">
        <pc:chgData name="Sarmad Raza" userId="8411c794f3141e47" providerId="LiveId" clId="{6EF6CD9C-F666-4679-A691-D6855089DCE6}" dt="2021-11-01T08:31:35.928" v="167" actId="2696"/>
        <pc:sldMkLst>
          <pc:docMk/>
          <pc:sldMk cId="2310915020" sldId="2076137022"/>
        </pc:sldMkLst>
        <pc:picChg chg="add del mod">
          <ac:chgData name="Sarmad Raza" userId="8411c794f3141e47" providerId="LiveId" clId="{6EF6CD9C-F666-4679-A691-D6855089DCE6}" dt="2021-11-01T08:29:37.809" v="2" actId="14826"/>
          <ac:picMkLst>
            <pc:docMk/>
            <pc:sldMk cId="2310915020" sldId="2076137022"/>
            <ac:picMk id="27" creationId="{3C2CD41D-C85E-496D-A78A-CBB5972B44AC}"/>
          </ac:picMkLst>
        </pc:picChg>
      </pc:sldChg>
      <pc:sldChg chg="del">
        <pc:chgData name="Sarmad Raza" userId="8411c794f3141e47" providerId="LiveId" clId="{6EF6CD9C-F666-4679-A691-D6855089DCE6}" dt="2021-11-01T09:40:47.302" v="537" actId="47"/>
        <pc:sldMkLst>
          <pc:docMk/>
          <pc:sldMk cId="2552605084" sldId="2076137220"/>
        </pc:sldMkLst>
      </pc:sldChg>
      <pc:sldChg chg="del">
        <pc:chgData name="Sarmad Raza" userId="8411c794f3141e47" providerId="LiveId" clId="{6EF6CD9C-F666-4679-A691-D6855089DCE6}" dt="2021-11-01T08:31:35.928" v="167" actId="2696"/>
        <pc:sldMkLst>
          <pc:docMk/>
          <pc:sldMk cId="4222051599" sldId="2076137268"/>
        </pc:sldMkLst>
      </pc:sldChg>
      <pc:sldChg chg="del">
        <pc:chgData name="Sarmad Raza" userId="8411c794f3141e47" providerId="LiveId" clId="{6EF6CD9C-F666-4679-A691-D6855089DCE6}" dt="2021-11-01T08:31:35.928" v="167" actId="2696"/>
        <pc:sldMkLst>
          <pc:docMk/>
          <pc:sldMk cId="970065823" sldId="2076137281"/>
        </pc:sldMkLst>
      </pc:sldChg>
      <pc:sldChg chg="del">
        <pc:chgData name="Sarmad Raza" userId="8411c794f3141e47" providerId="LiveId" clId="{6EF6CD9C-F666-4679-A691-D6855089DCE6}" dt="2021-11-01T09:40:47.857" v="538" actId="47"/>
        <pc:sldMkLst>
          <pc:docMk/>
          <pc:sldMk cId="3724698199" sldId="2076137282"/>
        </pc:sldMkLst>
      </pc:sldChg>
      <pc:sldChg chg="del">
        <pc:chgData name="Sarmad Raza" userId="8411c794f3141e47" providerId="LiveId" clId="{6EF6CD9C-F666-4679-A691-D6855089DCE6}" dt="2021-11-01T09:40:50.410" v="546" actId="47"/>
        <pc:sldMkLst>
          <pc:docMk/>
          <pc:sldMk cId="1309431709" sldId="2076137339"/>
        </pc:sldMkLst>
      </pc:sldChg>
      <pc:sldChg chg="del">
        <pc:chgData name="Sarmad Raza" userId="8411c794f3141e47" providerId="LiveId" clId="{6EF6CD9C-F666-4679-A691-D6855089DCE6}" dt="2021-11-01T09:40:54.273" v="561" actId="47"/>
        <pc:sldMkLst>
          <pc:docMk/>
          <pc:sldMk cId="1567613618" sldId="2076137340"/>
        </pc:sldMkLst>
      </pc:sldChg>
      <pc:sldChg chg="del">
        <pc:chgData name="Sarmad Raza" userId="8411c794f3141e47" providerId="LiveId" clId="{6EF6CD9C-F666-4679-A691-D6855089DCE6}" dt="2021-11-01T09:41:04.817" v="573" actId="47"/>
        <pc:sldMkLst>
          <pc:docMk/>
          <pc:sldMk cId="1256795028" sldId="2076137341"/>
        </pc:sldMkLst>
      </pc:sldChg>
      <pc:sldChg chg="del">
        <pc:chgData name="Sarmad Raza" userId="8411c794f3141e47" providerId="LiveId" clId="{6EF6CD9C-F666-4679-A691-D6855089DCE6}" dt="2021-11-01T09:41:10.033" v="586" actId="47"/>
        <pc:sldMkLst>
          <pc:docMk/>
          <pc:sldMk cId="1861851920" sldId="2076137342"/>
        </pc:sldMkLst>
      </pc:sldChg>
      <pc:sldChg chg="del">
        <pc:chgData name="Sarmad Raza" userId="8411c794f3141e47" providerId="LiveId" clId="{6EF6CD9C-F666-4679-A691-D6855089DCE6}" dt="2021-11-01T09:41:10.718" v="603" actId="47"/>
        <pc:sldMkLst>
          <pc:docMk/>
          <pc:sldMk cId="4001569740" sldId="2076137343"/>
        </pc:sldMkLst>
      </pc:sldChg>
      <pc:sldChg chg="del">
        <pc:chgData name="Sarmad Raza" userId="8411c794f3141e47" providerId="LiveId" clId="{6EF6CD9C-F666-4679-A691-D6855089DCE6}" dt="2021-11-01T09:41:11.172" v="615" actId="47"/>
        <pc:sldMkLst>
          <pc:docMk/>
          <pc:sldMk cId="3606304471" sldId="2076137344"/>
        </pc:sldMkLst>
      </pc:sldChg>
      <pc:sldChg chg="del">
        <pc:chgData name="Sarmad Raza" userId="8411c794f3141e47" providerId="LiveId" clId="{6EF6CD9C-F666-4679-A691-D6855089DCE6}" dt="2021-11-01T09:41:11.634" v="627" actId="47"/>
        <pc:sldMkLst>
          <pc:docMk/>
          <pc:sldMk cId="2429144597" sldId="2076137345"/>
        </pc:sldMkLst>
      </pc:sldChg>
      <pc:sldChg chg="del">
        <pc:chgData name="Sarmad Raza" userId="8411c794f3141e47" providerId="LiveId" clId="{6EF6CD9C-F666-4679-A691-D6855089DCE6}" dt="2021-11-01T09:40:48.520" v="539" actId="47"/>
        <pc:sldMkLst>
          <pc:docMk/>
          <pc:sldMk cId="2173299047" sldId="2076137347"/>
        </pc:sldMkLst>
      </pc:sldChg>
      <pc:sldChg chg="del">
        <pc:chgData name="Sarmad Raza" userId="8411c794f3141e47" providerId="LiveId" clId="{6EF6CD9C-F666-4679-A691-D6855089DCE6}" dt="2021-11-01T09:40:48.975" v="540" actId="47"/>
        <pc:sldMkLst>
          <pc:docMk/>
          <pc:sldMk cId="4098438372" sldId="2076137348"/>
        </pc:sldMkLst>
      </pc:sldChg>
      <pc:sldChg chg="del">
        <pc:chgData name="Sarmad Raza" userId="8411c794f3141e47" providerId="LiveId" clId="{6EF6CD9C-F666-4679-A691-D6855089DCE6}" dt="2021-11-01T09:40:49.508" v="541" actId="47"/>
        <pc:sldMkLst>
          <pc:docMk/>
          <pc:sldMk cId="2825322344" sldId="2076137349"/>
        </pc:sldMkLst>
      </pc:sldChg>
      <pc:sldChg chg="del">
        <pc:chgData name="Sarmad Raza" userId="8411c794f3141e47" providerId="LiveId" clId="{6EF6CD9C-F666-4679-A691-D6855089DCE6}" dt="2021-11-01T09:40:50.056" v="542" actId="47"/>
        <pc:sldMkLst>
          <pc:docMk/>
          <pc:sldMk cId="1214889896" sldId="2076137350"/>
        </pc:sldMkLst>
      </pc:sldChg>
      <pc:sldChg chg="del">
        <pc:chgData name="Sarmad Raza" userId="8411c794f3141e47" providerId="LiveId" clId="{6EF6CD9C-F666-4679-A691-D6855089DCE6}" dt="2021-11-01T09:40:56.181" v="570" actId="47"/>
        <pc:sldMkLst>
          <pc:docMk/>
          <pc:sldMk cId="1818135793" sldId="2076137352"/>
        </pc:sldMkLst>
      </pc:sldChg>
      <pc:sldChg chg="del">
        <pc:chgData name="Sarmad Raza" userId="8411c794f3141e47" providerId="LiveId" clId="{6EF6CD9C-F666-4679-A691-D6855089DCE6}" dt="2021-11-01T09:40:56.237" v="571" actId="47"/>
        <pc:sldMkLst>
          <pc:docMk/>
          <pc:sldMk cId="1214949893" sldId="2076137353"/>
        </pc:sldMkLst>
      </pc:sldChg>
      <pc:sldChg chg="del">
        <pc:chgData name="Sarmad Raza" userId="8411c794f3141e47" providerId="LiveId" clId="{6EF6CD9C-F666-4679-A691-D6855089DCE6}" dt="2021-11-01T09:41:08.295" v="580" actId="47"/>
        <pc:sldMkLst>
          <pc:docMk/>
          <pc:sldMk cId="951486862" sldId="2076137354"/>
        </pc:sldMkLst>
      </pc:sldChg>
      <pc:sldChg chg="del">
        <pc:chgData name="Sarmad Raza" userId="8411c794f3141e47" providerId="LiveId" clId="{6EF6CD9C-F666-4679-A691-D6855089DCE6}" dt="2021-11-01T09:41:08.349" v="581" actId="47"/>
        <pc:sldMkLst>
          <pc:docMk/>
          <pc:sldMk cId="1679639123" sldId="2076137355"/>
        </pc:sldMkLst>
      </pc:sldChg>
      <pc:sldChg chg="del">
        <pc:chgData name="Sarmad Raza" userId="8411c794f3141e47" providerId="LiveId" clId="{6EF6CD9C-F666-4679-A691-D6855089DCE6}" dt="2021-11-01T09:41:08.380" v="582" actId="47"/>
        <pc:sldMkLst>
          <pc:docMk/>
          <pc:sldMk cId="223117769" sldId="2076137356"/>
        </pc:sldMkLst>
      </pc:sldChg>
      <pc:sldChg chg="del">
        <pc:chgData name="Sarmad Raza" userId="8411c794f3141e47" providerId="LiveId" clId="{6EF6CD9C-F666-4679-A691-D6855089DCE6}" dt="2021-11-01T09:41:08.465" v="583" actId="47"/>
        <pc:sldMkLst>
          <pc:docMk/>
          <pc:sldMk cId="3786240858" sldId="2076137357"/>
        </pc:sldMkLst>
      </pc:sldChg>
      <pc:sldChg chg="del">
        <pc:chgData name="Sarmad Raza" userId="8411c794f3141e47" providerId="LiveId" clId="{6EF6CD9C-F666-4679-A691-D6855089DCE6}" dt="2021-11-01T09:41:10.434" v="595" actId="47"/>
        <pc:sldMkLst>
          <pc:docMk/>
          <pc:sldMk cId="290763508" sldId="2076137358"/>
        </pc:sldMkLst>
      </pc:sldChg>
      <pc:sldChg chg="del">
        <pc:chgData name="Sarmad Raza" userId="8411c794f3141e47" providerId="LiveId" clId="{6EF6CD9C-F666-4679-A691-D6855089DCE6}" dt="2021-11-01T09:41:10.456" v="596" actId="47"/>
        <pc:sldMkLst>
          <pc:docMk/>
          <pc:sldMk cId="2519624730" sldId="2076137359"/>
        </pc:sldMkLst>
      </pc:sldChg>
      <pc:sldChg chg="del">
        <pc:chgData name="Sarmad Raza" userId="8411c794f3141e47" providerId="LiveId" clId="{6EF6CD9C-F666-4679-A691-D6855089DCE6}" dt="2021-11-01T09:41:10.550" v="599" actId="47"/>
        <pc:sldMkLst>
          <pc:docMk/>
          <pc:sldMk cId="303548546" sldId="2076137360"/>
        </pc:sldMkLst>
      </pc:sldChg>
      <pc:sldChg chg="del">
        <pc:chgData name="Sarmad Raza" userId="8411c794f3141e47" providerId="LiveId" clId="{6EF6CD9C-F666-4679-A691-D6855089DCE6}" dt="2021-11-01T09:41:10.487" v="597" actId="47"/>
        <pc:sldMkLst>
          <pc:docMk/>
          <pc:sldMk cId="948074960" sldId="2076137361"/>
        </pc:sldMkLst>
      </pc:sldChg>
      <pc:sldChg chg="del">
        <pc:chgData name="Sarmad Raza" userId="8411c794f3141e47" providerId="LiveId" clId="{6EF6CD9C-F666-4679-A691-D6855089DCE6}" dt="2021-11-01T09:41:10.518" v="598" actId="47"/>
        <pc:sldMkLst>
          <pc:docMk/>
          <pc:sldMk cId="1301927066" sldId="2076137362"/>
        </pc:sldMkLst>
      </pc:sldChg>
      <pc:sldChg chg="del">
        <pc:chgData name="Sarmad Raza" userId="8411c794f3141e47" providerId="LiveId" clId="{6EF6CD9C-F666-4679-A691-D6855089DCE6}" dt="2021-11-01T09:41:10.956" v="610" actId="47"/>
        <pc:sldMkLst>
          <pc:docMk/>
          <pc:sldMk cId="799203680" sldId="2076137363"/>
        </pc:sldMkLst>
      </pc:sldChg>
      <pc:sldChg chg="del">
        <pc:chgData name="Sarmad Raza" userId="8411c794f3141e47" providerId="LiveId" clId="{6EF6CD9C-F666-4679-A691-D6855089DCE6}" dt="2021-11-01T09:41:11.003" v="611" actId="47"/>
        <pc:sldMkLst>
          <pc:docMk/>
          <pc:sldMk cId="3559509677" sldId="2076137364"/>
        </pc:sldMkLst>
      </pc:sldChg>
      <pc:sldChg chg="del">
        <pc:chgData name="Sarmad Raza" userId="8411c794f3141e47" providerId="LiveId" clId="{6EF6CD9C-F666-4679-A691-D6855089DCE6}" dt="2021-11-01T09:41:11.056" v="612" actId="47"/>
        <pc:sldMkLst>
          <pc:docMk/>
          <pc:sldMk cId="2171632197" sldId="2076137365"/>
        </pc:sldMkLst>
      </pc:sldChg>
      <pc:sldChg chg="del">
        <pc:chgData name="Sarmad Raza" userId="8411c794f3141e47" providerId="LiveId" clId="{6EF6CD9C-F666-4679-A691-D6855089DCE6}" dt="2021-11-01T09:41:11.456" v="623" actId="47"/>
        <pc:sldMkLst>
          <pc:docMk/>
          <pc:sldMk cId="1706800651" sldId="2076137366"/>
        </pc:sldMkLst>
      </pc:sldChg>
      <pc:sldChg chg="del">
        <pc:chgData name="Sarmad Raza" userId="8411c794f3141e47" providerId="LiveId" clId="{6EF6CD9C-F666-4679-A691-D6855089DCE6}" dt="2021-11-01T09:41:11.518" v="624" actId="47"/>
        <pc:sldMkLst>
          <pc:docMk/>
          <pc:sldMk cId="655314594" sldId="2076137367"/>
        </pc:sldMkLst>
      </pc:sldChg>
      <pc:sldChg chg="del">
        <pc:chgData name="Sarmad Raza" userId="8411c794f3141e47" providerId="LiveId" clId="{6EF6CD9C-F666-4679-A691-D6855089DCE6}" dt="2021-11-01T09:41:11.403" v="622" actId="47"/>
        <pc:sldMkLst>
          <pc:docMk/>
          <pc:sldMk cId="2090565916" sldId="2076137368"/>
        </pc:sldMkLst>
      </pc:sldChg>
      <pc:sldChg chg="del">
        <pc:chgData name="Sarmad Raza" userId="8411c794f3141e47" providerId="LiveId" clId="{6EF6CD9C-F666-4679-A691-D6855089DCE6}" dt="2021-11-01T09:41:11.950" v="635" actId="47"/>
        <pc:sldMkLst>
          <pc:docMk/>
          <pc:sldMk cId="249872494" sldId="2076137369"/>
        </pc:sldMkLst>
      </pc:sldChg>
      <pc:sldChg chg="del">
        <pc:chgData name="Sarmad Raza" userId="8411c794f3141e47" providerId="LiveId" clId="{6EF6CD9C-F666-4679-A691-D6855089DCE6}" dt="2021-11-01T09:41:12.004" v="637" actId="47"/>
        <pc:sldMkLst>
          <pc:docMk/>
          <pc:sldMk cId="3319171466" sldId="2076137370"/>
        </pc:sldMkLst>
      </pc:sldChg>
      <pc:sldChg chg="del">
        <pc:chgData name="Sarmad Raza" userId="8411c794f3141e47" providerId="LiveId" clId="{6EF6CD9C-F666-4679-A691-D6855089DCE6}" dt="2021-11-01T09:41:11.972" v="636" actId="47"/>
        <pc:sldMkLst>
          <pc:docMk/>
          <pc:sldMk cId="846556444" sldId="2076137371"/>
        </pc:sldMkLst>
      </pc:sldChg>
      <pc:sldChg chg="del">
        <pc:chgData name="Sarmad Raza" userId="8411c794f3141e47" providerId="LiveId" clId="{6EF6CD9C-F666-4679-A691-D6855089DCE6}" dt="2021-11-01T09:41:10.587" v="600" actId="47"/>
        <pc:sldMkLst>
          <pc:docMk/>
          <pc:sldMk cId="1151741045" sldId="2076137376"/>
        </pc:sldMkLst>
      </pc:sldChg>
      <pc:sldChg chg="del">
        <pc:chgData name="Sarmad Raza" userId="8411c794f3141e47" providerId="LiveId" clId="{6EF6CD9C-F666-4679-A691-D6855089DCE6}" dt="2021-11-01T08:31:35.928" v="167" actId="2696"/>
        <pc:sldMkLst>
          <pc:docMk/>
          <pc:sldMk cId="950105827" sldId="2076137377"/>
        </pc:sldMkLst>
      </pc:sldChg>
      <pc:sldChg chg="del">
        <pc:chgData name="Sarmad Raza" userId="8411c794f3141e47" providerId="LiveId" clId="{6EF6CD9C-F666-4679-A691-D6855089DCE6}" dt="2021-11-01T09:40:51.354" v="547" actId="47"/>
        <pc:sldMkLst>
          <pc:docMk/>
          <pc:sldMk cId="2668805410" sldId="2076137378"/>
        </pc:sldMkLst>
      </pc:sldChg>
      <pc:sldChg chg="del">
        <pc:chgData name="Sarmad Raza" userId="8411c794f3141e47" providerId="LiveId" clId="{6EF6CD9C-F666-4679-A691-D6855089DCE6}" dt="2021-11-01T09:40:54.135" v="560" actId="47"/>
        <pc:sldMkLst>
          <pc:docMk/>
          <pc:sldMk cId="3951192053" sldId="2076137379"/>
        </pc:sldMkLst>
      </pc:sldChg>
      <pc:sldChg chg="del">
        <pc:chgData name="Sarmad Raza" userId="8411c794f3141e47" providerId="LiveId" clId="{6EF6CD9C-F666-4679-A691-D6855089DCE6}" dt="2021-11-01T09:40:54.320" v="562" actId="47"/>
        <pc:sldMkLst>
          <pc:docMk/>
          <pc:sldMk cId="1653275424" sldId="2076137380"/>
        </pc:sldMkLst>
      </pc:sldChg>
      <pc:sldChg chg="delSp modSp add del mod delAnim modAnim">
        <pc:chgData name="Sarmad Raza" userId="8411c794f3141e47" providerId="LiveId" clId="{6EF6CD9C-F666-4679-A691-D6855089DCE6}" dt="2021-11-03T09:42:05.623" v="2775"/>
        <pc:sldMkLst>
          <pc:docMk/>
          <pc:sldMk cId="2067565466" sldId="2076137381"/>
        </pc:sldMkLst>
        <pc:spChg chg="mod">
          <ac:chgData name="Sarmad Raza" userId="8411c794f3141e47" providerId="LiveId" clId="{6EF6CD9C-F666-4679-A691-D6855089DCE6}" dt="2021-11-03T09:42:03.084" v="2773" actId="20577"/>
          <ac:spMkLst>
            <pc:docMk/>
            <pc:sldMk cId="2067565466" sldId="2076137381"/>
            <ac:spMk id="7" creationId="{7681AB3B-6AA6-494D-9089-90763CEF72B2}"/>
          </ac:spMkLst>
        </pc:spChg>
        <pc:spChg chg="del mod">
          <ac:chgData name="Sarmad Raza" userId="8411c794f3141e47" providerId="LiveId" clId="{6EF6CD9C-F666-4679-A691-D6855089DCE6}" dt="2021-11-03T09:42:05.623" v="2775"/>
          <ac:spMkLst>
            <pc:docMk/>
            <pc:sldMk cId="2067565466" sldId="2076137381"/>
            <ac:spMk id="8" creationId="{2D0FCECF-43FF-439E-863B-EC929F9A794E}"/>
          </ac:spMkLst>
        </pc:spChg>
      </pc:sldChg>
      <pc:sldChg chg="del">
        <pc:chgData name="Sarmad Raza" userId="8411c794f3141e47" providerId="LiveId" clId="{6EF6CD9C-F666-4679-A691-D6855089DCE6}" dt="2021-11-01T09:41:06.373" v="574" actId="47"/>
        <pc:sldMkLst>
          <pc:docMk/>
          <pc:sldMk cId="577929023" sldId="2076137382"/>
        </pc:sldMkLst>
      </pc:sldChg>
      <pc:sldChg chg="del">
        <pc:chgData name="Sarmad Raza" userId="8411c794f3141e47" providerId="LiveId" clId="{6EF6CD9C-F666-4679-A691-D6855089DCE6}" dt="2021-11-01T09:41:09.955" v="585" actId="47"/>
        <pc:sldMkLst>
          <pc:docMk/>
          <pc:sldMk cId="4116591150" sldId="2076137383"/>
        </pc:sldMkLst>
      </pc:sldChg>
      <pc:sldChg chg="del">
        <pc:chgData name="Sarmad Raza" userId="8411c794f3141e47" providerId="LiveId" clId="{6EF6CD9C-F666-4679-A691-D6855089DCE6}" dt="2021-11-01T09:41:10.086" v="587" actId="47"/>
        <pc:sldMkLst>
          <pc:docMk/>
          <pc:sldMk cId="2410442714" sldId="2076137384"/>
        </pc:sldMkLst>
      </pc:sldChg>
      <pc:sldChg chg="del">
        <pc:chgData name="Sarmad Raza" userId="8411c794f3141e47" providerId="LiveId" clId="{6EF6CD9C-F666-4679-A691-D6855089DCE6}" dt="2021-11-01T09:41:10.671" v="602" actId="47"/>
        <pc:sldMkLst>
          <pc:docMk/>
          <pc:sldMk cId="2643041044" sldId="2076137385"/>
        </pc:sldMkLst>
      </pc:sldChg>
      <pc:sldChg chg="del">
        <pc:chgData name="Sarmad Raza" userId="8411c794f3141e47" providerId="LiveId" clId="{6EF6CD9C-F666-4679-A691-D6855089DCE6}" dt="2021-11-01T09:41:10.771" v="604" actId="47"/>
        <pc:sldMkLst>
          <pc:docMk/>
          <pc:sldMk cId="3477876331" sldId="2076137386"/>
        </pc:sldMkLst>
      </pc:sldChg>
      <pc:sldChg chg="del">
        <pc:chgData name="Sarmad Raza" userId="8411c794f3141e47" providerId="LiveId" clId="{6EF6CD9C-F666-4679-A691-D6855089DCE6}" dt="2021-11-01T09:41:11.134" v="614" actId="47"/>
        <pc:sldMkLst>
          <pc:docMk/>
          <pc:sldMk cId="1546166736" sldId="2076137387"/>
        </pc:sldMkLst>
      </pc:sldChg>
      <pc:sldChg chg="del">
        <pc:chgData name="Sarmad Raza" userId="8411c794f3141e47" providerId="LiveId" clId="{6EF6CD9C-F666-4679-A691-D6855089DCE6}" dt="2021-11-01T09:41:11.219" v="616" actId="47"/>
        <pc:sldMkLst>
          <pc:docMk/>
          <pc:sldMk cId="4040277219" sldId="2076137388"/>
        </pc:sldMkLst>
      </pc:sldChg>
      <pc:sldChg chg="del">
        <pc:chgData name="Sarmad Raza" userId="8411c794f3141e47" providerId="LiveId" clId="{6EF6CD9C-F666-4679-A691-D6855089DCE6}" dt="2021-11-01T09:41:11.587" v="626" actId="47"/>
        <pc:sldMkLst>
          <pc:docMk/>
          <pc:sldMk cId="2648785098" sldId="2076137389"/>
        </pc:sldMkLst>
      </pc:sldChg>
      <pc:sldChg chg="del">
        <pc:chgData name="Sarmad Raza" userId="8411c794f3141e47" providerId="LiveId" clId="{6EF6CD9C-F666-4679-A691-D6855089DCE6}" dt="2021-11-01T09:41:11.672" v="628" actId="47"/>
        <pc:sldMkLst>
          <pc:docMk/>
          <pc:sldMk cId="838422835" sldId="2076137390"/>
        </pc:sldMkLst>
      </pc:sldChg>
      <pc:sldChg chg="add del">
        <pc:chgData name="Sarmad Raza" userId="8411c794f3141e47" providerId="LiveId" clId="{6EF6CD9C-F666-4679-A691-D6855089DCE6}" dt="2021-11-01T09:41:26.625" v="656" actId="47"/>
        <pc:sldMkLst>
          <pc:docMk/>
          <pc:sldMk cId="2423983510" sldId="2076137391"/>
        </pc:sldMkLst>
      </pc:sldChg>
      <pc:sldChg chg="modSp del modAnim">
        <pc:chgData name="Sarmad Raza" userId="8411c794f3141e47" providerId="LiveId" clId="{6EF6CD9C-F666-4679-A691-D6855089DCE6}" dt="2021-11-01T08:31:35.928" v="167" actId="2696"/>
        <pc:sldMkLst>
          <pc:docMk/>
          <pc:sldMk cId="3636149876" sldId="2076137392"/>
        </pc:sldMkLst>
        <pc:spChg chg="mod">
          <ac:chgData name="Sarmad Raza" userId="8411c794f3141e47" providerId="LiveId" clId="{6EF6CD9C-F666-4679-A691-D6855089DCE6}" dt="2021-11-01T08:30:35.810" v="165" actId="20577"/>
          <ac:spMkLst>
            <pc:docMk/>
            <pc:sldMk cId="3636149876" sldId="2076137392"/>
            <ac:spMk id="5" creationId="{7681AB3B-6AA6-494D-9089-90763CEF72B2}"/>
          </ac:spMkLst>
        </pc:spChg>
      </pc:sldChg>
      <pc:sldChg chg="del">
        <pc:chgData name="Sarmad Raza" userId="8411c794f3141e47" providerId="LiveId" clId="{6EF6CD9C-F666-4679-A691-D6855089DCE6}" dt="2021-11-01T08:31:35.928" v="167" actId="2696"/>
        <pc:sldMkLst>
          <pc:docMk/>
          <pc:sldMk cId="1506838165" sldId="2076137393"/>
        </pc:sldMkLst>
      </pc:sldChg>
      <pc:sldChg chg="del">
        <pc:chgData name="Sarmad Raza" userId="8411c794f3141e47" providerId="LiveId" clId="{6EF6CD9C-F666-4679-A691-D6855089DCE6}" dt="2021-11-01T08:31:35.928" v="167" actId="2696"/>
        <pc:sldMkLst>
          <pc:docMk/>
          <pc:sldMk cId="3401316696" sldId="2076137394"/>
        </pc:sldMkLst>
      </pc:sldChg>
      <pc:sldChg chg="del">
        <pc:chgData name="Sarmad Raza" userId="8411c794f3141e47" providerId="LiveId" clId="{6EF6CD9C-F666-4679-A691-D6855089DCE6}" dt="2021-11-01T08:31:35.928" v="167" actId="2696"/>
        <pc:sldMkLst>
          <pc:docMk/>
          <pc:sldMk cId="4217492745" sldId="2076137395"/>
        </pc:sldMkLst>
      </pc:sldChg>
      <pc:sldChg chg="del">
        <pc:chgData name="Sarmad Raza" userId="8411c794f3141e47" providerId="LiveId" clId="{6EF6CD9C-F666-4679-A691-D6855089DCE6}" dt="2021-11-01T08:31:35.928" v="167" actId="2696"/>
        <pc:sldMkLst>
          <pc:docMk/>
          <pc:sldMk cId="3344156939" sldId="2076137396"/>
        </pc:sldMkLst>
      </pc:sldChg>
      <pc:sldChg chg="del">
        <pc:chgData name="Sarmad Raza" userId="8411c794f3141e47" providerId="LiveId" clId="{6EF6CD9C-F666-4679-A691-D6855089DCE6}" dt="2021-11-01T08:31:35.928" v="167" actId="2696"/>
        <pc:sldMkLst>
          <pc:docMk/>
          <pc:sldMk cId="2924600082" sldId="2076137397"/>
        </pc:sldMkLst>
      </pc:sldChg>
      <pc:sldChg chg="del">
        <pc:chgData name="Sarmad Raza" userId="8411c794f3141e47" providerId="LiveId" clId="{6EF6CD9C-F666-4679-A691-D6855089DCE6}" dt="2021-11-01T08:31:04.352" v="166" actId="2696"/>
        <pc:sldMkLst>
          <pc:docMk/>
          <pc:sldMk cId="519359668" sldId="2076137398"/>
        </pc:sldMkLst>
      </pc:sldChg>
      <pc:sldChg chg="del">
        <pc:chgData name="Sarmad Raza" userId="8411c794f3141e47" providerId="LiveId" clId="{6EF6CD9C-F666-4679-A691-D6855089DCE6}" dt="2021-11-01T09:40:54.104" v="559" actId="47"/>
        <pc:sldMkLst>
          <pc:docMk/>
          <pc:sldMk cId="3600112447" sldId="2076137399"/>
        </pc:sldMkLst>
      </pc:sldChg>
      <pc:sldChg chg="del">
        <pc:chgData name="Sarmad Raza" userId="8411c794f3141e47" providerId="LiveId" clId="{6EF6CD9C-F666-4679-A691-D6855089DCE6}" dt="2021-11-01T09:41:02.908" v="572" actId="47"/>
        <pc:sldMkLst>
          <pc:docMk/>
          <pc:sldMk cId="1563321963" sldId="2076137400"/>
        </pc:sldMkLst>
      </pc:sldChg>
      <pc:sldChg chg="del">
        <pc:chgData name="Sarmad Raza" userId="8411c794f3141e47" providerId="LiveId" clId="{6EF6CD9C-F666-4679-A691-D6855089DCE6}" dt="2021-11-01T09:41:09.547" v="584" actId="47"/>
        <pc:sldMkLst>
          <pc:docMk/>
          <pc:sldMk cId="3292153274" sldId="2076137401"/>
        </pc:sldMkLst>
      </pc:sldChg>
      <pc:sldChg chg="del">
        <pc:chgData name="Sarmad Raza" userId="8411c794f3141e47" providerId="LiveId" clId="{6EF6CD9C-F666-4679-A691-D6855089DCE6}" dt="2021-11-01T09:41:10.656" v="601" actId="47"/>
        <pc:sldMkLst>
          <pc:docMk/>
          <pc:sldMk cId="2305405405" sldId="2076137402"/>
        </pc:sldMkLst>
      </pc:sldChg>
      <pc:sldChg chg="del">
        <pc:chgData name="Sarmad Raza" userId="8411c794f3141e47" providerId="LiveId" clId="{6EF6CD9C-F666-4679-A691-D6855089DCE6}" dt="2021-11-01T09:41:11.103" v="613" actId="47"/>
        <pc:sldMkLst>
          <pc:docMk/>
          <pc:sldMk cId="838150413" sldId="2076137403"/>
        </pc:sldMkLst>
      </pc:sldChg>
      <pc:sldChg chg="del">
        <pc:chgData name="Sarmad Raza" userId="8411c794f3141e47" providerId="LiveId" clId="{6EF6CD9C-F666-4679-A691-D6855089DCE6}" dt="2021-11-01T09:41:11.572" v="625" actId="47"/>
        <pc:sldMkLst>
          <pc:docMk/>
          <pc:sldMk cId="4040064054" sldId="2076137404"/>
        </pc:sldMkLst>
      </pc:sldChg>
      <pc:sldChg chg="add del">
        <pc:chgData name="Sarmad Raza" userId="8411c794f3141e47" providerId="LiveId" clId="{6EF6CD9C-F666-4679-A691-D6855089DCE6}" dt="2021-11-01T09:41:28.331" v="657" actId="47"/>
        <pc:sldMkLst>
          <pc:docMk/>
          <pc:sldMk cId="2966892058" sldId="2076137405"/>
        </pc:sldMkLst>
      </pc:sldChg>
      <pc:sldChg chg="del">
        <pc:chgData name="Sarmad Raza" userId="8411c794f3141e47" providerId="LiveId" clId="{6EF6CD9C-F666-4679-A691-D6855089DCE6}" dt="2021-11-01T09:40:50.319" v="545" actId="47"/>
        <pc:sldMkLst>
          <pc:docMk/>
          <pc:sldMk cId="536062329" sldId="2076137406"/>
        </pc:sldMkLst>
      </pc:sldChg>
      <pc:sldChg chg="addSp delSp modSp add del mod">
        <pc:chgData name="Sarmad Raza" userId="8411c794f3141e47" providerId="LiveId" clId="{6EF6CD9C-F666-4679-A691-D6855089DCE6}" dt="2021-11-03T09:55:53.796" v="3707" actId="20577"/>
        <pc:sldMkLst>
          <pc:docMk/>
          <pc:sldMk cId="2543669520" sldId="2076137407"/>
        </pc:sldMkLst>
        <pc:spChg chg="mod">
          <ac:chgData name="Sarmad Raza" userId="8411c794f3141e47" providerId="LiveId" clId="{6EF6CD9C-F666-4679-A691-D6855089DCE6}" dt="2021-11-03T09:49:48.619" v="3182" actId="20577"/>
          <ac:spMkLst>
            <pc:docMk/>
            <pc:sldMk cId="2543669520" sldId="2076137407"/>
            <ac:spMk id="16" creationId="{8944A7FD-6FA6-4377-AE22-4494ACE2BECB}"/>
          </ac:spMkLst>
        </pc:spChg>
        <pc:spChg chg="mod">
          <ac:chgData name="Sarmad Raza" userId="8411c794f3141e47" providerId="LiveId" clId="{6EF6CD9C-F666-4679-A691-D6855089DCE6}" dt="2021-11-03T09:55:53.796" v="3707" actId="20577"/>
          <ac:spMkLst>
            <pc:docMk/>
            <pc:sldMk cId="2543669520" sldId="2076137407"/>
            <ac:spMk id="17" creationId="{B80237DC-5917-41A5-BB7B-DCA1D313F2DC}"/>
          </ac:spMkLst>
        </pc:spChg>
        <pc:spChg chg="add del mod">
          <ac:chgData name="Sarmad Raza" userId="8411c794f3141e47" providerId="LiveId" clId="{6EF6CD9C-F666-4679-A691-D6855089DCE6}" dt="2021-11-03T09:48:26.286" v="3097" actId="313"/>
          <ac:spMkLst>
            <pc:docMk/>
            <pc:sldMk cId="2543669520" sldId="2076137407"/>
            <ac:spMk id="18" creationId="{7F53FD2E-9E63-4CE1-AC48-3A8A1692EC1B}"/>
          </ac:spMkLst>
        </pc:spChg>
        <pc:spChg chg="mod">
          <ac:chgData name="Sarmad Raza" userId="8411c794f3141e47" providerId="LiveId" clId="{6EF6CD9C-F666-4679-A691-D6855089DCE6}" dt="2021-11-03T09:53:46.129" v="3552" actId="20577"/>
          <ac:spMkLst>
            <pc:docMk/>
            <pc:sldMk cId="2543669520" sldId="2076137407"/>
            <ac:spMk id="20" creationId="{A91AC6E2-C3A2-4756-92CB-6A77C5545686}"/>
          </ac:spMkLst>
        </pc:spChg>
        <pc:spChg chg="del">
          <ac:chgData name="Sarmad Raza" userId="8411c794f3141e47" providerId="LiveId" clId="{6EF6CD9C-F666-4679-A691-D6855089DCE6}" dt="2021-11-03T09:54:02.474" v="3553" actId="21"/>
          <ac:spMkLst>
            <pc:docMk/>
            <pc:sldMk cId="2543669520" sldId="2076137407"/>
            <ac:spMk id="21" creationId="{6F85B586-4025-4128-83D5-F517C94A7EB7}"/>
          </ac:spMkLst>
        </pc:spChg>
        <pc:spChg chg="mod">
          <ac:chgData name="Sarmad Raza" userId="8411c794f3141e47" providerId="LiveId" clId="{6EF6CD9C-F666-4679-A691-D6855089DCE6}" dt="2021-11-03T09:47:08.819" v="2927" actId="1076"/>
          <ac:spMkLst>
            <pc:docMk/>
            <pc:sldMk cId="2543669520" sldId="2076137407"/>
            <ac:spMk id="23" creationId="{9575243A-0C05-4CBD-B910-8EBCA18B440B}"/>
          </ac:spMkLst>
        </pc:spChg>
        <pc:spChg chg="mod">
          <ac:chgData name="Sarmad Raza" userId="8411c794f3141e47" providerId="LiveId" clId="{6EF6CD9C-F666-4679-A691-D6855089DCE6}" dt="2021-11-03T09:54:57.309" v="3564" actId="20577"/>
          <ac:spMkLst>
            <pc:docMk/>
            <pc:sldMk cId="2543669520" sldId="2076137407"/>
            <ac:spMk id="25" creationId="{42930F90-3259-4880-A2D8-A9BCF56696CC}"/>
          </ac:spMkLst>
        </pc:spChg>
        <pc:picChg chg="mod">
          <ac:chgData name="Sarmad Raza" userId="8411c794f3141e47" providerId="LiveId" clId="{6EF6CD9C-F666-4679-A691-D6855089DCE6}" dt="2021-11-03T09:54:35.851" v="3556" actId="14100"/>
          <ac:picMkLst>
            <pc:docMk/>
            <pc:sldMk cId="2543669520" sldId="2076137407"/>
            <ac:picMk id="24" creationId="{F671C389-15D0-4928-878E-E3DFCD82F0DD}"/>
          </ac:picMkLst>
        </pc:picChg>
        <pc:picChg chg="mod">
          <ac:chgData name="Sarmad Raza" userId="8411c794f3141e47" providerId="LiveId" clId="{6EF6CD9C-F666-4679-A691-D6855089DCE6}" dt="2021-11-01T08:31:50.832" v="169" actId="14826"/>
          <ac:picMkLst>
            <pc:docMk/>
            <pc:sldMk cId="2543669520" sldId="2076137407"/>
            <ac:picMk id="27" creationId="{3C2CD41D-C85E-496D-A78A-CBB5972B44AC}"/>
          </ac:picMkLst>
        </pc:picChg>
        <pc:picChg chg="add mod">
          <ac:chgData name="Sarmad Raza" userId="8411c794f3141e47" providerId="LiveId" clId="{6EF6CD9C-F666-4679-A691-D6855089DCE6}" dt="2021-11-03T09:54:37.907" v="3558" actId="571"/>
          <ac:picMkLst>
            <pc:docMk/>
            <pc:sldMk cId="2543669520" sldId="2076137407"/>
            <ac:picMk id="30" creationId="{D946361F-53D7-416D-ACC1-DB58446438F4}"/>
          </ac:picMkLst>
        </pc:picChg>
        <pc:picChg chg="add mod">
          <ac:chgData name="Sarmad Raza" userId="8411c794f3141e47" providerId="LiveId" clId="{6EF6CD9C-F666-4679-A691-D6855089DCE6}" dt="2021-11-03T09:54:37.907" v="3558" actId="571"/>
          <ac:picMkLst>
            <pc:docMk/>
            <pc:sldMk cId="2543669520" sldId="2076137407"/>
            <ac:picMk id="31" creationId="{3AC1EB7A-1336-4DB6-81C9-BB6B6C43E3D8}"/>
          </ac:picMkLst>
        </pc:picChg>
        <pc:picChg chg="add mod">
          <ac:chgData name="Sarmad Raza" userId="8411c794f3141e47" providerId="LiveId" clId="{6EF6CD9C-F666-4679-A691-D6855089DCE6}" dt="2021-11-03T09:54:47.625" v="3561" actId="1076"/>
          <ac:picMkLst>
            <pc:docMk/>
            <pc:sldMk cId="2543669520" sldId="2076137407"/>
            <ac:picMk id="10242" creationId="{DCDF26F1-BDA8-4C5C-80F5-34E1390702B7}"/>
          </ac:picMkLst>
        </pc:picChg>
      </pc:sldChg>
      <pc:sldChg chg="add del">
        <pc:chgData name="Sarmad Raza" userId="8411c794f3141e47" providerId="LiveId" clId="{6EF6CD9C-F666-4679-A691-D6855089DCE6}" dt="2021-11-01T09:40:40.809" v="529" actId="47"/>
        <pc:sldMkLst>
          <pc:docMk/>
          <pc:sldMk cId="2485173344" sldId="2076137408"/>
        </pc:sldMkLst>
      </pc:sldChg>
      <pc:sldChg chg="add del">
        <pc:chgData name="Sarmad Raza" userId="8411c794f3141e47" providerId="LiveId" clId="{6EF6CD9C-F666-4679-A691-D6855089DCE6}" dt="2021-11-01T09:40:42.799" v="530" actId="47"/>
        <pc:sldMkLst>
          <pc:docMk/>
          <pc:sldMk cId="1940040648" sldId="2076137409"/>
        </pc:sldMkLst>
      </pc:sldChg>
      <pc:sldChg chg="add del">
        <pc:chgData name="Sarmad Raza" userId="8411c794f3141e47" providerId="LiveId" clId="{6EF6CD9C-F666-4679-A691-D6855089DCE6}" dt="2021-11-01T09:40:43.740" v="531" actId="47"/>
        <pc:sldMkLst>
          <pc:docMk/>
          <pc:sldMk cId="4079638281" sldId="2076137410"/>
        </pc:sldMkLst>
      </pc:sldChg>
      <pc:sldChg chg="addSp delSp modSp add del mod">
        <pc:chgData name="Sarmad Raza" userId="8411c794f3141e47" providerId="LiveId" clId="{6EF6CD9C-F666-4679-A691-D6855089DCE6}" dt="2021-11-01T10:16:08.805" v="1098" actId="108"/>
        <pc:sldMkLst>
          <pc:docMk/>
          <pc:sldMk cId="2416161064" sldId="2076137411"/>
        </pc:sldMkLst>
        <pc:spChg chg="add mod">
          <ac:chgData name="Sarmad Raza" userId="8411c794f3141e47" providerId="LiveId" clId="{6EF6CD9C-F666-4679-A691-D6855089DCE6}" dt="2021-11-01T09:35:33.683" v="498"/>
          <ac:spMkLst>
            <pc:docMk/>
            <pc:sldMk cId="2416161064" sldId="2076137411"/>
            <ac:spMk id="20" creationId="{70FE8B17-47DC-4DF9-9F03-AEDA1A7E2601}"/>
          </ac:spMkLst>
        </pc:spChg>
        <pc:spChg chg="add mod">
          <ac:chgData name="Sarmad Raza" userId="8411c794f3141e47" providerId="LiveId" clId="{6EF6CD9C-F666-4679-A691-D6855089DCE6}" dt="2021-11-01T09:35:33.683" v="498"/>
          <ac:spMkLst>
            <pc:docMk/>
            <pc:sldMk cId="2416161064" sldId="2076137411"/>
            <ac:spMk id="21" creationId="{0D7BE7B8-3714-4538-9F14-FAF4B8B938B5}"/>
          </ac:spMkLst>
        </pc:spChg>
        <pc:spChg chg="add mod">
          <ac:chgData name="Sarmad Raza" userId="8411c794f3141e47" providerId="LiveId" clId="{6EF6CD9C-F666-4679-A691-D6855089DCE6}" dt="2021-11-01T09:35:33.683" v="498"/>
          <ac:spMkLst>
            <pc:docMk/>
            <pc:sldMk cId="2416161064" sldId="2076137411"/>
            <ac:spMk id="22" creationId="{2F6A6935-71DD-42B7-8025-5BDA91401519}"/>
          </ac:spMkLst>
        </pc:spChg>
        <pc:spChg chg="add mod">
          <ac:chgData name="Sarmad Raza" userId="8411c794f3141e47" providerId="LiveId" clId="{6EF6CD9C-F666-4679-A691-D6855089DCE6}" dt="2021-11-01T09:35:33.683" v="498"/>
          <ac:spMkLst>
            <pc:docMk/>
            <pc:sldMk cId="2416161064" sldId="2076137411"/>
            <ac:spMk id="23" creationId="{9CB5446F-B7F8-4F85-8E2C-16226E40E27C}"/>
          </ac:spMkLst>
        </pc:spChg>
        <pc:spChg chg="add mod">
          <ac:chgData name="Sarmad Raza" userId="8411c794f3141e47" providerId="LiveId" clId="{6EF6CD9C-F666-4679-A691-D6855089DCE6}" dt="2021-11-01T09:35:33.683" v="498"/>
          <ac:spMkLst>
            <pc:docMk/>
            <pc:sldMk cId="2416161064" sldId="2076137411"/>
            <ac:spMk id="30" creationId="{4E69EAB2-D9FF-49FA-BB3A-1B0B435DA298}"/>
          </ac:spMkLst>
        </pc:spChg>
        <pc:spChg chg="add mod">
          <ac:chgData name="Sarmad Raza" userId="8411c794f3141e47" providerId="LiveId" clId="{6EF6CD9C-F666-4679-A691-D6855089DCE6}" dt="2021-11-01T09:35:33.683" v="498"/>
          <ac:spMkLst>
            <pc:docMk/>
            <pc:sldMk cId="2416161064" sldId="2076137411"/>
            <ac:spMk id="31" creationId="{3B7F41E6-5B60-4BD7-9C13-8DB8B5446B77}"/>
          </ac:spMkLst>
        </pc:spChg>
        <pc:spChg chg="add mod">
          <ac:chgData name="Sarmad Raza" userId="8411c794f3141e47" providerId="LiveId" clId="{6EF6CD9C-F666-4679-A691-D6855089DCE6}" dt="2021-11-01T09:35:33.683" v="498"/>
          <ac:spMkLst>
            <pc:docMk/>
            <pc:sldMk cId="2416161064" sldId="2076137411"/>
            <ac:spMk id="32" creationId="{CC07CF45-C4F3-40F9-B7B9-41DAC4006296}"/>
          </ac:spMkLst>
        </pc:spChg>
        <pc:spChg chg="add mod">
          <ac:chgData name="Sarmad Raza" userId="8411c794f3141e47" providerId="LiveId" clId="{6EF6CD9C-F666-4679-A691-D6855089DCE6}" dt="2021-11-01T09:35:33.683" v="498"/>
          <ac:spMkLst>
            <pc:docMk/>
            <pc:sldMk cId="2416161064" sldId="2076137411"/>
            <ac:spMk id="35" creationId="{57AC2F19-684C-4EE1-A9E3-A89748CBF2A8}"/>
          </ac:spMkLst>
        </pc:spChg>
        <pc:spChg chg="add mod">
          <ac:chgData name="Sarmad Raza" userId="8411c794f3141e47" providerId="LiveId" clId="{6EF6CD9C-F666-4679-A691-D6855089DCE6}" dt="2021-11-01T09:35:33.683" v="498"/>
          <ac:spMkLst>
            <pc:docMk/>
            <pc:sldMk cId="2416161064" sldId="2076137411"/>
            <ac:spMk id="36" creationId="{7371E71A-2F3D-4E6F-AF09-ABA3CEB60B32}"/>
          </ac:spMkLst>
        </pc:spChg>
        <pc:spChg chg="add mod">
          <ac:chgData name="Sarmad Raza" userId="8411c794f3141e47" providerId="LiveId" clId="{6EF6CD9C-F666-4679-A691-D6855089DCE6}" dt="2021-11-01T09:35:33.683" v="498"/>
          <ac:spMkLst>
            <pc:docMk/>
            <pc:sldMk cId="2416161064" sldId="2076137411"/>
            <ac:spMk id="38" creationId="{0CF4BDE7-D0E6-44F6-8C99-3B49BB2DCBF2}"/>
          </ac:spMkLst>
        </pc:spChg>
        <pc:spChg chg="add mod">
          <ac:chgData name="Sarmad Raza" userId="8411c794f3141e47" providerId="LiveId" clId="{6EF6CD9C-F666-4679-A691-D6855089DCE6}" dt="2021-11-01T09:35:33.683" v="498"/>
          <ac:spMkLst>
            <pc:docMk/>
            <pc:sldMk cId="2416161064" sldId="2076137411"/>
            <ac:spMk id="39" creationId="{D11D8EBC-B872-4486-BADA-849DA2561919}"/>
          </ac:spMkLst>
        </pc:spChg>
        <pc:spChg chg="del">
          <ac:chgData name="Sarmad Raza" userId="8411c794f3141e47" providerId="LiveId" clId="{6EF6CD9C-F666-4679-A691-D6855089DCE6}" dt="2021-11-01T09:35:11.642" v="492" actId="21"/>
          <ac:spMkLst>
            <pc:docMk/>
            <pc:sldMk cId="2416161064" sldId="2076137411"/>
            <ac:spMk id="41" creationId="{E9BB4090-97E3-4FD8-A216-72613138EDEF}"/>
          </ac:spMkLst>
        </pc:spChg>
        <pc:spChg chg="del">
          <ac:chgData name="Sarmad Raza" userId="8411c794f3141e47" providerId="LiveId" clId="{6EF6CD9C-F666-4679-A691-D6855089DCE6}" dt="2021-11-01T09:35:08.131" v="491" actId="21"/>
          <ac:spMkLst>
            <pc:docMk/>
            <pc:sldMk cId="2416161064" sldId="2076137411"/>
            <ac:spMk id="42" creationId="{D1D93B38-69D5-4EE7-B2B5-9C15A75EBC12}"/>
          </ac:spMkLst>
        </pc:spChg>
        <pc:spChg chg="del">
          <ac:chgData name="Sarmad Raza" userId="8411c794f3141e47" providerId="LiveId" clId="{6EF6CD9C-F666-4679-A691-D6855089DCE6}" dt="2021-11-01T09:35:20.106" v="494" actId="21"/>
          <ac:spMkLst>
            <pc:docMk/>
            <pc:sldMk cId="2416161064" sldId="2076137411"/>
            <ac:spMk id="43" creationId="{E7FFC682-6E84-4F87-9581-483107295314}"/>
          </ac:spMkLst>
        </pc:spChg>
        <pc:spChg chg="mod">
          <ac:chgData name="Sarmad Raza" userId="8411c794f3141e47" providerId="LiveId" clId="{6EF6CD9C-F666-4679-A691-D6855089DCE6}" dt="2021-11-01T09:36:31.404" v="505" actId="1076"/>
          <ac:spMkLst>
            <pc:docMk/>
            <pc:sldMk cId="2416161064" sldId="2076137411"/>
            <ac:spMk id="47" creationId="{8209D6FE-F914-473D-AA0B-44A09BDAF649}"/>
          </ac:spMkLst>
        </pc:spChg>
        <pc:spChg chg="mod">
          <ac:chgData name="Sarmad Raza" userId="8411c794f3141e47" providerId="LiveId" clId="{6EF6CD9C-F666-4679-A691-D6855089DCE6}" dt="2021-11-01T09:36:31.404" v="505" actId="1076"/>
          <ac:spMkLst>
            <pc:docMk/>
            <pc:sldMk cId="2416161064" sldId="2076137411"/>
            <ac:spMk id="53" creationId="{C3D710F3-4DFD-4949-A6D4-A910060B8E68}"/>
          </ac:spMkLst>
        </pc:spChg>
        <pc:spChg chg="add mod">
          <ac:chgData name="Sarmad Raza" userId="8411c794f3141e47" providerId="LiveId" clId="{6EF6CD9C-F666-4679-A691-D6855089DCE6}" dt="2021-11-01T09:35:33.683" v="498"/>
          <ac:spMkLst>
            <pc:docMk/>
            <pc:sldMk cId="2416161064" sldId="2076137411"/>
            <ac:spMk id="57" creationId="{8660E5D5-ED3D-44E8-9BF3-9D8536812F28}"/>
          </ac:spMkLst>
        </pc:spChg>
        <pc:spChg chg="mod">
          <ac:chgData name="Sarmad Raza" userId="8411c794f3141e47" providerId="LiveId" clId="{6EF6CD9C-F666-4679-A691-D6855089DCE6}" dt="2021-11-01T10:16:08.805" v="1098" actId="108"/>
          <ac:spMkLst>
            <pc:docMk/>
            <pc:sldMk cId="2416161064" sldId="2076137411"/>
            <ac:spMk id="58" creationId="{08F2BA13-A06D-49EA-9FF2-B9ED9653FC1D}"/>
          </ac:spMkLst>
        </pc:spChg>
        <pc:spChg chg="add mod">
          <ac:chgData name="Sarmad Raza" userId="8411c794f3141e47" providerId="LiveId" clId="{6EF6CD9C-F666-4679-A691-D6855089DCE6}" dt="2021-11-01T09:35:33.683" v="498"/>
          <ac:spMkLst>
            <pc:docMk/>
            <pc:sldMk cId="2416161064" sldId="2076137411"/>
            <ac:spMk id="59" creationId="{26A2F751-7B62-4B52-8CE4-2B47B5C09508}"/>
          </ac:spMkLst>
        </pc:spChg>
        <pc:spChg chg="add mod">
          <ac:chgData name="Sarmad Raza" userId="8411c794f3141e47" providerId="LiveId" clId="{6EF6CD9C-F666-4679-A691-D6855089DCE6}" dt="2021-11-01T09:35:33.683" v="498"/>
          <ac:spMkLst>
            <pc:docMk/>
            <pc:sldMk cId="2416161064" sldId="2076137411"/>
            <ac:spMk id="60" creationId="{789CF4D0-C180-423E-8FE1-2D5F1D4392A4}"/>
          </ac:spMkLst>
        </pc:spChg>
        <pc:spChg chg="add mod">
          <ac:chgData name="Sarmad Raza" userId="8411c794f3141e47" providerId="LiveId" clId="{6EF6CD9C-F666-4679-A691-D6855089DCE6}" dt="2021-11-01T09:35:33.683" v="498"/>
          <ac:spMkLst>
            <pc:docMk/>
            <pc:sldMk cId="2416161064" sldId="2076137411"/>
            <ac:spMk id="61" creationId="{F7346242-EB25-461D-A097-69BF840E9708}"/>
          </ac:spMkLst>
        </pc:spChg>
        <pc:spChg chg="add mod">
          <ac:chgData name="Sarmad Raza" userId="8411c794f3141e47" providerId="LiveId" clId="{6EF6CD9C-F666-4679-A691-D6855089DCE6}" dt="2021-11-01T09:35:33.683" v="498"/>
          <ac:spMkLst>
            <pc:docMk/>
            <pc:sldMk cId="2416161064" sldId="2076137411"/>
            <ac:spMk id="62" creationId="{8CD8998F-901C-4E23-8907-D936D76AD932}"/>
          </ac:spMkLst>
        </pc:spChg>
        <pc:spChg chg="add mod">
          <ac:chgData name="Sarmad Raza" userId="8411c794f3141e47" providerId="LiveId" clId="{6EF6CD9C-F666-4679-A691-D6855089DCE6}" dt="2021-11-01T09:35:33.683" v="498"/>
          <ac:spMkLst>
            <pc:docMk/>
            <pc:sldMk cId="2416161064" sldId="2076137411"/>
            <ac:spMk id="63" creationId="{67175A1F-9A19-4AC9-BC10-079D0498A6CB}"/>
          </ac:spMkLst>
        </pc:spChg>
        <pc:spChg chg="add mod">
          <ac:chgData name="Sarmad Raza" userId="8411c794f3141e47" providerId="LiveId" clId="{6EF6CD9C-F666-4679-A691-D6855089DCE6}" dt="2021-11-01T09:35:33.683" v="498"/>
          <ac:spMkLst>
            <pc:docMk/>
            <pc:sldMk cId="2416161064" sldId="2076137411"/>
            <ac:spMk id="65" creationId="{B7B6A561-C37B-4499-B068-905481074795}"/>
          </ac:spMkLst>
        </pc:spChg>
        <pc:spChg chg="add mod">
          <ac:chgData name="Sarmad Raza" userId="8411c794f3141e47" providerId="LiveId" clId="{6EF6CD9C-F666-4679-A691-D6855089DCE6}" dt="2021-11-01T09:35:33.683" v="498"/>
          <ac:spMkLst>
            <pc:docMk/>
            <pc:sldMk cId="2416161064" sldId="2076137411"/>
            <ac:spMk id="66" creationId="{4B61D9AE-E59A-4B8B-A112-355E1989EA6E}"/>
          </ac:spMkLst>
        </pc:spChg>
        <pc:spChg chg="add mod">
          <ac:chgData name="Sarmad Raza" userId="8411c794f3141e47" providerId="LiveId" clId="{6EF6CD9C-F666-4679-A691-D6855089DCE6}" dt="2021-11-01T09:39:47.489" v="524" actId="20577"/>
          <ac:spMkLst>
            <pc:docMk/>
            <pc:sldMk cId="2416161064" sldId="2076137411"/>
            <ac:spMk id="73" creationId="{4EA8B5D6-473B-4782-9CEE-DDCC44D97154}"/>
          </ac:spMkLst>
        </pc:spChg>
        <pc:spChg chg="add mod">
          <ac:chgData name="Sarmad Raza" userId="8411c794f3141e47" providerId="LiveId" clId="{6EF6CD9C-F666-4679-A691-D6855089DCE6}" dt="2021-11-01T09:36:35.463" v="506" actId="1076"/>
          <ac:spMkLst>
            <pc:docMk/>
            <pc:sldMk cId="2416161064" sldId="2076137411"/>
            <ac:spMk id="74" creationId="{F8EAF468-2C83-4BB6-85CE-8B5E9E60AEB6}"/>
          </ac:spMkLst>
        </pc:spChg>
        <pc:spChg chg="add mod">
          <ac:chgData name="Sarmad Raza" userId="8411c794f3141e47" providerId="LiveId" clId="{6EF6CD9C-F666-4679-A691-D6855089DCE6}" dt="2021-11-01T09:36:45.778" v="508" actId="1076"/>
          <ac:spMkLst>
            <pc:docMk/>
            <pc:sldMk cId="2416161064" sldId="2076137411"/>
            <ac:spMk id="75" creationId="{8093B5CD-B83D-491A-880A-968595F6A2BA}"/>
          </ac:spMkLst>
        </pc:spChg>
        <pc:spChg chg="add mod">
          <ac:chgData name="Sarmad Raza" userId="8411c794f3141e47" providerId="LiveId" clId="{6EF6CD9C-F666-4679-A691-D6855089DCE6}" dt="2021-11-01T09:36:05.172" v="504"/>
          <ac:spMkLst>
            <pc:docMk/>
            <pc:sldMk cId="2416161064" sldId="2076137411"/>
            <ac:spMk id="82" creationId="{3FEA1B66-F98E-4F44-8786-6655F98E4BE0}"/>
          </ac:spMkLst>
        </pc:spChg>
        <pc:spChg chg="add mod">
          <ac:chgData name="Sarmad Raza" userId="8411c794f3141e47" providerId="LiveId" clId="{6EF6CD9C-F666-4679-A691-D6855089DCE6}" dt="2021-11-01T09:36:05.172" v="504"/>
          <ac:spMkLst>
            <pc:docMk/>
            <pc:sldMk cId="2416161064" sldId="2076137411"/>
            <ac:spMk id="83" creationId="{DE06B22F-652A-41A6-96A0-B888090B5599}"/>
          </ac:spMkLst>
        </pc:spChg>
        <pc:spChg chg="add mod">
          <ac:chgData name="Sarmad Raza" userId="8411c794f3141e47" providerId="LiveId" clId="{6EF6CD9C-F666-4679-A691-D6855089DCE6}" dt="2021-11-01T09:36:05.172" v="504"/>
          <ac:spMkLst>
            <pc:docMk/>
            <pc:sldMk cId="2416161064" sldId="2076137411"/>
            <ac:spMk id="84" creationId="{6014EA2D-0F1F-41BE-84F5-A6AEBA126210}"/>
          </ac:spMkLst>
        </pc:spChg>
        <pc:spChg chg="add mod">
          <ac:chgData name="Sarmad Raza" userId="8411c794f3141e47" providerId="LiveId" clId="{6EF6CD9C-F666-4679-A691-D6855089DCE6}" dt="2021-11-01T09:36:31.404" v="505" actId="1076"/>
          <ac:spMkLst>
            <pc:docMk/>
            <pc:sldMk cId="2416161064" sldId="2076137411"/>
            <ac:spMk id="88" creationId="{38B8E0BD-CF71-4E95-B1AC-87F11821DE86}"/>
          </ac:spMkLst>
        </pc:spChg>
        <pc:spChg chg="add mod">
          <ac:chgData name="Sarmad Raza" userId="8411c794f3141e47" providerId="LiveId" clId="{6EF6CD9C-F666-4679-A691-D6855089DCE6}" dt="2021-11-01T09:36:31.404" v="505" actId="1076"/>
          <ac:spMkLst>
            <pc:docMk/>
            <pc:sldMk cId="2416161064" sldId="2076137411"/>
            <ac:spMk id="89" creationId="{4B9A639B-9CA7-473A-8526-BD1190EEB39E}"/>
          </ac:spMkLst>
        </pc:spChg>
        <pc:spChg chg="add mod">
          <ac:chgData name="Sarmad Raza" userId="8411c794f3141e47" providerId="LiveId" clId="{6EF6CD9C-F666-4679-A691-D6855089DCE6}" dt="2021-11-01T09:36:31.404" v="505" actId="1076"/>
          <ac:spMkLst>
            <pc:docMk/>
            <pc:sldMk cId="2416161064" sldId="2076137411"/>
            <ac:spMk id="91" creationId="{E49A8E97-EBA9-4A8C-ACE2-F08819084F9B}"/>
          </ac:spMkLst>
        </pc:spChg>
        <pc:spChg chg="add mod">
          <ac:chgData name="Sarmad Raza" userId="8411c794f3141e47" providerId="LiveId" clId="{6EF6CD9C-F666-4679-A691-D6855089DCE6}" dt="2021-11-01T09:36:31.404" v="505" actId="1076"/>
          <ac:spMkLst>
            <pc:docMk/>
            <pc:sldMk cId="2416161064" sldId="2076137411"/>
            <ac:spMk id="92" creationId="{1B8AC224-894B-44F2-B0ED-3FAC02E7CCAF}"/>
          </ac:spMkLst>
        </pc:spChg>
        <pc:spChg chg="add mod">
          <ac:chgData name="Sarmad Raza" userId="8411c794f3141e47" providerId="LiveId" clId="{6EF6CD9C-F666-4679-A691-D6855089DCE6}" dt="2021-11-01T09:36:31.404" v="505" actId="1076"/>
          <ac:spMkLst>
            <pc:docMk/>
            <pc:sldMk cId="2416161064" sldId="2076137411"/>
            <ac:spMk id="93" creationId="{E1D08A24-D200-4367-B6F0-EBD7F9829DCA}"/>
          </ac:spMkLst>
        </pc:spChg>
        <pc:spChg chg="add mod">
          <ac:chgData name="Sarmad Raza" userId="8411c794f3141e47" providerId="LiveId" clId="{6EF6CD9C-F666-4679-A691-D6855089DCE6}" dt="2021-11-01T09:36:31.404" v="505" actId="1076"/>
          <ac:spMkLst>
            <pc:docMk/>
            <pc:sldMk cId="2416161064" sldId="2076137411"/>
            <ac:spMk id="94" creationId="{D4E08C3A-FA22-4F90-8815-1CE3D4E1E83A}"/>
          </ac:spMkLst>
        </pc:spChg>
        <pc:spChg chg="add mod">
          <ac:chgData name="Sarmad Raza" userId="8411c794f3141e47" providerId="LiveId" clId="{6EF6CD9C-F666-4679-A691-D6855089DCE6}" dt="2021-11-01T09:36:31.404" v="505" actId="1076"/>
          <ac:spMkLst>
            <pc:docMk/>
            <pc:sldMk cId="2416161064" sldId="2076137411"/>
            <ac:spMk id="95" creationId="{D348D2DE-04D4-44B7-978B-AC21E05608BC}"/>
          </ac:spMkLst>
        </pc:spChg>
        <pc:spChg chg="add mod">
          <ac:chgData name="Sarmad Raza" userId="8411c794f3141e47" providerId="LiveId" clId="{6EF6CD9C-F666-4679-A691-D6855089DCE6}" dt="2021-11-01T09:36:31.404" v="505" actId="1076"/>
          <ac:spMkLst>
            <pc:docMk/>
            <pc:sldMk cId="2416161064" sldId="2076137411"/>
            <ac:spMk id="96" creationId="{0D7525CE-FAA6-4FF5-9B02-485313DAFEC4}"/>
          </ac:spMkLst>
        </pc:spChg>
        <pc:spChg chg="add mod">
          <ac:chgData name="Sarmad Raza" userId="8411c794f3141e47" providerId="LiveId" clId="{6EF6CD9C-F666-4679-A691-D6855089DCE6}" dt="2021-11-01T09:36:31.404" v="505" actId="1076"/>
          <ac:spMkLst>
            <pc:docMk/>
            <pc:sldMk cId="2416161064" sldId="2076137411"/>
            <ac:spMk id="98" creationId="{AFAC2495-0466-4DEC-BA4E-7DD2A1495283}"/>
          </ac:spMkLst>
        </pc:spChg>
        <pc:spChg chg="add mod">
          <ac:chgData name="Sarmad Raza" userId="8411c794f3141e47" providerId="LiveId" clId="{6EF6CD9C-F666-4679-A691-D6855089DCE6}" dt="2021-11-01T09:36:31.404" v="505" actId="1076"/>
          <ac:spMkLst>
            <pc:docMk/>
            <pc:sldMk cId="2416161064" sldId="2076137411"/>
            <ac:spMk id="99" creationId="{7FEC7CFD-75B5-4437-A188-434A6B7F9701}"/>
          </ac:spMkLst>
        </pc:spChg>
        <pc:grpChg chg="add mod">
          <ac:chgData name="Sarmad Raza" userId="8411c794f3141e47" providerId="LiveId" clId="{6EF6CD9C-F666-4679-A691-D6855089DCE6}" dt="2021-11-01T09:35:33.683" v="498"/>
          <ac:grpSpMkLst>
            <pc:docMk/>
            <pc:sldMk cId="2416161064" sldId="2076137411"/>
            <ac:grpSpMk id="24" creationId="{BAE1FD21-2946-4CEC-8943-60AC9C8D0700}"/>
          </ac:grpSpMkLst>
        </pc:grpChg>
        <pc:grpChg chg="add mod">
          <ac:chgData name="Sarmad Raza" userId="8411c794f3141e47" providerId="LiveId" clId="{6EF6CD9C-F666-4679-A691-D6855089DCE6}" dt="2021-11-01T09:35:33.683" v="498"/>
          <ac:grpSpMkLst>
            <pc:docMk/>
            <pc:sldMk cId="2416161064" sldId="2076137411"/>
            <ac:grpSpMk id="25" creationId="{AA14C638-E323-4468-9AEE-4D69EF87D003}"/>
          </ac:grpSpMkLst>
        </pc:grpChg>
        <pc:grpChg chg="add mod">
          <ac:chgData name="Sarmad Raza" userId="8411c794f3141e47" providerId="LiveId" clId="{6EF6CD9C-F666-4679-A691-D6855089DCE6}" dt="2021-11-01T09:35:33.683" v="498"/>
          <ac:grpSpMkLst>
            <pc:docMk/>
            <pc:sldMk cId="2416161064" sldId="2076137411"/>
            <ac:grpSpMk id="26" creationId="{AAFDC67F-F7D6-4C10-9EF8-C4C101A6A11A}"/>
          </ac:grpSpMkLst>
        </pc:grpChg>
        <pc:grpChg chg="add mod">
          <ac:chgData name="Sarmad Raza" userId="8411c794f3141e47" providerId="LiveId" clId="{6EF6CD9C-F666-4679-A691-D6855089DCE6}" dt="2021-11-01T09:35:33.683" v="498"/>
          <ac:grpSpMkLst>
            <pc:docMk/>
            <pc:sldMk cId="2416161064" sldId="2076137411"/>
            <ac:grpSpMk id="33" creationId="{7D3D29F8-CE8E-4E46-B46F-19B3375A69AD}"/>
          </ac:grpSpMkLst>
        </pc:grpChg>
        <pc:grpChg chg="add mod">
          <ac:chgData name="Sarmad Raza" userId="8411c794f3141e47" providerId="LiveId" clId="{6EF6CD9C-F666-4679-A691-D6855089DCE6}" dt="2021-11-01T09:35:33.683" v="498"/>
          <ac:grpSpMkLst>
            <pc:docMk/>
            <pc:sldMk cId="2416161064" sldId="2076137411"/>
            <ac:grpSpMk id="34" creationId="{ABA380F1-549E-4EC5-B6FA-21479705EEB7}"/>
          </ac:grpSpMkLst>
        </pc:grpChg>
        <pc:grpChg chg="add mod">
          <ac:chgData name="Sarmad Raza" userId="8411c794f3141e47" providerId="LiveId" clId="{6EF6CD9C-F666-4679-A691-D6855089DCE6}" dt="2021-11-01T09:35:33.683" v="498"/>
          <ac:grpSpMkLst>
            <pc:docMk/>
            <pc:sldMk cId="2416161064" sldId="2076137411"/>
            <ac:grpSpMk id="37" creationId="{F9B51905-C2D9-4DD2-AA9F-18D0A42E6EC3}"/>
          </ac:grpSpMkLst>
        </pc:grpChg>
        <pc:grpChg chg="add mod">
          <ac:chgData name="Sarmad Raza" userId="8411c794f3141e47" providerId="LiveId" clId="{6EF6CD9C-F666-4679-A691-D6855089DCE6}" dt="2021-11-01T09:35:33.683" v="498"/>
          <ac:grpSpMkLst>
            <pc:docMk/>
            <pc:sldMk cId="2416161064" sldId="2076137411"/>
            <ac:grpSpMk id="49" creationId="{60D3FFA8-97D8-4447-A4F8-31964761B272}"/>
          </ac:grpSpMkLst>
        </pc:grpChg>
        <pc:grpChg chg="add mod">
          <ac:chgData name="Sarmad Raza" userId="8411c794f3141e47" providerId="LiveId" clId="{6EF6CD9C-F666-4679-A691-D6855089DCE6}" dt="2021-11-01T09:35:33.683" v="498"/>
          <ac:grpSpMkLst>
            <pc:docMk/>
            <pc:sldMk cId="2416161064" sldId="2076137411"/>
            <ac:grpSpMk id="64" creationId="{692E74FF-B95E-4EA3-9C60-B6CBF4FCED72}"/>
          </ac:grpSpMkLst>
        </pc:grpChg>
        <pc:grpChg chg="add mod">
          <ac:chgData name="Sarmad Raza" userId="8411c794f3141e47" providerId="LiveId" clId="{6EF6CD9C-F666-4679-A691-D6855089DCE6}" dt="2021-11-01T09:36:31.404" v="505" actId="1076"/>
          <ac:grpSpMkLst>
            <pc:docMk/>
            <pc:sldMk cId="2416161064" sldId="2076137411"/>
            <ac:grpSpMk id="76" creationId="{52293B28-47BD-4724-A682-27E5156F8C9C}"/>
          </ac:grpSpMkLst>
        </pc:grpChg>
        <pc:grpChg chg="add mod">
          <ac:chgData name="Sarmad Raza" userId="8411c794f3141e47" providerId="LiveId" clId="{6EF6CD9C-F666-4679-A691-D6855089DCE6}" dt="2021-11-01T09:36:31.404" v="505" actId="1076"/>
          <ac:grpSpMkLst>
            <pc:docMk/>
            <pc:sldMk cId="2416161064" sldId="2076137411"/>
            <ac:grpSpMk id="77" creationId="{22D01A0F-EDDB-4C10-AD1A-32D5BD5D330B}"/>
          </ac:grpSpMkLst>
        </pc:grpChg>
        <pc:grpChg chg="add mod">
          <ac:chgData name="Sarmad Raza" userId="8411c794f3141e47" providerId="LiveId" clId="{6EF6CD9C-F666-4679-A691-D6855089DCE6}" dt="2021-11-01T09:36:31.404" v="505" actId="1076"/>
          <ac:grpSpMkLst>
            <pc:docMk/>
            <pc:sldMk cId="2416161064" sldId="2076137411"/>
            <ac:grpSpMk id="78" creationId="{694DB7EF-FD5A-48EC-817E-16DECCEE0628}"/>
          </ac:grpSpMkLst>
        </pc:grpChg>
        <pc:grpChg chg="add mod">
          <ac:chgData name="Sarmad Raza" userId="8411c794f3141e47" providerId="LiveId" clId="{6EF6CD9C-F666-4679-A691-D6855089DCE6}" dt="2021-11-01T09:36:31.404" v="505" actId="1076"/>
          <ac:grpSpMkLst>
            <pc:docMk/>
            <pc:sldMk cId="2416161064" sldId="2076137411"/>
            <ac:grpSpMk id="85" creationId="{8DC55D9E-A724-4F97-B43E-BEF09D2621F5}"/>
          </ac:grpSpMkLst>
        </pc:grpChg>
        <pc:grpChg chg="add mod">
          <ac:chgData name="Sarmad Raza" userId="8411c794f3141e47" providerId="LiveId" clId="{6EF6CD9C-F666-4679-A691-D6855089DCE6}" dt="2021-11-01T09:36:31.404" v="505" actId="1076"/>
          <ac:grpSpMkLst>
            <pc:docMk/>
            <pc:sldMk cId="2416161064" sldId="2076137411"/>
            <ac:grpSpMk id="86" creationId="{3BFBEBC2-9C0B-476B-8AD7-97374CA82589}"/>
          </ac:grpSpMkLst>
        </pc:grpChg>
        <pc:grpChg chg="add mod">
          <ac:chgData name="Sarmad Raza" userId="8411c794f3141e47" providerId="LiveId" clId="{6EF6CD9C-F666-4679-A691-D6855089DCE6}" dt="2021-11-01T09:36:31.404" v="505" actId="1076"/>
          <ac:grpSpMkLst>
            <pc:docMk/>
            <pc:sldMk cId="2416161064" sldId="2076137411"/>
            <ac:grpSpMk id="87" creationId="{AC9C8ADD-546F-4968-AF85-8E61CEB7CD28}"/>
          </ac:grpSpMkLst>
        </pc:grpChg>
        <pc:grpChg chg="add mod">
          <ac:chgData name="Sarmad Raza" userId="8411c794f3141e47" providerId="LiveId" clId="{6EF6CD9C-F666-4679-A691-D6855089DCE6}" dt="2021-11-01T09:36:31.404" v="505" actId="1076"/>
          <ac:grpSpMkLst>
            <pc:docMk/>
            <pc:sldMk cId="2416161064" sldId="2076137411"/>
            <ac:grpSpMk id="90" creationId="{9251D199-D09E-4AC3-8EB3-0922C27690B9}"/>
          </ac:grpSpMkLst>
        </pc:grpChg>
        <pc:grpChg chg="add mod">
          <ac:chgData name="Sarmad Raza" userId="8411c794f3141e47" providerId="LiveId" clId="{6EF6CD9C-F666-4679-A691-D6855089DCE6}" dt="2021-11-01T09:36:31.404" v="505" actId="1076"/>
          <ac:grpSpMkLst>
            <pc:docMk/>
            <pc:sldMk cId="2416161064" sldId="2076137411"/>
            <ac:grpSpMk id="97" creationId="{D5AFF7B3-900E-46F2-B49C-49A8B877C0C9}"/>
          </ac:grpSpMkLst>
        </pc:grpChg>
        <pc:picChg chg="add mod">
          <ac:chgData name="Sarmad Raza" userId="8411c794f3141e47" providerId="LiveId" clId="{6EF6CD9C-F666-4679-A691-D6855089DCE6}" dt="2021-11-01T09:35:33.683" v="498"/>
          <ac:picMkLst>
            <pc:docMk/>
            <pc:sldMk cId="2416161064" sldId="2076137411"/>
            <ac:picMk id="19" creationId="{9DAF55E8-FD93-4E65-B30F-A34FC0E1AC69}"/>
          </ac:picMkLst>
        </pc:picChg>
        <pc:picChg chg="del">
          <ac:chgData name="Sarmad Raza" userId="8411c794f3141e47" providerId="LiveId" clId="{6EF6CD9C-F666-4679-A691-D6855089DCE6}" dt="2021-11-01T09:35:16.660" v="493" actId="21"/>
          <ac:picMkLst>
            <pc:docMk/>
            <pc:sldMk cId="2416161064" sldId="2076137411"/>
            <ac:picMk id="40" creationId="{575DAA46-3934-4444-A7CE-86695CCCCBE7}"/>
          </ac:picMkLst>
        </pc:picChg>
        <pc:picChg chg="add mod">
          <ac:chgData name="Sarmad Raza" userId="8411c794f3141e47" providerId="LiveId" clId="{6EF6CD9C-F666-4679-A691-D6855089DCE6}" dt="2021-11-01T09:35:33.683" v="498"/>
          <ac:picMkLst>
            <pc:docMk/>
            <pc:sldMk cId="2416161064" sldId="2076137411"/>
            <ac:picMk id="67" creationId="{3BA07E79-BCB0-4AAF-A4C7-BD23C7495373}"/>
          </ac:picMkLst>
        </pc:picChg>
        <pc:picChg chg="add mod">
          <ac:chgData name="Sarmad Raza" userId="8411c794f3141e47" providerId="LiveId" clId="{6EF6CD9C-F666-4679-A691-D6855089DCE6}" dt="2021-11-01T09:35:33.683" v="498"/>
          <ac:picMkLst>
            <pc:docMk/>
            <pc:sldMk cId="2416161064" sldId="2076137411"/>
            <ac:picMk id="68" creationId="{CC4C6480-6362-4D86-873E-8A9FDDD1F4EF}"/>
          </ac:picMkLst>
        </pc:picChg>
        <pc:picChg chg="add mod">
          <ac:chgData name="Sarmad Raza" userId="8411c794f3141e47" providerId="LiveId" clId="{6EF6CD9C-F666-4679-A691-D6855089DCE6}" dt="2021-11-01T09:35:33.683" v="498"/>
          <ac:picMkLst>
            <pc:docMk/>
            <pc:sldMk cId="2416161064" sldId="2076137411"/>
            <ac:picMk id="69" creationId="{89603829-F8DB-438F-8D7C-E129184750DF}"/>
          </ac:picMkLst>
        </pc:picChg>
        <pc:picChg chg="add mod">
          <ac:chgData name="Sarmad Raza" userId="8411c794f3141e47" providerId="LiveId" clId="{6EF6CD9C-F666-4679-A691-D6855089DCE6}" dt="2021-11-01T09:35:33.683" v="498"/>
          <ac:picMkLst>
            <pc:docMk/>
            <pc:sldMk cId="2416161064" sldId="2076137411"/>
            <ac:picMk id="70" creationId="{234579B7-DA34-4509-AFC2-DB7796850378}"/>
          </ac:picMkLst>
        </pc:picChg>
        <pc:picChg chg="add mod">
          <ac:chgData name="Sarmad Raza" userId="8411c794f3141e47" providerId="LiveId" clId="{6EF6CD9C-F666-4679-A691-D6855089DCE6}" dt="2021-11-01T09:35:33.683" v="498"/>
          <ac:picMkLst>
            <pc:docMk/>
            <pc:sldMk cId="2416161064" sldId="2076137411"/>
            <ac:picMk id="71" creationId="{65A71C46-FC66-41EF-8955-F2A3543F8395}"/>
          </ac:picMkLst>
        </pc:picChg>
        <pc:picChg chg="add mod">
          <ac:chgData name="Sarmad Raza" userId="8411c794f3141e47" providerId="LiveId" clId="{6EF6CD9C-F666-4679-A691-D6855089DCE6}" dt="2021-11-01T09:35:33.683" v="498"/>
          <ac:picMkLst>
            <pc:docMk/>
            <pc:sldMk cId="2416161064" sldId="2076137411"/>
            <ac:picMk id="72" creationId="{E8CFE6AD-DBE7-4380-92AD-D3F73313729F}"/>
          </ac:picMkLst>
        </pc:picChg>
        <pc:picChg chg="add mod">
          <ac:chgData name="Sarmad Raza" userId="8411c794f3141e47" providerId="LiveId" clId="{6EF6CD9C-F666-4679-A691-D6855089DCE6}" dt="2021-11-01T09:36:31.404" v="505" actId="1076"/>
          <ac:picMkLst>
            <pc:docMk/>
            <pc:sldMk cId="2416161064" sldId="2076137411"/>
            <ac:picMk id="100" creationId="{009974CB-0BAF-43A1-851B-B06B6306DF9F}"/>
          </ac:picMkLst>
        </pc:picChg>
        <pc:picChg chg="add mod">
          <ac:chgData name="Sarmad Raza" userId="8411c794f3141e47" providerId="LiveId" clId="{6EF6CD9C-F666-4679-A691-D6855089DCE6}" dt="2021-11-01T09:36:31.404" v="505" actId="1076"/>
          <ac:picMkLst>
            <pc:docMk/>
            <pc:sldMk cId="2416161064" sldId="2076137411"/>
            <ac:picMk id="101" creationId="{E5A86877-B9B9-4846-BE77-35F40DCA663E}"/>
          </ac:picMkLst>
        </pc:picChg>
        <pc:picChg chg="add mod">
          <ac:chgData name="Sarmad Raza" userId="8411c794f3141e47" providerId="LiveId" clId="{6EF6CD9C-F666-4679-A691-D6855089DCE6}" dt="2021-11-01T09:36:31.404" v="505" actId="1076"/>
          <ac:picMkLst>
            <pc:docMk/>
            <pc:sldMk cId="2416161064" sldId="2076137411"/>
            <ac:picMk id="102" creationId="{C3A95B41-E523-4DAE-89F8-24F76018FE55}"/>
          </ac:picMkLst>
        </pc:picChg>
        <pc:picChg chg="add mod">
          <ac:chgData name="Sarmad Raza" userId="8411c794f3141e47" providerId="LiveId" clId="{6EF6CD9C-F666-4679-A691-D6855089DCE6}" dt="2021-11-01T09:36:31.404" v="505" actId="1076"/>
          <ac:picMkLst>
            <pc:docMk/>
            <pc:sldMk cId="2416161064" sldId="2076137411"/>
            <ac:picMk id="103" creationId="{0F024013-A492-4305-A31D-AC2376498C02}"/>
          </ac:picMkLst>
        </pc:picChg>
        <pc:picChg chg="add mod">
          <ac:chgData name="Sarmad Raza" userId="8411c794f3141e47" providerId="LiveId" clId="{6EF6CD9C-F666-4679-A691-D6855089DCE6}" dt="2021-11-01T09:36:31.404" v="505" actId="1076"/>
          <ac:picMkLst>
            <pc:docMk/>
            <pc:sldMk cId="2416161064" sldId="2076137411"/>
            <ac:picMk id="104" creationId="{896F3207-1E86-4D21-9D65-1E8A87276ABC}"/>
          </ac:picMkLst>
        </pc:picChg>
        <pc:picChg chg="add mod">
          <ac:chgData name="Sarmad Raza" userId="8411c794f3141e47" providerId="LiveId" clId="{6EF6CD9C-F666-4679-A691-D6855089DCE6}" dt="2021-11-01T09:36:31.404" v="505" actId="1076"/>
          <ac:picMkLst>
            <pc:docMk/>
            <pc:sldMk cId="2416161064" sldId="2076137411"/>
            <ac:picMk id="105" creationId="{3CAEA33F-2247-4CDB-A985-D0E646139B82}"/>
          </ac:picMkLst>
        </pc:picChg>
        <pc:cxnChg chg="add mod">
          <ac:chgData name="Sarmad Raza" userId="8411c794f3141e47" providerId="LiveId" clId="{6EF6CD9C-F666-4679-A691-D6855089DCE6}" dt="2021-11-01T09:35:33.683" v="498"/>
          <ac:cxnSpMkLst>
            <pc:docMk/>
            <pc:sldMk cId="2416161064" sldId="2076137411"/>
            <ac:cxnSpMk id="27" creationId="{7D5612BC-B9FF-426C-BC92-6B0E9C24E128}"/>
          </ac:cxnSpMkLst>
        </pc:cxnChg>
        <pc:cxnChg chg="add mod">
          <ac:chgData name="Sarmad Raza" userId="8411c794f3141e47" providerId="LiveId" clId="{6EF6CD9C-F666-4679-A691-D6855089DCE6}" dt="2021-11-01T09:35:33.683" v="498"/>
          <ac:cxnSpMkLst>
            <pc:docMk/>
            <pc:sldMk cId="2416161064" sldId="2076137411"/>
            <ac:cxnSpMk id="28" creationId="{C6DB7900-0323-4C37-B56E-1F7098CEC766}"/>
          </ac:cxnSpMkLst>
        </pc:cxnChg>
        <pc:cxnChg chg="add mod">
          <ac:chgData name="Sarmad Raza" userId="8411c794f3141e47" providerId="LiveId" clId="{6EF6CD9C-F666-4679-A691-D6855089DCE6}" dt="2021-11-01T09:35:33.683" v="498"/>
          <ac:cxnSpMkLst>
            <pc:docMk/>
            <pc:sldMk cId="2416161064" sldId="2076137411"/>
            <ac:cxnSpMk id="29" creationId="{1669CE70-6BBC-4069-B450-2B10EDD8C82B}"/>
          </ac:cxnSpMkLst>
        </pc:cxnChg>
        <pc:cxnChg chg="add mod">
          <ac:chgData name="Sarmad Raza" userId="8411c794f3141e47" providerId="LiveId" clId="{6EF6CD9C-F666-4679-A691-D6855089DCE6}" dt="2021-11-01T09:36:31.404" v="505" actId="1076"/>
          <ac:cxnSpMkLst>
            <pc:docMk/>
            <pc:sldMk cId="2416161064" sldId="2076137411"/>
            <ac:cxnSpMk id="79" creationId="{47EBA67D-F0E1-40D4-9D45-F27DB9C3FA99}"/>
          </ac:cxnSpMkLst>
        </pc:cxnChg>
        <pc:cxnChg chg="add mod">
          <ac:chgData name="Sarmad Raza" userId="8411c794f3141e47" providerId="LiveId" clId="{6EF6CD9C-F666-4679-A691-D6855089DCE6}" dt="2021-11-01T09:36:31.404" v="505" actId="1076"/>
          <ac:cxnSpMkLst>
            <pc:docMk/>
            <pc:sldMk cId="2416161064" sldId="2076137411"/>
            <ac:cxnSpMk id="80" creationId="{11E99ABB-5A58-484B-9CB0-EC10D9326C33}"/>
          </ac:cxnSpMkLst>
        </pc:cxnChg>
        <pc:cxnChg chg="add mod">
          <ac:chgData name="Sarmad Raza" userId="8411c794f3141e47" providerId="LiveId" clId="{6EF6CD9C-F666-4679-A691-D6855089DCE6}" dt="2021-11-01T09:36:31.404" v="505" actId="1076"/>
          <ac:cxnSpMkLst>
            <pc:docMk/>
            <pc:sldMk cId="2416161064" sldId="2076137411"/>
            <ac:cxnSpMk id="81" creationId="{384D2B96-769D-44C5-B86F-DFA8A6294282}"/>
          </ac:cxnSpMkLst>
        </pc:cxnChg>
      </pc:sldChg>
      <pc:sldChg chg="add del">
        <pc:chgData name="Sarmad Raza" userId="8411c794f3141e47" providerId="LiveId" clId="{6EF6CD9C-F666-4679-A691-D6855089DCE6}" dt="2021-11-01T09:40:35.660" v="526" actId="2696"/>
        <pc:sldMkLst>
          <pc:docMk/>
          <pc:sldMk cId="456583515" sldId="2076137412"/>
        </pc:sldMkLst>
      </pc:sldChg>
      <pc:sldChg chg="add del">
        <pc:chgData name="Sarmad Raza" userId="8411c794f3141e47" providerId="LiveId" clId="{6EF6CD9C-F666-4679-A691-D6855089DCE6}" dt="2021-11-01T09:40:38.098" v="527" actId="47"/>
        <pc:sldMkLst>
          <pc:docMk/>
          <pc:sldMk cId="3000763366" sldId="2076137413"/>
        </pc:sldMkLst>
      </pc:sldChg>
      <pc:sldChg chg="addSp delSp modSp add del mod ord">
        <pc:chgData name="Sarmad Raza" userId="8411c794f3141e47" providerId="LiveId" clId="{6EF6CD9C-F666-4679-A691-D6855089DCE6}" dt="2021-11-01T10:15:40.434" v="1097" actId="108"/>
        <pc:sldMkLst>
          <pc:docMk/>
          <pc:sldMk cId="4155691519" sldId="2076137414"/>
        </pc:sldMkLst>
        <pc:spChg chg="mod">
          <ac:chgData name="Sarmad Raza" userId="8411c794f3141e47" providerId="LiveId" clId="{6EF6CD9C-F666-4679-A691-D6855089DCE6}" dt="2021-11-01T09:38:21.399" v="516" actId="1076"/>
          <ac:spMkLst>
            <pc:docMk/>
            <pc:sldMk cId="4155691519" sldId="2076137414"/>
            <ac:spMk id="44" creationId="{8BABF231-0ABA-458A-A14D-BAC573A47994}"/>
          </ac:spMkLst>
        </pc:spChg>
        <pc:spChg chg="del">
          <ac:chgData name="Sarmad Raza" userId="8411c794f3141e47" providerId="LiveId" clId="{6EF6CD9C-F666-4679-A691-D6855089DCE6}" dt="2021-11-01T09:37:33.637" v="512" actId="478"/>
          <ac:spMkLst>
            <pc:docMk/>
            <pc:sldMk cId="4155691519" sldId="2076137414"/>
            <ac:spMk id="45" creationId="{B1AEFF68-1AEF-445F-85F6-245BE2F3BF88}"/>
          </ac:spMkLst>
        </pc:spChg>
        <pc:spChg chg="del">
          <ac:chgData name="Sarmad Raza" userId="8411c794f3141e47" providerId="LiveId" clId="{6EF6CD9C-F666-4679-A691-D6855089DCE6}" dt="2021-11-01T09:37:33.637" v="512" actId="478"/>
          <ac:spMkLst>
            <pc:docMk/>
            <pc:sldMk cId="4155691519" sldId="2076137414"/>
            <ac:spMk id="46" creationId="{8C264B3B-F89D-461D-939E-A3C0CB51514E}"/>
          </ac:spMkLst>
        </pc:spChg>
        <pc:spChg chg="del">
          <ac:chgData name="Sarmad Raza" userId="8411c794f3141e47" providerId="LiveId" clId="{6EF6CD9C-F666-4679-A691-D6855089DCE6}" dt="2021-11-01T09:37:33.637" v="512" actId="478"/>
          <ac:spMkLst>
            <pc:docMk/>
            <pc:sldMk cId="4155691519" sldId="2076137414"/>
            <ac:spMk id="47" creationId="{8209D6FE-F914-473D-AA0B-44A09BDAF649}"/>
          </ac:spMkLst>
        </pc:spChg>
        <pc:spChg chg="del mod">
          <ac:chgData name="Sarmad Raza" userId="8411c794f3141e47" providerId="LiveId" clId="{6EF6CD9C-F666-4679-A691-D6855089DCE6}" dt="2021-11-01T09:38:25.995" v="517" actId="21"/>
          <ac:spMkLst>
            <pc:docMk/>
            <pc:sldMk cId="4155691519" sldId="2076137414"/>
            <ac:spMk id="48" creationId="{C7A3858F-6BC1-445E-A9F1-51B117470B94}"/>
          </ac:spMkLst>
        </pc:spChg>
        <pc:spChg chg="add mod">
          <ac:chgData name="Sarmad Raza" userId="8411c794f3141e47" providerId="LiveId" clId="{6EF6CD9C-F666-4679-A691-D6855089DCE6}" dt="2021-11-01T09:38:21.399" v="516" actId="1076"/>
          <ac:spMkLst>
            <pc:docMk/>
            <pc:sldMk cId="4155691519" sldId="2076137414"/>
            <ac:spMk id="49" creationId="{6385082E-8C1E-45C7-AF65-979685CE4A30}"/>
          </ac:spMkLst>
        </pc:spChg>
        <pc:spChg chg="mod">
          <ac:chgData name="Sarmad Raza" userId="8411c794f3141e47" providerId="LiveId" clId="{6EF6CD9C-F666-4679-A691-D6855089DCE6}" dt="2021-11-01T09:38:21.399" v="516" actId="1076"/>
          <ac:spMkLst>
            <pc:docMk/>
            <pc:sldMk cId="4155691519" sldId="2076137414"/>
            <ac:spMk id="50" creationId="{7624D8CC-55AA-4078-AD72-25E9B49211ED}"/>
          </ac:spMkLst>
        </pc:spChg>
        <pc:spChg chg="del">
          <ac:chgData name="Sarmad Raza" userId="8411c794f3141e47" providerId="LiveId" clId="{6EF6CD9C-F666-4679-A691-D6855089DCE6}" dt="2021-11-01T09:37:33.637" v="512" actId="478"/>
          <ac:spMkLst>
            <pc:docMk/>
            <pc:sldMk cId="4155691519" sldId="2076137414"/>
            <ac:spMk id="51" creationId="{7B43B6BE-52C5-4FEA-92F9-C2039A60EC76}"/>
          </ac:spMkLst>
        </pc:spChg>
        <pc:spChg chg="del">
          <ac:chgData name="Sarmad Raza" userId="8411c794f3141e47" providerId="LiveId" clId="{6EF6CD9C-F666-4679-A691-D6855089DCE6}" dt="2021-11-01T09:37:33.637" v="512" actId="478"/>
          <ac:spMkLst>
            <pc:docMk/>
            <pc:sldMk cId="4155691519" sldId="2076137414"/>
            <ac:spMk id="52" creationId="{6D91B9B9-DA56-4F5E-A249-DDF6C3769257}"/>
          </ac:spMkLst>
        </pc:spChg>
        <pc:spChg chg="del">
          <ac:chgData name="Sarmad Raza" userId="8411c794f3141e47" providerId="LiveId" clId="{6EF6CD9C-F666-4679-A691-D6855089DCE6}" dt="2021-11-01T09:37:33.637" v="512" actId="478"/>
          <ac:spMkLst>
            <pc:docMk/>
            <pc:sldMk cId="4155691519" sldId="2076137414"/>
            <ac:spMk id="53" creationId="{C3D710F3-4DFD-4949-A6D4-A910060B8E68}"/>
          </ac:spMkLst>
        </pc:spChg>
        <pc:spChg chg="mod">
          <ac:chgData name="Sarmad Raza" userId="8411c794f3141e47" providerId="LiveId" clId="{6EF6CD9C-F666-4679-A691-D6855089DCE6}" dt="2021-11-01T09:38:21.399" v="516" actId="1076"/>
          <ac:spMkLst>
            <pc:docMk/>
            <pc:sldMk cId="4155691519" sldId="2076137414"/>
            <ac:spMk id="55" creationId="{EE7BA596-B755-4A60-AAF4-36AC991FCE3C}"/>
          </ac:spMkLst>
        </pc:spChg>
        <pc:spChg chg="mod">
          <ac:chgData name="Sarmad Raza" userId="8411c794f3141e47" providerId="LiveId" clId="{6EF6CD9C-F666-4679-A691-D6855089DCE6}" dt="2021-11-01T09:38:21.399" v="516" actId="1076"/>
          <ac:spMkLst>
            <pc:docMk/>
            <pc:sldMk cId="4155691519" sldId="2076137414"/>
            <ac:spMk id="56" creationId="{33868724-099A-47AD-8EFC-5329A6307A15}"/>
          </ac:spMkLst>
        </pc:spChg>
        <pc:spChg chg="add mod">
          <ac:chgData name="Sarmad Raza" userId="8411c794f3141e47" providerId="LiveId" clId="{6EF6CD9C-F666-4679-A691-D6855089DCE6}" dt="2021-11-01T09:38:21.399" v="516" actId="1076"/>
          <ac:spMkLst>
            <pc:docMk/>
            <pc:sldMk cId="4155691519" sldId="2076137414"/>
            <ac:spMk id="57" creationId="{E1775159-D580-4FFB-9060-8A6ACC2F086D}"/>
          </ac:spMkLst>
        </pc:spChg>
        <pc:spChg chg="mod">
          <ac:chgData name="Sarmad Raza" userId="8411c794f3141e47" providerId="LiveId" clId="{6EF6CD9C-F666-4679-A691-D6855089DCE6}" dt="2021-11-01T10:15:40.434" v="1097" actId="108"/>
          <ac:spMkLst>
            <pc:docMk/>
            <pc:sldMk cId="4155691519" sldId="2076137414"/>
            <ac:spMk id="58" creationId="{08F2BA13-A06D-49EA-9FF2-B9ED9653FC1D}"/>
          </ac:spMkLst>
        </pc:spChg>
        <pc:spChg chg="add mod">
          <ac:chgData name="Sarmad Raza" userId="8411c794f3141e47" providerId="LiveId" clId="{6EF6CD9C-F666-4679-A691-D6855089DCE6}" dt="2021-11-01T09:38:21.399" v="516" actId="1076"/>
          <ac:spMkLst>
            <pc:docMk/>
            <pc:sldMk cId="4155691519" sldId="2076137414"/>
            <ac:spMk id="67" creationId="{E03F1E51-F4BC-4F4D-9103-E78E02C39518}"/>
          </ac:spMkLst>
        </pc:spChg>
        <pc:spChg chg="add mod">
          <ac:chgData name="Sarmad Raza" userId="8411c794f3141e47" providerId="LiveId" clId="{6EF6CD9C-F666-4679-A691-D6855089DCE6}" dt="2021-11-01T09:38:21.399" v="516" actId="1076"/>
          <ac:spMkLst>
            <pc:docMk/>
            <pc:sldMk cId="4155691519" sldId="2076137414"/>
            <ac:spMk id="68" creationId="{B854A6F3-70D9-4595-B87E-3480906D2B46}"/>
          </ac:spMkLst>
        </pc:spChg>
        <pc:spChg chg="del">
          <ac:chgData name="Sarmad Raza" userId="8411c794f3141e47" providerId="LiveId" clId="{6EF6CD9C-F666-4679-A691-D6855089DCE6}" dt="2021-11-01T09:37:33.637" v="512" actId="478"/>
          <ac:spMkLst>
            <pc:docMk/>
            <pc:sldMk cId="4155691519" sldId="2076137414"/>
            <ac:spMk id="73" creationId="{4EA8B5D6-473B-4782-9CEE-DDCC44D97154}"/>
          </ac:spMkLst>
        </pc:spChg>
        <pc:spChg chg="del">
          <ac:chgData name="Sarmad Raza" userId="8411c794f3141e47" providerId="LiveId" clId="{6EF6CD9C-F666-4679-A691-D6855089DCE6}" dt="2021-11-01T09:37:33.637" v="512" actId="478"/>
          <ac:spMkLst>
            <pc:docMk/>
            <pc:sldMk cId="4155691519" sldId="2076137414"/>
            <ac:spMk id="74" creationId="{F8EAF468-2C83-4BB6-85CE-8B5E9E60AEB6}"/>
          </ac:spMkLst>
        </pc:spChg>
        <pc:spChg chg="del">
          <ac:chgData name="Sarmad Raza" userId="8411c794f3141e47" providerId="LiveId" clId="{6EF6CD9C-F666-4679-A691-D6855089DCE6}" dt="2021-11-01T09:37:33.637" v="512" actId="478"/>
          <ac:spMkLst>
            <pc:docMk/>
            <pc:sldMk cId="4155691519" sldId="2076137414"/>
            <ac:spMk id="75" creationId="{8093B5CD-B83D-491A-880A-968595F6A2BA}"/>
          </ac:spMkLst>
        </pc:spChg>
        <pc:spChg chg="del">
          <ac:chgData name="Sarmad Raza" userId="8411c794f3141e47" providerId="LiveId" clId="{6EF6CD9C-F666-4679-A691-D6855089DCE6}" dt="2021-11-01T09:37:33.637" v="512" actId="478"/>
          <ac:spMkLst>
            <pc:docMk/>
            <pc:sldMk cId="4155691519" sldId="2076137414"/>
            <ac:spMk id="82" creationId="{3FEA1B66-F98E-4F44-8786-6655F98E4BE0}"/>
          </ac:spMkLst>
        </pc:spChg>
        <pc:spChg chg="del">
          <ac:chgData name="Sarmad Raza" userId="8411c794f3141e47" providerId="LiveId" clId="{6EF6CD9C-F666-4679-A691-D6855089DCE6}" dt="2021-11-01T09:37:33.637" v="512" actId="478"/>
          <ac:spMkLst>
            <pc:docMk/>
            <pc:sldMk cId="4155691519" sldId="2076137414"/>
            <ac:spMk id="83" creationId="{DE06B22F-652A-41A6-96A0-B888090B5599}"/>
          </ac:spMkLst>
        </pc:spChg>
        <pc:spChg chg="del">
          <ac:chgData name="Sarmad Raza" userId="8411c794f3141e47" providerId="LiveId" clId="{6EF6CD9C-F666-4679-A691-D6855089DCE6}" dt="2021-11-01T09:37:33.637" v="512" actId="478"/>
          <ac:spMkLst>
            <pc:docMk/>
            <pc:sldMk cId="4155691519" sldId="2076137414"/>
            <ac:spMk id="84" creationId="{6014EA2D-0F1F-41BE-84F5-A6AEBA126210}"/>
          </ac:spMkLst>
        </pc:spChg>
        <pc:spChg chg="add mod">
          <ac:chgData name="Sarmad Raza" userId="8411c794f3141e47" providerId="LiveId" clId="{6EF6CD9C-F666-4679-A691-D6855089DCE6}" dt="2021-11-01T09:38:21.399" v="516" actId="1076"/>
          <ac:spMkLst>
            <pc:docMk/>
            <pc:sldMk cId="4155691519" sldId="2076137414"/>
            <ac:spMk id="118" creationId="{75131677-1829-47BF-81D3-49D5C9D29133}"/>
          </ac:spMkLst>
        </pc:spChg>
        <pc:spChg chg="add mod">
          <ac:chgData name="Sarmad Raza" userId="8411c794f3141e47" providerId="LiveId" clId="{6EF6CD9C-F666-4679-A691-D6855089DCE6}" dt="2021-11-01T09:38:21.399" v="516" actId="1076"/>
          <ac:spMkLst>
            <pc:docMk/>
            <pc:sldMk cId="4155691519" sldId="2076137414"/>
            <ac:spMk id="121" creationId="{CB91CF59-0BBE-4243-BE93-B46BC30FAE58}"/>
          </ac:spMkLst>
        </pc:spChg>
        <pc:spChg chg="add mod">
          <ac:chgData name="Sarmad Raza" userId="8411c794f3141e47" providerId="LiveId" clId="{6EF6CD9C-F666-4679-A691-D6855089DCE6}" dt="2021-11-01T09:38:21.399" v="516" actId="1076"/>
          <ac:spMkLst>
            <pc:docMk/>
            <pc:sldMk cId="4155691519" sldId="2076137414"/>
            <ac:spMk id="123" creationId="{A8555FA0-971C-4939-8DCA-06030B0788E7}"/>
          </ac:spMkLst>
        </pc:spChg>
        <pc:spChg chg="add mod">
          <ac:chgData name="Sarmad Raza" userId="8411c794f3141e47" providerId="LiveId" clId="{6EF6CD9C-F666-4679-A691-D6855089DCE6}" dt="2021-11-01T09:38:21.399" v="516" actId="1076"/>
          <ac:spMkLst>
            <pc:docMk/>
            <pc:sldMk cId="4155691519" sldId="2076137414"/>
            <ac:spMk id="124" creationId="{FCB6C476-F4E1-471F-8C5C-F67A78944DF2}"/>
          </ac:spMkLst>
        </pc:spChg>
        <pc:spChg chg="add mod">
          <ac:chgData name="Sarmad Raza" userId="8411c794f3141e47" providerId="LiveId" clId="{6EF6CD9C-F666-4679-A691-D6855089DCE6}" dt="2021-11-01T09:38:21.399" v="516" actId="1076"/>
          <ac:spMkLst>
            <pc:docMk/>
            <pc:sldMk cId="4155691519" sldId="2076137414"/>
            <ac:spMk id="125" creationId="{FEF2659B-7538-4C3F-9197-E806154C1B01}"/>
          </ac:spMkLst>
        </pc:spChg>
        <pc:spChg chg="add mod">
          <ac:chgData name="Sarmad Raza" userId="8411c794f3141e47" providerId="LiveId" clId="{6EF6CD9C-F666-4679-A691-D6855089DCE6}" dt="2021-11-01T09:38:21.399" v="516" actId="1076"/>
          <ac:spMkLst>
            <pc:docMk/>
            <pc:sldMk cId="4155691519" sldId="2076137414"/>
            <ac:spMk id="126" creationId="{F54AEBCD-6AEA-404A-8490-193E6C00FAEA}"/>
          </ac:spMkLst>
        </pc:spChg>
        <pc:spChg chg="add mod">
          <ac:chgData name="Sarmad Raza" userId="8411c794f3141e47" providerId="LiveId" clId="{6EF6CD9C-F666-4679-A691-D6855089DCE6}" dt="2021-11-01T09:38:21.399" v="516" actId="1076"/>
          <ac:spMkLst>
            <pc:docMk/>
            <pc:sldMk cId="4155691519" sldId="2076137414"/>
            <ac:spMk id="128" creationId="{CF8B1591-FCEA-4F29-99FA-432B060AE02F}"/>
          </ac:spMkLst>
        </pc:spChg>
        <pc:spChg chg="add mod">
          <ac:chgData name="Sarmad Raza" userId="8411c794f3141e47" providerId="LiveId" clId="{6EF6CD9C-F666-4679-A691-D6855089DCE6}" dt="2021-11-01T09:38:21.399" v="516" actId="1076"/>
          <ac:spMkLst>
            <pc:docMk/>
            <pc:sldMk cId="4155691519" sldId="2076137414"/>
            <ac:spMk id="129" creationId="{F7C32395-E28C-45FD-9EAA-B8AC0580FF46}"/>
          </ac:spMkLst>
        </pc:spChg>
        <pc:spChg chg="add mod">
          <ac:chgData name="Sarmad Raza" userId="8411c794f3141e47" providerId="LiveId" clId="{6EF6CD9C-F666-4679-A691-D6855089DCE6}" dt="2021-11-01T09:38:21.399" v="516" actId="1076"/>
          <ac:spMkLst>
            <pc:docMk/>
            <pc:sldMk cId="4155691519" sldId="2076137414"/>
            <ac:spMk id="130" creationId="{701900F1-9E17-4009-AF5A-308339961566}"/>
          </ac:spMkLst>
        </pc:spChg>
        <pc:spChg chg="add mod">
          <ac:chgData name="Sarmad Raza" userId="8411c794f3141e47" providerId="LiveId" clId="{6EF6CD9C-F666-4679-A691-D6855089DCE6}" dt="2021-11-01T09:38:21.399" v="516" actId="1076"/>
          <ac:spMkLst>
            <pc:docMk/>
            <pc:sldMk cId="4155691519" sldId="2076137414"/>
            <ac:spMk id="131" creationId="{BA159D8C-1448-44EA-8382-D65CD2D7E011}"/>
          </ac:spMkLst>
        </pc:spChg>
        <pc:spChg chg="add mod">
          <ac:chgData name="Sarmad Raza" userId="8411c794f3141e47" providerId="LiveId" clId="{6EF6CD9C-F666-4679-A691-D6855089DCE6}" dt="2021-11-01T09:38:21.399" v="516" actId="1076"/>
          <ac:spMkLst>
            <pc:docMk/>
            <pc:sldMk cId="4155691519" sldId="2076137414"/>
            <ac:spMk id="132" creationId="{26428558-6D6F-4C14-B10B-957F7B4E6623}"/>
          </ac:spMkLst>
        </pc:spChg>
        <pc:spChg chg="add mod">
          <ac:chgData name="Sarmad Raza" userId="8411c794f3141e47" providerId="LiveId" clId="{6EF6CD9C-F666-4679-A691-D6855089DCE6}" dt="2021-11-01T09:38:21.399" v="516" actId="1076"/>
          <ac:spMkLst>
            <pc:docMk/>
            <pc:sldMk cId="4155691519" sldId="2076137414"/>
            <ac:spMk id="133" creationId="{814717D2-95C6-4B6E-8077-E5EF4EF668C4}"/>
          </ac:spMkLst>
        </pc:spChg>
        <pc:spChg chg="add mod">
          <ac:chgData name="Sarmad Raza" userId="8411c794f3141e47" providerId="LiveId" clId="{6EF6CD9C-F666-4679-A691-D6855089DCE6}" dt="2021-11-01T09:38:21.399" v="516" actId="1076"/>
          <ac:spMkLst>
            <pc:docMk/>
            <pc:sldMk cId="4155691519" sldId="2076137414"/>
            <ac:spMk id="134" creationId="{795C6229-44D2-4B46-81BE-C286D7DC68E0}"/>
          </ac:spMkLst>
        </pc:spChg>
        <pc:spChg chg="add mod">
          <ac:chgData name="Sarmad Raza" userId="8411c794f3141e47" providerId="LiveId" clId="{6EF6CD9C-F666-4679-A691-D6855089DCE6}" dt="2021-11-01T09:38:21.399" v="516" actId="1076"/>
          <ac:spMkLst>
            <pc:docMk/>
            <pc:sldMk cId="4155691519" sldId="2076137414"/>
            <ac:spMk id="135" creationId="{C57CC3A7-05C3-4D0E-8131-1A6397681B21}"/>
          </ac:spMkLst>
        </pc:spChg>
        <pc:spChg chg="add mod">
          <ac:chgData name="Sarmad Raza" userId="8411c794f3141e47" providerId="LiveId" clId="{6EF6CD9C-F666-4679-A691-D6855089DCE6}" dt="2021-11-01T09:38:21.399" v="516" actId="1076"/>
          <ac:spMkLst>
            <pc:docMk/>
            <pc:sldMk cId="4155691519" sldId="2076137414"/>
            <ac:spMk id="136" creationId="{FC05D7C3-8457-4C34-9E1C-959D84D30E39}"/>
          </ac:spMkLst>
        </pc:spChg>
        <pc:spChg chg="add mod">
          <ac:chgData name="Sarmad Raza" userId="8411c794f3141e47" providerId="LiveId" clId="{6EF6CD9C-F666-4679-A691-D6855089DCE6}" dt="2021-11-01T09:38:21.399" v="516" actId="1076"/>
          <ac:spMkLst>
            <pc:docMk/>
            <pc:sldMk cId="4155691519" sldId="2076137414"/>
            <ac:spMk id="137" creationId="{D9B296B3-E0E5-405A-96F1-AB661DE008CF}"/>
          </ac:spMkLst>
        </pc:spChg>
        <pc:spChg chg="add mod">
          <ac:chgData name="Sarmad Raza" userId="8411c794f3141e47" providerId="LiveId" clId="{6EF6CD9C-F666-4679-A691-D6855089DCE6}" dt="2021-11-01T09:38:21.399" v="516" actId="1076"/>
          <ac:spMkLst>
            <pc:docMk/>
            <pc:sldMk cId="4155691519" sldId="2076137414"/>
            <ac:spMk id="138" creationId="{C5D147EB-0986-4BD9-BC8B-703598F92485}"/>
          </ac:spMkLst>
        </pc:spChg>
        <pc:spChg chg="add mod">
          <ac:chgData name="Sarmad Raza" userId="8411c794f3141e47" providerId="LiveId" clId="{6EF6CD9C-F666-4679-A691-D6855089DCE6}" dt="2021-11-01T09:38:21.399" v="516" actId="1076"/>
          <ac:spMkLst>
            <pc:docMk/>
            <pc:sldMk cId="4155691519" sldId="2076137414"/>
            <ac:spMk id="139" creationId="{5BFCC2D5-363A-4348-9593-7B5C06EC683C}"/>
          </ac:spMkLst>
        </pc:spChg>
        <pc:spChg chg="add mod">
          <ac:chgData name="Sarmad Raza" userId="8411c794f3141e47" providerId="LiveId" clId="{6EF6CD9C-F666-4679-A691-D6855089DCE6}" dt="2021-11-01T09:38:21.399" v="516" actId="1076"/>
          <ac:spMkLst>
            <pc:docMk/>
            <pc:sldMk cId="4155691519" sldId="2076137414"/>
            <ac:spMk id="140" creationId="{D5EC8634-D9B7-4780-A0B0-8E2A820328A2}"/>
          </ac:spMkLst>
        </pc:spChg>
        <pc:spChg chg="add mod">
          <ac:chgData name="Sarmad Raza" userId="8411c794f3141e47" providerId="LiveId" clId="{6EF6CD9C-F666-4679-A691-D6855089DCE6}" dt="2021-11-01T09:38:21.399" v="516" actId="1076"/>
          <ac:spMkLst>
            <pc:docMk/>
            <pc:sldMk cId="4155691519" sldId="2076137414"/>
            <ac:spMk id="141" creationId="{4CBD27B0-A780-4B2A-A011-FC4CC535DAE9}"/>
          </ac:spMkLst>
        </pc:spChg>
        <pc:spChg chg="add mod">
          <ac:chgData name="Sarmad Raza" userId="8411c794f3141e47" providerId="LiveId" clId="{6EF6CD9C-F666-4679-A691-D6855089DCE6}" dt="2021-11-01T09:38:21.399" v="516" actId="1076"/>
          <ac:spMkLst>
            <pc:docMk/>
            <pc:sldMk cId="4155691519" sldId="2076137414"/>
            <ac:spMk id="142" creationId="{E0ED9C18-5675-49EE-BDAC-9C9C88C41D90}"/>
          </ac:spMkLst>
        </pc:spChg>
        <pc:spChg chg="add mod">
          <ac:chgData name="Sarmad Raza" userId="8411c794f3141e47" providerId="LiveId" clId="{6EF6CD9C-F666-4679-A691-D6855089DCE6}" dt="2021-11-01T09:38:21.399" v="516" actId="1076"/>
          <ac:spMkLst>
            <pc:docMk/>
            <pc:sldMk cId="4155691519" sldId="2076137414"/>
            <ac:spMk id="143" creationId="{80502825-10DB-4DA7-BEE9-C2F5F7550FA3}"/>
          </ac:spMkLst>
        </pc:spChg>
        <pc:spChg chg="add mod">
          <ac:chgData name="Sarmad Raza" userId="8411c794f3141e47" providerId="LiveId" clId="{6EF6CD9C-F666-4679-A691-D6855089DCE6}" dt="2021-11-01T09:38:21.399" v="516" actId="1076"/>
          <ac:spMkLst>
            <pc:docMk/>
            <pc:sldMk cId="4155691519" sldId="2076137414"/>
            <ac:spMk id="144" creationId="{EF42308C-7CEE-4D33-BEF6-EEAB779F9657}"/>
          </ac:spMkLst>
        </pc:spChg>
        <pc:spChg chg="add mod">
          <ac:chgData name="Sarmad Raza" userId="8411c794f3141e47" providerId="LiveId" clId="{6EF6CD9C-F666-4679-A691-D6855089DCE6}" dt="2021-11-01T09:38:21.399" v="516" actId="1076"/>
          <ac:spMkLst>
            <pc:docMk/>
            <pc:sldMk cId="4155691519" sldId="2076137414"/>
            <ac:spMk id="145" creationId="{CBF01181-0198-4ABA-BE06-743321A9D40C}"/>
          </ac:spMkLst>
        </pc:spChg>
        <pc:spChg chg="add mod">
          <ac:chgData name="Sarmad Raza" userId="8411c794f3141e47" providerId="LiveId" clId="{6EF6CD9C-F666-4679-A691-D6855089DCE6}" dt="2021-11-01T09:38:21.399" v="516" actId="1076"/>
          <ac:spMkLst>
            <pc:docMk/>
            <pc:sldMk cId="4155691519" sldId="2076137414"/>
            <ac:spMk id="146" creationId="{94922C6C-BE95-413C-8B3C-8E7AAD76C091}"/>
          </ac:spMkLst>
        </pc:spChg>
        <pc:spChg chg="add mod">
          <ac:chgData name="Sarmad Raza" userId="8411c794f3141e47" providerId="LiveId" clId="{6EF6CD9C-F666-4679-A691-D6855089DCE6}" dt="2021-11-01T09:38:21.399" v="516" actId="1076"/>
          <ac:spMkLst>
            <pc:docMk/>
            <pc:sldMk cId="4155691519" sldId="2076137414"/>
            <ac:spMk id="147" creationId="{24FAB340-6691-4B3D-9309-6295290B9A62}"/>
          </ac:spMkLst>
        </pc:spChg>
        <pc:spChg chg="add mod">
          <ac:chgData name="Sarmad Raza" userId="8411c794f3141e47" providerId="LiveId" clId="{6EF6CD9C-F666-4679-A691-D6855089DCE6}" dt="2021-11-01T09:38:21.399" v="516" actId="1076"/>
          <ac:spMkLst>
            <pc:docMk/>
            <pc:sldMk cId="4155691519" sldId="2076137414"/>
            <ac:spMk id="148" creationId="{812347B3-202D-48C1-8AEA-599CB7DE1938}"/>
          </ac:spMkLst>
        </pc:spChg>
        <pc:spChg chg="add mod">
          <ac:chgData name="Sarmad Raza" userId="8411c794f3141e47" providerId="LiveId" clId="{6EF6CD9C-F666-4679-A691-D6855089DCE6}" dt="2021-11-01T09:38:21.399" v="516" actId="1076"/>
          <ac:spMkLst>
            <pc:docMk/>
            <pc:sldMk cId="4155691519" sldId="2076137414"/>
            <ac:spMk id="149" creationId="{271B76DE-84C3-4427-928E-FA84C7805401}"/>
          </ac:spMkLst>
        </pc:spChg>
        <pc:spChg chg="add mod">
          <ac:chgData name="Sarmad Raza" userId="8411c794f3141e47" providerId="LiveId" clId="{6EF6CD9C-F666-4679-A691-D6855089DCE6}" dt="2021-11-01T09:38:21.399" v="516" actId="1076"/>
          <ac:spMkLst>
            <pc:docMk/>
            <pc:sldMk cId="4155691519" sldId="2076137414"/>
            <ac:spMk id="150" creationId="{DE874754-0D2C-4CCA-BE85-4A252ED3021E}"/>
          </ac:spMkLst>
        </pc:spChg>
        <pc:spChg chg="add mod">
          <ac:chgData name="Sarmad Raza" userId="8411c794f3141e47" providerId="LiveId" clId="{6EF6CD9C-F666-4679-A691-D6855089DCE6}" dt="2021-11-01T09:38:21.399" v="516" actId="1076"/>
          <ac:spMkLst>
            <pc:docMk/>
            <pc:sldMk cId="4155691519" sldId="2076137414"/>
            <ac:spMk id="151" creationId="{D8C1C822-101C-46C9-A0AD-BD72D5BBC7AD}"/>
          </ac:spMkLst>
        </pc:spChg>
        <pc:spChg chg="add mod">
          <ac:chgData name="Sarmad Raza" userId="8411c794f3141e47" providerId="LiveId" clId="{6EF6CD9C-F666-4679-A691-D6855089DCE6}" dt="2021-11-01T09:38:21.399" v="516" actId="1076"/>
          <ac:spMkLst>
            <pc:docMk/>
            <pc:sldMk cId="4155691519" sldId="2076137414"/>
            <ac:spMk id="152" creationId="{0D2B6ED5-D905-42C2-AC73-1248CDAE7588}"/>
          </ac:spMkLst>
        </pc:spChg>
        <pc:spChg chg="add mod">
          <ac:chgData name="Sarmad Raza" userId="8411c794f3141e47" providerId="LiveId" clId="{6EF6CD9C-F666-4679-A691-D6855089DCE6}" dt="2021-11-01T09:38:21.399" v="516" actId="1076"/>
          <ac:spMkLst>
            <pc:docMk/>
            <pc:sldMk cId="4155691519" sldId="2076137414"/>
            <ac:spMk id="153" creationId="{C08CBD37-E829-40BC-A289-4FF9862706B9}"/>
          </ac:spMkLst>
        </pc:spChg>
        <pc:spChg chg="add mod">
          <ac:chgData name="Sarmad Raza" userId="8411c794f3141e47" providerId="LiveId" clId="{6EF6CD9C-F666-4679-A691-D6855089DCE6}" dt="2021-11-01T09:38:21.399" v="516" actId="1076"/>
          <ac:spMkLst>
            <pc:docMk/>
            <pc:sldMk cId="4155691519" sldId="2076137414"/>
            <ac:spMk id="154" creationId="{D3F862E5-FB7D-4BC9-8BEB-ABC3BF0E3C5D}"/>
          </ac:spMkLst>
        </pc:spChg>
        <pc:spChg chg="add mod">
          <ac:chgData name="Sarmad Raza" userId="8411c794f3141e47" providerId="LiveId" clId="{6EF6CD9C-F666-4679-A691-D6855089DCE6}" dt="2021-11-01T09:38:21.399" v="516" actId="1076"/>
          <ac:spMkLst>
            <pc:docMk/>
            <pc:sldMk cId="4155691519" sldId="2076137414"/>
            <ac:spMk id="155" creationId="{693D4256-7DA5-42EC-A17A-47E1021DEC24}"/>
          </ac:spMkLst>
        </pc:spChg>
        <pc:spChg chg="add mod">
          <ac:chgData name="Sarmad Raza" userId="8411c794f3141e47" providerId="LiveId" clId="{6EF6CD9C-F666-4679-A691-D6855089DCE6}" dt="2021-11-01T09:38:21.399" v="516" actId="1076"/>
          <ac:spMkLst>
            <pc:docMk/>
            <pc:sldMk cId="4155691519" sldId="2076137414"/>
            <ac:spMk id="156" creationId="{F24AFD40-3288-4267-8395-05339EA37076}"/>
          </ac:spMkLst>
        </pc:spChg>
        <pc:spChg chg="add mod">
          <ac:chgData name="Sarmad Raza" userId="8411c794f3141e47" providerId="LiveId" clId="{6EF6CD9C-F666-4679-A691-D6855089DCE6}" dt="2021-11-01T09:38:21.399" v="516" actId="1076"/>
          <ac:spMkLst>
            <pc:docMk/>
            <pc:sldMk cId="4155691519" sldId="2076137414"/>
            <ac:spMk id="157" creationId="{4E3D3245-9909-4589-8344-C3A93B072A80}"/>
          </ac:spMkLst>
        </pc:spChg>
        <pc:spChg chg="add mod">
          <ac:chgData name="Sarmad Raza" userId="8411c794f3141e47" providerId="LiveId" clId="{6EF6CD9C-F666-4679-A691-D6855089DCE6}" dt="2021-11-01T09:38:21.399" v="516" actId="1076"/>
          <ac:spMkLst>
            <pc:docMk/>
            <pc:sldMk cId="4155691519" sldId="2076137414"/>
            <ac:spMk id="158" creationId="{C1520B29-8CA1-4E57-9E75-E8E8C20F7D65}"/>
          </ac:spMkLst>
        </pc:spChg>
        <pc:spChg chg="add mod">
          <ac:chgData name="Sarmad Raza" userId="8411c794f3141e47" providerId="LiveId" clId="{6EF6CD9C-F666-4679-A691-D6855089DCE6}" dt="2021-11-01T09:38:21.399" v="516" actId="1076"/>
          <ac:spMkLst>
            <pc:docMk/>
            <pc:sldMk cId="4155691519" sldId="2076137414"/>
            <ac:spMk id="159" creationId="{D01D2101-F6D4-4459-8C53-1C270ED87693}"/>
          </ac:spMkLst>
        </pc:spChg>
        <pc:spChg chg="add mod">
          <ac:chgData name="Sarmad Raza" userId="8411c794f3141e47" providerId="LiveId" clId="{6EF6CD9C-F666-4679-A691-D6855089DCE6}" dt="2021-11-01T09:38:21.399" v="516" actId="1076"/>
          <ac:spMkLst>
            <pc:docMk/>
            <pc:sldMk cId="4155691519" sldId="2076137414"/>
            <ac:spMk id="160" creationId="{4C2F230E-712E-4770-9FBD-FDA44B3D7D37}"/>
          </ac:spMkLst>
        </pc:spChg>
        <pc:spChg chg="add mod">
          <ac:chgData name="Sarmad Raza" userId="8411c794f3141e47" providerId="LiveId" clId="{6EF6CD9C-F666-4679-A691-D6855089DCE6}" dt="2021-11-01T09:38:21.399" v="516" actId="1076"/>
          <ac:spMkLst>
            <pc:docMk/>
            <pc:sldMk cId="4155691519" sldId="2076137414"/>
            <ac:spMk id="161" creationId="{5B5AB482-47F5-4563-AF70-8FEA48EA0413}"/>
          </ac:spMkLst>
        </pc:spChg>
        <pc:spChg chg="add mod">
          <ac:chgData name="Sarmad Raza" userId="8411c794f3141e47" providerId="LiveId" clId="{6EF6CD9C-F666-4679-A691-D6855089DCE6}" dt="2021-11-01T09:38:21.399" v="516" actId="1076"/>
          <ac:spMkLst>
            <pc:docMk/>
            <pc:sldMk cId="4155691519" sldId="2076137414"/>
            <ac:spMk id="162" creationId="{4315EBF8-DAE1-4755-90B5-A4472CDE48D2}"/>
          </ac:spMkLst>
        </pc:spChg>
        <pc:spChg chg="add mod">
          <ac:chgData name="Sarmad Raza" userId="8411c794f3141e47" providerId="LiveId" clId="{6EF6CD9C-F666-4679-A691-D6855089DCE6}" dt="2021-11-01T09:38:21.399" v="516" actId="1076"/>
          <ac:spMkLst>
            <pc:docMk/>
            <pc:sldMk cId="4155691519" sldId="2076137414"/>
            <ac:spMk id="163" creationId="{C70B427D-5959-4145-9614-BAA0D19E2603}"/>
          </ac:spMkLst>
        </pc:spChg>
        <pc:spChg chg="add mod">
          <ac:chgData name="Sarmad Raza" userId="8411c794f3141e47" providerId="LiveId" clId="{6EF6CD9C-F666-4679-A691-D6855089DCE6}" dt="2021-11-01T09:38:21.399" v="516" actId="1076"/>
          <ac:spMkLst>
            <pc:docMk/>
            <pc:sldMk cId="4155691519" sldId="2076137414"/>
            <ac:spMk id="164" creationId="{038C0D25-A9F2-4645-97AB-B036F0E71204}"/>
          </ac:spMkLst>
        </pc:spChg>
        <pc:spChg chg="add mod">
          <ac:chgData name="Sarmad Raza" userId="8411c794f3141e47" providerId="LiveId" clId="{6EF6CD9C-F666-4679-A691-D6855089DCE6}" dt="2021-11-01T09:38:21.399" v="516" actId="1076"/>
          <ac:spMkLst>
            <pc:docMk/>
            <pc:sldMk cId="4155691519" sldId="2076137414"/>
            <ac:spMk id="165" creationId="{7DA1A0EF-BDE6-47F0-BBAA-6E594995999B}"/>
          </ac:spMkLst>
        </pc:spChg>
        <pc:spChg chg="add mod">
          <ac:chgData name="Sarmad Raza" userId="8411c794f3141e47" providerId="LiveId" clId="{6EF6CD9C-F666-4679-A691-D6855089DCE6}" dt="2021-11-01T09:38:21.399" v="516" actId="1076"/>
          <ac:spMkLst>
            <pc:docMk/>
            <pc:sldMk cId="4155691519" sldId="2076137414"/>
            <ac:spMk id="166" creationId="{947B5949-9FFE-49F5-AEAF-6D585E017D11}"/>
          </ac:spMkLst>
        </pc:spChg>
        <pc:spChg chg="add mod">
          <ac:chgData name="Sarmad Raza" userId="8411c794f3141e47" providerId="LiveId" clId="{6EF6CD9C-F666-4679-A691-D6855089DCE6}" dt="2021-11-01T09:38:21.399" v="516" actId="1076"/>
          <ac:spMkLst>
            <pc:docMk/>
            <pc:sldMk cId="4155691519" sldId="2076137414"/>
            <ac:spMk id="167" creationId="{FF1EE950-4430-46B2-B3AA-54D7F8BAA7F4}"/>
          </ac:spMkLst>
        </pc:spChg>
        <pc:spChg chg="add mod">
          <ac:chgData name="Sarmad Raza" userId="8411c794f3141e47" providerId="LiveId" clId="{6EF6CD9C-F666-4679-A691-D6855089DCE6}" dt="2021-11-01T09:38:21.399" v="516" actId="1076"/>
          <ac:spMkLst>
            <pc:docMk/>
            <pc:sldMk cId="4155691519" sldId="2076137414"/>
            <ac:spMk id="168" creationId="{BEDAF879-2555-4C75-9E89-9586F70065F2}"/>
          </ac:spMkLst>
        </pc:spChg>
        <pc:spChg chg="add mod">
          <ac:chgData name="Sarmad Raza" userId="8411c794f3141e47" providerId="LiveId" clId="{6EF6CD9C-F666-4679-A691-D6855089DCE6}" dt="2021-11-01T09:38:21.399" v="516" actId="1076"/>
          <ac:spMkLst>
            <pc:docMk/>
            <pc:sldMk cId="4155691519" sldId="2076137414"/>
            <ac:spMk id="169" creationId="{11C33360-F126-4559-97A1-8BD221527918}"/>
          </ac:spMkLst>
        </pc:spChg>
        <pc:spChg chg="add mod">
          <ac:chgData name="Sarmad Raza" userId="8411c794f3141e47" providerId="LiveId" clId="{6EF6CD9C-F666-4679-A691-D6855089DCE6}" dt="2021-11-01T09:38:21.399" v="516" actId="1076"/>
          <ac:spMkLst>
            <pc:docMk/>
            <pc:sldMk cId="4155691519" sldId="2076137414"/>
            <ac:spMk id="170" creationId="{206D83AF-01D6-4AB9-A697-97BF86C85F8F}"/>
          </ac:spMkLst>
        </pc:spChg>
        <pc:spChg chg="add mod">
          <ac:chgData name="Sarmad Raza" userId="8411c794f3141e47" providerId="LiveId" clId="{6EF6CD9C-F666-4679-A691-D6855089DCE6}" dt="2021-11-01T09:38:21.399" v="516" actId="1076"/>
          <ac:spMkLst>
            <pc:docMk/>
            <pc:sldMk cId="4155691519" sldId="2076137414"/>
            <ac:spMk id="171" creationId="{44088733-223F-4F1F-8437-32345B91023F}"/>
          </ac:spMkLst>
        </pc:spChg>
        <pc:spChg chg="add mod">
          <ac:chgData name="Sarmad Raza" userId="8411c794f3141e47" providerId="LiveId" clId="{6EF6CD9C-F666-4679-A691-D6855089DCE6}" dt="2021-11-01T09:38:21.399" v="516" actId="1076"/>
          <ac:spMkLst>
            <pc:docMk/>
            <pc:sldMk cId="4155691519" sldId="2076137414"/>
            <ac:spMk id="172" creationId="{F10F3790-3860-4CB9-A6BC-3C73B9FDAF0C}"/>
          </ac:spMkLst>
        </pc:spChg>
        <pc:spChg chg="add mod">
          <ac:chgData name="Sarmad Raza" userId="8411c794f3141e47" providerId="LiveId" clId="{6EF6CD9C-F666-4679-A691-D6855089DCE6}" dt="2021-11-01T09:38:21.399" v="516" actId="1076"/>
          <ac:spMkLst>
            <pc:docMk/>
            <pc:sldMk cId="4155691519" sldId="2076137414"/>
            <ac:spMk id="173" creationId="{1FBA7400-5E33-4AF1-A91C-D366E6D23A39}"/>
          </ac:spMkLst>
        </pc:spChg>
        <pc:spChg chg="add mod">
          <ac:chgData name="Sarmad Raza" userId="8411c794f3141e47" providerId="LiveId" clId="{6EF6CD9C-F666-4679-A691-D6855089DCE6}" dt="2021-11-01T09:38:21.399" v="516" actId="1076"/>
          <ac:spMkLst>
            <pc:docMk/>
            <pc:sldMk cId="4155691519" sldId="2076137414"/>
            <ac:spMk id="174" creationId="{EFC28003-46E5-4A5D-B9A9-F5378CAC20D6}"/>
          </ac:spMkLst>
        </pc:spChg>
        <pc:spChg chg="add mod">
          <ac:chgData name="Sarmad Raza" userId="8411c794f3141e47" providerId="LiveId" clId="{6EF6CD9C-F666-4679-A691-D6855089DCE6}" dt="2021-11-01T09:38:21.399" v="516" actId="1076"/>
          <ac:spMkLst>
            <pc:docMk/>
            <pc:sldMk cId="4155691519" sldId="2076137414"/>
            <ac:spMk id="175" creationId="{03E73D6E-7461-4D48-8B0B-F3436F5E1F58}"/>
          </ac:spMkLst>
        </pc:spChg>
        <pc:spChg chg="add mod">
          <ac:chgData name="Sarmad Raza" userId="8411c794f3141e47" providerId="LiveId" clId="{6EF6CD9C-F666-4679-A691-D6855089DCE6}" dt="2021-11-01T09:38:21.399" v="516" actId="1076"/>
          <ac:spMkLst>
            <pc:docMk/>
            <pc:sldMk cId="4155691519" sldId="2076137414"/>
            <ac:spMk id="176" creationId="{0A5A78B9-9052-47DD-91CB-E89BB2D0B93F}"/>
          </ac:spMkLst>
        </pc:spChg>
        <pc:spChg chg="add mod">
          <ac:chgData name="Sarmad Raza" userId="8411c794f3141e47" providerId="LiveId" clId="{6EF6CD9C-F666-4679-A691-D6855089DCE6}" dt="2021-11-01T09:38:21.399" v="516" actId="1076"/>
          <ac:spMkLst>
            <pc:docMk/>
            <pc:sldMk cId="4155691519" sldId="2076137414"/>
            <ac:spMk id="177" creationId="{E03D5227-203B-4B8E-9848-AE5A19513C50}"/>
          </ac:spMkLst>
        </pc:spChg>
        <pc:spChg chg="add mod">
          <ac:chgData name="Sarmad Raza" userId="8411c794f3141e47" providerId="LiveId" clId="{6EF6CD9C-F666-4679-A691-D6855089DCE6}" dt="2021-11-01T09:38:21.399" v="516" actId="1076"/>
          <ac:spMkLst>
            <pc:docMk/>
            <pc:sldMk cId="4155691519" sldId="2076137414"/>
            <ac:spMk id="178" creationId="{4BB1871E-D4D3-4F09-BFBD-F1F1DD8C80E9}"/>
          </ac:spMkLst>
        </pc:spChg>
        <pc:spChg chg="add mod">
          <ac:chgData name="Sarmad Raza" userId="8411c794f3141e47" providerId="LiveId" clId="{6EF6CD9C-F666-4679-A691-D6855089DCE6}" dt="2021-11-01T09:38:21.399" v="516" actId="1076"/>
          <ac:spMkLst>
            <pc:docMk/>
            <pc:sldMk cId="4155691519" sldId="2076137414"/>
            <ac:spMk id="179" creationId="{FCBA1899-B8F9-4FED-AB7D-3F607038DDBE}"/>
          </ac:spMkLst>
        </pc:spChg>
        <pc:spChg chg="add mod">
          <ac:chgData name="Sarmad Raza" userId="8411c794f3141e47" providerId="LiveId" clId="{6EF6CD9C-F666-4679-A691-D6855089DCE6}" dt="2021-11-01T09:38:21.399" v="516" actId="1076"/>
          <ac:spMkLst>
            <pc:docMk/>
            <pc:sldMk cId="4155691519" sldId="2076137414"/>
            <ac:spMk id="180" creationId="{F4C74481-C423-4DDC-A449-7188DC3B59EE}"/>
          </ac:spMkLst>
        </pc:spChg>
        <pc:spChg chg="add mod">
          <ac:chgData name="Sarmad Raza" userId="8411c794f3141e47" providerId="LiveId" clId="{6EF6CD9C-F666-4679-A691-D6855089DCE6}" dt="2021-11-01T09:38:21.399" v="516" actId="1076"/>
          <ac:spMkLst>
            <pc:docMk/>
            <pc:sldMk cId="4155691519" sldId="2076137414"/>
            <ac:spMk id="181" creationId="{2E66EB70-60E3-4A7B-9FB2-CC8839E3FB86}"/>
          </ac:spMkLst>
        </pc:spChg>
        <pc:grpChg chg="mod">
          <ac:chgData name="Sarmad Raza" userId="8411c794f3141e47" providerId="LiveId" clId="{6EF6CD9C-F666-4679-A691-D6855089DCE6}" dt="2021-11-01T09:38:21.399" v="516" actId="1076"/>
          <ac:grpSpMkLst>
            <pc:docMk/>
            <pc:sldMk cId="4155691519" sldId="2076137414"/>
            <ac:grpSpMk id="54" creationId="{FFA6E6C5-9980-4146-B914-DE87CC4C9CE1}"/>
          </ac:grpSpMkLst>
        </pc:grpChg>
        <pc:grpChg chg="add mod">
          <ac:chgData name="Sarmad Raza" userId="8411c794f3141e47" providerId="LiveId" clId="{6EF6CD9C-F666-4679-A691-D6855089DCE6}" dt="2021-11-01T09:38:21.399" v="516" actId="1076"/>
          <ac:grpSpMkLst>
            <pc:docMk/>
            <pc:sldMk cId="4155691519" sldId="2076137414"/>
            <ac:grpSpMk id="59" creationId="{D1530EFA-059C-433D-815D-DEAA983B776D}"/>
          </ac:grpSpMkLst>
        </pc:grpChg>
        <pc:grpChg chg="add mod">
          <ac:chgData name="Sarmad Raza" userId="8411c794f3141e47" providerId="LiveId" clId="{6EF6CD9C-F666-4679-A691-D6855089DCE6}" dt="2021-11-01T09:38:21.399" v="516" actId="1076"/>
          <ac:grpSpMkLst>
            <pc:docMk/>
            <pc:sldMk cId="4155691519" sldId="2076137414"/>
            <ac:grpSpMk id="60" creationId="{C14F09AD-AFA5-4F89-B012-A1D1EB04421D}"/>
          </ac:grpSpMkLst>
        </pc:grpChg>
        <pc:grpChg chg="add mod">
          <ac:chgData name="Sarmad Raza" userId="8411c794f3141e47" providerId="LiveId" clId="{6EF6CD9C-F666-4679-A691-D6855089DCE6}" dt="2021-11-01T09:38:21.399" v="516" actId="1076"/>
          <ac:grpSpMkLst>
            <pc:docMk/>
            <pc:sldMk cId="4155691519" sldId="2076137414"/>
            <ac:grpSpMk id="61" creationId="{BC5D2E87-3741-4823-9F8E-43BFF3851D44}"/>
          </ac:grpSpMkLst>
        </pc:grpChg>
        <pc:grpChg chg="add mod">
          <ac:chgData name="Sarmad Raza" userId="8411c794f3141e47" providerId="LiveId" clId="{6EF6CD9C-F666-4679-A691-D6855089DCE6}" dt="2021-11-01T09:38:21.399" v="516" actId="1076"/>
          <ac:grpSpMkLst>
            <pc:docMk/>
            <pc:sldMk cId="4155691519" sldId="2076137414"/>
            <ac:grpSpMk id="62" creationId="{186DFD80-E08C-4FC0-ABBD-CD5569DE96B9}"/>
          </ac:grpSpMkLst>
        </pc:grpChg>
        <pc:grpChg chg="add mod">
          <ac:chgData name="Sarmad Raza" userId="8411c794f3141e47" providerId="LiveId" clId="{6EF6CD9C-F666-4679-A691-D6855089DCE6}" dt="2021-11-01T09:38:21.399" v="516" actId="1076"/>
          <ac:grpSpMkLst>
            <pc:docMk/>
            <pc:sldMk cId="4155691519" sldId="2076137414"/>
            <ac:grpSpMk id="63" creationId="{2FAD0B9F-04D5-4393-80BE-10E209C44D97}"/>
          </ac:grpSpMkLst>
        </pc:grpChg>
        <pc:grpChg chg="add mod">
          <ac:chgData name="Sarmad Raza" userId="8411c794f3141e47" providerId="LiveId" clId="{6EF6CD9C-F666-4679-A691-D6855089DCE6}" dt="2021-11-01T09:38:21.399" v="516" actId="1076"/>
          <ac:grpSpMkLst>
            <pc:docMk/>
            <pc:sldMk cId="4155691519" sldId="2076137414"/>
            <ac:grpSpMk id="64" creationId="{EED02229-B1CD-44BD-A7F0-93CB587B50FB}"/>
          </ac:grpSpMkLst>
        </pc:grpChg>
        <pc:grpChg chg="add mod">
          <ac:chgData name="Sarmad Raza" userId="8411c794f3141e47" providerId="LiveId" clId="{6EF6CD9C-F666-4679-A691-D6855089DCE6}" dt="2021-11-01T09:38:21.399" v="516" actId="1076"/>
          <ac:grpSpMkLst>
            <pc:docMk/>
            <pc:sldMk cId="4155691519" sldId="2076137414"/>
            <ac:grpSpMk id="65" creationId="{9C9464FF-CD22-400C-B887-87A1122E0072}"/>
          </ac:grpSpMkLst>
        </pc:grpChg>
        <pc:grpChg chg="add mod">
          <ac:chgData name="Sarmad Raza" userId="8411c794f3141e47" providerId="LiveId" clId="{6EF6CD9C-F666-4679-A691-D6855089DCE6}" dt="2021-11-01T09:38:21.399" v="516" actId="1076"/>
          <ac:grpSpMkLst>
            <pc:docMk/>
            <pc:sldMk cId="4155691519" sldId="2076137414"/>
            <ac:grpSpMk id="69" creationId="{5B69EE65-55A5-42C9-B3A2-38EB71C36DEB}"/>
          </ac:grpSpMkLst>
        </pc:grpChg>
        <pc:grpChg chg="add mod">
          <ac:chgData name="Sarmad Raza" userId="8411c794f3141e47" providerId="LiveId" clId="{6EF6CD9C-F666-4679-A691-D6855089DCE6}" dt="2021-11-01T09:38:21.399" v="516" actId="1076"/>
          <ac:grpSpMkLst>
            <pc:docMk/>
            <pc:sldMk cId="4155691519" sldId="2076137414"/>
            <ac:grpSpMk id="70" creationId="{B3B8752B-1404-4900-8B04-E3210E7B745B}"/>
          </ac:grpSpMkLst>
        </pc:grpChg>
        <pc:grpChg chg="add mod">
          <ac:chgData name="Sarmad Raza" userId="8411c794f3141e47" providerId="LiveId" clId="{6EF6CD9C-F666-4679-A691-D6855089DCE6}" dt="2021-11-01T09:38:21.399" v="516" actId="1076"/>
          <ac:grpSpMkLst>
            <pc:docMk/>
            <pc:sldMk cId="4155691519" sldId="2076137414"/>
            <ac:grpSpMk id="71" creationId="{8A1E92E7-E2B1-4FE2-8DFC-6CCC73BA7018}"/>
          </ac:grpSpMkLst>
        </pc:grpChg>
        <pc:grpChg chg="add mod">
          <ac:chgData name="Sarmad Raza" userId="8411c794f3141e47" providerId="LiveId" clId="{6EF6CD9C-F666-4679-A691-D6855089DCE6}" dt="2021-11-01T09:38:21.399" v="516" actId="1076"/>
          <ac:grpSpMkLst>
            <pc:docMk/>
            <pc:sldMk cId="4155691519" sldId="2076137414"/>
            <ac:grpSpMk id="72" creationId="{5850340F-2800-48EE-AE27-B3E9858CBEF2}"/>
          </ac:grpSpMkLst>
        </pc:grpChg>
        <pc:grpChg chg="del">
          <ac:chgData name="Sarmad Raza" userId="8411c794f3141e47" providerId="LiveId" clId="{6EF6CD9C-F666-4679-A691-D6855089DCE6}" dt="2021-11-01T09:37:33.637" v="512" actId="478"/>
          <ac:grpSpMkLst>
            <pc:docMk/>
            <pc:sldMk cId="4155691519" sldId="2076137414"/>
            <ac:grpSpMk id="76" creationId="{52293B28-47BD-4724-A682-27E5156F8C9C}"/>
          </ac:grpSpMkLst>
        </pc:grpChg>
        <pc:grpChg chg="del">
          <ac:chgData name="Sarmad Raza" userId="8411c794f3141e47" providerId="LiveId" clId="{6EF6CD9C-F666-4679-A691-D6855089DCE6}" dt="2021-11-01T09:37:33.637" v="512" actId="478"/>
          <ac:grpSpMkLst>
            <pc:docMk/>
            <pc:sldMk cId="4155691519" sldId="2076137414"/>
            <ac:grpSpMk id="77" creationId="{22D01A0F-EDDB-4C10-AD1A-32D5BD5D330B}"/>
          </ac:grpSpMkLst>
        </pc:grpChg>
        <pc:grpChg chg="del">
          <ac:chgData name="Sarmad Raza" userId="8411c794f3141e47" providerId="LiveId" clId="{6EF6CD9C-F666-4679-A691-D6855089DCE6}" dt="2021-11-01T09:37:33.637" v="512" actId="478"/>
          <ac:grpSpMkLst>
            <pc:docMk/>
            <pc:sldMk cId="4155691519" sldId="2076137414"/>
            <ac:grpSpMk id="78" creationId="{694DB7EF-FD5A-48EC-817E-16DECCEE0628}"/>
          </ac:grpSpMkLst>
        </pc:grpChg>
        <pc:grpChg chg="del">
          <ac:chgData name="Sarmad Raza" userId="8411c794f3141e47" providerId="LiveId" clId="{6EF6CD9C-F666-4679-A691-D6855089DCE6}" dt="2021-11-01T09:37:33.637" v="512" actId="478"/>
          <ac:grpSpMkLst>
            <pc:docMk/>
            <pc:sldMk cId="4155691519" sldId="2076137414"/>
            <ac:grpSpMk id="85" creationId="{8DC55D9E-A724-4F97-B43E-BEF09D2621F5}"/>
          </ac:grpSpMkLst>
        </pc:grpChg>
        <pc:grpChg chg="del">
          <ac:chgData name="Sarmad Raza" userId="8411c794f3141e47" providerId="LiveId" clId="{6EF6CD9C-F666-4679-A691-D6855089DCE6}" dt="2021-11-01T09:37:33.637" v="512" actId="478"/>
          <ac:grpSpMkLst>
            <pc:docMk/>
            <pc:sldMk cId="4155691519" sldId="2076137414"/>
            <ac:grpSpMk id="86" creationId="{3BFBEBC2-9C0B-476B-8AD7-97374CA82589}"/>
          </ac:grpSpMkLst>
        </pc:grpChg>
        <pc:grpChg chg="add mod">
          <ac:chgData name="Sarmad Raza" userId="8411c794f3141e47" providerId="LiveId" clId="{6EF6CD9C-F666-4679-A691-D6855089DCE6}" dt="2021-11-01T09:38:21.399" v="516" actId="1076"/>
          <ac:grpSpMkLst>
            <pc:docMk/>
            <pc:sldMk cId="4155691519" sldId="2076137414"/>
            <ac:grpSpMk id="106" creationId="{1198EB1C-E503-43B0-A671-56123C87D09E}"/>
          </ac:grpSpMkLst>
        </pc:grpChg>
        <pc:grpChg chg="add mod">
          <ac:chgData name="Sarmad Raza" userId="8411c794f3141e47" providerId="LiveId" clId="{6EF6CD9C-F666-4679-A691-D6855089DCE6}" dt="2021-11-01T09:38:21.399" v="516" actId="1076"/>
          <ac:grpSpMkLst>
            <pc:docMk/>
            <pc:sldMk cId="4155691519" sldId="2076137414"/>
            <ac:grpSpMk id="107" creationId="{F9A1C29C-64CB-4C3E-BF65-90A0E11E1468}"/>
          </ac:grpSpMkLst>
        </pc:grpChg>
        <pc:grpChg chg="add mod">
          <ac:chgData name="Sarmad Raza" userId="8411c794f3141e47" providerId="LiveId" clId="{6EF6CD9C-F666-4679-A691-D6855089DCE6}" dt="2021-11-01T09:38:21.399" v="516" actId="1076"/>
          <ac:grpSpMkLst>
            <pc:docMk/>
            <pc:sldMk cId="4155691519" sldId="2076137414"/>
            <ac:grpSpMk id="108" creationId="{A030B690-BA55-4FBC-A2B9-DB5D5589D147}"/>
          </ac:grpSpMkLst>
        </pc:grpChg>
        <pc:grpChg chg="add mod">
          <ac:chgData name="Sarmad Raza" userId="8411c794f3141e47" providerId="LiveId" clId="{6EF6CD9C-F666-4679-A691-D6855089DCE6}" dt="2021-11-01T09:38:21.399" v="516" actId="1076"/>
          <ac:grpSpMkLst>
            <pc:docMk/>
            <pc:sldMk cId="4155691519" sldId="2076137414"/>
            <ac:grpSpMk id="109" creationId="{61178E4B-707F-4F4B-88DD-F1460C1977CD}"/>
          </ac:grpSpMkLst>
        </pc:grpChg>
        <pc:grpChg chg="add mod">
          <ac:chgData name="Sarmad Raza" userId="8411c794f3141e47" providerId="LiveId" clId="{6EF6CD9C-F666-4679-A691-D6855089DCE6}" dt="2021-11-01T09:38:21.399" v="516" actId="1076"/>
          <ac:grpSpMkLst>
            <pc:docMk/>
            <pc:sldMk cId="4155691519" sldId="2076137414"/>
            <ac:grpSpMk id="110" creationId="{635D52EE-4EE4-41F1-9717-9CE580A49546}"/>
          </ac:grpSpMkLst>
        </pc:grpChg>
        <pc:grpChg chg="add mod">
          <ac:chgData name="Sarmad Raza" userId="8411c794f3141e47" providerId="LiveId" clId="{6EF6CD9C-F666-4679-A691-D6855089DCE6}" dt="2021-11-01T09:38:21.399" v="516" actId="1076"/>
          <ac:grpSpMkLst>
            <pc:docMk/>
            <pc:sldMk cId="4155691519" sldId="2076137414"/>
            <ac:grpSpMk id="111" creationId="{F338C1D6-486A-488E-8931-67ABBF17C35A}"/>
          </ac:grpSpMkLst>
        </pc:grpChg>
        <pc:grpChg chg="add mod">
          <ac:chgData name="Sarmad Raza" userId="8411c794f3141e47" providerId="LiveId" clId="{6EF6CD9C-F666-4679-A691-D6855089DCE6}" dt="2021-11-01T09:38:21.399" v="516" actId="1076"/>
          <ac:grpSpMkLst>
            <pc:docMk/>
            <pc:sldMk cId="4155691519" sldId="2076137414"/>
            <ac:grpSpMk id="112" creationId="{BE9DC1B5-CE19-41D2-BA0E-A8B3AFBCE518}"/>
          </ac:grpSpMkLst>
        </pc:grpChg>
        <pc:grpChg chg="add mod">
          <ac:chgData name="Sarmad Raza" userId="8411c794f3141e47" providerId="LiveId" clId="{6EF6CD9C-F666-4679-A691-D6855089DCE6}" dt="2021-11-01T09:38:21.399" v="516" actId="1076"/>
          <ac:grpSpMkLst>
            <pc:docMk/>
            <pc:sldMk cId="4155691519" sldId="2076137414"/>
            <ac:grpSpMk id="113" creationId="{DB6D686B-06FD-4C48-A55D-D6B3D4EA92B9}"/>
          </ac:grpSpMkLst>
        </pc:grpChg>
        <pc:grpChg chg="add mod">
          <ac:chgData name="Sarmad Raza" userId="8411c794f3141e47" providerId="LiveId" clId="{6EF6CD9C-F666-4679-A691-D6855089DCE6}" dt="2021-11-01T09:38:21.399" v="516" actId="1076"/>
          <ac:grpSpMkLst>
            <pc:docMk/>
            <pc:sldMk cId="4155691519" sldId="2076137414"/>
            <ac:grpSpMk id="114" creationId="{D33F034B-9585-48DA-8251-DFCB745EEF8C}"/>
          </ac:grpSpMkLst>
        </pc:grpChg>
        <pc:grpChg chg="add mod">
          <ac:chgData name="Sarmad Raza" userId="8411c794f3141e47" providerId="LiveId" clId="{6EF6CD9C-F666-4679-A691-D6855089DCE6}" dt="2021-11-01T09:38:21.399" v="516" actId="1076"/>
          <ac:grpSpMkLst>
            <pc:docMk/>
            <pc:sldMk cId="4155691519" sldId="2076137414"/>
            <ac:grpSpMk id="115" creationId="{8FF3707A-A1A3-4232-9ACD-D10A03921523}"/>
          </ac:grpSpMkLst>
        </pc:grpChg>
        <pc:grpChg chg="add mod">
          <ac:chgData name="Sarmad Raza" userId="8411c794f3141e47" providerId="LiveId" clId="{6EF6CD9C-F666-4679-A691-D6855089DCE6}" dt="2021-11-01T09:38:21.399" v="516" actId="1076"/>
          <ac:grpSpMkLst>
            <pc:docMk/>
            <pc:sldMk cId="4155691519" sldId="2076137414"/>
            <ac:grpSpMk id="116" creationId="{63EB8193-A370-4184-879B-5802F8B4FAEA}"/>
          </ac:grpSpMkLst>
        </pc:grpChg>
        <pc:grpChg chg="add mod">
          <ac:chgData name="Sarmad Raza" userId="8411c794f3141e47" providerId="LiveId" clId="{6EF6CD9C-F666-4679-A691-D6855089DCE6}" dt="2021-11-01T09:38:21.399" v="516" actId="1076"/>
          <ac:grpSpMkLst>
            <pc:docMk/>
            <pc:sldMk cId="4155691519" sldId="2076137414"/>
            <ac:grpSpMk id="117" creationId="{E2149B36-216C-4C4A-9A87-908A1D559976}"/>
          </ac:grpSpMkLst>
        </pc:grpChg>
        <pc:grpChg chg="add mod">
          <ac:chgData name="Sarmad Raza" userId="8411c794f3141e47" providerId="LiveId" clId="{6EF6CD9C-F666-4679-A691-D6855089DCE6}" dt="2021-11-01T09:38:21.399" v="516" actId="1076"/>
          <ac:grpSpMkLst>
            <pc:docMk/>
            <pc:sldMk cId="4155691519" sldId="2076137414"/>
            <ac:grpSpMk id="119" creationId="{8814634A-C75B-48F3-A31C-3F79CC8ACBED}"/>
          </ac:grpSpMkLst>
        </pc:grpChg>
        <pc:grpChg chg="add mod">
          <ac:chgData name="Sarmad Raza" userId="8411c794f3141e47" providerId="LiveId" clId="{6EF6CD9C-F666-4679-A691-D6855089DCE6}" dt="2021-11-01T09:38:21.399" v="516" actId="1076"/>
          <ac:grpSpMkLst>
            <pc:docMk/>
            <pc:sldMk cId="4155691519" sldId="2076137414"/>
            <ac:grpSpMk id="120" creationId="{34454784-2E00-4A23-82D6-277278439E55}"/>
          </ac:grpSpMkLst>
        </pc:grpChg>
        <pc:grpChg chg="add mod">
          <ac:chgData name="Sarmad Raza" userId="8411c794f3141e47" providerId="LiveId" clId="{6EF6CD9C-F666-4679-A691-D6855089DCE6}" dt="2021-11-01T09:38:21.399" v="516" actId="1076"/>
          <ac:grpSpMkLst>
            <pc:docMk/>
            <pc:sldMk cId="4155691519" sldId="2076137414"/>
            <ac:grpSpMk id="122" creationId="{7D32F520-1BA4-45F8-B456-2D93D5B4CEF4}"/>
          </ac:grpSpMkLst>
        </pc:grpChg>
        <pc:grpChg chg="add mod">
          <ac:chgData name="Sarmad Raza" userId="8411c794f3141e47" providerId="LiveId" clId="{6EF6CD9C-F666-4679-A691-D6855089DCE6}" dt="2021-11-01T09:38:21.399" v="516" actId="1076"/>
          <ac:grpSpMkLst>
            <pc:docMk/>
            <pc:sldMk cId="4155691519" sldId="2076137414"/>
            <ac:grpSpMk id="127" creationId="{9A32C965-3052-449E-9170-24A48495FFC9}"/>
          </ac:grpSpMkLst>
        </pc:grpChg>
        <pc:picChg chg="add mod">
          <ac:chgData name="Sarmad Raza" userId="8411c794f3141e47" providerId="LiveId" clId="{6EF6CD9C-F666-4679-A691-D6855089DCE6}" dt="2021-11-01T09:38:21.399" v="516" actId="1076"/>
          <ac:picMkLst>
            <pc:docMk/>
            <pc:sldMk cId="4155691519" sldId="2076137414"/>
            <ac:picMk id="66" creationId="{530FFF8C-A606-4A09-AEC2-6FBAD06472B0}"/>
          </ac:picMkLst>
        </pc:picChg>
        <pc:cxnChg chg="del">
          <ac:chgData name="Sarmad Raza" userId="8411c794f3141e47" providerId="LiveId" clId="{6EF6CD9C-F666-4679-A691-D6855089DCE6}" dt="2021-11-01T09:37:33.637" v="512" actId="478"/>
          <ac:cxnSpMkLst>
            <pc:docMk/>
            <pc:sldMk cId="4155691519" sldId="2076137414"/>
            <ac:cxnSpMk id="79" creationId="{47EBA67D-F0E1-40D4-9D45-F27DB9C3FA99}"/>
          </ac:cxnSpMkLst>
        </pc:cxnChg>
        <pc:cxnChg chg="del">
          <ac:chgData name="Sarmad Raza" userId="8411c794f3141e47" providerId="LiveId" clId="{6EF6CD9C-F666-4679-A691-D6855089DCE6}" dt="2021-11-01T09:37:33.637" v="512" actId="478"/>
          <ac:cxnSpMkLst>
            <pc:docMk/>
            <pc:sldMk cId="4155691519" sldId="2076137414"/>
            <ac:cxnSpMk id="80" creationId="{11E99ABB-5A58-484B-9CB0-EC10D9326C33}"/>
          </ac:cxnSpMkLst>
        </pc:cxnChg>
        <pc:cxnChg chg="del">
          <ac:chgData name="Sarmad Raza" userId="8411c794f3141e47" providerId="LiveId" clId="{6EF6CD9C-F666-4679-A691-D6855089DCE6}" dt="2021-11-01T09:37:33.637" v="512" actId="478"/>
          <ac:cxnSpMkLst>
            <pc:docMk/>
            <pc:sldMk cId="4155691519" sldId="2076137414"/>
            <ac:cxnSpMk id="81" creationId="{384D2B96-769D-44C5-B86F-DFA8A6294282}"/>
          </ac:cxnSpMkLst>
        </pc:cxnChg>
      </pc:sldChg>
      <pc:sldChg chg="addSp delSp modSp new mod">
        <pc:chgData name="Sarmad Raza" userId="8411c794f3141e47" providerId="LiveId" clId="{6EF6CD9C-F666-4679-A691-D6855089DCE6}" dt="2021-11-01T10:16:13.095" v="1099" actId="108"/>
        <pc:sldMkLst>
          <pc:docMk/>
          <pc:sldMk cId="1195286074" sldId="2076137415"/>
        </pc:sldMkLst>
        <pc:spChg chg="mod">
          <ac:chgData name="Sarmad Raza" userId="8411c794f3141e47" providerId="LiveId" clId="{6EF6CD9C-F666-4679-A691-D6855089DCE6}" dt="2021-11-01T10:16:13.095" v="1099" actId="108"/>
          <ac:spMkLst>
            <pc:docMk/>
            <pc:sldMk cId="1195286074" sldId="2076137415"/>
            <ac:spMk id="2" creationId="{004E08E7-52AA-450E-9E9A-E9A246702749}"/>
          </ac:spMkLst>
        </pc:spChg>
        <pc:spChg chg="add mod">
          <ac:chgData name="Sarmad Raza" userId="8411c794f3141e47" providerId="LiveId" clId="{6EF6CD9C-F666-4679-A691-D6855089DCE6}" dt="2021-11-01T09:51:07.738" v="757" actId="14100"/>
          <ac:spMkLst>
            <pc:docMk/>
            <pc:sldMk cId="1195286074" sldId="2076137415"/>
            <ac:spMk id="3" creationId="{B80D24D3-2451-4141-A009-F1117FB6227A}"/>
          </ac:spMkLst>
        </pc:spChg>
        <pc:spChg chg="add mod">
          <ac:chgData name="Sarmad Raza" userId="8411c794f3141e47" providerId="LiveId" clId="{6EF6CD9C-F666-4679-A691-D6855089DCE6}" dt="2021-11-01T09:46:15.764" v="718" actId="571"/>
          <ac:spMkLst>
            <pc:docMk/>
            <pc:sldMk cId="1195286074" sldId="2076137415"/>
            <ac:spMk id="4" creationId="{C1C8E94F-D96F-4130-A460-108B3CBE793E}"/>
          </ac:spMkLst>
        </pc:spChg>
        <pc:spChg chg="add del mod">
          <ac:chgData name="Sarmad Raza" userId="8411c794f3141e47" providerId="LiveId" clId="{6EF6CD9C-F666-4679-A691-D6855089DCE6}" dt="2021-11-01T09:51:12.253" v="758" actId="21"/>
          <ac:spMkLst>
            <pc:docMk/>
            <pc:sldMk cId="1195286074" sldId="2076137415"/>
            <ac:spMk id="5" creationId="{ABFFD402-CEAF-4CC7-AD16-0CA5098AFE51}"/>
          </ac:spMkLst>
        </pc:spChg>
        <pc:spChg chg="add del mod">
          <ac:chgData name="Sarmad Raza" userId="8411c794f3141e47" providerId="LiveId" clId="{6EF6CD9C-F666-4679-A691-D6855089DCE6}" dt="2021-11-01T09:51:13.880" v="759" actId="21"/>
          <ac:spMkLst>
            <pc:docMk/>
            <pc:sldMk cId="1195286074" sldId="2076137415"/>
            <ac:spMk id="6" creationId="{9948AEE9-83A4-4F02-82DD-D376967661F8}"/>
          </ac:spMkLst>
        </pc:spChg>
        <pc:spChg chg="add mod">
          <ac:chgData name="Sarmad Raza" userId="8411c794f3141e47" providerId="LiveId" clId="{6EF6CD9C-F666-4679-A691-D6855089DCE6}" dt="2021-11-01T09:50:58.771" v="755" actId="14100"/>
          <ac:spMkLst>
            <pc:docMk/>
            <pc:sldMk cId="1195286074" sldId="2076137415"/>
            <ac:spMk id="7" creationId="{75F9920C-198B-4A5A-B8FE-7442E1AB09ED}"/>
          </ac:spMkLst>
        </pc:spChg>
        <pc:spChg chg="add del mod">
          <ac:chgData name="Sarmad Raza" userId="8411c794f3141e47" providerId="LiveId" clId="{6EF6CD9C-F666-4679-A691-D6855089DCE6}" dt="2021-11-01T09:50:11.356" v="750"/>
          <ac:spMkLst>
            <pc:docMk/>
            <pc:sldMk cId="1195286074" sldId="2076137415"/>
            <ac:spMk id="8" creationId="{FACEFE77-F615-4C58-9ACB-663970035229}"/>
          </ac:spMkLst>
        </pc:spChg>
        <pc:spChg chg="add mod">
          <ac:chgData name="Sarmad Raza" userId="8411c794f3141e47" providerId="LiveId" clId="{6EF6CD9C-F666-4679-A691-D6855089DCE6}" dt="2021-11-01T09:50:47.074" v="754" actId="948"/>
          <ac:spMkLst>
            <pc:docMk/>
            <pc:sldMk cId="1195286074" sldId="2076137415"/>
            <ac:spMk id="9" creationId="{83830359-89C7-42F7-BE58-2A3AD9F0BA5A}"/>
          </ac:spMkLst>
        </pc:spChg>
        <pc:spChg chg="add mod">
          <ac:chgData name="Sarmad Raza" userId="8411c794f3141e47" providerId="LiveId" clId="{6EF6CD9C-F666-4679-A691-D6855089DCE6}" dt="2021-11-01T10:01:12.673" v="781" actId="20577"/>
          <ac:spMkLst>
            <pc:docMk/>
            <pc:sldMk cId="1195286074" sldId="2076137415"/>
            <ac:spMk id="10" creationId="{189AA044-1E59-4A63-BCCF-BCF8BC98B5DD}"/>
          </ac:spMkLst>
        </pc:spChg>
        <pc:spChg chg="add mod">
          <ac:chgData name="Sarmad Raza" userId="8411c794f3141e47" providerId="LiveId" clId="{6EF6CD9C-F666-4679-A691-D6855089DCE6}" dt="2021-11-01T09:51:24.788" v="760" actId="571"/>
          <ac:spMkLst>
            <pc:docMk/>
            <pc:sldMk cId="1195286074" sldId="2076137415"/>
            <ac:spMk id="11" creationId="{BF81EC29-85D2-4166-B26B-9E9A6B9D8D6D}"/>
          </ac:spMkLst>
        </pc:spChg>
        <pc:spChg chg="add mod">
          <ac:chgData name="Sarmad Raza" userId="8411c794f3141e47" providerId="LiveId" clId="{6EF6CD9C-F666-4679-A691-D6855089DCE6}" dt="2021-11-01T10:01:30.962" v="786" actId="20577"/>
          <ac:spMkLst>
            <pc:docMk/>
            <pc:sldMk cId="1195286074" sldId="2076137415"/>
            <ac:spMk id="12" creationId="{251CC43F-7014-496A-B2C1-4FD44F9436BF}"/>
          </ac:spMkLst>
        </pc:spChg>
        <pc:spChg chg="add mod">
          <ac:chgData name="Sarmad Raza" userId="8411c794f3141e47" providerId="LiveId" clId="{6EF6CD9C-F666-4679-A691-D6855089DCE6}" dt="2021-11-01T10:01:52.177" v="808" actId="20577"/>
          <ac:spMkLst>
            <pc:docMk/>
            <pc:sldMk cId="1195286074" sldId="2076137415"/>
            <ac:spMk id="13" creationId="{64F70319-1A15-4830-BDE1-EECFFCD2EDF9}"/>
          </ac:spMkLst>
        </pc:spChg>
        <pc:spChg chg="add mod">
          <ac:chgData name="Sarmad Raza" userId="8411c794f3141e47" providerId="LiveId" clId="{6EF6CD9C-F666-4679-A691-D6855089DCE6}" dt="2021-11-01T09:51:28.019" v="761" actId="571"/>
          <ac:spMkLst>
            <pc:docMk/>
            <pc:sldMk cId="1195286074" sldId="2076137415"/>
            <ac:spMk id="14" creationId="{F4CDF7BD-6B86-4D9B-B840-A8A8D3ADEA82}"/>
          </ac:spMkLst>
        </pc:spChg>
        <pc:spChg chg="add mod">
          <ac:chgData name="Sarmad Raza" userId="8411c794f3141e47" providerId="LiveId" clId="{6EF6CD9C-F666-4679-A691-D6855089DCE6}" dt="2021-11-01T10:02:03.800" v="809"/>
          <ac:spMkLst>
            <pc:docMk/>
            <pc:sldMk cId="1195286074" sldId="2076137415"/>
            <ac:spMk id="15" creationId="{8C9A89DA-C02A-4B34-B5CE-5182FC3E95ED}"/>
          </ac:spMkLst>
        </pc:spChg>
      </pc:sldChg>
      <pc:sldChg chg="add del">
        <pc:chgData name="Sarmad Raza" userId="8411c794f3141e47" providerId="LiveId" clId="{6EF6CD9C-F666-4679-A691-D6855089DCE6}" dt="2021-11-01T09:40:29.309" v="525" actId="2696"/>
        <pc:sldMkLst>
          <pc:docMk/>
          <pc:sldMk cId="3787947652" sldId="2076137415"/>
        </pc:sldMkLst>
      </pc:sldChg>
      <pc:sldChg chg="modSp add mod ord">
        <pc:chgData name="Sarmad Raza" userId="8411c794f3141e47" providerId="LiveId" clId="{6EF6CD9C-F666-4679-A691-D6855089DCE6}" dt="2021-11-01T10:20:02.503" v="1120" actId="108"/>
        <pc:sldMkLst>
          <pc:docMk/>
          <pc:sldMk cId="392337089" sldId="2076137416"/>
        </pc:sldMkLst>
        <pc:spChg chg="mod">
          <ac:chgData name="Sarmad Raza" userId="8411c794f3141e47" providerId="LiveId" clId="{6EF6CD9C-F666-4679-A691-D6855089DCE6}" dt="2021-11-01T10:16:19.233" v="1100" actId="108"/>
          <ac:spMkLst>
            <pc:docMk/>
            <pc:sldMk cId="392337089" sldId="2076137416"/>
            <ac:spMk id="2" creationId="{004E08E7-52AA-450E-9E9A-E9A246702749}"/>
          </ac:spMkLst>
        </pc:spChg>
        <pc:spChg chg="mod">
          <ac:chgData name="Sarmad Raza" userId="8411c794f3141e47" providerId="LiveId" clId="{6EF6CD9C-F666-4679-A691-D6855089DCE6}" dt="2021-11-01T10:20:02.503" v="1120" actId="108"/>
          <ac:spMkLst>
            <pc:docMk/>
            <pc:sldMk cId="392337089" sldId="2076137416"/>
            <ac:spMk id="3" creationId="{B80D24D3-2451-4141-A009-F1117FB6227A}"/>
          </ac:spMkLst>
        </pc:spChg>
        <pc:spChg chg="mod">
          <ac:chgData name="Sarmad Raza" userId="8411c794f3141e47" providerId="LiveId" clId="{6EF6CD9C-F666-4679-A691-D6855089DCE6}" dt="2021-11-01T10:17:13.420" v="1104" actId="108"/>
          <ac:spMkLst>
            <pc:docMk/>
            <pc:sldMk cId="392337089" sldId="2076137416"/>
            <ac:spMk id="10" creationId="{189AA044-1E59-4A63-BCCF-BCF8BC98B5DD}"/>
          </ac:spMkLst>
        </pc:spChg>
        <pc:spChg chg="mod">
          <ac:chgData name="Sarmad Raza" userId="8411c794f3141e47" providerId="LiveId" clId="{6EF6CD9C-F666-4679-A691-D6855089DCE6}" dt="2021-11-01T10:18:55.816" v="1105" actId="108"/>
          <ac:spMkLst>
            <pc:docMk/>
            <pc:sldMk cId="392337089" sldId="2076137416"/>
            <ac:spMk id="13" creationId="{64F70319-1A15-4830-BDE1-EECFFCD2EDF9}"/>
          </ac:spMkLst>
        </pc:spChg>
      </pc:sldChg>
      <pc:sldChg chg="addSp modSp add mod ord">
        <pc:chgData name="Sarmad Raza" userId="8411c794f3141e47" providerId="LiveId" clId="{6EF6CD9C-F666-4679-A691-D6855089DCE6}" dt="2021-11-01T10:16:31.018" v="1101" actId="108"/>
        <pc:sldMkLst>
          <pc:docMk/>
          <pc:sldMk cId="4157870699" sldId="2076137417"/>
        </pc:sldMkLst>
        <pc:spChg chg="mod">
          <ac:chgData name="Sarmad Raza" userId="8411c794f3141e47" providerId="LiveId" clId="{6EF6CD9C-F666-4679-A691-D6855089DCE6}" dt="2021-11-01T10:16:31.018" v="1101" actId="108"/>
          <ac:spMkLst>
            <pc:docMk/>
            <pc:sldMk cId="4157870699" sldId="2076137417"/>
            <ac:spMk id="2" creationId="{004E08E7-52AA-450E-9E9A-E9A246702749}"/>
          </ac:spMkLst>
        </pc:spChg>
        <pc:spChg chg="mod">
          <ac:chgData name="Sarmad Raza" userId="8411c794f3141e47" providerId="LiveId" clId="{6EF6CD9C-F666-4679-A691-D6855089DCE6}" dt="2021-11-01T10:10:59.360" v="918" actId="313"/>
          <ac:spMkLst>
            <pc:docMk/>
            <pc:sldMk cId="4157870699" sldId="2076137417"/>
            <ac:spMk id="3" creationId="{B80D24D3-2451-4141-A009-F1117FB6227A}"/>
          </ac:spMkLst>
        </pc:spChg>
        <pc:spChg chg="mod">
          <ac:chgData name="Sarmad Raza" userId="8411c794f3141e47" providerId="LiveId" clId="{6EF6CD9C-F666-4679-A691-D6855089DCE6}" dt="2021-11-01T10:11:11.718" v="937" actId="20577"/>
          <ac:spMkLst>
            <pc:docMk/>
            <pc:sldMk cId="4157870699" sldId="2076137417"/>
            <ac:spMk id="10" creationId="{189AA044-1E59-4A63-BCCF-BCF8BC98B5DD}"/>
          </ac:spMkLst>
        </pc:spChg>
        <pc:spChg chg="mod">
          <ac:chgData name="Sarmad Raza" userId="8411c794f3141e47" providerId="LiveId" clId="{6EF6CD9C-F666-4679-A691-D6855089DCE6}" dt="2021-11-01T10:11:26.328" v="961" actId="20577"/>
          <ac:spMkLst>
            <pc:docMk/>
            <pc:sldMk cId="4157870699" sldId="2076137417"/>
            <ac:spMk id="13" creationId="{64F70319-1A15-4830-BDE1-EECFFCD2EDF9}"/>
          </ac:spMkLst>
        </pc:spChg>
        <pc:spChg chg="mod">
          <ac:chgData name="Sarmad Raza" userId="8411c794f3141e47" providerId="LiveId" clId="{6EF6CD9C-F666-4679-A691-D6855089DCE6}" dt="2021-11-01T10:11:19.079" v="938" actId="1076"/>
          <ac:spMkLst>
            <pc:docMk/>
            <pc:sldMk cId="4157870699" sldId="2076137417"/>
            <ac:spMk id="14" creationId="{F4CDF7BD-6B86-4D9B-B840-A8A8D3ADEA82}"/>
          </ac:spMkLst>
        </pc:spChg>
        <pc:spChg chg="add mod">
          <ac:chgData name="Sarmad Raza" userId="8411c794f3141e47" providerId="LiveId" clId="{6EF6CD9C-F666-4679-A691-D6855089DCE6}" dt="2021-11-01T10:10:41.437" v="873" actId="571"/>
          <ac:spMkLst>
            <pc:docMk/>
            <pc:sldMk cId="4157870699" sldId="2076137417"/>
            <ac:spMk id="16" creationId="{AEC3CA8A-E975-4734-91D3-407B449DF63E}"/>
          </ac:spMkLst>
        </pc:spChg>
      </pc:sldChg>
      <pc:sldChg chg="addSp delSp modSp add mod">
        <pc:chgData name="Sarmad Raza" userId="8411c794f3141e47" providerId="LiveId" clId="{6EF6CD9C-F666-4679-A691-D6855089DCE6}" dt="2021-11-01T10:16:42.391" v="1102" actId="108"/>
        <pc:sldMkLst>
          <pc:docMk/>
          <pc:sldMk cId="2368683198" sldId="2076137418"/>
        </pc:sldMkLst>
        <pc:spChg chg="mod">
          <ac:chgData name="Sarmad Raza" userId="8411c794f3141e47" providerId="LiveId" clId="{6EF6CD9C-F666-4679-A691-D6855089DCE6}" dt="2021-11-01T10:16:42.391" v="1102" actId="108"/>
          <ac:spMkLst>
            <pc:docMk/>
            <pc:sldMk cId="2368683198" sldId="2076137418"/>
            <ac:spMk id="2" creationId="{004E08E7-52AA-450E-9E9A-E9A246702749}"/>
          </ac:spMkLst>
        </pc:spChg>
        <pc:spChg chg="mod">
          <ac:chgData name="Sarmad Raza" userId="8411c794f3141e47" providerId="LiveId" clId="{6EF6CD9C-F666-4679-A691-D6855089DCE6}" dt="2021-11-01T10:13:16.340" v="1023" actId="20577"/>
          <ac:spMkLst>
            <pc:docMk/>
            <pc:sldMk cId="2368683198" sldId="2076137418"/>
            <ac:spMk id="3" creationId="{B80D24D3-2451-4141-A009-F1117FB6227A}"/>
          </ac:spMkLst>
        </pc:spChg>
        <pc:spChg chg="add del mod">
          <ac:chgData name="Sarmad Raza" userId="8411c794f3141e47" providerId="LiveId" clId="{6EF6CD9C-F666-4679-A691-D6855089DCE6}" dt="2021-11-01T10:13:44.568" v="1029"/>
          <ac:spMkLst>
            <pc:docMk/>
            <pc:sldMk cId="2368683198" sldId="2076137418"/>
            <ac:spMk id="5" creationId="{10722C44-E3BC-4731-B780-71FCE02EB596}"/>
          </ac:spMkLst>
        </pc:spChg>
        <pc:spChg chg="del">
          <ac:chgData name="Sarmad Raza" userId="8411c794f3141e47" providerId="LiveId" clId="{6EF6CD9C-F666-4679-A691-D6855089DCE6}" dt="2021-11-01T10:12:06.307" v="987" actId="21"/>
          <ac:spMkLst>
            <pc:docMk/>
            <pc:sldMk cId="2368683198" sldId="2076137418"/>
            <ac:spMk id="7" creationId="{75F9920C-198B-4A5A-B8FE-7442E1AB09ED}"/>
          </ac:spMkLst>
        </pc:spChg>
        <pc:spChg chg="add del mod">
          <ac:chgData name="Sarmad Raza" userId="8411c794f3141e47" providerId="LiveId" clId="{6EF6CD9C-F666-4679-A691-D6855089DCE6}" dt="2021-11-01T10:13:50.098" v="1047"/>
          <ac:spMkLst>
            <pc:docMk/>
            <pc:sldMk cId="2368683198" sldId="2076137418"/>
            <ac:spMk id="8" creationId="{D9DBF4A5-9D93-41B7-80E4-76C025F07249}"/>
          </ac:spMkLst>
        </pc:spChg>
        <pc:spChg chg="del mod">
          <ac:chgData name="Sarmad Raza" userId="8411c794f3141e47" providerId="LiveId" clId="{6EF6CD9C-F666-4679-A691-D6855089DCE6}" dt="2021-11-01T10:11:55.222" v="978" actId="21"/>
          <ac:spMkLst>
            <pc:docMk/>
            <pc:sldMk cId="2368683198" sldId="2076137418"/>
            <ac:spMk id="9" creationId="{83830359-89C7-42F7-BE58-2A3AD9F0BA5A}"/>
          </ac:spMkLst>
        </pc:spChg>
        <pc:spChg chg="add del">
          <ac:chgData name="Sarmad Raza" userId="8411c794f3141e47" providerId="LiveId" clId="{6EF6CD9C-F666-4679-A691-D6855089DCE6}" dt="2021-11-01T10:12:37.953" v="999" actId="21"/>
          <ac:spMkLst>
            <pc:docMk/>
            <pc:sldMk cId="2368683198" sldId="2076137418"/>
            <ac:spMk id="10" creationId="{189AA044-1E59-4A63-BCCF-BCF8BC98B5DD}"/>
          </ac:spMkLst>
        </pc:spChg>
        <pc:spChg chg="del">
          <ac:chgData name="Sarmad Raza" userId="8411c794f3141e47" providerId="LiveId" clId="{6EF6CD9C-F666-4679-A691-D6855089DCE6}" dt="2021-11-01T10:12:04.622" v="986" actId="21"/>
          <ac:spMkLst>
            <pc:docMk/>
            <pc:sldMk cId="2368683198" sldId="2076137418"/>
            <ac:spMk id="11" creationId="{BF81EC29-85D2-4166-B26B-9E9A6B9D8D6D}"/>
          </ac:spMkLst>
        </pc:spChg>
        <pc:spChg chg="del mod">
          <ac:chgData name="Sarmad Raza" userId="8411c794f3141e47" providerId="LiveId" clId="{6EF6CD9C-F666-4679-A691-D6855089DCE6}" dt="2021-11-01T10:12:03.166" v="983"/>
          <ac:spMkLst>
            <pc:docMk/>
            <pc:sldMk cId="2368683198" sldId="2076137418"/>
            <ac:spMk id="12" creationId="{251CC43F-7014-496A-B2C1-4FD44F9436BF}"/>
          </ac:spMkLst>
        </pc:spChg>
        <pc:spChg chg="add del">
          <ac:chgData name="Sarmad Raza" userId="8411c794f3141e47" providerId="LiveId" clId="{6EF6CD9C-F666-4679-A691-D6855089DCE6}" dt="2021-11-01T10:12:39.964" v="1000" actId="21"/>
          <ac:spMkLst>
            <pc:docMk/>
            <pc:sldMk cId="2368683198" sldId="2076137418"/>
            <ac:spMk id="13" creationId="{64F70319-1A15-4830-BDE1-EECFFCD2EDF9}"/>
          </ac:spMkLst>
        </pc:spChg>
        <pc:spChg chg="del">
          <ac:chgData name="Sarmad Raza" userId="8411c794f3141e47" providerId="LiveId" clId="{6EF6CD9C-F666-4679-A691-D6855089DCE6}" dt="2021-11-01T10:12:03.150" v="981" actId="21"/>
          <ac:spMkLst>
            <pc:docMk/>
            <pc:sldMk cId="2368683198" sldId="2076137418"/>
            <ac:spMk id="14" creationId="{F4CDF7BD-6B86-4D9B-B840-A8A8D3ADEA82}"/>
          </ac:spMkLst>
        </pc:spChg>
        <pc:spChg chg="del mod">
          <ac:chgData name="Sarmad Raza" userId="8411c794f3141e47" providerId="LiveId" clId="{6EF6CD9C-F666-4679-A691-D6855089DCE6}" dt="2021-11-01T10:12:03.166" v="985"/>
          <ac:spMkLst>
            <pc:docMk/>
            <pc:sldMk cId="2368683198" sldId="2076137418"/>
            <ac:spMk id="15" creationId="{8C9A89DA-C02A-4B34-B5CE-5182FC3E95ED}"/>
          </ac:spMkLst>
        </pc:spChg>
        <pc:spChg chg="add mod">
          <ac:chgData name="Sarmad Raza" userId="8411c794f3141e47" providerId="LiveId" clId="{6EF6CD9C-F666-4679-A691-D6855089DCE6}" dt="2021-11-01T10:13:30.615" v="1025"/>
          <ac:spMkLst>
            <pc:docMk/>
            <pc:sldMk cId="2368683198" sldId="2076137418"/>
            <ac:spMk id="16" creationId="{FF47D2BA-427A-4C48-A5CE-CB38A6C920C5}"/>
          </ac:spMkLst>
        </pc:spChg>
        <pc:spChg chg="add del mod">
          <ac:chgData name="Sarmad Raza" userId="8411c794f3141e47" providerId="LiveId" clId="{6EF6CD9C-F666-4679-A691-D6855089DCE6}" dt="2021-11-01T10:12:34.397" v="998" actId="571"/>
          <ac:spMkLst>
            <pc:docMk/>
            <pc:sldMk cId="2368683198" sldId="2076137418"/>
            <ac:spMk id="17" creationId="{4BF44456-A08C-46E5-B14B-B2EE14AEEC39}"/>
          </ac:spMkLst>
        </pc:spChg>
        <pc:spChg chg="add mod">
          <ac:chgData name="Sarmad Raza" userId="8411c794f3141e47" providerId="LiveId" clId="{6EF6CD9C-F666-4679-A691-D6855089DCE6}" dt="2021-11-01T10:12:28.999" v="993" actId="571"/>
          <ac:spMkLst>
            <pc:docMk/>
            <pc:sldMk cId="2368683198" sldId="2076137418"/>
            <ac:spMk id="18" creationId="{DCE6797A-9DF0-4CFD-9D74-266140E45C78}"/>
          </ac:spMkLst>
        </pc:spChg>
        <pc:spChg chg="add mod">
          <ac:chgData name="Sarmad Raza" userId="8411c794f3141e47" providerId="LiveId" clId="{6EF6CD9C-F666-4679-A691-D6855089DCE6}" dt="2021-11-01T10:12:28.999" v="993" actId="571"/>
          <ac:spMkLst>
            <pc:docMk/>
            <pc:sldMk cId="2368683198" sldId="2076137418"/>
            <ac:spMk id="19" creationId="{850CCE7E-9E74-4A5C-AF1B-DA8645815C4F}"/>
          </ac:spMkLst>
        </pc:spChg>
        <pc:spChg chg="add mod">
          <ac:chgData name="Sarmad Raza" userId="8411c794f3141e47" providerId="LiveId" clId="{6EF6CD9C-F666-4679-A691-D6855089DCE6}" dt="2021-11-01T10:12:28.298" v="992" actId="571"/>
          <ac:spMkLst>
            <pc:docMk/>
            <pc:sldMk cId="2368683198" sldId="2076137418"/>
            <ac:spMk id="20" creationId="{681A4EAB-E75D-4F2C-A775-4D5BACAEF9EE}"/>
          </ac:spMkLst>
        </pc:spChg>
        <pc:spChg chg="add mod">
          <ac:chgData name="Sarmad Raza" userId="8411c794f3141e47" providerId="LiveId" clId="{6EF6CD9C-F666-4679-A691-D6855089DCE6}" dt="2021-11-01T10:12:28.298" v="992" actId="571"/>
          <ac:spMkLst>
            <pc:docMk/>
            <pc:sldMk cId="2368683198" sldId="2076137418"/>
            <ac:spMk id="21" creationId="{B7479B89-4A61-4B7A-9F1C-ACD0EEA59832}"/>
          </ac:spMkLst>
        </pc:spChg>
        <pc:spChg chg="add mod">
          <ac:chgData name="Sarmad Raza" userId="8411c794f3141e47" providerId="LiveId" clId="{6EF6CD9C-F666-4679-A691-D6855089DCE6}" dt="2021-11-01T10:13:36.990" v="1027"/>
          <ac:spMkLst>
            <pc:docMk/>
            <pc:sldMk cId="2368683198" sldId="2076137418"/>
            <ac:spMk id="22" creationId="{04512EE7-ADE2-4859-956B-9CC5154F1F6D}"/>
          </ac:spMkLst>
        </pc:spChg>
        <pc:spChg chg="add mod">
          <ac:chgData name="Sarmad Raza" userId="8411c794f3141e47" providerId="LiveId" clId="{6EF6CD9C-F666-4679-A691-D6855089DCE6}" dt="2021-11-01T10:13:59.273" v="1049"/>
          <ac:spMkLst>
            <pc:docMk/>
            <pc:sldMk cId="2368683198" sldId="2076137418"/>
            <ac:spMk id="23" creationId="{3AC1DDDD-3C9B-4C1E-90C8-CE4079B38E5E}"/>
          </ac:spMkLst>
        </pc:spChg>
        <pc:spChg chg="add mod">
          <ac:chgData name="Sarmad Raza" userId="8411c794f3141e47" providerId="LiveId" clId="{6EF6CD9C-F666-4679-A691-D6855089DCE6}" dt="2021-11-01T10:14:11.332" v="1067"/>
          <ac:spMkLst>
            <pc:docMk/>
            <pc:sldMk cId="2368683198" sldId="2076137418"/>
            <ac:spMk id="24" creationId="{E38CC4A5-AC60-4784-AB23-C4EB165A8BB8}"/>
          </ac:spMkLst>
        </pc:spChg>
        <pc:spChg chg="add mod">
          <ac:chgData name="Sarmad Raza" userId="8411c794f3141e47" providerId="LiveId" clId="{6EF6CD9C-F666-4679-A691-D6855089DCE6}" dt="2021-11-01T10:14:22.367" v="1085"/>
          <ac:spMkLst>
            <pc:docMk/>
            <pc:sldMk cId="2368683198" sldId="2076137418"/>
            <ac:spMk id="25" creationId="{660AA500-3133-4190-8D5D-0893F44A3B94}"/>
          </ac:spMkLst>
        </pc:spChg>
        <pc:spChg chg="add mod">
          <ac:chgData name="Sarmad Raza" userId="8411c794f3141e47" providerId="LiveId" clId="{6EF6CD9C-F666-4679-A691-D6855089DCE6}" dt="2021-11-01T10:14:36.847" v="1088"/>
          <ac:spMkLst>
            <pc:docMk/>
            <pc:sldMk cId="2368683198" sldId="2076137418"/>
            <ac:spMk id="26" creationId="{C7F52BFB-BF36-4EE6-9576-7384D889F647}"/>
          </ac:spMkLst>
        </pc:spChg>
        <pc:spChg chg="add mod">
          <ac:chgData name="Sarmad Raza" userId="8411c794f3141e47" providerId="LiveId" clId="{6EF6CD9C-F666-4679-A691-D6855089DCE6}" dt="2021-11-01T10:14:46.482" v="1091"/>
          <ac:spMkLst>
            <pc:docMk/>
            <pc:sldMk cId="2368683198" sldId="2076137418"/>
            <ac:spMk id="27" creationId="{ED56CF44-7B21-4E1F-9426-B154D812726C}"/>
          </ac:spMkLst>
        </pc:spChg>
        <pc:spChg chg="add mod">
          <ac:chgData name="Sarmad Raza" userId="8411c794f3141e47" providerId="LiveId" clId="{6EF6CD9C-F666-4679-A691-D6855089DCE6}" dt="2021-11-01T10:14:56.534" v="1094"/>
          <ac:spMkLst>
            <pc:docMk/>
            <pc:sldMk cId="2368683198" sldId="2076137418"/>
            <ac:spMk id="28" creationId="{82E164C3-A13E-4DC2-A0CB-FB26E8696236}"/>
          </ac:spMkLst>
        </pc:spChg>
        <pc:graphicFrameChg chg="add del mod">
          <ac:chgData name="Sarmad Raza" userId="8411c794f3141e47" providerId="LiveId" clId="{6EF6CD9C-F666-4679-A691-D6855089DCE6}" dt="2021-11-01T10:13:44.568" v="1029"/>
          <ac:graphicFrameMkLst>
            <pc:docMk/>
            <pc:sldMk cId="2368683198" sldId="2076137418"/>
            <ac:graphicFrameMk id="4" creationId="{EA519736-C306-4119-9EBE-EFDC2773BB64}"/>
          </ac:graphicFrameMkLst>
        </pc:graphicFrameChg>
        <pc:graphicFrameChg chg="add del mod">
          <ac:chgData name="Sarmad Raza" userId="8411c794f3141e47" providerId="LiveId" clId="{6EF6CD9C-F666-4679-A691-D6855089DCE6}" dt="2021-11-01T10:13:50.098" v="1047"/>
          <ac:graphicFrameMkLst>
            <pc:docMk/>
            <pc:sldMk cId="2368683198" sldId="2076137418"/>
            <ac:graphicFrameMk id="6" creationId="{E2D748AD-5DBA-4F76-99DF-38B2DD8EB3CA}"/>
          </ac:graphicFrameMkLst>
        </pc:graphicFrameChg>
      </pc:sldChg>
      <pc:sldChg chg="modSp new mod">
        <pc:chgData name="Sarmad Raza" userId="8411c794f3141e47" providerId="LiveId" clId="{6EF6CD9C-F666-4679-A691-D6855089DCE6}" dt="2021-11-03T08:27:06.619" v="1126" actId="20577"/>
        <pc:sldMkLst>
          <pc:docMk/>
          <pc:sldMk cId="1750300252" sldId="2076137419"/>
        </pc:sldMkLst>
        <pc:spChg chg="mod">
          <ac:chgData name="Sarmad Raza" userId="8411c794f3141e47" providerId="LiveId" clId="{6EF6CD9C-F666-4679-A691-D6855089DCE6}" dt="2021-11-03T08:27:06.619" v="1126" actId="20577"/>
          <ac:spMkLst>
            <pc:docMk/>
            <pc:sldMk cId="1750300252" sldId="2076137419"/>
            <ac:spMk id="2" creationId="{8FD440EA-5B81-4994-AEC7-27E7637122FC}"/>
          </ac:spMkLst>
        </pc:spChg>
      </pc:sldChg>
      <pc:sldChg chg="addSp delSp modSp new mod">
        <pc:chgData name="Sarmad Raza" userId="8411c794f3141e47" providerId="LiveId" clId="{6EF6CD9C-F666-4679-A691-D6855089DCE6}" dt="2021-11-03T08:36:27.023" v="1230" actId="20577"/>
        <pc:sldMkLst>
          <pc:docMk/>
          <pc:sldMk cId="3294967684" sldId="2076137420"/>
        </pc:sldMkLst>
        <pc:spChg chg="mod">
          <ac:chgData name="Sarmad Raza" userId="8411c794f3141e47" providerId="LiveId" clId="{6EF6CD9C-F666-4679-A691-D6855089DCE6}" dt="2021-11-03T08:36:27.023" v="1230" actId="20577"/>
          <ac:spMkLst>
            <pc:docMk/>
            <pc:sldMk cId="3294967684" sldId="2076137420"/>
            <ac:spMk id="2" creationId="{5A03252A-4802-4693-BA48-2B0F772962F7}"/>
          </ac:spMkLst>
        </pc:spChg>
        <pc:spChg chg="add mod">
          <ac:chgData name="Sarmad Raza" userId="8411c794f3141e47" providerId="LiveId" clId="{6EF6CD9C-F666-4679-A691-D6855089DCE6}" dt="2021-11-03T08:35:55.257" v="1200"/>
          <ac:spMkLst>
            <pc:docMk/>
            <pc:sldMk cId="3294967684" sldId="2076137420"/>
            <ac:spMk id="3" creationId="{20363CB3-CC22-48D3-B806-5B2071335CC9}"/>
          </ac:spMkLst>
        </pc:spChg>
        <pc:picChg chg="add del mod">
          <ac:chgData name="Sarmad Raza" userId="8411c794f3141e47" providerId="LiveId" clId="{6EF6CD9C-F666-4679-A691-D6855089DCE6}" dt="2021-11-03T08:33:25.092" v="1191" actId="478"/>
          <ac:picMkLst>
            <pc:docMk/>
            <pc:sldMk cId="3294967684" sldId="2076137420"/>
            <ac:picMk id="5" creationId="{C761E92C-4ABF-4801-8802-D4CDB7632757}"/>
          </ac:picMkLst>
        </pc:picChg>
        <pc:picChg chg="add mod">
          <ac:chgData name="Sarmad Raza" userId="8411c794f3141e47" providerId="LiveId" clId="{6EF6CD9C-F666-4679-A691-D6855089DCE6}" dt="2021-11-03T08:33:40.719" v="1196" actId="1076"/>
          <ac:picMkLst>
            <pc:docMk/>
            <pc:sldMk cId="3294967684" sldId="2076137420"/>
            <ac:picMk id="1026" creationId="{E9A72BF8-459F-480C-B3BE-92A74F91C13B}"/>
          </ac:picMkLst>
        </pc:picChg>
      </pc:sldChg>
      <pc:sldChg chg="addSp delSp modSp add mod ord">
        <pc:chgData name="Sarmad Raza" userId="8411c794f3141e47" providerId="LiveId" clId="{6EF6CD9C-F666-4679-A691-D6855089DCE6}" dt="2021-11-03T08:42:52.564" v="1902" actId="120"/>
        <pc:sldMkLst>
          <pc:docMk/>
          <pc:sldMk cId="334550817" sldId="2076137421"/>
        </pc:sldMkLst>
        <pc:spChg chg="mod">
          <ac:chgData name="Sarmad Raza" userId="8411c794f3141e47" providerId="LiveId" clId="{6EF6CD9C-F666-4679-A691-D6855089DCE6}" dt="2021-11-03T08:36:36.062" v="1253" actId="20577"/>
          <ac:spMkLst>
            <pc:docMk/>
            <pc:sldMk cId="334550817" sldId="2076137421"/>
            <ac:spMk id="2" creationId="{8FD440EA-5B81-4994-AEC7-27E7637122FC}"/>
          </ac:spMkLst>
        </pc:spChg>
        <pc:spChg chg="add del mod">
          <ac:chgData name="Sarmad Raza" userId="8411c794f3141e47" providerId="LiveId" clId="{6EF6CD9C-F666-4679-A691-D6855089DCE6}" dt="2021-11-03T08:42:52.564" v="1902" actId="120"/>
          <ac:spMkLst>
            <pc:docMk/>
            <pc:sldMk cId="334550817" sldId="2076137421"/>
            <ac:spMk id="3" creationId="{2781E10D-C28E-4E70-AC2D-36A7036B9247}"/>
          </ac:spMkLst>
        </pc:spChg>
        <pc:spChg chg="add del mod">
          <ac:chgData name="Sarmad Raza" userId="8411c794f3141e47" providerId="LiveId" clId="{6EF6CD9C-F666-4679-A691-D6855089DCE6}" dt="2021-11-03T08:39:19.121" v="1379" actId="478"/>
          <ac:spMkLst>
            <pc:docMk/>
            <pc:sldMk cId="334550817" sldId="2076137421"/>
            <ac:spMk id="4" creationId="{CBD66B9B-E8F0-4659-9905-8A3116D49EC0}"/>
          </ac:spMkLst>
        </pc:spChg>
        <pc:spChg chg="add del mod">
          <ac:chgData name="Sarmad Raza" userId="8411c794f3141e47" providerId="LiveId" clId="{6EF6CD9C-F666-4679-A691-D6855089DCE6}" dt="2021-11-03T08:41:04.396" v="1610" actId="20577"/>
          <ac:spMkLst>
            <pc:docMk/>
            <pc:sldMk cId="334550817" sldId="2076137421"/>
            <ac:spMk id="5" creationId="{C1AF687D-CE4B-4B63-96BB-37D8CCD0E38E}"/>
          </ac:spMkLst>
        </pc:spChg>
        <pc:spChg chg="add del mod">
          <ac:chgData name="Sarmad Raza" userId="8411c794f3141e47" providerId="LiveId" clId="{6EF6CD9C-F666-4679-A691-D6855089DCE6}" dt="2021-11-03T08:39:20.140" v="1380" actId="478"/>
          <ac:spMkLst>
            <pc:docMk/>
            <pc:sldMk cId="334550817" sldId="2076137421"/>
            <ac:spMk id="6" creationId="{E3A7DD77-A9E4-49D7-B012-DA2924B84097}"/>
          </ac:spMkLst>
        </pc:spChg>
        <pc:spChg chg="add del mod">
          <ac:chgData name="Sarmad Raza" userId="8411c794f3141e47" providerId="LiveId" clId="{6EF6CD9C-F666-4679-A691-D6855089DCE6}" dt="2021-11-03T08:39:19.121" v="1379" actId="478"/>
          <ac:spMkLst>
            <pc:docMk/>
            <pc:sldMk cId="334550817" sldId="2076137421"/>
            <ac:spMk id="7" creationId="{D5A1E6BA-7203-4EAE-8490-B3974588E791}"/>
          </ac:spMkLst>
        </pc:spChg>
        <pc:spChg chg="add del mod">
          <ac:chgData name="Sarmad Raza" userId="8411c794f3141e47" providerId="LiveId" clId="{6EF6CD9C-F666-4679-A691-D6855089DCE6}" dt="2021-11-03T08:41:56.237" v="1737" actId="1076"/>
          <ac:spMkLst>
            <pc:docMk/>
            <pc:sldMk cId="334550817" sldId="2076137421"/>
            <ac:spMk id="8" creationId="{67E7D26B-A966-4E76-A647-2D4E62157001}"/>
          </ac:spMkLst>
        </pc:spChg>
        <pc:spChg chg="add del mod">
          <ac:chgData name="Sarmad Raza" userId="8411c794f3141e47" providerId="LiveId" clId="{6EF6CD9C-F666-4679-A691-D6855089DCE6}" dt="2021-11-03T08:39:20.140" v="1380" actId="478"/>
          <ac:spMkLst>
            <pc:docMk/>
            <pc:sldMk cId="334550817" sldId="2076137421"/>
            <ac:spMk id="9" creationId="{E51390BE-4386-47FD-95B1-C040DFC8A0D8}"/>
          </ac:spMkLst>
        </pc:spChg>
        <pc:spChg chg="add del mod">
          <ac:chgData name="Sarmad Raza" userId="8411c794f3141e47" providerId="LiveId" clId="{6EF6CD9C-F666-4679-A691-D6855089DCE6}" dt="2021-11-03T08:39:19.121" v="1379" actId="478"/>
          <ac:spMkLst>
            <pc:docMk/>
            <pc:sldMk cId="334550817" sldId="2076137421"/>
            <ac:spMk id="10" creationId="{942EC484-CAE4-42BD-9E5B-0364A6CD0D67}"/>
          </ac:spMkLst>
        </pc:spChg>
        <pc:spChg chg="add del mod">
          <ac:chgData name="Sarmad Raza" userId="8411c794f3141e47" providerId="LiveId" clId="{6EF6CD9C-F666-4679-A691-D6855089DCE6}" dt="2021-11-03T08:42:45.460" v="1901" actId="20577"/>
          <ac:spMkLst>
            <pc:docMk/>
            <pc:sldMk cId="334550817" sldId="2076137421"/>
            <ac:spMk id="11" creationId="{5D473C52-17BA-48E7-82D4-637A4FC30177}"/>
          </ac:spMkLst>
        </pc:spChg>
        <pc:picChg chg="add del mod">
          <ac:chgData name="Sarmad Raza" userId="8411c794f3141e47" providerId="LiveId" clId="{6EF6CD9C-F666-4679-A691-D6855089DCE6}" dt="2021-11-03T08:39:18.689" v="1378" actId="22"/>
          <ac:picMkLst>
            <pc:docMk/>
            <pc:sldMk cId="334550817" sldId="2076137421"/>
            <ac:picMk id="13" creationId="{2A85907D-184F-4FAC-B5F1-330E6D1F16A3}"/>
          </ac:picMkLst>
        </pc:picChg>
      </pc:sldChg>
      <pc:sldChg chg="delSp modSp add del mod">
        <pc:chgData name="Sarmad Raza" userId="8411c794f3141e47" providerId="LiveId" clId="{6EF6CD9C-F666-4679-A691-D6855089DCE6}" dt="2021-11-03T08:29:48.165" v="1166" actId="2696"/>
        <pc:sldMkLst>
          <pc:docMk/>
          <pc:sldMk cId="1885146923" sldId="2076137421"/>
        </pc:sldMkLst>
        <pc:spChg chg="del mod">
          <ac:chgData name="Sarmad Raza" userId="8411c794f3141e47" providerId="LiveId" clId="{6EF6CD9C-F666-4679-A691-D6855089DCE6}" dt="2021-11-03T08:29:34.772" v="1160" actId="21"/>
          <ac:spMkLst>
            <pc:docMk/>
            <pc:sldMk cId="1885146923" sldId="2076137421"/>
            <ac:spMk id="16" creationId="{FF47D2BA-427A-4C48-A5CE-CB38A6C920C5}"/>
          </ac:spMkLst>
        </pc:spChg>
        <pc:spChg chg="del">
          <ac:chgData name="Sarmad Raza" userId="8411c794f3141e47" providerId="LiveId" clId="{6EF6CD9C-F666-4679-A691-D6855089DCE6}" dt="2021-11-03T08:29:35.771" v="1161" actId="21"/>
          <ac:spMkLst>
            <pc:docMk/>
            <pc:sldMk cId="1885146923" sldId="2076137421"/>
            <ac:spMk id="22" creationId="{04512EE7-ADE2-4859-956B-9CC5154F1F6D}"/>
          </ac:spMkLst>
        </pc:spChg>
        <pc:spChg chg="del">
          <ac:chgData name="Sarmad Raza" userId="8411c794f3141e47" providerId="LiveId" clId="{6EF6CD9C-F666-4679-A691-D6855089DCE6}" dt="2021-11-03T08:29:37.049" v="1162" actId="21"/>
          <ac:spMkLst>
            <pc:docMk/>
            <pc:sldMk cId="1885146923" sldId="2076137421"/>
            <ac:spMk id="23" creationId="{3AC1DDDD-3C9B-4C1E-90C8-CE4079B38E5E}"/>
          </ac:spMkLst>
        </pc:spChg>
        <pc:spChg chg="del">
          <ac:chgData name="Sarmad Raza" userId="8411c794f3141e47" providerId="LiveId" clId="{6EF6CD9C-F666-4679-A691-D6855089DCE6}" dt="2021-11-03T08:29:38.105" v="1163" actId="21"/>
          <ac:spMkLst>
            <pc:docMk/>
            <pc:sldMk cId="1885146923" sldId="2076137421"/>
            <ac:spMk id="24" creationId="{E38CC4A5-AC60-4784-AB23-C4EB165A8BB8}"/>
          </ac:spMkLst>
        </pc:spChg>
        <pc:spChg chg="del">
          <ac:chgData name="Sarmad Raza" userId="8411c794f3141e47" providerId="LiveId" clId="{6EF6CD9C-F666-4679-A691-D6855089DCE6}" dt="2021-11-03T08:29:39.285" v="1164" actId="21"/>
          <ac:spMkLst>
            <pc:docMk/>
            <pc:sldMk cId="1885146923" sldId="2076137421"/>
            <ac:spMk id="25" creationId="{660AA500-3133-4190-8D5D-0893F44A3B94}"/>
          </ac:spMkLst>
        </pc:spChg>
        <pc:spChg chg="del">
          <ac:chgData name="Sarmad Raza" userId="8411c794f3141e47" providerId="LiveId" clId="{6EF6CD9C-F666-4679-A691-D6855089DCE6}" dt="2021-11-03T08:29:40.953" v="1165" actId="21"/>
          <ac:spMkLst>
            <pc:docMk/>
            <pc:sldMk cId="1885146923" sldId="2076137421"/>
            <ac:spMk id="26" creationId="{C7F52BFB-BF36-4EE6-9576-7384D889F647}"/>
          </ac:spMkLst>
        </pc:spChg>
      </pc:sldChg>
      <pc:sldChg chg="addSp modSp add mod">
        <pc:chgData name="Sarmad Raza" userId="8411c794f3141e47" providerId="LiveId" clId="{6EF6CD9C-F666-4679-A691-D6855089DCE6}" dt="2021-11-03T08:52:13.941" v="2060" actId="1076"/>
        <pc:sldMkLst>
          <pc:docMk/>
          <pc:sldMk cId="1862416646" sldId="2076137422"/>
        </pc:sldMkLst>
        <pc:spChg chg="mod">
          <ac:chgData name="Sarmad Raza" userId="8411c794f3141e47" providerId="LiveId" clId="{6EF6CD9C-F666-4679-A691-D6855089DCE6}" dt="2021-11-03T08:51:58.005" v="2055" actId="20577"/>
          <ac:spMkLst>
            <pc:docMk/>
            <pc:sldMk cId="1862416646" sldId="2076137422"/>
            <ac:spMk id="2" creationId="{8FD440EA-5B81-4994-AEC7-27E7637122FC}"/>
          </ac:spMkLst>
        </pc:spChg>
        <pc:picChg chg="add mod">
          <ac:chgData name="Sarmad Raza" userId="8411c794f3141e47" providerId="LiveId" clId="{6EF6CD9C-F666-4679-A691-D6855089DCE6}" dt="2021-11-03T08:52:13.941" v="2060" actId="1076"/>
          <ac:picMkLst>
            <pc:docMk/>
            <pc:sldMk cId="1862416646" sldId="2076137422"/>
            <ac:picMk id="2050" creationId="{5F819EA5-E78A-42DE-B52E-12F68A1388E6}"/>
          </ac:picMkLst>
        </pc:picChg>
      </pc:sldChg>
      <pc:sldChg chg="addSp delSp modSp add mod">
        <pc:chgData name="Sarmad Raza" userId="8411c794f3141e47" providerId="LiveId" clId="{6EF6CD9C-F666-4679-A691-D6855089DCE6}" dt="2021-11-03T08:49:54.800" v="2038" actId="21"/>
        <pc:sldMkLst>
          <pc:docMk/>
          <pc:sldMk cId="3963290931" sldId="2076137423"/>
        </pc:sldMkLst>
        <pc:spChg chg="del">
          <ac:chgData name="Sarmad Raza" userId="8411c794f3141e47" providerId="LiveId" clId="{6EF6CD9C-F666-4679-A691-D6855089DCE6}" dt="2021-11-03T08:43:47.513" v="1904" actId="478"/>
          <ac:spMkLst>
            <pc:docMk/>
            <pc:sldMk cId="3963290931" sldId="2076137423"/>
            <ac:spMk id="2" creationId="{8FD440EA-5B81-4994-AEC7-27E7637122FC}"/>
          </ac:spMkLst>
        </pc:spChg>
        <pc:spChg chg="del">
          <ac:chgData name="Sarmad Raza" userId="8411c794f3141e47" providerId="LiveId" clId="{6EF6CD9C-F666-4679-A691-D6855089DCE6}" dt="2021-11-03T08:43:47.513" v="1904" actId="478"/>
          <ac:spMkLst>
            <pc:docMk/>
            <pc:sldMk cId="3963290931" sldId="2076137423"/>
            <ac:spMk id="3" creationId="{2781E10D-C28E-4E70-AC2D-36A7036B9247}"/>
          </ac:spMkLst>
        </pc:spChg>
        <pc:spChg chg="del">
          <ac:chgData name="Sarmad Raza" userId="8411c794f3141e47" providerId="LiveId" clId="{6EF6CD9C-F666-4679-A691-D6855089DCE6}" dt="2021-11-03T08:43:47.513" v="1904" actId="478"/>
          <ac:spMkLst>
            <pc:docMk/>
            <pc:sldMk cId="3963290931" sldId="2076137423"/>
            <ac:spMk id="4" creationId="{CBD66B9B-E8F0-4659-9905-8A3116D49EC0}"/>
          </ac:spMkLst>
        </pc:spChg>
        <pc:spChg chg="del">
          <ac:chgData name="Sarmad Raza" userId="8411c794f3141e47" providerId="LiveId" clId="{6EF6CD9C-F666-4679-A691-D6855089DCE6}" dt="2021-11-03T08:43:47.513" v="1904" actId="478"/>
          <ac:spMkLst>
            <pc:docMk/>
            <pc:sldMk cId="3963290931" sldId="2076137423"/>
            <ac:spMk id="5" creationId="{C1AF687D-CE4B-4B63-96BB-37D8CCD0E38E}"/>
          </ac:spMkLst>
        </pc:spChg>
        <pc:spChg chg="del">
          <ac:chgData name="Sarmad Raza" userId="8411c794f3141e47" providerId="LiveId" clId="{6EF6CD9C-F666-4679-A691-D6855089DCE6}" dt="2021-11-03T08:43:47.513" v="1904" actId="478"/>
          <ac:spMkLst>
            <pc:docMk/>
            <pc:sldMk cId="3963290931" sldId="2076137423"/>
            <ac:spMk id="6" creationId="{E3A7DD77-A9E4-49D7-B012-DA2924B84097}"/>
          </ac:spMkLst>
        </pc:spChg>
        <pc:spChg chg="del">
          <ac:chgData name="Sarmad Raza" userId="8411c794f3141e47" providerId="LiveId" clId="{6EF6CD9C-F666-4679-A691-D6855089DCE6}" dt="2021-11-03T08:43:47.513" v="1904" actId="478"/>
          <ac:spMkLst>
            <pc:docMk/>
            <pc:sldMk cId="3963290931" sldId="2076137423"/>
            <ac:spMk id="7" creationId="{D5A1E6BA-7203-4EAE-8490-B3974588E791}"/>
          </ac:spMkLst>
        </pc:spChg>
        <pc:spChg chg="del">
          <ac:chgData name="Sarmad Raza" userId="8411c794f3141e47" providerId="LiveId" clId="{6EF6CD9C-F666-4679-A691-D6855089DCE6}" dt="2021-11-03T08:43:47.513" v="1904" actId="478"/>
          <ac:spMkLst>
            <pc:docMk/>
            <pc:sldMk cId="3963290931" sldId="2076137423"/>
            <ac:spMk id="8" creationId="{67E7D26B-A966-4E76-A647-2D4E62157001}"/>
          </ac:spMkLst>
        </pc:spChg>
        <pc:spChg chg="del">
          <ac:chgData name="Sarmad Raza" userId="8411c794f3141e47" providerId="LiveId" clId="{6EF6CD9C-F666-4679-A691-D6855089DCE6}" dt="2021-11-03T08:43:47.513" v="1904" actId="478"/>
          <ac:spMkLst>
            <pc:docMk/>
            <pc:sldMk cId="3963290931" sldId="2076137423"/>
            <ac:spMk id="9" creationId="{E51390BE-4386-47FD-95B1-C040DFC8A0D8}"/>
          </ac:spMkLst>
        </pc:spChg>
        <pc:spChg chg="del">
          <ac:chgData name="Sarmad Raza" userId="8411c794f3141e47" providerId="LiveId" clId="{6EF6CD9C-F666-4679-A691-D6855089DCE6}" dt="2021-11-03T08:43:47.513" v="1904" actId="478"/>
          <ac:spMkLst>
            <pc:docMk/>
            <pc:sldMk cId="3963290931" sldId="2076137423"/>
            <ac:spMk id="10" creationId="{942EC484-CAE4-42BD-9E5B-0364A6CD0D67}"/>
          </ac:spMkLst>
        </pc:spChg>
        <pc:spChg chg="del">
          <ac:chgData name="Sarmad Raza" userId="8411c794f3141e47" providerId="LiveId" clId="{6EF6CD9C-F666-4679-A691-D6855089DCE6}" dt="2021-11-03T08:43:47.513" v="1904" actId="478"/>
          <ac:spMkLst>
            <pc:docMk/>
            <pc:sldMk cId="3963290931" sldId="2076137423"/>
            <ac:spMk id="11" creationId="{5D473C52-17BA-48E7-82D4-637A4FC30177}"/>
          </ac:spMkLst>
        </pc:spChg>
        <pc:spChg chg="add mod">
          <ac:chgData name="Sarmad Raza" userId="8411c794f3141e47" providerId="LiveId" clId="{6EF6CD9C-F666-4679-A691-D6855089DCE6}" dt="2021-11-03T08:43:51.624" v="1912" actId="20577"/>
          <ac:spMkLst>
            <pc:docMk/>
            <pc:sldMk cId="3963290931" sldId="2076137423"/>
            <ac:spMk id="13" creationId="{F5D26B2E-3FF2-48CD-B5C2-D21ACFDB1CD5}"/>
          </ac:spMkLst>
        </pc:spChg>
        <pc:spChg chg="add del mod">
          <ac:chgData name="Sarmad Raza" userId="8411c794f3141e47" providerId="LiveId" clId="{6EF6CD9C-F666-4679-A691-D6855089DCE6}" dt="2021-11-03T08:46:47.790" v="1917" actId="478"/>
          <ac:spMkLst>
            <pc:docMk/>
            <pc:sldMk cId="3963290931" sldId="2076137423"/>
            <ac:spMk id="14" creationId="{682C1614-BD10-4C67-BB07-414DA8B3F926}"/>
          </ac:spMkLst>
        </pc:spChg>
        <pc:spChg chg="add del mod">
          <ac:chgData name="Sarmad Raza" userId="8411c794f3141e47" providerId="LiveId" clId="{6EF6CD9C-F666-4679-A691-D6855089DCE6}" dt="2021-11-03T08:46:47.790" v="1917" actId="478"/>
          <ac:spMkLst>
            <pc:docMk/>
            <pc:sldMk cId="3963290931" sldId="2076137423"/>
            <ac:spMk id="15" creationId="{A680E5A0-758D-4AAB-82A1-2FC08046A5C6}"/>
          </ac:spMkLst>
        </pc:spChg>
        <pc:spChg chg="add del mod">
          <ac:chgData name="Sarmad Raza" userId="8411c794f3141e47" providerId="LiveId" clId="{6EF6CD9C-F666-4679-A691-D6855089DCE6}" dt="2021-11-03T08:46:47.790" v="1917" actId="478"/>
          <ac:spMkLst>
            <pc:docMk/>
            <pc:sldMk cId="3963290931" sldId="2076137423"/>
            <ac:spMk id="16" creationId="{69472959-902A-4C30-909D-A8926AC6A2CD}"/>
          </ac:spMkLst>
        </pc:spChg>
        <pc:spChg chg="add del mod">
          <ac:chgData name="Sarmad Raza" userId="8411c794f3141e47" providerId="LiveId" clId="{6EF6CD9C-F666-4679-A691-D6855089DCE6}" dt="2021-11-03T08:46:47.790" v="1917" actId="478"/>
          <ac:spMkLst>
            <pc:docMk/>
            <pc:sldMk cId="3963290931" sldId="2076137423"/>
            <ac:spMk id="17" creationId="{C854547B-2161-4C15-8153-607F3CEF8596}"/>
          </ac:spMkLst>
        </pc:spChg>
        <pc:spChg chg="add del mod">
          <ac:chgData name="Sarmad Raza" userId="8411c794f3141e47" providerId="LiveId" clId="{6EF6CD9C-F666-4679-A691-D6855089DCE6}" dt="2021-11-03T08:46:47.790" v="1917" actId="478"/>
          <ac:spMkLst>
            <pc:docMk/>
            <pc:sldMk cId="3963290931" sldId="2076137423"/>
            <ac:spMk id="18" creationId="{411FB877-99E6-4D21-AC57-A91F3D80AD98}"/>
          </ac:spMkLst>
        </pc:spChg>
        <pc:spChg chg="add del mod">
          <ac:chgData name="Sarmad Raza" userId="8411c794f3141e47" providerId="LiveId" clId="{6EF6CD9C-F666-4679-A691-D6855089DCE6}" dt="2021-11-03T08:46:47.790" v="1917" actId="478"/>
          <ac:spMkLst>
            <pc:docMk/>
            <pc:sldMk cId="3963290931" sldId="2076137423"/>
            <ac:spMk id="19" creationId="{61350F4D-265A-4424-852E-ABCE60139BF0}"/>
          </ac:spMkLst>
        </pc:spChg>
        <pc:spChg chg="add del mod">
          <ac:chgData name="Sarmad Raza" userId="8411c794f3141e47" providerId="LiveId" clId="{6EF6CD9C-F666-4679-A691-D6855089DCE6}" dt="2021-11-03T08:46:47.790" v="1917" actId="478"/>
          <ac:spMkLst>
            <pc:docMk/>
            <pc:sldMk cId="3963290931" sldId="2076137423"/>
            <ac:spMk id="20" creationId="{87AFC4CE-ABF8-4E86-B728-C4D376B7BE39}"/>
          </ac:spMkLst>
        </pc:spChg>
        <pc:spChg chg="add del mod">
          <ac:chgData name="Sarmad Raza" userId="8411c794f3141e47" providerId="LiveId" clId="{6EF6CD9C-F666-4679-A691-D6855089DCE6}" dt="2021-11-03T08:46:39.247" v="1916" actId="21"/>
          <ac:spMkLst>
            <pc:docMk/>
            <pc:sldMk cId="3963290931" sldId="2076137423"/>
            <ac:spMk id="21" creationId="{00D54359-D990-402B-A463-3159E7885AC8}"/>
          </ac:spMkLst>
        </pc:spChg>
        <pc:spChg chg="add del mod">
          <ac:chgData name="Sarmad Raza" userId="8411c794f3141e47" providerId="LiveId" clId="{6EF6CD9C-F666-4679-A691-D6855089DCE6}" dt="2021-11-03T08:46:47.790" v="1917" actId="478"/>
          <ac:spMkLst>
            <pc:docMk/>
            <pc:sldMk cId="3963290931" sldId="2076137423"/>
            <ac:spMk id="22" creationId="{D59AD1BB-0502-40C8-8293-90271A77A993}"/>
          </ac:spMkLst>
        </pc:spChg>
        <pc:spChg chg="add mod">
          <ac:chgData name="Sarmad Raza" userId="8411c794f3141e47" providerId="LiveId" clId="{6EF6CD9C-F666-4679-A691-D6855089DCE6}" dt="2021-11-03T08:47:19.124" v="1944" actId="20577"/>
          <ac:spMkLst>
            <pc:docMk/>
            <pc:sldMk cId="3963290931" sldId="2076137423"/>
            <ac:spMk id="23" creationId="{4D9CA801-C888-49BF-B1FF-53F45BC9640F}"/>
          </ac:spMkLst>
        </pc:spChg>
        <pc:spChg chg="add mod">
          <ac:chgData name="Sarmad Raza" userId="8411c794f3141e47" providerId="LiveId" clId="{6EF6CD9C-F666-4679-A691-D6855089DCE6}" dt="2021-11-03T08:47:32.230" v="1978" actId="313"/>
          <ac:spMkLst>
            <pc:docMk/>
            <pc:sldMk cId="3963290931" sldId="2076137423"/>
            <ac:spMk id="24" creationId="{C92981F1-5D75-4DA2-AB5F-15A40773BC76}"/>
          </ac:spMkLst>
        </pc:spChg>
        <pc:spChg chg="add mod">
          <ac:chgData name="Sarmad Raza" userId="8411c794f3141e47" providerId="LiveId" clId="{6EF6CD9C-F666-4679-A691-D6855089DCE6}" dt="2021-11-03T08:49:13.762" v="1999" actId="20577"/>
          <ac:spMkLst>
            <pc:docMk/>
            <pc:sldMk cId="3963290931" sldId="2076137423"/>
            <ac:spMk id="25" creationId="{D6045F4A-4433-40A2-BA20-4E18C26A5231}"/>
          </ac:spMkLst>
        </pc:spChg>
        <pc:spChg chg="add mod">
          <ac:chgData name="Sarmad Raza" userId="8411c794f3141e47" providerId="LiveId" clId="{6EF6CD9C-F666-4679-A691-D6855089DCE6}" dt="2021-11-03T08:49:21.502" v="2013" actId="20577"/>
          <ac:spMkLst>
            <pc:docMk/>
            <pc:sldMk cId="3963290931" sldId="2076137423"/>
            <ac:spMk id="26" creationId="{B75468B6-4A93-4FCB-B02C-0084AC523A93}"/>
          </ac:spMkLst>
        </pc:spChg>
        <pc:spChg chg="add mod">
          <ac:chgData name="Sarmad Raza" userId="8411c794f3141e47" providerId="LiveId" clId="{6EF6CD9C-F666-4679-A691-D6855089DCE6}" dt="2021-11-03T08:49:39.812" v="2037" actId="20577"/>
          <ac:spMkLst>
            <pc:docMk/>
            <pc:sldMk cId="3963290931" sldId="2076137423"/>
            <ac:spMk id="27" creationId="{DEE19866-9D11-4D65-813E-48240C0A243A}"/>
          </ac:spMkLst>
        </pc:spChg>
        <pc:spChg chg="add del mod">
          <ac:chgData name="Sarmad Raza" userId="8411c794f3141e47" providerId="LiveId" clId="{6EF6CD9C-F666-4679-A691-D6855089DCE6}" dt="2021-11-03T08:49:54.800" v="2038" actId="21"/>
          <ac:spMkLst>
            <pc:docMk/>
            <pc:sldMk cId="3963290931" sldId="2076137423"/>
            <ac:spMk id="28" creationId="{E20F97F4-26B0-45AA-8A7F-25EE31BBE372}"/>
          </ac:spMkLst>
        </pc:spChg>
        <pc:spChg chg="add del mod">
          <ac:chgData name="Sarmad Raza" userId="8411c794f3141e47" providerId="LiveId" clId="{6EF6CD9C-F666-4679-A691-D6855089DCE6}" dt="2021-11-03T08:49:54.800" v="2038" actId="21"/>
          <ac:spMkLst>
            <pc:docMk/>
            <pc:sldMk cId="3963290931" sldId="2076137423"/>
            <ac:spMk id="29" creationId="{78FAC2BF-FD00-4006-AD34-80CB9AED2734}"/>
          </ac:spMkLst>
        </pc:spChg>
        <pc:spChg chg="add del mod">
          <ac:chgData name="Sarmad Raza" userId="8411c794f3141e47" providerId="LiveId" clId="{6EF6CD9C-F666-4679-A691-D6855089DCE6}" dt="2021-11-03T08:49:54.800" v="2038" actId="21"/>
          <ac:spMkLst>
            <pc:docMk/>
            <pc:sldMk cId="3963290931" sldId="2076137423"/>
            <ac:spMk id="30" creationId="{E7E35910-F9F9-473A-AD89-550BB79DB511}"/>
          </ac:spMkLst>
        </pc:spChg>
        <pc:spChg chg="add del mod">
          <ac:chgData name="Sarmad Raza" userId="8411c794f3141e47" providerId="LiveId" clId="{6EF6CD9C-F666-4679-A691-D6855089DCE6}" dt="2021-11-03T08:49:54.800" v="2038" actId="21"/>
          <ac:spMkLst>
            <pc:docMk/>
            <pc:sldMk cId="3963290931" sldId="2076137423"/>
            <ac:spMk id="31" creationId="{C87640D6-6014-489C-A3EA-09890A03DBBA}"/>
          </ac:spMkLst>
        </pc:spChg>
      </pc:sldChg>
      <pc:sldChg chg="add ord">
        <pc:chgData name="Sarmad Raza" userId="8411c794f3141e47" providerId="LiveId" clId="{6EF6CD9C-F666-4679-A691-D6855089DCE6}" dt="2021-11-03T08:52:32.670" v="2063"/>
        <pc:sldMkLst>
          <pc:docMk/>
          <pc:sldMk cId="1768282517" sldId="2076137424"/>
        </pc:sldMkLst>
      </pc:sldChg>
      <pc:sldChg chg="add del">
        <pc:chgData name="Sarmad Raza" userId="8411c794f3141e47" providerId="LiveId" clId="{6EF6CD9C-F666-4679-A691-D6855089DCE6}" dt="2021-11-03T08:44:09.093" v="1914"/>
        <pc:sldMkLst>
          <pc:docMk/>
          <pc:sldMk cId="3526318378" sldId="2076137424"/>
        </pc:sldMkLst>
      </pc:sldChg>
      <pc:sldChg chg="addSp delSp modSp add mod">
        <pc:chgData name="Sarmad Raza" userId="8411c794f3141e47" providerId="LiveId" clId="{6EF6CD9C-F666-4679-A691-D6855089DCE6}" dt="2021-11-03T08:55:56.281" v="2099" actId="313"/>
        <pc:sldMkLst>
          <pc:docMk/>
          <pc:sldMk cId="2218403582" sldId="2076137425"/>
        </pc:sldMkLst>
        <pc:spChg chg="mod">
          <ac:chgData name="Sarmad Raza" userId="8411c794f3141e47" providerId="LiveId" clId="{6EF6CD9C-F666-4679-A691-D6855089DCE6}" dt="2021-11-03T08:55:56.281" v="2099" actId="313"/>
          <ac:spMkLst>
            <pc:docMk/>
            <pc:sldMk cId="2218403582" sldId="2076137425"/>
            <ac:spMk id="2" creationId="{8FD440EA-5B81-4994-AEC7-27E7637122FC}"/>
          </ac:spMkLst>
        </pc:spChg>
        <pc:picChg chg="del">
          <ac:chgData name="Sarmad Raza" userId="8411c794f3141e47" providerId="LiveId" clId="{6EF6CD9C-F666-4679-A691-D6855089DCE6}" dt="2021-11-03T08:55:27.363" v="2065" actId="478"/>
          <ac:picMkLst>
            <pc:docMk/>
            <pc:sldMk cId="2218403582" sldId="2076137425"/>
            <ac:picMk id="2050" creationId="{5F819EA5-E78A-42DE-B52E-12F68A1388E6}"/>
          </ac:picMkLst>
        </pc:picChg>
        <pc:picChg chg="add mod">
          <ac:chgData name="Sarmad Raza" userId="8411c794f3141e47" providerId="LiveId" clId="{6EF6CD9C-F666-4679-A691-D6855089DCE6}" dt="2021-11-03T08:55:43.374" v="2069" actId="1076"/>
          <ac:picMkLst>
            <pc:docMk/>
            <pc:sldMk cId="2218403582" sldId="2076137425"/>
            <ac:picMk id="4098" creationId="{9EE12B84-D4D3-4F6B-AEE8-B117CFDC2D42}"/>
          </ac:picMkLst>
        </pc:picChg>
      </pc:sldChg>
      <pc:sldChg chg="add del">
        <pc:chgData name="Sarmad Raza" userId="8411c794f3141e47" providerId="LiveId" clId="{6EF6CD9C-F666-4679-A691-D6855089DCE6}" dt="2021-11-03T08:56:00.742" v="2100" actId="2696"/>
        <pc:sldMkLst>
          <pc:docMk/>
          <pc:sldMk cId="801811427" sldId="2076137426"/>
        </pc:sldMkLst>
      </pc:sldChg>
      <pc:sldChg chg="addSp delSp modSp add mod">
        <pc:chgData name="Sarmad Raza" userId="8411c794f3141e47" providerId="LiveId" clId="{6EF6CD9C-F666-4679-A691-D6855089DCE6}" dt="2021-11-03T09:01:09.912" v="2146" actId="1076"/>
        <pc:sldMkLst>
          <pc:docMk/>
          <pc:sldMk cId="3582572108" sldId="2076137426"/>
        </pc:sldMkLst>
        <pc:spChg chg="mod">
          <ac:chgData name="Sarmad Raza" userId="8411c794f3141e47" providerId="LiveId" clId="{6EF6CD9C-F666-4679-A691-D6855089DCE6}" dt="2021-11-03T08:56:15.590" v="2128" actId="20577"/>
          <ac:spMkLst>
            <pc:docMk/>
            <pc:sldMk cId="3582572108" sldId="2076137426"/>
            <ac:spMk id="2" creationId="{8FD440EA-5B81-4994-AEC7-27E7637122FC}"/>
          </ac:spMkLst>
        </pc:spChg>
        <pc:spChg chg="add del mod">
          <ac:chgData name="Sarmad Raza" userId="8411c794f3141e47" providerId="LiveId" clId="{6EF6CD9C-F666-4679-A691-D6855089DCE6}" dt="2021-11-03T08:57:45.297" v="2133" actId="22"/>
          <ac:spMkLst>
            <pc:docMk/>
            <pc:sldMk cId="3582572108" sldId="2076137426"/>
            <ac:spMk id="4" creationId="{4B701EFA-535E-4253-BF21-DC4BD15DFF5A}"/>
          </ac:spMkLst>
        </pc:spChg>
        <pc:spChg chg="add del mod">
          <ac:chgData name="Sarmad Raza" userId="8411c794f3141e47" providerId="LiveId" clId="{6EF6CD9C-F666-4679-A691-D6855089DCE6}" dt="2021-11-03T08:59:24.253" v="2141" actId="478"/>
          <ac:spMkLst>
            <pc:docMk/>
            <pc:sldMk cId="3582572108" sldId="2076137426"/>
            <ac:spMk id="6" creationId="{7A56A1AB-C66C-424E-AF59-463A46DB887F}"/>
          </ac:spMkLst>
        </pc:spChg>
        <pc:spChg chg="add mod">
          <ac:chgData name="Sarmad Raza" userId="8411c794f3141e47" providerId="LiveId" clId="{6EF6CD9C-F666-4679-A691-D6855089DCE6}" dt="2021-11-03T08:59:28.550" v="2142" actId="14100"/>
          <ac:spMkLst>
            <pc:docMk/>
            <pc:sldMk cId="3582572108" sldId="2076137426"/>
            <ac:spMk id="7" creationId="{3E6A1DE1-0B0F-48B2-80ED-11CA94055F07}"/>
          </ac:spMkLst>
        </pc:spChg>
        <pc:spChg chg="add mod">
          <ac:chgData name="Sarmad Raza" userId="8411c794f3141e47" providerId="LiveId" clId="{6EF6CD9C-F666-4679-A691-D6855089DCE6}" dt="2021-11-03T09:01:09.912" v="2146" actId="1076"/>
          <ac:spMkLst>
            <pc:docMk/>
            <pc:sldMk cId="3582572108" sldId="2076137426"/>
            <ac:spMk id="8" creationId="{8440F5D7-6E28-49CD-89E2-A790147DC6A6}"/>
          </ac:spMkLst>
        </pc:spChg>
        <pc:picChg chg="add mod">
          <ac:chgData name="Sarmad Raza" userId="8411c794f3141e47" providerId="LiveId" clId="{6EF6CD9C-F666-4679-A691-D6855089DCE6}" dt="2021-11-03T08:59:20.387" v="2140" actId="1076"/>
          <ac:picMkLst>
            <pc:docMk/>
            <pc:sldMk cId="3582572108" sldId="2076137426"/>
            <ac:picMk id="5122" creationId="{A06F1D62-9FE9-4730-816D-24B3785190A0}"/>
          </ac:picMkLst>
        </pc:picChg>
      </pc:sldChg>
      <pc:sldChg chg="addSp modSp add mod ord">
        <pc:chgData name="Sarmad Raza" userId="8411c794f3141e47" providerId="LiveId" clId="{6EF6CD9C-F666-4679-A691-D6855089DCE6}" dt="2021-11-03T09:23:58.912" v="2200" actId="20577"/>
        <pc:sldMkLst>
          <pc:docMk/>
          <pc:sldMk cId="3689577022" sldId="2076137427"/>
        </pc:sldMkLst>
        <pc:spChg chg="mod">
          <ac:chgData name="Sarmad Raza" userId="8411c794f3141e47" providerId="LiveId" clId="{6EF6CD9C-F666-4679-A691-D6855089DCE6}" dt="2021-11-03T09:23:58.912" v="2200" actId="20577"/>
          <ac:spMkLst>
            <pc:docMk/>
            <pc:sldMk cId="3689577022" sldId="2076137427"/>
            <ac:spMk id="2" creationId="{8FD440EA-5B81-4994-AEC7-27E7637122FC}"/>
          </ac:spMkLst>
        </pc:spChg>
        <pc:picChg chg="add mod">
          <ac:chgData name="Sarmad Raza" userId="8411c794f3141e47" providerId="LiveId" clId="{6EF6CD9C-F666-4679-A691-D6855089DCE6}" dt="2021-11-03T09:01:35.003" v="2154" actId="1076"/>
          <ac:picMkLst>
            <pc:docMk/>
            <pc:sldMk cId="3689577022" sldId="2076137427"/>
            <ac:picMk id="6146" creationId="{FE0409B5-8025-4C54-B59D-3932673DAEDC}"/>
          </ac:picMkLst>
        </pc:picChg>
      </pc:sldChg>
      <pc:sldChg chg="addSp modSp add mod ord modAnim">
        <pc:chgData name="Sarmad Raza" userId="8411c794f3141e47" providerId="LiveId" clId="{6EF6CD9C-F666-4679-A691-D6855089DCE6}" dt="2021-11-03T09:19:14.099" v="2161"/>
        <pc:sldMkLst>
          <pc:docMk/>
          <pc:sldMk cId="2717871877" sldId="2076137428"/>
        </pc:sldMkLst>
        <pc:spChg chg="mod">
          <ac:chgData name="Sarmad Raza" userId="8411c794f3141e47" providerId="LiveId" clId="{6EF6CD9C-F666-4679-A691-D6855089DCE6}" dt="2021-11-03T09:18:50.172" v="2157"/>
          <ac:spMkLst>
            <pc:docMk/>
            <pc:sldMk cId="2717871877" sldId="2076137428"/>
            <ac:spMk id="2" creationId="{8FD440EA-5B81-4994-AEC7-27E7637122FC}"/>
          </ac:spMkLst>
        </pc:spChg>
        <pc:spChg chg="add mod">
          <ac:chgData name="Sarmad Raza" userId="8411c794f3141e47" providerId="LiveId" clId="{6EF6CD9C-F666-4679-A691-D6855089DCE6}" dt="2021-11-03T09:19:01.709" v="2159" actId="1076"/>
          <ac:spMkLst>
            <pc:docMk/>
            <pc:sldMk cId="2717871877" sldId="2076137428"/>
            <ac:spMk id="3" creationId="{E8FCCBAE-8F86-447D-A854-04985ECA837D}"/>
          </ac:spMkLst>
        </pc:spChg>
        <pc:spChg chg="add mod">
          <ac:chgData name="Sarmad Raza" userId="8411c794f3141e47" providerId="LiveId" clId="{6EF6CD9C-F666-4679-A691-D6855089DCE6}" dt="2021-11-03T09:19:01.709" v="2159" actId="1076"/>
          <ac:spMkLst>
            <pc:docMk/>
            <pc:sldMk cId="2717871877" sldId="2076137428"/>
            <ac:spMk id="4" creationId="{12FE1E7B-FDD2-4F43-854E-C66648646C50}"/>
          </ac:spMkLst>
        </pc:spChg>
        <pc:spChg chg="add mod">
          <ac:chgData name="Sarmad Raza" userId="8411c794f3141e47" providerId="LiveId" clId="{6EF6CD9C-F666-4679-A691-D6855089DCE6}" dt="2021-11-03T09:19:01.709" v="2159" actId="1076"/>
          <ac:spMkLst>
            <pc:docMk/>
            <pc:sldMk cId="2717871877" sldId="2076137428"/>
            <ac:spMk id="5" creationId="{EA3626FD-ED88-4F14-ABFD-5DF2E5EEE5AC}"/>
          </ac:spMkLst>
        </pc:spChg>
        <pc:spChg chg="add mod">
          <ac:chgData name="Sarmad Raza" userId="8411c794f3141e47" providerId="LiveId" clId="{6EF6CD9C-F666-4679-A691-D6855089DCE6}" dt="2021-11-03T09:19:01.709" v="2159" actId="1076"/>
          <ac:spMkLst>
            <pc:docMk/>
            <pc:sldMk cId="2717871877" sldId="2076137428"/>
            <ac:spMk id="6" creationId="{AC3F4B40-C431-4DFD-988C-CD4DE0463216}"/>
          </ac:spMkLst>
        </pc:spChg>
        <pc:spChg chg="add mod">
          <ac:chgData name="Sarmad Raza" userId="8411c794f3141e47" providerId="LiveId" clId="{6EF6CD9C-F666-4679-A691-D6855089DCE6}" dt="2021-11-03T09:19:01.709" v="2159" actId="1076"/>
          <ac:spMkLst>
            <pc:docMk/>
            <pc:sldMk cId="2717871877" sldId="2076137428"/>
            <ac:spMk id="7" creationId="{33EE8C57-E9F9-4D0B-A311-9E5830C8D33C}"/>
          </ac:spMkLst>
        </pc:spChg>
        <pc:spChg chg="add mod">
          <ac:chgData name="Sarmad Raza" userId="8411c794f3141e47" providerId="LiveId" clId="{6EF6CD9C-F666-4679-A691-D6855089DCE6}" dt="2021-11-03T09:19:01.709" v="2159" actId="1076"/>
          <ac:spMkLst>
            <pc:docMk/>
            <pc:sldMk cId="2717871877" sldId="2076137428"/>
            <ac:spMk id="8" creationId="{F8F3B8D9-44C6-48C0-8408-28BC0E454D8C}"/>
          </ac:spMkLst>
        </pc:spChg>
        <pc:spChg chg="add mod">
          <ac:chgData name="Sarmad Raza" userId="8411c794f3141e47" providerId="LiveId" clId="{6EF6CD9C-F666-4679-A691-D6855089DCE6}" dt="2021-11-03T09:19:01.709" v="2159" actId="1076"/>
          <ac:spMkLst>
            <pc:docMk/>
            <pc:sldMk cId="2717871877" sldId="2076137428"/>
            <ac:spMk id="9" creationId="{6A783CB8-82D9-474F-9589-95F4EE6877A2}"/>
          </ac:spMkLst>
        </pc:spChg>
        <pc:spChg chg="add mod">
          <ac:chgData name="Sarmad Raza" userId="8411c794f3141e47" providerId="LiveId" clId="{6EF6CD9C-F666-4679-A691-D6855089DCE6}" dt="2021-11-03T09:19:01.709" v="2159" actId="1076"/>
          <ac:spMkLst>
            <pc:docMk/>
            <pc:sldMk cId="2717871877" sldId="2076137428"/>
            <ac:spMk id="10" creationId="{495123BD-4356-4630-9819-B1538FD30051}"/>
          </ac:spMkLst>
        </pc:spChg>
        <pc:spChg chg="add mod">
          <ac:chgData name="Sarmad Raza" userId="8411c794f3141e47" providerId="LiveId" clId="{6EF6CD9C-F666-4679-A691-D6855089DCE6}" dt="2021-11-03T09:19:01.709" v="2159" actId="1076"/>
          <ac:spMkLst>
            <pc:docMk/>
            <pc:sldMk cId="2717871877" sldId="2076137428"/>
            <ac:spMk id="11" creationId="{112B6E3B-1DB5-45A6-9001-A3CA46CE0639}"/>
          </ac:spMkLst>
        </pc:spChg>
        <pc:spChg chg="add mod">
          <ac:chgData name="Sarmad Raza" userId="8411c794f3141e47" providerId="LiveId" clId="{6EF6CD9C-F666-4679-A691-D6855089DCE6}" dt="2021-11-03T09:19:01.709" v="2159" actId="1076"/>
          <ac:spMkLst>
            <pc:docMk/>
            <pc:sldMk cId="2717871877" sldId="2076137428"/>
            <ac:spMk id="12" creationId="{E7A1E034-8DA1-48FE-A475-E667E80085B0}"/>
          </ac:spMkLst>
        </pc:spChg>
        <pc:spChg chg="add mod">
          <ac:chgData name="Sarmad Raza" userId="8411c794f3141e47" providerId="LiveId" clId="{6EF6CD9C-F666-4679-A691-D6855089DCE6}" dt="2021-11-03T09:19:01.709" v="2159" actId="1076"/>
          <ac:spMkLst>
            <pc:docMk/>
            <pc:sldMk cId="2717871877" sldId="2076137428"/>
            <ac:spMk id="13" creationId="{8EFCB76D-79FC-4E2C-8825-9DBC6F1A0EFB}"/>
          </ac:spMkLst>
        </pc:spChg>
        <pc:spChg chg="add mod">
          <ac:chgData name="Sarmad Raza" userId="8411c794f3141e47" providerId="LiveId" clId="{6EF6CD9C-F666-4679-A691-D6855089DCE6}" dt="2021-11-03T09:19:01.709" v="2159" actId="1076"/>
          <ac:spMkLst>
            <pc:docMk/>
            <pc:sldMk cId="2717871877" sldId="2076137428"/>
            <ac:spMk id="14" creationId="{4A44C2A2-DA08-4C90-AC34-9DBF24E8E26D}"/>
          </ac:spMkLst>
        </pc:spChg>
        <pc:spChg chg="add mod">
          <ac:chgData name="Sarmad Raza" userId="8411c794f3141e47" providerId="LiveId" clId="{6EF6CD9C-F666-4679-A691-D6855089DCE6}" dt="2021-11-03T09:19:01.709" v="2159" actId="1076"/>
          <ac:spMkLst>
            <pc:docMk/>
            <pc:sldMk cId="2717871877" sldId="2076137428"/>
            <ac:spMk id="15" creationId="{09247EEC-ECCB-428F-B8C8-8FCF242417E3}"/>
          </ac:spMkLst>
        </pc:spChg>
        <pc:spChg chg="add mod">
          <ac:chgData name="Sarmad Raza" userId="8411c794f3141e47" providerId="LiveId" clId="{6EF6CD9C-F666-4679-A691-D6855089DCE6}" dt="2021-11-03T09:19:01.709" v="2159" actId="1076"/>
          <ac:spMkLst>
            <pc:docMk/>
            <pc:sldMk cId="2717871877" sldId="2076137428"/>
            <ac:spMk id="16" creationId="{93E96F88-E1F9-45B5-8C1E-FAE396873953}"/>
          </ac:spMkLst>
        </pc:spChg>
        <pc:spChg chg="add mod">
          <ac:chgData name="Sarmad Raza" userId="8411c794f3141e47" providerId="LiveId" clId="{6EF6CD9C-F666-4679-A691-D6855089DCE6}" dt="2021-11-03T09:19:01.709" v="2159" actId="1076"/>
          <ac:spMkLst>
            <pc:docMk/>
            <pc:sldMk cId="2717871877" sldId="2076137428"/>
            <ac:spMk id="17" creationId="{F15E98AD-B8E5-4BB2-9D94-4A278B4BE914}"/>
          </ac:spMkLst>
        </pc:spChg>
        <pc:spChg chg="add mod">
          <ac:chgData name="Sarmad Raza" userId="8411c794f3141e47" providerId="LiveId" clId="{6EF6CD9C-F666-4679-A691-D6855089DCE6}" dt="2021-11-03T09:19:01.709" v="2159" actId="1076"/>
          <ac:spMkLst>
            <pc:docMk/>
            <pc:sldMk cId="2717871877" sldId="2076137428"/>
            <ac:spMk id="18" creationId="{B770F22C-F3D7-43BD-960F-AD8C73E72505}"/>
          </ac:spMkLst>
        </pc:spChg>
        <pc:spChg chg="add mod">
          <ac:chgData name="Sarmad Raza" userId="8411c794f3141e47" providerId="LiveId" clId="{6EF6CD9C-F666-4679-A691-D6855089DCE6}" dt="2021-11-03T09:19:01.709" v="2159" actId="1076"/>
          <ac:spMkLst>
            <pc:docMk/>
            <pc:sldMk cId="2717871877" sldId="2076137428"/>
            <ac:spMk id="19" creationId="{8DF14845-BAD2-4BF6-90C4-94D4FDF41BB4}"/>
          </ac:spMkLst>
        </pc:spChg>
        <pc:spChg chg="add mod">
          <ac:chgData name="Sarmad Raza" userId="8411c794f3141e47" providerId="LiveId" clId="{6EF6CD9C-F666-4679-A691-D6855089DCE6}" dt="2021-11-03T09:19:01.709" v="2159" actId="1076"/>
          <ac:spMkLst>
            <pc:docMk/>
            <pc:sldMk cId="2717871877" sldId="2076137428"/>
            <ac:spMk id="20" creationId="{52A73C90-0C34-4B31-BEC7-5DAAC40C2742}"/>
          </ac:spMkLst>
        </pc:spChg>
        <pc:spChg chg="add mod">
          <ac:chgData name="Sarmad Raza" userId="8411c794f3141e47" providerId="LiveId" clId="{6EF6CD9C-F666-4679-A691-D6855089DCE6}" dt="2021-11-03T09:19:01.709" v="2159" actId="1076"/>
          <ac:spMkLst>
            <pc:docMk/>
            <pc:sldMk cId="2717871877" sldId="2076137428"/>
            <ac:spMk id="21" creationId="{61635D15-4B34-4048-84CC-F33BE641DE1D}"/>
          </ac:spMkLst>
        </pc:spChg>
        <pc:spChg chg="add mod">
          <ac:chgData name="Sarmad Raza" userId="8411c794f3141e47" providerId="LiveId" clId="{6EF6CD9C-F666-4679-A691-D6855089DCE6}" dt="2021-11-03T09:19:01.709" v="2159" actId="1076"/>
          <ac:spMkLst>
            <pc:docMk/>
            <pc:sldMk cId="2717871877" sldId="2076137428"/>
            <ac:spMk id="22" creationId="{A3A9DD8E-7410-4379-B836-D1900C0C7090}"/>
          </ac:spMkLst>
        </pc:spChg>
        <pc:spChg chg="add mod">
          <ac:chgData name="Sarmad Raza" userId="8411c794f3141e47" providerId="LiveId" clId="{6EF6CD9C-F666-4679-A691-D6855089DCE6}" dt="2021-11-03T09:19:01.709" v="2159" actId="1076"/>
          <ac:spMkLst>
            <pc:docMk/>
            <pc:sldMk cId="2717871877" sldId="2076137428"/>
            <ac:spMk id="23" creationId="{290C1E03-DE2E-4A33-A253-D4FD743020E3}"/>
          </ac:spMkLst>
        </pc:spChg>
      </pc:sldChg>
      <pc:sldChg chg="addSp delSp modSp add mod">
        <pc:chgData name="Sarmad Raza" userId="8411c794f3141e47" providerId="LiveId" clId="{6EF6CD9C-F666-4679-A691-D6855089DCE6}" dt="2021-11-03T09:21:08.762" v="2165"/>
        <pc:sldMkLst>
          <pc:docMk/>
          <pc:sldMk cId="4088845222" sldId="2076137429"/>
        </pc:sldMkLst>
        <pc:spChg chg="mod">
          <ac:chgData name="Sarmad Raza" userId="8411c794f3141e47" providerId="LiveId" clId="{6EF6CD9C-F666-4679-A691-D6855089DCE6}" dt="2021-11-03T09:19:43.404" v="2162"/>
          <ac:spMkLst>
            <pc:docMk/>
            <pc:sldMk cId="4088845222" sldId="2076137429"/>
            <ac:spMk id="2" creationId="{8FD440EA-5B81-4994-AEC7-27E7637122FC}"/>
          </ac:spMkLst>
        </pc:spChg>
        <pc:spChg chg="mod">
          <ac:chgData name="Sarmad Raza" userId="8411c794f3141e47" providerId="LiveId" clId="{6EF6CD9C-F666-4679-A691-D6855089DCE6}" dt="2021-11-03T09:20:54.058" v="2163"/>
          <ac:spMkLst>
            <pc:docMk/>
            <pc:sldMk cId="4088845222" sldId="2076137429"/>
            <ac:spMk id="4" creationId="{A21E2C87-6317-4900-A5FB-1A3097E9E449}"/>
          </ac:spMkLst>
        </pc:spChg>
        <pc:spChg chg="mod">
          <ac:chgData name="Sarmad Raza" userId="8411c794f3141e47" providerId="LiveId" clId="{6EF6CD9C-F666-4679-A691-D6855089DCE6}" dt="2021-11-03T09:20:54.058" v="2163"/>
          <ac:spMkLst>
            <pc:docMk/>
            <pc:sldMk cId="4088845222" sldId="2076137429"/>
            <ac:spMk id="5" creationId="{C81102A9-3663-44C3-9E15-79960FECE41B}"/>
          </ac:spMkLst>
        </pc:spChg>
        <pc:spChg chg="mod">
          <ac:chgData name="Sarmad Raza" userId="8411c794f3141e47" providerId="LiveId" clId="{6EF6CD9C-F666-4679-A691-D6855089DCE6}" dt="2021-11-03T09:20:54.058" v="2163"/>
          <ac:spMkLst>
            <pc:docMk/>
            <pc:sldMk cId="4088845222" sldId="2076137429"/>
            <ac:spMk id="8" creationId="{4F66FC7F-5C44-42D8-A47B-A7C253C1A89C}"/>
          </ac:spMkLst>
        </pc:spChg>
        <pc:spChg chg="mod">
          <ac:chgData name="Sarmad Raza" userId="8411c794f3141e47" providerId="LiveId" clId="{6EF6CD9C-F666-4679-A691-D6855089DCE6}" dt="2021-11-03T09:20:54.058" v="2163"/>
          <ac:spMkLst>
            <pc:docMk/>
            <pc:sldMk cId="4088845222" sldId="2076137429"/>
            <ac:spMk id="9" creationId="{D3D0C75A-093E-4EDE-A0B1-09A7C57ACA0D}"/>
          </ac:spMkLst>
        </pc:spChg>
        <pc:spChg chg="mod">
          <ac:chgData name="Sarmad Raza" userId="8411c794f3141e47" providerId="LiveId" clId="{6EF6CD9C-F666-4679-A691-D6855089DCE6}" dt="2021-11-03T09:20:54.058" v="2163"/>
          <ac:spMkLst>
            <pc:docMk/>
            <pc:sldMk cId="4088845222" sldId="2076137429"/>
            <ac:spMk id="10" creationId="{46AA67BC-6356-4EA1-95EF-9BD2CA545A62}"/>
          </ac:spMkLst>
        </pc:spChg>
        <pc:spChg chg="mod">
          <ac:chgData name="Sarmad Raza" userId="8411c794f3141e47" providerId="LiveId" clId="{6EF6CD9C-F666-4679-A691-D6855089DCE6}" dt="2021-11-03T09:20:54.058" v="2163"/>
          <ac:spMkLst>
            <pc:docMk/>
            <pc:sldMk cId="4088845222" sldId="2076137429"/>
            <ac:spMk id="11" creationId="{674CB55A-4AD0-4AC4-8951-FEB7D48F6431}"/>
          </ac:spMkLst>
        </pc:spChg>
        <pc:spChg chg="mod">
          <ac:chgData name="Sarmad Raza" userId="8411c794f3141e47" providerId="LiveId" clId="{6EF6CD9C-F666-4679-A691-D6855089DCE6}" dt="2021-11-03T09:20:54.058" v="2163"/>
          <ac:spMkLst>
            <pc:docMk/>
            <pc:sldMk cId="4088845222" sldId="2076137429"/>
            <ac:spMk id="12" creationId="{7BDE3546-162D-4BEE-81C0-5B7B3876BF43}"/>
          </ac:spMkLst>
        </pc:spChg>
        <pc:spChg chg="mod">
          <ac:chgData name="Sarmad Raza" userId="8411c794f3141e47" providerId="LiveId" clId="{6EF6CD9C-F666-4679-A691-D6855089DCE6}" dt="2021-11-03T09:20:54.058" v="2163"/>
          <ac:spMkLst>
            <pc:docMk/>
            <pc:sldMk cId="4088845222" sldId="2076137429"/>
            <ac:spMk id="13" creationId="{FA79F8F3-CCCC-4CF2-8513-B74F5FA8BF0C}"/>
          </ac:spMkLst>
        </pc:spChg>
        <pc:spChg chg="mod">
          <ac:chgData name="Sarmad Raza" userId="8411c794f3141e47" providerId="LiveId" clId="{6EF6CD9C-F666-4679-A691-D6855089DCE6}" dt="2021-11-03T09:20:54.058" v="2163"/>
          <ac:spMkLst>
            <pc:docMk/>
            <pc:sldMk cId="4088845222" sldId="2076137429"/>
            <ac:spMk id="14" creationId="{9B405F9D-C67B-43AB-87BC-833A3EEBC132}"/>
          </ac:spMkLst>
        </pc:spChg>
        <pc:spChg chg="mod">
          <ac:chgData name="Sarmad Raza" userId="8411c794f3141e47" providerId="LiveId" clId="{6EF6CD9C-F666-4679-A691-D6855089DCE6}" dt="2021-11-03T09:20:54.058" v="2163"/>
          <ac:spMkLst>
            <pc:docMk/>
            <pc:sldMk cId="4088845222" sldId="2076137429"/>
            <ac:spMk id="16" creationId="{A6002C66-D7C5-442F-AE18-6D1585824490}"/>
          </ac:spMkLst>
        </pc:spChg>
        <pc:spChg chg="mod">
          <ac:chgData name="Sarmad Raza" userId="8411c794f3141e47" providerId="LiveId" clId="{6EF6CD9C-F666-4679-A691-D6855089DCE6}" dt="2021-11-03T09:20:54.058" v="2163"/>
          <ac:spMkLst>
            <pc:docMk/>
            <pc:sldMk cId="4088845222" sldId="2076137429"/>
            <ac:spMk id="20" creationId="{BEC4D7DE-1DB1-4221-BA2C-B9D745FEACCE}"/>
          </ac:spMkLst>
        </pc:spChg>
        <pc:spChg chg="mod">
          <ac:chgData name="Sarmad Raza" userId="8411c794f3141e47" providerId="LiveId" clId="{6EF6CD9C-F666-4679-A691-D6855089DCE6}" dt="2021-11-03T09:20:54.058" v="2163"/>
          <ac:spMkLst>
            <pc:docMk/>
            <pc:sldMk cId="4088845222" sldId="2076137429"/>
            <ac:spMk id="21" creationId="{865EF2A7-384F-41AC-8BDB-3753AD7DE654}"/>
          </ac:spMkLst>
        </pc:spChg>
        <pc:spChg chg="mod">
          <ac:chgData name="Sarmad Raza" userId="8411c794f3141e47" providerId="LiveId" clId="{6EF6CD9C-F666-4679-A691-D6855089DCE6}" dt="2021-11-03T09:20:54.058" v="2163"/>
          <ac:spMkLst>
            <pc:docMk/>
            <pc:sldMk cId="4088845222" sldId="2076137429"/>
            <ac:spMk id="22" creationId="{FAAEC09C-7263-4F3A-8137-78BD5B1646E0}"/>
          </ac:spMkLst>
        </pc:spChg>
        <pc:spChg chg="mod">
          <ac:chgData name="Sarmad Raza" userId="8411c794f3141e47" providerId="LiveId" clId="{6EF6CD9C-F666-4679-A691-D6855089DCE6}" dt="2021-11-03T09:20:54.058" v="2163"/>
          <ac:spMkLst>
            <pc:docMk/>
            <pc:sldMk cId="4088845222" sldId="2076137429"/>
            <ac:spMk id="23" creationId="{250FCE89-6A88-476B-AC60-CCD44732D245}"/>
          </ac:spMkLst>
        </pc:spChg>
        <pc:spChg chg="mod">
          <ac:chgData name="Sarmad Raza" userId="8411c794f3141e47" providerId="LiveId" clId="{6EF6CD9C-F666-4679-A691-D6855089DCE6}" dt="2021-11-03T09:20:54.058" v="2163"/>
          <ac:spMkLst>
            <pc:docMk/>
            <pc:sldMk cId="4088845222" sldId="2076137429"/>
            <ac:spMk id="24" creationId="{B78860B2-03F5-464B-9BB0-1298131C65A7}"/>
          </ac:spMkLst>
        </pc:spChg>
        <pc:spChg chg="mod">
          <ac:chgData name="Sarmad Raza" userId="8411c794f3141e47" providerId="LiveId" clId="{6EF6CD9C-F666-4679-A691-D6855089DCE6}" dt="2021-11-03T09:20:54.058" v="2163"/>
          <ac:spMkLst>
            <pc:docMk/>
            <pc:sldMk cId="4088845222" sldId="2076137429"/>
            <ac:spMk id="26" creationId="{FBABD8FD-C2EE-43A1-BDD2-4F640F42DC35}"/>
          </ac:spMkLst>
        </pc:spChg>
        <pc:spChg chg="mod">
          <ac:chgData name="Sarmad Raza" userId="8411c794f3141e47" providerId="LiveId" clId="{6EF6CD9C-F666-4679-A691-D6855089DCE6}" dt="2021-11-03T09:20:54.058" v="2163"/>
          <ac:spMkLst>
            <pc:docMk/>
            <pc:sldMk cId="4088845222" sldId="2076137429"/>
            <ac:spMk id="27" creationId="{DB9C1E64-2771-4263-B0E1-5128F02BD23E}"/>
          </ac:spMkLst>
        </pc:spChg>
        <pc:spChg chg="mod">
          <ac:chgData name="Sarmad Raza" userId="8411c794f3141e47" providerId="LiveId" clId="{6EF6CD9C-F666-4679-A691-D6855089DCE6}" dt="2021-11-03T09:21:07.245" v="2164"/>
          <ac:spMkLst>
            <pc:docMk/>
            <pc:sldMk cId="4088845222" sldId="2076137429"/>
            <ac:spMk id="29" creationId="{462B5CF9-C922-46B5-BB47-A132314B6369}"/>
          </ac:spMkLst>
        </pc:spChg>
        <pc:spChg chg="mod">
          <ac:chgData name="Sarmad Raza" userId="8411c794f3141e47" providerId="LiveId" clId="{6EF6CD9C-F666-4679-A691-D6855089DCE6}" dt="2021-11-03T09:21:07.245" v="2164"/>
          <ac:spMkLst>
            <pc:docMk/>
            <pc:sldMk cId="4088845222" sldId="2076137429"/>
            <ac:spMk id="30" creationId="{B8FC1816-FD6C-4648-9D20-A26737850342}"/>
          </ac:spMkLst>
        </pc:spChg>
        <pc:spChg chg="mod">
          <ac:chgData name="Sarmad Raza" userId="8411c794f3141e47" providerId="LiveId" clId="{6EF6CD9C-F666-4679-A691-D6855089DCE6}" dt="2021-11-03T09:21:07.245" v="2164"/>
          <ac:spMkLst>
            <pc:docMk/>
            <pc:sldMk cId="4088845222" sldId="2076137429"/>
            <ac:spMk id="33" creationId="{8F30272E-7D2F-4690-A181-E3336DE17540}"/>
          </ac:spMkLst>
        </pc:spChg>
        <pc:spChg chg="mod">
          <ac:chgData name="Sarmad Raza" userId="8411c794f3141e47" providerId="LiveId" clId="{6EF6CD9C-F666-4679-A691-D6855089DCE6}" dt="2021-11-03T09:21:07.245" v="2164"/>
          <ac:spMkLst>
            <pc:docMk/>
            <pc:sldMk cId="4088845222" sldId="2076137429"/>
            <ac:spMk id="34" creationId="{E670B472-5333-4B1B-8263-CBC9D3A83C67}"/>
          </ac:spMkLst>
        </pc:spChg>
        <pc:spChg chg="mod">
          <ac:chgData name="Sarmad Raza" userId="8411c794f3141e47" providerId="LiveId" clId="{6EF6CD9C-F666-4679-A691-D6855089DCE6}" dt="2021-11-03T09:21:07.245" v="2164"/>
          <ac:spMkLst>
            <pc:docMk/>
            <pc:sldMk cId="4088845222" sldId="2076137429"/>
            <ac:spMk id="35" creationId="{A53511C0-F28A-4F95-84E1-0B42452AEB1E}"/>
          </ac:spMkLst>
        </pc:spChg>
        <pc:spChg chg="mod">
          <ac:chgData name="Sarmad Raza" userId="8411c794f3141e47" providerId="LiveId" clId="{6EF6CD9C-F666-4679-A691-D6855089DCE6}" dt="2021-11-03T09:21:07.245" v="2164"/>
          <ac:spMkLst>
            <pc:docMk/>
            <pc:sldMk cId="4088845222" sldId="2076137429"/>
            <ac:spMk id="36" creationId="{7701FED7-BBAE-47F3-8BFC-C3A57A7E6E42}"/>
          </ac:spMkLst>
        </pc:spChg>
        <pc:spChg chg="mod">
          <ac:chgData name="Sarmad Raza" userId="8411c794f3141e47" providerId="LiveId" clId="{6EF6CD9C-F666-4679-A691-D6855089DCE6}" dt="2021-11-03T09:21:07.245" v="2164"/>
          <ac:spMkLst>
            <pc:docMk/>
            <pc:sldMk cId="4088845222" sldId="2076137429"/>
            <ac:spMk id="37" creationId="{631DE11A-DEF1-4C87-BE68-B8E54EC14DEC}"/>
          </ac:spMkLst>
        </pc:spChg>
        <pc:spChg chg="mod">
          <ac:chgData name="Sarmad Raza" userId="8411c794f3141e47" providerId="LiveId" clId="{6EF6CD9C-F666-4679-A691-D6855089DCE6}" dt="2021-11-03T09:21:07.245" v="2164"/>
          <ac:spMkLst>
            <pc:docMk/>
            <pc:sldMk cId="4088845222" sldId="2076137429"/>
            <ac:spMk id="38" creationId="{D169105B-4A81-4FBC-ADA2-BEC911EABEBC}"/>
          </ac:spMkLst>
        </pc:spChg>
        <pc:spChg chg="mod">
          <ac:chgData name="Sarmad Raza" userId="8411c794f3141e47" providerId="LiveId" clId="{6EF6CD9C-F666-4679-A691-D6855089DCE6}" dt="2021-11-03T09:21:07.245" v="2164"/>
          <ac:spMkLst>
            <pc:docMk/>
            <pc:sldMk cId="4088845222" sldId="2076137429"/>
            <ac:spMk id="39" creationId="{3EDFC691-6873-4148-9C2F-419CD8C39950}"/>
          </ac:spMkLst>
        </pc:spChg>
        <pc:spChg chg="mod">
          <ac:chgData name="Sarmad Raza" userId="8411c794f3141e47" providerId="LiveId" clId="{6EF6CD9C-F666-4679-A691-D6855089DCE6}" dt="2021-11-03T09:21:07.245" v="2164"/>
          <ac:spMkLst>
            <pc:docMk/>
            <pc:sldMk cId="4088845222" sldId="2076137429"/>
            <ac:spMk id="41" creationId="{0000E205-F514-446C-B8E8-1B4CF4BDB815}"/>
          </ac:spMkLst>
        </pc:spChg>
        <pc:spChg chg="mod">
          <ac:chgData name="Sarmad Raza" userId="8411c794f3141e47" providerId="LiveId" clId="{6EF6CD9C-F666-4679-A691-D6855089DCE6}" dt="2021-11-03T09:21:07.245" v="2164"/>
          <ac:spMkLst>
            <pc:docMk/>
            <pc:sldMk cId="4088845222" sldId="2076137429"/>
            <ac:spMk id="45" creationId="{E4F381A5-0BF8-4AC0-BEBB-ED5C0A9A7AAC}"/>
          </ac:spMkLst>
        </pc:spChg>
        <pc:spChg chg="mod">
          <ac:chgData name="Sarmad Raza" userId="8411c794f3141e47" providerId="LiveId" clId="{6EF6CD9C-F666-4679-A691-D6855089DCE6}" dt="2021-11-03T09:21:07.245" v="2164"/>
          <ac:spMkLst>
            <pc:docMk/>
            <pc:sldMk cId="4088845222" sldId="2076137429"/>
            <ac:spMk id="46" creationId="{FB336EE7-48F8-4CB7-B4FA-AF994514B841}"/>
          </ac:spMkLst>
        </pc:spChg>
        <pc:spChg chg="mod">
          <ac:chgData name="Sarmad Raza" userId="8411c794f3141e47" providerId="LiveId" clId="{6EF6CD9C-F666-4679-A691-D6855089DCE6}" dt="2021-11-03T09:21:07.245" v="2164"/>
          <ac:spMkLst>
            <pc:docMk/>
            <pc:sldMk cId="4088845222" sldId="2076137429"/>
            <ac:spMk id="47" creationId="{4EBAD259-4300-4C34-A001-7AF9B31F85B1}"/>
          </ac:spMkLst>
        </pc:spChg>
        <pc:spChg chg="mod">
          <ac:chgData name="Sarmad Raza" userId="8411c794f3141e47" providerId="LiveId" clId="{6EF6CD9C-F666-4679-A691-D6855089DCE6}" dt="2021-11-03T09:21:07.245" v="2164"/>
          <ac:spMkLst>
            <pc:docMk/>
            <pc:sldMk cId="4088845222" sldId="2076137429"/>
            <ac:spMk id="48" creationId="{5707620C-EEA8-4E36-91BC-C3C6213DDEEC}"/>
          </ac:spMkLst>
        </pc:spChg>
        <pc:spChg chg="mod">
          <ac:chgData name="Sarmad Raza" userId="8411c794f3141e47" providerId="LiveId" clId="{6EF6CD9C-F666-4679-A691-D6855089DCE6}" dt="2021-11-03T09:21:07.245" v="2164"/>
          <ac:spMkLst>
            <pc:docMk/>
            <pc:sldMk cId="4088845222" sldId="2076137429"/>
            <ac:spMk id="49" creationId="{971933F3-3C05-401A-9CBD-AEA23672B750}"/>
          </ac:spMkLst>
        </pc:spChg>
        <pc:spChg chg="mod">
          <ac:chgData name="Sarmad Raza" userId="8411c794f3141e47" providerId="LiveId" clId="{6EF6CD9C-F666-4679-A691-D6855089DCE6}" dt="2021-11-03T09:21:07.245" v="2164"/>
          <ac:spMkLst>
            <pc:docMk/>
            <pc:sldMk cId="4088845222" sldId="2076137429"/>
            <ac:spMk id="51" creationId="{17DA4ADD-68BA-4058-9D71-918BF7738135}"/>
          </ac:spMkLst>
        </pc:spChg>
        <pc:spChg chg="mod">
          <ac:chgData name="Sarmad Raza" userId="8411c794f3141e47" providerId="LiveId" clId="{6EF6CD9C-F666-4679-A691-D6855089DCE6}" dt="2021-11-03T09:21:07.245" v="2164"/>
          <ac:spMkLst>
            <pc:docMk/>
            <pc:sldMk cId="4088845222" sldId="2076137429"/>
            <ac:spMk id="52" creationId="{184C2D3F-428E-4952-9DFA-64B585A8EF73}"/>
          </ac:spMkLst>
        </pc:spChg>
        <pc:grpChg chg="add mod">
          <ac:chgData name="Sarmad Raza" userId="8411c794f3141e47" providerId="LiveId" clId="{6EF6CD9C-F666-4679-A691-D6855089DCE6}" dt="2021-11-03T09:20:54.058" v="2163"/>
          <ac:grpSpMkLst>
            <pc:docMk/>
            <pc:sldMk cId="4088845222" sldId="2076137429"/>
            <ac:grpSpMk id="3" creationId="{F7F94B33-34D5-4B71-8CDC-F2C750732478}"/>
          </ac:grpSpMkLst>
        </pc:grpChg>
        <pc:grpChg chg="add mod">
          <ac:chgData name="Sarmad Raza" userId="8411c794f3141e47" providerId="LiveId" clId="{6EF6CD9C-F666-4679-A691-D6855089DCE6}" dt="2021-11-03T09:20:54.058" v="2163"/>
          <ac:grpSpMkLst>
            <pc:docMk/>
            <pc:sldMk cId="4088845222" sldId="2076137429"/>
            <ac:grpSpMk id="6" creationId="{518BBEA3-D7D6-4B4A-A734-7490A1E5552C}"/>
          </ac:grpSpMkLst>
        </pc:grpChg>
        <pc:grpChg chg="mod">
          <ac:chgData name="Sarmad Raza" userId="8411c794f3141e47" providerId="LiveId" clId="{6EF6CD9C-F666-4679-A691-D6855089DCE6}" dt="2021-11-03T09:20:54.058" v="2163"/>
          <ac:grpSpMkLst>
            <pc:docMk/>
            <pc:sldMk cId="4088845222" sldId="2076137429"/>
            <ac:grpSpMk id="7" creationId="{42C80E90-6108-4A2D-9861-F038619E7F61}"/>
          </ac:grpSpMkLst>
        </pc:grpChg>
        <pc:grpChg chg="add mod">
          <ac:chgData name="Sarmad Raza" userId="8411c794f3141e47" providerId="LiveId" clId="{6EF6CD9C-F666-4679-A691-D6855089DCE6}" dt="2021-11-03T09:20:54.058" v="2163"/>
          <ac:grpSpMkLst>
            <pc:docMk/>
            <pc:sldMk cId="4088845222" sldId="2076137429"/>
            <ac:grpSpMk id="15" creationId="{D9C60DF9-7B86-4856-8101-60159EFC7D4B}"/>
          </ac:grpSpMkLst>
        </pc:grpChg>
        <pc:grpChg chg="mod">
          <ac:chgData name="Sarmad Raza" userId="8411c794f3141e47" providerId="LiveId" clId="{6EF6CD9C-F666-4679-A691-D6855089DCE6}" dt="2021-11-03T09:20:54.058" v="2163"/>
          <ac:grpSpMkLst>
            <pc:docMk/>
            <pc:sldMk cId="4088845222" sldId="2076137429"/>
            <ac:grpSpMk id="17" creationId="{908CA001-D713-4A5E-94C9-BA7DA188B692}"/>
          </ac:grpSpMkLst>
        </pc:grpChg>
        <pc:grpChg chg="mod">
          <ac:chgData name="Sarmad Raza" userId="8411c794f3141e47" providerId="LiveId" clId="{6EF6CD9C-F666-4679-A691-D6855089DCE6}" dt="2021-11-03T09:20:54.058" v="2163"/>
          <ac:grpSpMkLst>
            <pc:docMk/>
            <pc:sldMk cId="4088845222" sldId="2076137429"/>
            <ac:grpSpMk id="18" creationId="{CC045D0C-A02F-4859-8A23-2E2751BB26FD}"/>
          </ac:grpSpMkLst>
        </pc:grpChg>
        <pc:grpChg chg="mod">
          <ac:chgData name="Sarmad Raza" userId="8411c794f3141e47" providerId="LiveId" clId="{6EF6CD9C-F666-4679-A691-D6855089DCE6}" dt="2021-11-03T09:20:54.058" v="2163"/>
          <ac:grpSpMkLst>
            <pc:docMk/>
            <pc:sldMk cId="4088845222" sldId="2076137429"/>
            <ac:grpSpMk id="19" creationId="{53D24DEE-7B50-46E7-934F-1CD3BF214911}"/>
          </ac:grpSpMkLst>
        </pc:grpChg>
        <pc:grpChg chg="add mod">
          <ac:chgData name="Sarmad Raza" userId="8411c794f3141e47" providerId="LiveId" clId="{6EF6CD9C-F666-4679-A691-D6855089DCE6}" dt="2021-11-03T09:20:54.058" v="2163"/>
          <ac:grpSpMkLst>
            <pc:docMk/>
            <pc:sldMk cId="4088845222" sldId="2076137429"/>
            <ac:grpSpMk id="25" creationId="{DB5C336B-9249-4AC1-894E-7F9B8FFD64A2}"/>
          </ac:grpSpMkLst>
        </pc:grpChg>
        <pc:grpChg chg="add del mod">
          <ac:chgData name="Sarmad Raza" userId="8411c794f3141e47" providerId="LiveId" clId="{6EF6CD9C-F666-4679-A691-D6855089DCE6}" dt="2021-11-03T09:21:08.762" v="2165"/>
          <ac:grpSpMkLst>
            <pc:docMk/>
            <pc:sldMk cId="4088845222" sldId="2076137429"/>
            <ac:grpSpMk id="28" creationId="{1EA2BF8D-3F78-4181-AE64-E4DEF2D30A55}"/>
          </ac:grpSpMkLst>
        </pc:grpChg>
        <pc:grpChg chg="add del mod">
          <ac:chgData name="Sarmad Raza" userId="8411c794f3141e47" providerId="LiveId" clId="{6EF6CD9C-F666-4679-A691-D6855089DCE6}" dt="2021-11-03T09:21:08.762" v="2165"/>
          <ac:grpSpMkLst>
            <pc:docMk/>
            <pc:sldMk cId="4088845222" sldId="2076137429"/>
            <ac:grpSpMk id="31" creationId="{7D79CAC9-EDA6-4342-88C7-FD0DC4759DFA}"/>
          </ac:grpSpMkLst>
        </pc:grpChg>
        <pc:grpChg chg="mod">
          <ac:chgData name="Sarmad Raza" userId="8411c794f3141e47" providerId="LiveId" clId="{6EF6CD9C-F666-4679-A691-D6855089DCE6}" dt="2021-11-03T09:21:07.245" v="2164"/>
          <ac:grpSpMkLst>
            <pc:docMk/>
            <pc:sldMk cId="4088845222" sldId="2076137429"/>
            <ac:grpSpMk id="32" creationId="{B87A335F-B9EF-4D98-943F-9951B14FF9C1}"/>
          </ac:grpSpMkLst>
        </pc:grpChg>
        <pc:grpChg chg="add del mod">
          <ac:chgData name="Sarmad Raza" userId="8411c794f3141e47" providerId="LiveId" clId="{6EF6CD9C-F666-4679-A691-D6855089DCE6}" dt="2021-11-03T09:21:08.762" v="2165"/>
          <ac:grpSpMkLst>
            <pc:docMk/>
            <pc:sldMk cId="4088845222" sldId="2076137429"/>
            <ac:grpSpMk id="40" creationId="{F46C680E-9BB3-407C-9F1A-EA69973A9E88}"/>
          </ac:grpSpMkLst>
        </pc:grpChg>
        <pc:grpChg chg="mod">
          <ac:chgData name="Sarmad Raza" userId="8411c794f3141e47" providerId="LiveId" clId="{6EF6CD9C-F666-4679-A691-D6855089DCE6}" dt="2021-11-03T09:21:07.245" v="2164"/>
          <ac:grpSpMkLst>
            <pc:docMk/>
            <pc:sldMk cId="4088845222" sldId="2076137429"/>
            <ac:grpSpMk id="42" creationId="{BBED78EC-2895-498E-82EA-D53376D3DB71}"/>
          </ac:grpSpMkLst>
        </pc:grpChg>
        <pc:grpChg chg="mod">
          <ac:chgData name="Sarmad Raza" userId="8411c794f3141e47" providerId="LiveId" clId="{6EF6CD9C-F666-4679-A691-D6855089DCE6}" dt="2021-11-03T09:21:07.245" v="2164"/>
          <ac:grpSpMkLst>
            <pc:docMk/>
            <pc:sldMk cId="4088845222" sldId="2076137429"/>
            <ac:grpSpMk id="43" creationId="{0479857D-BD2D-4CDA-A561-974F8BC0717D}"/>
          </ac:grpSpMkLst>
        </pc:grpChg>
        <pc:grpChg chg="mod">
          <ac:chgData name="Sarmad Raza" userId="8411c794f3141e47" providerId="LiveId" clId="{6EF6CD9C-F666-4679-A691-D6855089DCE6}" dt="2021-11-03T09:21:07.245" v="2164"/>
          <ac:grpSpMkLst>
            <pc:docMk/>
            <pc:sldMk cId="4088845222" sldId="2076137429"/>
            <ac:grpSpMk id="44" creationId="{696B04AA-F361-43D5-89A6-D963CF4EC73F}"/>
          </ac:grpSpMkLst>
        </pc:grpChg>
        <pc:grpChg chg="add del mod">
          <ac:chgData name="Sarmad Raza" userId="8411c794f3141e47" providerId="LiveId" clId="{6EF6CD9C-F666-4679-A691-D6855089DCE6}" dt="2021-11-03T09:21:08.762" v="2165"/>
          <ac:grpSpMkLst>
            <pc:docMk/>
            <pc:sldMk cId="4088845222" sldId="2076137429"/>
            <ac:grpSpMk id="50" creationId="{D61A708A-ACA4-437F-B5A9-29BAB2C627B7}"/>
          </ac:grpSpMkLst>
        </pc:grpChg>
      </pc:sldChg>
      <pc:sldChg chg="addSp delSp modSp add mod ord">
        <pc:chgData name="Sarmad Raza" userId="8411c794f3141e47" providerId="LiveId" clId="{6EF6CD9C-F666-4679-A691-D6855089DCE6}" dt="2021-11-03T09:21:44.898" v="2174"/>
        <pc:sldMkLst>
          <pc:docMk/>
          <pc:sldMk cId="1986976428" sldId="2076137430"/>
        </pc:sldMkLst>
        <pc:spChg chg="mod">
          <ac:chgData name="Sarmad Raza" userId="8411c794f3141e47" providerId="LiveId" clId="{6EF6CD9C-F666-4679-A691-D6855089DCE6}" dt="2021-11-03T09:21:30.051" v="2171"/>
          <ac:spMkLst>
            <pc:docMk/>
            <pc:sldMk cId="1986976428" sldId="2076137430"/>
            <ac:spMk id="2" creationId="{8FD440EA-5B81-4994-AEC7-27E7637122FC}"/>
          </ac:spMkLst>
        </pc:spChg>
        <pc:spChg chg="add del mod">
          <ac:chgData name="Sarmad Raza" userId="8411c794f3141e47" providerId="LiveId" clId="{6EF6CD9C-F666-4679-A691-D6855089DCE6}" dt="2021-11-03T09:21:37.930" v="2173"/>
          <ac:spMkLst>
            <pc:docMk/>
            <pc:sldMk cId="1986976428" sldId="2076137430"/>
            <ac:spMk id="3" creationId="{06397111-82DB-42A1-8AF6-30221430B21F}"/>
          </ac:spMkLst>
        </pc:spChg>
        <pc:spChg chg="add del mod">
          <ac:chgData name="Sarmad Raza" userId="8411c794f3141e47" providerId="LiveId" clId="{6EF6CD9C-F666-4679-A691-D6855089DCE6}" dt="2021-11-03T09:21:37.930" v="2173"/>
          <ac:spMkLst>
            <pc:docMk/>
            <pc:sldMk cId="1986976428" sldId="2076137430"/>
            <ac:spMk id="4" creationId="{826C70F6-2845-4946-AF0A-8675FB8C806C}"/>
          </ac:spMkLst>
        </pc:spChg>
        <pc:spChg chg="add del mod">
          <ac:chgData name="Sarmad Raza" userId="8411c794f3141e47" providerId="LiveId" clId="{6EF6CD9C-F666-4679-A691-D6855089DCE6}" dt="2021-11-03T09:21:37.930" v="2173"/>
          <ac:spMkLst>
            <pc:docMk/>
            <pc:sldMk cId="1986976428" sldId="2076137430"/>
            <ac:spMk id="6" creationId="{E42C2C3D-1BB9-49EB-AEA8-3BE79C61B2A8}"/>
          </ac:spMkLst>
        </pc:spChg>
        <pc:spChg chg="add del mod">
          <ac:chgData name="Sarmad Raza" userId="8411c794f3141e47" providerId="LiveId" clId="{6EF6CD9C-F666-4679-A691-D6855089DCE6}" dt="2021-11-03T09:21:37.930" v="2173"/>
          <ac:spMkLst>
            <pc:docMk/>
            <pc:sldMk cId="1986976428" sldId="2076137430"/>
            <ac:spMk id="12" creationId="{C5BB6EB3-278B-4D2E-9D7D-27B8C8CE2219}"/>
          </ac:spMkLst>
        </pc:spChg>
        <pc:spChg chg="add del mod">
          <ac:chgData name="Sarmad Raza" userId="8411c794f3141e47" providerId="LiveId" clId="{6EF6CD9C-F666-4679-A691-D6855089DCE6}" dt="2021-11-03T09:21:37.930" v="2173"/>
          <ac:spMkLst>
            <pc:docMk/>
            <pc:sldMk cId="1986976428" sldId="2076137430"/>
            <ac:spMk id="13" creationId="{8F5681CC-13DB-48B2-B9FB-A3CB2497D7CD}"/>
          </ac:spMkLst>
        </pc:spChg>
        <pc:spChg chg="add del mod">
          <ac:chgData name="Sarmad Raza" userId="8411c794f3141e47" providerId="LiveId" clId="{6EF6CD9C-F666-4679-A691-D6855089DCE6}" dt="2021-11-03T09:21:37.930" v="2173"/>
          <ac:spMkLst>
            <pc:docMk/>
            <pc:sldMk cId="1986976428" sldId="2076137430"/>
            <ac:spMk id="14" creationId="{EA60A2F5-6C97-4AB4-AF46-62C5DDC52775}"/>
          </ac:spMkLst>
        </pc:spChg>
        <pc:spChg chg="add del mod">
          <ac:chgData name="Sarmad Raza" userId="8411c794f3141e47" providerId="LiveId" clId="{6EF6CD9C-F666-4679-A691-D6855089DCE6}" dt="2021-11-03T09:21:37.930" v="2173"/>
          <ac:spMkLst>
            <pc:docMk/>
            <pc:sldMk cId="1986976428" sldId="2076137430"/>
            <ac:spMk id="15" creationId="{39727A66-8C21-4C2F-8427-68419D5A6ECD}"/>
          </ac:spMkLst>
        </pc:spChg>
        <pc:spChg chg="add del mod">
          <ac:chgData name="Sarmad Raza" userId="8411c794f3141e47" providerId="LiveId" clId="{6EF6CD9C-F666-4679-A691-D6855089DCE6}" dt="2021-11-03T09:21:37.930" v="2173"/>
          <ac:spMkLst>
            <pc:docMk/>
            <pc:sldMk cId="1986976428" sldId="2076137430"/>
            <ac:spMk id="16" creationId="{3EDEED6A-548A-4C6E-9E5D-3433DB03734B}"/>
          </ac:spMkLst>
        </pc:spChg>
        <pc:spChg chg="add del mod">
          <ac:chgData name="Sarmad Raza" userId="8411c794f3141e47" providerId="LiveId" clId="{6EF6CD9C-F666-4679-A691-D6855089DCE6}" dt="2021-11-03T09:21:37.930" v="2173"/>
          <ac:spMkLst>
            <pc:docMk/>
            <pc:sldMk cId="1986976428" sldId="2076137430"/>
            <ac:spMk id="18" creationId="{C540C70A-6758-45D2-9569-73AC07F2C671}"/>
          </ac:spMkLst>
        </pc:spChg>
        <pc:spChg chg="mod">
          <ac:chgData name="Sarmad Raza" userId="8411c794f3141e47" providerId="LiveId" clId="{6EF6CD9C-F666-4679-A691-D6855089DCE6}" dt="2021-11-03T09:21:35.670" v="2172"/>
          <ac:spMkLst>
            <pc:docMk/>
            <pc:sldMk cId="1986976428" sldId="2076137430"/>
            <ac:spMk id="20" creationId="{DD88715A-D6EA-4BC4-AE02-D43B64D3C5C0}"/>
          </ac:spMkLst>
        </pc:spChg>
        <pc:spChg chg="mod">
          <ac:chgData name="Sarmad Raza" userId="8411c794f3141e47" providerId="LiveId" clId="{6EF6CD9C-F666-4679-A691-D6855089DCE6}" dt="2021-11-03T09:21:35.670" v="2172"/>
          <ac:spMkLst>
            <pc:docMk/>
            <pc:sldMk cId="1986976428" sldId="2076137430"/>
            <ac:spMk id="21" creationId="{2676F56D-A8FC-4D23-9F21-87C0EDD2C062}"/>
          </ac:spMkLst>
        </pc:spChg>
        <pc:spChg chg="add mod">
          <ac:chgData name="Sarmad Raza" userId="8411c794f3141e47" providerId="LiveId" clId="{6EF6CD9C-F666-4679-A691-D6855089DCE6}" dt="2021-11-03T09:21:44.898" v="2174"/>
          <ac:spMkLst>
            <pc:docMk/>
            <pc:sldMk cId="1986976428" sldId="2076137430"/>
            <ac:spMk id="23" creationId="{33CC7F96-6EB6-45BE-8529-2CB6223885E9}"/>
          </ac:spMkLst>
        </pc:spChg>
        <pc:spChg chg="add mod">
          <ac:chgData name="Sarmad Raza" userId="8411c794f3141e47" providerId="LiveId" clId="{6EF6CD9C-F666-4679-A691-D6855089DCE6}" dt="2021-11-03T09:21:44.898" v="2174"/>
          <ac:spMkLst>
            <pc:docMk/>
            <pc:sldMk cId="1986976428" sldId="2076137430"/>
            <ac:spMk id="24" creationId="{B64764B5-EE30-4FB7-B34D-67CE4911180C}"/>
          </ac:spMkLst>
        </pc:spChg>
        <pc:spChg chg="add mod">
          <ac:chgData name="Sarmad Raza" userId="8411c794f3141e47" providerId="LiveId" clId="{6EF6CD9C-F666-4679-A691-D6855089DCE6}" dt="2021-11-03T09:21:44.898" v="2174"/>
          <ac:spMkLst>
            <pc:docMk/>
            <pc:sldMk cId="1986976428" sldId="2076137430"/>
            <ac:spMk id="25" creationId="{FF305D89-72CE-41F1-B900-3C559F22C8B3}"/>
          </ac:spMkLst>
        </pc:spChg>
        <pc:spChg chg="add mod">
          <ac:chgData name="Sarmad Raza" userId="8411c794f3141e47" providerId="LiveId" clId="{6EF6CD9C-F666-4679-A691-D6855089DCE6}" dt="2021-11-03T09:21:44.898" v="2174"/>
          <ac:spMkLst>
            <pc:docMk/>
            <pc:sldMk cId="1986976428" sldId="2076137430"/>
            <ac:spMk id="27" creationId="{81A9346E-1A8E-42B5-9FD9-281D863F6110}"/>
          </ac:spMkLst>
        </pc:spChg>
        <pc:spChg chg="add mod">
          <ac:chgData name="Sarmad Raza" userId="8411c794f3141e47" providerId="LiveId" clId="{6EF6CD9C-F666-4679-A691-D6855089DCE6}" dt="2021-11-03T09:21:44.898" v="2174"/>
          <ac:spMkLst>
            <pc:docMk/>
            <pc:sldMk cId="1986976428" sldId="2076137430"/>
            <ac:spMk id="28" creationId="{AC318CF6-02E1-409F-8A51-AEBAF5DA8754}"/>
          </ac:spMkLst>
        </pc:spChg>
        <pc:spChg chg="add mod">
          <ac:chgData name="Sarmad Raza" userId="8411c794f3141e47" providerId="LiveId" clId="{6EF6CD9C-F666-4679-A691-D6855089DCE6}" dt="2021-11-03T09:21:44.898" v="2174"/>
          <ac:spMkLst>
            <pc:docMk/>
            <pc:sldMk cId="1986976428" sldId="2076137430"/>
            <ac:spMk id="29" creationId="{5DAD517E-2C40-4BEA-BA34-A7A2146D8501}"/>
          </ac:spMkLst>
        </pc:spChg>
        <pc:spChg chg="add mod">
          <ac:chgData name="Sarmad Raza" userId="8411c794f3141e47" providerId="LiveId" clId="{6EF6CD9C-F666-4679-A691-D6855089DCE6}" dt="2021-11-03T09:21:44.898" v="2174"/>
          <ac:spMkLst>
            <pc:docMk/>
            <pc:sldMk cId="1986976428" sldId="2076137430"/>
            <ac:spMk id="35" creationId="{A09335AB-9D11-407C-A5D5-3C37F9665A5E}"/>
          </ac:spMkLst>
        </pc:spChg>
        <pc:spChg chg="add mod">
          <ac:chgData name="Sarmad Raza" userId="8411c794f3141e47" providerId="LiveId" clId="{6EF6CD9C-F666-4679-A691-D6855089DCE6}" dt="2021-11-03T09:21:44.898" v="2174"/>
          <ac:spMkLst>
            <pc:docMk/>
            <pc:sldMk cId="1986976428" sldId="2076137430"/>
            <ac:spMk id="36" creationId="{DC2D161E-FB29-484C-B5E0-A4CD9D2BF4D3}"/>
          </ac:spMkLst>
        </pc:spChg>
        <pc:spChg chg="add mod">
          <ac:chgData name="Sarmad Raza" userId="8411c794f3141e47" providerId="LiveId" clId="{6EF6CD9C-F666-4679-A691-D6855089DCE6}" dt="2021-11-03T09:21:44.898" v="2174"/>
          <ac:spMkLst>
            <pc:docMk/>
            <pc:sldMk cId="1986976428" sldId="2076137430"/>
            <ac:spMk id="37" creationId="{AE843CB0-02C7-4125-A69C-4B5794B930C9}"/>
          </ac:spMkLst>
        </pc:spChg>
        <pc:spChg chg="add mod">
          <ac:chgData name="Sarmad Raza" userId="8411c794f3141e47" providerId="LiveId" clId="{6EF6CD9C-F666-4679-A691-D6855089DCE6}" dt="2021-11-03T09:21:44.898" v="2174"/>
          <ac:spMkLst>
            <pc:docMk/>
            <pc:sldMk cId="1986976428" sldId="2076137430"/>
            <ac:spMk id="38" creationId="{9A58B2F7-2EA9-446D-9AAE-557367343879}"/>
          </ac:spMkLst>
        </pc:spChg>
        <pc:spChg chg="add mod">
          <ac:chgData name="Sarmad Raza" userId="8411c794f3141e47" providerId="LiveId" clId="{6EF6CD9C-F666-4679-A691-D6855089DCE6}" dt="2021-11-03T09:21:44.898" v="2174"/>
          <ac:spMkLst>
            <pc:docMk/>
            <pc:sldMk cId="1986976428" sldId="2076137430"/>
            <ac:spMk id="39" creationId="{94DB845B-F092-41B8-A0BD-3F4F857F5435}"/>
          </ac:spMkLst>
        </pc:spChg>
        <pc:spChg chg="add mod">
          <ac:chgData name="Sarmad Raza" userId="8411c794f3141e47" providerId="LiveId" clId="{6EF6CD9C-F666-4679-A691-D6855089DCE6}" dt="2021-11-03T09:21:44.898" v="2174"/>
          <ac:spMkLst>
            <pc:docMk/>
            <pc:sldMk cId="1986976428" sldId="2076137430"/>
            <ac:spMk id="41" creationId="{3BB94593-C811-49FF-80B1-10B718A43B37}"/>
          </ac:spMkLst>
        </pc:spChg>
        <pc:spChg chg="mod">
          <ac:chgData name="Sarmad Raza" userId="8411c794f3141e47" providerId="LiveId" clId="{6EF6CD9C-F666-4679-A691-D6855089DCE6}" dt="2021-11-03T09:21:44.898" v="2174"/>
          <ac:spMkLst>
            <pc:docMk/>
            <pc:sldMk cId="1986976428" sldId="2076137430"/>
            <ac:spMk id="43" creationId="{D1EE9EA9-FB25-4CA1-9D80-3677719368C4}"/>
          </ac:spMkLst>
        </pc:spChg>
        <pc:spChg chg="mod">
          <ac:chgData name="Sarmad Raza" userId="8411c794f3141e47" providerId="LiveId" clId="{6EF6CD9C-F666-4679-A691-D6855089DCE6}" dt="2021-11-03T09:21:44.898" v="2174"/>
          <ac:spMkLst>
            <pc:docMk/>
            <pc:sldMk cId="1986976428" sldId="2076137430"/>
            <ac:spMk id="44" creationId="{945AA7EB-2763-4C97-90DE-1E738F166D21}"/>
          </ac:spMkLst>
        </pc:spChg>
        <pc:spChg chg="add mod">
          <ac:chgData name="Sarmad Raza" userId="8411c794f3141e47" providerId="LiveId" clId="{6EF6CD9C-F666-4679-A691-D6855089DCE6}" dt="2021-11-03T09:21:44.898" v="2174"/>
          <ac:spMkLst>
            <pc:docMk/>
            <pc:sldMk cId="1986976428" sldId="2076137430"/>
            <ac:spMk id="46" creationId="{0A22748F-F7F7-4F17-9C84-37223C9C23B5}"/>
          </ac:spMkLst>
        </pc:spChg>
        <pc:grpChg chg="add del mod">
          <ac:chgData name="Sarmad Raza" userId="8411c794f3141e47" providerId="LiveId" clId="{6EF6CD9C-F666-4679-A691-D6855089DCE6}" dt="2021-11-03T09:21:37.930" v="2173"/>
          <ac:grpSpMkLst>
            <pc:docMk/>
            <pc:sldMk cId="1986976428" sldId="2076137430"/>
            <ac:grpSpMk id="19" creationId="{79D380C8-BFFE-4097-9F97-AA7099863338}"/>
          </ac:grpSpMkLst>
        </pc:grpChg>
        <pc:grpChg chg="add mod">
          <ac:chgData name="Sarmad Raza" userId="8411c794f3141e47" providerId="LiveId" clId="{6EF6CD9C-F666-4679-A691-D6855089DCE6}" dt="2021-11-03T09:21:44.898" v="2174"/>
          <ac:grpSpMkLst>
            <pc:docMk/>
            <pc:sldMk cId="1986976428" sldId="2076137430"/>
            <ac:grpSpMk id="42" creationId="{838D1644-8FF6-45B0-9E00-DE30BFD6443D}"/>
          </ac:grpSpMkLst>
        </pc:grpChg>
        <pc:picChg chg="add del mod">
          <ac:chgData name="Sarmad Raza" userId="8411c794f3141e47" providerId="LiveId" clId="{6EF6CD9C-F666-4679-A691-D6855089DCE6}" dt="2021-11-03T09:21:37.930" v="2173"/>
          <ac:picMkLst>
            <pc:docMk/>
            <pc:sldMk cId="1986976428" sldId="2076137430"/>
            <ac:picMk id="5" creationId="{CF8A1702-C03E-4FE3-8B26-2B0BFB037602}"/>
          </ac:picMkLst>
        </pc:picChg>
        <pc:picChg chg="add del mod">
          <ac:chgData name="Sarmad Raza" userId="8411c794f3141e47" providerId="LiveId" clId="{6EF6CD9C-F666-4679-A691-D6855089DCE6}" dt="2021-11-03T09:21:37.930" v="2173"/>
          <ac:picMkLst>
            <pc:docMk/>
            <pc:sldMk cId="1986976428" sldId="2076137430"/>
            <ac:picMk id="7" creationId="{1A1936AC-8D73-4D1E-9D66-3584E9BA9E67}"/>
          </ac:picMkLst>
        </pc:picChg>
        <pc:picChg chg="add del mod">
          <ac:chgData name="Sarmad Raza" userId="8411c794f3141e47" providerId="LiveId" clId="{6EF6CD9C-F666-4679-A691-D6855089DCE6}" dt="2021-11-03T09:21:37.930" v="2173"/>
          <ac:picMkLst>
            <pc:docMk/>
            <pc:sldMk cId="1986976428" sldId="2076137430"/>
            <ac:picMk id="8" creationId="{D88DFD15-80CC-41E2-BB07-255EBB047314}"/>
          </ac:picMkLst>
        </pc:picChg>
        <pc:picChg chg="add del mod">
          <ac:chgData name="Sarmad Raza" userId="8411c794f3141e47" providerId="LiveId" clId="{6EF6CD9C-F666-4679-A691-D6855089DCE6}" dt="2021-11-03T09:21:37.930" v="2173"/>
          <ac:picMkLst>
            <pc:docMk/>
            <pc:sldMk cId="1986976428" sldId="2076137430"/>
            <ac:picMk id="9" creationId="{58E26D51-6673-46DA-8D07-94A9888E9782}"/>
          </ac:picMkLst>
        </pc:picChg>
        <pc:picChg chg="add del mod">
          <ac:chgData name="Sarmad Raza" userId="8411c794f3141e47" providerId="LiveId" clId="{6EF6CD9C-F666-4679-A691-D6855089DCE6}" dt="2021-11-03T09:21:37.930" v="2173"/>
          <ac:picMkLst>
            <pc:docMk/>
            <pc:sldMk cId="1986976428" sldId="2076137430"/>
            <ac:picMk id="10" creationId="{184DAE13-2074-4C52-B8CF-CECAC19E9BE6}"/>
          </ac:picMkLst>
        </pc:picChg>
        <pc:picChg chg="add del mod">
          <ac:chgData name="Sarmad Raza" userId="8411c794f3141e47" providerId="LiveId" clId="{6EF6CD9C-F666-4679-A691-D6855089DCE6}" dt="2021-11-03T09:21:37.930" v="2173"/>
          <ac:picMkLst>
            <pc:docMk/>
            <pc:sldMk cId="1986976428" sldId="2076137430"/>
            <ac:picMk id="11" creationId="{8B4AB812-BDD5-42AC-B03A-5680E1A608E3}"/>
          </ac:picMkLst>
        </pc:picChg>
        <pc:picChg chg="add del mod">
          <ac:chgData name="Sarmad Raza" userId="8411c794f3141e47" providerId="LiveId" clId="{6EF6CD9C-F666-4679-A691-D6855089DCE6}" dt="2021-11-03T09:21:37.930" v="2173"/>
          <ac:picMkLst>
            <pc:docMk/>
            <pc:sldMk cId="1986976428" sldId="2076137430"/>
            <ac:picMk id="17" creationId="{86FC9019-133C-4BCE-956D-9C31A2D6AAFD}"/>
          </ac:picMkLst>
        </pc:picChg>
        <pc:picChg chg="add del mod">
          <ac:chgData name="Sarmad Raza" userId="8411c794f3141e47" providerId="LiveId" clId="{6EF6CD9C-F666-4679-A691-D6855089DCE6}" dt="2021-11-03T09:21:37.930" v="2173"/>
          <ac:picMkLst>
            <pc:docMk/>
            <pc:sldMk cId="1986976428" sldId="2076137430"/>
            <ac:picMk id="22" creationId="{30630DE0-954D-4371-89BF-B85EBEA16510}"/>
          </ac:picMkLst>
        </pc:picChg>
        <pc:picChg chg="add mod">
          <ac:chgData name="Sarmad Raza" userId="8411c794f3141e47" providerId="LiveId" clId="{6EF6CD9C-F666-4679-A691-D6855089DCE6}" dt="2021-11-03T09:21:44.898" v="2174"/>
          <ac:picMkLst>
            <pc:docMk/>
            <pc:sldMk cId="1986976428" sldId="2076137430"/>
            <ac:picMk id="26" creationId="{68F31004-51A7-4C9D-B9E2-29C96C5766C0}"/>
          </ac:picMkLst>
        </pc:picChg>
        <pc:picChg chg="add mod">
          <ac:chgData name="Sarmad Raza" userId="8411c794f3141e47" providerId="LiveId" clId="{6EF6CD9C-F666-4679-A691-D6855089DCE6}" dt="2021-11-03T09:21:44.898" v="2174"/>
          <ac:picMkLst>
            <pc:docMk/>
            <pc:sldMk cId="1986976428" sldId="2076137430"/>
            <ac:picMk id="30" creationId="{0208DB78-14B9-4536-BB03-FF915C0921F3}"/>
          </ac:picMkLst>
        </pc:picChg>
        <pc:picChg chg="add mod">
          <ac:chgData name="Sarmad Raza" userId="8411c794f3141e47" providerId="LiveId" clId="{6EF6CD9C-F666-4679-A691-D6855089DCE6}" dt="2021-11-03T09:21:44.898" v="2174"/>
          <ac:picMkLst>
            <pc:docMk/>
            <pc:sldMk cId="1986976428" sldId="2076137430"/>
            <ac:picMk id="31" creationId="{18F15C6D-060C-435C-BA6B-339F81128839}"/>
          </ac:picMkLst>
        </pc:picChg>
        <pc:picChg chg="add mod">
          <ac:chgData name="Sarmad Raza" userId="8411c794f3141e47" providerId="LiveId" clId="{6EF6CD9C-F666-4679-A691-D6855089DCE6}" dt="2021-11-03T09:21:44.898" v="2174"/>
          <ac:picMkLst>
            <pc:docMk/>
            <pc:sldMk cId="1986976428" sldId="2076137430"/>
            <ac:picMk id="32" creationId="{B9C96877-97AF-4EB4-A1F1-CDF554A844E8}"/>
          </ac:picMkLst>
        </pc:picChg>
        <pc:picChg chg="add mod">
          <ac:chgData name="Sarmad Raza" userId="8411c794f3141e47" providerId="LiveId" clId="{6EF6CD9C-F666-4679-A691-D6855089DCE6}" dt="2021-11-03T09:21:44.898" v="2174"/>
          <ac:picMkLst>
            <pc:docMk/>
            <pc:sldMk cId="1986976428" sldId="2076137430"/>
            <ac:picMk id="33" creationId="{1BB707C8-7F9F-499C-AD3A-EC98BCE85464}"/>
          </ac:picMkLst>
        </pc:picChg>
        <pc:picChg chg="add mod">
          <ac:chgData name="Sarmad Raza" userId="8411c794f3141e47" providerId="LiveId" clId="{6EF6CD9C-F666-4679-A691-D6855089DCE6}" dt="2021-11-03T09:21:44.898" v="2174"/>
          <ac:picMkLst>
            <pc:docMk/>
            <pc:sldMk cId="1986976428" sldId="2076137430"/>
            <ac:picMk id="34" creationId="{D04CA631-E781-474A-9268-7787B69A581E}"/>
          </ac:picMkLst>
        </pc:picChg>
        <pc:picChg chg="add mod">
          <ac:chgData name="Sarmad Raza" userId="8411c794f3141e47" providerId="LiveId" clId="{6EF6CD9C-F666-4679-A691-D6855089DCE6}" dt="2021-11-03T09:21:44.898" v="2174"/>
          <ac:picMkLst>
            <pc:docMk/>
            <pc:sldMk cId="1986976428" sldId="2076137430"/>
            <ac:picMk id="40" creationId="{C98FF8CD-B1C0-45C1-AE9F-FB35ED5CFEE4}"/>
          </ac:picMkLst>
        </pc:picChg>
        <pc:picChg chg="add mod">
          <ac:chgData name="Sarmad Raza" userId="8411c794f3141e47" providerId="LiveId" clId="{6EF6CD9C-F666-4679-A691-D6855089DCE6}" dt="2021-11-03T09:21:44.898" v="2174"/>
          <ac:picMkLst>
            <pc:docMk/>
            <pc:sldMk cId="1986976428" sldId="2076137430"/>
            <ac:picMk id="45" creationId="{0E12C8AF-F7BF-4742-BF56-057BA6C3AD62}"/>
          </ac:picMkLst>
        </pc:picChg>
        <pc:picChg chg="add mod">
          <ac:chgData name="Sarmad Raza" userId="8411c794f3141e47" providerId="LiveId" clId="{6EF6CD9C-F666-4679-A691-D6855089DCE6}" dt="2021-11-03T09:21:44.898" v="2174"/>
          <ac:picMkLst>
            <pc:docMk/>
            <pc:sldMk cId="1986976428" sldId="2076137430"/>
            <ac:picMk id="47" creationId="{0271C0E8-E0AD-47E1-8662-FBF192B799F2}"/>
          </ac:picMkLst>
        </pc:picChg>
        <pc:picChg chg="add mod">
          <ac:chgData name="Sarmad Raza" userId="8411c794f3141e47" providerId="LiveId" clId="{6EF6CD9C-F666-4679-A691-D6855089DCE6}" dt="2021-11-03T09:21:44.898" v="2174"/>
          <ac:picMkLst>
            <pc:docMk/>
            <pc:sldMk cId="1986976428" sldId="2076137430"/>
            <ac:picMk id="48" creationId="{F87B0BE3-E5A7-46D1-896A-19FAD9E6CC0A}"/>
          </ac:picMkLst>
        </pc:picChg>
      </pc:sldChg>
      <pc:sldChg chg="addSp modSp add mod modAnim">
        <pc:chgData name="Sarmad Raza" userId="8411c794f3141e47" providerId="LiveId" clId="{6EF6CD9C-F666-4679-A691-D6855089DCE6}" dt="2021-11-03T09:23:34.845" v="2181"/>
        <pc:sldMkLst>
          <pc:docMk/>
          <pc:sldMk cId="228793633" sldId="2076137431"/>
        </pc:sldMkLst>
        <pc:spChg chg="mod">
          <ac:chgData name="Sarmad Raza" userId="8411c794f3141e47" providerId="LiveId" clId="{6EF6CD9C-F666-4679-A691-D6855089DCE6}" dt="2021-11-03T09:23:34.845" v="2181"/>
          <ac:spMkLst>
            <pc:docMk/>
            <pc:sldMk cId="228793633" sldId="2076137431"/>
            <ac:spMk id="2" creationId="{8FD440EA-5B81-4994-AEC7-27E7637122FC}"/>
          </ac:spMkLst>
        </pc:spChg>
        <pc:spChg chg="mod">
          <ac:chgData name="Sarmad Raza" userId="8411c794f3141e47" providerId="LiveId" clId="{6EF6CD9C-F666-4679-A691-D6855089DCE6}" dt="2021-11-03T09:23:16.687" v="2175"/>
          <ac:spMkLst>
            <pc:docMk/>
            <pc:sldMk cId="228793633" sldId="2076137431"/>
            <ac:spMk id="4" creationId="{2C993C1E-D9BD-4742-9D68-47BD67C54C01}"/>
          </ac:spMkLst>
        </pc:spChg>
        <pc:spChg chg="mod">
          <ac:chgData name="Sarmad Raza" userId="8411c794f3141e47" providerId="LiveId" clId="{6EF6CD9C-F666-4679-A691-D6855089DCE6}" dt="2021-11-03T09:23:16.687" v="2175"/>
          <ac:spMkLst>
            <pc:docMk/>
            <pc:sldMk cId="228793633" sldId="2076137431"/>
            <ac:spMk id="5" creationId="{8D75A9AC-7402-4159-8412-930126B28867}"/>
          </ac:spMkLst>
        </pc:spChg>
        <pc:spChg chg="mod">
          <ac:chgData name="Sarmad Raza" userId="8411c794f3141e47" providerId="LiveId" clId="{6EF6CD9C-F666-4679-A691-D6855089DCE6}" dt="2021-11-03T09:23:16.687" v="2175"/>
          <ac:spMkLst>
            <pc:docMk/>
            <pc:sldMk cId="228793633" sldId="2076137431"/>
            <ac:spMk id="6" creationId="{6FCBC32C-CCF6-4416-A857-03ECA41B6D1C}"/>
          </ac:spMkLst>
        </pc:spChg>
        <pc:spChg chg="mod">
          <ac:chgData name="Sarmad Raza" userId="8411c794f3141e47" providerId="LiveId" clId="{6EF6CD9C-F666-4679-A691-D6855089DCE6}" dt="2021-11-03T09:23:16.687" v="2175"/>
          <ac:spMkLst>
            <pc:docMk/>
            <pc:sldMk cId="228793633" sldId="2076137431"/>
            <ac:spMk id="7" creationId="{CD69B5FC-7F3A-4339-851F-726743B22E83}"/>
          </ac:spMkLst>
        </pc:spChg>
        <pc:spChg chg="add mod">
          <ac:chgData name="Sarmad Raza" userId="8411c794f3141e47" providerId="LiveId" clId="{6EF6CD9C-F666-4679-A691-D6855089DCE6}" dt="2021-11-03T09:23:26.367" v="2176" actId="255"/>
          <ac:spMkLst>
            <pc:docMk/>
            <pc:sldMk cId="228793633" sldId="2076137431"/>
            <ac:spMk id="8" creationId="{76C247F3-5B66-4AB1-9F15-9A5D83E7036B}"/>
          </ac:spMkLst>
        </pc:spChg>
        <pc:spChg chg="mod">
          <ac:chgData name="Sarmad Raza" userId="8411c794f3141e47" providerId="LiveId" clId="{6EF6CD9C-F666-4679-A691-D6855089DCE6}" dt="2021-11-03T09:23:16.687" v="2175"/>
          <ac:spMkLst>
            <pc:docMk/>
            <pc:sldMk cId="228793633" sldId="2076137431"/>
            <ac:spMk id="10" creationId="{C71FB35A-5164-405D-B20C-AA273A35D8F6}"/>
          </ac:spMkLst>
        </pc:spChg>
        <pc:spChg chg="mod">
          <ac:chgData name="Sarmad Raza" userId="8411c794f3141e47" providerId="LiveId" clId="{6EF6CD9C-F666-4679-A691-D6855089DCE6}" dt="2021-11-03T09:23:16.687" v="2175"/>
          <ac:spMkLst>
            <pc:docMk/>
            <pc:sldMk cId="228793633" sldId="2076137431"/>
            <ac:spMk id="11" creationId="{6D98549F-34FF-4875-9A23-C16EAC209C9A}"/>
          </ac:spMkLst>
        </pc:spChg>
        <pc:spChg chg="mod">
          <ac:chgData name="Sarmad Raza" userId="8411c794f3141e47" providerId="LiveId" clId="{6EF6CD9C-F666-4679-A691-D6855089DCE6}" dt="2021-11-03T09:23:16.687" v="2175"/>
          <ac:spMkLst>
            <pc:docMk/>
            <pc:sldMk cId="228793633" sldId="2076137431"/>
            <ac:spMk id="14" creationId="{9B55CEA7-5F89-46E2-8D38-16F117BC4324}"/>
          </ac:spMkLst>
        </pc:spChg>
        <pc:spChg chg="mod">
          <ac:chgData name="Sarmad Raza" userId="8411c794f3141e47" providerId="LiveId" clId="{6EF6CD9C-F666-4679-A691-D6855089DCE6}" dt="2021-11-03T09:23:16.687" v="2175"/>
          <ac:spMkLst>
            <pc:docMk/>
            <pc:sldMk cId="228793633" sldId="2076137431"/>
            <ac:spMk id="15" creationId="{BFE4C49D-E065-47EA-A9FE-D4446BA34DCB}"/>
          </ac:spMkLst>
        </pc:spChg>
        <pc:spChg chg="mod">
          <ac:chgData name="Sarmad Raza" userId="8411c794f3141e47" providerId="LiveId" clId="{6EF6CD9C-F666-4679-A691-D6855089DCE6}" dt="2021-11-03T09:23:16.687" v="2175"/>
          <ac:spMkLst>
            <pc:docMk/>
            <pc:sldMk cId="228793633" sldId="2076137431"/>
            <ac:spMk id="16" creationId="{39755AED-BB71-4287-AB67-C1AF597CE473}"/>
          </ac:spMkLst>
        </pc:spChg>
        <pc:spChg chg="mod">
          <ac:chgData name="Sarmad Raza" userId="8411c794f3141e47" providerId="LiveId" clId="{6EF6CD9C-F666-4679-A691-D6855089DCE6}" dt="2021-11-03T09:23:16.687" v="2175"/>
          <ac:spMkLst>
            <pc:docMk/>
            <pc:sldMk cId="228793633" sldId="2076137431"/>
            <ac:spMk id="17" creationId="{039DEFFB-A4DA-4F2E-8EE7-5144224C26F6}"/>
          </ac:spMkLst>
        </pc:spChg>
        <pc:spChg chg="mod">
          <ac:chgData name="Sarmad Raza" userId="8411c794f3141e47" providerId="LiveId" clId="{6EF6CD9C-F666-4679-A691-D6855089DCE6}" dt="2021-11-03T09:23:16.687" v="2175"/>
          <ac:spMkLst>
            <pc:docMk/>
            <pc:sldMk cId="228793633" sldId="2076137431"/>
            <ac:spMk id="18" creationId="{B35146B0-346A-491A-955E-E5559575C870}"/>
          </ac:spMkLst>
        </pc:spChg>
        <pc:spChg chg="mod">
          <ac:chgData name="Sarmad Raza" userId="8411c794f3141e47" providerId="LiveId" clId="{6EF6CD9C-F666-4679-A691-D6855089DCE6}" dt="2021-11-03T09:23:16.687" v="2175"/>
          <ac:spMkLst>
            <pc:docMk/>
            <pc:sldMk cId="228793633" sldId="2076137431"/>
            <ac:spMk id="19" creationId="{B21377AE-1444-4CCE-BDCE-3868B94AAB22}"/>
          </ac:spMkLst>
        </pc:spChg>
        <pc:spChg chg="mod">
          <ac:chgData name="Sarmad Raza" userId="8411c794f3141e47" providerId="LiveId" clId="{6EF6CD9C-F666-4679-A691-D6855089DCE6}" dt="2021-11-03T09:23:16.687" v="2175"/>
          <ac:spMkLst>
            <pc:docMk/>
            <pc:sldMk cId="228793633" sldId="2076137431"/>
            <ac:spMk id="20" creationId="{8295F0D1-1AE2-4505-8AF9-1351A76C535B}"/>
          </ac:spMkLst>
        </pc:spChg>
        <pc:spChg chg="mod">
          <ac:chgData name="Sarmad Raza" userId="8411c794f3141e47" providerId="LiveId" clId="{6EF6CD9C-F666-4679-A691-D6855089DCE6}" dt="2021-11-03T09:23:16.687" v="2175"/>
          <ac:spMkLst>
            <pc:docMk/>
            <pc:sldMk cId="228793633" sldId="2076137431"/>
            <ac:spMk id="21" creationId="{8BEE99B1-DB39-4BB5-BE83-ADADF8738748}"/>
          </ac:spMkLst>
        </pc:spChg>
        <pc:spChg chg="mod">
          <ac:chgData name="Sarmad Raza" userId="8411c794f3141e47" providerId="LiveId" clId="{6EF6CD9C-F666-4679-A691-D6855089DCE6}" dt="2021-11-03T09:23:16.687" v="2175"/>
          <ac:spMkLst>
            <pc:docMk/>
            <pc:sldMk cId="228793633" sldId="2076137431"/>
            <ac:spMk id="22" creationId="{627082E9-DC27-487C-8AC3-F1DE61C4D60E}"/>
          </ac:spMkLst>
        </pc:spChg>
        <pc:spChg chg="mod">
          <ac:chgData name="Sarmad Raza" userId="8411c794f3141e47" providerId="LiveId" clId="{6EF6CD9C-F666-4679-A691-D6855089DCE6}" dt="2021-11-03T09:23:16.687" v="2175"/>
          <ac:spMkLst>
            <pc:docMk/>
            <pc:sldMk cId="228793633" sldId="2076137431"/>
            <ac:spMk id="23" creationId="{026B8AEB-2A0E-481B-A353-309A41789B23}"/>
          </ac:spMkLst>
        </pc:spChg>
        <pc:spChg chg="mod">
          <ac:chgData name="Sarmad Raza" userId="8411c794f3141e47" providerId="LiveId" clId="{6EF6CD9C-F666-4679-A691-D6855089DCE6}" dt="2021-11-03T09:23:16.687" v="2175"/>
          <ac:spMkLst>
            <pc:docMk/>
            <pc:sldMk cId="228793633" sldId="2076137431"/>
            <ac:spMk id="24" creationId="{1C19BE81-5A07-417B-9F51-8C7B49D6F997}"/>
          </ac:spMkLst>
        </pc:spChg>
        <pc:spChg chg="mod">
          <ac:chgData name="Sarmad Raza" userId="8411c794f3141e47" providerId="LiveId" clId="{6EF6CD9C-F666-4679-A691-D6855089DCE6}" dt="2021-11-03T09:23:16.687" v="2175"/>
          <ac:spMkLst>
            <pc:docMk/>
            <pc:sldMk cId="228793633" sldId="2076137431"/>
            <ac:spMk id="25" creationId="{A3AD5382-1026-40C8-8A7D-CF54058BF133}"/>
          </ac:spMkLst>
        </pc:spChg>
        <pc:spChg chg="mod">
          <ac:chgData name="Sarmad Raza" userId="8411c794f3141e47" providerId="LiveId" clId="{6EF6CD9C-F666-4679-A691-D6855089DCE6}" dt="2021-11-03T09:23:16.687" v="2175"/>
          <ac:spMkLst>
            <pc:docMk/>
            <pc:sldMk cId="228793633" sldId="2076137431"/>
            <ac:spMk id="26" creationId="{457866F7-EA1B-4F57-88DB-C7ECB54D5AC3}"/>
          </ac:spMkLst>
        </pc:spChg>
        <pc:spChg chg="add mod">
          <ac:chgData name="Sarmad Raza" userId="8411c794f3141e47" providerId="LiveId" clId="{6EF6CD9C-F666-4679-A691-D6855089DCE6}" dt="2021-11-03T09:23:16.687" v="2175"/>
          <ac:spMkLst>
            <pc:docMk/>
            <pc:sldMk cId="228793633" sldId="2076137431"/>
            <ac:spMk id="27" creationId="{524DA9B2-4D79-49A5-992B-C0AF75D7D8B9}"/>
          </ac:spMkLst>
        </pc:spChg>
        <pc:spChg chg="mod">
          <ac:chgData name="Sarmad Raza" userId="8411c794f3141e47" providerId="LiveId" clId="{6EF6CD9C-F666-4679-A691-D6855089DCE6}" dt="2021-11-03T09:23:16.687" v="2175"/>
          <ac:spMkLst>
            <pc:docMk/>
            <pc:sldMk cId="228793633" sldId="2076137431"/>
            <ac:spMk id="30" creationId="{E777495D-BCC7-4DFE-8C4E-BF336BF7645E}"/>
          </ac:spMkLst>
        </pc:spChg>
        <pc:spChg chg="mod">
          <ac:chgData name="Sarmad Raza" userId="8411c794f3141e47" providerId="LiveId" clId="{6EF6CD9C-F666-4679-A691-D6855089DCE6}" dt="2021-11-03T09:23:16.687" v="2175"/>
          <ac:spMkLst>
            <pc:docMk/>
            <pc:sldMk cId="228793633" sldId="2076137431"/>
            <ac:spMk id="33" creationId="{B4D1FC64-1EDA-4991-A0FB-015461D642B6}"/>
          </ac:spMkLst>
        </pc:spChg>
        <pc:spChg chg="mod">
          <ac:chgData name="Sarmad Raza" userId="8411c794f3141e47" providerId="LiveId" clId="{6EF6CD9C-F666-4679-A691-D6855089DCE6}" dt="2021-11-03T09:23:16.687" v="2175"/>
          <ac:spMkLst>
            <pc:docMk/>
            <pc:sldMk cId="228793633" sldId="2076137431"/>
            <ac:spMk id="34" creationId="{953357AA-DB4E-4BBB-ACDA-E551EBD3FE39}"/>
          </ac:spMkLst>
        </pc:spChg>
        <pc:spChg chg="mod">
          <ac:chgData name="Sarmad Raza" userId="8411c794f3141e47" providerId="LiveId" clId="{6EF6CD9C-F666-4679-A691-D6855089DCE6}" dt="2021-11-03T09:23:16.687" v="2175"/>
          <ac:spMkLst>
            <pc:docMk/>
            <pc:sldMk cId="228793633" sldId="2076137431"/>
            <ac:spMk id="35" creationId="{F88233FD-D58D-4356-B828-F3329C9416CE}"/>
          </ac:spMkLst>
        </pc:spChg>
        <pc:spChg chg="mod">
          <ac:chgData name="Sarmad Raza" userId="8411c794f3141e47" providerId="LiveId" clId="{6EF6CD9C-F666-4679-A691-D6855089DCE6}" dt="2021-11-03T09:23:16.687" v="2175"/>
          <ac:spMkLst>
            <pc:docMk/>
            <pc:sldMk cId="228793633" sldId="2076137431"/>
            <ac:spMk id="36" creationId="{5E36C91D-FF40-4A01-ACDD-E0DB27C6BBAF}"/>
          </ac:spMkLst>
        </pc:spChg>
        <pc:spChg chg="mod">
          <ac:chgData name="Sarmad Raza" userId="8411c794f3141e47" providerId="LiveId" clId="{6EF6CD9C-F666-4679-A691-D6855089DCE6}" dt="2021-11-03T09:23:16.687" v="2175"/>
          <ac:spMkLst>
            <pc:docMk/>
            <pc:sldMk cId="228793633" sldId="2076137431"/>
            <ac:spMk id="38" creationId="{A6F446A1-045F-4902-9215-2AEF28037BBD}"/>
          </ac:spMkLst>
        </pc:spChg>
        <pc:spChg chg="mod">
          <ac:chgData name="Sarmad Raza" userId="8411c794f3141e47" providerId="LiveId" clId="{6EF6CD9C-F666-4679-A691-D6855089DCE6}" dt="2021-11-03T09:23:16.687" v="2175"/>
          <ac:spMkLst>
            <pc:docMk/>
            <pc:sldMk cId="228793633" sldId="2076137431"/>
            <ac:spMk id="42" creationId="{7F96E8B9-8320-43D1-A608-87AEFE2CCC87}"/>
          </ac:spMkLst>
        </pc:spChg>
        <pc:spChg chg="mod">
          <ac:chgData name="Sarmad Raza" userId="8411c794f3141e47" providerId="LiveId" clId="{6EF6CD9C-F666-4679-A691-D6855089DCE6}" dt="2021-11-03T09:23:16.687" v="2175"/>
          <ac:spMkLst>
            <pc:docMk/>
            <pc:sldMk cId="228793633" sldId="2076137431"/>
            <ac:spMk id="43" creationId="{49896E39-BD60-42F7-8A94-D82CD11ADB72}"/>
          </ac:spMkLst>
        </pc:spChg>
        <pc:spChg chg="mod">
          <ac:chgData name="Sarmad Raza" userId="8411c794f3141e47" providerId="LiveId" clId="{6EF6CD9C-F666-4679-A691-D6855089DCE6}" dt="2021-11-03T09:23:16.687" v="2175"/>
          <ac:spMkLst>
            <pc:docMk/>
            <pc:sldMk cId="228793633" sldId="2076137431"/>
            <ac:spMk id="44" creationId="{E61F6A85-523B-4631-B283-D0C71E5776FC}"/>
          </ac:spMkLst>
        </pc:spChg>
        <pc:spChg chg="mod">
          <ac:chgData name="Sarmad Raza" userId="8411c794f3141e47" providerId="LiveId" clId="{6EF6CD9C-F666-4679-A691-D6855089DCE6}" dt="2021-11-03T09:23:16.687" v="2175"/>
          <ac:spMkLst>
            <pc:docMk/>
            <pc:sldMk cId="228793633" sldId="2076137431"/>
            <ac:spMk id="45" creationId="{99D7C2D0-8D70-4940-8941-ECCCC4031514}"/>
          </ac:spMkLst>
        </pc:spChg>
        <pc:spChg chg="mod">
          <ac:chgData name="Sarmad Raza" userId="8411c794f3141e47" providerId="LiveId" clId="{6EF6CD9C-F666-4679-A691-D6855089DCE6}" dt="2021-11-03T09:23:16.687" v="2175"/>
          <ac:spMkLst>
            <pc:docMk/>
            <pc:sldMk cId="228793633" sldId="2076137431"/>
            <ac:spMk id="46" creationId="{1E358860-2E3A-4DCF-8FC5-B29626311DB9}"/>
          </ac:spMkLst>
        </pc:spChg>
        <pc:spChg chg="mod">
          <ac:chgData name="Sarmad Raza" userId="8411c794f3141e47" providerId="LiveId" clId="{6EF6CD9C-F666-4679-A691-D6855089DCE6}" dt="2021-11-03T09:23:16.687" v="2175"/>
          <ac:spMkLst>
            <pc:docMk/>
            <pc:sldMk cId="228793633" sldId="2076137431"/>
            <ac:spMk id="47" creationId="{6C96C0B5-6F96-4882-B8E7-27700E106CB4}"/>
          </ac:spMkLst>
        </pc:spChg>
        <pc:spChg chg="mod">
          <ac:chgData name="Sarmad Raza" userId="8411c794f3141e47" providerId="LiveId" clId="{6EF6CD9C-F666-4679-A691-D6855089DCE6}" dt="2021-11-03T09:23:16.687" v="2175"/>
          <ac:spMkLst>
            <pc:docMk/>
            <pc:sldMk cId="228793633" sldId="2076137431"/>
            <ac:spMk id="48" creationId="{8590BD95-2438-4FB5-9F07-FDE794CB8F43}"/>
          </ac:spMkLst>
        </pc:spChg>
        <pc:spChg chg="mod">
          <ac:chgData name="Sarmad Raza" userId="8411c794f3141e47" providerId="LiveId" clId="{6EF6CD9C-F666-4679-A691-D6855089DCE6}" dt="2021-11-03T09:23:16.687" v="2175"/>
          <ac:spMkLst>
            <pc:docMk/>
            <pc:sldMk cId="228793633" sldId="2076137431"/>
            <ac:spMk id="49" creationId="{FFFD04FA-B1D0-44DC-A34A-84AD51AAB1C4}"/>
          </ac:spMkLst>
        </pc:spChg>
        <pc:spChg chg="mod">
          <ac:chgData name="Sarmad Raza" userId="8411c794f3141e47" providerId="LiveId" clId="{6EF6CD9C-F666-4679-A691-D6855089DCE6}" dt="2021-11-03T09:23:16.687" v="2175"/>
          <ac:spMkLst>
            <pc:docMk/>
            <pc:sldMk cId="228793633" sldId="2076137431"/>
            <ac:spMk id="50" creationId="{8BD18521-6574-4CB1-8D3A-4613A72B1191}"/>
          </ac:spMkLst>
        </pc:spChg>
        <pc:spChg chg="mod">
          <ac:chgData name="Sarmad Raza" userId="8411c794f3141e47" providerId="LiveId" clId="{6EF6CD9C-F666-4679-A691-D6855089DCE6}" dt="2021-11-03T09:23:16.687" v="2175"/>
          <ac:spMkLst>
            <pc:docMk/>
            <pc:sldMk cId="228793633" sldId="2076137431"/>
            <ac:spMk id="51" creationId="{AC5F11F9-5110-427B-824A-6C2D0AEDC963}"/>
          </ac:spMkLst>
        </pc:spChg>
        <pc:spChg chg="mod">
          <ac:chgData name="Sarmad Raza" userId="8411c794f3141e47" providerId="LiveId" clId="{6EF6CD9C-F666-4679-A691-D6855089DCE6}" dt="2021-11-03T09:23:16.687" v="2175"/>
          <ac:spMkLst>
            <pc:docMk/>
            <pc:sldMk cId="228793633" sldId="2076137431"/>
            <ac:spMk id="52" creationId="{81D2E6B0-4D6B-4237-B850-76C6FE5EEDFD}"/>
          </ac:spMkLst>
        </pc:spChg>
        <pc:spChg chg="mod">
          <ac:chgData name="Sarmad Raza" userId="8411c794f3141e47" providerId="LiveId" clId="{6EF6CD9C-F666-4679-A691-D6855089DCE6}" dt="2021-11-03T09:23:16.687" v="2175"/>
          <ac:spMkLst>
            <pc:docMk/>
            <pc:sldMk cId="228793633" sldId="2076137431"/>
            <ac:spMk id="53" creationId="{E6BF771A-63E9-4465-9179-50AB59384078}"/>
          </ac:spMkLst>
        </pc:spChg>
        <pc:spChg chg="mod">
          <ac:chgData name="Sarmad Raza" userId="8411c794f3141e47" providerId="LiveId" clId="{6EF6CD9C-F666-4679-A691-D6855089DCE6}" dt="2021-11-03T09:23:16.687" v="2175"/>
          <ac:spMkLst>
            <pc:docMk/>
            <pc:sldMk cId="228793633" sldId="2076137431"/>
            <ac:spMk id="54" creationId="{7320AB2B-F0E2-4861-9B5A-B86950DAE95E}"/>
          </ac:spMkLst>
        </pc:spChg>
        <pc:spChg chg="mod">
          <ac:chgData name="Sarmad Raza" userId="8411c794f3141e47" providerId="LiveId" clId="{6EF6CD9C-F666-4679-A691-D6855089DCE6}" dt="2021-11-03T09:23:16.687" v="2175"/>
          <ac:spMkLst>
            <pc:docMk/>
            <pc:sldMk cId="228793633" sldId="2076137431"/>
            <ac:spMk id="55" creationId="{D35D03B2-01C7-4F80-B200-2C4811D1CC26}"/>
          </ac:spMkLst>
        </pc:spChg>
        <pc:spChg chg="mod">
          <ac:chgData name="Sarmad Raza" userId="8411c794f3141e47" providerId="LiveId" clId="{6EF6CD9C-F666-4679-A691-D6855089DCE6}" dt="2021-11-03T09:23:16.687" v="2175"/>
          <ac:spMkLst>
            <pc:docMk/>
            <pc:sldMk cId="228793633" sldId="2076137431"/>
            <ac:spMk id="56" creationId="{7A527BB5-F74F-4BC0-B97D-30D6052888A1}"/>
          </ac:spMkLst>
        </pc:spChg>
        <pc:spChg chg="mod">
          <ac:chgData name="Sarmad Raza" userId="8411c794f3141e47" providerId="LiveId" clId="{6EF6CD9C-F666-4679-A691-D6855089DCE6}" dt="2021-11-03T09:23:16.687" v="2175"/>
          <ac:spMkLst>
            <pc:docMk/>
            <pc:sldMk cId="228793633" sldId="2076137431"/>
            <ac:spMk id="57" creationId="{1683C4EB-7AB5-4A80-844A-308EBBD80F4A}"/>
          </ac:spMkLst>
        </pc:spChg>
        <pc:spChg chg="mod">
          <ac:chgData name="Sarmad Raza" userId="8411c794f3141e47" providerId="LiveId" clId="{6EF6CD9C-F666-4679-A691-D6855089DCE6}" dt="2021-11-03T09:23:16.687" v="2175"/>
          <ac:spMkLst>
            <pc:docMk/>
            <pc:sldMk cId="228793633" sldId="2076137431"/>
            <ac:spMk id="58" creationId="{8794248C-F32D-49DA-AAE9-D6B42B1A2B60}"/>
          </ac:spMkLst>
        </pc:spChg>
        <pc:spChg chg="mod">
          <ac:chgData name="Sarmad Raza" userId="8411c794f3141e47" providerId="LiveId" clId="{6EF6CD9C-F666-4679-A691-D6855089DCE6}" dt="2021-11-03T09:23:16.687" v="2175"/>
          <ac:spMkLst>
            <pc:docMk/>
            <pc:sldMk cId="228793633" sldId="2076137431"/>
            <ac:spMk id="59" creationId="{A98B9DC5-C7DF-44FD-9E6A-C3D04187356E}"/>
          </ac:spMkLst>
        </pc:spChg>
        <pc:spChg chg="mod">
          <ac:chgData name="Sarmad Raza" userId="8411c794f3141e47" providerId="LiveId" clId="{6EF6CD9C-F666-4679-A691-D6855089DCE6}" dt="2021-11-03T09:23:16.687" v="2175"/>
          <ac:spMkLst>
            <pc:docMk/>
            <pc:sldMk cId="228793633" sldId="2076137431"/>
            <ac:spMk id="60" creationId="{CDF4CB67-0EF8-4658-8CE9-E1AA32F8C801}"/>
          </ac:spMkLst>
        </pc:spChg>
        <pc:spChg chg="mod">
          <ac:chgData name="Sarmad Raza" userId="8411c794f3141e47" providerId="LiveId" clId="{6EF6CD9C-F666-4679-A691-D6855089DCE6}" dt="2021-11-03T09:23:16.687" v="2175"/>
          <ac:spMkLst>
            <pc:docMk/>
            <pc:sldMk cId="228793633" sldId="2076137431"/>
            <ac:spMk id="61" creationId="{BFAC138C-6064-4B96-8FD0-23CC30035AE7}"/>
          </ac:spMkLst>
        </pc:spChg>
        <pc:spChg chg="mod">
          <ac:chgData name="Sarmad Raza" userId="8411c794f3141e47" providerId="LiveId" clId="{6EF6CD9C-F666-4679-A691-D6855089DCE6}" dt="2021-11-03T09:23:16.687" v="2175"/>
          <ac:spMkLst>
            <pc:docMk/>
            <pc:sldMk cId="228793633" sldId="2076137431"/>
            <ac:spMk id="62" creationId="{90EE5020-6B8E-40B5-BF51-2BF2909E1B58}"/>
          </ac:spMkLst>
        </pc:spChg>
        <pc:spChg chg="mod">
          <ac:chgData name="Sarmad Raza" userId="8411c794f3141e47" providerId="LiveId" clId="{6EF6CD9C-F666-4679-A691-D6855089DCE6}" dt="2021-11-03T09:23:16.687" v="2175"/>
          <ac:spMkLst>
            <pc:docMk/>
            <pc:sldMk cId="228793633" sldId="2076137431"/>
            <ac:spMk id="63" creationId="{05100474-D6F9-4E83-9FCB-F6A3DCF268C9}"/>
          </ac:spMkLst>
        </pc:spChg>
        <pc:spChg chg="mod">
          <ac:chgData name="Sarmad Raza" userId="8411c794f3141e47" providerId="LiveId" clId="{6EF6CD9C-F666-4679-A691-D6855089DCE6}" dt="2021-11-03T09:23:16.687" v="2175"/>
          <ac:spMkLst>
            <pc:docMk/>
            <pc:sldMk cId="228793633" sldId="2076137431"/>
            <ac:spMk id="64" creationId="{6C0341E9-DE1C-4543-80DD-361C56C0C619}"/>
          </ac:spMkLst>
        </pc:spChg>
        <pc:spChg chg="mod">
          <ac:chgData name="Sarmad Raza" userId="8411c794f3141e47" providerId="LiveId" clId="{6EF6CD9C-F666-4679-A691-D6855089DCE6}" dt="2021-11-03T09:23:16.687" v="2175"/>
          <ac:spMkLst>
            <pc:docMk/>
            <pc:sldMk cId="228793633" sldId="2076137431"/>
            <ac:spMk id="65" creationId="{E91FD318-EF73-4AE4-8896-B54874293749}"/>
          </ac:spMkLst>
        </pc:spChg>
        <pc:spChg chg="mod">
          <ac:chgData name="Sarmad Raza" userId="8411c794f3141e47" providerId="LiveId" clId="{6EF6CD9C-F666-4679-A691-D6855089DCE6}" dt="2021-11-03T09:23:16.687" v="2175"/>
          <ac:spMkLst>
            <pc:docMk/>
            <pc:sldMk cId="228793633" sldId="2076137431"/>
            <ac:spMk id="66" creationId="{355BFAB3-9621-4E51-953A-05892A52AAE2}"/>
          </ac:spMkLst>
        </pc:spChg>
        <pc:spChg chg="mod">
          <ac:chgData name="Sarmad Raza" userId="8411c794f3141e47" providerId="LiveId" clId="{6EF6CD9C-F666-4679-A691-D6855089DCE6}" dt="2021-11-03T09:23:16.687" v="2175"/>
          <ac:spMkLst>
            <pc:docMk/>
            <pc:sldMk cId="228793633" sldId="2076137431"/>
            <ac:spMk id="67" creationId="{F415F923-E635-4742-B25E-A438C3E5EEEE}"/>
          </ac:spMkLst>
        </pc:spChg>
        <pc:spChg chg="mod">
          <ac:chgData name="Sarmad Raza" userId="8411c794f3141e47" providerId="LiveId" clId="{6EF6CD9C-F666-4679-A691-D6855089DCE6}" dt="2021-11-03T09:23:16.687" v="2175"/>
          <ac:spMkLst>
            <pc:docMk/>
            <pc:sldMk cId="228793633" sldId="2076137431"/>
            <ac:spMk id="68" creationId="{B7FB40D7-0BB0-42F5-A647-B63A9591512D}"/>
          </ac:spMkLst>
        </pc:spChg>
        <pc:spChg chg="mod">
          <ac:chgData name="Sarmad Raza" userId="8411c794f3141e47" providerId="LiveId" clId="{6EF6CD9C-F666-4679-A691-D6855089DCE6}" dt="2021-11-03T09:23:16.687" v="2175"/>
          <ac:spMkLst>
            <pc:docMk/>
            <pc:sldMk cId="228793633" sldId="2076137431"/>
            <ac:spMk id="69" creationId="{B96D985A-9883-401B-B2E6-68F4FE457301}"/>
          </ac:spMkLst>
        </pc:spChg>
        <pc:spChg chg="mod">
          <ac:chgData name="Sarmad Raza" userId="8411c794f3141e47" providerId="LiveId" clId="{6EF6CD9C-F666-4679-A691-D6855089DCE6}" dt="2021-11-03T09:23:16.687" v="2175"/>
          <ac:spMkLst>
            <pc:docMk/>
            <pc:sldMk cId="228793633" sldId="2076137431"/>
            <ac:spMk id="70" creationId="{02A827B2-B3C6-4EE4-9AB9-DFAD4AB7D3D2}"/>
          </ac:spMkLst>
        </pc:spChg>
        <pc:spChg chg="mod">
          <ac:chgData name="Sarmad Raza" userId="8411c794f3141e47" providerId="LiveId" clId="{6EF6CD9C-F666-4679-A691-D6855089DCE6}" dt="2021-11-03T09:23:16.687" v="2175"/>
          <ac:spMkLst>
            <pc:docMk/>
            <pc:sldMk cId="228793633" sldId="2076137431"/>
            <ac:spMk id="71" creationId="{8A133891-3580-4FA7-9655-C7D9C662E837}"/>
          </ac:spMkLst>
        </pc:spChg>
        <pc:spChg chg="mod">
          <ac:chgData name="Sarmad Raza" userId="8411c794f3141e47" providerId="LiveId" clId="{6EF6CD9C-F666-4679-A691-D6855089DCE6}" dt="2021-11-03T09:23:16.687" v="2175"/>
          <ac:spMkLst>
            <pc:docMk/>
            <pc:sldMk cId="228793633" sldId="2076137431"/>
            <ac:spMk id="72" creationId="{F4EB445C-3B3E-4A3A-903F-C922489E9545}"/>
          </ac:spMkLst>
        </pc:spChg>
        <pc:spChg chg="mod">
          <ac:chgData name="Sarmad Raza" userId="8411c794f3141e47" providerId="LiveId" clId="{6EF6CD9C-F666-4679-A691-D6855089DCE6}" dt="2021-11-03T09:23:16.687" v="2175"/>
          <ac:spMkLst>
            <pc:docMk/>
            <pc:sldMk cId="228793633" sldId="2076137431"/>
            <ac:spMk id="73" creationId="{247E4A79-B106-4884-BC85-B908B185B109}"/>
          </ac:spMkLst>
        </pc:spChg>
        <pc:spChg chg="mod">
          <ac:chgData name="Sarmad Raza" userId="8411c794f3141e47" providerId="LiveId" clId="{6EF6CD9C-F666-4679-A691-D6855089DCE6}" dt="2021-11-03T09:23:16.687" v="2175"/>
          <ac:spMkLst>
            <pc:docMk/>
            <pc:sldMk cId="228793633" sldId="2076137431"/>
            <ac:spMk id="74" creationId="{3058CE38-A292-4FAE-BDD0-7C3107E4D5CB}"/>
          </ac:spMkLst>
        </pc:spChg>
        <pc:spChg chg="mod">
          <ac:chgData name="Sarmad Raza" userId="8411c794f3141e47" providerId="LiveId" clId="{6EF6CD9C-F666-4679-A691-D6855089DCE6}" dt="2021-11-03T09:23:16.687" v="2175"/>
          <ac:spMkLst>
            <pc:docMk/>
            <pc:sldMk cId="228793633" sldId="2076137431"/>
            <ac:spMk id="75" creationId="{61AF2BA4-CBE5-4313-B752-CFA1998BF83F}"/>
          </ac:spMkLst>
        </pc:spChg>
        <pc:spChg chg="mod">
          <ac:chgData name="Sarmad Raza" userId="8411c794f3141e47" providerId="LiveId" clId="{6EF6CD9C-F666-4679-A691-D6855089DCE6}" dt="2021-11-03T09:23:16.687" v="2175"/>
          <ac:spMkLst>
            <pc:docMk/>
            <pc:sldMk cId="228793633" sldId="2076137431"/>
            <ac:spMk id="76" creationId="{E2D37B35-95F1-44A1-93AD-B4D4067BEC62}"/>
          </ac:spMkLst>
        </pc:spChg>
        <pc:spChg chg="mod">
          <ac:chgData name="Sarmad Raza" userId="8411c794f3141e47" providerId="LiveId" clId="{6EF6CD9C-F666-4679-A691-D6855089DCE6}" dt="2021-11-03T09:23:16.687" v="2175"/>
          <ac:spMkLst>
            <pc:docMk/>
            <pc:sldMk cId="228793633" sldId="2076137431"/>
            <ac:spMk id="77" creationId="{7C0AB230-B7AF-45C1-AC79-D7922F91B374}"/>
          </ac:spMkLst>
        </pc:spChg>
        <pc:spChg chg="mod">
          <ac:chgData name="Sarmad Raza" userId="8411c794f3141e47" providerId="LiveId" clId="{6EF6CD9C-F666-4679-A691-D6855089DCE6}" dt="2021-11-03T09:23:16.687" v="2175"/>
          <ac:spMkLst>
            <pc:docMk/>
            <pc:sldMk cId="228793633" sldId="2076137431"/>
            <ac:spMk id="78" creationId="{C5164385-0F37-4B2F-A429-333B75B88666}"/>
          </ac:spMkLst>
        </pc:spChg>
        <pc:spChg chg="mod">
          <ac:chgData name="Sarmad Raza" userId="8411c794f3141e47" providerId="LiveId" clId="{6EF6CD9C-F666-4679-A691-D6855089DCE6}" dt="2021-11-03T09:23:16.687" v="2175"/>
          <ac:spMkLst>
            <pc:docMk/>
            <pc:sldMk cId="228793633" sldId="2076137431"/>
            <ac:spMk id="79" creationId="{7E3FC735-4EDB-4832-90A8-AE118BD5F942}"/>
          </ac:spMkLst>
        </pc:spChg>
        <pc:spChg chg="mod">
          <ac:chgData name="Sarmad Raza" userId="8411c794f3141e47" providerId="LiveId" clId="{6EF6CD9C-F666-4679-A691-D6855089DCE6}" dt="2021-11-03T09:23:16.687" v="2175"/>
          <ac:spMkLst>
            <pc:docMk/>
            <pc:sldMk cId="228793633" sldId="2076137431"/>
            <ac:spMk id="80" creationId="{F807F6BE-70BC-4A5E-B2D5-372DE8852747}"/>
          </ac:spMkLst>
        </pc:spChg>
        <pc:spChg chg="mod">
          <ac:chgData name="Sarmad Raza" userId="8411c794f3141e47" providerId="LiveId" clId="{6EF6CD9C-F666-4679-A691-D6855089DCE6}" dt="2021-11-03T09:23:16.687" v="2175"/>
          <ac:spMkLst>
            <pc:docMk/>
            <pc:sldMk cId="228793633" sldId="2076137431"/>
            <ac:spMk id="81" creationId="{625A0EC2-566B-462E-8BF7-C7ADBD6CEAD0}"/>
          </ac:spMkLst>
        </pc:spChg>
        <pc:spChg chg="mod">
          <ac:chgData name="Sarmad Raza" userId="8411c794f3141e47" providerId="LiveId" clId="{6EF6CD9C-F666-4679-A691-D6855089DCE6}" dt="2021-11-03T09:23:16.687" v="2175"/>
          <ac:spMkLst>
            <pc:docMk/>
            <pc:sldMk cId="228793633" sldId="2076137431"/>
            <ac:spMk id="82" creationId="{A2A11384-2C14-49C0-9CBF-FC279D3E41BB}"/>
          </ac:spMkLst>
        </pc:spChg>
        <pc:spChg chg="mod">
          <ac:chgData name="Sarmad Raza" userId="8411c794f3141e47" providerId="LiveId" clId="{6EF6CD9C-F666-4679-A691-D6855089DCE6}" dt="2021-11-03T09:23:16.687" v="2175"/>
          <ac:spMkLst>
            <pc:docMk/>
            <pc:sldMk cId="228793633" sldId="2076137431"/>
            <ac:spMk id="83" creationId="{246A6F64-4F68-4CDE-A91A-9C38D43D95A8}"/>
          </ac:spMkLst>
        </pc:spChg>
        <pc:spChg chg="mod">
          <ac:chgData name="Sarmad Raza" userId="8411c794f3141e47" providerId="LiveId" clId="{6EF6CD9C-F666-4679-A691-D6855089DCE6}" dt="2021-11-03T09:23:16.687" v="2175"/>
          <ac:spMkLst>
            <pc:docMk/>
            <pc:sldMk cId="228793633" sldId="2076137431"/>
            <ac:spMk id="84" creationId="{F68B682C-A482-4954-8A65-60ECA0C6A9FD}"/>
          </ac:spMkLst>
        </pc:spChg>
        <pc:spChg chg="mod">
          <ac:chgData name="Sarmad Raza" userId="8411c794f3141e47" providerId="LiveId" clId="{6EF6CD9C-F666-4679-A691-D6855089DCE6}" dt="2021-11-03T09:23:16.687" v="2175"/>
          <ac:spMkLst>
            <pc:docMk/>
            <pc:sldMk cId="228793633" sldId="2076137431"/>
            <ac:spMk id="85" creationId="{0D5AFD31-36D3-4DC1-9CA1-04D75E64B6EE}"/>
          </ac:spMkLst>
        </pc:spChg>
        <pc:spChg chg="mod">
          <ac:chgData name="Sarmad Raza" userId="8411c794f3141e47" providerId="LiveId" clId="{6EF6CD9C-F666-4679-A691-D6855089DCE6}" dt="2021-11-03T09:23:16.687" v="2175"/>
          <ac:spMkLst>
            <pc:docMk/>
            <pc:sldMk cId="228793633" sldId="2076137431"/>
            <ac:spMk id="87" creationId="{F6FB7145-796D-4A67-9D01-E279C7EC2882}"/>
          </ac:spMkLst>
        </pc:spChg>
        <pc:spChg chg="mod">
          <ac:chgData name="Sarmad Raza" userId="8411c794f3141e47" providerId="LiveId" clId="{6EF6CD9C-F666-4679-A691-D6855089DCE6}" dt="2021-11-03T09:23:16.687" v="2175"/>
          <ac:spMkLst>
            <pc:docMk/>
            <pc:sldMk cId="228793633" sldId="2076137431"/>
            <ac:spMk id="88" creationId="{7369984D-830A-4407-86C8-DB22278D9D0C}"/>
          </ac:spMkLst>
        </pc:spChg>
        <pc:spChg chg="mod">
          <ac:chgData name="Sarmad Raza" userId="8411c794f3141e47" providerId="LiveId" clId="{6EF6CD9C-F666-4679-A691-D6855089DCE6}" dt="2021-11-03T09:23:16.687" v="2175"/>
          <ac:spMkLst>
            <pc:docMk/>
            <pc:sldMk cId="228793633" sldId="2076137431"/>
            <ac:spMk id="89" creationId="{D7F556EC-5754-40F5-BA9C-F7FBD539B4B0}"/>
          </ac:spMkLst>
        </pc:spChg>
        <pc:spChg chg="mod">
          <ac:chgData name="Sarmad Raza" userId="8411c794f3141e47" providerId="LiveId" clId="{6EF6CD9C-F666-4679-A691-D6855089DCE6}" dt="2021-11-03T09:23:16.687" v="2175"/>
          <ac:spMkLst>
            <pc:docMk/>
            <pc:sldMk cId="228793633" sldId="2076137431"/>
            <ac:spMk id="90" creationId="{213649A6-4964-4FFE-9A6B-2309B155E608}"/>
          </ac:spMkLst>
        </pc:spChg>
        <pc:spChg chg="mod">
          <ac:chgData name="Sarmad Raza" userId="8411c794f3141e47" providerId="LiveId" clId="{6EF6CD9C-F666-4679-A691-D6855089DCE6}" dt="2021-11-03T09:23:16.687" v="2175"/>
          <ac:spMkLst>
            <pc:docMk/>
            <pc:sldMk cId="228793633" sldId="2076137431"/>
            <ac:spMk id="91" creationId="{E7A36F2B-4BD1-4469-A539-0D0F54E9F39B}"/>
          </ac:spMkLst>
        </pc:spChg>
        <pc:spChg chg="mod">
          <ac:chgData name="Sarmad Raza" userId="8411c794f3141e47" providerId="LiveId" clId="{6EF6CD9C-F666-4679-A691-D6855089DCE6}" dt="2021-11-03T09:23:16.687" v="2175"/>
          <ac:spMkLst>
            <pc:docMk/>
            <pc:sldMk cId="228793633" sldId="2076137431"/>
            <ac:spMk id="92" creationId="{C694EE5A-D565-4809-A65E-91143C148924}"/>
          </ac:spMkLst>
        </pc:spChg>
        <pc:spChg chg="mod">
          <ac:chgData name="Sarmad Raza" userId="8411c794f3141e47" providerId="LiveId" clId="{6EF6CD9C-F666-4679-A691-D6855089DCE6}" dt="2021-11-03T09:23:16.687" v="2175"/>
          <ac:spMkLst>
            <pc:docMk/>
            <pc:sldMk cId="228793633" sldId="2076137431"/>
            <ac:spMk id="93" creationId="{15A4F5F7-92FE-4BD2-8601-2D0BA07C9B83}"/>
          </ac:spMkLst>
        </pc:spChg>
        <pc:spChg chg="mod">
          <ac:chgData name="Sarmad Raza" userId="8411c794f3141e47" providerId="LiveId" clId="{6EF6CD9C-F666-4679-A691-D6855089DCE6}" dt="2021-11-03T09:23:16.687" v="2175"/>
          <ac:spMkLst>
            <pc:docMk/>
            <pc:sldMk cId="228793633" sldId="2076137431"/>
            <ac:spMk id="94" creationId="{D8C95B36-BDD1-4245-A384-D81E22B61790}"/>
          </ac:spMkLst>
        </pc:spChg>
        <pc:spChg chg="mod">
          <ac:chgData name="Sarmad Raza" userId="8411c794f3141e47" providerId="LiveId" clId="{6EF6CD9C-F666-4679-A691-D6855089DCE6}" dt="2021-11-03T09:23:16.687" v="2175"/>
          <ac:spMkLst>
            <pc:docMk/>
            <pc:sldMk cId="228793633" sldId="2076137431"/>
            <ac:spMk id="95" creationId="{C7EAD577-D0B6-4977-BC65-15331762ED40}"/>
          </ac:spMkLst>
        </pc:spChg>
        <pc:spChg chg="mod">
          <ac:chgData name="Sarmad Raza" userId="8411c794f3141e47" providerId="LiveId" clId="{6EF6CD9C-F666-4679-A691-D6855089DCE6}" dt="2021-11-03T09:23:16.687" v="2175"/>
          <ac:spMkLst>
            <pc:docMk/>
            <pc:sldMk cId="228793633" sldId="2076137431"/>
            <ac:spMk id="96" creationId="{841898E4-5F9B-414F-ACE2-F39348EE4EED}"/>
          </ac:spMkLst>
        </pc:spChg>
        <pc:spChg chg="mod">
          <ac:chgData name="Sarmad Raza" userId="8411c794f3141e47" providerId="LiveId" clId="{6EF6CD9C-F666-4679-A691-D6855089DCE6}" dt="2021-11-03T09:23:16.687" v="2175"/>
          <ac:spMkLst>
            <pc:docMk/>
            <pc:sldMk cId="228793633" sldId="2076137431"/>
            <ac:spMk id="97" creationId="{1C2778DE-9389-4D9C-A376-86A50597CC39}"/>
          </ac:spMkLst>
        </pc:spChg>
        <pc:spChg chg="mod">
          <ac:chgData name="Sarmad Raza" userId="8411c794f3141e47" providerId="LiveId" clId="{6EF6CD9C-F666-4679-A691-D6855089DCE6}" dt="2021-11-03T09:23:16.687" v="2175"/>
          <ac:spMkLst>
            <pc:docMk/>
            <pc:sldMk cId="228793633" sldId="2076137431"/>
            <ac:spMk id="98" creationId="{6FBAE825-1BF3-4FB3-955B-649573C52134}"/>
          </ac:spMkLst>
        </pc:spChg>
        <pc:spChg chg="mod">
          <ac:chgData name="Sarmad Raza" userId="8411c794f3141e47" providerId="LiveId" clId="{6EF6CD9C-F666-4679-A691-D6855089DCE6}" dt="2021-11-03T09:23:16.687" v="2175"/>
          <ac:spMkLst>
            <pc:docMk/>
            <pc:sldMk cId="228793633" sldId="2076137431"/>
            <ac:spMk id="99" creationId="{DB62C1A0-3C0B-4EBA-B37E-5D43096D545D}"/>
          </ac:spMkLst>
        </pc:spChg>
        <pc:spChg chg="mod">
          <ac:chgData name="Sarmad Raza" userId="8411c794f3141e47" providerId="LiveId" clId="{6EF6CD9C-F666-4679-A691-D6855089DCE6}" dt="2021-11-03T09:23:16.687" v="2175"/>
          <ac:spMkLst>
            <pc:docMk/>
            <pc:sldMk cId="228793633" sldId="2076137431"/>
            <ac:spMk id="100" creationId="{7395E2AF-E481-41C4-9A1F-B531BFBBAB12}"/>
          </ac:spMkLst>
        </pc:spChg>
        <pc:spChg chg="mod">
          <ac:chgData name="Sarmad Raza" userId="8411c794f3141e47" providerId="LiveId" clId="{6EF6CD9C-F666-4679-A691-D6855089DCE6}" dt="2021-11-03T09:23:16.687" v="2175"/>
          <ac:spMkLst>
            <pc:docMk/>
            <pc:sldMk cId="228793633" sldId="2076137431"/>
            <ac:spMk id="101" creationId="{32FF8C60-4242-4394-B054-7273A9CD20C3}"/>
          </ac:spMkLst>
        </pc:spChg>
        <pc:spChg chg="mod">
          <ac:chgData name="Sarmad Raza" userId="8411c794f3141e47" providerId="LiveId" clId="{6EF6CD9C-F666-4679-A691-D6855089DCE6}" dt="2021-11-03T09:23:16.687" v="2175"/>
          <ac:spMkLst>
            <pc:docMk/>
            <pc:sldMk cId="228793633" sldId="2076137431"/>
            <ac:spMk id="102" creationId="{4E908479-94D9-4732-A8C0-50A94060C7D6}"/>
          </ac:spMkLst>
        </pc:spChg>
        <pc:spChg chg="mod">
          <ac:chgData name="Sarmad Raza" userId="8411c794f3141e47" providerId="LiveId" clId="{6EF6CD9C-F666-4679-A691-D6855089DCE6}" dt="2021-11-03T09:23:16.687" v="2175"/>
          <ac:spMkLst>
            <pc:docMk/>
            <pc:sldMk cId="228793633" sldId="2076137431"/>
            <ac:spMk id="103" creationId="{656F07D5-7F66-47D6-A564-E48634859F08}"/>
          </ac:spMkLst>
        </pc:spChg>
        <pc:spChg chg="mod">
          <ac:chgData name="Sarmad Raza" userId="8411c794f3141e47" providerId="LiveId" clId="{6EF6CD9C-F666-4679-A691-D6855089DCE6}" dt="2021-11-03T09:23:16.687" v="2175"/>
          <ac:spMkLst>
            <pc:docMk/>
            <pc:sldMk cId="228793633" sldId="2076137431"/>
            <ac:spMk id="104" creationId="{FA0A518C-8337-4EAF-99B7-02935833C257}"/>
          </ac:spMkLst>
        </pc:spChg>
        <pc:spChg chg="mod">
          <ac:chgData name="Sarmad Raza" userId="8411c794f3141e47" providerId="LiveId" clId="{6EF6CD9C-F666-4679-A691-D6855089DCE6}" dt="2021-11-03T09:23:16.687" v="2175"/>
          <ac:spMkLst>
            <pc:docMk/>
            <pc:sldMk cId="228793633" sldId="2076137431"/>
            <ac:spMk id="105" creationId="{0ED56E52-A1DA-4EC4-A92F-7A3F9696B312}"/>
          </ac:spMkLst>
        </pc:spChg>
        <pc:spChg chg="mod">
          <ac:chgData name="Sarmad Raza" userId="8411c794f3141e47" providerId="LiveId" clId="{6EF6CD9C-F666-4679-A691-D6855089DCE6}" dt="2021-11-03T09:23:16.687" v="2175"/>
          <ac:spMkLst>
            <pc:docMk/>
            <pc:sldMk cId="228793633" sldId="2076137431"/>
            <ac:spMk id="107" creationId="{CB73E86B-D04C-45B4-B303-9D00EE0D3BF7}"/>
          </ac:spMkLst>
        </pc:spChg>
        <pc:spChg chg="mod">
          <ac:chgData name="Sarmad Raza" userId="8411c794f3141e47" providerId="LiveId" clId="{6EF6CD9C-F666-4679-A691-D6855089DCE6}" dt="2021-11-03T09:23:16.687" v="2175"/>
          <ac:spMkLst>
            <pc:docMk/>
            <pc:sldMk cId="228793633" sldId="2076137431"/>
            <ac:spMk id="110" creationId="{2B847571-871C-4CCE-B1C3-A29E4181E7E2}"/>
          </ac:spMkLst>
        </pc:spChg>
        <pc:spChg chg="mod">
          <ac:chgData name="Sarmad Raza" userId="8411c794f3141e47" providerId="LiveId" clId="{6EF6CD9C-F666-4679-A691-D6855089DCE6}" dt="2021-11-03T09:23:16.687" v="2175"/>
          <ac:spMkLst>
            <pc:docMk/>
            <pc:sldMk cId="228793633" sldId="2076137431"/>
            <ac:spMk id="111" creationId="{CD984693-6AAF-4117-8B7A-0AE71B637C89}"/>
          </ac:spMkLst>
        </pc:spChg>
        <pc:spChg chg="mod">
          <ac:chgData name="Sarmad Raza" userId="8411c794f3141e47" providerId="LiveId" clId="{6EF6CD9C-F666-4679-A691-D6855089DCE6}" dt="2021-11-03T09:23:16.687" v="2175"/>
          <ac:spMkLst>
            <pc:docMk/>
            <pc:sldMk cId="228793633" sldId="2076137431"/>
            <ac:spMk id="112" creationId="{8B732430-FD62-4F79-919B-D79B610150AC}"/>
          </ac:spMkLst>
        </pc:spChg>
        <pc:spChg chg="mod">
          <ac:chgData name="Sarmad Raza" userId="8411c794f3141e47" providerId="LiveId" clId="{6EF6CD9C-F666-4679-A691-D6855089DCE6}" dt="2021-11-03T09:23:16.687" v="2175"/>
          <ac:spMkLst>
            <pc:docMk/>
            <pc:sldMk cId="228793633" sldId="2076137431"/>
            <ac:spMk id="113" creationId="{5D843691-51E7-4230-B3D1-82F24E7675E2}"/>
          </ac:spMkLst>
        </pc:spChg>
        <pc:spChg chg="mod">
          <ac:chgData name="Sarmad Raza" userId="8411c794f3141e47" providerId="LiveId" clId="{6EF6CD9C-F666-4679-A691-D6855089DCE6}" dt="2021-11-03T09:23:16.687" v="2175"/>
          <ac:spMkLst>
            <pc:docMk/>
            <pc:sldMk cId="228793633" sldId="2076137431"/>
            <ac:spMk id="114" creationId="{19D07DBA-776F-416B-8759-8508C71B2651}"/>
          </ac:spMkLst>
        </pc:spChg>
        <pc:spChg chg="mod">
          <ac:chgData name="Sarmad Raza" userId="8411c794f3141e47" providerId="LiveId" clId="{6EF6CD9C-F666-4679-A691-D6855089DCE6}" dt="2021-11-03T09:23:16.687" v="2175"/>
          <ac:spMkLst>
            <pc:docMk/>
            <pc:sldMk cId="228793633" sldId="2076137431"/>
            <ac:spMk id="115" creationId="{7E1680C0-F7C3-47AA-B204-F97E04112067}"/>
          </ac:spMkLst>
        </pc:spChg>
        <pc:spChg chg="mod">
          <ac:chgData name="Sarmad Raza" userId="8411c794f3141e47" providerId="LiveId" clId="{6EF6CD9C-F666-4679-A691-D6855089DCE6}" dt="2021-11-03T09:23:16.687" v="2175"/>
          <ac:spMkLst>
            <pc:docMk/>
            <pc:sldMk cId="228793633" sldId="2076137431"/>
            <ac:spMk id="116" creationId="{33E4BFE8-657E-448E-A2E7-E3D90BE11022}"/>
          </ac:spMkLst>
        </pc:spChg>
        <pc:spChg chg="mod">
          <ac:chgData name="Sarmad Raza" userId="8411c794f3141e47" providerId="LiveId" clId="{6EF6CD9C-F666-4679-A691-D6855089DCE6}" dt="2021-11-03T09:23:16.687" v="2175"/>
          <ac:spMkLst>
            <pc:docMk/>
            <pc:sldMk cId="228793633" sldId="2076137431"/>
            <ac:spMk id="117" creationId="{CDBF27BA-5E03-4B34-9B1D-F4024C80EC7E}"/>
          </ac:spMkLst>
        </pc:spChg>
        <pc:spChg chg="mod">
          <ac:chgData name="Sarmad Raza" userId="8411c794f3141e47" providerId="LiveId" clId="{6EF6CD9C-F666-4679-A691-D6855089DCE6}" dt="2021-11-03T09:23:16.687" v="2175"/>
          <ac:spMkLst>
            <pc:docMk/>
            <pc:sldMk cId="228793633" sldId="2076137431"/>
            <ac:spMk id="118" creationId="{BBCDEA48-A13E-493F-B22C-BF5D2ACD6D3A}"/>
          </ac:spMkLst>
        </pc:spChg>
        <pc:spChg chg="mod">
          <ac:chgData name="Sarmad Raza" userId="8411c794f3141e47" providerId="LiveId" clId="{6EF6CD9C-F666-4679-A691-D6855089DCE6}" dt="2021-11-03T09:23:16.687" v="2175"/>
          <ac:spMkLst>
            <pc:docMk/>
            <pc:sldMk cId="228793633" sldId="2076137431"/>
            <ac:spMk id="119" creationId="{A5DD5752-9C22-4AAF-AFC8-04EDC7751402}"/>
          </ac:spMkLst>
        </pc:spChg>
        <pc:spChg chg="mod">
          <ac:chgData name="Sarmad Raza" userId="8411c794f3141e47" providerId="LiveId" clId="{6EF6CD9C-F666-4679-A691-D6855089DCE6}" dt="2021-11-03T09:23:16.687" v="2175"/>
          <ac:spMkLst>
            <pc:docMk/>
            <pc:sldMk cId="228793633" sldId="2076137431"/>
            <ac:spMk id="120" creationId="{E220DB89-B865-418A-AA03-9B366C436586}"/>
          </ac:spMkLst>
        </pc:spChg>
        <pc:spChg chg="mod">
          <ac:chgData name="Sarmad Raza" userId="8411c794f3141e47" providerId="LiveId" clId="{6EF6CD9C-F666-4679-A691-D6855089DCE6}" dt="2021-11-03T09:23:16.687" v="2175"/>
          <ac:spMkLst>
            <pc:docMk/>
            <pc:sldMk cId="228793633" sldId="2076137431"/>
            <ac:spMk id="121" creationId="{E9E24222-FA6D-465D-9C5A-E35D99C975F9}"/>
          </ac:spMkLst>
        </pc:spChg>
        <pc:spChg chg="mod">
          <ac:chgData name="Sarmad Raza" userId="8411c794f3141e47" providerId="LiveId" clId="{6EF6CD9C-F666-4679-A691-D6855089DCE6}" dt="2021-11-03T09:23:16.687" v="2175"/>
          <ac:spMkLst>
            <pc:docMk/>
            <pc:sldMk cId="228793633" sldId="2076137431"/>
            <ac:spMk id="122" creationId="{DE54A44A-A5A6-447F-84C1-CB4407EED839}"/>
          </ac:spMkLst>
        </pc:spChg>
        <pc:spChg chg="mod">
          <ac:chgData name="Sarmad Raza" userId="8411c794f3141e47" providerId="LiveId" clId="{6EF6CD9C-F666-4679-A691-D6855089DCE6}" dt="2021-11-03T09:23:16.687" v="2175"/>
          <ac:spMkLst>
            <pc:docMk/>
            <pc:sldMk cId="228793633" sldId="2076137431"/>
            <ac:spMk id="123" creationId="{5E4B3373-B091-4EE6-BC3B-9178E7185032}"/>
          </ac:spMkLst>
        </pc:spChg>
        <pc:spChg chg="mod">
          <ac:chgData name="Sarmad Raza" userId="8411c794f3141e47" providerId="LiveId" clId="{6EF6CD9C-F666-4679-A691-D6855089DCE6}" dt="2021-11-03T09:23:16.687" v="2175"/>
          <ac:spMkLst>
            <pc:docMk/>
            <pc:sldMk cId="228793633" sldId="2076137431"/>
            <ac:spMk id="124" creationId="{B5C7FFC4-5A96-4C5F-9234-6DEE60AB40B9}"/>
          </ac:spMkLst>
        </pc:spChg>
        <pc:spChg chg="mod">
          <ac:chgData name="Sarmad Raza" userId="8411c794f3141e47" providerId="LiveId" clId="{6EF6CD9C-F666-4679-A691-D6855089DCE6}" dt="2021-11-03T09:23:16.687" v="2175"/>
          <ac:spMkLst>
            <pc:docMk/>
            <pc:sldMk cId="228793633" sldId="2076137431"/>
            <ac:spMk id="125" creationId="{B4612969-1FD3-4DEF-AD41-D04D11BBFD7C}"/>
          </ac:spMkLst>
        </pc:spChg>
        <pc:spChg chg="mod">
          <ac:chgData name="Sarmad Raza" userId="8411c794f3141e47" providerId="LiveId" clId="{6EF6CD9C-F666-4679-A691-D6855089DCE6}" dt="2021-11-03T09:23:16.687" v="2175"/>
          <ac:spMkLst>
            <pc:docMk/>
            <pc:sldMk cId="228793633" sldId="2076137431"/>
            <ac:spMk id="126" creationId="{A80950D6-3C7A-4754-8E59-B607E2502EA7}"/>
          </ac:spMkLst>
        </pc:spChg>
        <pc:spChg chg="mod">
          <ac:chgData name="Sarmad Raza" userId="8411c794f3141e47" providerId="LiveId" clId="{6EF6CD9C-F666-4679-A691-D6855089DCE6}" dt="2021-11-03T09:23:16.687" v="2175"/>
          <ac:spMkLst>
            <pc:docMk/>
            <pc:sldMk cId="228793633" sldId="2076137431"/>
            <ac:spMk id="127" creationId="{2139B17C-2195-4C8E-93B4-27368A3C83C6}"/>
          </ac:spMkLst>
        </pc:spChg>
        <pc:spChg chg="mod">
          <ac:chgData name="Sarmad Raza" userId="8411c794f3141e47" providerId="LiveId" clId="{6EF6CD9C-F666-4679-A691-D6855089DCE6}" dt="2021-11-03T09:23:16.687" v="2175"/>
          <ac:spMkLst>
            <pc:docMk/>
            <pc:sldMk cId="228793633" sldId="2076137431"/>
            <ac:spMk id="128" creationId="{2FED6710-7928-4D7B-939D-FA831D31FA54}"/>
          </ac:spMkLst>
        </pc:spChg>
        <pc:spChg chg="mod">
          <ac:chgData name="Sarmad Raza" userId="8411c794f3141e47" providerId="LiveId" clId="{6EF6CD9C-F666-4679-A691-D6855089DCE6}" dt="2021-11-03T09:23:16.687" v="2175"/>
          <ac:spMkLst>
            <pc:docMk/>
            <pc:sldMk cId="228793633" sldId="2076137431"/>
            <ac:spMk id="129" creationId="{93F21B2A-C85C-4806-8798-E8319067F323}"/>
          </ac:spMkLst>
        </pc:spChg>
        <pc:spChg chg="mod">
          <ac:chgData name="Sarmad Raza" userId="8411c794f3141e47" providerId="LiveId" clId="{6EF6CD9C-F666-4679-A691-D6855089DCE6}" dt="2021-11-03T09:23:16.687" v="2175"/>
          <ac:spMkLst>
            <pc:docMk/>
            <pc:sldMk cId="228793633" sldId="2076137431"/>
            <ac:spMk id="130" creationId="{EA19102B-BC80-4BD9-B1B5-114B9AA89705}"/>
          </ac:spMkLst>
        </pc:spChg>
        <pc:spChg chg="mod">
          <ac:chgData name="Sarmad Raza" userId="8411c794f3141e47" providerId="LiveId" clId="{6EF6CD9C-F666-4679-A691-D6855089DCE6}" dt="2021-11-03T09:23:16.687" v="2175"/>
          <ac:spMkLst>
            <pc:docMk/>
            <pc:sldMk cId="228793633" sldId="2076137431"/>
            <ac:spMk id="131" creationId="{4207E3B8-4E53-46EE-AE81-E9D996164EC1}"/>
          </ac:spMkLst>
        </pc:spChg>
        <pc:spChg chg="mod">
          <ac:chgData name="Sarmad Raza" userId="8411c794f3141e47" providerId="LiveId" clId="{6EF6CD9C-F666-4679-A691-D6855089DCE6}" dt="2021-11-03T09:23:16.687" v="2175"/>
          <ac:spMkLst>
            <pc:docMk/>
            <pc:sldMk cId="228793633" sldId="2076137431"/>
            <ac:spMk id="132" creationId="{4A7F558F-7D84-4ED4-BD38-E5E68B30AC3C}"/>
          </ac:spMkLst>
        </pc:spChg>
        <pc:spChg chg="mod">
          <ac:chgData name="Sarmad Raza" userId="8411c794f3141e47" providerId="LiveId" clId="{6EF6CD9C-F666-4679-A691-D6855089DCE6}" dt="2021-11-03T09:23:16.687" v="2175"/>
          <ac:spMkLst>
            <pc:docMk/>
            <pc:sldMk cId="228793633" sldId="2076137431"/>
            <ac:spMk id="133" creationId="{26BF243A-57D4-48E1-8805-EC5185A21880}"/>
          </ac:spMkLst>
        </pc:spChg>
        <pc:spChg chg="mod">
          <ac:chgData name="Sarmad Raza" userId="8411c794f3141e47" providerId="LiveId" clId="{6EF6CD9C-F666-4679-A691-D6855089DCE6}" dt="2021-11-03T09:23:16.687" v="2175"/>
          <ac:spMkLst>
            <pc:docMk/>
            <pc:sldMk cId="228793633" sldId="2076137431"/>
            <ac:spMk id="134" creationId="{3CC4F880-BA2C-4FCA-B2BA-70D141B6E3E0}"/>
          </ac:spMkLst>
        </pc:spChg>
        <pc:spChg chg="mod">
          <ac:chgData name="Sarmad Raza" userId="8411c794f3141e47" providerId="LiveId" clId="{6EF6CD9C-F666-4679-A691-D6855089DCE6}" dt="2021-11-03T09:23:16.687" v="2175"/>
          <ac:spMkLst>
            <pc:docMk/>
            <pc:sldMk cId="228793633" sldId="2076137431"/>
            <ac:spMk id="135" creationId="{2E2A8AA5-95FB-4F62-8F00-3C39287417CC}"/>
          </ac:spMkLst>
        </pc:spChg>
        <pc:spChg chg="mod">
          <ac:chgData name="Sarmad Raza" userId="8411c794f3141e47" providerId="LiveId" clId="{6EF6CD9C-F666-4679-A691-D6855089DCE6}" dt="2021-11-03T09:23:16.687" v="2175"/>
          <ac:spMkLst>
            <pc:docMk/>
            <pc:sldMk cId="228793633" sldId="2076137431"/>
            <ac:spMk id="136" creationId="{0A31D080-DA73-4E62-89F4-FBE84F71927C}"/>
          </ac:spMkLst>
        </pc:spChg>
        <pc:spChg chg="mod">
          <ac:chgData name="Sarmad Raza" userId="8411c794f3141e47" providerId="LiveId" clId="{6EF6CD9C-F666-4679-A691-D6855089DCE6}" dt="2021-11-03T09:23:16.687" v="2175"/>
          <ac:spMkLst>
            <pc:docMk/>
            <pc:sldMk cId="228793633" sldId="2076137431"/>
            <ac:spMk id="137" creationId="{60C3D969-7090-4AB2-9DF7-B499E2537B84}"/>
          </ac:spMkLst>
        </pc:spChg>
        <pc:spChg chg="mod">
          <ac:chgData name="Sarmad Raza" userId="8411c794f3141e47" providerId="LiveId" clId="{6EF6CD9C-F666-4679-A691-D6855089DCE6}" dt="2021-11-03T09:23:16.687" v="2175"/>
          <ac:spMkLst>
            <pc:docMk/>
            <pc:sldMk cId="228793633" sldId="2076137431"/>
            <ac:spMk id="138" creationId="{F8DA8F45-1E51-432F-9C76-9FA0780F5D82}"/>
          </ac:spMkLst>
        </pc:spChg>
        <pc:spChg chg="mod">
          <ac:chgData name="Sarmad Raza" userId="8411c794f3141e47" providerId="LiveId" clId="{6EF6CD9C-F666-4679-A691-D6855089DCE6}" dt="2021-11-03T09:23:16.687" v="2175"/>
          <ac:spMkLst>
            <pc:docMk/>
            <pc:sldMk cId="228793633" sldId="2076137431"/>
            <ac:spMk id="139" creationId="{FEE274C8-493F-4FBC-9FB1-9D804265EA5E}"/>
          </ac:spMkLst>
        </pc:spChg>
        <pc:spChg chg="mod">
          <ac:chgData name="Sarmad Raza" userId="8411c794f3141e47" providerId="LiveId" clId="{6EF6CD9C-F666-4679-A691-D6855089DCE6}" dt="2021-11-03T09:23:16.687" v="2175"/>
          <ac:spMkLst>
            <pc:docMk/>
            <pc:sldMk cId="228793633" sldId="2076137431"/>
            <ac:spMk id="140" creationId="{0C626C14-F0C2-4212-B1ED-20C886624B71}"/>
          </ac:spMkLst>
        </pc:spChg>
        <pc:spChg chg="mod">
          <ac:chgData name="Sarmad Raza" userId="8411c794f3141e47" providerId="LiveId" clId="{6EF6CD9C-F666-4679-A691-D6855089DCE6}" dt="2021-11-03T09:23:16.687" v="2175"/>
          <ac:spMkLst>
            <pc:docMk/>
            <pc:sldMk cId="228793633" sldId="2076137431"/>
            <ac:spMk id="141" creationId="{2FDF770A-E0D1-4E16-AB7F-C5A396CB937A}"/>
          </ac:spMkLst>
        </pc:spChg>
        <pc:spChg chg="mod">
          <ac:chgData name="Sarmad Raza" userId="8411c794f3141e47" providerId="LiveId" clId="{6EF6CD9C-F666-4679-A691-D6855089DCE6}" dt="2021-11-03T09:23:16.687" v="2175"/>
          <ac:spMkLst>
            <pc:docMk/>
            <pc:sldMk cId="228793633" sldId="2076137431"/>
            <ac:spMk id="142" creationId="{E60816A3-6CAF-4D9A-8E95-5A787C5E4133}"/>
          </ac:spMkLst>
        </pc:spChg>
        <pc:spChg chg="mod">
          <ac:chgData name="Sarmad Raza" userId="8411c794f3141e47" providerId="LiveId" clId="{6EF6CD9C-F666-4679-A691-D6855089DCE6}" dt="2021-11-03T09:23:16.687" v="2175"/>
          <ac:spMkLst>
            <pc:docMk/>
            <pc:sldMk cId="228793633" sldId="2076137431"/>
            <ac:spMk id="143" creationId="{E44CDD03-BC2B-4823-92F8-A8E5395B6BBF}"/>
          </ac:spMkLst>
        </pc:spChg>
        <pc:spChg chg="mod">
          <ac:chgData name="Sarmad Raza" userId="8411c794f3141e47" providerId="LiveId" clId="{6EF6CD9C-F666-4679-A691-D6855089DCE6}" dt="2021-11-03T09:23:16.687" v="2175"/>
          <ac:spMkLst>
            <pc:docMk/>
            <pc:sldMk cId="228793633" sldId="2076137431"/>
            <ac:spMk id="144" creationId="{FDE8BD5C-B75C-4536-9E03-7EF9E199425D}"/>
          </ac:spMkLst>
        </pc:spChg>
        <pc:spChg chg="mod">
          <ac:chgData name="Sarmad Raza" userId="8411c794f3141e47" providerId="LiveId" clId="{6EF6CD9C-F666-4679-A691-D6855089DCE6}" dt="2021-11-03T09:23:16.687" v="2175"/>
          <ac:spMkLst>
            <pc:docMk/>
            <pc:sldMk cId="228793633" sldId="2076137431"/>
            <ac:spMk id="145" creationId="{0228F797-9DC0-4067-AFF9-025ECFE31B5D}"/>
          </ac:spMkLst>
        </pc:spChg>
        <pc:spChg chg="add mod">
          <ac:chgData name="Sarmad Raza" userId="8411c794f3141e47" providerId="LiveId" clId="{6EF6CD9C-F666-4679-A691-D6855089DCE6}" dt="2021-11-03T09:23:16.687" v="2175"/>
          <ac:spMkLst>
            <pc:docMk/>
            <pc:sldMk cId="228793633" sldId="2076137431"/>
            <ac:spMk id="146" creationId="{8DEC33EB-96AF-4BFF-A84C-C1D0988312AC}"/>
          </ac:spMkLst>
        </pc:spChg>
        <pc:grpChg chg="add mod">
          <ac:chgData name="Sarmad Raza" userId="8411c794f3141e47" providerId="LiveId" clId="{6EF6CD9C-F666-4679-A691-D6855089DCE6}" dt="2021-11-03T09:23:16.687" v="2175"/>
          <ac:grpSpMkLst>
            <pc:docMk/>
            <pc:sldMk cId="228793633" sldId="2076137431"/>
            <ac:grpSpMk id="3" creationId="{CB7DEBC0-60AB-4FAB-893D-B7B4AC509C7E}"/>
          </ac:grpSpMkLst>
        </pc:grpChg>
        <pc:grpChg chg="add mod">
          <ac:chgData name="Sarmad Raza" userId="8411c794f3141e47" providerId="LiveId" clId="{6EF6CD9C-F666-4679-A691-D6855089DCE6}" dt="2021-11-03T09:23:16.687" v="2175"/>
          <ac:grpSpMkLst>
            <pc:docMk/>
            <pc:sldMk cId="228793633" sldId="2076137431"/>
            <ac:grpSpMk id="9" creationId="{4694C803-B368-4468-B79C-AE03069AB6F6}"/>
          </ac:grpSpMkLst>
        </pc:grpChg>
        <pc:grpChg chg="add mod">
          <ac:chgData name="Sarmad Raza" userId="8411c794f3141e47" providerId="LiveId" clId="{6EF6CD9C-F666-4679-A691-D6855089DCE6}" dt="2021-11-03T09:23:16.687" v="2175"/>
          <ac:grpSpMkLst>
            <pc:docMk/>
            <pc:sldMk cId="228793633" sldId="2076137431"/>
            <ac:grpSpMk id="29" creationId="{51D1A66B-BBAE-4707-A4F2-A1DE2611F143}"/>
          </ac:grpSpMkLst>
        </pc:grpChg>
        <pc:grpChg chg="mod">
          <ac:chgData name="Sarmad Raza" userId="8411c794f3141e47" providerId="LiveId" clId="{6EF6CD9C-F666-4679-A691-D6855089DCE6}" dt="2021-11-03T09:23:16.687" v="2175"/>
          <ac:grpSpMkLst>
            <pc:docMk/>
            <pc:sldMk cId="228793633" sldId="2076137431"/>
            <ac:grpSpMk id="32" creationId="{ACBBCE8D-31E9-4E90-8475-65CDF2402189}"/>
          </ac:grpSpMkLst>
        </pc:grpChg>
        <pc:grpChg chg="add mod">
          <ac:chgData name="Sarmad Raza" userId="8411c794f3141e47" providerId="LiveId" clId="{6EF6CD9C-F666-4679-A691-D6855089DCE6}" dt="2021-11-03T09:23:16.687" v="2175"/>
          <ac:grpSpMkLst>
            <pc:docMk/>
            <pc:sldMk cId="228793633" sldId="2076137431"/>
            <ac:grpSpMk id="37" creationId="{2E138A31-ECC8-4863-9A26-27BB516F68B9}"/>
          </ac:grpSpMkLst>
        </pc:grpChg>
        <pc:grpChg chg="mod">
          <ac:chgData name="Sarmad Raza" userId="8411c794f3141e47" providerId="LiveId" clId="{6EF6CD9C-F666-4679-A691-D6855089DCE6}" dt="2021-11-03T09:23:16.687" v="2175"/>
          <ac:grpSpMkLst>
            <pc:docMk/>
            <pc:sldMk cId="228793633" sldId="2076137431"/>
            <ac:grpSpMk id="39" creationId="{E1613F75-23B9-4EC5-B012-AEB884FF39DF}"/>
          </ac:grpSpMkLst>
        </pc:grpChg>
        <pc:grpChg chg="mod">
          <ac:chgData name="Sarmad Raza" userId="8411c794f3141e47" providerId="LiveId" clId="{6EF6CD9C-F666-4679-A691-D6855089DCE6}" dt="2021-11-03T09:23:16.687" v="2175"/>
          <ac:grpSpMkLst>
            <pc:docMk/>
            <pc:sldMk cId="228793633" sldId="2076137431"/>
            <ac:grpSpMk id="41" creationId="{E034E96A-E92B-4068-972F-1A140E7CD288}"/>
          </ac:grpSpMkLst>
        </pc:grpChg>
        <pc:grpChg chg="add mod">
          <ac:chgData name="Sarmad Raza" userId="8411c794f3141e47" providerId="LiveId" clId="{6EF6CD9C-F666-4679-A691-D6855089DCE6}" dt="2021-11-03T09:23:16.687" v="2175"/>
          <ac:grpSpMkLst>
            <pc:docMk/>
            <pc:sldMk cId="228793633" sldId="2076137431"/>
            <ac:grpSpMk id="86" creationId="{F82DCD98-3CD2-498F-8AB0-ED8A3F43FDF2}"/>
          </ac:grpSpMkLst>
        </pc:grpChg>
        <pc:grpChg chg="add mod">
          <ac:chgData name="Sarmad Raza" userId="8411c794f3141e47" providerId="LiveId" clId="{6EF6CD9C-F666-4679-A691-D6855089DCE6}" dt="2021-11-03T09:23:16.687" v="2175"/>
          <ac:grpSpMkLst>
            <pc:docMk/>
            <pc:sldMk cId="228793633" sldId="2076137431"/>
            <ac:grpSpMk id="106" creationId="{75B5A11B-6292-46ED-8BE7-74C63F42DC79}"/>
          </ac:grpSpMkLst>
        </pc:grpChg>
        <pc:grpChg chg="mod">
          <ac:chgData name="Sarmad Raza" userId="8411c794f3141e47" providerId="LiveId" clId="{6EF6CD9C-F666-4679-A691-D6855089DCE6}" dt="2021-11-03T09:23:16.687" v="2175"/>
          <ac:grpSpMkLst>
            <pc:docMk/>
            <pc:sldMk cId="228793633" sldId="2076137431"/>
            <ac:grpSpMk id="109" creationId="{CF163FA4-3F7A-4628-9D5C-4076AE192EC6}"/>
          </ac:grpSpMkLst>
        </pc:grpChg>
        <pc:cxnChg chg="mod">
          <ac:chgData name="Sarmad Raza" userId="8411c794f3141e47" providerId="LiveId" clId="{6EF6CD9C-F666-4679-A691-D6855089DCE6}" dt="2021-11-03T09:23:16.687" v="2175"/>
          <ac:cxnSpMkLst>
            <pc:docMk/>
            <pc:sldMk cId="228793633" sldId="2076137431"/>
            <ac:cxnSpMk id="12" creationId="{85F5501D-3BEF-4F72-A4BE-60F03C021428}"/>
          </ac:cxnSpMkLst>
        </pc:cxnChg>
        <pc:cxnChg chg="mod">
          <ac:chgData name="Sarmad Raza" userId="8411c794f3141e47" providerId="LiveId" clId="{6EF6CD9C-F666-4679-A691-D6855089DCE6}" dt="2021-11-03T09:23:16.687" v="2175"/>
          <ac:cxnSpMkLst>
            <pc:docMk/>
            <pc:sldMk cId="228793633" sldId="2076137431"/>
            <ac:cxnSpMk id="13" creationId="{88342A9F-8D42-4C94-BBD7-0377AECBEDFB}"/>
          </ac:cxnSpMkLst>
        </pc:cxnChg>
        <pc:cxnChg chg="add mod">
          <ac:chgData name="Sarmad Raza" userId="8411c794f3141e47" providerId="LiveId" clId="{6EF6CD9C-F666-4679-A691-D6855089DCE6}" dt="2021-11-03T09:23:16.687" v="2175"/>
          <ac:cxnSpMkLst>
            <pc:docMk/>
            <pc:sldMk cId="228793633" sldId="2076137431"/>
            <ac:cxnSpMk id="28" creationId="{A933750B-2A11-42DC-BDDA-C9966446A243}"/>
          </ac:cxnSpMkLst>
        </pc:cxnChg>
        <pc:cxnChg chg="mod">
          <ac:chgData name="Sarmad Raza" userId="8411c794f3141e47" providerId="LiveId" clId="{6EF6CD9C-F666-4679-A691-D6855089DCE6}" dt="2021-11-03T09:23:16.687" v="2175"/>
          <ac:cxnSpMkLst>
            <pc:docMk/>
            <pc:sldMk cId="228793633" sldId="2076137431"/>
            <ac:cxnSpMk id="31" creationId="{30A6044E-1B83-404B-8243-57B5C26780D0}"/>
          </ac:cxnSpMkLst>
        </pc:cxnChg>
        <pc:cxnChg chg="mod">
          <ac:chgData name="Sarmad Raza" userId="8411c794f3141e47" providerId="LiveId" clId="{6EF6CD9C-F666-4679-A691-D6855089DCE6}" dt="2021-11-03T09:23:16.687" v="2175"/>
          <ac:cxnSpMkLst>
            <pc:docMk/>
            <pc:sldMk cId="228793633" sldId="2076137431"/>
            <ac:cxnSpMk id="40" creationId="{D25FC073-4999-4704-9B2C-E15CCCD388AA}"/>
          </ac:cxnSpMkLst>
        </pc:cxnChg>
        <pc:cxnChg chg="mod">
          <ac:chgData name="Sarmad Raza" userId="8411c794f3141e47" providerId="LiveId" clId="{6EF6CD9C-F666-4679-A691-D6855089DCE6}" dt="2021-11-03T09:23:16.687" v="2175"/>
          <ac:cxnSpMkLst>
            <pc:docMk/>
            <pc:sldMk cId="228793633" sldId="2076137431"/>
            <ac:cxnSpMk id="108" creationId="{BE6BEA2B-156A-49CF-8733-383AB3694F49}"/>
          </ac:cxnSpMkLst>
        </pc:cxnChg>
      </pc:sldChg>
      <pc:sldChg chg="add">
        <pc:chgData name="Sarmad Raza" userId="8411c794f3141e47" providerId="LiveId" clId="{6EF6CD9C-F666-4679-A691-D6855089DCE6}" dt="2021-11-03T09:21:15.631" v="2170"/>
        <pc:sldMkLst>
          <pc:docMk/>
          <pc:sldMk cId="2020753546" sldId="2076137432"/>
        </pc:sldMkLst>
      </pc:sldChg>
      <pc:sldChg chg="addSp delSp modSp add mod ord">
        <pc:chgData name="Sarmad Raza" userId="8411c794f3141e47" providerId="LiveId" clId="{6EF6CD9C-F666-4679-A691-D6855089DCE6}" dt="2021-11-03T09:40:41.015" v="2620" actId="1076"/>
        <pc:sldMkLst>
          <pc:docMk/>
          <pc:sldMk cId="1752808269" sldId="2076137433"/>
        </pc:sldMkLst>
        <pc:spChg chg="mod">
          <ac:chgData name="Sarmad Raza" userId="8411c794f3141e47" providerId="LiveId" clId="{6EF6CD9C-F666-4679-A691-D6855089DCE6}" dt="2021-11-03T09:26:22.157" v="2205"/>
          <ac:spMkLst>
            <pc:docMk/>
            <pc:sldMk cId="1752808269" sldId="2076137433"/>
            <ac:spMk id="2" creationId="{8FD440EA-5B81-4994-AEC7-27E7637122FC}"/>
          </ac:spMkLst>
        </pc:spChg>
        <pc:picChg chg="add del mod">
          <ac:chgData name="Sarmad Raza" userId="8411c794f3141e47" providerId="LiveId" clId="{6EF6CD9C-F666-4679-A691-D6855089DCE6}" dt="2021-11-03T09:40:37.665" v="2618" actId="478"/>
          <ac:picMkLst>
            <pc:docMk/>
            <pc:sldMk cId="1752808269" sldId="2076137433"/>
            <ac:picMk id="7170" creationId="{D3C21CE5-8F94-446D-9733-7AB20635F6C0}"/>
          </ac:picMkLst>
        </pc:picChg>
        <pc:picChg chg="add mod">
          <ac:chgData name="Sarmad Raza" userId="8411c794f3141e47" providerId="LiveId" clId="{6EF6CD9C-F666-4679-A691-D6855089DCE6}" dt="2021-11-03T09:40:41.015" v="2620" actId="1076"/>
          <ac:picMkLst>
            <pc:docMk/>
            <pc:sldMk cId="1752808269" sldId="2076137433"/>
            <ac:picMk id="7172" creationId="{973A0FB5-9F08-4FE5-A91F-17E72C9200D4}"/>
          </ac:picMkLst>
        </pc:picChg>
      </pc:sldChg>
      <pc:sldChg chg="addSp delSp modSp add mod ord">
        <pc:chgData name="Sarmad Raza" userId="8411c794f3141e47" providerId="LiveId" clId="{6EF6CD9C-F666-4679-A691-D6855089DCE6}" dt="2021-11-03T09:38:18.539" v="2591" actId="1076"/>
        <pc:sldMkLst>
          <pc:docMk/>
          <pc:sldMk cId="4050290376" sldId="2076137434"/>
        </pc:sldMkLst>
        <pc:spChg chg="mod">
          <ac:chgData name="Sarmad Raza" userId="8411c794f3141e47" providerId="LiveId" clId="{6EF6CD9C-F666-4679-A691-D6855089DCE6}" dt="2021-11-03T09:28:38.187" v="2258" actId="20577"/>
          <ac:spMkLst>
            <pc:docMk/>
            <pc:sldMk cId="4050290376" sldId="2076137434"/>
            <ac:spMk id="2" creationId="{8FD440EA-5B81-4994-AEC7-27E7637122FC}"/>
          </ac:spMkLst>
        </pc:spChg>
        <pc:spChg chg="add mod">
          <ac:chgData name="Sarmad Raza" userId="8411c794f3141e47" providerId="LiveId" clId="{6EF6CD9C-F666-4679-A691-D6855089DCE6}" dt="2021-11-03T09:38:12.599" v="2589" actId="1076"/>
          <ac:spMkLst>
            <pc:docMk/>
            <pc:sldMk cId="4050290376" sldId="2076137434"/>
            <ac:spMk id="3" creationId="{793F1A92-331D-48E3-B660-FB06FF6EB55E}"/>
          </ac:spMkLst>
        </pc:spChg>
        <pc:spChg chg="add mod">
          <ac:chgData name="Sarmad Raza" userId="8411c794f3141e47" providerId="LiveId" clId="{6EF6CD9C-F666-4679-A691-D6855089DCE6}" dt="2021-11-03T09:38:02.914" v="2586" actId="1076"/>
          <ac:spMkLst>
            <pc:docMk/>
            <pc:sldMk cId="4050290376" sldId="2076137434"/>
            <ac:spMk id="4" creationId="{281FA400-5F77-4AF0-AF32-150706A0A5E0}"/>
          </ac:spMkLst>
        </pc:spChg>
        <pc:spChg chg="add mod">
          <ac:chgData name="Sarmad Raza" userId="8411c794f3141e47" providerId="LiveId" clId="{6EF6CD9C-F666-4679-A691-D6855089DCE6}" dt="2021-11-03T09:38:18.539" v="2591" actId="1076"/>
          <ac:spMkLst>
            <pc:docMk/>
            <pc:sldMk cId="4050290376" sldId="2076137434"/>
            <ac:spMk id="5" creationId="{B96C6BCC-2F80-48B9-BAB6-BC5466EBF0FD}"/>
          </ac:spMkLst>
        </pc:spChg>
        <pc:spChg chg="add del mod">
          <ac:chgData name="Sarmad Raza" userId="8411c794f3141e47" providerId="LiveId" clId="{6EF6CD9C-F666-4679-A691-D6855089DCE6}" dt="2021-11-03T09:31:32.625" v="2393" actId="21"/>
          <ac:spMkLst>
            <pc:docMk/>
            <pc:sldMk cId="4050290376" sldId="2076137434"/>
            <ac:spMk id="6" creationId="{398D5D74-ABFF-4A96-B65B-946BA79B05EC}"/>
          </ac:spMkLst>
        </pc:spChg>
        <pc:spChg chg="add mod">
          <ac:chgData name="Sarmad Raza" userId="8411c794f3141e47" providerId="LiveId" clId="{6EF6CD9C-F666-4679-A691-D6855089DCE6}" dt="2021-11-03T09:38:09.327" v="2588" actId="1076"/>
          <ac:spMkLst>
            <pc:docMk/>
            <pc:sldMk cId="4050290376" sldId="2076137434"/>
            <ac:spMk id="7" creationId="{FD6542CC-1D66-4B0C-9021-033790B1E909}"/>
          </ac:spMkLst>
        </pc:spChg>
        <pc:spChg chg="add del mod">
          <ac:chgData name="Sarmad Raza" userId="8411c794f3141e47" providerId="LiveId" clId="{6EF6CD9C-F666-4679-A691-D6855089DCE6}" dt="2021-11-03T09:36:11.798" v="2580" actId="21"/>
          <ac:spMkLst>
            <pc:docMk/>
            <pc:sldMk cId="4050290376" sldId="2076137434"/>
            <ac:spMk id="9" creationId="{A751DA20-E51A-416B-803A-2E6B701512A1}"/>
          </ac:spMkLst>
        </pc:spChg>
        <pc:spChg chg="add del mod">
          <ac:chgData name="Sarmad Raza" userId="8411c794f3141e47" providerId="LiveId" clId="{6EF6CD9C-F666-4679-A691-D6855089DCE6}" dt="2021-11-03T09:37:51.172" v="2585" actId="21"/>
          <ac:spMkLst>
            <pc:docMk/>
            <pc:sldMk cId="4050290376" sldId="2076137434"/>
            <ac:spMk id="10" creationId="{AB4361D9-D510-4646-B49D-18CB70953621}"/>
          </ac:spMkLst>
        </pc:spChg>
        <pc:picChg chg="add del mod">
          <ac:chgData name="Sarmad Raza" userId="8411c794f3141e47" providerId="LiveId" clId="{6EF6CD9C-F666-4679-A691-D6855089DCE6}" dt="2021-11-03T09:31:34.500" v="2394" actId="21"/>
          <ac:picMkLst>
            <pc:docMk/>
            <pc:sldMk cId="4050290376" sldId="2076137434"/>
            <ac:picMk id="8194" creationId="{757CE679-E0DC-423F-A100-035A28B2ED30}"/>
          </ac:picMkLst>
        </pc:picChg>
      </pc:sldChg>
      <pc:sldChg chg="addSp delSp modSp add mod">
        <pc:chgData name="Sarmad Raza" userId="8411c794f3141e47" providerId="LiveId" clId="{6EF6CD9C-F666-4679-A691-D6855089DCE6}" dt="2021-11-03T09:39:06.545" v="2617" actId="1076"/>
        <pc:sldMkLst>
          <pc:docMk/>
          <pc:sldMk cId="2767739359" sldId="2076137435"/>
        </pc:sldMkLst>
        <pc:spChg chg="mod">
          <ac:chgData name="Sarmad Raza" userId="8411c794f3141e47" providerId="LiveId" clId="{6EF6CD9C-F666-4679-A691-D6855089DCE6}" dt="2021-11-03T09:39:01.414" v="2615" actId="20577"/>
          <ac:spMkLst>
            <pc:docMk/>
            <pc:sldMk cId="2767739359" sldId="2076137435"/>
            <ac:spMk id="2" creationId="{8FD440EA-5B81-4994-AEC7-27E7637122FC}"/>
          </ac:spMkLst>
        </pc:spChg>
        <pc:spChg chg="del">
          <ac:chgData name="Sarmad Raza" userId="8411c794f3141e47" providerId="LiveId" clId="{6EF6CD9C-F666-4679-A691-D6855089DCE6}" dt="2021-11-03T09:38:24.012" v="2592" actId="21"/>
          <ac:spMkLst>
            <pc:docMk/>
            <pc:sldMk cId="2767739359" sldId="2076137435"/>
            <ac:spMk id="3" creationId="{793F1A92-331D-48E3-B660-FB06FF6EB55E}"/>
          </ac:spMkLst>
        </pc:spChg>
        <pc:spChg chg="del">
          <ac:chgData name="Sarmad Raza" userId="8411c794f3141e47" providerId="LiveId" clId="{6EF6CD9C-F666-4679-A691-D6855089DCE6}" dt="2021-11-03T09:38:24.012" v="2592" actId="21"/>
          <ac:spMkLst>
            <pc:docMk/>
            <pc:sldMk cId="2767739359" sldId="2076137435"/>
            <ac:spMk id="4" creationId="{281FA400-5F77-4AF0-AF32-150706A0A5E0}"/>
          </ac:spMkLst>
        </pc:spChg>
        <pc:spChg chg="del">
          <ac:chgData name="Sarmad Raza" userId="8411c794f3141e47" providerId="LiveId" clId="{6EF6CD9C-F666-4679-A691-D6855089DCE6}" dt="2021-11-03T09:38:24.012" v="2592" actId="21"/>
          <ac:spMkLst>
            <pc:docMk/>
            <pc:sldMk cId="2767739359" sldId="2076137435"/>
            <ac:spMk id="5" creationId="{B96C6BCC-2F80-48B9-BAB6-BC5466EBF0FD}"/>
          </ac:spMkLst>
        </pc:spChg>
        <pc:spChg chg="add del mod">
          <ac:chgData name="Sarmad Raza" userId="8411c794f3141e47" providerId="LiveId" clId="{6EF6CD9C-F666-4679-A691-D6855089DCE6}" dt="2021-11-03T09:39:03.573" v="2616" actId="21"/>
          <ac:spMkLst>
            <pc:docMk/>
            <pc:sldMk cId="2767739359" sldId="2076137435"/>
            <ac:spMk id="6" creationId="{398D5D74-ABFF-4A96-B65B-946BA79B05EC}"/>
          </ac:spMkLst>
        </pc:spChg>
        <pc:spChg chg="del">
          <ac:chgData name="Sarmad Raza" userId="8411c794f3141e47" providerId="LiveId" clId="{6EF6CD9C-F666-4679-A691-D6855089DCE6}" dt="2021-11-03T09:38:24.012" v="2592" actId="21"/>
          <ac:spMkLst>
            <pc:docMk/>
            <pc:sldMk cId="2767739359" sldId="2076137435"/>
            <ac:spMk id="7" creationId="{FD6542CC-1D66-4B0C-9021-033790B1E909}"/>
          </ac:spMkLst>
        </pc:spChg>
        <pc:picChg chg="mod">
          <ac:chgData name="Sarmad Raza" userId="8411c794f3141e47" providerId="LiveId" clId="{6EF6CD9C-F666-4679-A691-D6855089DCE6}" dt="2021-11-03T09:39:06.545" v="2617" actId="1076"/>
          <ac:picMkLst>
            <pc:docMk/>
            <pc:sldMk cId="2767739359" sldId="2076137435"/>
            <ac:picMk id="8194" creationId="{757CE679-E0DC-423F-A100-035A28B2ED30}"/>
          </ac:picMkLst>
        </pc:picChg>
      </pc:sldChg>
      <pc:sldChg chg="del">
        <pc:chgData name="Sarmad Raza" userId="8411c794f3141e47" providerId="LiveId" clId="{6EF6CD9C-F666-4679-A691-D6855089DCE6}" dt="2021-11-03T09:57:10.474" v="3709"/>
        <pc:sldMkLst>
          <pc:docMk/>
          <pc:sldMk cId="613544136" sldId="2076137436"/>
        </pc:sldMkLst>
      </pc:sldChg>
      <pc:sldChg chg="addSp delSp modSp new del mod">
        <pc:chgData name="Sarmad Raza" userId="8411c794f3141e47" providerId="LiveId" clId="{6EF6CD9C-F666-4679-A691-D6855089DCE6}" dt="2021-11-03T09:46:53.796" v="2911" actId="2696"/>
        <pc:sldMkLst>
          <pc:docMk/>
          <pc:sldMk cId="803083688" sldId="2076137436"/>
        </pc:sldMkLst>
        <pc:spChg chg="mod">
          <ac:chgData name="Sarmad Raza" userId="8411c794f3141e47" providerId="LiveId" clId="{6EF6CD9C-F666-4679-A691-D6855089DCE6}" dt="2021-11-03T09:43:31.423" v="2796" actId="20577"/>
          <ac:spMkLst>
            <pc:docMk/>
            <pc:sldMk cId="803083688" sldId="2076137436"/>
            <ac:spMk id="2" creationId="{E3FA4F63-B832-49D0-B04F-AB2AF2274FB4}"/>
          </ac:spMkLst>
        </pc:spChg>
        <pc:spChg chg="add mod">
          <ac:chgData name="Sarmad Raza" userId="8411c794f3141e47" providerId="LiveId" clId="{6EF6CD9C-F666-4679-A691-D6855089DCE6}" dt="2021-11-03T09:45:26.208" v="2910" actId="1076"/>
          <ac:spMkLst>
            <pc:docMk/>
            <pc:sldMk cId="803083688" sldId="2076137436"/>
            <ac:spMk id="3" creationId="{7A9B7FD9-FF85-4BB4-B112-99D178BAACB0}"/>
          </ac:spMkLst>
        </pc:spChg>
        <pc:spChg chg="add mod">
          <ac:chgData name="Sarmad Raza" userId="8411c794f3141e47" providerId="LiveId" clId="{6EF6CD9C-F666-4679-A691-D6855089DCE6}" dt="2021-11-03T09:45:24.897" v="2909" actId="1076"/>
          <ac:spMkLst>
            <pc:docMk/>
            <pc:sldMk cId="803083688" sldId="2076137436"/>
            <ac:spMk id="4" creationId="{E0BBBD7D-96EA-415F-A21F-5DBC7B4FAFEA}"/>
          </ac:spMkLst>
        </pc:spChg>
        <pc:spChg chg="add del mod">
          <ac:chgData name="Sarmad Raza" userId="8411c794f3141e47" providerId="LiveId" clId="{6EF6CD9C-F666-4679-A691-D6855089DCE6}" dt="2021-11-03T09:45:22.367" v="2908" actId="21"/>
          <ac:spMkLst>
            <pc:docMk/>
            <pc:sldMk cId="803083688" sldId="2076137436"/>
            <ac:spMk id="5" creationId="{E33C804D-F62A-4EA6-A7FE-615CF7D8E392}"/>
          </ac:spMkLst>
        </pc:spChg>
      </pc:sldChg>
      <pc:sldChg chg="del">
        <pc:chgData name="Sarmad Raza" userId="8411c794f3141e47" providerId="LiveId" clId="{6EF6CD9C-F666-4679-A691-D6855089DCE6}" dt="2021-11-03T09:57:10.474" v="3709"/>
        <pc:sldMkLst>
          <pc:docMk/>
          <pc:sldMk cId="4060695315" sldId="2076137437"/>
        </pc:sldMkLst>
      </pc:sldChg>
      <pc:sldChg chg="del">
        <pc:chgData name="Sarmad Raza" userId="8411c794f3141e47" providerId="LiveId" clId="{6EF6CD9C-F666-4679-A691-D6855089DCE6}" dt="2021-11-03T09:57:10.474" v="3709"/>
        <pc:sldMkLst>
          <pc:docMk/>
          <pc:sldMk cId="293186342" sldId="2076137438"/>
        </pc:sldMkLst>
      </pc:sldChg>
      <pc:sldChg chg="del">
        <pc:chgData name="Sarmad Raza" userId="8411c794f3141e47" providerId="LiveId" clId="{6EF6CD9C-F666-4679-A691-D6855089DCE6}" dt="2021-11-03T09:57:10.474" v="3709"/>
        <pc:sldMkLst>
          <pc:docMk/>
          <pc:sldMk cId="194580258" sldId="2076137439"/>
        </pc:sldMkLst>
      </pc:sldChg>
      <pc:sldChg chg="del">
        <pc:chgData name="Sarmad Raza" userId="8411c794f3141e47" providerId="LiveId" clId="{6EF6CD9C-F666-4679-A691-D6855089DCE6}" dt="2021-11-03T09:57:10.474" v="3709"/>
        <pc:sldMkLst>
          <pc:docMk/>
          <pc:sldMk cId="3949472572" sldId="2076137440"/>
        </pc:sldMkLst>
      </pc:sldChg>
      <pc:sldChg chg="del">
        <pc:chgData name="Sarmad Raza" userId="8411c794f3141e47" providerId="LiveId" clId="{6EF6CD9C-F666-4679-A691-D6855089DCE6}" dt="2021-11-03T09:57:10.474" v="3709"/>
        <pc:sldMkLst>
          <pc:docMk/>
          <pc:sldMk cId="1890926091" sldId="2076137441"/>
        </pc:sldMkLst>
      </pc:sldChg>
      <pc:sldChg chg="del">
        <pc:chgData name="Sarmad Raza" userId="8411c794f3141e47" providerId="LiveId" clId="{6EF6CD9C-F666-4679-A691-D6855089DCE6}" dt="2021-11-03T09:57:10.474" v="3709"/>
        <pc:sldMkLst>
          <pc:docMk/>
          <pc:sldMk cId="3566445341" sldId="2076137442"/>
        </pc:sldMkLst>
      </pc:sldChg>
      <pc:sldChg chg="del">
        <pc:chgData name="Sarmad Raza" userId="8411c794f3141e47" providerId="LiveId" clId="{6EF6CD9C-F666-4679-A691-D6855089DCE6}" dt="2021-11-03T09:57:10.474" v="3709"/>
        <pc:sldMkLst>
          <pc:docMk/>
          <pc:sldMk cId="681844108" sldId="2076137443"/>
        </pc:sldMkLst>
      </pc:sldChg>
      <pc:sldChg chg="del">
        <pc:chgData name="Sarmad Raza" userId="8411c794f3141e47" providerId="LiveId" clId="{6EF6CD9C-F666-4679-A691-D6855089DCE6}" dt="2021-11-03T09:57:10.474" v="3709"/>
        <pc:sldMkLst>
          <pc:docMk/>
          <pc:sldMk cId="944163340" sldId="2076137444"/>
        </pc:sldMkLst>
      </pc:sldChg>
      <pc:sldChg chg="del">
        <pc:chgData name="Sarmad Raza" userId="8411c794f3141e47" providerId="LiveId" clId="{6EF6CD9C-F666-4679-A691-D6855089DCE6}" dt="2021-11-03T09:57:10.474" v="3709"/>
        <pc:sldMkLst>
          <pc:docMk/>
          <pc:sldMk cId="3697686963" sldId="2076137445"/>
        </pc:sldMkLst>
      </pc:sldChg>
      <pc:sldChg chg="del">
        <pc:chgData name="Sarmad Raza" userId="8411c794f3141e47" providerId="LiveId" clId="{6EF6CD9C-F666-4679-A691-D6855089DCE6}" dt="2021-11-03T09:57:10.474" v="3709"/>
        <pc:sldMkLst>
          <pc:docMk/>
          <pc:sldMk cId="2586957614" sldId="2076137446"/>
        </pc:sldMkLst>
      </pc:sldChg>
      <pc:sldChg chg="del">
        <pc:chgData name="Sarmad Raza" userId="8411c794f3141e47" providerId="LiveId" clId="{6EF6CD9C-F666-4679-A691-D6855089DCE6}" dt="2021-11-03T09:57:10.474" v="3709"/>
        <pc:sldMkLst>
          <pc:docMk/>
          <pc:sldMk cId="415221788" sldId="2076137447"/>
        </pc:sldMkLst>
      </pc:sldChg>
      <pc:sldChg chg="del">
        <pc:chgData name="Sarmad Raza" userId="8411c794f3141e47" providerId="LiveId" clId="{6EF6CD9C-F666-4679-A691-D6855089DCE6}" dt="2021-11-03T09:57:10.474" v="3709"/>
        <pc:sldMkLst>
          <pc:docMk/>
          <pc:sldMk cId="178159461" sldId="2076137448"/>
        </pc:sldMkLst>
      </pc:sldChg>
      <pc:sldChg chg="del">
        <pc:chgData name="Sarmad Raza" userId="8411c794f3141e47" providerId="LiveId" clId="{6EF6CD9C-F666-4679-A691-D6855089DCE6}" dt="2021-11-03T09:57:10.474" v="3709"/>
        <pc:sldMkLst>
          <pc:docMk/>
          <pc:sldMk cId="2761876345" sldId="2076137449"/>
        </pc:sldMkLst>
      </pc:sldChg>
      <pc:sldChg chg="del">
        <pc:chgData name="Sarmad Raza" userId="8411c794f3141e47" providerId="LiveId" clId="{6EF6CD9C-F666-4679-A691-D6855089DCE6}" dt="2021-11-03T09:57:10.474" v="3709"/>
        <pc:sldMkLst>
          <pc:docMk/>
          <pc:sldMk cId="1899723662" sldId="2076137450"/>
        </pc:sldMkLst>
      </pc:sldChg>
      <pc:sldChg chg="del">
        <pc:chgData name="Sarmad Raza" userId="8411c794f3141e47" providerId="LiveId" clId="{6EF6CD9C-F666-4679-A691-D6855089DCE6}" dt="2021-11-03T09:57:10.474" v="3709"/>
        <pc:sldMkLst>
          <pc:docMk/>
          <pc:sldMk cId="2242664522" sldId="2076137451"/>
        </pc:sldMkLst>
      </pc:sldChg>
      <pc:sldChg chg="del">
        <pc:chgData name="Sarmad Raza" userId="8411c794f3141e47" providerId="LiveId" clId="{6EF6CD9C-F666-4679-A691-D6855089DCE6}" dt="2021-11-03T09:57:10.474" v="3709"/>
        <pc:sldMkLst>
          <pc:docMk/>
          <pc:sldMk cId="525791710" sldId="2076137452"/>
        </pc:sldMkLst>
      </pc:sldChg>
      <pc:sldChg chg="del">
        <pc:chgData name="Sarmad Raza" userId="8411c794f3141e47" providerId="LiveId" clId="{6EF6CD9C-F666-4679-A691-D6855089DCE6}" dt="2021-11-03T09:57:10.474" v="3709"/>
        <pc:sldMkLst>
          <pc:docMk/>
          <pc:sldMk cId="726944735" sldId="2076137453"/>
        </pc:sldMkLst>
      </pc:sldChg>
      <pc:sldChg chg="del">
        <pc:chgData name="Sarmad Raza" userId="8411c794f3141e47" providerId="LiveId" clId="{6EF6CD9C-F666-4679-A691-D6855089DCE6}" dt="2021-11-03T09:57:10.474" v="3709"/>
        <pc:sldMkLst>
          <pc:docMk/>
          <pc:sldMk cId="1865944528" sldId="2076137454"/>
        </pc:sldMkLst>
      </pc:sldChg>
      <pc:sldChg chg="del">
        <pc:chgData name="Sarmad Raza" userId="8411c794f3141e47" providerId="LiveId" clId="{6EF6CD9C-F666-4679-A691-D6855089DCE6}" dt="2021-11-03T09:57:10.474" v="3709"/>
        <pc:sldMkLst>
          <pc:docMk/>
          <pc:sldMk cId="3324396169" sldId="2076137455"/>
        </pc:sldMkLst>
      </pc:sldChg>
      <pc:sldMasterChg chg="delSldLayout">
        <pc:chgData name="Sarmad Raza" userId="8411c794f3141e47" providerId="LiveId" clId="{6EF6CD9C-F666-4679-A691-D6855089DCE6}" dt="2021-11-01T09:40:54.104" v="559" actId="47"/>
        <pc:sldMasterMkLst>
          <pc:docMk/>
          <pc:sldMasterMk cId="1790270825" sldId="2147484082"/>
        </pc:sldMasterMkLst>
        <pc:sldLayoutChg chg="del">
          <pc:chgData name="Sarmad Raza" userId="8411c794f3141e47" providerId="LiveId" clId="{6EF6CD9C-F666-4679-A691-D6855089DCE6}" dt="2021-11-01T09:40:54.104" v="559" actId="47"/>
          <pc:sldLayoutMkLst>
            <pc:docMk/>
            <pc:sldMasterMk cId="1790270825" sldId="2147484082"/>
            <pc:sldLayoutMk cId="3668584336" sldId="2147489817"/>
          </pc:sldLayoutMkLst>
        </pc:sldLayoutChg>
      </pc:sldMasterChg>
      <pc:sldMasterChg chg="delSldLayout">
        <pc:chgData name="Sarmad Raza" userId="8411c794f3141e47" providerId="LiveId" clId="{6EF6CD9C-F666-4679-A691-D6855089DCE6}" dt="2021-11-01T09:41:11.950" v="635" actId="47"/>
        <pc:sldMasterMkLst>
          <pc:docMk/>
          <pc:sldMasterMk cId="545301422" sldId="2147488175"/>
        </pc:sldMasterMkLst>
        <pc:sldLayoutChg chg="del">
          <pc:chgData name="Sarmad Raza" userId="8411c794f3141e47" providerId="LiveId" clId="{6EF6CD9C-F666-4679-A691-D6855089DCE6}" dt="2021-11-01T09:41:11.950" v="635" actId="47"/>
          <pc:sldLayoutMkLst>
            <pc:docMk/>
            <pc:sldMasterMk cId="545301422" sldId="2147488175"/>
            <pc:sldLayoutMk cId="362345780" sldId="2147488207"/>
          </pc:sldLayoutMkLst>
        </pc:sldLayoutChg>
      </pc:sldMasterChg>
      <pc:sldMasterChg chg="addSldLayout delSldLayout">
        <pc:chgData name="Sarmad Raza" userId="8411c794f3141e47" providerId="LiveId" clId="{6EF6CD9C-F666-4679-A691-D6855089DCE6}" dt="2021-11-01T09:41:28.331" v="657" actId="47"/>
        <pc:sldMasterMkLst>
          <pc:docMk/>
          <pc:sldMasterMk cId="2884435974" sldId="2147489712"/>
        </pc:sldMasterMkLst>
        <pc:sldLayoutChg chg="add del">
          <pc:chgData name="Sarmad Raza" userId="8411c794f3141e47" providerId="LiveId" clId="{6EF6CD9C-F666-4679-A691-D6855089DCE6}" dt="2021-11-01T09:41:28.331" v="657" actId="47"/>
          <pc:sldLayoutMkLst>
            <pc:docMk/>
            <pc:sldMasterMk cId="2884435974" sldId="2147489712"/>
            <pc:sldLayoutMk cId="3805232529" sldId="2147489818"/>
          </pc:sldLayoutMkLst>
        </pc:sldLayoutChg>
      </pc:sldMasterChg>
      <pc:sldMasterChg chg="delSldLayout">
        <pc:chgData name="Sarmad Raza" userId="8411c794f3141e47" providerId="LiveId" clId="{6EF6CD9C-F666-4679-A691-D6855089DCE6}" dt="2021-11-01T09:40:50.225" v="543" actId="47"/>
        <pc:sldMasterMkLst>
          <pc:docMk/>
          <pc:sldMasterMk cId="3109761277" sldId="2147489719"/>
        </pc:sldMasterMkLst>
        <pc:sldLayoutChg chg="del">
          <pc:chgData name="Sarmad Raza" userId="8411c794f3141e47" providerId="LiveId" clId="{6EF6CD9C-F666-4679-A691-D6855089DCE6}" dt="2021-11-01T09:40:50.225" v="543" actId="47"/>
          <pc:sldLayoutMkLst>
            <pc:docMk/>
            <pc:sldMasterMk cId="3109761277" sldId="2147489719"/>
            <pc:sldLayoutMk cId="3277528893" sldId="214748981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11/4/2021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11/4/2021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31788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11/4/2021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33846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11/4/2021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42238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11/4/2021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2533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11/4/2021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205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11/4/2021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60368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11/4/2021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370506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11/4/2021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365759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1804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How Cloud Can Help DevOps Transformation</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2751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How Cloud Can Help DevOps Transformation</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677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4219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94256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11/4/2021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29312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11/4/2021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5861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11/4/2021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91960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11/4/2021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364070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6.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svg"/><Relationship Id="rId12"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47.sv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7.png"/><Relationship Id="rId12" Type="http://schemas.microsoft.com/office/2007/relationships/hdphoto" Target="../media/hdphoto5.wdp"/><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29.png"/><Relationship Id="rId5" Type="http://schemas.openxmlformats.org/officeDocument/2006/relationships/image" Target="../media/image26.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28.png"/><Relationship Id="rId14" Type="http://schemas.microsoft.com/office/2007/relationships/hdphoto" Target="../media/hdphoto6.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F12876-D394-44DD-ACFF-DA53207EA100}"/>
              </a:ext>
            </a:extLst>
          </p:cNvPr>
          <p:cNvSpPr/>
          <p:nvPr/>
        </p:nvSpPr>
        <p:spPr>
          <a:xfrm>
            <a:off x="579437" y="1816894"/>
            <a:ext cx="11399838" cy="2123658"/>
          </a:xfrm>
          <a:prstGeom prst="rect">
            <a:avLst/>
          </a:prstGeom>
        </p:spPr>
        <p:txBody>
          <a:bodyPr wrap="square">
            <a:spAutoFit/>
          </a:bodyPr>
          <a:lstStyle/>
          <a:p>
            <a:r>
              <a:rPr lang="en-GB" sz="6600" dirty="0">
                <a:solidFill>
                  <a:srgbClr val="171717"/>
                </a:solidFill>
                <a:latin typeface="Segoe UI" panose="020B0502040204020203" pitchFamily="34" charset="0"/>
              </a:rPr>
              <a:t>Choose the best AI service for </a:t>
            </a:r>
            <a:r>
              <a:rPr lang="en-GB" sz="6600">
                <a:solidFill>
                  <a:srgbClr val="171717"/>
                </a:solidFill>
                <a:latin typeface="Segoe UI" panose="020B0502040204020203" pitchFamily="34" charset="0"/>
              </a:rPr>
              <a:t>your needs.</a:t>
            </a:r>
            <a:endParaRPr lang="en-GB" sz="6600" dirty="0">
              <a:solidFill>
                <a:srgbClr val="171717"/>
              </a:solidFill>
              <a:latin typeface="Segoe UI" panose="020B0502040204020203" pitchFamily="34" charset="0"/>
            </a:endParaRPr>
          </a:p>
        </p:txBody>
      </p:sp>
      <p:sp>
        <p:nvSpPr>
          <p:cNvPr id="8" name="Title 1">
            <a:extLst>
              <a:ext uri="{FF2B5EF4-FFF2-40B4-BE49-F238E27FC236}">
                <a16:creationId xmlns:a16="http://schemas.microsoft.com/office/drawing/2014/main" id="{1C560F58-A449-4845-A6E0-B0F8F6772993}"/>
              </a:ext>
            </a:extLst>
          </p:cNvPr>
          <p:cNvSpPr>
            <a:spLocks noGrp="1"/>
          </p:cNvSpPr>
          <p:nvPr>
            <p:ph type="title"/>
          </p:nvPr>
        </p:nvSpPr>
        <p:spPr>
          <a:xfrm>
            <a:off x="274640" y="216694"/>
            <a:ext cx="11889564" cy="916534"/>
          </a:xfrm>
        </p:spPr>
        <p:txBody>
          <a:bodyPr/>
          <a:lstStyle/>
          <a:p>
            <a:r>
              <a:rPr lang="en-US" dirty="0"/>
              <a:t>Module 2: Lesson 2: </a:t>
            </a:r>
            <a:endParaRPr lang="en-US" dirty="0">
              <a:solidFill>
                <a:schemeClr val="accent2">
                  <a:alpha val="99000"/>
                </a:schemeClr>
              </a:solidFill>
            </a:endParaRPr>
          </a:p>
        </p:txBody>
      </p:sp>
    </p:spTree>
    <p:extLst>
      <p:ext uri="{BB962C8B-B14F-4D97-AF65-F5344CB8AC3E}">
        <p14:creationId xmlns:p14="http://schemas.microsoft.com/office/powerpoint/2010/main" val="408908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08E7-52AA-450E-9E9A-E9A246702749}"/>
              </a:ext>
            </a:extLst>
          </p:cNvPr>
          <p:cNvSpPr>
            <a:spLocks noGrp="1"/>
          </p:cNvSpPr>
          <p:nvPr>
            <p:ph type="title"/>
          </p:nvPr>
        </p:nvSpPr>
        <p:spPr/>
        <p:txBody>
          <a:bodyPr/>
          <a:lstStyle/>
          <a:p>
            <a:r>
              <a:rPr lang="en-GB" sz="4600" dirty="0"/>
              <a:t>Search APIs</a:t>
            </a:r>
          </a:p>
        </p:txBody>
      </p:sp>
      <p:sp>
        <p:nvSpPr>
          <p:cNvPr id="3" name="Rectangle 2">
            <a:extLst>
              <a:ext uri="{FF2B5EF4-FFF2-40B4-BE49-F238E27FC236}">
                <a16:creationId xmlns:a16="http://schemas.microsoft.com/office/drawing/2014/main" id="{B80D24D3-2451-4141-A009-F1117FB6227A}"/>
              </a:ext>
            </a:extLst>
          </p:cNvPr>
          <p:cNvSpPr/>
          <p:nvPr/>
        </p:nvSpPr>
        <p:spPr bwMode="auto">
          <a:xfrm>
            <a:off x="731837" y="162387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News Search</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FF47D2BA-427A-4C48-A5CE-CB38A6C920C5}"/>
              </a:ext>
            </a:extLst>
          </p:cNvPr>
          <p:cNvSpPr/>
          <p:nvPr/>
        </p:nvSpPr>
        <p:spPr bwMode="auto">
          <a:xfrm>
            <a:off x="4160837" y="162387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Video Search</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04512EE7-ADE2-4859-956B-9CC5154F1F6D}"/>
              </a:ext>
            </a:extLst>
          </p:cNvPr>
          <p:cNvSpPr/>
          <p:nvPr/>
        </p:nvSpPr>
        <p:spPr bwMode="auto">
          <a:xfrm>
            <a:off x="7589837" y="1631760"/>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Web Search</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3AC1DDDD-3C9B-4C1E-90C8-CE4079B38E5E}"/>
              </a:ext>
            </a:extLst>
          </p:cNvPr>
          <p:cNvSpPr/>
          <p:nvPr/>
        </p:nvSpPr>
        <p:spPr bwMode="auto">
          <a:xfrm>
            <a:off x="731837" y="301578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Autosuggest</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E38CC4A5-AC60-4784-AB23-C4EB165A8BB8}"/>
              </a:ext>
            </a:extLst>
          </p:cNvPr>
          <p:cNvSpPr/>
          <p:nvPr/>
        </p:nvSpPr>
        <p:spPr bwMode="auto">
          <a:xfrm>
            <a:off x="4160837" y="301578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Custom Search</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660AA500-3133-4190-8D5D-0893F44A3B94}"/>
              </a:ext>
            </a:extLst>
          </p:cNvPr>
          <p:cNvSpPr/>
          <p:nvPr/>
        </p:nvSpPr>
        <p:spPr bwMode="auto">
          <a:xfrm>
            <a:off x="7589837" y="3023670"/>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Image Search</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C7F52BFB-BF36-4EE6-9576-7384D889F647}"/>
              </a:ext>
            </a:extLst>
          </p:cNvPr>
          <p:cNvSpPr/>
          <p:nvPr/>
        </p:nvSpPr>
        <p:spPr bwMode="auto">
          <a:xfrm>
            <a:off x="740269" y="4399808"/>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Spell Check</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ED56CF44-7B21-4E1F-9426-B154D812726C}"/>
              </a:ext>
            </a:extLst>
          </p:cNvPr>
          <p:cNvSpPr/>
          <p:nvPr/>
        </p:nvSpPr>
        <p:spPr bwMode="auto">
          <a:xfrm>
            <a:off x="4169269" y="4399808"/>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Local Business Search</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2E164C3-A13E-4DC2-A0CB-FB26E8696236}"/>
              </a:ext>
            </a:extLst>
          </p:cNvPr>
          <p:cNvSpPr/>
          <p:nvPr/>
        </p:nvSpPr>
        <p:spPr bwMode="auto">
          <a:xfrm>
            <a:off x="7598269" y="440769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Entity Search</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68683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Demo</a:t>
            </a:r>
          </a:p>
        </p:txBody>
      </p:sp>
    </p:spTree>
    <p:extLst>
      <p:ext uri="{BB962C8B-B14F-4D97-AF65-F5344CB8AC3E}">
        <p14:creationId xmlns:p14="http://schemas.microsoft.com/office/powerpoint/2010/main" val="175030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252A-4802-4693-BA48-2B0F772962F7}"/>
              </a:ext>
            </a:extLst>
          </p:cNvPr>
          <p:cNvSpPr>
            <a:spLocks noGrp="1"/>
          </p:cNvSpPr>
          <p:nvPr>
            <p:ph type="title"/>
          </p:nvPr>
        </p:nvSpPr>
        <p:spPr/>
        <p:txBody>
          <a:bodyPr/>
          <a:lstStyle/>
          <a:p>
            <a:r>
              <a:rPr lang="en-GB" dirty="0"/>
              <a:t>Azure Bot Service</a:t>
            </a:r>
          </a:p>
        </p:txBody>
      </p:sp>
      <p:sp>
        <p:nvSpPr>
          <p:cNvPr id="3" name="Rectangle 2">
            <a:extLst>
              <a:ext uri="{FF2B5EF4-FFF2-40B4-BE49-F238E27FC236}">
                <a16:creationId xmlns:a16="http://schemas.microsoft.com/office/drawing/2014/main" id="{20363CB3-CC22-48D3-B806-5B2071335CC9}"/>
              </a:ext>
            </a:extLst>
          </p:cNvPr>
          <p:cNvSpPr/>
          <p:nvPr/>
        </p:nvSpPr>
        <p:spPr bwMode="auto">
          <a:xfrm>
            <a:off x="4770437" y="1133228"/>
            <a:ext cx="6705600" cy="548426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GB" sz="2400" b="0" i="0" dirty="0">
                <a:solidFill>
                  <a:srgbClr val="202124"/>
                </a:solidFill>
                <a:effectLst/>
                <a:latin typeface="arial" panose="020B0604020202020204" pitchFamily="34" charset="0"/>
              </a:rPr>
              <a:t>Azure Bot Service is </a:t>
            </a:r>
            <a:r>
              <a:rPr lang="en-GB" sz="2400" b="1" i="0" dirty="0">
                <a:solidFill>
                  <a:srgbClr val="202124"/>
                </a:solidFill>
                <a:effectLst/>
                <a:latin typeface="arial" panose="020B0604020202020204" pitchFamily="34" charset="0"/>
              </a:rPr>
              <a:t>Microsoft's artificial intelligence (AI) chatbot offered</a:t>
            </a:r>
            <a:r>
              <a:rPr lang="en-GB" sz="2400" b="0" i="0" dirty="0">
                <a:solidFill>
                  <a:srgbClr val="202124"/>
                </a:solidFill>
                <a:effectLst/>
                <a:latin typeface="arial" panose="020B0604020202020204" pitchFamily="34" charset="0"/>
              </a:rPr>
              <a:t> as a service on the Azure cloud service marketplace. Azure Bot Service offers the ability to add intelligent agents that are capable of conversation without having to commit the resources to develop one's own AI.</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Azure Bot Service – Conversational AI Application | Microsoft Azure">
            <a:extLst>
              <a:ext uri="{FF2B5EF4-FFF2-40B4-BE49-F238E27FC236}">
                <a16:creationId xmlns:a16="http://schemas.microsoft.com/office/drawing/2014/main" id="{E9A72BF8-459F-480C-B3BE-92A74F91C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63" y="2189985"/>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967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Development Options</a:t>
            </a:r>
          </a:p>
        </p:txBody>
      </p:sp>
      <p:sp>
        <p:nvSpPr>
          <p:cNvPr id="3" name="Rectangle 2">
            <a:extLst>
              <a:ext uri="{FF2B5EF4-FFF2-40B4-BE49-F238E27FC236}">
                <a16:creationId xmlns:a16="http://schemas.microsoft.com/office/drawing/2014/main" id="{2781E10D-C28E-4E70-AC2D-36A7036B9247}"/>
              </a:ext>
            </a:extLst>
          </p:cNvPr>
          <p:cNvSpPr/>
          <p:nvPr/>
        </p:nvSpPr>
        <p:spPr bwMode="auto">
          <a:xfrm>
            <a:off x="731837" y="162387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cs typeface="Segoe UI" pitchFamily="34" charset="0"/>
              </a:rPr>
              <a:t>Bot Framework Composer</a:t>
            </a:r>
          </a:p>
          <a:p>
            <a:pPr algn="ctr" defTabSz="932472"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CBD66B9B-E8F0-4659-9905-8A3116D49EC0}"/>
              </a:ext>
            </a:extLst>
          </p:cNvPr>
          <p:cNvSpPr/>
          <p:nvPr/>
        </p:nvSpPr>
        <p:spPr bwMode="auto">
          <a:xfrm>
            <a:off x="503237" y="1359694"/>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C1AF687D-CE4B-4B63-96BB-37D8CCD0E38E}"/>
              </a:ext>
            </a:extLst>
          </p:cNvPr>
          <p:cNvSpPr txBox="1"/>
          <p:nvPr/>
        </p:nvSpPr>
        <p:spPr>
          <a:xfrm>
            <a:off x="3551237" y="1512094"/>
            <a:ext cx="7848600" cy="1292662"/>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bg1"/>
                </a:solidFill>
              </a:rPr>
              <a:t>An open-source IDE built on the bot Framework SDK. Composer lets you build chatbots with a visual authoring canvas, and extends with code.</a:t>
            </a:r>
          </a:p>
        </p:txBody>
      </p:sp>
      <p:sp>
        <p:nvSpPr>
          <p:cNvPr id="6" name="Rectangle 5">
            <a:extLst>
              <a:ext uri="{FF2B5EF4-FFF2-40B4-BE49-F238E27FC236}">
                <a16:creationId xmlns:a16="http://schemas.microsoft.com/office/drawing/2014/main" id="{E3A7DD77-A9E4-49D7-B012-DA2924B84097}"/>
              </a:ext>
            </a:extLst>
          </p:cNvPr>
          <p:cNvSpPr/>
          <p:nvPr/>
        </p:nvSpPr>
        <p:spPr bwMode="auto">
          <a:xfrm>
            <a:off x="731837" y="3226813"/>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a:r>
              <a:rPr lang="en-GB" sz="2400" dirty="0">
                <a:gradFill>
                  <a:gsLst>
                    <a:gs pos="0">
                      <a:srgbClr val="FFFFFF"/>
                    </a:gs>
                    <a:gs pos="100000">
                      <a:srgbClr val="FFFFFF"/>
                    </a:gs>
                  </a:gsLst>
                  <a:lin ang="5400000" scaled="0"/>
                </a:gradFill>
                <a:cs typeface="Segoe UI" pitchFamily="34" charset="0"/>
              </a:rPr>
              <a:t>Bot Framework SDK</a:t>
            </a:r>
          </a:p>
        </p:txBody>
      </p:sp>
      <p:sp>
        <p:nvSpPr>
          <p:cNvPr id="7" name="Rectangle 6">
            <a:extLst>
              <a:ext uri="{FF2B5EF4-FFF2-40B4-BE49-F238E27FC236}">
                <a16:creationId xmlns:a16="http://schemas.microsoft.com/office/drawing/2014/main" id="{D5A1E6BA-7203-4EAE-8490-B3974588E791}"/>
              </a:ext>
            </a:extLst>
          </p:cNvPr>
          <p:cNvSpPr/>
          <p:nvPr/>
        </p:nvSpPr>
        <p:spPr bwMode="auto">
          <a:xfrm>
            <a:off x="503237" y="2962633"/>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67E7D26B-A966-4E76-A647-2D4E62157001}"/>
              </a:ext>
            </a:extLst>
          </p:cNvPr>
          <p:cNvSpPr txBox="1"/>
          <p:nvPr/>
        </p:nvSpPr>
        <p:spPr>
          <a:xfrm>
            <a:off x="3551237" y="3197787"/>
            <a:ext cx="7848600" cy="960263"/>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bg1"/>
                </a:solidFill>
              </a:rPr>
              <a:t>A modular set of developer tools to build, test, deploy , and manage chatbots in C#, Java, JavaScript or python</a:t>
            </a:r>
          </a:p>
        </p:txBody>
      </p:sp>
      <p:sp>
        <p:nvSpPr>
          <p:cNvPr id="9" name="Rectangle 8">
            <a:extLst>
              <a:ext uri="{FF2B5EF4-FFF2-40B4-BE49-F238E27FC236}">
                <a16:creationId xmlns:a16="http://schemas.microsoft.com/office/drawing/2014/main" id="{E51390BE-4386-47FD-95B1-C040DFC8A0D8}"/>
              </a:ext>
            </a:extLst>
          </p:cNvPr>
          <p:cNvSpPr/>
          <p:nvPr/>
        </p:nvSpPr>
        <p:spPr bwMode="auto">
          <a:xfrm>
            <a:off x="731837" y="4782108"/>
            <a:ext cx="2819400" cy="116121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fontAlgn="base">
              <a:lnSpc>
                <a:spcPct val="90000"/>
              </a:lnSpc>
              <a:spcBef>
                <a:spcPct val="0"/>
              </a:spcBef>
              <a:spcAft>
                <a:spcPct val="0"/>
              </a:spcAft>
            </a:pPr>
            <a:r>
              <a:rPr lang="en-GB" sz="2400" dirty="0">
                <a:gradFill>
                  <a:gsLst>
                    <a:gs pos="0">
                      <a:srgbClr val="FFFFFF"/>
                    </a:gs>
                    <a:gs pos="100000">
                      <a:srgbClr val="FFFFFF"/>
                    </a:gs>
                  </a:gsLst>
                  <a:lin ang="5400000" scaled="0"/>
                </a:gradFill>
                <a:cs typeface="Segoe UI" pitchFamily="34" charset="0"/>
              </a:rPr>
              <a:t>Power Virtual Agents</a:t>
            </a:r>
          </a:p>
          <a:p>
            <a:pPr algn="ctr" defTabSz="932472"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42EC484-CAE4-42BD-9E5B-0364A6CD0D67}"/>
              </a:ext>
            </a:extLst>
          </p:cNvPr>
          <p:cNvSpPr/>
          <p:nvPr/>
        </p:nvSpPr>
        <p:spPr bwMode="auto">
          <a:xfrm>
            <a:off x="503237" y="4671875"/>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5D473C52-17BA-48E7-82D4-637A4FC30177}"/>
              </a:ext>
            </a:extLst>
          </p:cNvPr>
          <p:cNvSpPr txBox="1"/>
          <p:nvPr/>
        </p:nvSpPr>
        <p:spPr>
          <a:xfrm>
            <a:off x="3551237" y="4748075"/>
            <a:ext cx="7848600" cy="1292662"/>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bg1"/>
                </a:solidFill>
              </a:rPr>
              <a:t>Create chatbots with an easy to use graphical interface. No coding or AI expertise required. Works with Power Apps, and extendable with code.</a:t>
            </a:r>
          </a:p>
        </p:txBody>
      </p:sp>
    </p:spTree>
    <p:extLst>
      <p:ext uri="{BB962C8B-B14F-4D97-AF65-F5344CB8AC3E}">
        <p14:creationId xmlns:p14="http://schemas.microsoft.com/office/powerpoint/2010/main" val="334550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5D26B2E-3FF2-48CD-B5C2-D21ACFDB1CD5}"/>
              </a:ext>
            </a:extLst>
          </p:cNvPr>
          <p:cNvSpPr>
            <a:spLocks noGrp="1"/>
          </p:cNvSpPr>
          <p:nvPr>
            <p:ph type="title"/>
          </p:nvPr>
        </p:nvSpPr>
        <p:spPr/>
        <p:txBody>
          <a:bodyPr/>
          <a:lstStyle/>
          <a:p>
            <a:r>
              <a:rPr lang="en-GB" dirty="0"/>
              <a:t>Features</a:t>
            </a:r>
          </a:p>
        </p:txBody>
      </p:sp>
      <p:sp>
        <p:nvSpPr>
          <p:cNvPr id="23" name="Rectangle 22">
            <a:extLst>
              <a:ext uri="{FF2B5EF4-FFF2-40B4-BE49-F238E27FC236}">
                <a16:creationId xmlns:a16="http://schemas.microsoft.com/office/drawing/2014/main" id="{4D9CA801-C888-49BF-B1FF-53F45BC9640F}"/>
              </a:ext>
            </a:extLst>
          </p:cNvPr>
          <p:cNvSpPr/>
          <p:nvPr/>
        </p:nvSpPr>
        <p:spPr bwMode="auto">
          <a:xfrm>
            <a:off x="731837" y="162387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rPr>
              <a:t>Adaptive Dialogs</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C92981F1-5D75-4DA2-AB5F-15A40773BC76}"/>
              </a:ext>
            </a:extLst>
          </p:cNvPr>
          <p:cNvSpPr/>
          <p:nvPr/>
        </p:nvSpPr>
        <p:spPr bwMode="auto">
          <a:xfrm>
            <a:off x="4160837" y="162387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rPr>
              <a:t>Language Understanding</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D6045F4A-4433-40A2-BA20-4E18C26A5231}"/>
              </a:ext>
            </a:extLst>
          </p:cNvPr>
          <p:cNvSpPr/>
          <p:nvPr/>
        </p:nvSpPr>
        <p:spPr bwMode="auto">
          <a:xfrm>
            <a:off x="7589837" y="1631760"/>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Language Generation </a:t>
            </a:r>
          </a:p>
        </p:txBody>
      </p:sp>
      <p:sp>
        <p:nvSpPr>
          <p:cNvPr id="26" name="Rectangle 25">
            <a:extLst>
              <a:ext uri="{FF2B5EF4-FFF2-40B4-BE49-F238E27FC236}">
                <a16:creationId xmlns:a16="http://schemas.microsoft.com/office/drawing/2014/main" id="{B75468B6-4A93-4FCB-B02C-0084AC523A93}"/>
              </a:ext>
            </a:extLst>
          </p:cNvPr>
          <p:cNvSpPr/>
          <p:nvPr/>
        </p:nvSpPr>
        <p:spPr bwMode="auto">
          <a:xfrm>
            <a:off x="731837" y="301578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rPr>
              <a:t>QNA Maker</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DEE19866-9D11-4D65-813E-48240C0A243A}"/>
              </a:ext>
            </a:extLst>
          </p:cNvPr>
          <p:cNvSpPr/>
          <p:nvPr/>
        </p:nvSpPr>
        <p:spPr bwMode="auto">
          <a:xfrm>
            <a:off x="4160837" y="301578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Bot Framework Emulator</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63290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Bot Framework</a:t>
            </a:r>
          </a:p>
        </p:txBody>
      </p:sp>
      <p:pic>
        <p:nvPicPr>
          <p:cNvPr id="2050" name="Picture 2" descr="Microsoft Bot Framework">
            <a:extLst>
              <a:ext uri="{FF2B5EF4-FFF2-40B4-BE49-F238E27FC236}">
                <a16:creationId xmlns:a16="http://schemas.microsoft.com/office/drawing/2014/main" id="{5F819EA5-E78A-42DE-B52E-12F68A138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24" y="1328491"/>
            <a:ext cx="9753602" cy="5303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41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Bot Architecture on Azure</a:t>
            </a:r>
          </a:p>
        </p:txBody>
      </p:sp>
      <p:pic>
        <p:nvPicPr>
          <p:cNvPr id="4098" name="Picture 2" descr="Bot Framework Architecture on Azure">
            <a:extLst>
              <a:ext uri="{FF2B5EF4-FFF2-40B4-BE49-F238E27FC236}">
                <a16:creationId xmlns:a16="http://schemas.microsoft.com/office/drawing/2014/main" id="{9EE12B84-D4D3-4F6B-AEE8-B117CFDC2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637" y="1435894"/>
            <a:ext cx="9753600" cy="4627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40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Demo</a:t>
            </a:r>
          </a:p>
        </p:txBody>
      </p:sp>
    </p:spTree>
    <p:extLst>
      <p:ext uri="{BB962C8B-B14F-4D97-AF65-F5344CB8AC3E}">
        <p14:creationId xmlns:p14="http://schemas.microsoft.com/office/powerpoint/2010/main" val="1768282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Azure Machine Learning </a:t>
            </a:r>
          </a:p>
        </p:txBody>
      </p:sp>
      <p:pic>
        <p:nvPicPr>
          <p:cNvPr id="5122" name="Picture 2" descr="Azure Machine Learning Service: Part 1 — An Introduction | by Pankaj  Jainani | Towards Data Science">
            <a:extLst>
              <a:ext uri="{FF2B5EF4-FFF2-40B4-BE49-F238E27FC236}">
                <a16:creationId xmlns:a16="http://schemas.microsoft.com/office/drawing/2014/main" id="{A06F1D62-9FE9-4730-816D-24B378519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474" y="1216572"/>
            <a:ext cx="6697564" cy="31146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E6A1DE1-0B0F-48B2-80ED-11CA94055F07}"/>
              </a:ext>
            </a:extLst>
          </p:cNvPr>
          <p:cNvSpPr/>
          <p:nvPr/>
        </p:nvSpPr>
        <p:spPr bwMode="auto">
          <a:xfrm>
            <a:off x="274640" y="1435894"/>
            <a:ext cx="11277597" cy="4681043"/>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8440F5D7-6E28-49CD-89E2-A790147DC6A6}"/>
              </a:ext>
            </a:extLst>
          </p:cNvPr>
          <p:cNvSpPr txBox="1"/>
          <p:nvPr/>
        </p:nvSpPr>
        <p:spPr>
          <a:xfrm>
            <a:off x="682624" y="4550568"/>
            <a:ext cx="10515600" cy="1292662"/>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202124"/>
                </a:solidFill>
                <a:effectLst/>
                <a:latin typeface="arial" panose="020B0604020202020204" pitchFamily="34" charset="0"/>
              </a:rPr>
              <a:t>Microsoft Azure Machine Learning is </a:t>
            </a:r>
            <a:r>
              <a:rPr lang="en-GB" sz="2400" b="1" i="0" dirty="0">
                <a:solidFill>
                  <a:srgbClr val="202124"/>
                </a:solidFill>
                <a:effectLst/>
                <a:latin typeface="arial" panose="020B0604020202020204" pitchFamily="34" charset="0"/>
              </a:rPr>
              <a:t>a collection of services and tools intended to help developers train and deploy machine learning models</a:t>
            </a:r>
            <a:endParaRPr lang="en-GB" sz="2400" dirty="0">
              <a:solidFill>
                <a:schemeClr val="bg1"/>
              </a:solidFill>
            </a:endParaRPr>
          </a:p>
        </p:txBody>
      </p:sp>
    </p:spTree>
    <p:extLst>
      <p:ext uri="{BB962C8B-B14F-4D97-AF65-F5344CB8AC3E}">
        <p14:creationId xmlns:p14="http://schemas.microsoft.com/office/powerpoint/2010/main" val="3582572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Key Features</a:t>
            </a:r>
          </a:p>
        </p:txBody>
      </p:sp>
      <p:sp>
        <p:nvSpPr>
          <p:cNvPr id="3" name="Rectangle 2">
            <a:extLst>
              <a:ext uri="{FF2B5EF4-FFF2-40B4-BE49-F238E27FC236}">
                <a16:creationId xmlns:a16="http://schemas.microsoft.com/office/drawing/2014/main" id="{793F1A92-331D-48E3-B660-FB06FF6EB55E}"/>
              </a:ext>
            </a:extLst>
          </p:cNvPr>
          <p:cNvSpPr/>
          <p:nvPr/>
        </p:nvSpPr>
        <p:spPr bwMode="auto">
          <a:xfrm>
            <a:off x="427037" y="288369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rPr>
              <a:t>Compute</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281FA400-5F77-4AF0-AF32-150706A0A5E0}"/>
              </a:ext>
            </a:extLst>
          </p:cNvPr>
          <p:cNvSpPr/>
          <p:nvPr/>
        </p:nvSpPr>
        <p:spPr bwMode="auto">
          <a:xfrm>
            <a:off x="4237037" y="1611968"/>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rPr>
              <a:t>Datastores</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B96C6BCC-2F80-48B9-BAB6-BC5466EBF0FD}"/>
              </a:ext>
            </a:extLst>
          </p:cNvPr>
          <p:cNvSpPr/>
          <p:nvPr/>
        </p:nvSpPr>
        <p:spPr bwMode="auto">
          <a:xfrm>
            <a:off x="8199437" y="288369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Notebooks</a:t>
            </a:r>
          </a:p>
        </p:txBody>
      </p:sp>
      <p:sp>
        <p:nvSpPr>
          <p:cNvPr id="7" name="Rectangle 6">
            <a:extLst>
              <a:ext uri="{FF2B5EF4-FFF2-40B4-BE49-F238E27FC236}">
                <a16:creationId xmlns:a16="http://schemas.microsoft.com/office/drawing/2014/main" id="{FD6542CC-1D66-4B0C-9021-033790B1E909}"/>
              </a:ext>
            </a:extLst>
          </p:cNvPr>
          <p:cNvSpPr/>
          <p:nvPr/>
        </p:nvSpPr>
        <p:spPr bwMode="auto">
          <a:xfrm>
            <a:off x="4237037" y="417909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Automated ML</a:t>
            </a:r>
          </a:p>
        </p:txBody>
      </p:sp>
    </p:spTree>
    <p:extLst>
      <p:ext uri="{BB962C8B-B14F-4D97-AF65-F5344CB8AC3E}">
        <p14:creationId xmlns:p14="http://schemas.microsoft.com/office/powerpoint/2010/main" val="405029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id="{9575243A-0C05-4CBD-B910-8EBCA18B440B}"/>
              </a:ext>
            </a:extLst>
          </p:cNvPr>
          <p:cNvSpPr/>
          <p:nvPr/>
        </p:nvSpPr>
        <p:spPr>
          <a:xfrm>
            <a:off x="241013" y="1315641"/>
            <a:ext cx="4494812" cy="463201"/>
          </a:xfrm>
          <a:prstGeom prst="rect">
            <a:avLst/>
          </a:prstGeom>
        </p:spPr>
        <p:txBody>
          <a:bodyPr wrap="square">
            <a:spAutoFit/>
          </a:bodyPr>
          <a:lstStyle/>
          <a:p>
            <a:pPr defTabSz="947684">
              <a:lnSpc>
                <a:spcPts val="2508"/>
              </a:lnSpc>
              <a:defRPr/>
            </a:pPr>
            <a:r>
              <a:rPr lang="en-US" sz="3668" b="1" dirty="0">
                <a:solidFill>
                  <a:srgbClr val="2C3E50"/>
                </a:solidFill>
                <a:latin typeface="Gotham Black" panose="02000604040000020004" pitchFamily="50" charset="0"/>
              </a:rPr>
              <a:t>Sarmad Raza</a:t>
            </a:r>
          </a:p>
        </p:txBody>
      </p:sp>
      <p:pic>
        <p:nvPicPr>
          <p:cNvPr id="24" name="Picture 2">
            <a:extLst>
              <a:ext uri="{FF2B5EF4-FFF2-40B4-BE49-F238E27FC236}">
                <a16:creationId xmlns:a16="http://schemas.microsoft.com/office/drawing/2014/main" id="{F671C389-15D0-4928-878E-E3DFCD82F0DD}"/>
              </a:ext>
            </a:extLst>
          </p:cNvPr>
          <p:cNvPicPr>
            <a:picLocks noChangeArrowheads="1"/>
          </p:cNvPicPr>
          <p:nvPr/>
        </p:nvPicPr>
        <p:blipFill>
          <a:blip r:embed="rId3"/>
          <a:srcRect t="1854" b="1854"/>
          <a:stretch/>
        </p:blipFill>
        <p:spPr bwMode="auto">
          <a:xfrm>
            <a:off x="2149724" y="4812609"/>
            <a:ext cx="96190" cy="61750"/>
          </a:xfrm>
          <a:prstGeom prst="rect">
            <a:avLst/>
          </a:prstGeom>
          <a:noFill/>
          <a:extLst>
            <a:ext uri="{909E8E84-426E-40DD-AFC4-6F175D3DCCD1}">
              <a14:hiddenFill xmlns:a14="http://schemas.microsoft.com/office/drawing/2010/main">
                <a:solidFill>
                  <a:srgbClr val="FFFFFF"/>
                </a:solidFill>
              </a14:hiddenFill>
            </a:ext>
          </a:extLst>
        </p:spPr>
      </p:pic>
      <p:sp>
        <p:nvSpPr>
          <p:cNvPr id="52" name="AutoShape 4" descr="Home - Free web icons">
            <a:extLst>
              <a:ext uri="{FF2B5EF4-FFF2-40B4-BE49-F238E27FC236}">
                <a16:creationId xmlns:a16="http://schemas.microsoft.com/office/drawing/2014/main" id="{BE3F6D1B-79D5-4749-AEE8-02E7CE99877E}"/>
              </a:ext>
            </a:extLst>
          </p:cNvPr>
          <p:cNvSpPr>
            <a:spLocks noChangeAspect="1" noChangeArrowheads="1"/>
          </p:cNvSpPr>
          <p:nvPr/>
        </p:nvSpPr>
        <p:spPr bwMode="auto">
          <a:xfrm>
            <a:off x="1766970" y="3919462"/>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id="{C1CE4BB8-A6F6-475D-903C-267813EBC800}"/>
              </a:ext>
            </a:extLst>
          </p:cNvPr>
          <p:cNvSpPr>
            <a:spLocks noChangeAspect="1" noChangeArrowheads="1"/>
          </p:cNvSpPr>
          <p:nvPr/>
        </p:nvSpPr>
        <p:spPr bwMode="auto">
          <a:xfrm>
            <a:off x="1922029" y="407452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id="{0E939029-D316-4E03-B16C-91E55B5731AC}"/>
              </a:ext>
            </a:extLst>
          </p:cNvPr>
          <p:cNvSpPr>
            <a:spLocks noChangeAspect="1" noChangeArrowheads="1"/>
          </p:cNvSpPr>
          <p:nvPr/>
        </p:nvSpPr>
        <p:spPr bwMode="auto">
          <a:xfrm>
            <a:off x="2077089" y="422958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pic>
        <p:nvPicPr>
          <p:cNvPr id="55" name="Picture 54" descr="A picture containing drawing&#10;&#10;Description automatically generated">
            <a:extLst>
              <a:ext uri="{FF2B5EF4-FFF2-40B4-BE49-F238E27FC236}">
                <a16:creationId xmlns:a16="http://schemas.microsoft.com/office/drawing/2014/main" id="{5C97C33A-E0FE-4A4F-AB96-5E6410EBBB40}"/>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348" y="4548754"/>
            <a:ext cx="495246" cy="495246"/>
          </a:xfrm>
          <a:prstGeom prst="rect">
            <a:avLst/>
          </a:prstGeom>
        </p:spPr>
      </p:pic>
      <p:pic>
        <p:nvPicPr>
          <p:cNvPr id="56" name="Picture 55" descr="A black sign with white text&#10;&#10;Description automatically generated">
            <a:extLst>
              <a:ext uri="{FF2B5EF4-FFF2-40B4-BE49-F238E27FC236}">
                <a16:creationId xmlns:a16="http://schemas.microsoft.com/office/drawing/2014/main" id="{9FEA41AD-E659-46B2-B3D2-0EB80202B6AA}"/>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356086" y="4564141"/>
            <a:ext cx="457628" cy="457628"/>
          </a:xfrm>
          <a:prstGeom prst="rect">
            <a:avLst/>
          </a:prstGeom>
        </p:spPr>
      </p:pic>
      <p:cxnSp>
        <p:nvCxnSpPr>
          <p:cNvPr id="3" name="Straight Connector 2">
            <a:extLst>
              <a:ext uri="{FF2B5EF4-FFF2-40B4-BE49-F238E27FC236}">
                <a16:creationId xmlns:a16="http://schemas.microsoft.com/office/drawing/2014/main"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7F53FD2E-9E63-4CE1-AC48-3A8A1692EC1B}"/>
              </a:ext>
            </a:extLst>
          </p:cNvPr>
          <p:cNvSpPr/>
          <p:nvPr/>
        </p:nvSpPr>
        <p:spPr>
          <a:xfrm>
            <a:off x="224705" y="1711847"/>
            <a:ext cx="7380211" cy="387863"/>
          </a:xfrm>
          <a:prstGeom prst="rect">
            <a:avLst/>
          </a:prstGeom>
        </p:spPr>
        <p:txBody>
          <a:bodyPr wrap="square">
            <a:spAutoFit/>
          </a:bodyPr>
          <a:lstStyle/>
          <a:p>
            <a:pPr defTabSz="947684">
              <a:lnSpc>
                <a:spcPts val="2508"/>
              </a:lnSpc>
              <a:defRPr/>
            </a:pPr>
            <a:r>
              <a:rPr lang="en-US" sz="1628" b="1" dirty="0">
                <a:solidFill>
                  <a:srgbClr val="2C3E50"/>
                </a:solidFill>
                <a:latin typeface="Gotham Black" panose="02000604040000020004" pitchFamily="50" charset="0"/>
              </a:rPr>
              <a:t>Apps &amp; Infra Lead at Information &amp; Communication Technology Qatar</a:t>
            </a:r>
          </a:p>
        </p:txBody>
      </p:sp>
      <p:grpSp>
        <p:nvGrpSpPr>
          <p:cNvPr id="2" name="Group 1">
            <a:extLst>
              <a:ext uri="{FF2B5EF4-FFF2-40B4-BE49-F238E27FC236}">
                <a16:creationId xmlns:a16="http://schemas.microsoft.com/office/drawing/2014/main" id="{825767FD-A22E-439D-893E-D2638C6799D9}"/>
              </a:ext>
            </a:extLst>
          </p:cNvPr>
          <p:cNvGrpSpPr/>
          <p:nvPr/>
        </p:nvGrpSpPr>
        <p:grpSpPr>
          <a:xfrm>
            <a:off x="3695273" y="2598094"/>
            <a:ext cx="7536359" cy="556567"/>
            <a:chOff x="3695273" y="2598094"/>
            <a:chExt cx="7536359" cy="556567"/>
          </a:xfrm>
        </p:grpSpPr>
        <p:sp>
          <p:nvSpPr>
            <p:cNvPr id="16" name="Rectangle 15">
              <a:extLst>
                <a:ext uri="{FF2B5EF4-FFF2-40B4-BE49-F238E27FC236}">
                  <a16:creationId xmlns:a16="http://schemas.microsoft.com/office/drawing/2014/main" id="{8944A7FD-6FA6-4377-AE22-4494ACE2BECB}"/>
                </a:ext>
              </a:extLst>
            </p:cNvPr>
            <p:cNvSpPr/>
            <p:nvPr/>
          </p:nvSpPr>
          <p:spPr>
            <a:xfrm>
              <a:off x="4251840" y="2664624"/>
              <a:ext cx="6979792"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Microsoft Certified Cloud Specialist  </a:t>
              </a:r>
            </a:p>
          </p:txBody>
        </p:sp>
        <p:pic>
          <p:nvPicPr>
            <p:cNvPr id="35" name="Graphic 34" descr="Badge Tick">
              <a:extLst>
                <a:ext uri="{FF2B5EF4-FFF2-40B4-BE49-F238E27FC236}">
                  <a16:creationId xmlns:a16="http://schemas.microsoft.com/office/drawing/2014/main" id="{5DB96EF2-85CB-48BB-B7C4-B76EF86BEB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id="{DA073262-65FF-47CD-882D-BED5467632AF}"/>
              </a:ext>
            </a:extLst>
          </p:cNvPr>
          <p:cNvGrpSpPr/>
          <p:nvPr/>
        </p:nvGrpSpPr>
        <p:grpSpPr>
          <a:xfrm>
            <a:off x="3695273" y="3431047"/>
            <a:ext cx="8607920" cy="556567"/>
            <a:chOff x="3695273" y="3431047"/>
            <a:chExt cx="8607920" cy="556567"/>
          </a:xfrm>
        </p:grpSpPr>
        <p:sp>
          <p:nvSpPr>
            <p:cNvPr id="17" name="Rectangle 16">
              <a:extLst>
                <a:ext uri="{FF2B5EF4-FFF2-40B4-BE49-F238E27FC236}">
                  <a16:creationId xmlns:a16="http://schemas.microsoft.com/office/drawing/2014/main" id="{B80237DC-5917-41A5-BB7B-DCA1D313F2DC}"/>
                </a:ext>
              </a:extLst>
            </p:cNvPr>
            <p:cNvSpPr/>
            <p:nvPr/>
          </p:nvSpPr>
          <p:spPr>
            <a:xfrm>
              <a:off x="4251840" y="3509729"/>
              <a:ext cx="8051353"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4-year of hand on multi-cloud experience </a:t>
              </a:r>
            </a:p>
          </p:txBody>
        </p:sp>
        <p:pic>
          <p:nvPicPr>
            <p:cNvPr id="36" name="Graphic 35" descr="Badge Tick">
              <a:extLst>
                <a:ext uri="{FF2B5EF4-FFF2-40B4-BE49-F238E27FC236}">
                  <a16:creationId xmlns:a16="http://schemas.microsoft.com/office/drawing/2014/main" id="{0A33E53D-08B5-48DD-AC58-C35FE5B90C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95273" y="3431047"/>
              <a:ext cx="556567" cy="556567"/>
            </a:xfrm>
            <a:prstGeom prst="rect">
              <a:avLst/>
            </a:prstGeom>
          </p:spPr>
        </p:pic>
      </p:grpSp>
      <p:grpSp>
        <p:nvGrpSpPr>
          <p:cNvPr id="7" name="Group 6">
            <a:extLst>
              <a:ext uri="{FF2B5EF4-FFF2-40B4-BE49-F238E27FC236}">
                <a16:creationId xmlns:a16="http://schemas.microsoft.com/office/drawing/2014/main" id="{380DB222-B42B-41AD-B70A-D3EC399A6C63}"/>
              </a:ext>
            </a:extLst>
          </p:cNvPr>
          <p:cNvGrpSpPr/>
          <p:nvPr/>
        </p:nvGrpSpPr>
        <p:grpSpPr>
          <a:xfrm>
            <a:off x="3695273" y="5114381"/>
            <a:ext cx="8714282" cy="556567"/>
            <a:chOff x="3695273" y="5114381"/>
            <a:chExt cx="8714282" cy="556567"/>
          </a:xfrm>
        </p:grpSpPr>
        <p:sp>
          <p:nvSpPr>
            <p:cNvPr id="20" name="Rectangle 19">
              <a:extLst>
                <a:ext uri="{FF2B5EF4-FFF2-40B4-BE49-F238E27FC236}">
                  <a16:creationId xmlns:a16="http://schemas.microsoft.com/office/drawing/2014/main" id="{A91AC6E2-C3A2-4756-92CB-6A77C5545686}"/>
                </a:ext>
              </a:extLst>
            </p:cNvPr>
            <p:cNvSpPr/>
            <p:nvPr/>
          </p:nvSpPr>
          <p:spPr>
            <a:xfrm>
              <a:off x="4251839" y="5199939"/>
              <a:ext cx="8157716"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Passionate about AI, DevOps &amp; Robotic Systems. </a:t>
              </a:r>
            </a:p>
          </p:txBody>
        </p:sp>
        <p:pic>
          <p:nvPicPr>
            <p:cNvPr id="38" name="Graphic 37" descr="Badge Tick">
              <a:extLst>
                <a:ext uri="{FF2B5EF4-FFF2-40B4-BE49-F238E27FC236}">
                  <a16:creationId xmlns:a16="http://schemas.microsoft.com/office/drawing/2014/main" id="{74801C96-B327-40B7-AEF7-279F5CBE5D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95273" y="5114381"/>
              <a:ext cx="556567" cy="556567"/>
            </a:xfrm>
            <a:prstGeom prst="rect">
              <a:avLst/>
            </a:prstGeom>
          </p:spPr>
        </p:pic>
      </p:grpSp>
      <p:grpSp>
        <p:nvGrpSpPr>
          <p:cNvPr id="5" name="Group 4">
            <a:extLst>
              <a:ext uri="{FF2B5EF4-FFF2-40B4-BE49-F238E27FC236}">
                <a16:creationId xmlns:a16="http://schemas.microsoft.com/office/drawing/2014/main" id="{031A952C-376D-4443-9CEB-54412797B6E0}"/>
              </a:ext>
            </a:extLst>
          </p:cNvPr>
          <p:cNvGrpSpPr/>
          <p:nvPr/>
        </p:nvGrpSpPr>
        <p:grpSpPr>
          <a:xfrm>
            <a:off x="3695273" y="4308675"/>
            <a:ext cx="8599981" cy="761611"/>
            <a:chOff x="3695273" y="4308675"/>
            <a:chExt cx="8599981" cy="761611"/>
          </a:xfrm>
        </p:grpSpPr>
        <p:pic>
          <p:nvPicPr>
            <p:cNvPr id="37" name="Graphic 36" descr="Badge Tick">
              <a:extLst>
                <a:ext uri="{FF2B5EF4-FFF2-40B4-BE49-F238E27FC236}">
                  <a16:creationId xmlns:a16="http://schemas.microsoft.com/office/drawing/2014/main" id="{C6BAC797-C113-41FC-863B-5140AEBEB2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95273" y="4308675"/>
              <a:ext cx="556567" cy="556567"/>
            </a:xfrm>
            <a:prstGeom prst="rect">
              <a:avLst/>
            </a:prstGeom>
          </p:spPr>
        </p:pic>
        <p:sp>
          <p:nvSpPr>
            <p:cNvPr id="25" name="Rectangle 24">
              <a:extLst>
                <a:ext uri="{FF2B5EF4-FFF2-40B4-BE49-F238E27FC236}">
                  <a16:creationId xmlns:a16="http://schemas.microsoft.com/office/drawing/2014/main" id="{42930F90-3259-4880-A2D8-A9BCF56696CC}"/>
                </a:ext>
              </a:extLst>
            </p:cNvPr>
            <p:cNvSpPr/>
            <p:nvPr/>
          </p:nvSpPr>
          <p:spPr>
            <a:xfrm>
              <a:off x="4251839" y="4354834"/>
              <a:ext cx="8043415" cy="7154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Successful implementation of various national level projects including upcoming FIFA 2022</a:t>
              </a:r>
            </a:p>
          </p:txBody>
        </p:sp>
      </p:grpSp>
      <p:pic>
        <p:nvPicPr>
          <p:cNvPr id="27" name="Picture 2">
            <a:extLst>
              <a:ext uri="{FF2B5EF4-FFF2-40B4-BE49-F238E27FC236}">
                <a16:creationId xmlns:a16="http://schemas.microsoft.com/office/drawing/2014/main" id="{3C2CD41D-C85E-496D-A78A-CBB5972B44AC}"/>
              </a:ext>
            </a:extLst>
          </p:cNvPr>
          <p:cNvPicPr>
            <a:picLocks noChangeAspect="1" noChangeArrowheads="1"/>
          </p:cNvPicPr>
          <p:nvPr/>
        </p:nvPicPr>
        <p:blipFill>
          <a:blip r:embed="rId8"/>
          <a:srcRect/>
          <a:stretch/>
        </p:blipFill>
        <p:spPr bwMode="auto">
          <a:xfrm>
            <a:off x="802361" y="2604637"/>
            <a:ext cx="1686058" cy="1686058"/>
          </a:xfrm>
          <a:prstGeom prst="rect">
            <a:avLst/>
          </a:prstGeom>
          <a:noFill/>
          <a:ln w="12700">
            <a:solidFill>
              <a:schemeClr val="bg1"/>
            </a:solidFill>
          </a:ln>
          <a:extLst>
            <a:ext uri="{909E8E84-426E-40DD-AFC4-6F175D3DCCD1}">
              <a14:hiddenFill xmlns:a14="http://schemas.microsoft.com/office/drawing/2010/main">
                <a:solidFill>
                  <a:srgbClr val="FFFFFF"/>
                </a:solidFill>
              </a14:hiddenFill>
            </a:ext>
          </a:extLst>
        </p:spPr>
      </p:pic>
      <p:pic>
        <p:nvPicPr>
          <p:cNvPr id="11266" name="Picture 2" descr="Microsoft Certified: Azure Administrator Associate - Credly">
            <a:extLst>
              <a:ext uri="{FF2B5EF4-FFF2-40B4-BE49-F238E27FC236}">
                <a16:creationId xmlns:a16="http://schemas.microsoft.com/office/drawing/2014/main" id="{85F68D07-3A72-457E-9C52-B4085263D8A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942" y="5126196"/>
            <a:ext cx="647699" cy="647699"/>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Microsoft Certified: Azure Solutions Architect Expert - Credly">
            <a:extLst>
              <a:ext uri="{FF2B5EF4-FFF2-40B4-BE49-F238E27FC236}">
                <a16:creationId xmlns:a16="http://schemas.microsoft.com/office/drawing/2014/main" id="{A4083F4D-6675-494A-BC9B-2BF78486D81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7609" y="5129757"/>
            <a:ext cx="647699" cy="647699"/>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AZ-400] Microsoft Azure DevOps Engineer | K21 Academy">
            <a:extLst>
              <a:ext uri="{FF2B5EF4-FFF2-40B4-BE49-F238E27FC236}">
                <a16:creationId xmlns:a16="http://schemas.microsoft.com/office/drawing/2014/main" id="{D196718E-A8AD-4789-8D9B-0D9CD93D264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3607" y="5080809"/>
            <a:ext cx="757434" cy="738472"/>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3,366 Pakistan Flag Stock Photos, Pictures &amp;amp; Royalty-Free Images - iStock">
            <a:extLst>
              <a:ext uri="{FF2B5EF4-FFF2-40B4-BE49-F238E27FC236}">
                <a16:creationId xmlns:a16="http://schemas.microsoft.com/office/drawing/2014/main" id="{DCDF26F1-BDA8-4C5C-80F5-34E1390702B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1341" y="4613942"/>
            <a:ext cx="537040" cy="35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669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Key Features Designer GUI</a:t>
            </a:r>
          </a:p>
        </p:txBody>
      </p:sp>
      <p:pic>
        <p:nvPicPr>
          <p:cNvPr id="8194" name="Picture 2" descr="Azure Machine Learning Designer">
            <a:extLst>
              <a:ext uri="{FF2B5EF4-FFF2-40B4-BE49-F238E27FC236}">
                <a16:creationId xmlns:a16="http://schemas.microsoft.com/office/drawing/2014/main" id="{757CE679-E0DC-423F-A100-035A28B2E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7" y="1121322"/>
            <a:ext cx="9620250" cy="553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739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Capabilities </a:t>
            </a:r>
          </a:p>
        </p:txBody>
      </p:sp>
      <p:pic>
        <p:nvPicPr>
          <p:cNvPr id="6146" name="Picture 2">
            <a:extLst>
              <a:ext uri="{FF2B5EF4-FFF2-40B4-BE49-F238E27FC236}">
                <a16:creationId xmlns:a16="http://schemas.microsoft.com/office/drawing/2014/main" id="{FE0409B5-8025-4C54-B59D-3932673DA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24" y="1435894"/>
            <a:ext cx="9144002" cy="4898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577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pPr algn="l"/>
            <a:r>
              <a:rPr lang="en-GB" dirty="0"/>
              <a:t>Workspace for Azure ML resources</a:t>
            </a:r>
          </a:p>
        </p:txBody>
      </p:sp>
      <p:pic>
        <p:nvPicPr>
          <p:cNvPr id="7172" name="Picture 4">
            <a:extLst>
              <a:ext uri="{FF2B5EF4-FFF2-40B4-BE49-F238E27FC236}">
                <a16:creationId xmlns:a16="http://schemas.microsoft.com/office/drawing/2014/main" id="{973A0FB5-9F08-4FE5-A91F-17E72C920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637" y="1816894"/>
            <a:ext cx="9629775"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80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US" dirty="0">
                <a:sym typeface="Calibri"/>
              </a:rPr>
              <a:t>Azure Machine Learning Pipelines</a:t>
            </a:r>
            <a:endParaRPr lang="en-GB" dirty="0"/>
          </a:p>
        </p:txBody>
      </p:sp>
      <p:sp>
        <p:nvSpPr>
          <p:cNvPr id="3" name="Google Shape;5602;p190">
            <a:extLst>
              <a:ext uri="{FF2B5EF4-FFF2-40B4-BE49-F238E27FC236}">
                <a16:creationId xmlns:a16="http://schemas.microsoft.com/office/drawing/2014/main" id="{E8FCCBAE-8F86-447D-A854-04985ECA837D}"/>
              </a:ext>
            </a:extLst>
          </p:cNvPr>
          <p:cNvSpPr/>
          <p:nvPr/>
        </p:nvSpPr>
        <p:spPr>
          <a:xfrm>
            <a:off x="918567" y="3980158"/>
            <a:ext cx="575400" cy="756000"/>
          </a:xfrm>
          <a:prstGeom prst="can">
            <a:avLst>
              <a:gd name="adj" fmla="val 39530"/>
            </a:avLst>
          </a:prstGeom>
          <a:noFill/>
          <a:ln w="12700" cap="flat" cmpd="sng">
            <a:solidFill>
              <a:schemeClr val="dk2"/>
            </a:solidFill>
            <a:prstDash val="solid"/>
            <a:round/>
            <a:headEnd type="none" w="sm" len="sm"/>
            <a:tailEnd type="none" w="sm" len="sm"/>
          </a:ln>
        </p:spPr>
        <p:txBody>
          <a:bodyPr spcFirstLastPara="1" wrap="square" lIns="0" tIns="146275" rIns="0" bIns="146275" anchor="ctr" anchorCtr="0">
            <a:noAutofit/>
          </a:bodyPr>
          <a:lstStyle/>
          <a:p>
            <a:pPr marL="0" marR="0" lvl="0" indent="0" algn="ctr" rtl="0">
              <a:lnSpc>
                <a:spcPct val="90000"/>
              </a:lnSpc>
              <a:spcBef>
                <a:spcPts val="0"/>
              </a:spcBef>
              <a:spcAft>
                <a:spcPts val="0"/>
              </a:spcAft>
              <a:buClr>
                <a:schemeClr val="lt1"/>
              </a:buClr>
              <a:buSzPts val="1800"/>
              <a:buFont typeface="Quattrocento Sans"/>
              <a:buNone/>
            </a:pPr>
            <a:endParaRPr sz="1800" b="0" i="0" u="none" strike="noStrike" cap="none">
              <a:solidFill>
                <a:srgbClr val="0078D4"/>
              </a:solidFill>
              <a:latin typeface="Quattrocento Sans"/>
              <a:ea typeface="Quattrocento Sans"/>
              <a:cs typeface="Quattrocento Sans"/>
              <a:sym typeface="Quattrocento Sans"/>
            </a:endParaRPr>
          </a:p>
        </p:txBody>
      </p:sp>
      <p:sp>
        <p:nvSpPr>
          <p:cNvPr id="4" name="Google Shape;5603;p190">
            <a:extLst>
              <a:ext uri="{FF2B5EF4-FFF2-40B4-BE49-F238E27FC236}">
                <a16:creationId xmlns:a16="http://schemas.microsoft.com/office/drawing/2014/main" id="{12FE1E7B-FDD2-4F43-854E-C66648646C50}"/>
              </a:ext>
            </a:extLst>
          </p:cNvPr>
          <p:cNvSpPr txBox="1"/>
          <p:nvPr/>
        </p:nvSpPr>
        <p:spPr>
          <a:xfrm>
            <a:off x="2040041" y="2213212"/>
            <a:ext cx="1668300" cy="307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78D4"/>
              </a:buClr>
              <a:buSzPts val="2000"/>
              <a:buFont typeface="Quattrocento Sans"/>
              <a:buNone/>
            </a:pPr>
            <a:r>
              <a:rPr lang="en-US" sz="2000" b="1" i="0" u="none" strike="noStrike" cap="none">
                <a:solidFill>
                  <a:srgbClr val="0078D4"/>
                </a:solidFill>
                <a:latin typeface="Quattrocento Sans"/>
                <a:ea typeface="Quattrocento Sans"/>
                <a:cs typeface="Quattrocento Sans"/>
                <a:sym typeface="Quattrocento Sans"/>
              </a:rPr>
              <a:t>Prepare data</a:t>
            </a:r>
            <a:endParaRPr sz="1400"/>
          </a:p>
        </p:txBody>
      </p:sp>
      <p:sp>
        <p:nvSpPr>
          <p:cNvPr id="5" name="Google Shape;5604;p190">
            <a:extLst>
              <a:ext uri="{FF2B5EF4-FFF2-40B4-BE49-F238E27FC236}">
                <a16:creationId xmlns:a16="http://schemas.microsoft.com/office/drawing/2014/main" id="{EA3626FD-ED88-4F14-ABFD-5DF2E5EEE5AC}"/>
              </a:ext>
            </a:extLst>
          </p:cNvPr>
          <p:cNvSpPr txBox="1"/>
          <p:nvPr/>
        </p:nvSpPr>
        <p:spPr>
          <a:xfrm>
            <a:off x="5203399" y="2213212"/>
            <a:ext cx="2560800" cy="307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78D4"/>
              </a:buClr>
              <a:buSzPts val="2000"/>
              <a:buFont typeface="Quattrocento Sans"/>
              <a:buNone/>
            </a:pPr>
            <a:r>
              <a:rPr lang="en-US" sz="2000" b="1" i="0" u="none" strike="noStrike" cap="none">
                <a:solidFill>
                  <a:srgbClr val="0078D4"/>
                </a:solidFill>
                <a:latin typeface="Quattrocento Sans"/>
                <a:ea typeface="Quattrocento Sans"/>
                <a:cs typeface="Quattrocento Sans"/>
                <a:sym typeface="Quattrocento Sans"/>
              </a:rPr>
              <a:t>Build &amp; train models</a:t>
            </a:r>
            <a:endParaRPr sz="1400"/>
          </a:p>
        </p:txBody>
      </p:sp>
      <p:sp>
        <p:nvSpPr>
          <p:cNvPr id="6" name="Google Shape;5605;p190">
            <a:extLst>
              <a:ext uri="{FF2B5EF4-FFF2-40B4-BE49-F238E27FC236}">
                <a16:creationId xmlns:a16="http://schemas.microsoft.com/office/drawing/2014/main" id="{AC3F4B40-C431-4DFD-988C-CD4DE0463216}"/>
              </a:ext>
            </a:extLst>
          </p:cNvPr>
          <p:cNvSpPr txBox="1"/>
          <p:nvPr/>
        </p:nvSpPr>
        <p:spPr>
          <a:xfrm>
            <a:off x="8688876" y="2213212"/>
            <a:ext cx="2155200" cy="307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78D4"/>
              </a:buClr>
              <a:buSzPts val="2000"/>
              <a:buFont typeface="Quattrocento Sans"/>
              <a:buNone/>
            </a:pPr>
            <a:r>
              <a:rPr lang="en-US" sz="2000" b="1" i="0" u="none" strike="noStrike" cap="none">
                <a:solidFill>
                  <a:srgbClr val="0078D4"/>
                </a:solidFill>
                <a:latin typeface="Quattrocento Sans"/>
                <a:ea typeface="Quattrocento Sans"/>
                <a:cs typeface="Quattrocento Sans"/>
                <a:sym typeface="Quattrocento Sans"/>
              </a:rPr>
              <a:t>Deploy &amp; predict</a:t>
            </a:r>
            <a:endParaRPr sz="1400"/>
          </a:p>
        </p:txBody>
      </p:sp>
      <p:sp>
        <p:nvSpPr>
          <p:cNvPr id="7" name="Google Shape;5606;p190">
            <a:extLst>
              <a:ext uri="{FF2B5EF4-FFF2-40B4-BE49-F238E27FC236}">
                <a16:creationId xmlns:a16="http://schemas.microsoft.com/office/drawing/2014/main" id="{33EE8C57-E9F9-4D0B-A311-9E5830C8D33C}"/>
              </a:ext>
            </a:extLst>
          </p:cNvPr>
          <p:cNvSpPr/>
          <p:nvPr/>
        </p:nvSpPr>
        <p:spPr>
          <a:xfrm>
            <a:off x="4389275" y="2167046"/>
            <a:ext cx="156591" cy="313182"/>
          </a:xfrm>
          <a:custGeom>
            <a:avLst/>
            <a:gdLst/>
            <a:ahLst/>
            <a:cxnLst/>
            <a:rect l="l" t="t" r="r" b="b"/>
            <a:pathLst>
              <a:path w="457200" h="914400" extrusionOk="0">
                <a:moveTo>
                  <a:pt x="0" y="0"/>
                </a:moveTo>
                <a:lnTo>
                  <a:pt x="457200" y="457200"/>
                </a:lnTo>
                <a:lnTo>
                  <a:pt x="0" y="914400"/>
                </a:lnTo>
              </a:path>
            </a:pathLst>
          </a:custGeom>
          <a:noFill/>
          <a:ln w="9525" cap="flat" cmpd="sng">
            <a:solidFill>
              <a:schemeClr val="dk2"/>
            </a:solidFill>
            <a:prstDash val="solid"/>
            <a:round/>
            <a:headEnd type="none" w="sm" len="sm"/>
            <a:tailEnd type="none" w="sm" len="sm"/>
          </a:ln>
        </p:spPr>
        <p:txBody>
          <a:bodyPr spcFirstLastPara="1" wrap="square" lIns="182850" tIns="146275" rIns="182850" bIns="146275" anchor="t" anchorCtr="0">
            <a:noAutofit/>
          </a:bodyPr>
          <a:lstStyle/>
          <a:p>
            <a:pPr marL="0" marR="0" lvl="0" indent="0" algn="ctr" rtl="0">
              <a:lnSpc>
                <a:spcPct val="90000"/>
              </a:lnSpc>
              <a:spcBef>
                <a:spcPts val="0"/>
              </a:spcBef>
              <a:spcAft>
                <a:spcPts val="0"/>
              </a:spcAft>
              <a:buClr>
                <a:schemeClr val="lt1"/>
              </a:buClr>
              <a:buSzPts val="2400"/>
              <a:buFont typeface="Quattrocento Sans"/>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8" name="Google Shape;5607;p190">
            <a:extLst>
              <a:ext uri="{FF2B5EF4-FFF2-40B4-BE49-F238E27FC236}">
                <a16:creationId xmlns:a16="http://schemas.microsoft.com/office/drawing/2014/main" id="{F8F3B8D9-44C6-48C0-8408-28BC0E454D8C}"/>
              </a:ext>
            </a:extLst>
          </p:cNvPr>
          <p:cNvSpPr/>
          <p:nvPr/>
        </p:nvSpPr>
        <p:spPr>
          <a:xfrm>
            <a:off x="8158728" y="2167046"/>
            <a:ext cx="156591" cy="313182"/>
          </a:xfrm>
          <a:custGeom>
            <a:avLst/>
            <a:gdLst/>
            <a:ahLst/>
            <a:cxnLst/>
            <a:rect l="l" t="t" r="r" b="b"/>
            <a:pathLst>
              <a:path w="457200" h="914400" extrusionOk="0">
                <a:moveTo>
                  <a:pt x="0" y="0"/>
                </a:moveTo>
                <a:lnTo>
                  <a:pt x="457200" y="457200"/>
                </a:lnTo>
                <a:lnTo>
                  <a:pt x="0" y="914400"/>
                </a:lnTo>
              </a:path>
            </a:pathLst>
          </a:custGeom>
          <a:noFill/>
          <a:ln w="9525" cap="flat" cmpd="sng">
            <a:solidFill>
              <a:schemeClr val="dk2"/>
            </a:solidFill>
            <a:prstDash val="solid"/>
            <a:round/>
            <a:headEnd type="none" w="sm" len="sm"/>
            <a:tailEnd type="none" w="sm" len="sm"/>
          </a:ln>
        </p:spPr>
        <p:txBody>
          <a:bodyPr spcFirstLastPara="1" wrap="square" lIns="182850" tIns="146275" rIns="182850" bIns="146275" anchor="t" anchorCtr="0">
            <a:noAutofit/>
          </a:bodyPr>
          <a:lstStyle/>
          <a:p>
            <a:pPr marL="0" marR="0" lvl="0" indent="0" algn="ctr" rtl="0">
              <a:lnSpc>
                <a:spcPct val="90000"/>
              </a:lnSpc>
              <a:spcBef>
                <a:spcPts val="0"/>
              </a:spcBef>
              <a:spcAft>
                <a:spcPts val="0"/>
              </a:spcAft>
              <a:buClr>
                <a:schemeClr val="lt1"/>
              </a:buClr>
              <a:buSzPts val="2400"/>
              <a:buFont typeface="Quattrocento Sans"/>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 name="Google Shape;5608;p190">
            <a:extLst>
              <a:ext uri="{FF2B5EF4-FFF2-40B4-BE49-F238E27FC236}">
                <a16:creationId xmlns:a16="http://schemas.microsoft.com/office/drawing/2014/main" id="{6A783CB8-82D9-474F-9589-95F4EE6877A2}"/>
              </a:ext>
            </a:extLst>
          </p:cNvPr>
          <p:cNvSpPr txBox="1"/>
          <p:nvPr/>
        </p:nvSpPr>
        <p:spPr>
          <a:xfrm>
            <a:off x="662601" y="4817593"/>
            <a:ext cx="1087200" cy="431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200"/>
              <a:buFont typeface="Quattrocento Sans"/>
              <a:buNone/>
            </a:pPr>
            <a:r>
              <a:rPr lang="en-US" sz="1200" b="0" i="0" u="none" strike="noStrike" cap="none">
                <a:solidFill>
                  <a:srgbClr val="000000"/>
                </a:solidFill>
                <a:latin typeface="Quattrocento Sans"/>
                <a:ea typeface="Quattrocento Sans"/>
                <a:cs typeface="Quattrocento Sans"/>
                <a:sym typeface="Quattrocento Sans"/>
              </a:rPr>
              <a:t>Data storage locations</a:t>
            </a:r>
            <a:endParaRPr sz="1400"/>
          </a:p>
        </p:txBody>
      </p:sp>
      <p:sp>
        <p:nvSpPr>
          <p:cNvPr id="10" name="Google Shape;5609;p190">
            <a:extLst>
              <a:ext uri="{FF2B5EF4-FFF2-40B4-BE49-F238E27FC236}">
                <a16:creationId xmlns:a16="http://schemas.microsoft.com/office/drawing/2014/main" id="{495123BD-4356-4630-9819-B1538FD30051}"/>
              </a:ext>
            </a:extLst>
          </p:cNvPr>
          <p:cNvSpPr txBox="1"/>
          <p:nvPr/>
        </p:nvSpPr>
        <p:spPr>
          <a:xfrm>
            <a:off x="600926" y="3012187"/>
            <a:ext cx="1210500" cy="317400"/>
          </a:xfrm>
          <a:prstGeom prst="rect">
            <a:avLst/>
          </a:prstGeom>
          <a:noFill/>
          <a:ln w="12700" cap="flat" cmpd="sng">
            <a:solidFill>
              <a:schemeClr val="dk2"/>
            </a:solidFill>
            <a:prstDash val="solid"/>
            <a:round/>
            <a:headEnd type="none" w="sm" len="sm"/>
            <a:tailEnd type="none" w="sm" len="sm"/>
          </a:ln>
        </p:spPr>
        <p:txBody>
          <a:bodyPr spcFirstLastPara="1" wrap="square" lIns="91425" tIns="73125" rIns="91425" bIns="73125" anchor="t" anchorCtr="0">
            <a:noAutofit/>
          </a:bodyPr>
          <a:lstStyle/>
          <a:p>
            <a:pPr marL="0" marR="0" lvl="0" indent="0" algn="ctr" rtl="0">
              <a:lnSpc>
                <a:spcPct val="90000"/>
              </a:lnSpc>
              <a:spcBef>
                <a:spcPts val="0"/>
              </a:spcBef>
              <a:spcAft>
                <a:spcPts val="0"/>
              </a:spcAft>
              <a:buClr>
                <a:srgbClr val="000000"/>
              </a:buClr>
              <a:buSzPts val="1200"/>
              <a:buFont typeface="Quattrocento Sans"/>
              <a:buNone/>
            </a:pPr>
            <a:r>
              <a:rPr lang="en-US" sz="1200" b="0" i="0" u="none" strike="noStrike" cap="none">
                <a:solidFill>
                  <a:srgbClr val="000000"/>
                </a:solidFill>
                <a:latin typeface="Quattrocento Sans"/>
                <a:ea typeface="Quattrocento Sans"/>
                <a:cs typeface="Quattrocento Sans"/>
                <a:sym typeface="Quattrocento Sans"/>
              </a:rPr>
              <a:t>Data ingestion</a:t>
            </a:r>
            <a:endParaRPr sz="1400"/>
          </a:p>
        </p:txBody>
      </p:sp>
      <p:sp>
        <p:nvSpPr>
          <p:cNvPr id="11" name="Google Shape;5610;p190">
            <a:extLst>
              <a:ext uri="{FF2B5EF4-FFF2-40B4-BE49-F238E27FC236}">
                <a16:creationId xmlns:a16="http://schemas.microsoft.com/office/drawing/2014/main" id="{112B6E3B-1DB5-45A6-9001-A3CA46CE0639}"/>
              </a:ext>
            </a:extLst>
          </p:cNvPr>
          <p:cNvSpPr txBox="1"/>
          <p:nvPr/>
        </p:nvSpPr>
        <p:spPr>
          <a:xfrm>
            <a:off x="2117409" y="2846327"/>
            <a:ext cx="2129700" cy="2327400"/>
          </a:xfrm>
          <a:prstGeom prst="rect">
            <a:avLst/>
          </a:prstGeom>
          <a:noFill/>
          <a:ln w="12700" cap="flat" cmpd="sng">
            <a:solidFill>
              <a:schemeClr val="dk2"/>
            </a:solidFill>
            <a:prstDash val="solid"/>
            <a:round/>
            <a:headEnd type="none" w="sm" len="sm"/>
            <a:tailEnd type="none" w="sm" len="sm"/>
          </a:ln>
        </p:spPr>
        <p:txBody>
          <a:bodyPr spcFirstLastPara="1" wrap="square" lIns="91425" tIns="73125" rIns="91425" bIns="73125" anchor="t" anchorCtr="0">
            <a:noAutofit/>
          </a:bodyPr>
          <a:lstStyle/>
          <a:p>
            <a:pPr marL="0" marR="0" lvl="0" indent="0" algn="ctr" rtl="0">
              <a:lnSpc>
                <a:spcPct val="90000"/>
              </a:lnSpc>
              <a:spcBef>
                <a:spcPts val="0"/>
              </a:spcBef>
              <a:spcAft>
                <a:spcPts val="0"/>
              </a:spcAft>
              <a:buClr>
                <a:srgbClr val="000000"/>
              </a:buClr>
              <a:buSzPts val="1200"/>
              <a:buFont typeface="Quattrocento Sans"/>
              <a:buNone/>
            </a:pPr>
            <a:r>
              <a:rPr lang="en-US" sz="1200" b="0" i="0" u="none" strike="noStrike" cap="none">
                <a:solidFill>
                  <a:srgbClr val="000000"/>
                </a:solidFill>
                <a:latin typeface="Quattrocento Sans"/>
                <a:ea typeface="Quattrocento Sans"/>
                <a:cs typeface="Quattrocento Sans"/>
                <a:sym typeface="Quattrocento Sans"/>
              </a:rPr>
              <a:t>Data Preparation</a:t>
            </a:r>
            <a:endParaRPr sz="1400"/>
          </a:p>
        </p:txBody>
      </p:sp>
      <p:sp>
        <p:nvSpPr>
          <p:cNvPr id="12" name="Google Shape;5611;p190">
            <a:extLst>
              <a:ext uri="{FF2B5EF4-FFF2-40B4-BE49-F238E27FC236}">
                <a16:creationId xmlns:a16="http://schemas.microsoft.com/office/drawing/2014/main" id="{E7A1E034-8DA1-48FE-A475-E667E80085B0}"/>
              </a:ext>
            </a:extLst>
          </p:cNvPr>
          <p:cNvSpPr txBox="1"/>
          <p:nvPr/>
        </p:nvSpPr>
        <p:spPr>
          <a:xfrm>
            <a:off x="5212027" y="2856585"/>
            <a:ext cx="2664600" cy="2316900"/>
          </a:xfrm>
          <a:prstGeom prst="rect">
            <a:avLst/>
          </a:prstGeom>
          <a:noFill/>
          <a:ln w="12700" cap="flat" cmpd="sng">
            <a:solidFill>
              <a:schemeClr val="dk2"/>
            </a:solidFill>
            <a:prstDash val="solid"/>
            <a:round/>
            <a:headEnd type="none" w="sm" len="sm"/>
            <a:tailEnd type="none" w="sm" len="sm"/>
          </a:ln>
        </p:spPr>
        <p:txBody>
          <a:bodyPr spcFirstLastPara="1" wrap="square" lIns="91425" tIns="73125" rIns="91425" bIns="73125" anchor="t" anchorCtr="0">
            <a:noAutofit/>
          </a:bodyPr>
          <a:lstStyle/>
          <a:p>
            <a:pPr marL="0" marR="0" lvl="0" indent="0" algn="ctr" rtl="0">
              <a:lnSpc>
                <a:spcPct val="90000"/>
              </a:lnSpc>
              <a:spcBef>
                <a:spcPts val="0"/>
              </a:spcBef>
              <a:spcAft>
                <a:spcPts val="0"/>
              </a:spcAft>
              <a:buClr>
                <a:srgbClr val="000000"/>
              </a:buClr>
              <a:buSzPts val="1200"/>
              <a:buFont typeface="Quattrocento Sans"/>
              <a:buNone/>
            </a:pPr>
            <a:r>
              <a:rPr lang="en-US" sz="1200" b="0" i="0" u="none" strike="noStrike" cap="none">
                <a:solidFill>
                  <a:srgbClr val="000000"/>
                </a:solidFill>
                <a:latin typeface="Quattrocento Sans"/>
                <a:ea typeface="Quattrocento Sans"/>
                <a:cs typeface="Quattrocento Sans"/>
                <a:sym typeface="Quattrocento Sans"/>
              </a:rPr>
              <a:t>Model building &amp; training</a:t>
            </a:r>
            <a:endParaRPr sz="1400"/>
          </a:p>
        </p:txBody>
      </p:sp>
      <p:sp>
        <p:nvSpPr>
          <p:cNvPr id="13" name="Google Shape;5612;p190">
            <a:extLst>
              <a:ext uri="{FF2B5EF4-FFF2-40B4-BE49-F238E27FC236}">
                <a16:creationId xmlns:a16="http://schemas.microsoft.com/office/drawing/2014/main" id="{8EFCB76D-79FC-4E2C-8825-9DBC6F1A0EFB}"/>
              </a:ext>
            </a:extLst>
          </p:cNvPr>
          <p:cNvSpPr txBox="1"/>
          <p:nvPr/>
        </p:nvSpPr>
        <p:spPr>
          <a:xfrm>
            <a:off x="8906234" y="2856585"/>
            <a:ext cx="2008500" cy="1261800"/>
          </a:xfrm>
          <a:prstGeom prst="rect">
            <a:avLst/>
          </a:prstGeom>
          <a:noFill/>
          <a:ln w="12700" cap="flat" cmpd="sng">
            <a:solidFill>
              <a:schemeClr val="dk2"/>
            </a:solidFill>
            <a:prstDash val="solid"/>
            <a:round/>
            <a:headEnd type="none" w="sm" len="sm"/>
            <a:tailEnd type="none" w="sm" len="sm"/>
          </a:ln>
        </p:spPr>
        <p:txBody>
          <a:bodyPr spcFirstLastPara="1" wrap="square" lIns="91425" tIns="73125" rIns="91425" bIns="73125" anchor="t" anchorCtr="0">
            <a:noAutofit/>
          </a:bodyPr>
          <a:lstStyle/>
          <a:p>
            <a:pPr marL="0" marR="0" lvl="0" indent="0" algn="ctr" rtl="0">
              <a:lnSpc>
                <a:spcPct val="90000"/>
              </a:lnSpc>
              <a:spcBef>
                <a:spcPts val="0"/>
              </a:spcBef>
              <a:spcAft>
                <a:spcPts val="0"/>
              </a:spcAft>
              <a:buClr>
                <a:srgbClr val="000000"/>
              </a:buClr>
              <a:buSzPts val="1200"/>
              <a:buFont typeface="Quattrocento Sans"/>
              <a:buNone/>
            </a:pPr>
            <a:r>
              <a:rPr lang="en-US" sz="1200" b="0" i="0" u="none" strike="noStrike" cap="none">
                <a:solidFill>
                  <a:srgbClr val="000000"/>
                </a:solidFill>
                <a:latin typeface="Quattrocento Sans"/>
                <a:ea typeface="Quattrocento Sans"/>
                <a:cs typeface="Quattrocento Sans"/>
                <a:sym typeface="Quattrocento Sans"/>
              </a:rPr>
              <a:t>Model deployment</a:t>
            </a:r>
            <a:endParaRPr sz="1400"/>
          </a:p>
        </p:txBody>
      </p:sp>
      <p:sp>
        <p:nvSpPr>
          <p:cNvPr id="14" name="Google Shape;5613;p190">
            <a:extLst>
              <a:ext uri="{FF2B5EF4-FFF2-40B4-BE49-F238E27FC236}">
                <a16:creationId xmlns:a16="http://schemas.microsoft.com/office/drawing/2014/main" id="{4A44C2A2-DA08-4C90-AC34-9DBF24E8E26D}"/>
              </a:ext>
            </a:extLst>
          </p:cNvPr>
          <p:cNvSpPr txBox="1"/>
          <p:nvPr/>
        </p:nvSpPr>
        <p:spPr>
          <a:xfrm>
            <a:off x="2261081" y="3326880"/>
            <a:ext cx="18648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Normalization</a:t>
            </a:r>
            <a:endParaRPr sz="1400"/>
          </a:p>
        </p:txBody>
      </p:sp>
      <p:sp>
        <p:nvSpPr>
          <p:cNvPr id="15" name="Google Shape;5614;p190">
            <a:extLst>
              <a:ext uri="{FF2B5EF4-FFF2-40B4-BE49-F238E27FC236}">
                <a16:creationId xmlns:a16="http://schemas.microsoft.com/office/drawing/2014/main" id="{09247EEC-ECCB-428F-B8C8-8FCF242417E3}"/>
              </a:ext>
            </a:extLst>
          </p:cNvPr>
          <p:cNvSpPr txBox="1"/>
          <p:nvPr/>
        </p:nvSpPr>
        <p:spPr>
          <a:xfrm>
            <a:off x="2261081" y="3798655"/>
            <a:ext cx="18648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Transformation</a:t>
            </a:r>
            <a:endParaRPr sz="1400"/>
          </a:p>
        </p:txBody>
      </p:sp>
      <p:sp>
        <p:nvSpPr>
          <p:cNvPr id="16" name="Google Shape;5615;p190">
            <a:extLst>
              <a:ext uri="{FF2B5EF4-FFF2-40B4-BE49-F238E27FC236}">
                <a16:creationId xmlns:a16="http://schemas.microsoft.com/office/drawing/2014/main" id="{93E96F88-E1F9-45B5-8C1E-FAE396873953}"/>
              </a:ext>
            </a:extLst>
          </p:cNvPr>
          <p:cNvSpPr txBox="1"/>
          <p:nvPr/>
        </p:nvSpPr>
        <p:spPr>
          <a:xfrm>
            <a:off x="2261081" y="4270431"/>
            <a:ext cx="18648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Validation</a:t>
            </a:r>
            <a:endParaRPr sz="1400"/>
          </a:p>
        </p:txBody>
      </p:sp>
      <p:sp>
        <p:nvSpPr>
          <p:cNvPr id="17" name="Google Shape;5616;p190">
            <a:extLst>
              <a:ext uri="{FF2B5EF4-FFF2-40B4-BE49-F238E27FC236}">
                <a16:creationId xmlns:a16="http://schemas.microsoft.com/office/drawing/2014/main" id="{F15E98AD-B8E5-4BB2-9D94-4A278B4BE914}"/>
              </a:ext>
            </a:extLst>
          </p:cNvPr>
          <p:cNvSpPr txBox="1"/>
          <p:nvPr/>
        </p:nvSpPr>
        <p:spPr>
          <a:xfrm>
            <a:off x="2251248" y="4742206"/>
            <a:ext cx="18648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Featurization</a:t>
            </a:r>
            <a:endParaRPr sz="1400"/>
          </a:p>
        </p:txBody>
      </p:sp>
      <p:sp>
        <p:nvSpPr>
          <p:cNvPr id="18" name="Google Shape;5617;p190">
            <a:extLst>
              <a:ext uri="{FF2B5EF4-FFF2-40B4-BE49-F238E27FC236}">
                <a16:creationId xmlns:a16="http://schemas.microsoft.com/office/drawing/2014/main" id="{B770F22C-F3D7-43BD-960F-AD8C73E72505}"/>
              </a:ext>
            </a:extLst>
          </p:cNvPr>
          <p:cNvSpPr txBox="1"/>
          <p:nvPr/>
        </p:nvSpPr>
        <p:spPr>
          <a:xfrm>
            <a:off x="5346990" y="3326880"/>
            <a:ext cx="23712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Hyper-parameter tuning</a:t>
            </a:r>
            <a:endParaRPr sz="1400"/>
          </a:p>
        </p:txBody>
      </p:sp>
      <p:sp>
        <p:nvSpPr>
          <p:cNvPr id="19" name="Google Shape;5618;p190">
            <a:extLst>
              <a:ext uri="{FF2B5EF4-FFF2-40B4-BE49-F238E27FC236}">
                <a16:creationId xmlns:a16="http://schemas.microsoft.com/office/drawing/2014/main" id="{8DF14845-BAD2-4BF6-90C4-94D4FDF41BB4}"/>
              </a:ext>
            </a:extLst>
          </p:cNvPr>
          <p:cNvSpPr txBox="1"/>
          <p:nvPr/>
        </p:nvSpPr>
        <p:spPr>
          <a:xfrm>
            <a:off x="5346990" y="3796085"/>
            <a:ext cx="23712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Automatic model selection</a:t>
            </a:r>
            <a:endParaRPr sz="1400"/>
          </a:p>
        </p:txBody>
      </p:sp>
      <p:sp>
        <p:nvSpPr>
          <p:cNvPr id="20" name="Google Shape;5619;p190">
            <a:extLst>
              <a:ext uri="{FF2B5EF4-FFF2-40B4-BE49-F238E27FC236}">
                <a16:creationId xmlns:a16="http://schemas.microsoft.com/office/drawing/2014/main" id="{52A73C90-0C34-4B31-BEC7-5DAAC40C2742}"/>
              </a:ext>
            </a:extLst>
          </p:cNvPr>
          <p:cNvSpPr txBox="1"/>
          <p:nvPr/>
        </p:nvSpPr>
        <p:spPr>
          <a:xfrm>
            <a:off x="5346990" y="4273729"/>
            <a:ext cx="23712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Model testing</a:t>
            </a:r>
            <a:endParaRPr sz="1400"/>
          </a:p>
        </p:txBody>
      </p:sp>
      <p:sp>
        <p:nvSpPr>
          <p:cNvPr id="21" name="Google Shape;5620;p190">
            <a:extLst>
              <a:ext uri="{FF2B5EF4-FFF2-40B4-BE49-F238E27FC236}">
                <a16:creationId xmlns:a16="http://schemas.microsoft.com/office/drawing/2014/main" id="{61635D15-4B34-4048-84CC-F33BE641DE1D}"/>
              </a:ext>
            </a:extLst>
          </p:cNvPr>
          <p:cNvSpPr txBox="1"/>
          <p:nvPr/>
        </p:nvSpPr>
        <p:spPr>
          <a:xfrm>
            <a:off x="5341992" y="4750019"/>
            <a:ext cx="23712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Model validation</a:t>
            </a:r>
            <a:endParaRPr sz="1400"/>
          </a:p>
        </p:txBody>
      </p:sp>
      <p:sp>
        <p:nvSpPr>
          <p:cNvPr id="22" name="Google Shape;5621;p190">
            <a:extLst>
              <a:ext uri="{FF2B5EF4-FFF2-40B4-BE49-F238E27FC236}">
                <a16:creationId xmlns:a16="http://schemas.microsoft.com/office/drawing/2014/main" id="{A3A9DD8E-7410-4379-B836-D1900C0C7090}"/>
              </a:ext>
            </a:extLst>
          </p:cNvPr>
          <p:cNvSpPr txBox="1"/>
          <p:nvPr/>
        </p:nvSpPr>
        <p:spPr>
          <a:xfrm>
            <a:off x="9093442" y="3326880"/>
            <a:ext cx="16476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Deployment</a:t>
            </a:r>
            <a:endParaRPr sz="1400"/>
          </a:p>
        </p:txBody>
      </p:sp>
      <p:sp>
        <p:nvSpPr>
          <p:cNvPr id="23" name="Google Shape;5622;p190">
            <a:extLst>
              <a:ext uri="{FF2B5EF4-FFF2-40B4-BE49-F238E27FC236}">
                <a16:creationId xmlns:a16="http://schemas.microsoft.com/office/drawing/2014/main" id="{290C1E03-DE2E-4A33-A253-D4FD743020E3}"/>
              </a:ext>
            </a:extLst>
          </p:cNvPr>
          <p:cNvSpPr txBox="1"/>
          <p:nvPr/>
        </p:nvSpPr>
        <p:spPr>
          <a:xfrm>
            <a:off x="9093442" y="3722687"/>
            <a:ext cx="16476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Batch scoring</a:t>
            </a:r>
            <a:endParaRPr sz="1400"/>
          </a:p>
        </p:txBody>
      </p:sp>
    </p:spTree>
    <p:extLst>
      <p:ext uri="{BB962C8B-B14F-4D97-AF65-F5344CB8AC3E}">
        <p14:creationId xmlns:p14="http://schemas.microsoft.com/office/powerpoint/2010/main" val="271787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par>
                                <p:cTn id="63" presetID="10"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US" dirty="0">
                <a:sym typeface="Calibri"/>
              </a:rPr>
              <a:t>Advantages of Azure ML Pipelines</a:t>
            </a:r>
            <a:endParaRPr lang="en-GB" dirty="0"/>
          </a:p>
        </p:txBody>
      </p:sp>
      <p:grpSp>
        <p:nvGrpSpPr>
          <p:cNvPr id="3" name="Google Shape;5811;p194">
            <a:extLst>
              <a:ext uri="{FF2B5EF4-FFF2-40B4-BE49-F238E27FC236}">
                <a16:creationId xmlns:a16="http://schemas.microsoft.com/office/drawing/2014/main" id="{F7F94B33-34D5-4B71-8CDC-F2C750732478}"/>
              </a:ext>
            </a:extLst>
          </p:cNvPr>
          <p:cNvGrpSpPr/>
          <p:nvPr/>
        </p:nvGrpSpPr>
        <p:grpSpPr>
          <a:xfrm>
            <a:off x="850745" y="2082929"/>
            <a:ext cx="4822706" cy="1146891"/>
            <a:chOff x="1893798" y="1475465"/>
            <a:chExt cx="4919623" cy="1169700"/>
          </a:xfrm>
        </p:grpSpPr>
        <p:sp>
          <p:nvSpPr>
            <p:cNvPr id="4" name="Google Shape;5812;p194">
              <a:extLst>
                <a:ext uri="{FF2B5EF4-FFF2-40B4-BE49-F238E27FC236}">
                  <a16:creationId xmlns:a16="http://schemas.microsoft.com/office/drawing/2014/main" id="{A21E2C87-6317-4900-A5FB-1A3097E9E449}"/>
                </a:ext>
              </a:extLst>
            </p:cNvPr>
            <p:cNvSpPr/>
            <p:nvPr/>
          </p:nvSpPr>
          <p:spPr>
            <a:xfrm>
              <a:off x="1893798" y="1695121"/>
              <a:ext cx="672084" cy="672084"/>
            </a:xfrm>
            <a:custGeom>
              <a:avLst/>
              <a:gdLst/>
              <a:ahLst/>
              <a:cxnLst/>
              <a:rect l="l" t="t" r="r" b="b"/>
              <a:pathLst>
                <a:path w="914400" h="914400" extrusionOk="0">
                  <a:moveTo>
                    <a:pt x="457200" y="0"/>
                  </a:moveTo>
                  <a:cubicBezTo>
                    <a:pt x="709705" y="0"/>
                    <a:pt x="914400" y="204695"/>
                    <a:pt x="914400" y="457200"/>
                  </a:cubicBezTo>
                  <a:cubicBezTo>
                    <a:pt x="914400" y="709705"/>
                    <a:pt x="709705" y="914400"/>
                    <a:pt x="457200" y="914400"/>
                  </a:cubicBezTo>
                  <a:cubicBezTo>
                    <a:pt x="204695" y="914400"/>
                    <a:pt x="0" y="709705"/>
                    <a:pt x="0" y="457200"/>
                  </a:cubicBezTo>
                  <a:cubicBezTo>
                    <a:pt x="0" y="204695"/>
                    <a:pt x="204695" y="0"/>
                    <a:pt x="457200" y="0"/>
                  </a:cubicBezTo>
                  <a:close/>
                  <a:moveTo>
                    <a:pt x="325025" y="247606"/>
                  </a:moveTo>
                  <a:lnTo>
                    <a:pt x="325025" y="666796"/>
                  </a:lnTo>
                  <a:lnTo>
                    <a:pt x="686395" y="457201"/>
                  </a:lnTo>
                  <a:lnTo>
                    <a:pt x="325025" y="247606"/>
                  </a:lnTo>
                  <a:close/>
                </a:path>
              </a:pathLst>
            </a:custGeom>
            <a:noFill/>
            <a:ln w="12700" cap="rnd" cmpd="sng">
              <a:solidFill>
                <a:schemeClr val="dk2"/>
              </a:solidFill>
              <a:prstDash val="solid"/>
              <a:miter lim="800000"/>
              <a:headEnd type="none" w="sm" len="sm"/>
              <a:tailEnd type="none" w="sm" len="sm"/>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5" name="Google Shape;5813;p194">
              <a:extLst>
                <a:ext uri="{FF2B5EF4-FFF2-40B4-BE49-F238E27FC236}">
                  <a16:creationId xmlns:a16="http://schemas.microsoft.com/office/drawing/2014/main" id="{C81102A9-3663-44C3-9E15-79960FECE41B}"/>
                </a:ext>
              </a:extLst>
            </p:cNvPr>
            <p:cNvSpPr/>
            <p:nvPr/>
          </p:nvSpPr>
          <p:spPr>
            <a:xfrm>
              <a:off x="2807821" y="1475465"/>
              <a:ext cx="4005600" cy="1169700"/>
            </a:xfrm>
            <a:prstGeom prst="rect">
              <a:avLst/>
            </a:prstGeom>
            <a:noFill/>
            <a:ln>
              <a:noFill/>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rgbClr val="0078D4"/>
                </a:buClr>
                <a:buSzPts val="2200"/>
                <a:buFont typeface="Quattrocento Sans"/>
                <a:buNone/>
              </a:pPr>
              <a:r>
                <a:rPr lang="en-US" sz="2200" b="1" i="0" u="none" strike="noStrike" cap="none">
                  <a:solidFill>
                    <a:srgbClr val="0078D4"/>
                  </a:solidFill>
                  <a:latin typeface="Quattrocento Sans"/>
                  <a:ea typeface="Quattrocento Sans"/>
                  <a:cs typeface="Quattrocento Sans"/>
                  <a:sym typeface="Quattrocento Sans"/>
                </a:rPr>
                <a:t>Unattended runs </a:t>
              </a:r>
              <a:endParaRPr sz="1400"/>
            </a:p>
            <a:p>
              <a:pPr marL="0" marR="0" lvl="0" indent="0" algn="l" rtl="0">
                <a:lnSpc>
                  <a:spcPct val="100000"/>
                </a:lnSpc>
                <a:spcBef>
                  <a:spcPts val="0"/>
                </a:spcBef>
                <a:spcAft>
                  <a:spcPts val="0"/>
                </a:spcAft>
                <a:buClr>
                  <a:srgbClr val="1D1D20"/>
                </a:buClr>
                <a:buSzPts val="1600"/>
                <a:buFont typeface="Quattrocento Sans"/>
                <a:buNone/>
              </a:pPr>
              <a:r>
                <a:rPr lang="en-US" sz="1600" b="0" i="0" u="none" strike="noStrike" cap="none">
                  <a:solidFill>
                    <a:srgbClr val="1D1D20"/>
                  </a:solidFill>
                  <a:latin typeface="Quattrocento Sans"/>
                  <a:ea typeface="Quattrocento Sans"/>
                  <a:cs typeface="Quattrocento Sans"/>
                  <a:sym typeface="Quattrocento Sans"/>
                </a:rPr>
                <a:t>Schedule a few steps to run in parallel or in sequence to focus on other tasks while your pipeline runs </a:t>
              </a:r>
              <a:endParaRPr sz="1400"/>
            </a:p>
          </p:txBody>
        </p:sp>
      </p:grpSp>
      <p:grpSp>
        <p:nvGrpSpPr>
          <p:cNvPr id="6" name="Google Shape;5814;p194">
            <a:extLst>
              <a:ext uri="{FF2B5EF4-FFF2-40B4-BE49-F238E27FC236}">
                <a16:creationId xmlns:a16="http://schemas.microsoft.com/office/drawing/2014/main" id="{518BBEA3-D7D6-4B4A-A734-7490A1E5552C}"/>
              </a:ext>
            </a:extLst>
          </p:cNvPr>
          <p:cNvGrpSpPr/>
          <p:nvPr/>
        </p:nvGrpSpPr>
        <p:grpSpPr>
          <a:xfrm>
            <a:off x="6329906" y="4071594"/>
            <a:ext cx="4809551" cy="1146891"/>
            <a:chOff x="1907219" y="2740661"/>
            <a:chExt cx="4906203" cy="1169700"/>
          </a:xfrm>
        </p:grpSpPr>
        <p:grpSp>
          <p:nvGrpSpPr>
            <p:cNvPr id="7" name="Google Shape;5815;p194">
              <a:extLst>
                <a:ext uri="{FF2B5EF4-FFF2-40B4-BE49-F238E27FC236}">
                  <a16:creationId xmlns:a16="http://schemas.microsoft.com/office/drawing/2014/main" id="{42C80E90-6108-4A2D-9861-F038619E7F61}"/>
                </a:ext>
              </a:extLst>
            </p:cNvPr>
            <p:cNvGrpSpPr/>
            <p:nvPr/>
          </p:nvGrpSpPr>
          <p:grpSpPr>
            <a:xfrm>
              <a:off x="1907219" y="2885910"/>
              <a:ext cx="624448" cy="780561"/>
              <a:chOff x="-89366" y="1973262"/>
              <a:chExt cx="986802" cy="1233504"/>
            </a:xfrm>
          </p:grpSpPr>
          <p:sp>
            <p:nvSpPr>
              <p:cNvPr id="9" name="Google Shape;5816;p194">
                <a:extLst>
                  <a:ext uri="{FF2B5EF4-FFF2-40B4-BE49-F238E27FC236}">
                    <a16:creationId xmlns:a16="http://schemas.microsoft.com/office/drawing/2014/main" id="{D3D0C75A-093E-4EDE-A0B1-09A7C57ACA0D}"/>
                  </a:ext>
                </a:extLst>
              </p:cNvPr>
              <p:cNvSpPr/>
              <p:nvPr/>
            </p:nvSpPr>
            <p:spPr>
              <a:xfrm>
                <a:off x="-89366" y="2107542"/>
                <a:ext cx="555856" cy="565226"/>
              </a:xfrm>
              <a:custGeom>
                <a:avLst/>
                <a:gdLst/>
                <a:ahLst/>
                <a:cxnLst/>
                <a:rect l="l" t="t" r="r" b="b"/>
                <a:pathLst>
                  <a:path w="130" h="132" extrusionOk="0">
                    <a:moveTo>
                      <a:pt x="1" y="132"/>
                    </a:moveTo>
                    <a:cubicBezTo>
                      <a:pt x="1" y="126"/>
                      <a:pt x="0" y="120"/>
                      <a:pt x="0" y="115"/>
                    </a:cubicBezTo>
                    <a:cubicBezTo>
                      <a:pt x="0" y="51"/>
                      <a:pt x="51" y="0"/>
                      <a:pt x="115" y="0"/>
                    </a:cubicBezTo>
                    <a:cubicBezTo>
                      <a:pt x="121" y="0"/>
                      <a:pt x="126" y="0"/>
                      <a:pt x="130" y="0"/>
                    </a:cubicBezTo>
                  </a:path>
                </a:pathLst>
              </a:custGeom>
              <a:noFill/>
              <a:ln w="12700" cap="flat" cmpd="sng">
                <a:solidFill>
                  <a:schemeClr val="dk2"/>
                </a:solidFill>
                <a:prstDash val="solid"/>
                <a:miter lim="800000"/>
                <a:headEnd type="none" w="sm" len="sm"/>
                <a:tailEnd type="none" w="sm" len="sm"/>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000000"/>
                  </a:solidFill>
                  <a:latin typeface="Quattrocento Sans"/>
                  <a:ea typeface="Quattrocento Sans"/>
                  <a:cs typeface="Quattrocento Sans"/>
                  <a:sym typeface="Quattrocento Sans"/>
                </a:endParaRPr>
              </a:p>
            </p:txBody>
          </p:sp>
          <p:sp>
            <p:nvSpPr>
              <p:cNvPr id="10" name="Google Shape;5817;p194">
                <a:extLst>
                  <a:ext uri="{FF2B5EF4-FFF2-40B4-BE49-F238E27FC236}">
                    <a16:creationId xmlns:a16="http://schemas.microsoft.com/office/drawing/2014/main" id="{46AA67BC-6356-4EA1-95EF-9BD2CA545A62}"/>
                  </a:ext>
                </a:extLst>
              </p:cNvPr>
              <p:cNvSpPr/>
              <p:nvPr/>
            </p:nvSpPr>
            <p:spPr>
              <a:xfrm>
                <a:off x="266632" y="2538488"/>
                <a:ext cx="630804" cy="552734"/>
              </a:xfrm>
              <a:custGeom>
                <a:avLst/>
                <a:gdLst/>
                <a:ahLst/>
                <a:cxnLst/>
                <a:rect l="l" t="t" r="r" b="b"/>
                <a:pathLst>
                  <a:path w="147" h="129" extrusionOk="0">
                    <a:moveTo>
                      <a:pt x="0" y="125"/>
                    </a:moveTo>
                    <a:cubicBezTo>
                      <a:pt x="10" y="127"/>
                      <a:pt x="21" y="129"/>
                      <a:pt x="32" y="129"/>
                    </a:cubicBezTo>
                    <a:cubicBezTo>
                      <a:pt x="96" y="129"/>
                      <a:pt x="147" y="77"/>
                      <a:pt x="147" y="14"/>
                    </a:cubicBezTo>
                    <a:cubicBezTo>
                      <a:pt x="147" y="9"/>
                      <a:pt x="147" y="4"/>
                      <a:pt x="146" y="0"/>
                    </a:cubicBezTo>
                  </a:path>
                </a:pathLst>
              </a:custGeom>
              <a:noFill/>
              <a:ln w="12700" cap="flat" cmpd="sng">
                <a:solidFill>
                  <a:schemeClr val="dk2"/>
                </a:solidFill>
                <a:prstDash val="solid"/>
                <a:miter lim="800000"/>
                <a:headEnd type="none" w="sm" len="sm"/>
                <a:tailEnd type="none" w="sm" len="sm"/>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000000"/>
                  </a:solidFill>
                  <a:latin typeface="Quattrocento Sans"/>
                  <a:ea typeface="Quattrocento Sans"/>
                  <a:cs typeface="Quattrocento Sans"/>
                  <a:sym typeface="Quattrocento Sans"/>
                </a:endParaRPr>
              </a:p>
            </p:txBody>
          </p:sp>
          <p:sp>
            <p:nvSpPr>
              <p:cNvPr id="11" name="Google Shape;5818;p194">
                <a:extLst>
                  <a:ext uri="{FF2B5EF4-FFF2-40B4-BE49-F238E27FC236}">
                    <a16:creationId xmlns:a16="http://schemas.microsoft.com/office/drawing/2014/main" id="{674CB55A-4AD0-4AC4-8951-FEB7D48F6431}"/>
                  </a:ext>
                </a:extLst>
              </p:cNvPr>
              <p:cNvSpPr/>
              <p:nvPr/>
            </p:nvSpPr>
            <p:spPr>
              <a:xfrm>
                <a:off x="263510" y="2988171"/>
                <a:ext cx="140525" cy="218595"/>
              </a:xfrm>
              <a:custGeom>
                <a:avLst/>
                <a:gdLst/>
                <a:ahLst/>
                <a:cxnLst/>
                <a:rect l="l" t="t" r="r" b="b"/>
                <a:pathLst>
                  <a:path w="33" h="51" extrusionOk="0">
                    <a:moveTo>
                      <a:pt x="33" y="0"/>
                    </a:moveTo>
                    <a:cubicBezTo>
                      <a:pt x="0" y="19"/>
                      <a:pt x="0" y="19"/>
                      <a:pt x="0" y="19"/>
                    </a:cubicBezTo>
                    <a:cubicBezTo>
                      <a:pt x="20" y="51"/>
                      <a:pt x="20" y="51"/>
                      <a:pt x="20" y="51"/>
                    </a:cubicBezTo>
                  </a:path>
                </a:pathLst>
              </a:custGeom>
              <a:noFill/>
              <a:ln w="12700" cap="flat" cmpd="sng">
                <a:solidFill>
                  <a:schemeClr val="dk2"/>
                </a:solidFill>
                <a:prstDash val="solid"/>
                <a:miter lim="800000"/>
                <a:headEnd type="none" w="sm" len="sm"/>
                <a:tailEnd type="none" w="sm" len="sm"/>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000000"/>
                  </a:solidFill>
                  <a:latin typeface="Quattrocento Sans"/>
                  <a:ea typeface="Quattrocento Sans"/>
                  <a:cs typeface="Quattrocento Sans"/>
                  <a:sym typeface="Quattrocento Sans"/>
                </a:endParaRPr>
              </a:p>
            </p:txBody>
          </p:sp>
          <p:sp>
            <p:nvSpPr>
              <p:cNvPr id="12" name="Google Shape;5819;p194">
                <a:extLst>
                  <a:ext uri="{FF2B5EF4-FFF2-40B4-BE49-F238E27FC236}">
                    <a16:creationId xmlns:a16="http://schemas.microsoft.com/office/drawing/2014/main" id="{7BDE3546-162D-4BEE-81C0-5B7B3876BF43}"/>
                  </a:ext>
                </a:extLst>
              </p:cNvPr>
              <p:cNvSpPr/>
              <p:nvPr/>
            </p:nvSpPr>
            <p:spPr>
              <a:xfrm>
                <a:off x="332211" y="1973262"/>
                <a:ext cx="140525" cy="221719"/>
              </a:xfrm>
              <a:custGeom>
                <a:avLst/>
                <a:gdLst/>
                <a:ahLst/>
                <a:cxnLst/>
                <a:rect l="l" t="t" r="r" b="b"/>
                <a:pathLst>
                  <a:path w="33" h="52" extrusionOk="0">
                    <a:moveTo>
                      <a:pt x="0" y="52"/>
                    </a:moveTo>
                    <a:cubicBezTo>
                      <a:pt x="33" y="32"/>
                      <a:pt x="33" y="32"/>
                      <a:pt x="33" y="32"/>
                    </a:cubicBezTo>
                    <a:cubicBezTo>
                      <a:pt x="13" y="0"/>
                      <a:pt x="13" y="0"/>
                      <a:pt x="13" y="0"/>
                    </a:cubicBezTo>
                  </a:path>
                </a:pathLst>
              </a:custGeom>
              <a:noFill/>
              <a:ln w="12700" cap="flat" cmpd="sng">
                <a:solidFill>
                  <a:schemeClr val="dk2"/>
                </a:solidFill>
                <a:prstDash val="solid"/>
                <a:miter lim="800000"/>
                <a:headEnd type="none" w="sm" len="sm"/>
                <a:tailEnd type="none" w="sm" len="sm"/>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000000"/>
                  </a:solidFill>
                  <a:latin typeface="Quattrocento Sans"/>
                  <a:ea typeface="Quattrocento Sans"/>
                  <a:cs typeface="Quattrocento Sans"/>
                  <a:sym typeface="Quattrocento Sans"/>
                </a:endParaRPr>
              </a:p>
            </p:txBody>
          </p:sp>
          <p:sp>
            <p:nvSpPr>
              <p:cNvPr id="13" name="Google Shape;5820;p194">
                <a:extLst>
                  <a:ext uri="{FF2B5EF4-FFF2-40B4-BE49-F238E27FC236}">
                    <a16:creationId xmlns:a16="http://schemas.microsoft.com/office/drawing/2014/main" id="{FA79F8F3-CCCC-4CF2-8513-B74F5FA8BF0C}"/>
                  </a:ext>
                </a:extLst>
              </p:cNvPr>
              <p:cNvSpPr/>
              <p:nvPr/>
            </p:nvSpPr>
            <p:spPr>
              <a:xfrm>
                <a:off x="-72112" y="2783587"/>
                <a:ext cx="235800" cy="233100"/>
              </a:xfrm>
              <a:prstGeom prst="ellipse">
                <a:avLst/>
              </a:prstGeom>
              <a:noFill/>
              <a:ln w="12700" cap="flat" cmpd="sng">
                <a:solidFill>
                  <a:schemeClr val="dk2"/>
                </a:solidFill>
                <a:prstDash val="solid"/>
                <a:miter lim="800000"/>
                <a:headEnd type="none" w="sm" len="sm"/>
                <a:tailEnd type="none" w="sm" len="sm"/>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000000"/>
                  </a:solidFill>
                  <a:latin typeface="Quattrocento Sans"/>
                  <a:ea typeface="Quattrocento Sans"/>
                  <a:cs typeface="Quattrocento Sans"/>
                  <a:sym typeface="Quattrocento Sans"/>
                </a:endParaRPr>
              </a:p>
            </p:txBody>
          </p:sp>
          <p:sp>
            <p:nvSpPr>
              <p:cNvPr id="14" name="Google Shape;5821;p194">
                <a:extLst>
                  <a:ext uri="{FF2B5EF4-FFF2-40B4-BE49-F238E27FC236}">
                    <a16:creationId xmlns:a16="http://schemas.microsoft.com/office/drawing/2014/main" id="{9B405F9D-C67B-43AB-87BC-833A3EEBC132}"/>
                  </a:ext>
                </a:extLst>
              </p:cNvPr>
              <p:cNvSpPr/>
              <p:nvPr/>
            </p:nvSpPr>
            <p:spPr>
              <a:xfrm>
                <a:off x="609219" y="2200614"/>
                <a:ext cx="203100" cy="203100"/>
              </a:xfrm>
              <a:prstGeom prst="rect">
                <a:avLst/>
              </a:prstGeom>
              <a:noFill/>
              <a:ln w="12700" cap="flat" cmpd="sng">
                <a:solidFill>
                  <a:schemeClr val="dk2"/>
                </a:solidFill>
                <a:prstDash val="solid"/>
                <a:miter lim="800000"/>
                <a:headEnd type="none" w="sm" len="sm"/>
                <a:tailEnd type="none" w="sm" len="sm"/>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000000"/>
                  </a:solidFill>
                  <a:latin typeface="Quattrocento Sans"/>
                  <a:ea typeface="Quattrocento Sans"/>
                  <a:cs typeface="Quattrocento Sans"/>
                  <a:sym typeface="Quattrocento Sans"/>
                </a:endParaRPr>
              </a:p>
            </p:txBody>
          </p:sp>
        </p:grpSp>
        <p:sp>
          <p:nvSpPr>
            <p:cNvPr id="8" name="Google Shape;5822;p194">
              <a:extLst>
                <a:ext uri="{FF2B5EF4-FFF2-40B4-BE49-F238E27FC236}">
                  <a16:creationId xmlns:a16="http://schemas.microsoft.com/office/drawing/2014/main" id="{4F66FC7F-5C44-42D8-A47B-A7C253C1A89C}"/>
                </a:ext>
              </a:extLst>
            </p:cNvPr>
            <p:cNvSpPr/>
            <p:nvPr/>
          </p:nvSpPr>
          <p:spPr>
            <a:xfrm>
              <a:off x="2807822" y="2740661"/>
              <a:ext cx="4005600" cy="1169700"/>
            </a:xfrm>
            <a:prstGeom prst="rect">
              <a:avLst/>
            </a:prstGeom>
            <a:noFill/>
            <a:ln>
              <a:noFill/>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rgbClr val="0078D4"/>
                </a:buClr>
                <a:buSzPts val="2200"/>
                <a:buFont typeface="Quattrocento Sans"/>
                <a:buNone/>
              </a:pPr>
              <a:r>
                <a:rPr lang="en-US" sz="2200" b="1" i="0" u="none" strike="noStrike" cap="none">
                  <a:solidFill>
                    <a:srgbClr val="0078D4"/>
                  </a:solidFill>
                  <a:latin typeface="Quattrocento Sans"/>
                  <a:ea typeface="Quattrocento Sans"/>
                  <a:cs typeface="Quattrocento Sans"/>
                  <a:sym typeface="Quattrocento Sans"/>
                </a:rPr>
                <a:t>Mixed and diverse compute </a:t>
              </a:r>
              <a:endParaRPr sz="1400"/>
            </a:p>
            <a:p>
              <a:pPr marL="0" marR="0" lvl="0" indent="0" algn="l" rtl="0">
                <a:lnSpc>
                  <a:spcPct val="100000"/>
                </a:lnSpc>
                <a:spcBef>
                  <a:spcPts val="0"/>
                </a:spcBef>
                <a:spcAft>
                  <a:spcPts val="0"/>
                </a:spcAft>
                <a:buClr>
                  <a:srgbClr val="1D1D20"/>
                </a:buClr>
                <a:buSzPts val="1600"/>
                <a:buFont typeface="Quattrocento Sans"/>
                <a:buNone/>
              </a:pPr>
              <a:r>
                <a:rPr lang="en-US" sz="1600" b="0" i="0" u="none" strike="noStrike" cap="none">
                  <a:solidFill>
                    <a:srgbClr val="1D1D20"/>
                  </a:solidFill>
                  <a:latin typeface="Quattrocento Sans"/>
                  <a:ea typeface="Quattrocento Sans"/>
                  <a:cs typeface="Quattrocento Sans"/>
                  <a:sym typeface="Quattrocento Sans"/>
                </a:rPr>
                <a:t>Use multiple pipelines that are reliably coordinated across heterogeneous and scalable computes and storages</a:t>
              </a:r>
              <a:endParaRPr sz="1400"/>
            </a:p>
          </p:txBody>
        </p:sp>
      </p:grpSp>
      <p:grpSp>
        <p:nvGrpSpPr>
          <p:cNvPr id="15" name="Google Shape;5823;p194">
            <a:extLst>
              <a:ext uri="{FF2B5EF4-FFF2-40B4-BE49-F238E27FC236}">
                <a16:creationId xmlns:a16="http://schemas.microsoft.com/office/drawing/2014/main" id="{D9C60DF9-7B86-4856-8101-60159EFC7D4B}"/>
              </a:ext>
            </a:extLst>
          </p:cNvPr>
          <p:cNvGrpSpPr/>
          <p:nvPr/>
        </p:nvGrpSpPr>
        <p:grpSpPr>
          <a:xfrm>
            <a:off x="878093" y="4071639"/>
            <a:ext cx="4772048" cy="1146891"/>
            <a:chOff x="1945477" y="5209499"/>
            <a:chExt cx="4867946" cy="1169700"/>
          </a:xfrm>
        </p:grpSpPr>
        <p:sp>
          <p:nvSpPr>
            <p:cNvPr id="16" name="Google Shape;5824;p194">
              <a:extLst>
                <a:ext uri="{FF2B5EF4-FFF2-40B4-BE49-F238E27FC236}">
                  <a16:creationId xmlns:a16="http://schemas.microsoft.com/office/drawing/2014/main" id="{A6002C66-D7C5-442F-AE18-6D1585824490}"/>
                </a:ext>
              </a:extLst>
            </p:cNvPr>
            <p:cNvSpPr/>
            <p:nvPr/>
          </p:nvSpPr>
          <p:spPr>
            <a:xfrm>
              <a:off x="2807823" y="5209499"/>
              <a:ext cx="4005600" cy="1169700"/>
            </a:xfrm>
            <a:prstGeom prst="rect">
              <a:avLst/>
            </a:prstGeom>
            <a:noFill/>
            <a:ln>
              <a:noFill/>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rgbClr val="0078D4"/>
                </a:buClr>
                <a:buSzPts val="2200"/>
                <a:buFont typeface="Quattrocento Sans"/>
                <a:buNone/>
              </a:pPr>
              <a:r>
                <a:rPr lang="en-US" sz="2200" b="1" i="0" u="none" strike="noStrike" cap="none">
                  <a:solidFill>
                    <a:srgbClr val="0078D4"/>
                  </a:solidFill>
                  <a:latin typeface="Quattrocento Sans"/>
                  <a:ea typeface="Quattrocento Sans"/>
                  <a:cs typeface="Quattrocento Sans"/>
                  <a:sym typeface="Quattrocento Sans"/>
                </a:rPr>
                <a:t>Reusability </a:t>
              </a:r>
              <a:endParaRPr sz="1400"/>
            </a:p>
            <a:p>
              <a:pPr marL="0" marR="0" lvl="0" indent="0" algn="l" rtl="0">
                <a:lnSpc>
                  <a:spcPct val="100000"/>
                </a:lnSpc>
                <a:spcBef>
                  <a:spcPts val="0"/>
                </a:spcBef>
                <a:spcAft>
                  <a:spcPts val="0"/>
                </a:spcAft>
                <a:buClr>
                  <a:srgbClr val="1D1D20"/>
                </a:buClr>
                <a:buSzPts val="1600"/>
                <a:buFont typeface="Quattrocento Sans"/>
                <a:buNone/>
              </a:pPr>
              <a:r>
                <a:rPr lang="en-US" sz="1600" b="0" i="0" u="none" strike="noStrike" cap="none">
                  <a:solidFill>
                    <a:srgbClr val="1D1D20"/>
                  </a:solidFill>
                  <a:latin typeface="Quattrocento Sans"/>
                  <a:ea typeface="Quattrocento Sans"/>
                  <a:cs typeface="Quattrocento Sans"/>
                  <a:sym typeface="Quattrocento Sans"/>
                </a:rPr>
                <a:t>Create templates of pipelines for specific scenarios such as retraining and batch scoring</a:t>
              </a:r>
              <a:endParaRPr sz="1400"/>
            </a:p>
          </p:txBody>
        </p:sp>
        <p:grpSp>
          <p:nvGrpSpPr>
            <p:cNvPr id="17" name="Google Shape;5825;p194">
              <a:extLst>
                <a:ext uri="{FF2B5EF4-FFF2-40B4-BE49-F238E27FC236}">
                  <a16:creationId xmlns:a16="http://schemas.microsoft.com/office/drawing/2014/main" id="{908CA001-D713-4A5E-94C9-BA7DA188B692}"/>
                </a:ext>
              </a:extLst>
            </p:cNvPr>
            <p:cNvGrpSpPr/>
            <p:nvPr/>
          </p:nvGrpSpPr>
          <p:grpSpPr>
            <a:xfrm rot="-5400000">
              <a:off x="1821514" y="5545573"/>
              <a:ext cx="833370" cy="585444"/>
              <a:chOff x="-417846" y="3808364"/>
              <a:chExt cx="527650" cy="293117"/>
            </a:xfrm>
          </p:grpSpPr>
          <p:grpSp>
            <p:nvGrpSpPr>
              <p:cNvPr id="18" name="Google Shape;5826;p194">
                <a:extLst>
                  <a:ext uri="{FF2B5EF4-FFF2-40B4-BE49-F238E27FC236}">
                    <a16:creationId xmlns:a16="http://schemas.microsoft.com/office/drawing/2014/main" id="{CC045D0C-A02F-4859-8A23-2E2751BB26FD}"/>
                  </a:ext>
                </a:extLst>
              </p:cNvPr>
              <p:cNvGrpSpPr/>
              <p:nvPr/>
            </p:nvGrpSpPr>
            <p:grpSpPr>
              <a:xfrm>
                <a:off x="-417846" y="3808364"/>
                <a:ext cx="527650" cy="293117"/>
                <a:chOff x="3864050" y="5013705"/>
                <a:chExt cx="909427" cy="505201"/>
              </a:xfrm>
            </p:grpSpPr>
            <p:sp>
              <p:nvSpPr>
                <p:cNvPr id="22" name="Google Shape;5827;p194">
                  <a:extLst>
                    <a:ext uri="{FF2B5EF4-FFF2-40B4-BE49-F238E27FC236}">
                      <a16:creationId xmlns:a16="http://schemas.microsoft.com/office/drawing/2014/main" id="{FAAEC09C-7263-4F3A-8137-78BD5B1646E0}"/>
                    </a:ext>
                  </a:extLst>
                </p:cNvPr>
                <p:cNvSpPr/>
                <p:nvPr/>
              </p:nvSpPr>
              <p:spPr>
                <a:xfrm rot="5400000">
                  <a:off x="3732950" y="5144805"/>
                  <a:ext cx="505200" cy="243000"/>
                </a:xfrm>
                <a:prstGeom prst="can">
                  <a:avLst>
                    <a:gd name="adj" fmla="val 50000"/>
                  </a:avLst>
                </a:prstGeom>
                <a:solidFill>
                  <a:schemeClr val="lt1"/>
                </a:solidFill>
                <a:ln w="12700" cap="flat" cmpd="sng">
                  <a:solidFill>
                    <a:schemeClr val="dk2"/>
                  </a:solidFill>
                  <a:prstDash val="solid"/>
                  <a:round/>
                  <a:headEnd type="none" w="sm" len="sm"/>
                  <a:tailEnd type="none" w="sm" len="sm"/>
                </a:ln>
              </p:spPr>
              <p:txBody>
                <a:bodyPr spcFirstLastPara="1" wrap="square" lIns="0" tIns="143425" rIns="0" bIns="143425" anchor="ctr" anchorCtr="0">
                  <a:noAutofit/>
                </a:bodyPr>
                <a:lstStyle/>
                <a:p>
                  <a:pPr marL="0" marR="0" lvl="0" indent="0" algn="ctr" rtl="0">
                    <a:lnSpc>
                      <a:spcPct val="90000"/>
                    </a:lnSpc>
                    <a:spcBef>
                      <a:spcPts val="0"/>
                    </a:spcBef>
                    <a:spcAft>
                      <a:spcPts val="0"/>
                    </a:spcAft>
                    <a:buClr>
                      <a:schemeClr val="lt1"/>
                    </a:buClr>
                    <a:buSzPts val="1800"/>
                    <a:buFont typeface="Quattrocento Sans"/>
                    <a:buNone/>
                  </a:pPr>
                  <a:endParaRPr sz="1800" b="0" i="0" u="none" strike="noStrike" cap="none">
                    <a:solidFill>
                      <a:srgbClr val="0078D4"/>
                    </a:solidFill>
                    <a:latin typeface="Quattrocento Sans"/>
                    <a:ea typeface="Quattrocento Sans"/>
                    <a:cs typeface="Quattrocento Sans"/>
                    <a:sym typeface="Quattrocento Sans"/>
                  </a:endParaRPr>
                </a:p>
              </p:txBody>
            </p:sp>
            <p:sp>
              <p:nvSpPr>
                <p:cNvPr id="23" name="Google Shape;5828;p194">
                  <a:extLst>
                    <a:ext uri="{FF2B5EF4-FFF2-40B4-BE49-F238E27FC236}">
                      <a16:creationId xmlns:a16="http://schemas.microsoft.com/office/drawing/2014/main" id="{250FCE89-6A88-476B-AC60-CCD44732D245}"/>
                    </a:ext>
                  </a:extLst>
                </p:cNvPr>
                <p:cNvSpPr/>
                <p:nvPr/>
              </p:nvSpPr>
              <p:spPr>
                <a:xfrm rot="5400000">
                  <a:off x="4110109" y="4958654"/>
                  <a:ext cx="430200" cy="615600"/>
                </a:xfrm>
                <a:prstGeom prst="can">
                  <a:avLst>
                    <a:gd name="adj" fmla="val 17907"/>
                  </a:avLst>
                </a:prstGeom>
                <a:solidFill>
                  <a:schemeClr val="lt1"/>
                </a:solidFill>
                <a:ln w="12700" cap="flat" cmpd="sng">
                  <a:solidFill>
                    <a:schemeClr val="dk2"/>
                  </a:solidFill>
                  <a:prstDash val="solid"/>
                  <a:round/>
                  <a:headEnd type="none" w="sm" len="sm"/>
                  <a:tailEnd type="none" w="sm" len="sm"/>
                </a:ln>
              </p:spPr>
              <p:txBody>
                <a:bodyPr spcFirstLastPara="1" wrap="square" lIns="0" tIns="143425" rIns="0" bIns="143425" anchor="ctr" anchorCtr="0">
                  <a:noAutofit/>
                </a:bodyPr>
                <a:lstStyle/>
                <a:p>
                  <a:pPr marL="0" marR="0" lvl="0" indent="0" algn="ctr" rtl="0">
                    <a:lnSpc>
                      <a:spcPct val="90000"/>
                    </a:lnSpc>
                    <a:spcBef>
                      <a:spcPts val="0"/>
                    </a:spcBef>
                    <a:spcAft>
                      <a:spcPts val="0"/>
                    </a:spcAft>
                    <a:buClr>
                      <a:schemeClr val="lt1"/>
                    </a:buClr>
                    <a:buSzPts val="1800"/>
                    <a:buFont typeface="Quattrocento Sans"/>
                    <a:buNone/>
                  </a:pPr>
                  <a:endParaRPr sz="1800" b="0" i="0" u="none" strike="noStrike" cap="none">
                    <a:solidFill>
                      <a:srgbClr val="0078D4"/>
                    </a:solidFill>
                    <a:latin typeface="Quattrocento Sans"/>
                    <a:ea typeface="Quattrocento Sans"/>
                    <a:cs typeface="Quattrocento Sans"/>
                    <a:sym typeface="Quattrocento Sans"/>
                  </a:endParaRPr>
                </a:p>
              </p:txBody>
            </p:sp>
            <p:sp>
              <p:nvSpPr>
                <p:cNvPr id="24" name="Google Shape;5829;p194">
                  <a:extLst>
                    <a:ext uri="{FF2B5EF4-FFF2-40B4-BE49-F238E27FC236}">
                      <a16:creationId xmlns:a16="http://schemas.microsoft.com/office/drawing/2014/main" id="{B78860B2-03F5-464B-9BB0-1298131C65A7}"/>
                    </a:ext>
                  </a:extLst>
                </p:cNvPr>
                <p:cNvSpPr/>
                <p:nvPr/>
              </p:nvSpPr>
              <p:spPr>
                <a:xfrm rot="5400000">
                  <a:off x="4399377" y="5144805"/>
                  <a:ext cx="505200" cy="243000"/>
                </a:xfrm>
                <a:prstGeom prst="can">
                  <a:avLst>
                    <a:gd name="adj" fmla="val 50000"/>
                  </a:avLst>
                </a:prstGeom>
                <a:solidFill>
                  <a:schemeClr val="lt1"/>
                </a:solidFill>
                <a:ln w="12700" cap="flat" cmpd="sng">
                  <a:solidFill>
                    <a:schemeClr val="dk2"/>
                  </a:solidFill>
                  <a:prstDash val="solid"/>
                  <a:round/>
                  <a:headEnd type="none" w="sm" len="sm"/>
                  <a:tailEnd type="none" w="sm" len="sm"/>
                </a:ln>
              </p:spPr>
              <p:txBody>
                <a:bodyPr spcFirstLastPara="1" wrap="square" lIns="0" tIns="143425" rIns="0" bIns="143425" anchor="ctr" anchorCtr="0">
                  <a:noAutofit/>
                </a:bodyPr>
                <a:lstStyle/>
                <a:p>
                  <a:pPr marL="0" marR="0" lvl="0" indent="0" algn="ctr" rtl="0">
                    <a:lnSpc>
                      <a:spcPct val="90000"/>
                    </a:lnSpc>
                    <a:spcBef>
                      <a:spcPts val="0"/>
                    </a:spcBef>
                    <a:spcAft>
                      <a:spcPts val="0"/>
                    </a:spcAft>
                    <a:buClr>
                      <a:schemeClr val="lt1"/>
                    </a:buClr>
                    <a:buSzPts val="1800"/>
                    <a:buFont typeface="Quattrocento Sans"/>
                    <a:buNone/>
                  </a:pPr>
                  <a:endParaRPr sz="1800" b="0" i="0" u="none" strike="noStrike" cap="none">
                    <a:solidFill>
                      <a:srgbClr val="0078D4"/>
                    </a:solidFill>
                    <a:latin typeface="Quattrocento Sans"/>
                    <a:ea typeface="Quattrocento Sans"/>
                    <a:cs typeface="Quattrocento Sans"/>
                    <a:sym typeface="Quattrocento Sans"/>
                  </a:endParaRPr>
                </a:p>
              </p:txBody>
            </p:sp>
          </p:grpSp>
          <p:grpSp>
            <p:nvGrpSpPr>
              <p:cNvPr id="19" name="Google Shape;5830;p194">
                <a:extLst>
                  <a:ext uri="{FF2B5EF4-FFF2-40B4-BE49-F238E27FC236}">
                    <a16:creationId xmlns:a16="http://schemas.microsoft.com/office/drawing/2014/main" id="{53D24DEE-7B50-46E7-934F-1CD3BF214911}"/>
                  </a:ext>
                </a:extLst>
              </p:cNvPr>
              <p:cNvGrpSpPr/>
              <p:nvPr/>
            </p:nvGrpSpPr>
            <p:grpSpPr>
              <a:xfrm rot="4437603">
                <a:off x="-269580" y="3872463"/>
                <a:ext cx="163542" cy="164514"/>
                <a:chOff x="6314557" y="2623479"/>
                <a:chExt cx="561341" cy="564678"/>
              </a:xfrm>
            </p:grpSpPr>
            <p:sp>
              <p:nvSpPr>
                <p:cNvPr id="20" name="Google Shape;5831;p194">
                  <a:extLst>
                    <a:ext uri="{FF2B5EF4-FFF2-40B4-BE49-F238E27FC236}">
                      <a16:creationId xmlns:a16="http://schemas.microsoft.com/office/drawing/2014/main" id="{BEC4D7DE-1DB1-4221-BA2C-B9D745FEACCE}"/>
                    </a:ext>
                  </a:extLst>
                </p:cNvPr>
                <p:cNvSpPr/>
                <p:nvPr/>
              </p:nvSpPr>
              <p:spPr>
                <a:xfrm>
                  <a:off x="6333030" y="3026678"/>
                  <a:ext cx="87988" cy="85760"/>
                </a:xfrm>
                <a:custGeom>
                  <a:avLst/>
                  <a:gdLst/>
                  <a:ahLst/>
                  <a:cxnLst/>
                  <a:rect l="l" t="t" r="r" b="b"/>
                  <a:pathLst>
                    <a:path w="79" h="77" extrusionOk="0">
                      <a:moveTo>
                        <a:pt x="0" y="77"/>
                      </a:moveTo>
                      <a:lnTo>
                        <a:pt x="8" y="0"/>
                      </a:lnTo>
                      <a:lnTo>
                        <a:pt x="79" y="24"/>
                      </a:lnTo>
                    </a:path>
                  </a:pathLst>
                </a:custGeom>
                <a:noFill/>
                <a:ln w="12700" cap="rnd" cmpd="sng">
                  <a:solidFill>
                    <a:schemeClr val="dk2"/>
                  </a:solidFill>
                  <a:prstDash val="solid"/>
                  <a:round/>
                  <a:headEnd type="none" w="med" len="med"/>
                  <a:tailEnd type="none" w="med" len="med"/>
                </a:ln>
              </p:spPr>
              <p:txBody>
                <a:bodyPr spcFirstLastPara="1" wrap="square" lIns="87875" tIns="43925" rIns="87875" bIns="43925"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2F2F2F"/>
                    </a:solidFill>
                    <a:latin typeface="Quattrocento Sans"/>
                    <a:ea typeface="Quattrocento Sans"/>
                    <a:cs typeface="Quattrocento Sans"/>
                    <a:sym typeface="Quattrocento Sans"/>
                  </a:endParaRPr>
                </a:p>
              </p:txBody>
            </p:sp>
            <p:sp>
              <p:nvSpPr>
                <p:cNvPr id="21" name="Google Shape;5832;p194">
                  <a:extLst>
                    <a:ext uri="{FF2B5EF4-FFF2-40B4-BE49-F238E27FC236}">
                      <a16:creationId xmlns:a16="http://schemas.microsoft.com/office/drawing/2014/main" id="{865EF2A7-384F-41AC-8BDB-3753AD7DE654}"/>
                    </a:ext>
                  </a:extLst>
                </p:cNvPr>
                <p:cNvSpPr/>
                <p:nvPr/>
              </p:nvSpPr>
              <p:spPr>
                <a:xfrm>
                  <a:off x="6314557" y="2623479"/>
                  <a:ext cx="561341" cy="564678"/>
                </a:xfrm>
                <a:custGeom>
                  <a:avLst/>
                  <a:gdLst/>
                  <a:ahLst/>
                  <a:cxnLst/>
                  <a:rect l="l" t="t" r="r" b="b"/>
                  <a:pathLst>
                    <a:path w="235" h="236" extrusionOk="0">
                      <a:moveTo>
                        <a:pt x="0" y="118"/>
                      </a:moveTo>
                      <a:cubicBezTo>
                        <a:pt x="0" y="53"/>
                        <a:pt x="52" y="0"/>
                        <a:pt x="118" y="0"/>
                      </a:cubicBezTo>
                      <a:cubicBezTo>
                        <a:pt x="183" y="0"/>
                        <a:pt x="235" y="53"/>
                        <a:pt x="235" y="118"/>
                      </a:cubicBezTo>
                      <a:cubicBezTo>
                        <a:pt x="235" y="183"/>
                        <a:pt x="183" y="236"/>
                        <a:pt x="118" y="236"/>
                      </a:cubicBezTo>
                      <a:cubicBezTo>
                        <a:pt x="71" y="236"/>
                        <a:pt x="31" y="209"/>
                        <a:pt x="12" y="171"/>
                      </a:cubicBezTo>
                    </a:path>
                  </a:pathLst>
                </a:custGeom>
                <a:noFill/>
                <a:ln w="12700" cap="rnd" cmpd="sng">
                  <a:solidFill>
                    <a:schemeClr val="dk2"/>
                  </a:solidFill>
                  <a:prstDash val="solid"/>
                  <a:round/>
                  <a:headEnd type="none" w="sm" len="sm"/>
                  <a:tailEnd type="none" w="sm" len="sm"/>
                </a:ln>
              </p:spPr>
              <p:txBody>
                <a:bodyPr spcFirstLastPara="1" wrap="square" lIns="87875" tIns="43925" rIns="87875" bIns="43925"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2F2F2F"/>
                    </a:solidFill>
                    <a:latin typeface="Quattrocento Sans"/>
                    <a:ea typeface="Quattrocento Sans"/>
                    <a:cs typeface="Quattrocento Sans"/>
                    <a:sym typeface="Quattrocento Sans"/>
                  </a:endParaRPr>
                </a:p>
              </p:txBody>
            </p:sp>
          </p:grpSp>
        </p:grpSp>
      </p:grpSp>
      <p:grpSp>
        <p:nvGrpSpPr>
          <p:cNvPr id="25" name="Google Shape;5833;p194">
            <a:extLst>
              <a:ext uri="{FF2B5EF4-FFF2-40B4-BE49-F238E27FC236}">
                <a16:creationId xmlns:a16="http://schemas.microsoft.com/office/drawing/2014/main" id="{DB5C336B-9249-4AC1-894E-7F9B8FFD64A2}"/>
              </a:ext>
            </a:extLst>
          </p:cNvPr>
          <p:cNvGrpSpPr/>
          <p:nvPr/>
        </p:nvGrpSpPr>
        <p:grpSpPr>
          <a:xfrm>
            <a:off x="6329904" y="2088504"/>
            <a:ext cx="4793425" cy="905394"/>
            <a:chOff x="1923670" y="3975080"/>
            <a:chExt cx="4889753" cy="923400"/>
          </a:xfrm>
        </p:grpSpPr>
        <p:sp>
          <p:nvSpPr>
            <p:cNvPr id="26" name="Google Shape;5834;p194" title="Icon of two documents stacked together">
              <a:extLst>
                <a:ext uri="{FF2B5EF4-FFF2-40B4-BE49-F238E27FC236}">
                  <a16:creationId xmlns:a16="http://schemas.microsoft.com/office/drawing/2014/main" id="{FBABD8FD-C2EE-43A1-BDD2-4F640F42DC35}"/>
                </a:ext>
              </a:extLst>
            </p:cNvPr>
            <p:cNvSpPr/>
            <p:nvPr/>
          </p:nvSpPr>
          <p:spPr>
            <a:xfrm>
              <a:off x="1923670" y="4120495"/>
              <a:ext cx="670610" cy="773680"/>
            </a:xfrm>
            <a:custGeom>
              <a:avLst/>
              <a:gdLst/>
              <a:ahLst/>
              <a:cxnLst/>
              <a:rect l="l" t="t" r="r" b="b"/>
              <a:pathLst>
                <a:path w="3585" h="4136" extrusionOk="0">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flat" cmpd="sng">
              <a:solidFill>
                <a:srgbClr val="0078D4"/>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000000"/>
                </a:solidFill>
                <a:latin typeface="Quattrocento Sans"/>
                <a:ea typeface="Quattrocento Sans"/>
                <a:cs typeface="Quattrocento Sans"/>
                <a:sym typeface="Quattrocento Sans"/>
              </a:endParaRPr>
            </a:p>
          </p:txBody>
        </p:sp>
        <p:sp>
          <p:nvSpPr>
            <p:cNvPr id="27" name="Google Shape;5835;p194">
              <a:extLst>
                <a:ext uri="{FF2B5EF4-FFF2-40B4-BE49-F238E27FC236}">
                  <a16:creationId xmlns:a16="http://schemas.microsoft.com/office/drawing/2014/main" id="{DB9C1E64-2771-4263-B0E1-5128F02BD23E}"/>
                </a:ext>
              </a:extLst>
            </p:cNvPr>
            <p:cNvSpPr/>
            <p:nvPr/>
          </p:nvSpPr>
          <p:spPr>
            <a:xfrm>
              <a:off x="2807823" y="3975080"/>
              <a:ext cx="4005600" cy="923400"/>
            </a:xfrm>
            <a:prstGeom prst="rect">
              <a:avLst/>
            </a:prstGeom>
            <a:noFill/>
            <a:ln>
              <a:noFill/>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rgbClr val="0078D4"/>
                </a:buClr>
                <a:buSzPts val="2200"/>
                <a:buFont typeface="Quattrocento Sans"/>
                <a:buNone/>
              </a:pPr>
              <a:r>
                <a:rPr lang="en-US" sz="2200" b="1" i="0" u="none" strike="noStrike" cap="none">
                  <a:solidFill>
                    <a:srgbClr val="0078D4"/>
                  </a:solidFill>
                  <a:latin typeface="Quattrocento Sans"/>
                  <a:ea typeface="Quattrocento Sans"/>
                  <a:cs typeface="Quattrocento Sans"/>
                  <a:sym typeface="Quattrocento Sans"/>
                </a:rPr>
                <a:t>Tracking and versioning</a:t>
              </a:r>
              <a:endParaRPr sz="1400"/>
            </a:p>
            <a:p>
              <a:pPr marL="0" marR="0" lvl="0" indent="0" algn="l" rtl="0">
                <a:lnSpc>
                  <a:spcPct val="100000"/>
                </a:lnSpc>
                <a:spcBef>
                  <a:spcPts val="0"/>
                </a:spcBef>
                <a:spcAft>
                  <a:spcPts val="0"/>
                </a:spcAft>
                <a:buClr>
                  <a:srgbClr val="1D1D20"/>
                </a:buClr>
                <a:buSzPts val="1600"/>
                <a:buFont typeface="Quattrocento Sans"/>
                <a:buNone/>
              </a:pPr>
              <a:r>
                <a:rPr lang="en-US" sz="1600" b="0" i="0" u="none" strike="noStrike" cap="none">
                  <a:solidFill>
                    <a:srgbClr val="1D1D20"/>
                  </a:solidFill>
                  <a:latin typeface="Quattrocento Sans"/>
                  <a:ea typeface="Quattrocento Sans"/>
                  <a:cs typeface="Quattrocento Sans"/>
                  <a:sym typeface="Quattrocento Sans"/>
                </a:rPr>
                <a:t>Name and version your data sources, inputs and outputs with the pipelines SDK</a:t>
              </a:r>
              <a:endParaRPr sz="1400"/>
            </a:p>
          </p:txBody>
        </p:sp>
      </p:grpSp>
    </p:spTree>
    <p:extLst>
      <p:ext uri="{BB962C8B-B14F-4D97-AF65-F5344CB8AC3E}">
        <p14:creationId xmlns:p14="http://schemas.microsoft.com/office/powerpoint/2010/main" val="4088845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US" dirty="0">
                <a:sym typeface="Calibri"/>
              </a:rPr>
              <a:t>Popular Frameworks</a:t>
            </a:r>
            <a:endParaRPr lang="en-GB" dirty="0"/>
          </a:p>
        </p:txBody>
      </p:sp>
      <p:sp>
        <p:nvSpPr>
          <p:cNvPr id="23" name="Google Shape;5850;p196">
            <a:extLst>
              <a:ext uri="{FF2B5EF4-FFF2-40B4-BE49-F238E27FC236}">
                <a16:creationId xmlns:a16="http://schemas.microsoft.com/office/drawing/2014/main" id="{33CC7F96-6EB6-45BE-8529-2CB6223885E9}"/>
              </a:ext>
            </a:extLst>
          </p:cNvPr>
          <p:cNvSpPr/>
          <p:nvPr/>
        </p:nvSpPr>
        <p:spPr>
          <a:xfrm>
            <a:off x="449186" y="2092376"/>
            <a:ext cx="5535310" cy="4179053"/>
          </a:xfrm>
          <a:prstGeom prst="rect">
            <a:avLst/>
          </a:prstGeom>
          <a:solidFill>
            <a:srgbClr val="F2F2F2"/>
          </a:solidFill>
          <a:ln>
            <a:noFill/>
          </a:ln>
        </p:spPr>
        <p:txBody>
          <a:bodyPr spcFirstLastPara="1" wrap="square" lIns="182850" tIns="146275" rIns="182850" bIns="146275"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24" name="Google Shape;5851;p196">
            <a:extLst>
              <a:ext uri="{FF2B5EF4-FFF2-40B4-BE49-F238E27FC236}">
                <a16:creationId xmlns:a16="http://schemas.microsoft.com/office/drawing/2014/main" id="{B64764B5-EE30-4FB7-B34D-67CE4911180C}"/>
              </a:ext>
            </a:extLst>
          </p:cNvPr>
          <p:cNvSpPr/>
          <p:nvPr/>
        </p:nvSpPr>
        <p:spPr>
          <a:xfrm>
            <a:off x="6189545" y="2092376"/>
            <a:ext cx="5535310" cy="4179053"/>
          </a:xfrm>
          <a:prstGeom prst="rect">
            <a:avLst/>
          </a:prstGeom>
          <a:solidFill>
            <a:srgbClr val="0078D4"/>
          </a:solidFill>
          <a:ln>
            <a:noFill/>
          </a:ln>
        </p:spPr>
        <p:txBody>
          <a:bodyPr spcFirstLastPara="1" wrap="square" lIns="182850" tIns="146275" rIns="182850" bIns="146275"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25" name="Google Shape;5852;p196">
            <a:extLst>
              <a:ext uri="{FF2B5EF4-FFF2-40B4-BE49-F238E27FC236}">
                <a16:creationId xmlns:a16="http://schemas.microsoft.com/office/drawing/2014/main" id="{FF305D89-72CE-41F1-B900-3C559F22C8B3}"/>
              </a:ext>
            </a:extLst>
          </p:cNvPr>
          <p:cNvSpPr/>
          <p:nvPr/>
        </p:nvSpPr>
        <p:spPr>
          <a:xfrm>
            <a:off x="477918" y="2222019"/>
            <a:ext cx="5473576" cy="40620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dirty="0">
                <a:solidFill>
                  <a:srgbClr val="0078D7"/>
                </a:solidFill>
                <a:latin typeface="Calibri"/>
                <a:ea typeface="Calibri"/>
                <a:cs typeface="Calibri"/>
                <a:sym typeface="Calibri"/>
              </a:rPr>
              <a:t>Use your favorite machine learning frameworks</a:t>
            </a:r>
            <a:endParaRPr sz="2000" dirty="0">
              <a:solidFill>
                <a:srgbClr val="0078D7"/>
              </a:solidFill>
              <a:latin typeface="Calibri"/>
              <a:ea typeface="Calibri"/>
              <a:cs typeface="Calibri"/>
              <a:sym typeface="Calibri"/>
            </a:endParaRPr>
          </a:p>
        </p:txBody>
      </p:sp>
      <p:pic>
        <p:nvPicPr>
          <p:cNvPr id="26" name="Google Shape;5853;p196">
            <a:extLst>
              <a:ext uri="{FF2B5EF4-FFF2-40B4-BE49-F238E27FC236}">
                <a16:creationId xmlns:a16="http://schemas.microsoft.com/office/drawing/2014/main" id="{68F31004-51A7-4C9D-B9E2-29C96C5766C0}"/>
              </a:ext>
            </a:extLst>
          </p:cNvPr>
          <p:cNvPicPr preferRelativeResize="0"/>
          <p:nvPr/>
        </p:nvPicPr>
        <p:blipFill rotWithShape="1">
          <a:blip r:embed="rId2">
            <a:alphaModFix/>
          </a:blip>
          <a:srcRect/>
          <a:stretch/>
        </p:blipFill>
        <p:spPr>
          <a:xfrm>
            <a:off x="8652580" y="3313672"/>
            <a:ext cx="433643" cy="423236"/>
          </a:xfrm>
          <a:prstGeom prst="rect">
            <a:avLst/>
          </a:prstGeom>
          <a:noFill/>
          <a:ln>
            <a:noFill/>
          </a:ln>
        </p:spPr>
      </p:pic>
      <p:sp>
        <p:nvSpPr>
          <p:cNvPr id="27" name="Google Shape;5854;p196">
            <a:extLst>
              <a:ext uri="{FF2B5EF4-FFF2-40B4-BE49-F238E27FC236}">
                <a16:creationId xmlns:a16="http://schemas.microsoft.com/office/drawing/2014/main" id="{81A9346E-1A8E-42B5-9FD9-281D863F6110}"/>
              </a:ext>
            </a:extLst>
          </p:cNvPr>
          <p:cNvSpPr/>
          <p:nvPr/>
        </p:nvSpPr>
        <p:spPr>
          <a:xfrm>
            <a:off x="6189545" y="2222019"/>
            <a:ext cx="5535310" cy="40620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rgbClr val="FFFFFF"/>
                </a:solidFill>
                <a:latin typeface="Calibri"/>
                <a:ea typeface="Calibri"/>
                <a:cs typeface="Calibri"/>
                <a:sym typeface="Calibri"/>
              </a:rPr>
              <a:t>without getting locked into one framework</a:t>
            </a:r>
            <a:endParaRPr sz="2000">
              <a:latin typeface="Calibri"/>
              <a:ea typeface="Calibri"/>
              <a:cs typeface="Calibri"/>
              <a:sym typeface="Calibri"/>
            </a:endParaRPr>
          </a:p>
        </p:txBody>
      </p:sp>
      <p:sp>
        <p:nvSpPr>
          <p:cNvPr id="28" name="Google Shape;5855;p196">
            <a:extLst>
              <a:ext uri="{FF2B5EF4-FFF2-40B4-BE49-F238E27FC236}">
                <a16:creationId xmlns:a16="http://schemas.microsoft.com/office/drawing/2014/main" id="{AC318CF6-02E1-409F-8A51-AEBAF5DA8754}"/>
              </a:ext>
            </a:extLst>
          </p:cNvPr>
          <p:cNvSpPr/>
          <p:nvPr/>
        </p:nvSpPr>
        <p:spPr>
          <a:xfrm>
            <a:off x="8576855" y="3785894"/>
            <a:ext cx="789048" cy="2304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600" dirty="0">
                <a:solidFill>
                  <a:srgbClr val="FFFFFF"/>
                </a:solidFill>
                <a:latin typeface="Quattrocento Sans"/>
                <a:ea typeface="Quattrocento Sans"/>
                <a:cs typeface="Quattrocento Sans"/>
                <a:sym typeface="Quattrocento Sans"/>
              </a:rPr>
              <a:t>ONNX</a:t>
            </a:r>
            <a:endParaRPr sz="1200" dirty="0">
              <a:solidFill>
                <a:srgbClr val="FFFFFF"/>
              </a:solidFill>
              <a:latin typeface="Quattrocento Sans"/>
              <a:ea typeface="Quattrocento Sans"/>
              <a:cs typeface="Quattrocento Sans"/>
              <a:sym typeface="Quattrocento Sans"/>
            </a:endParaRPr>
          </a:p>
        </p:txBody>
      </p:sp>
      <p:sp>
        <p:nvSpPr>
          <p:cNvPr id="29" name="Google Shape;5856;p196">
            <a:extLst>
              <a:ext uri="{FF2B5EF4-FFF2-40B4-BE49-F238E27FC236}">
                <a16:creationId xmlns:a16="http://schemas.microsoft.com/office/drawing/2014/main" id="{5DAD517E-2C40-4BEA-BA34-A7A2146D8501}"/>
              </a:ext>
            </a:extLst>
          </p:cNvPr>
          <p:cNvSpPr/>
          <p:nvPr/>
        </p:nvSpPr>
        <p:spPr>
          <a:xfrm>
            <a:off x="6574685" y="4360322"/>
            <a:ext cx="4736296" cy="8283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FFFFFF"/>
                </a:solidFill>
                <a:latin typeface="Calibri"/>
                <a:ea typeface="Calibri"/>
                <a:cs typeface="Calibri"/>
                <a:sym typeface="Calibri"/>
              </a:rPr>
              <a:t>Community project created by Facebook and Microsoft</a:t>
            </a:r>
            <a:endParaRPr>
              <a:latin typeface="Calibri"/>
              <a:ea typeface="Calibri"/>
              <a:cs typeface="Calibri"/>
              <a:sym typeface="Calibri"/>
            </a:endParaRPr>
          </a:p>
          <a:p>
            <a:pPr marL="0" marR="0" lvl="0" indent="0" algn="l" rtl="0">
              <a:spcBef>
                <a:spcPts val="600"/>
              </a:spcBef>
              <a:spcAft>
                <a:spcPts val="0"/>
              </a:spcAft>
              <a:buNone/>
            </a:pPr>
            <a:r>
              <a:rPr lang="en-US" sz="1400">
                <a:solidFill>
                  <a:srgbClr val="FFFFFF"/>
                </a:solidFill>
                <a:latin typeface="Calibri"/>
                <a:ea typeface="Calibri"/>
                <a:cs typeface="Calibri"/>
                <a:sym typeface="Calibri"/>
              </a:rPr>
              <a:t>Use the best tool for the job. Train in one framework and transfer to another for inference</a:t>
            </a:r>
            <a:endParaRPr>
              <a:latin typeface="Calibri"/>
              <a:ea typeface="Calibri"/>
              <a:cs typeface="Calibri"/>
              <a:sym typeface="Calibri"/>
            </a:endParaRPr>
          </a:p>
        </p:txBody>
      </p:sp>
      <p:pic>
        <p:nvPicPr>
          <p:cNvPr id="30" name="Google Shape;5857;p196">
            <a:extLst>
              <a:ext uri="{FF2B5EF4-FFF2-40B4-BE49-F238E27FC236}">
                <a16:creationId xmlns:a16="http://schemas.microsoft.com/office/drawing/2014/main" id="{0208DB78-14B9-4536-BB03-FF915C0921F3}"/>
              </a:ext>
            </a:extLst>
          </p:cNvPr>
          <p:cNvPicPr preferRelativeResize="0"/>
          <p:nvPr/>
        </p:nvPicPr>
        <p:blipFill rotWithShape="1">
          <a:blip r:embed="rId3">
            <a:alphaModFix/>
          </a:blip>
          <a:srcRect/>
          <a:stretch/>
        </p:blipFill>
        <p:spPr>
          <a:xfrm>
            <a:off x="1462206" y="3462625"/>
            <a:ext cx="291993" cy="312432"/>
          </a:xfrm>
          <a:prstGeom prst="rect">
            <a:avLst/>
          </a:prstGeom>
          <a:noFill/>
          <a:ln>
            <a:noFill/>
          </a:ln>
        </p:spPr>
      </p:pic>
      <p:pic>
        <p:nvPicPr>
          <p:cNvPr id="31" name="Google Shape;5858;p196">
            <a:extLst>
              <a:ext uri="{FF2B5EF4-FFF2-40B4-BE49-F238E27FC236}">
                <a16:creationId xmlns:a16="http://schemas.microsoft.com/office/drawing/2014/main" id="{18F15C6D-060C-435C-BA6B-339F81128839}"/>
              </a:ext>
            </a:extLst>
          </p:cNvPr>
          <p:cNvPicPr preferRelativeResize="0"/>
          <p:nvPr/>
        </p:nvPicPr>
        <p:blipFill rotWithShape="1">
          <a:blip r:embed="rId4">
            <a:alphaModFix/>
          </a:blip>
          <a:srcRect/>
          <a:stretch/>
        </p:blipFill>
        <p:spPr>
          <a:xfrm>
            <a:off x="2956123" y="3446065"/>
            <a:ext cx="262434" cy="313227"/>
          </a:xfrm>
          <a:prstGeom prst="rect">
            <a:avLst/>
          </a:prstGeom>
          <a:noFill/>
          <a:ln>
            <a:noFill/>
          </a:ln>
        </p:spPr>
      </p:pic>
      <p:pic>
        <p:nvPicPr>
          <p:cNvPr id="32" name="Google Shape;5859;p196">
            <a:extLst>
              <a:ext uri="{FF2B5EF4-FFF2-40B4-BE49-F238E27FC236}">
                <a16:creationId xmlns:a16="http://schemas.microsoft.com/office/drawing/2014/main" id="{B9C96877-97AF-4EB4-A1F1-CDF554A844E8}"/>
              </a:ext>
            </a:extLst>
          </p:cNvPr>
          <p:cNvPicPr preferRelativeResize="0"/>
          <p:nvPr/>
        </p:nvPicPr>
        <p:blipFill rotWithShape="1">
          <a:blip r:embed="rId5">
            <a:alphaModFix/>
          </a:blip>
          <a:srcRect/>
          <a:stretch/>
        </p:blipFill>
        <p:spPr>
          <a:xfrm>
            <a:off x="1362722" y="4815335"/>
            <a:ext cx="331426" cy="331426"/>
          </a:xfrm>
          <a:prstGeom prst="rect">
            <a:avLst/>
          </a:prstGeom>
          <a:noFill/>
          <a:ln>
            <a:noFill/>
          </a:ln>
        </p:spPr>
      </p:pic>
      <p:pic>
        <p:nvPicPr>
          <p:cNvPr id="33" name="Google Shape;5860;p196">
            <a:extLst>
              <a:ext uri="{FF2B5EF4-FFF2-40B4-BE49-F238E27FC236}">
                <a16:creationId xmlns:a16="http://schemas.microsoft.com/office/drawing/2014/main" id="{1BB707C8-7F9F-499C-AD3A-EC98BCE85464}"/>
              </a:ext>
            </a:extLst>
          </p:cNvPr>
          <p:cNvPicPr preferRelativeResize="0"/>
          <p:nvPr/>
        </p:nvPicPr>
        <p:blipFill rotWithShape="1">
          <a:blip r:embed="rId6">
            <a:alphaModFix/>
          </a:blip>
          <a:srcRect/>
          <a:stretch/>
        </p:blipFill>
        <p:spPr>
          <a:xfrm>
            <a:off x="2920285" y="4806774"/>
            <a:ext cx="323414" cy="225934"/>
          </a:xfrm>
          <a:prstGeom prst="rect">
            <a:avLst/>
          </a:prstGeom>
          <a:noFill/>
          <a:ln>
            <a:noFill/>
          </a:ln>
        </p:spPr>
      </p:pic>
      <p:pic>
        <p:nvPicPr>
          <p:cNvPr id="34" name="Google Shape;5861;p196">
            <a:extLst>
              <a:ext uri="{FF2B5EF4-FFF2-40B4-BE49-F238E27FC236}">
                <a16:creationId xmlns:a16="http://schemas.microsoft.com/office/drawing/2014/main" id="{D04CA631-E781-474A-9268-7787B69A581E}"/>
              </a:ext>
            </a:extLst>
          </p:cNvPr>
          <p:cNvPicPr preferRelativeResize="0"/>
          <p:nvPr/>
        </p:nvPicPr>
        <p:blipFill rotWithShape="1">
          <a:blip r:embed="rId7">
            <a:alphaModFix/>
          </a:blip>
          <a:srcRect/>
          <a:stretch/>
        </p:blipFill>
        <p:spPr>
          <a:xfrm>
            <a:off x="4405699" y="3424076"/>
            <a:ext cx="573273" cy="312434"/>
          </a:xfrm>
          <a:prstGeom prst="rect">
            <a:avLst/>
          </a:prstGeom>
          <a:noFill/>
          <a:ln>
            <a:noFill/>
          </a:ln>
        </p:spPr>
      </p:pic>
      <p:sp>
        <p:nvSpPr>
          <p:cNvPr id="35" name="Google Shape;5862;p196">
            <a:extLst>
              <a:ext uri="{FF2B5EF4-FFF2-40B4-BE49-F238E27FC236}">
                <a16:creationId xmlns:a16="http://schemas.microsoft.com/office/drawing/2014/main" id="{A09335AB-9D11-407C-A5D5-3C37F9665A5E}"/>
              </a:ext>
            </a:extLst>
          </p:cNvPr>
          <p:cNvSpPr/>
          <p:nvPr/>
        </p:nvSpPr>
        <p:spPr>
          <a:xfrm>
            <a:off x="1006325" y="3870325"/>
            <a:ext cx="1173300" cy="1848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a:solidFill>
                  <a:srgbClr val="1A1A1A"/>
                </a:solidFill>
                <a:latin typeface="Calibri"/>
                <a:ea typeface="Calibri"/>
                <a:cs typeface="Calibri"/>
                <a:sym typeface="Calibri"/>
              </a:rPr>
              <a:t>TensorFlow</a:t>
            </a:r>
            <a:endParaRPr>
              <a:latin typeface="Calibri"/>
              <a:ea typeface="Calibri"/>
              <a:cs typeface="Calibri"/>
              <a:sym typeface="Calibri"/>
            </a:endParaRPr>
          </a:p>
        </p:txBody>
      </p:sp>
      <p:sp>
        <p:nvSpPr>
          <p:cNvPr id="36" name="Google Shape;5863;p196">
            <a:extLst>
              <a:ext uri="{FF2B5EF4-FFF2-40B4-BE49-F238E27FC236}">
                <a16:creationId xmlns:a16="http://schemas.microsoft.com/office/drawing/2014/main" id="{DC2D161E-FB29-484C-B5E0-A4CD9D2BF4D3}"/>
              </a:ext>
            </a:extLst>
          </p:cNvPr>
          <p:cNvSpPr/>
          <p:nvPr/>
        </p:nvSpPr>
        <p:spPr>
          <a:xfrm>
            <a:off x="2826097" y="3860830"/>
            <a:ext cx="522322" cy="18466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a:solidFill>
                  <a:srgbClr val="1A1A1A"/>
                </a:solidFill>
                <a:latin typeface="Calibri"/>
                <a:ea typeface="Calibri"/>
                <a:cs typeface="Calibri"/>
                <a:sym typeface="Calibri"/>
              </a:rPr>
              <a:t>PyTorch</a:t>
            </a:r>
            <a:endParaRPr>
              <a:latin typeface="Calibri"/>
              <a:ea typeface="Calibri"/>
              <a:cs typeface="Calibri"/>
              <a:sym typeface="Calibri"/>
            </a:endParaRPr>
          </a:p>
        </p:txBody>
      </p:sp>
      <p:sp>
        <p:nvSpPr>
          <p:cNvPr id="37" name="Google Shape;5864;p196">
            <a:extLst>
              <a:ext uri="{FF2B5EF4-FFF2-40B4-BE49-F238E27FC236}">
                <a16:creationId xmlns:a16="http://schemas.microsoft.com/office/drawing/2014/main" id="{AE843CB0-02C7-4125-A69C-4B5794B930C9}"/>
              </a:ext>
            </a:extLst>
          </p:cNvPr>
          <p:cNvSpPr/>
          <p:nvPr/>
        </p:nvSpPr>
        <p:spPr>
          <a:xfrm>
            <a:off x="4241938" y="3831825"/>
            <a:ext cx="1042500" cy="1845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a:solidFill>
                  <a:srgbClr val="1A1A1A"/>
                </a:solidFill>
                <a:latin typeface="Calibri"/>
                <a:ea typeface="Calibri"/>
                <a:cs typeface="Calibri"/>
                <a:sym typeface="Calibri"/>
              </a:rPr>
              <a:t>Scikit-Learn</a:t>
            </a:r>
            <a:endParaRPr>
              <a:latin typeface="Calibri"/>
              <a:ea typeface="Calibri"/>
              <a:cs typeface="Calibri"/>
              <a:sym typeface="Calibri"/>
            </a:endParaRPr>
          </a:p>
        </p:txBody>
      </p:sp>
      <p:sp>
        <p:nvSpPr>
          <p:cNvPr id="38" name="Google Shape;5865;p196">
            <a:extLst>
              <a:ext uri="{FF2B5EF4-FFF2-40B4-BE49-F238E27FC236}">
                <a16:creationId xmlns:a16="http://schemas.microsoft.com/office/drawing/2014/main" id="{9A58B2F7-2EA9-446D-9AAE-557367343879}"/>
              </a:ext>
            </a:extLst>
          </p:cNvPr>
          <p:cNvSpPr/>
          <p:nvPr/>
        </p:nvSpPr>
        <p:spPr>
          <a:xfrm>
            <a:off x="1289589" y="5207988"/>
            <a:ext cx="477695" cy="18466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a:solidFill>
                  <a:srgbClr val="1A1A1A"/>
                </a:solidFill>
                <a:latin typeface="Calibri"/>
                <a:ea typeface="Calibri"/>
                <a:cs typeface="Calibri"/>
                <a:sym typeface="Calibri"/>
              </a:rPr>
              <a:t>MXNet</a:t>
            </a:r>
            <a:endParaRPr>
              <a:latin typeface="Calibri"/>
              <a:ea typeface="Calibri"/>
              <a:cs typeface="Calibri"/>
              <a:sym typeface="Calibri"/>
            </a:endParaRPr>
          </a:p>
        </p:txBody>
      </p:sp>
      <p:sp>
        <p:nvSpPr>
          <p:cNvPr id="39" name="Google Shape;5866;p196">
            <a:extLst>
              <a:ext uri="{FF2B5EF4-FFF2-40B4-BE49-F238E27FC236}">
                <a16:creationId xmlns:a16="http://schemas.microsoft.com/office/drawing/2014/main" id="{94DB845B-F092-41B8-A0BD-3F4F857F5435}"/>
              </a:ext>
            </a:extLst>
          </p:cNvPr>
          <p:cNvSpPr/>
          <p:nvPr/>
        </p:nvSpPr>
        <p:spPr>
          <a:xfrm>
            <a:off x="2823946" y="5146681"/>
            <a:ext cx="516094" cy="18468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a:solidFill>
                  <a:srgbClr val="1A1A1A"/>
                </a:solidFill>
                <a:latin typeface="Calibri"/>
                <a:ea typeface="Calibri"/>
                <a:cs typeface="Calibri"/>
                <a:sym typeface="Calibri"/>
              </a:rPr>
              <a:t>Chainer</a:t>
            </a:r>
            <a:endParaRPr>
              <a:latin typeface="Calibri"/>
              <a:ea typeface="Calibri"/>
              <a:cs typeface="Calibri"/>
              <a:sym typeface="Calibri"/>
            </a:endParaRPr>
          </a:p>
        </p:txBody>
      </p:sp>
      <p:pic>
        <p:nvPicPr>
          <p:cNvPr id="40" name="Google Shape;5867;p196">
            <a:extLst>
              <a:ext uri="{FF2B5EF4-FFF2-40B4-BE49-F238E27FC236}">
                <a16:creationId xmlns:a16="http://schemas.microsoft.com/office/drawing/2014/main" id="{C98FF8CD-B1C0-45C1-AE9F-FB35ED5CFEE4}"/>
              </a:ext>
            </a:extLst>
          </p:cNvPr>
          <p:cNvPicPr preferRelativeResize="0"/>
          <p:nvPr/>
        </p:nvPicPr>
        <p:blipFill rotWithShape="1">
          <a:blip r:embed="rId8">
            <a:alphaModFix/>
          </a:blip>
          <a:srcRect/>
          <a:stretch/>
        </p:blipFill>
        <p:spPr>
          <a:xfrm>
            <a:off x="4603796" y="4735219"/>
            <a:ext cx="286807" cy="280289"/>
          </a:xfrm>
          <a:prstGeom prst="rect">
            <a:avLst/>
          </a:prstGeom>
          <a:noFill/>
          <a:ln>
            <a:noFill/>
          </a:ln>
        </p:spPr>
      </p:pic>
      <p:sp>
        <p:nvSpPr>
          <p:cNvPr id="41" name="Google Shape;5868;p196">
            <a:extLst>
              <a:ext uri="{FF2B5EF4-FFF2-40B4-BE49-F238E27FC236}">
                <a16:creationId xmlns:a16="http://schemas.microsoft.com/office/drawing/2014/main" id="{3BB94593-C811-49FF-80B1-10B718A43B37}"/>
              </a:ext>
            </a:extLst>
          </p:cNvPr>
          <p:cNvSpPr/>
          <p:nvPr/>
        </p:nvSpPr>
        <p:spPr>
          <a:xfrm>
            <a:off x="4564684" y="5167051"/>
            <a:ext cx="365036" cy="18466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a:solidFill>
                  <a:srgbClr val="1A1A1A"/>
                </a:solidFill>
                <a:latin typeface="Calibri"/>
                <a:ea typeface="Calibri"/>
                <a:cs typeface="Calibri"/>
                <a:sym typeface="Calibri"/>
              </a:rPr>
              <a:t>Keras</a:t>
            </a:r>
            <a:endParaRPr>
              <a:latin typeface="Calibri"/>
              <a:ea typeface="Calibri"/>
              <a:cs typeface="Calibri"/>
              <a:sym typeface="Calibri"/>
            </a:endParaRPr>
          </a:p>
        </p:txBody>
      </p:sp>
      <p:grpSp>
        <p:nvGrpSpPr>
          <p:cNvPr id="42" name="Google Shape;5869;p196">
            <a:extLst>
              <a:ext uri="{FF2B5EF4-FFF2-40B4-BE49-F238E27FC236}">
                <a16:creationId xmlns:a16="http://schemas.microsoft.com/office/drawing/2014/main" id="{838D1644-8FF6-45B0-9E00-DE30BFD6443D}"/>
              </a:ext>
            </a:extLst>
          </p:cNvPr>
          <p:cNvGrpSpPr/>
          <p:nvPr/>
        </p:nvGrpSpPr>
        <p:grpSpPr>
          <a:xfrm>
            <a:off x="5804404" y="3899287"/>
            <a:ext cx="565232" cy="565232"/>
            <a:chOff x="5664926" y="3703417"/>
            <a:chExt cx="565312" cy="565312"/>
          </a:xfrm>
        </p:grpSpPr>
        <p:sp>
          <p:nvSpPr>
            <p:cNvPr id="43" name="Google Shape;5870;p196">
              <a:extLst>
                <a:ext uri="{FF2B5EF4-FFF2-40B4-BE49-F238E27FC236}">
                  <a16:creationId xmlns:a16="http://schemas.microsoft.com/office/drawing/2014/main" id="{D1EE9EA9-FB25-4CA1-9D80-3677719368C4}"/>
                </a:ext>
              </a:extLst>
            </p:cNvPr>
            <p:cNvSpPr/>
            <p:nvPr/>
          </p:nvSpPr>
          <p:spPr>
            <a:xfrm>
              <a:off x="5664926" y="3703417"/>
              <a:ext cx="565312" cy="565312"/>
            </a:xfrm>
            <a:prstGeom prst="ellipse">
              <a:avLst/>
            </a:prstGeom>
            <a:solidFill>
              <a:srgbClr val="FFFFFF"/>
            </a:solidFill>
            <a:ln>
              <a:noFill/>
            </a:ln>
          </p:spPr>
          <p:txBody>
            <a:bodyPr spcFirstLastPara="1" wrap="square" lIns="182850" tIns="146275" rIns="182850" bIns="146275" anchor="t"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44" name="Google Shape;5871;p196">
              <a:extLst>
                <a:ext uri="{FF2B5EF4-FFF2-40B4-BE49-F238E27FC236}">
                  <a16:creationId xmlns:a16="http://schemas.microsoft.com/office/drawing/2014/main" id="{945AA7EB-2763-4C97-90DE-1E738F166D21}"/>
                </a:ext>
              </a:extLst>
            </p:cNvPr>
            <p:cNvSpPr/>
            <p:nvPr/>
          </p:nvSpPr>
          <p:spPr>
            <a:xfrm>
              <a:off x="5819751" y="3859854"/>
              <a:ext cx="252436" cy="252436"/>
            </a:xfrm>
            <a:prstGeom prst="plus">
              <a:avLst>
                <a:gd name="adj" fmla="val 42355"/>
              </a:avLst>
            </a:prstGeom>
            <a:solidFill>
              <a:srgbClr val="0078D4"/>
            </a:solidFill>
            <a:ln>
              <a:noFill/>
            </a:ln>
          </p:spPr>
          <p:txBody>
            <a:bodyPr spcFirstLastPara="1" wrap="square" lIns="182850" tIns="146275" rIns="182850" bIns="146275" anchor="t"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grpSp>
      <p:pic>
        <p:nvPicPr>
          <p:cNvPr id="45" name="Google Shape;5872;p196">
            <a:extLst>
              <a:ext uri="{FF2B5EF4-FFF2-40B4-BE49-F238E27FC236}">
                <a16:creationId xmlns:a16="http://schemas.microsoft.com/office/drawing/2014/main" id="{0E12C8AF-F7BF-4742-BF56-057BA6C3AD62}"/>
              </a:ext>
            </a:extLst>
          </p:cNvPr>
          <p:cNvPicPr preferRelativeResize="0"/>
          <p:nvPr/>
        </p:nvPicPr>
        <p:blipFill rotWithShape="1">
          <a:blip r:embed="rId9">
            <a:alphaModFix/>
          </a:blip>
          <a:srcRect/>
          <a:stretch/>
        </p:blipFill>
        <p:spPr>
          <a:xfrm>
            <a:off x="6599948" y="5355625"/>
            <a:ext cx="4772905" cy="792437"/>
          </a:xfrm>
          <a:prstGeom prst="rect">
            <a:avLst/>
          </a:prstGeom>
          <a:noFill/>
          <a:ln>
            <a:noFill/>
          </a:ln>
        </p:spPr>
      </p:pic>
      <p:sp>
        <p:nvSpPr>
          <p:cNvPr id="46" name="Google Shape;5873;p196">
            <a:extLst>
              <a:ext uri="{FF2B5EF4-FFF2-40B4-BE49-F238E27FC236}">
                <a16:creationId xmlns:a16="http://schemas.microsoft.com/office/drawing/2014/main" id="{0A22748F-F7F7-4F17-9C84-37223C9C23B5}"/>
              </a:ext>
            </a:extLst>
          </p:cNvPr>
          <p:cNvSpPr/>
          <p:nvPr/>
        </p:nvSpPr>
        <p:spPr>
          <a:xfrm>
            <a:off x="9440582" y="5375993"/>
            <a:ext cx="2066856" cy="375848"/>
          </a:xfrm>
          <a:prstGeom prst="rect">
            <a:avLst/>
          </a:prstGeom>
          <a:solidFill>
            <a:srgbClr val="0078D4"/>
          </a:solidFill>
          <a:ln>
            <a:noFill/>
          </a:ln>
        </p:spPr>
        <p:txBody>
          <a:bodyPr spcFirstLastPara="1" wrap="square" lIns="182850" tIns="146275" rIns="182850" bIns="146275"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pic>
        <p:nvPicPr>
          <p:cNvPr id="47" name="Google Shape;5874;p196">
            <a:extLst>
              <a:ext uri="{FF2B5EF4-FFF2-40B4-BE49-F238E27FC236}">
                <a16:creationId xmlns:a16="http://schemas.microsoft.com/office/drawing/2014/main" id="{0271C0E8-E0AD-47E1-8662-FBF192B799F2}"/>
              </a:ext>
            </a:extLst>
          </p:cNvPr>
          <p:cNvPicPr preferRelativeResize="0"/>
          <p:nvPr/>
        </p:nvPicPr>
        <p:blipFill rotWithShape="1">
          <a:blip r:embed="rId9">
            <a:alphaModFix/>
          </a:blip>
          <a:srcRect l="60150" r="20119" b="63178"/>
          <a:stretch/>
        </p:blipFill>
        <p:spPr>
          <a:xfrm>
            <a:off x="9530015" y="5375993"/>
            <a:ext cx="839635" cy="260171"/>
          </a:xfrm>
          <a:prstGeom prst="rect">
            <a:avLst/>
          </a:prstGeom>
          <a:noFill/>
          <a:ln>
            <a:noFill/>
          </a:ln>
        </p:spPr>
      </p:pic>
      <p:pic>
        <p:nvPicPr>
          <p:cNvPr id="48" name="Google Shape;5875;p196">
            <a:extLst>
              <a:ext uri="{FF2B5EF4-FFF2-40B4-BE49-F238E27FC236}">
                <a16:creationId xmlns:a16="http://schemas.microsoft.com/office/drawing/2014/main" id="{F87B0BE3-E5A7-46D1-896A-19FAD9E6CC0A}"/>
              </a:ext>
            </a:extLst>
          </p:cNvPr>
          <p:cNvPicPr preferRelativeResize="0"/>
          <p:nvPr/>
        </p:nvPicPr>
        <p:blipFill rotWithShape="1">
          <a:blip r:embed="rId9">
            <a:alphaModFix/>
          </a:blip>
          <a:srcRect l="80271" t="4963" b="58216"/>
          <a:stretch/>
        </p:blipFill>
        <p:spPr>
          <a:xfrm>
            <a:off x="10505244" y="5399169"/>
            <a:ext cx="839636" cy="260171"/>
          </a:xfrm>
          <a:prstGeom prst="rect">
            <a:avLst/>
          </a:prstGeom>
          <a:noFill/>
          <a:ln>
            <a:noFill/>
          </a:ln>
        </p:spPr>
      </p:pic>
    </p:spTree>
    <p:extLst>
      <p:ext uri="{BB962C8B-B14F-4D97-AF65-F5344CB8AC3E}">
        <p14:creationId xmlns:p14="http://schemas.microsoft.com/office/powerpoint/2010/main" val="1986976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US" dirty="0">
                <a:sym typeface="Calibri"/>
              </a:rPr>
              <a:t>Azure Machine Learning service</a:t>
            </a:r>
            <a:endParaRPr lang="en-GB" dirty="0"/>
          </a:p>
        </p:txBody>
      </p:sp>
      <p:grpSp>
        <p:nvGrpSpPr>
          <p:cNvPr id="3" name="Google Shape;6327;p209">
            <a:extLst>
              <a:ext uri="{FF2B5EF4-FFF2-40B4-BE49-F238E27FC236}">
                <a16:creationId xmlns:a16="http://schemas.microsoft.com/office/drawing/2014/main" id="{CB7DEBC0-60AB-4FAB-893D-B7B4AC509C7E}"/>
              </a:ext>
            </a:extLst>
          </p:cNvPr>
          <p:cNvGrpSpPr/>
          <p:nvPr/>
        </p:nvGrpSpPr>
        <p:grpSpPr>
          <a:xfrm>
            <a:off x="11397889" y="174948"/>
            <a:ext cx="535211" cy="574688"/>
            <a:chOff x="11436930" y="6104948"/>
            <a:chExt cx="535264" cy="574688"/>
          </a:xfrm>
        </p:grpSpPr>
        <p:sp>
          <p:nvSpPr>
            <p:cNvPr id="4" name="Google Shape;6328;p209">
              <a:extLst>
                <a:ext uri="{FF2B5EF4-FFF2-40B4-BE49-F238E27FC236}">
                  <a16:creationId xmlns:a16="http://schemas.microsoft.com/office/drawing/2014/main" id="{2C993C1E-D9BD-4742-9D68-47BD67C54C01}"/>
                </a:ext>
              </a:extLst>
            </p:cNvPr>
            <p:cNvSpPr/>
            <p:nvPr/>
          </p:nvSpPr>
          <p:spPr>
            <a:xfrm>
              <a:off x="11471805" y="6521938"/>
              <a:ext cx="470062" cy="151633"/>
            </a:xfrm>
            <a:custGeom>
              <a:avLst/>
              <a:gdLst/>
              <a:ahLst/>
              <a:cxnLst/>
              <a:rect l="l" t="t" r="r" b="b"/>
              <a:pathLst>
                <a:path w="470062" h="151633" extrusionOk="0">
                  <a:moveTo>
                    <a:pt x="11372" y="146326"/>
                  </a:moveTo>
                  <a:lnTo>
                    <a:pt x="466271" y="146326"/>
                  </a:lnTo>
                  <a:lnTo>
                    <a:pt x="338900" y="11372"/>
                  </a:lnTo>
                  <a:lnTo>
                    <a:pt x="117516" y="11372"/>
                  </a:lnTo>
                  <a:close/>
                </a:path>
              </a:pathLst>
            </a:custGeom>
            <a:solidFill>
              <a:srgbClr val="153C63"/>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 name="Google Shape;6329;p209">
              <a:extLst>
                <a:ext uri="{FF2B5EF4-FFF2-40B4-BE49-F238E27FC236}">
                  <a16:creationId xmlns:a16="http://schemas.microsoft.com/office/drawing/2014/main" id="{8D75A9AC-7402-4159-8412-930126B28867}"/>
                </a:ext>
              </a:extLst>
            </p:cNvPr>
            <p:cNvSpPr/>
            <p:nvPr/>
          </p:nvSpPr>
          <p:spPr>
            <a:xfrm>
              <a:off x="11436930" y="6315717"/>
              <a:ext cx="348755" cy="363919"/>
            </a:xfrm>
            <a:custGeom>
              <a:avLst/>
              <a:gdLst/>
              <a:ahLst/>
              <a:cxnLst/>
              <a:rect l="l" t="t" r="r" b="b"/>
              <a:pathLst>
                <a:path w="348755" h="363919" extrusionOk="0">
                  <a:moveTo>
                    <a:pt x="46248" y="352547"/>
                  </a:moveTo>
                  <a:lnTo>
                    <a:pt x="11372" y="217593"/>
                  </a:lnTo>
                  <a:lnTo>
                    <a:pt x="203946" y="11372"/>
                  </a:lnTo>
                  <a:lnTo>
                    <a:pt x="338900" y="11372"/>
                  </a:lnTo>
                  <a:close/>
                </a:path>
              </a:pathLst>
            </a:custGeom>
            <a:solidFill>
              <a:srgbClr val="1C93D6"/>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 name="Google Shape;6330;p209">
              <a:extLst>
                <a:ext uri="{FF2B5EF4-FFF2-40B4-BE49-F238E27FC236}">
                  <a16:creationId xmlns:a16="http://schemas.microsoft.com/office/drawing/2014/main" id="{6FCBC32C-CCF6-4416-A857-03ECA41B6D1C}"/>
                </a:ext>
              </a:extLst>
            </p:cNvPr>
            <p:cNvSpPr/>
            <p:nvPr/>
          </p:nvSpPr>
          <p:spPr>
            <a:xfrm>
              <a:off x="11627987" y="6104948"/>
              <a:ext cx="151632" cy="227449"/>
            </a:xfrm>
            <a:custGeom>
              <a:avLst/>
              <a:gdLst/>
              <a:ahLst/>
              <a:cxnLst/>
              <a:rect l="l" t="t" r="r" b="b"/>
              <a:pathLst>
                <a:path w="151632" h="227449" extrusionOk="0">
                  <a:moveTo>
                    <a:pt x="11372" y="11372"/>
                  </a:moveTo>
                  <a:lnTo>
                    <a:pt x="147842" y="11372"/>
                  </a:lnTo>
                  <a:lnTo>
                    <a:pt x="147842" y="222142"/>
                  </a:lnTo>
                  <a:lnTo>
                    <a:pt x="12889" y="222142"/>
                  </a:lnTo>
                  <a:close/>
                </a:path>
              </a:pathLst>
            </a:custGeom>
            <a:solidFill>
              <a:srgbClr val="0478B6"/>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 name="Google Shape;6331;p209">
              <a:extLst>
                <a:ext uri="{FF2B5EF4-FFF2-40B4-BE49-F238E27FC236}">
                  <a16:creationId xmlns:a16="http://schemas.microsoft.com/office/drawing/2014/main" id="{CD69B5FC-7F3A-4339-851F-726743B22E83}"/>
                </a:ext>
              </a:extLst>
            </p:cNvPr>
            <p:cNvSpPr/>
            <p:nvPr/>
          </p:nvSpPr>
          <p:spPr>
            <a:xfrm>
              <a:off x="11714418" y="6350593"/>
              <a:ext cx="257776" cy="318429"/>
            </a:xfrm>
            <a:custGeom>
              <a:avLst/>
              <a:gdLst/>
              <a:ahLst/>
              <a:cxnLst/>
              <a:rect l="l" t="t" r="r" b="b"/>
              <a:pathLst>
                <a:path w="257776" h="318429" extrusionOk="0">
                  <a:moveTo>
                    <a:pt x="11372" y="111450"/>
                  </a:moveTo>
                  <a:lnTo>
                    <a:pt x="97803" y="11372"/>
                  </a:lnTo>
                  <a:lnTo>
                    <a:pt x="253985" y="185751"/>
                  </a:lnTo>
                  <a:lnTo>
                    <a:pt x="223659" y="317671"/>
                  </a:lnTo>
                  <a:close/>
                </a:path>
              </a:pathLst>
            </a:custGeom>
            <a:solidFill>
              <a:srgbClr val="0273B1"/>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grpSp>
      <p:sp>
        <p:nvSpPr>
          <p:cNvPr id="8" name="Google Shape;6333;p209">
            <a:extLst>
              <a:ext uri="{FF2B5EF4-FFF2-40B4-BE49-F238E27FC236}">
                <a16:creationId xmlns:a16="http://schemas.microsoft.com/office/drawing/2014/main" id="{76C247F3-5B66-4AB1-9F15-9A5D83E7036B}"/>
              </a:ext>
            </a:extLst>
          </p:cNvPr>
          <p:cNvSpPr txBox="1">
            <a:spLocks/>
          </p:cNvSpPr>
          <p:nvPr/>
        </p:nvSpPr>
        <p:spPr>
          <a:xfrm>
            <a:off x="426148" y="1168895"/>
            <a:ext cx="11339700" cy="271500"/>
          </a:xfrm>
          <a:prstGeom prst="rect">
            <a:avLst/>
          </a:prstGeom>
          <a:noFill/>
          <a:ln>
            <a:noFill/>
          </a:ln>
        </p:spPr>
        <p:txBody>
          <a:bodyPr spcFirstLastPara="1" wrap="square" lIns="0" tIns="0" rIns="0" bIns="0" anchor="t" anchorCtr="0">
            <a:noAutofit/>
          </a:bodyPr>
          <a:lst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a:lstStyle>
          <a:p>
            <a:pPr>
              <a:spcBef>
                <a:spcPts val="0"/>
              </a:spcBef>
              <a:buClr>
                <a:srgbClr val="000000"/>
              </a:buClr>
              <a:buSzPts val="1800"/>
            </a:pPr>
            <a:r>
              <a:rPr lang="en-GB" sz="2400" dirty="0"/>
              <a:t>Bring AI to everyone with an end-to-end, scalable, trusted platform</a:t>
            </a:r>
          </a:p>
        </p:txBody>
      </p:sp>
      <p:grpSp>
        <p:nvGrpSpPr>
          <p:cNvPr id="9" name="Google Shape;6334;p209">
            <a:extLst>
              <a:ext uri="{FF2B5EF4-FFF2-40B4-BE49-F238E27FC236}">
                <a16:creationId xmlns:a16="http://schemas.microsoft.com/office/drawing/2014/main" id="{4694C803-B368-4468-B79C-AE03069AB6F6}"/>
              </a:ext>
            </a:extLst>
          </p:cNvPr>
          <p:cNvGrpSpPr/>
          <p:nvPr/>
        </p:nvGrpSpPr>
        <p:grpSpPr>
          <a:xfrm>
            <a:off x="6760587" y="1859639"/>
            <a:ext cx="4023498" cy="4016700"/>
            <a:chOff x="6760399" y="1859639"/>
            <a:chExt cx="4023900" cy="4016700"/>
          </a:xfrm>
        </p:grpSpPr>
        <p:sp>
          <p:nvSpPr>
            <p:cNvPr id="10" name="Google Shape;6335;p209">
              <a:extLst>
                <a:ext uri="{FF2B5EF4-FFF2-40B4-BE49-F238E27FC236}">
                  <a16:creationId xmlns:a16="http://schemas.microsoft.com/office/drawing/2014/main" id="{C71FB35A-5164-405D-B20C-AA273A35D8F6}"/>
                </a:ext>
              </a:extLst>
            </p:cNvPr>
            <p:cNvSpPr/>
            <p:nvPr/>
          </p:nvSpPr>
          <p:spPr>
            <a:xfrm>
              <a:off x="6826028" y="1925310"/>
              <a:ext cx="748200" cy="748200"/>
            </a:xfrm>
            <a:prstGeom prst="ellipse">
              <a:avLst/>
            </a:prstGeom>
            <a:solidFill>
              <a:schemeClr val="lt1"/>
            </a:solidFill>
            <a:ln w="9525" cap="flat" cmpd="sng">
              <a:solidFill>
                <a:srgbClr val="BFBFBF"/>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2400"/>
                <a:buFont typeface="Quattrocento Sans"/>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1" name="Google Shape;6336;p209">
              <a:extLst>
                <a:ext uri="{FF2B5EF4-FFF2-40B4-BE49-F238E27FC236}">
                  <a16:creationId xmlns:a16="http://schemas.microsoft.com/office/drawing/2014/main" id="{6D98549F-34FF-4875-9A23-C16EAC209C9A}"/>
                </a:ext>
              </a:extLst>
            </p:cNvPr>
            <p:cNvSpPr/>
            <p:nvPr/>
          </p:nvSpPr>
          <p:spPr>
            <a:xfrm rot="10800000" flipH="1">
              <a:off x="6760399" y="1859639"/>
              <a:ext cx="879600" cy="879600"/>
            </a:xfrm>
            <a:prstGeom prst="arc">
              <a:avLst>
                <a:gd name="adj1" fmla="val 16200000"/>
                <a:gd name="adj2" fmla="val 0"/>
              </a:avLst>
            </a:prstGeom>
            <a:noFill/>
            <a:ln w="9525" cap="flat" cmpd="sng">
              <a:solidFill>
                <a:srgbClr val="BFBFBF"/>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2400"/>
                <a:buFont typeface="Quattrocento Sans"/>
                <a:buNone/>
              </a:pPr>
              <a:endParaRPr sz="2400" b="0" i="0" u="none" strike="noStrike" cap="none">
                <a:solidFill>
                  <a:srgbClr val="FFFFFF"/>
                </a:solidFill>
                <a:latin typeface="Quattrocento Sans"/>
                <a:ea typeface="Quattrocento Sans"/>
                <a:cs typeface="Quattrocento Sans"/>
                <a:sym typeface="Quattrocento Sans"/>
              </a:endParaRPr>
            </a:p>
          </p:txBody>
        </p:sp>
        <p:cxnSp>
          <p:nvCxnSpPr>
            <p:cNvPr id="12" name="Google Shape;6337;p209">
              <a:extLst>
                <a:ext uri="{FF2B5EF4-FFF2-40B4-BE49-F238E27FC236}">
                  <a16:creationId xmlns:a16="http://schemas.microsoft.com/office/drawing/2014/main" id="{85F5501D-3BEF-4F72-A4BE-60F03C021428}"/>
                </a:ext>
              </a:extLst>
            </p:cNvPr>
            <p:cNvCxnSpPr>
              <a:stCxn id="11" idx="2"/>
            </p:cNvCxnSpPr>
            <p:nvPr/>
          </p:nvCxnSpPr>
          <p:spPr>
            <a:xfrm>
              <a:off x="7639999" y="2299439"/>
              <a:ext cx="3144300" cy="0"/>
            </a:xfrm>
            <a:prstGeom prst="straightConnector1">
              <a:avLst/>
            </a:prstGeom>
            <a:noFill/>
            <a:ln w="9525" cap="flat" cmpd="sng">
              <a:solidFill>
                <a:srgbClr val="BFBFBF"/>
              </a:solidFill>
              <a:prstDash val="solid"/>
              <a:round/>
              <a:headEnd type="none" w="sm" len="sm"/>
              <a:tailEnd type="none" w="sm" len="sm"/>
            </a:ln>
          </p:spPr>
        </p:cxnSp>
        <p:cxnSp>
          <p:nvCxnSpPr>
            <p:cNvPr id="13" name="Google Shape;6338;p209">
              <a:extLst>
                <a:ext uri="{FF2B5EF4-FFF2-40B4-BE49-F238E27FC236}">
                  <a16:creationId xmlns:a16="http://schemas.microsoft.com/office/drawing/2014/main" id="{88342A9F-8D42-4C94-BBD7-0377AECBEDFB}"/>
                </a:ext>
              </a:extLst>
            </p:cNvPr>
            <p:cNvCxnSpPr>
              <a:stCxn id="11" idx="0"/>
            </p:cNvCxnSpPr>
            <p:nvPr/>
          </p:nvCxnSpPr>
          <p:spPr>
            <a:xfrm>
              <a:off x="7200199" y="2739239"/>
              <a:ext cx="0" cy="3137100"/>
            </a:xfrm>
            <a:prstGeom prst="straightConnector1">
              <a:avLst/>
            </a:prstGeom>
            <a:noFill/>
            <a:ln w="9525" cap="flat" cmpd="sng">
              <a:solidFill>
                <a:srgbClr val="BFBFBF"/>
              </a:solidFill>
              <a:prstDash val="solid"/>
              <a:round/>
              <a:headEnd type="none" w="sm" len="sm"/>
              <a:tailEnd type="none" w="sm" len="sm"/>
            </a:ln>
          </p:spPr>
        </p:cxnSp>
        <p:sp>
          <p:nvSpPr>
            <p:cNvPr id="14" name="Google Shape;6339;p209">
              <a:extLst>
                <a:ext uri="{FF2B5EF4-FFF2-40B4-BE49-F238E27FC236}">
                  <a16:creationId xmlns:a16="http://schemas.microsoft.com/office/drawing/2014/main" id="{9B55CEA7-5F89-46E2-8D38-16F117BC4324}"/>
                </a:ext>
              </a:extLst>
            </p:cNvPr>
            <p:cNvSpPr/>
            <p:nvPr/>
          </p:nvSpPr>
          <p:spPr>
            <a:xfrm>
              <a:off x="7662492" y="2067417"/>
              <a:ext cx="2814000" cy="219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78D7"/>
                </a:buClr>
                <a:buSzPts val="1400"/>
                <a:buFont typeface="Quattrocento Sans"/>
                <a:buNone/>
              </a:pPr>
              <a:r>
                <a:rPr lang="en-US" sz="1400" b="0" i="0" u="none" strike="noStrike" cap="none">
                  <a:solidFill>
                    <a:srgbClr val="0078D7"/>
                  </a:solidFill>
                  <a:latin typeface="Quattrocento Sans"/>
                  <a:ea typeface="Quattrocento Sans"/>
                  <a:cs typeface="Quattrocento Sans"/>
                  <a:sym typeface="Quattrocento Sans"/>
                </a:rPr>
                <a:t>Built with your needs in mind</a:t>
              </a:r>
              <a:endParaRPr sz="1400"/>
            </a:p>
          </p:txBody>
        </p:sp>
        <p:sp>
          <p:nvSpPr>
            <p:cNvPr id="15" name="Google Shape;6340;p209">
              <a:extLst>
                <a:ext uri="{FF2B5EF4-FFF2-40B4-BE49-F238E27FC236}">
                  <a16:creationId xmlns:a16="http://schemas.microsoft.com/office/drawing/2014/main" id="{BFE4C49D-E065-47EA-A9FE-D4446BA34DCB}"/>
                </a:ext>
              </a:extLst>
            </p:cNvPr>
            <p:cNvSpPr/>
            <p:nvPr/>
          </p:nvSpPr>
          <p:spPr>
            <a:xfrm>
              <a:off x="7469989" y="4912998"/>
              <a:ext cx="3017400" cy="18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05050"/>
                </a:buClr>
                <a:buSzPts val="1200"/>
                <a:buFont typeface="Quattrocento Sans"/>
                <a:buNone/>
              </a:pPr>
              <a:r>
                <a:rPr lang="en-US" sz="1200" b="0" i="0" u="none" strike="noStrike" cap="none">
                  <a:solidFill>
                    <a:srgbClr val="505050"/>
                  </a:solidFill>
                  <a:latin typeface="Quattrocento Sans"/>
                  <a:ea typeface="Quattrocento Sans"/>
                  <a:cs typeface="Quattrocento Sans"/>
                  <a:sym typeface="Quattrocento Sans"/>
                </a:rPr>
                <a:t>Support for open source frameworks</a:t>
              </a:r>
              <a:endParaRPr sz="1400"/>
            </a:p>
          </p:txBody>
        </p:sp>
        <p:sp>
          <p:nvSpPr>
            <p:cNvPr id="16" name="Google Shape;6341;p209">
              <a:extLst>
                <a:ext uri="{FF2B5EF4-FFF2-40B4-BE49-F238E27FC236}">
                  <a16:creationId xmlns:a16="http://schemas.microsoft.com/office/drawing/2014/main" id="{39755AED-BB71-4287-AB67-C1AF597CE473}"/>
                </a:ext>
              </a:extLst>
            </p:cNvPr>
            <p:cNvSpPr/>
            <p:nvPr/>
          </p:nvSpPr>
          <p:spPr>
            <a:xfrm>
              <a:off x="7151769" y="2924678"/>
              <a:ext cx="96900" cy="96900"/>
            </a:xfrm>
            <a:prstGeom prst="ellipse">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7" name="Google Shape;6342;p209">
              <a:extLst>
                <a:ext uri="{FF2B5EF4-FFF2-40B4-BE49-F238E27FC236}">
                  <a16:creationId xmlns:a16="http://schemas.microsoft.com/office/drawing/2014/main" id="{039DEFFB-A4DA-4F2E-8EE7-5144224C26F6}"/>
                </a:ext>
              </a:extLst>
            </p:cNvPr>
            <p:cNvSpPr/>
            <p:nvPr/>
          </p:nvSpPr>
          <p:spPr>
            <a:xfrm>
              <a:off x="7485109" y="3387520"/>
              <a:ext cx="3017400" cy="18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05050"/>
                </a:buClr>
                <a:buSzPts val="1200"/>
                <a:buFont typeface="Quattrocento Sans"/>
                <a:buNone/>
              </a:pPr>
              <a:r>
                <a:rPr lang="en-US" sz="1200" b="0" i="0" u="none" strike="noStrike" cap="none">
                  <a:solidFill>
                    <a:srgbClr val="505050"/>
                  </a:solidFill>
                  <a:latin typeface="Quattrocento Sans"/>
                  <a:ea typeface="Quattrocento Sans"/>
                  <a:cs typeface="Quattrocento Sans"/>
                  <a:sym typeface="Quattrocento Sans"/>
                </a:rPr>
                <a:t>Managed compute</a:t>
              </a:r>
              <a:endParaRPr sz="1400"/>
            </a:p>
          </p:txBody>
        </p:sp>
        <p:sp>
          <p:nvSpPr>
            <p:cNvPr id="18" name="Google Shape;6343;p209">
              <a:extLst>
                <a:ext uri="{FF2B5EF4-FFF2-40B4-BE49-F238E27FC236}">
                  <a16:creationId xmlns:a16="http://schemas.microsoft.com/office/drawing/2014/main" id="{B35146B0-346A-491A-955E-E5559575C870}"/>
                </a:ext>
              </a:extLst>
            </p:cNvPr>
            <p:cNvSpPr/>
            <p:nvPr/>
          </p:nvSpPr>
          <p:spPr>
            <a:xfrm>
              <a:off x="7151769" y="3432813"/>
              <a:ext cx="96900" cy="96900"/>
            </a:xfrm>
            <a:prstGeom prst="ellipse">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9" name="Google Shape;6344;p209">
              <a:extLst>
                <a:ext uri="{FF2B5EF4-FFF2-40B4-BE49-F238E27FC236}">
                  <a16:creationId xmlns:a16="http://schemas.microsoft.com/office/drawing/2014/main" id="{B21377AE-1444-4CCE-BDCE-3868B94AAB22}"/>
                </a:ext>
              </a:extLst>
            </p:cNvPr>
            <p:cNvSpPr/>
            <p:nvPr/>
          </p:nvSpPr>
          <p:spPr>
            <a:xfrm>
              <a:off x="7151769" y="3940948"/>
              <a:ext cx="96900" cy="96900"/>
            </a:xfrm>
            <a:prstGeom prst="ellipse">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20" name="Google Shape;6345;p209">
              <a:extLst>
                <a:ext uri="{FF2B5EF4-FFF2-40B4-BE49-F238E27FC236}">
                  <a16:creationId xmlns:a16="http://schemas.microsoft.com/office/drawing/2014/main" id="{8295F0D1-1AE2-4505-8AF9-1351A76C535B}"/>
                </a:ext>
              </a:extLst>
            </p:cNvPr>
            <p:cNvSpPr/>
            <p:nvPr/>
          </p:nvSpPr>
          <p:spPr>
            <a:xfrm>
              <a:off x="7486352" y="4391401"/>
              <a:ext cx="3017400" cy="18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05050"/>
                </a:buClr>
                <a:buSzPts val="1200"/>
                <a:buFont typeface="Quattrocento Sans"/>
                <a:buNone/>
              </a:pPr>
              <a:r>
                <a:rPr lang="en-US" sz="1200" b="0" i="0" u="none" strike="noStrike" cap="none">
                  <a:solidFill>
                    <a:srgbClr val="505050"/>
                  </a:solidFill>
                  <a:latin typeface="Quattrocento Sans"/>
                  <a:ea typeface="Quattrocento Sans"/>
                  <a:cs typeface="Quattrocento Sans"/>
                  <a:sym typeface="Quattrocento Sans"/>
                </a:rPr>
                <a:t>DevOps for machine learning</a:t>
              </a:r>
              <a:endParaRPr sz="1400"/>
            </a:p>
          </p:txBody>
        </p:sp>
        <p:sp>
          <p:nvSpPr>
            <p:cNvPr id="21" name="Google Shape;6346;p209">
              <a:extLst>
                <a:ext uri="{FF2B5EF4-FFF2-40B4-BE49-F238E27FC236}">
                  <a16:creationId xmlns:a16="http://schemas.microsoft.com/office/drawing/2014/main" id="{8BEE99B1-DB39-4BB5-BE83-ADADF8738748}"/>
                </a:ext>
              </a:extLst>
            </p:cNvPr>
            <p:cNvSpPr/>
            <p:nvPr/>
          </p:nvSpPr>
          <p:spPr>
            <a:xfrm>
              <a:off x="7151769" y="4449083"/>
              <a:ext cx="96900" cy="96900"/>
            </a:xfrm>
            <a:prstGeom prst="ellipse">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22" name="Google Shape;6347;p209">
              <a:extLst>
                <a:ext uri="{FF2B5EF4-FFF2-40B4-BE49-F238E27FC236}">
                  <a16:creationId xmlns:a16="http://schemas.microsoft.com/office/drawing/2014/main" id="{627082E9-DC27-487C-8AC3-F1DE61C4D60E}"/>
                </a:ext>
              </a:extLst>
            </p:cNvPr>
            <p:cNvSpPr/>
            <p:nvPr/>
          </p:nvSpPr>
          <p:spPr>
            <a:xfrm>
              <a:off x="7486352" y="3898366"/>
              <a:ext cx="3017400" cy="18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05050"/>
                </a:buClr>
                <a:buSzPts val="1200"/>
                <a:buFont typeface="Quattrocento Sans"/>
                <a:buNone/>
              </a:pPr>
              <a:r>
                <a:rPr lang="en-US" sz="1200" b="0" i="0" u="none" strike="noStrike" cap="none">
                  <a:solidFill>
                    <a:srgbClr val="505050"/>
                  </a:solidFill>
                  <a:latin typeface="Quattrocento Sans"/>
                  <a:ea typeface="Quattrocento Sans"/>
                  <a:cs typeface="Quattrocento Sans"/>
                  <a:sym typeface="Quattrocento Sans"/>
                </a:rPr>
                <a:t>Simple deployment</a:t>
              </a:r>
              <a:endParaRPr sz="1400"/>
            </a:p>
          </p:txBody>
        </p:sp>
        <p:sp>
          <p:nvSpPr>
            <p:cNvPr id="23" name="Google Shape;6348;p209">
              <a:extLst>
                <a:ext uri="{FF2B5EF4-FFF2-40B4-BE49-F238E27FC236}">
                  <a16:creationId xmlns:a16="http://schemas.microsoft.com/office/drawing/2014/main" id="{026B8AEB-2A0E-481B-A353-309A41789B23}"/>
                </a:ext>
              </a:extLst>
            </p:cNvPr>
            <p:cNvSpPr/>
            <p:nvPr/>
          </p:nvSpPr>
          <p:spPr>
            <a:xfrm>
              <a:off x="7151769" y="4957218"/>
              <a:ext cx="96900" cy="96900"/>
            </a:xfrm>
            <a:prstGeom prst="ellipse">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24" name="Google Shape;6349;p209">
              <a:extLst>
                <a:ext uri="{FF2B5EF4-FFF2-40B4-BE49-F238E27FC236}">
                  <a16:creationId xmlns:a16="http://schemas.microsoft.com/office/drawing/2014/main" id="{1C19BE81-5A07-417B-9F51-8C7B49D6F997}"/>
                </a:ext>
              </a:extLst>
            </p:cNvPr>
            <p:cNvSpPr/>
            <p:nvPr/>
          </p:nvSpPr>
          <p:spPr>
            <a:xfrm>
              <a:off x="7151769" y="5465355"/>
              <a:ext cx="96900" cy="96900"/>
            </a:xfrm>
            <a:prstGeom prst="ellipse">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25" name="Google Shape;6350;p209">
              <a:extLst>
                <a:ext uri="{FF2B5EF4-FFF2-40B4-BE49-F238E27FC236}">
                  <a16:creationId xmlns:a16="http://schemas.microsoft.com/office/drawing/2014/main" id="{A3AD5382-1026-40C8-8A7D-CF54058BF133}"/>
                </a:ext>
              </a:extLst>
            </p:cNvPr>
            <p:cNvSpPr/>
            <p:nvPr/>
          </p:nvSpPr>
          <p:spPr>
            <a:xfrm>
              <a:off x="7468746" y="2887423"/>
              <a:ext cx="3017400" cy="18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05050"/>
                </a:buClr>
                <a:buSzPts val="1200"/>
                <a:buFont typeface="Quattrocento Sans"/>
                <a:buNone/>
              </a:pPr>
              <a:r>
                <a:rPr lang="en-US" sz="1200" b="0" i="0" u="none" strike="noStrike" cap="none">
                  <a:solidFill>
                    <a:srgbClr val="505050"/>
                  </a:solidFill>
                  <a:latin typeface="Quattrocento Sans"/>
                  <a:ea typeface="Quattrocento Sans"/>
                  <a:cs typeface="Quattrocento Sans"/>
                  <a:sym typeface="Quattrocento Sans"/>
                </a:rPr>
                <a:t>Automated machine learning</a:t>
              </a:r>
              <a:endParaRPr sz="1400"/>
            </a:p>
          </p:txBody>
        </p:sp>
        <p:sp>
          <p:nvSpPr>
            <p:cNvPr id="26" name="Google Shape;6351;p209" title="Icon of a gear with a wrench">
              <a:extLst>
                <a:ext uri="{FF2B5EF4-FFF2-40B4-BE49-F238E27FC236}">
                  <a16:creationId xmlns:a16="http://schemas.microsoft.com/office/drawing/2014/main" id="{457866F7-EA1B-4F57-88DB-C7ECB54D5AC3}"/>
                </a:ext>
              </a:extLst>
            </p:cNvPr>
            <p:cNvSpPr/>
            <p:nvPr/>
          </p:nvSpPr>
          <p:spPr>
            <a:xfrm>
              <a:off x="6987276" y="2103429"/>
              <a:ext cx="425804" cy="392062"/>
            </a:xfrm>
            <a:custGeom>
              <a:avLst/>
              <a:gdLst/>
              <a:ahLst/>
              <a:cxnLst/>
              <a:rect l="l" t="t" r="r" b="b"/>
              <a:pathLst>
                <a:path w="356" h="328" extrusionOk="0">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grpSp>
      <p:sp>
        <p:nvSpPr>
          <p:cNvPr id="27" name="Google Shape;6352;p209">
            <a:extLst>
              <a:ext uri="{FF2B5EF4-FFF2-40B4-BE49-F238E27FC236}">
                <a16:creationId xmlns:a16="http://schemas.microsoft.com/office/drawing/2014/main" id="{524DA9B2-4D79-49A5-992B-C0AF75D7D8B9}"/>
              </a:ext>
            </a:extLst>
          </p:cNvPr>
          <p:cNvSpPr txBox="1"/>
          <p:nvPr/>
        </p:nvSpPr>
        <p:spPr>
          <a:xfrm>
            <a:off x="4169345" y="6393319"/>
            <a:ext cx="3853200" cy="614400"/>
          </a:xfrm>
          <a:prstGeom prst="rect">
            <a:avLst/>
          </a:prstGeom>
          <a:noFill/>
          <a:ln>
            <a:noFill/>
          </a:ln>
        </p:spPr>
        <p:txBody>
          <a:bodyPr spcFirstLastPara="1" wrap="square" lIns="358525" tIns="179275" rIns="89575" bIns="146175" anchor="t" anchorCtr="0">
            <a:noAutofit/>
          </a:bodyPr>
          <a:lstStyle/>
          <a:p>
            <a:pPr marL="0" marR="0" lvl="0" indent="0" algn="ctr" rtl="0">
              <a:lnSpc>
                <a:spcPct val="100000"/>
              </a:lnSpc>
              <a:spcBef>
                <a:spcPts val="0"/>
              </a:spcBef>
              <a:spcAft>
                <a:spcPts val="0"/>
              </a:spcAft>
              <a:buClr>
                <a:srgbClr val="505050"/>
              </a:buClr>
              <a:buSzPts val="1200"/>
              <a:buFont typeface="Quattrocento Sans"/>
              <a:buNone/>
            </a:pPr>
            <a:r>
              <a:rPr lang="en-US" sz="1200" b="0" i="0" u="none" strike="noStrike" cap="none">
                <a:solidFill>
                  <a:srgbClr val="505050"/>
                </a:solidFill>
                <a:latin typeface="Quattrocento Sans"/>
                <a:ea typeface="Quattrocento Sans"/>
                <a:cs typeface="Quattrocento Sans"/>
                <a:sym typeface="Quattrocento Sans"/>
              </a:rPr>
              <a:t>Seamlessly integrated with the Azure Portfolio</a:t>
            </a:r>
            <a:endParaRPr sz="1400"/>
          </a:p>
        </p:txBody>
      </p:sp>
      <p:cxnSp>
        <p:nvCxnSpPr>
          <p:cNvPr id="28" name="Google Shape;6353;p209">
            <a:extLst>
              <a:ext uri="{FF2B5EF4-FFF2-40B4-BE49-F238E27FC236}">
                <a16:creationId xmlns:a16="http://schemas.microsoft.com/office/drawing/2014/main" id="{A933750B-2A11-42DC-BDDA-C9966446A243}"/>
              </a:ext>
            </a:extLst>
          </p:cNvPr>
          <p:cNvCxnSpPr/>
          <p:nvPr/>
        </p:nvCxnSpPr>
        <p:spPr>
          <a:xfrm rot="10800000">
            <a:off x="1232683" y="6438995"/>
            <a:ext cx="9726600" cy="0"/>
          </a:xfrm>
          <a:prstGeom prst="straightConnector1">
            <a:avLst/>
          </a:prstGeom>
          <a:noFill/>
          <a:ln w="9525" cap="flat" cmpd="sng">
            <a:solidFill>
              <a:schemeClr val="dk2"/>
            </a:solidFill>
            <a:prstDash val="solid"/>
            <a:round/>
            <a:headEnd type="triangle" w="med" len="med"/>
            <a:tailEnd type="triangle" w="med" len="med"/>
          </a:ln>
        </p:spPr>
      </p:cxnSp>
      <p:grpSp>
        <p:nvGrpSpPr>
          <p:cNvPr id="29" name="Google Shape;6354;p209">
            <a:extLst>
              <a:ext uri="{FF2B5EF4-FFF2-40B4-BE49-F238E27FC236}">
                <a16:creationId xmlns:a16="http://schemas.microsoft.com/office/drawing/2014/main" id="{51D1A66B-BBAE-4707-A4F2-A1DE2611F143}"/>
              </a:ext>
            </a:extLst>
          </p:cNvPr>
          <p:cNvGrpSpPr/>
          <p:nvPr/>
        </p:nvGrpSpPr>
        <p:grpSpPr>
          <a:xfrm>
            <a:off x="1671037" y="1991303"/>
            <a:ext cx="4861709" cy="675942"/>
            <a:chOff x="1670339" y="1991304"/>
            <a:chExt cx="4862196" cy="675942"/>
          </a:xfrm>
        </p:grpSpPr>
        <p:sp>
          <p:nvSpPr>
            <p:cNvPr id="30" name="Google Shape;6355;p209">
              <a:extLst>
                <a:ext uri="{FF2B5EF4-FFF2-40B4-BE49-F238E27FC236}">
                  <a16:creationId xmlns:a16="http://schemas.microsoft.com/office/drawing/2014/main" id="{E777495D-BCC7-4DFE-8C4E-BF336BF7645E}"/>
                </a:ext>
              </a:extLst>
            </p:cNvPr>
            <p:cNvSpPr/>
            <p:nvPr/>
          </p:nvSpPr>
          <p:spPr>
            <a:xfrm>
              <a:off x="3124235" y="2211781"/>
              <a:ext cx="3408300" cy="21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78D7"/>
                </a:buClr>
                <a:buSzPts val="1400"/>
                <a:buFont typeface="Quattrocento Sans"/>
                <a:buNone/>
              </a:pPr>
              <a:r>
                <a:rPr lang="en-US" sz="1400" b="1" i="0" u="none" strike="noStrike" cap="none">
                  <a:solidFill>
                    <a:srgbClr val="0078D7"/>
                  </a:solidFill>
                  <a:latin typeface="Quattrocento Sans"/>
                  <a:ea typeface="Quattrocento Sans"/>
                  <a:cs typeface="Quattrocento Sans"/>
                  <a:sym typeface="Quattrocento Sans"/>
                </a:rPr>
                <a:t>Boost your data science productivity</a:t>
              </a:r>
              <a:endParaRPr sz="1400"/>
            </a:p>
          </p:txBody>
        </p:sp>
        <p:cxnSp>
          <p:nvCxnSpPr>
            <p:cNvPr id="31" name="Google Shape;6356;p209">
              <a:extLst>
                <a:ext uri="{FF2B5EF4-FFF2-40B4-BE49-F238E27FC236}">
                  <a16:creationId xmlns:a16="http://schemas.microsoft.com/office/drawing/2014/main" id="{30A6044E-1B83-404B-8243-57B5C26780D0}"/>
                </a:ext>
              </a:extLst>
            </p:cNvPr>
            <p:cNvCxnSpPr/>
            <p:nvPr/>
          </p:nvCxnSpPr>
          <p:spPr>
            <a:xfrm>
              <a:off x="2844745" y="2033380"/>
              <a:ext cx="0" cy="603000"/>
            </a:xfrm>
            <a:prstGeom prst="straightConnector1">
              <a:avLst/>
            </a:prstGeom>
            <a:noFill/>
            <a:ln w="12700" cap="rnd" cmpd="sng">
              <a:solidFill>
                <a:srgbClr val="BFBFBF"/>
              </a:solidFill>
              <a:prstDash val="dash"/>
              <a:round/>
              <a:headEnd type="none" w="sm" len="sm"/>
              <a:tailEnd type="none" w="sm" len="sm"/>
            </a:ln>
          </p:spPr>
        </p:cxnSp>
        <p:grpSp>
          <p:nvGrpSpPr>
            <p:cNvPr id="32" name="Google Shape;6357;p209">
              <a:extLst>
                <a:ext uri="{FF2B5EF4-FFF2-40B4-BE49-F238E27FC236}">
                  <a16:creationId xmlns:a16="http://schemas.microsoft.com/office/drawing/2014/main" id="{ACBBCE8D-31E9-4E90-8475-65CDF2402189}"/>
                </a:ext>
              </a:extLst>
            </p:cNvPr>
            <p:cNvGrpSpPr/>
            <p:nvPr/>
          </p:nvGrpSpPr>
          <p:grpSpPr>
            <a:xfrm>
              <a:off x="1670339" y="1991304"/>
              <a:ext cx="675942" cy="675942"/>
              <a:chOff x="158078" y="2047683"/>
              <a:chExt cx="2143125" cy="2143125"/>
            </a:xfrm>
          </p:grpSpPr>
          <p:sp>
            <p:nvSpPr>
              <p:cNvPr id="33" name="Google Shape;6358;p209">
                <a:extLst>
                  <a:ext uri="{FF2B5EF4-FFF2-40B4-BE49-F238E27FC236}">
                    <a16:creationId xmlns:a16="http://schemas.microsoft.com/office/drawing/2014/main" id="{B4D1FC64-1EDA-4991-A0FB-015461D642B6}"/>
                  </a:ext>
                </a:extLst>
              </p:cNvPr>
              <p:cNvSpPr/>
              <p:nvPr/>
            </p:nvSpPr>
            <p:spPr>
              <a:xfrm>
                <a:off x="158078" y="2047683"/>
                <a:ext cx="2143125" cy="2143125"/>
              </a:xfrm>
              <a:custGeom>
                <a:avLst/>
                <a:gdLst/>
                <a:ahLst/>
                <a:cxnLst/>
                <a:rect l="l" t="t" r="r" b="b"/>
                <a:pathLst>
                  <a:path w="2143125" h="2143125" extrusionOk="0">
                    <a:moveTo>
                      <a:pt x="1080292" y="7144"/>
                    </a:moveTo>
                    <a:lnTo>
                      <a:pt x="2137577" y="404012"/>
                    </a:lnTo>
                    <a:lnTo>
                      <a:pt x="2137577" y="1734342"/>
                    </a:lnTo>
                    <a:lnTo>
                      <a:pt x="1089817" y="2140745"/>
                    </a:lnTo>
                    <a:lnTo>
                      <a:pt x="7144" y="1734342"/>
                    </a:lnTo>
                    <a:lnTo>
                      <a:pt x="7144" y="404012"/>
                    </a:lnTo>
                    <a:lnTo>
                      <a:pt x="1080292" y="7144"/>
                    </a:lnTo>
                    <a:close/>
                    <a:moveTo>
                      <a:pt x="188119" y="1622147"/>
                    </a:moveTo>
                    <a:lnTo>
                      <a:pt x="1077130" y="1953417"/>
                    </a:lnTo>
                    <a:lnTo>
                      <a:pt x="1969308" y="1610517"/>
                    </a:lnTo>
                    <a:lnTo>
                      <a:pt x="1969308" y="521018"/>
                    </a:lnTo>
                    <a:lnTo>
                      <a:pt x="1078940" y="188395"/>
                    </a:lnTo>
                    <a:lnTo>
                      <a:pt x="188119" y="531019"/>
                    </a:lnTo>
                    <a:lnTo>
                      <a:pt x="188119" y="1622147"/>
                    </a:lnTo>
                    <a:close/>
                  </a:path>
                </a:pathLst>
              </a:custGeom>
              <a:solidFill>
                <a:srgbClr val="0075DA"/>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34" name="Google Shape;6359;p209">
                <a:extLst>
                  <a:ext uri="{FF2B5EF4-FFF2-40B4-BE49-F238E27FC236}">
                    <a16:creationId xmlns:a16="http://schemas.microsoft.com/office/drawing/2014/main" id="{953357AA-DB4E-4BBB-ACDA-E551EBD3FE39}"/>
                  </a:ext>
                </a:extLst>
              </p:cNvPr>
              <p:cNvSpPr/>
              <p:nvPr/>
            </p:nvSpPr>
            <p:spPr>
              <a:xfrm>
                <a:off x="761333" y="2535050"/>
                <a:ext cx="952500" cy="314325"/>
              </a:xfrm>
              <a:custGeom>
                <a:avLst/>
                <a:gdLst/>
                <a:ahLst/>
                <a:cxnLst/>
                <a:rect l="l" t="t" r="r" b="b"/>
                <a:pathLst>
                  <a:path w="952500" h="314325" extrusionOk="0">
                    <a:moveTo>
                      <a:pt x="816766" y="308762"/>
                    </a:moveTo>
                    <a:lnTo>
                      <a:pt x="472275" y="156362"/>
                    </a:lnTo>
                    <a:lnTo>
                      <a:pt x="135731" y="307181"/>
                    </a:lnTo>
                    <a:lnTo>
                      <a:pt x="7144" y="227800"/>
                    </a:lnTo>
                    <a:lnTo>
                      <a:pt x="467513" y="7144"/>
                    </a:lnTo>
                    <a:lnTo>
                      <a:pt x="953288" y="227800"/>
                    </a:lnTo>
                    <a:close/>
                  </a:path>
                </a:pathLst>
              </a:custGeom>
              <a:solidFill>
                <a:srgbClr val="0075DA"/>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35" name="Google Shape;6360;p209">
                <a:extLst>
                  <a:ext uri="{FF2B5EF4-FFF2-40B4-BE49-F238E27FC236}">
                    <a16:creationId xmlns:a16="http://schemas.microsoft.com/office/drawing/2014/main" id="{F88233FD-D58D-4356-B828-F3329C9416CE}"/>
                  </a:ext>
                </a:extLst>
              </p:cNvPr>
              <p:cNvSpPr/>
              <p:nvPr/>
            </p:nvSpPr>
            <p:spPr>
              <a:xfrm>
                <a:off x="696248" y="2890647"/>
                <a:ext cx="466725" cy="771525"/>
              </a:xfrm>
              <a:custGeom>
                <a:avLst/>
                <a:gdLst/>
                <a:ahLst/>
                <a:cxnLst/>
                <a:rect l="l" t="t" r="r" b="b"/>
                <a:pathLst>
                  <a:path w="466725" h="771525" extrusionOk="0">
                    <a:moveTo>
                      <a:pt x="464342" y="629441"/>
                    </a:moveTo>
                    <a:lnTo>
                      <a:pt x="461161" y="772316"/>
                    </a:lnTo>
                    <a:lnTo>
                      <a:pt x="7144" y="561975"/>
                    </a:lnTo>
                    <a:lnTo>
                      <a:pt x="7144" y="7144"/>
                    </a:lnTo>
                    <a:lnTo>
                      <a:pt x="137312" y="83344"/>
                    </a:lnTo>
                    <a:lnTo>
                      <a:pt x="137312" y="475460"/>
                    </a:lnTo>
                    <a:close/>
                  </a:path>
                </a:pathLst>
              </a:custGeom>
              <a:solidFill>
                <a:srgbClr val="0075DA"/>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36" name="Google Shape;6361;p209">
                <a:extLst>
                  <a:ext uri="{FF2B5EF4-FFF2-40B4-BE49-F238E27FC236}">
                    <a16:creationId xmlns:a16="http://schemas.microsoft.com/office/drawing/2014/main" id="{5E36C91D-FF40-4A01-ACDD-E0DB27C6BBAF}"/>
                  </a:ext>
                </a:extLst>
              </p:cNvPr>
              <p:cNvSpPr/>
              <p:nvPr/>
            </p:nvSpPr>
            <p:spPr>
              <a:xfrm>
                <a:off x="1301083" y="2890647"/>
                <a:ext cx="466725" cy="771525"/>
              </a:xfrm>
              <a:custGeom>
                <a:avLst/>
                <a:gdLst/>
                <a:ahLst/>
                <a:cxnLst/>
                <a:rect l="l" t="t" r="r" b="b"/>
                <a:pathLst>
                  <a:path w="466725" h="771525" extrusionOk="0">
                    <a:moveTo>
                      <a:pt x="7144" y="629441"/>
                    </a:moveTo>
                    <a:lnTo>
                      <a:pt x="10316" y="772316"/>
                    </a:lnTo>
                    <a:lnTo>
                      <a:pt x="464344" y="561975"/>
                    </a:lnTo>
                    <a:lnTo>
                      <a:pt x="464344" y="7144"/>
                    </a:lnTo>
                    <a:lnTo>
                      <a:pt x="334166" y="83344"/>
                    </a:lnTo>
                    <a:lnTo>
                      <a:pt x="334166" y="475460"/>
                    </a:lnTo>
                    <a:close/>
                  </a:path>
                </a:pathLst>
              </a:custGeom>
              <a:solidFill>
                <a:srgbClr val="0075DA"/>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grpSp>
      </p:grpSp>
      <p:grpSp>
        <p:nvGrpSpPr>
          <p:cNvPr id="37" name="Google Shape;6362;p209">
            <a:extLst>
              <a:ext uri="{FF2B5EF4-FFF2-40B4-BE49-F238E27FC236}">
                <a16:creationId xmlns:a16="http://schemas.microsoft.com/office/drawing/2014/main" id="{2E138A31-ECC8-4863-9A26-27BB516F68B9}"/>
              </a:ext>
            </a:extLst>
          </p:cNvPr>
          <p:cNvGrpSpPr/>
          <p:nvPr/>
        </p:nvGrpSpPr>
        <p:grpSpPr>
          <a:xfrm>
            <a:off x="1458790" y="3499943"/>
            <a:ext cx="5254539" cy="740349"/>
            <a:chOff x="1458071" y="3521337"/>
            <a:chExt cx="5255064" cy="740349"/>
          </a:xfrm>
        </p:grpSpPr>
        <p:sp>
          <p:nvSpPr>
            <p:cNvPr id="38" name="Google Shape;6363;p209">
              <a:extLst>
                <a:ext uri="{FF2B5EF4-FFF2-40B4-BE49-F238E27FC236}">
                  <a16:creationId xmlns:a16="http://schemas.microsoft.com/office/drawing/2014/main" id="{A6F446A1-045F-4902-9215-2AEF28037BBD}"/>
                </a:ext>
              </a:extLst>
            </p:cNvPr>
            <p:cNvSpPr/>
            <p:nvPr/>
          </p:nvSpPr>
          <p:spPr>
            <a:xfrm>
              <a:off x="3124235" y="3752885"/>
              <a:ext cx="3588900" cy="21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78D7"/>
                </a:buClr>
                <a:buSzPts val="1400"/>
                <a:buFont typeface="Quattrocento Sans"/>
                <a:buNone/>
              </a:pPr>
              <a:r>
                <a:rPr lang="en-US" sz="1400" b="1" i="0" u="none" strike="noStrike" cap="none">
                  <a:solidFill>
                    <a:srgbClr val="0078D7"/>
                  </a:solidFill>
                  <a:latin typeface="Quattrocento Sans"/>
                  <a:ea typeface="Quattrocento Sans"/>
                  <a:cs typeface="Quattrocento Sans"/>
                  <a:sym typeface="Quattrocento Sans"/>
                </a:rPr>
                <a:t>Increase your rate of experimentation</a:t>
              </a:r>
              <a:endParaRPr sz="1400"/>
            </a:p>
          </p:txBody>
        </p:sp>
        <p:grpSp>
          <p:nvGrpSpPr>
            <p:cNvPr id="39" name="Google Shape;6364;p209">
              <a:extLst>
                <a:ext uri="{FF2B5EF4-FFF2-40B4-BE49-F238E27FC236}">
                  <a16:creationId xmlns:a16="http://schemas.microsoft.com/office/drawing/2014/main" id="{E1613F75-23B9-4EC5-B012-AEB884FF39DF}"/>
                </a:ext>
              </a:extLst>
            </p:cNvPr>
            <p:cNvGrpSpPr/>
            <p:nvPr/>
          </p:nvGrpSpPr>
          <p:grpSpPr>
            <a:xfrm>
              <a:off x="1458071" y="3521337"/>
              <a:ext cx="1386674" cy="740349"/>
              <a:chOff x="1458071" y="3521337"/>
              <a:chExt cx="1386674" cy="740349"/>
            </a:xfrm>
          </p:grpSpPr>
          <p:cxnSp>
            <p:nvCxnSpPr>
              <p:cNvPr id="40" name="Google Shape;6365;p209">
                <a:extLst>
                  <a:ext uri="{FF2B5EF4-FFF2-40B4-BE49-F238E27FC236}">
                    <a16:creationId xmlns:a16="http://schemas.microsoft.com/office/drawing/2014/main" id="{D25FC073-4999-4704-9B2C-E15CCCD388AA}"/>
                  </a:ext>
                </a:extLst>
              </p:cNvPr>
              <p:cNvCxnSpPr/>
              <p:nvPr/>
            </p:nvCxnSpPr>
            <p:spPr>
              <a:xfrm>
                <a:off x="2844745" y="3574484"/>
                <a:ext cx="0" cy="603000"/>
              </a:xfrm>
              <a:prstGeom prst="straightConnector1">
                <a:avLst/>
              </a:prstGeom>
              <a:noFill/>
              <a:ln w="12700" cap="rnd" cmpd="sng">
                <a:solidFill>
                  <a:srgbClr val="BFBFBF"/>
                </a:solidFill>
                <a:prstDash val="dash"/>
                <a:round/>
                <a:headEnd type="none" w="sm" len="sm"/>
                <a:tailEnd type="none" w="sm" len="sm"/>
              </a:ln>
            </p:spPr>
          </p:cxnSp>
          <p:grpSp>
            <p:nvGrpSpPr>
              <p:cNvPr id="41" name="Google Shape;6366;p209">
                <a:extLst>
                  <a:ext uri="{FF2B5EF4-FFF2-40B4-BE49-F238E27FC236}">
                    <a16:creationId xmlns:a16="http://schemas.microsoft.com/office/drawing/2014/main" id="{E034E96A-E92B-4068-972F-1A140E7CD288}"/>
                  </a:ext>
                </a:extLst>
              </p:cNvPr>
              <p:cNvGrpSpPr/>
              <p:nvPr/>
            </p:nvGrpSpPr>
            <p:grpSpPr>
              <a:xfrm>
                <a:off x="1458071" y="3521337"/>
                <a:ext cx="984980" cy="740349"/>
                <a:chOff x="611928" y="3022476"/>
                <a:chExt cx="2341846" cy="1760220"/>
              </a:xfrm>
            </p:grpSpPr>
            <p:sp>
              <p:nvSpPr>
                <p:cNvPr id="42" name="Google Shape;6367;p209">
                  <a:extLst>
                    <a:ext uri="{FF2B5EF4-FFF2-40B4-BE49-F238E27FC236}">
                      <a16:creationId xmlns:a16="http://schemas.microsoft.com/office/drawing/2014/main" id="{7F96E8B9-8320-43D1-A608-87AEFE2CCC87}"/>
                    </a:ext>
                  </a:extLst>
                </p:cNvPr>
                <p:cNvSpPr/>
                <p:nvPr/>
              </p:nvSpPr>
              <p:spPr>
                <a:xfrm>
                  <a:off x="1739012" y="3849656"/>
                  <a:ext cx="752475" cy="228600"/>
                </a:xfrm>
                <a:custGeom>
                  <a:avLst/>
                  <a:gdLst/>
                  <a:ahLst/>
                  <a:cxnLst/>
                  <a:rect l="l" t="t" r="r" b="b"/>
                  <a:pathLst>
                    <a:path w="752475" h="228600" extrusionOk="0">
                      <a:moveTo>
                        <a:pt x="545354" y="7144"/>
                      </a:moveTo>
                      <a:lnTo>
                        <a:pt x="237515" y="7144"/>
                      </a:lnTo>
                      <a:cubicBezTo>
                        <a:pt x="274511" y="137741"/>
                        <a:pt x="224809" y="156467"/>
                        <a:pt x="7144" y="156467"/>
                      </a:cubicBezTo>
                      <a:lnTo>
                        <a:pt x="7144" y="224857"/>
                      </a:lnTo>
                      <a:lnTo>
                        <a:pt x="747332" y="224857"/>
                      </a:lnTo>
                      <a:lnTo>
                        <a:pt x="747332" y="156477"/>
                      </a:lnTo>
                      <a:cubicBezTo>
                        <a:pt x="529657" y="156477"/>
                        <a:pt x="508311" y="137817"/>
                        <a:pt x="545344" y="7153"/>
                      </a:cubicBezTo>
                    </a:path>
                  </a:pathLst>
                </a:custGeom>
                <a:solidFill>
                  <a:srgbClr val="7A7A7A"/>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43" name="Google Shape;6368;p209">
                  <a:extLst>
                    <a:ext uri="{FF2B5EF4-FFF2-40B4-BE49-F238E27FC236}">
                      <a16:creationId xmlns:a16="http://schemas.microsoft.com/office/drawing/2014/main" id="{49896E39-BD60-42F7-8A94-D82CD11ADB72}"/>
                    </a:ext>
                  </a:extLst>
                </p:cNvPr>
                <p:cNvSpPr/>
                <p:nvPr/>
              </p:nvSpPr>
              <p:spPr>
                <a:xfrm>
                  <a:off x="1543081" y="3022476"/>
                  <a:ext cx="1143000" cy="838200"/>
                </a:xfrm>
                <a:custGeom>
                  <a:avLst/>
                  <a:gdLst/>
                  <a:ahLst/>
                  <a:cxnLst/>
                  <a:rect l="l" t="t" r="r" b="b"/>
                  <a:pathLst>
                    <a:path w="1143000" h="838200" extrusionOk="0">
                      <a:moveTo>
                        <a:pt x="1070802" y="7144"/>
                      </a:moveTo>
                      <a:lnTo>
                        <a:pt x="68658" y="7144"/>
                      </a:lnTo>
                      <a:cubicBezTo>
                        <a:pt x="34120" y="8500"/>
                        <a:pt x="6887" y="37032"/>
                        <a:pt x="7146" y="71599"/>
                      </a:cubicBezTo>
                      <a:lnTo>
                        <a:pt x="7146" y="770449"/>
                      </a:lnTo>
                      <a:cubicBezTo>
                        <a:pt x="6997" y="804881"/>
                        <a:pt x="34244" y="833193"/>
                        <a:pt x="68658" y="834361"/>
                      </a:cubicBezTo>
                      <a:lnTo>
                        <a:pt x="1070802" y="834361"/>
                      </a:lnTo>
                      <a:cubicBezTo>
                        <a:pt x="1104787" y="834361"/>
                        <a:pt x="1139201" y="804253"/>
                        <a:pt x="1139201" y="770449"/>
                      </a:cubicBezTo>
                      <a:lnTo>
                        <a:pt x="1139201" y="71599"/>
                      </a:lnTo>
                      <a:cubicBezTo>
                        <a:pt x="1139201" y="37509"/>
                        <a:pt x="1104816" y="7144"/>
                        <a:pt x="1070802" y="7144"/>
                      </a:cubicBezTo>
                    </a:path>
                  </a:pathLst>
                </a:custGeom>
                <a:solidFill>
                  <a:srgbClr val="A0A1A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44" name="Google Shape;6369;p209">
                  <a:extLst>
                    <a:ext uri="{FF2B5EF4-FFF2-40B4-BE49-F238E27FC236}">
                      <a16:creationId xmlns:a16="http://schemas.microsoft.com/office/drawing/2014/main" id="{E61F6A85-523B-4631-B283-D0C71E5776FC}"/>
                    </a:ext>
                  </a:extLst>
                </p:cNvPr>
                <p:cNvSpPr/>
                <p:nvPr/>
              </p:nvSpPr>
              <p:spPr>
                <a:xfrm>
                  <a:off x="1543052" y="3022543"/>
                  <a:ext cx="1076325" cy="838200"/>
                </a:xfrm>
                <a:custGeom>
                  <a:avLst/>
                  <a:gdLst/>
                  <a:ahLst/>
                  <a:cxnLst/>
                  <a:rect l="l" t="t" r="r" b="b"/>
                  <a:pathLst>
                    <a:path w="1076325" h="838200" extrusionOk="0">
                      <a:moveTo>
                        <a:pt x="1071507" y="7144"/>
                      </a:moveTo>
                      <a:cubicBezTo>
                        <a:pt x="1071259" y="7144"/>
                        <a:pt x="1071031" y="7144"/>
                        <a:pt x="1070802" y="7144"/>
                      </a:cubicBezTo>
                      <a:lnTo>
                        <a:pt x="68658" y="7144"/>
                      </a:lnTo>
                      <a:cubicBezTo>
                        <a:pt x="34130" y="8490"/>
                        <a:pt x="6898" y="37004"/>
                        <a:pt x="7145" y="71561"/>
                      </a:cubicBezTo>
                      <a:lnTo>
                        <a:pt x="7145" y="770382"/>
                      </a:lnTo>
                      <a:cubicBezTo>
                        <a:pt x="6982" y="804824"/>
                        <a:pt x="34235" y="833155"/>
                        <a:pt x="68658" y="834323"/>
                      </a:cubicBezTo>
                      <a:lnTo>
                        <a:pt x="92470" y="834323"/>
                      </a:lnTo>
                      <a:close/>
                    </a:path>
                  </a:pathLst>
                </a:custGeom>
                <a:solidFill>
                  <a:srgbClr val="FFFFFF">
                    <a:alpha val="2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45" name="Google Shape;6370;p209">
                  <a:extLst>
                    <a:ext uri="{FF2B5EF4-FFF2-40B4-BE49-F238E27FC236}">
                      <a16:creationId xmlns:a16="http://schemas.microsoft.com/office/drawing/2014/main" id="{99D7C2D0-8D70-4940-8941-ECCCC4031514}"/>
                    </a:ext>
                  </a:extLst>
                </p:cNvPr>
                <p:cNvSpPr/>
                <p:nvPr/>
              </p:nvSpPr>
              <p:spPr>
                <a:xfrm>
                  <a:off x="1628865" y="3109601"/>
                  <a:ext cx="971550" cy="666750"/>
                </a:xfrm>
                <a:custGeom>
                  <a:avLst/>
                  <a:gdLst/>
                  <a:ahLst/>
                  <a:cxnLst/>
                  <a:rect l="l" t="t" r="r" b="b"/>
                  <a:pathLst>
                    <a:path w="971550" h="666750" extrusionOk="0">
                      <a:moveTo>
                        <a:pt x="965044" y="7144"/>
                      </a:moveTo>
                      <a:lnTo>
                        <a:pt x="965044" y="660140"/>
                      </a:lnTo>
                      <a:lnTo>
                        <a:pt x="7144" y="660140"/>
                      </a:lnTo>
                      <a:lnTo>
                        <a:pt x="7144" y="7144"/>
                      </a:lnTo>
                      <a:lnTo>
                        <a:pt x="965044" y="7144"/>
                      </a:lnTo>
                      <a:close/>
                    </a:path>
                  </a:pathLst>
                </a:custGeom>
                <a:solidFill>
                  <a:srgbClr val="59B4D9"/>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46" name="Google Shape;6371;p209">
                  <a:extLst>
                    <a:ext uri="{FF2B5EF4-FFF2-40B4-BE49-F238E27FC236}">
                      <a16:creationId xmlns:a16="http://schemas.microsoft.com/office/drawing/2014/main" id="{1E358860-2E3A-4DCF-8FC5-B29626311DB9}"/>
                    </a:ext>
                  </a:extLst>
                </p:cNvPr>
                <p:cNvSpPr/>
                <p:nvPr/>
              </p:nvSpPr>
              <p:spPr>
                <a:xfrm>
                  <a:off x="1628865" y="3108306"/>
                  <a:ext cx="885825" cy="666750"/>
                </a:xfrm>
                <a:custGeom>
                  <a:avLst/>
                  <a:gdLst/>
                  <a:ahLst/>
                  <a:cxnLst/>
                  <a:rect l="l" t="t" r="r" b="b"/>
                  <a:pathLst>
                    <a:path w="885825" h="666750" extrusionOk="0">
                      <a:moveTo>
                        <a:pt x="7144" y="661435"/>
                      </a:moveTo>
                      <a:lnTo>
                        <a:pt x="8458" y="661435"/>
                      </a:lnTo>
                      <a:lnTo>
                        <a:pt x="8458" y="8458"/>
                      </a:lnTo>
                      <a:lnTo>
                        <a:pt x="884215" y="7144"/>
                      </a:lnTo>
                      <a:lnTo>
                        <a:pt x="884263" y="7144"/>
                      </a:lnTo>
                      <a:lnTo>
                        <a:pt x="7144" y="8458"/>
                      </a:lnTo>
                      <a:lnTo>
                        <a:pt x="7144" y="661435"/>
                      </a:lnTo>
                      <a:close/>
                    </a:path>
                  </a:pathLst>
                </a:custGeom>
                <a:solidFill>
                  <a:srgbClr val="59B4D9"/>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47" name="Google Shape;6372;p209">
                  <a:extLst>
                    <a:ext uri="{FF2B5EF4-FFF2-40B4-BE49-F238E27FC236}">
                      <a16:creationId xmlns:a16="http://schemas.microsoft.com/office/drawing/2014/main" id="{6C96C0B5-6F96-4882-B8E7-27700E106CB4}"/>
                    </a:ext>
                  </a:extLst>
                </p:cNvPr>
                <p:cNvSpPr/>
                <p:nvPr/>
              </p:nvSpPr>
              <p:spPr>
                <a:xfrm>
                  <a:off x="1739012" y="3998951"/>
                  <a:ext cx="752475" cy="76200"/>
                </a:xfrm>
                <a:custGeom>
                  <a:avLst/>
                  <a:gdLst/>
                  <a:ahLst/>
                  <a:cxnLst/>
                  <a:rect l="l" t="t" r="r" b="b"/>
                  <a:pathLst>
                    <a:path w="752475" h="76200" extrusionOk="0">
                      <a:moveTo>
                        <a:pt x="7144" y="7144"/>
                      </a:moveTo>
                      <a:lnTo>
                        <a:pt x="747332" y="7144"/>
                      </a:lnTo>
                      <a:lnTo>
                        <a:pt x="747332" y="75543"/>
                      </a:lnTo>
                      <a:lnTo>
                        <a:pt x="7144" y="75543"/>
                      </a:lnTo>
                      <a:close/>
                    </a:path>
                  </a:pathLst>
                </a:custGeom>
                <a:solidFill>
                  <a:srgbClr val="A0A1A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48" name="Google Shape;6373;p209">
                  <a:extLst>
                    <a:ext uri="{FF2B5EF4-FFF2-40B4-BE49-F238E27FC236}">
                      <a16:creationId xmlns:a16="http://schemas.microsoft.com/office/drawing/2014/main" id="{8590BD95-2438-4FB5-9F07-FDE794CB8F43}"/>
                    </a:ext>
                  </a:extLst>
                </p:cNvPr>
                <p:cNvSpPr/>
                <p:nvPr/>
              </p:nvSpPr>
              <p:spPr>
                <a:xfrm>
                  <a:off x="2088675" y="3053833"/>
                  <a:ext cx="38100" cy="38100"/>
                </a:xfrm>
                <a:custGeom>
                  <a:avLst/>
                  <a:gdLst/>
                  <a:ahLst/>
                  <a:cxnLst/>
                  <a:rect l="l" t="t" r="r" b="b"/>
                  <a:pathLst>
                    <a:path w="38100" h="38100" extrusionOk="0">
                      <a:moveTo>
                        <a:pt x="39281" y="23222"/>
                      </a:moveTo>
                      <a:cubicBezTo>
                        <a:pt x="39272" y="32096"/>
                        <a:pt x="32080" y="39286"/>
                        <a:pt x="23203" y="39281"/>
                      </a:cubicBezTo>
                      <a:cubicBezTo>
                        <a:pt x="14326" y="39276"/>
                        <a:pt x="7134" y="32077"/>
                        <a:pt x="7144" y="23203"/>
                      </a:cubicBezTo>
                      <a:cubicBezTo>
                        <a:pt x="7153" y="14336"/>
                        <a:pt x="14335" y="7149"/>
                        <a:pt x="23203" y="7144"/>
                      </a:cubicBezTo>
                      <a:cubicBezTo>
                        <a:pt x="32080" y="7144"/>
                        <a:pt x="39281" y="14342"/>
                        <a:pt x="39281" y="23222"/>
                      </a:cubicBezTo>
                    </a:path>
                  </a:pathLst>
                </a:custGeom>
                <a:solidFill>
                  <a:srgbClr val="B8D43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49" name="Google Shape;6374;p209">
                  <a:extLst>
                    <a:ext uri="{FF2B5EF4-FFF2-40B4-BE49-F238E27FC236}">
                      <a16:creationId xmlns:a16="http://schemas.microsoft.com/office/drawing/2014/main" id="{FFFD04FA-B1D0-44DC-A34A-84AD51AAB1C4}"/>
                    </a:ext>
                  </a:extLst>
                </p:cNvPr>
                <p:cNvSpPr/>
                <p:nvPr/>
              </p:nvSpPr>
              <p:spPr>
                <a:xfrm>
                  <a:off x="1628865" y="3109601"/>
                  <a:ext cx="962025" cy="666750"/>
                </a:xfrm>
                <a:custGeom>
                  <a:avLst/>
                  <a:gdLst/>
                  <a:ahLst/>
                  <a:cxnLst/>
                  <a:rect l="l" t="t" r="r" b="b"/>
                  <a:pathLst>
                    <a:path w="962025" h="666750" extrusionOk="0">
                      <a:moveTo>
                        <a:pt x="7144" y="7144"/>
                      </a:moveTo>
                      <a:lnTo>
                        <a:pt x="963159" y="7144"/>
                      </a:lnTo>
                      <a:lnTo>
                        <a:pt x="963159" y="660140"/>
                      </a:lnTo>
                      <a:lnTo>
                        <a:pt x="7144" y="660140"/>
                      </a:lnTo>
                      <a:close/>
                    </a:path>
                  </a:pathLst>
                </a:custGeom>
                <a:solidFill>
                  <a:srgbClr val="1B348E"/>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0" name="Google Shape;6375;p209">
                  <a:extLst>
                    <a:ext uri="{FF2B5EF4-FFF2-40B4-BE49-F238E27FC236}">
                      <a16:creationId xmlns:a16="http://schemas.microsoft.com/office/drawing/2014/main" id="{8BD18521-6574-4CB1-8D3A-4613A72B1191}"/>
                    </a:ext>
                  </a:extLst>
                </p:cNvPr>
                <p:cNvSpPr/>
                <p:nvPr/>
              </p:nvSpPr>
              <p:spPr>
                <a:xfrm>
                  <a:off x="1708532" y="3207547"/>
                  <a:ext cx="247650" cy="400050"/>
                </a:xfrm>
                <a:custGeom>
                  <a:avLst/>
                  <a:gdLst/>
                  <a:ahLst/>
                  <a:cxnLst/>
                  <a:rect l="l" t="t" r="r" b="b"/>
                  <a:pathLst>
                    <a:path w="247650" h="400050" extrusionOk="0">
                      <a:moveTo>
                        <a:pt x="7144" y="7144"/>
                      </a:moveTo>
                      <a:lnTo>
                        <a:pt x="246145" y="7144"/>
                      </a:lnTo>
                      <a:lnTo>
                        <a:pt x="246145" y="398945"/>
                      </a:lnTo>
                      <a:lnTo>
                        <a:pt x="7144" y="398945"/>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1" name="Google Shape;6376;p209">
                  <a:extLst>
                    <a:ext uri="{FF2B5EF4-FFF2-40B4-BE49-F238E27FC236}">
                      <a16:creationId xmlns:a16="http://schemas.microsoft.com/office/drawing/2014/main" id="{AC5F11F9-5110-427B-824A-6C2D0AEDC963}"/>
                    </a:ext>
                  </a:extLst>
                </p:cNvPr>
                <p:cNvSpPr/>
                <p:nvPr/>
              </p:nvSpPr>
              <p:spPr>
                <a:xfrm>
                  <a:off x="1987367" y="3207547"/>
                  <a:ext cx="447675" cy="209550"/>
                </a:xfrm>
                <a:custGeom>
                  <a:avLst/>
                  <a:gdLst/>
                  <a:ahLst/>
                  <a:cxnLst/>
                  <a:rect l="l" t="t" r="r" b="b"/>
                  <a:pathLst>
                    <a:path w="447675" h="209550" extrusionOk="0">
                      <a:moveTo>
                        <a:pt x="7144" y="7144"/>
                      </a:moveTo>
                      <a:lnTo>
                        <a:pt x="445313" y="7144"/>
                      </a:lnTo>
                      <a:lnTo>
                        <a:pt x="445313" y="203044"/>
                      </a:lnTo>
                      <a:lnTo>
                        <a:pt x="7144" y="203044"/>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2" name="Google Shape;6377;p209">
                  <a:extLst>
                    <a:ext uri="{FF2B5EF4-FFF2-40B4-BE49-F238E27FC236}">
                      <a16:creationId xmlns:a16="http://schemas.microsoft.com/office/drawing/2014/main" id="{81D2E6B0-4D6B-4237-B850-76C6FE5EEDFD}"/>
                    </a:ext>
                  </a:extLst>
                </p:cNvPr>
                <p:cNvSpPr/>
                <p:nvPr/>
              </p:nvSpPr>
              <p:spPr>
                <a:xfrm>
                  <a:off x="1987367" y="3436099"/>
                  <a:ext cx="209550" cy="171450"/>
                </a:xfrm>
                <a:custGeom>
                  <a:avLst/>
                  <a:gdLst/>
                  <a:ahLst/>
                  <a:cxnLst/>
                  <a:rect l="l" t="t" r="r" b="b"/>
                  <a:pathLst>
                    <a:path w="209550" h="171450" extrusionOk="0">
                      <a:moveTo>
                        <a:pt x="7144" y="7144"/>
                      </a:moveTo>
                      <a:lnTo>
                        <a:pt x="206312" y="7144"/>
                      </a:lnTo>
                      <a:lnTo>
                        <a:pt x="206312" y="170393"/>
                      </a:lnTo>
                      <a:lnTo>
                        <a:pt x="7144" y="170393"/>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3" name="Google Shape;6378;p209">
                  <a:extLst>
                    <a:ext uri="{FF2B5EF4-FFF2-40B4-BE49-F238E27FC236}">
                      <a16:creationId xmlns:a16="http://schemas.microsoft.com/office/drawing/2014/main" id="{E6BF771A-63E9-4465-9179-50AB59384078}"/>
                    </a:ext>
                  </a:extLst>
                </p:cNvPr>
                <p:cNvSpPr/>
                <p:nvPr/>
              </p:nvSpPr>
              <p:spPr>
                <a:xfrm>
                  <a:off x="2226368" y="3436099"/>
                  <a:ext cx="209550" cy="171450"/>
                </a:xfrm>
                <a:custGeom>
                  <a:avLst/>
                  <a:gdLst/>
                  <a:ahLst/>
                  <a:cxnLst/>
                  <a:rect l="l" t="t" r="r" b="b"/>
                  <a:pathLst>
                    <a:path w="209550" h="171450" extrusionOk="0">
                      <a:moveTo>
                        <a:pt x="7144" y="7144"/>
                      </a:moveTo>
                      <a:lnTo>
                        <a:pt x="206311" y="7144"/>
                      </a:lnTo>
                      <a:lnTo>
                        <a:pt x="206311" y="170393"/>
                      </a:lnTo>
                      <a:lnTo>
                        <a:pt x="7144" y="170393"/>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4" name="Google Shape;6379;p209">
                  <a:extLst>
                    <a:ext uri="{FF2B5EF4-FFF2-40B4-BE49-F238E27FC236}">
                      <a16:creationId xmlns:a16="http://schemas.microsoft.com/office/drawing/2014/main" id="{7320AB2B-F0E2-4861-9B5A-B86950DAE95E}"/>
                    </a:ext>
                  </a:extLst>
                </p:cNvPr>
                <p:cNvSpPr/>
                <p:nvPr/>
              </p:nvSpPr>
              <p:spPr>
                <a:xfrm>
                  <a:off x="914452" y="4562793"/>
                  <a:ext cx="533400" cy="161925"/>
                </a:xfrm>
                <a:custGeom>
                  <a:avLst/>
                  <a:gdLst/>
                  <a:ahLst/>
                  <a:cxnLst/>
                  <a:rect l="l" t="t" r="r" b="b"/>
                  <a:pathLst>
                    <a:path w="533400" h="161925" extrusionOk="0">
                      <a:moveTo>
                        <a:pt x="387477" y="7144"/>
                      </a:moveTo>
                      <a:lnTo>
                        <a:pt x="169945" y="7144"/>
                      </a:lnTo>
                      <a:cubicBezTo>
                        <a:pt x="196091" y="99431"/>
                        <a:pt x="160973" y="112662"/>
                        <a:pt x="7144" y="112662"/>
                      </a:cubicBezTo>
                      <a:lnTo>
                        <a:pt x="7144" y="160982"/>
                      </a:lnTo>
                      <a:lnTo>
                        <a:pt x="530219" y="160982"/>
                      </a:lnTo>
                      <a:lnTo>
                        <a:pt x="530219" y="112662"/>
                      </a:lnTo>
                      <a:cubicBezTo>
                        <a:pt x="376399" y="112662"/>
                        <a:pt x="361312" y="99479"/>
                        <a:pt x="387487" y="7144"/>
                      </a:cubicBezTo>
                    </a:path>
                  </a:pathLst>
                </a:custGeom>
                <a:solidFill>
                  <a:srgbClr val="7A7A7A"/>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5" name="Google Shape;6380;p209">
                  <a:extLst>
                    <a:ext uri="{FF2B5EF4-FFF2-40B4-BE49-F238E27FC236}">
                      <a16:creationId xmlns:a16="http://schemas.microsoft.com/office/drawing/2014/main" id="{D35D03B2-01C7-4F80-B200-2C4811D1CC26}"/>
                    </a:ext>
                  </a:extLst>
                </p:cNvPr>
                <p:cNvSpPr/>
                <p:nvPr/>
              </p:nvSpPr>
              <p:spPr>
                <a:xfrm>
                  <a:off x="775986" y="3978253"/>
                  <a:ext cx="809625" cy="590550"/>
                </a:xfrm>
                <a:custGeom>
                  <a:avLst/>
                  <a:gdLst/>
                  <a:ahLst/>
                  <a:cxnLst/>
                  <a:rect l="l" t="t" r="r" b="b"/>
                  <a:pathLst>
                    <a:path w="809625" h="590550" extrusionOk="0">
                      <a:moveTo>
                        <a:pt x="758810" y="7144"/>
                      </a:moveTo>
                      <a:lnTo>
                        <a:pt x="50617" y="7144"/>
                      </a:lnTo>
                      <a:cubicBezTo>
                        <a:pt x="26206" y="8096"/>
                        <a:pt x="6962" y="28261"/>
                        <a:pt x="7145" y="52692"/>
                      </a:cubicBezTo>
                      <a:lnTo>
                        <a:pt x="7145" y="546545"/>
                      </a:lnTo>
                      <a:cubicBezTo>
                        <a:pt x="7038" y="570881"/>
                        <a:pt x="26297" y="590893"/>
                        <a:pt x="50617" y="591712"/>
                      </a:cubicBezTo>
                      <a:lnTo>
                        <a:pt x="758801" y="591712"/>
                      </a:lnTo>
                      <a:cubicBezTo>
                        <a:pt x="782813" y="591712"/>
                        <a:pt x="807140" y="570433"/>
                        <a:pt x="807140" y="546545"/>
                      </a:cubicBezTo>
                      <a:lnTo>
                        <a:pt x="807140" y="52692"/>
                      </a:lnTo>
                      <a:cubicBezTo>
                        <a:pt x="805064" y="27375"/>
                        <a:pt x="784198" y="7715"/>
                        <a:pt x="758801" y="7144"/>
                      </a:cubicBezTo>
                    </a:path>
                  </a:pathLst>
                </a:custGeom>
                <a:solidFill>
                  <a:srgbClr val="A0A1A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6" name="Google Shape;6381;p209">
                  <a:extLst>
                    <a:ext uri="{FF2B5EF4-FFF2-40B4-BE49-F238E27FC236}">
                      <a16:creationId xmlns:a16="http://schemas.microsoft.com/office/drawing/2014/main" id="{7A527BB5-F74F-4BC0-B97D-30D6052888A1}"/>
                    </a:ext>
                  </a:extLst>
                </p:cNvPr>
                <p:cNvSpPr/>
                <p:nvPr/>
              </p:nvSpPr>
              <p:spPr>
                <a:xfrm>
                  <a:off x="775976" y="3978300"/>
                  <a:ext cx="762000" cy="590550"/>
                </a:xfrm>
                <a:custGeom>
                  <a:avLst/>
                  <a:gdLst/>
                  <a:ahLst/>
                  <a:cxnLst/>
                  <a:rect l="l" t="t" r="r" b="b"/>
                  <a:pathLst>
                    <a:path w="762000" h="590550" extrusionOk="0">
                      <a:moveTo>
                        <a:pt x="759315" y="7144"/>
                      </a:moveTo>
                      <a:cubicBezTo>
                        <a:pt x="759144" y="7144"/>
                        <a:pt x="758982" y="7144"/>
                        <a:pt x="758820" y="7144"/>
                      </a:cubicBezTo>
                      <a:lnTo>
                        <a:pt x="50617" y="7144"/>
                      </a:lnTo>
                      <a:cubicBezTo>
                        <a:pt x="26204" y="8096"/>
                        <a:pt x="6957" y="28261"/>
                        <a:pt x="7145" y="52692"/>
                      </a:cubicBezTo>
                      <a:lnTo>
                        <a:pt x="7145" y="546526"/>
                      </a:lnTo>
                      <a:cubicBezTo>
                        <a:pt x="7028" y="570871"/>
                        <a:pt x="26289" y="590883"/>
                        <a:pt x="50617" y="591712"/>
                      </a:cubicBezTo>
                      <a:lnTo>
                        <a:pt x="67467" y="591712"/>
                      </a:lnTo>
                      <a:close/>
                    </a:path>
                  </a:pathLst>
                </a:custGeom>
                <a:solidFill>
                  <a:srgbClr val="FFFFFF">
                    <a:alpha val="2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7" name="Google Shape;6382;p209">
                  <a:extLst>
                    <a:ext uri="{FF2B5EF4-FFF2-40B4-BE49-F238E27FC236}">
                      <a16:creationId xmlns:a16="http://schemas.microsoft.com/office/drawing/2014/main" id="{1683C4EB-7AB5-4A80-844A-308EBBD80F4A}"/>
                    </a:ext>
                  </a:extLst>
                </p:cNvPr>
                <p:cNvSpPr/>
                <p:nvPr/>
              </p:nvSpPr>
              <p:spPr>
                <a:xfrm>
                  <a:off x="836613" y="4039822"/>
                  <a:ext cx="685800" cy="466725"/>
                </a:xfrm>
                <a:custGeom>
                  <a:avLst/>
                  <a:gdLst/>
                  <a:ahLst/>
                  <a:cxnLst/>
                  <a:rect l="l" t="t" r="r" b="b"/>
                  <a:pathLst>
                    <a:path w="685800" h="466725" extrusionOk="0">
                      <a:moveTo>
                        <a:pt x="684066" y="7144"/>
                      </a:moveTo>
                      <a:lnTo>
                        <a:pt x="684066" y="468592"/>
                      </a:lnTo>
                      <a:lnTo>
                        <a:pt x="7144" y="468592"/>
                      </a:lnTo>
                      <a:lnTo>
                        <a:pt x="7144" y="7144"/>
                      </a:lnTo>
                      <a:lnTo>
                        <a:pt x="684066" y="7144"/>
                      </a:lnTo>
                      <a:close/>
                    </a:path>
                  </a:pathLst>
                </a:custGeom>
                <a:solidFill>
                  <a:srgbClr val="59B4D9"/>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8" name="Google Shape;6383;p209">
                  <a:extLst>
                    <a:ext uri="{FF2B5EF4-FFF2-40B4-BE49-F238E27FC236}">
                      <a16:creationId xmlns:a16="http://schemas.microsoft.com/office/drawing/2014/main" id="{8794248C-F32D-49DA-AAE9-D6B42B1A2B60}"/>
                    </a:ext>
                  </a:extLst>
                </p:cNvPr>
                <p:cNvSpPr/>
                <p:nvPr/>
              </p:nvSpPr>
              <p:spPr>
                <a:xfrm>
                  <a:off x="836613" y="4038908"/>
                  <a:ext cx="628650" cy="476250"/>
                </a:xfrm>
                <a:custGeom>
                  <a:avLst/>
                  <a:gdLst/>
                  <a:ahLst/>
                  <a:cxnLst/>
                  <a:rect l="l" t="t" r="r" b="b"/>
                  <a:pathLst>
                    <a:path w="628650" h="476250" extrusionOk="0">
                      <a:moveTo>
                        <a:pt x="7144" y="469506"/>
                      </a:moveTo>
                      <a:lnTo>
                        <a:pt x="8077" y="469506"/>
                      </a:lnTo>
                      <a:lnTo>
                        <a:pt x="8077" y="8068"/>
                      </a:lnTo>
                      <a:lnTo>
                        <a:pt x="626945" y="7144"/>
                      </a:lnTo>
                      <a:lnTo>
                        <a:pt x="626983" y="7144"/>
                      </a:lnTo>
                      <a:lnTo>
                        <a:pt x="7144" y="8068"/>
                      </a:lnTo>
                      <a:lnTo>
                        <a:pt x="7144" y="469506"/>
                      </a:lnTo>
                      <a:close/>
                    </a:path>
                  </a:pathLst>
                </a:custGeom>
                <a:solidFill>
                  <a:srgbClr val="59B4D9"/>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9" name="Google Shape;6384;p209">
                  <a:extLst>
                    <a:ext uri="{FF2B5EF4-FFF2-40B4-BE49-F238E27FC236}">
                      <a16:creationId xmlns:a16="http://schemas.microsoft.com/office/drawing/2014/main" id="{A98B9DC5-C7DF-44FD-9E6A-C3D04187356E}"/>
                    </a:ext>
                  </a:extLst>
                </p:cNvPr>
                <p:cNvSpPr/>
                <p:nvPr/>
              </p:nvSpPr>
              <p:spPr>
                <a:xfrm>
                  <a:off x="914452" y="4668291"/>
                  <a:ext cx="533400" cy="57150"/>
                </a:xfrm>
                <a:custGeom>
                  <a:avLst/>
                  <a:gdLst/>
                  <a:ahLst/>
                  <a:cxnLst/>
                  <a:rect l="l" t="t" r="r" b="b"/>
                  <a:pathLst>
                    <a:path w="533400" h="57150" extrusionOk="0">
                      <a:moveTo>
                        <a:pt x="7144" y="7144"/>
                      </a:moveTo>
                      <a:lnTo>
                        <a:pt x="530209" y="7144"/>
                      </a:lnTo>
                      <a:lnTo>
                        <a:pt x="530209" y="55483"/>
                      </a:lnTo>
                      <a:lnTo>
                        <a:pt x="7144" y="55483"/>
                      </a:lnTo>
                      <a:close/>
                    </a:path>
                  </a:pathLst>
                </a:custGeom>
                <a:solidFill>
                  <a:srgbClr val="A0A1A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0" name="Google Shape;6385;p209">
                  <a:extLst>
                    <a:ext uri="{FF2B5EF4-FFF2-40B4-BE49-F238E27FC236}">
                      <a16:creationId xmlns:a16="http://schemas.microsoft.com/office/drawing/2014/main" id="{CDF4CB67-0EF8-4658-8CE9-E1AA32F8C801}"/>
                    </a:ext>
                  </a:extLst>
                </p:cNvPr>
                <p:cNvSpPr/>
                <p:nvPr/>
              </p:nvSpPr>
              <p:spPr>
                <a:xfrm>
                  <a:off x="1161549" y="4000408"/>
                  <a:ext cx="28575" cy="28575"/>
                </a:xfrm>
                <a:custGeom>
                  <a:avLst/>
                  <a:gdLst/>
                  <a:ahLst/>
                  <a:cxnLst/>
                  <a:rect l="l" t="t" r="r" b="b"/>
                  <a:pathLst>
                    <a:path w="28575" h="28575" extrusionOk="0">
                      <a:moveTo>
                        <a:pt x="29851" y="18507"/>
                      </a:moveTo>
                      <a:cubicBezTo>
                        <a:pt x="29846" y="24775"/>
                        <a:pt x="24758" y="29861"/>
                        <a:pt x="18488" y="29851"/>
                      </a:cubicBezTo>
                      <a:cubicBezTo>
                        <a:pt x="12218" y="29842"/>
                        <a:pt x="7138" y="24755"/>
                        <a:pt x="7144" y="18488"/>
                      </a:cubicBezTo>
                      <a:cubicBezTo>
                        <a:pt x="7149" y="12221"/>
                        <a:pt x="12225" y="7153"/>
                        <a:pt x="18488" y="7144"/>
                      </a:cubicBezTo>
                      <a:cubicBezTo>
                        <a:pt x="24764" y="7144"/>
                        <a:pt x="29851" y="12230"/>
                        <a:pt x="29851" y="18507"/>
                      </a:cubicBezTo>
                    </a:path>
                  </a:pathLst>
                </a:custGeom>
                <a:solidFill>
                  <a:srgbClr val="B8D43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1" name="Google Shape;6386;p209">
                  <a:extLst>
                    <a:ext uri="{FF2B5EF4-FFF2-40B4-BE49-F238E27FC236}">
                      <a16:creationId xmlns:a16="http://schemas.microsoft.com/office/drawing/2014/main" id="{BFAC138C-6064-4B96-8FD0-23CC30035AE7}"/>
                    </a:ext>
                  </a:extLst>
                </p:cNvPr>
                <p:cNvSpPr/>
                <p:nvPr/>
              </p:nvSpPr>
              <p:spPr>
                <a:xfrm>
                  <a:off x="1896499" y="3791225"/>
                  <a:ext cx="1057275" cy="438150"/>
                </a:xfrm>
                <a:custGeom>
                  <a:avLst/>
                  <a:gdLst/>
                  <a:ahLst/>
                  <a:cxnLst/>
                  <a:rect l="l" t="t" r="r" b="b"/>
                  <a:pathLst>
                    <a:path w="1057275" h="438150" extrusionOk="0">
                      <a:moveTo>
                        <a:pt x="987751" y="291860"/>
                      </a:moveTo>
                      <a:cubicBezTo>
                        <a:pt x="986875" y="291860"/>
                        <a:pt x="986113" y="292060"/>
                        <a:pt x="985236" y="292089"/>
                      </a:cubicBezTo>
                      <a:cubicBezTo>
                        <a:pt x="1006763" y="215336"/>
                        <a:pt x="961986" y="135669"/>
                        <a:pt x="885233" y="114147"/>
                      </a:cubicBezTo>
                      <a:cubicBezTo>
                        <a:pt x="837046" y="100634"/>
                        <a:pt x="785297" y="113050"/>
                        <a:pt x="748483" y="146956"/>
                      </a:cubicBezTo>
                      <a:cubicBezTo>
                        <a:pt x="721032" y="45984"/>
                        <a:pt x="616933" y="-13622"/>
                        <a:pt x="515959" y="13825"/>
                      </a:cubicBezTo>
                      <a:cubicBezTo>
                        <a:pt x="439711" y="34552"/>
                        <a:pt x="384323" y="100426"/>
                        <a:pt x="377008" y="179103"/>
                      </a:cubicBezTo>
                      <a:cubicBezTo>
                        <a:pt x="375427" y="178808"/>
                        <a:pt x="373865" y="178579"/>
                        <a:pt x="372245" y="178341"/>
                      </a:cubicBezTo>
                      <a:cubicBezTo>
                        <a:pt x="313791" y="124337"/>
                        <a:pt x="222617" y="127949"/>
                        <a:pt x="168611" y="186409"/>
                      </a:cubicBezTo>
                      <a:cubicBezTo>
                        <a:pt x="154790" y="201373"/>
                        <a:pt x="144293" y="219089"/>
                        <a:pt x="137826" y="238406"/>
                      </a:cubicBezTo>
                      <a:cubicBezTo>
                        <a:pt x="127481" y="234786"/>
                        <a:pt x="116604" y="232938"/>
                        <a:pt x="105650" y="232919"/>
                      </a:cubicBezTo>
                      <a:cubicBezTo>
                        <a:pt x="52367" y="231814"/>
                        <a:pt x="8276" y="274115"/>
                        <a:pt x="7171" y="327398"/>
                      </a:cubicBezTo>
                      <a:cubicBezTo>
                        <a:pt x="7162" y="327960"/>
                        <a:pt x="7152" y="328512"/>
                        <a:pt x="7152" y="329074"/>
                      </a:cubicBezTo>
                      <a:cubicBezTo>
                        <a:pt x="6447" y="383700"/>
                        <a:pt x="49920" y="428677"/>
                        <a:pt x="104536" y="429830"/>
                      </a:cubicBezTo>
                      <a:lnTo>
                        <a:pt x="336289" y="429830"/>
                      </a:lnTo>
                      <a:cubicBezTo>
                        <a:pt x="342404" y="437097"/>
                        <a:pt x="348776" y="429830"/>
                        <a:pt x="355148" y="429830"/>
                      </a:cubicBezTo>
                      <a:lnTo>
                        <a:pt x="987751" y="429830"/>
                      </a:lnTo>
                      <a:cubicBezTo>
                        <a:pt x="1025851" y="429830"/>
                        <a:pt x="1056741" y="398940"/>
                        <a:pt x="1056741" y="360840"/>
                      </a:cubicBezTo>
                      <a:cubicBezTo>
                        <a:pt x="1056741" y="322740"/>
                        <a:pt x="1025851" y="291851"/>
                        <a:pt x="987751" y="291851"/>
                      </a:cubicBezTo>
                      <a:close/>
                    </a:path>
                  </a:pathLst>
                </a:custGeom>
                <a:solidFill>
                  <a:srgbClr val="CBEBF5">
                    <a:alpha val="8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2" name="Google Shape;6387;p209">
                  <a:extLst>
                    <a:ext uri="{FF2B5EF4-FFF2-40B4-BE49-F238E27FC236}">
                      <a16:creationId xmlns:a16="http://schemas.microsoft.com/office/drawing/2014/main" id="{90EE5020-6B8E-40B5-BF51-2BF2909E1B58}"/>
                    </a:ext>
                  </a:extLst>
                </p:cNvPr>
                <p:cNvSpPr/>
                <p:nvPr/>
              </p:nvSpPr>
              <p:spPr>
                <a:xfrm>
                  <a:off x="611928" y="4716021"/>
                  <a:ext cx="1743075" cy="66675"/>
                </a:xfrm>
                <a:custGeom>
                  <a:avLst/>
                  <a:gdLst/>
                  <a:ahLst/>
                  <a:cxnLst/>
                  <a:rect l="l" t="t" r="r" b="b"/>
                  <a:pathLst>
                    <a:path w="1743075" h="66675" extrusionOk="0">
                      <a:moveTo>
                        <a:pt x="7144" y="7144"/>
                      </a:moveTo>
                      <a:lnTo>
                        <a:pt x="1739894" y="7144"/>
                      </a:lnTo>
                      <a:lnTo>
                        <a:pt x="1739894" y="67885"/>
                      </a:lnTo>
                      <a:lnTo>
                        <a:pt x="7144" y="67885"/>
                      </a:lnTo>
                      <a:close/>
                    </a:path>
                  </a:pathLst>
                </a:custGeom>
                <a:solidFill>
                  <a:srgbClr val="6A6A6A"/>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3" name="Google Shape;6388;p209">
                  <a:extLst>
                    <a:ext uri="{FF2B5EF4-FFF2-40B4-BE49-F238E27FC236}">
                      <a16:creationId xmlns:a16="http://schemas.microsoft.com/office/drawing/2014/main" id="{05100474-D6F9-4E83-9FCB-F6A3DCF268C9}"/>
                    </a:ext>
                  </a:extLst>
                </p:cNvPr>
                <p:cNvSpPr/>
                <p:nvPr/>
              </p:nvSpPr>
              <p:spPr>
                <a:xfrm>
                  <a:off x="1751899" y="4567850"/>
                  <a:ext cx="200025" cy="161925"/>
                </a:xfrm>
                <a:custGeom>
                  <a:avLst/>
                  <a:gdLst/>
                  <a:ahLst/>
                  <a:cxnLst/>
                  <a:rect l="l" t="t" r="r" b="b"/>
                  <a:pathLst>
                    <a:path w="200025" h="161925" extrusionOk="0">
                      <a:moveTo>
                        <a:pt x="194520" y="23689"/>
                      </a:moveTo>
                      <a:lnTo>
                        <a:pt x="158191" y="23689"/>
                      </a:lnTo>
                      <a:lnTo>
                        <a:pt x="161049" y="7144"/>
                      </a:lnTo>
                      <a:lnTo>
                        <a:pt x="7144" y="7144"/>
                      </a:lnTo>
                      <a:lnTo>
                        <a:pt x="37871" y="155315"/>
                      </a:lnTo>
                      <a:lnTo>
                        <a:pt x="135617" y="155315"/>
                      </a:lnTo>
                      <a:lnTo>
                        <a:pt x="138474" y="138398"/>
                      </a:lnTo>
                      <a:lnTo>
                        <a:pt x="194482" y="138398"/>
                      </a:lnTo>
                      <a:close/>
                      <a:moveTo>
                        <a:pt x="171717" y="115595"/>
                      </a:moveTo>
                      <a:lnTo>
                        <a:pt x="142427" y="115595"/>
                      </a:lnTo>
                      <a:lnTo>
                        <a:pt x="154286" y="46482"/>
                      </a:lnTo>
                      <a:lnTo>
                        <a:pt x="171726" y="46482"/>
                      </a:lnTo>
                      <a:close/>
                    </a:path>
                  </a:pathLst>
                </a:custGeom>
                <a:solidFill>
                  <a:srgbClr val="1A1A1A"/>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4" name="Google Shape;6389;p209">
                  <a:extLst>
                    <a:ext uri="{FF2B5EF4-FFF2-40B4-BE49-F238E27FC236}">
                      <a16:creationId xmlns:a16="http://schemas.microsoft.com/office/drawing/2014/main" id="{6C0341E9-DE1C-4543-80DD-361C56C0C619}"/>
                    </a:ext>
                  </a:extLst>
                </p:cNvPr>
                <p:cNvSpPr/>
                <p:nvPr/>
              </p:nvSpPr>
              <p:spPr>
                <a:xfrm>
                  <a:off x="1283479" y="4269051"/>
                  <a:ext cx="171450" cy="180975"/>
                </a:xfrm>
                <a:custGeom>
                  <a:avLst/>
                  <a:gdLst/>
                  <a:ahLst/>
                  <a:cxnLst/>
                  <a:rect l="l" t="t" r="r" b="b"/>
                  <a:pathLst>
                    <a:path w="171450" h="180975" extrusionOk="0">
                      <a:moveTo>
                        <a:pt x="164706" y="7144"/>
                      </a:moveTo>
                      <a:lnTo>
                        <a:pt x="7144" y="176670"/>
                      </a:lnTo>
                    </a:path>
                  </a:pathLst>
                </a:custGeom>
                <a:no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5" name="Google Shape;6390;p209">
                  <a:extLst>
                    <a:ext uri="{FF2B5EF4-FFF2-40B4-BE49-F238E27FC236}">
                      <a16:creationId xmlns:a16="http://schemas.microsoft.com/office/drawing/2014/main" id="{E91FD318-EF73-4AE4-8896-B54874293749}"/>
                    </a:ext>
                  </a:extLst>
                </p:cNvPr>
                <p:cNvSpPr/>
                <p:nvPr/>
              </p:nvSpPr>
              <p:spPr>
                <a:xfrm>
                  <a:off x="1067233" y="3108887"/>
                  <a:ext cx="571500" cy="1304925"/>
                </a:xfrm>
                <a:custGeom>
                  <a:avLst/>
                  <a:gdLst/>
                  <a:ahLst/>
                  <a:cxnLst/>
                  <a:rect l="l" t="t" r="r" b="b"/>
                  <a:pathLst>
                    <a:path w="571500" h="1304925" extrusionOk="0">
                      <a:moveTo>
                        <a:pt x="568776" y="660854"/>
                      </a:moveTo>
                      <a:lnTo>
                        <a:pt x="7144" y="1305058"/>
                      </a:lnTo>
                      <a:lnTo>
                        <a:pt x="7144" y="937165"/>
                      </a:lnTo>
                      <a:lnTo>
                        <a:pt x="568785" y="7144"/>
                      </a:lnTo>
                      <a:lnTo>
                        <a:pt x="568776" y="660854"/>
                      </a:lnTo>
                      <a:close/>
                    </a:path>
                  </a:pathLst>
                </a:custGeom>
                <a:solidFill>
                  <a:srgbClr val="0072C6">
                    <a:alpha val="4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6" name="Google Shape;6391;p209">
                  <a:extLst>
                    <a:ext uri="{FF2B5EF4-FFF2-40B4-BE49-F238E27FC236}">
                      <a16:creationId xmlns:a16="http://schemas.microsoft.com/office/drawing/2014/main" id="{355BFAB3-9621-4E51-953A-05892A52AAE2}"/>
                    </a:ext>
                  </a:extLst>
                </p:cNvPr>
                <p:cNvSpPr/>
                <p:nvPr/>
              </p:nvSpPr>
              <p:spPr>
                <a:xfrm>
                  <a:off x="1513536" y="3109601"/>
                  <a:ext cx="1085850" cy="1247775"/>
                </a:xfrm>
                <a:custGeom>
                  <a:avLst/>
                  <a:gdLst/>
                  <a:ahLst/>
                  <a:cxnLst/>
                  <a:rect l="l" t="t" r="r" b="b"/>
                  <a:pathLst>
                    <a:path w="1085850" h="1247775" extrusionOk="0">
                      <a:moveTo>
                        <a:pt x="7144" y="1241012"/>
                      </a:moveTo>
                      <a:lnTo>
                        <a:pt x="1080373" y="660140"/>
                      </a:lnTo>
                      <a:lnTo>
                        <a:pt x="1080373" y="7144"/>
                      </a:lnTo>
                      <a:lnTo>
                        <a:pt x="7144" y="937365"/>
                      </a:lnTo>
                      <a:lnTo>
                        <a:pt x="7144" y="1241012"/>
                      </a:lnTo>
                      <a:close/>
                    </a:path>
                  </a:pathLst>
                </a:custGeom>
                <a:solidFill>
                  <a:srgbClr val="0072C6">
                    <a:alpha val="4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7" name="Google Shape;6392;p209">
                  <a:extLst>
                    <a:ext uri="{FF2B5EF4-FFF2-40B4-BE49-F238E27FC236}">
                      <a16:creationId xmlns:a16="http://schemas.microsoft.com/office/drawing/2014/main" id="{F415F923-E635-4742-B25E-A438C3E5EEEE}"/>
                    </a:ext>
                  </a:extLst>
                </p:cNvPr>
                <p:cNvSpPr/>
                <p:nvPr/>
              </p:nvSpPr>
              <p:spPr>
                <a:xfrm>
                  <a:off x="759956" y="3220831"/>
                  <a:ext cx="828675" cy="514350"/>
                </a:xfrm>
                <a:custGeom>
                  <a:avLst/>
                  <a:gdLst/>
                  <a:ahLst/>
                  <a:cxnLst/>
                  <a:rect l="l" t="t" r="r" b="b"/>
                  <a:pathLst>
                    <a:path w="828675" h="514350" extrusionOk="0">
                      <a:moveTo>
                        <a:pt x="728872" y="499971"/>
                      </a:moveTo>
                      <a:cubicBezTo>
                        <a:pt x="790562" y="489152"/>
                        <a:pt x="831799" y="430371"/>
                        <a:pt x="820979" y="368680"/>
                      </a:cubicBezTo>
                      <a:cubicBezTo>
                        <a:pt x="811467" y="314435"/>
                        <a:pt x="764354" y="274866"/>
                        <a:pt x="709279" y="274867"/>
                      </a:cubicBezTo>
                      <a:lnTo>
                        <a:pt x="708146" y="274867"/>
                      </a:lnTo>
                      <a:cubicBezTo>
                        <a:pt x="708784" y="267656"/>
                        <a:pt x="709098" y="260370"/>
                        <a:pt x="709098" y="253007"/>
                      </a:cubicBezTo>
                      <a:cubicBezTo>
                        <a:pt x="709100" y="117222"/>
                        <a:pt x="599027" y="7146"/>
                        <a:pt x="463243" y="7144"/>
                      </a:cubicBezTo>
                      <a:cubicBezTo>
                        <a:pt x="357575" y="7142"/>
                        <a:pt x="263725" y="74659"/>
                        <a:pt x="230134" y="174845"/>
                      </a:cubicBezTo>
                      <a:cubicBezTo>
                        <a:pt x="212471" y="168693"/>
                        <a:pt x="193905" y="165536"/>
                        <a:pt x="175203" y="165501"/>
                      </a:cubicBezTo>
                      <a:cubicBezTo>
                        <a:pt x="82372" y="165501"/>
                        <a:pt x="7144" y="244215"/>
                        <a:pt x="7144" y="337017"/>
                      </a:cubicBezTo>
                      <a:cubicBezTo>
                        <a:pt x="7144" y="429819"/>
                        <a:pt x="82391" y="508572"/>
                        <a:pt x="175203" y="508572"/>
                      </a:cubicBezTo>
                      <a:lnTo>
                        <a:pt x="175431" y="508572"/>
                      </a:lnTo>
                      <a:cubicBezTo>
                        <a:pt x="175431" y="508572"/>
                        <a:pt x="728234" y="500085"/>
                        <a:pt x="728872" y="499971"/>
                      </a:cubicBezTo>
                      <a:close/>
                    </a:path>
                  </a:pathLst>
                </a:custGeom>
                <a:solidFill>
                  <a:srgbClr val="CBEBF5">
                    <a:alpha val="8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8" name="Google Shape;6393;p209">
                  <a:extLst>
                    <a:ext uri="{FF2B5EF4-FFF2-40B4-BE49-F238E27FC236}">
                      <a16:creationId xmlns:a16="http://schemas.microsoft.com/office/drawing/2014/main" id="{B7FB40D7-0BB0-42F5-A647-B63A9591512D}"/>
                    </a:ext>
                  </a:extLst>
                </p:cNvPr>
                <p:cNvSpPr/>
                <p:nvPr/>
              </p:nvSpPr>
              <p:spPr>
                <a:xfrm>
                  <a:off x="1067233" y="4038908"/>
                  <a:ext cx="457200" cy="314325"/>
                </a:xfrm>
                <a:custGeom>
                  <a:avLst/>
                  <a:gdLst/>
                  <a:ahLst/>
                  <a:cxnLst/>
                  <a:rect l="l" t="t" r="r" b="b"/>
                  <a:pathLst>
                    <a:path w="457200" h="314325" extrusionOk="0">
                      <a:moveTo>
                        <a:pt x="7144" y="7144"/>
                      </a:moveTo>
                      <a:lnTo>
                        <a:pt x="453447" y="7144"/>
                      </a:lnTo>
                      <a:lnTo>
                        <a:pt x="453447" y="311706"/>
                      </a:lnTo>
                      <a:lnTo>
                        <a:pt x="7144" y="311706"/>
                      </a:lnTo>
                      <a:close/>
                    </a:path>
                  </a:pathLst>
                </a:custGeom>
                <a:solidFill>
                  <a:srgbClr val="1B348E"/>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9" name="Google Shape;6394;p209">
                  <a:extLst>
                    <a:ext uri="{FF2B5EF4-FFF2-40B4-BE49-F238E27FC236}">
                      <a16:creationId xmlns:a16="http://schemas.microsoft.com/office/drawing/2014/main" id="{B96D985A-9883-401B-B2E6-68F4FE457301}"/>
                    </a:ext>
                  </a:extLst>
                </p:cNvPr>
                <p:cNvSpPr/>
                <p:nvPr/>
              </p:nvSpPr>
              <p:spPr>
                <a:xfrm>
                  <a:off x="1104428" y="4084590"/>
                  <a:ext cx="123825" cy="190500"/>
                </a:xfrm>
                <a:custGeom>
                  <a:avLst/>
                  <a:gdLst/>
                  <a:ahLst/>
                  <a:cxnLst/>
                  <a:rect l="l" t="t" r="r" b="b"/>
                  <a:pathLst>
                    <a:path w="123825" h="190500" extrusionOk="0">
                      <a:moveTo>
                        <a:pt x="7144" y="7144"/>
                      </a:moveTo>
                      <a:lnTo>
                        <a:pt x="118720" y="7144"/>
                      </a:lnTo>
                      <a:lnTo>
                        <a:pt x="118720" y="189881"/>
                      </a:lnTo>
                      <a:lnTo>
                        <a:pt x="7144" y="189881"/>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0" name="Google Shape;6395;p209">
                  <a:extLst>
                    <a:ext uri="{FF2B5EF4-FFF2-40B4-BE49-F238E27FC236}">
                      <a16:creationId xmlns:a16="http://schemas.microsoft.com/office/drawing/2014/main" id="{02A827B2-B3C6-4EE4-9AB9-DFAD4AB7D3D2}"/>
                    </a:ext>
                  </a:extLst>
                </p:cNvPr>
                <p:cNvSpPr/>
                <p:nvPr/>
              </p:nvSpPr>
              <p:spPr>
                <a:xfrm>
                  <a:off x="1234597" y="4084590"/>
                  <a:ext cx="209550" cy="104775"/>
                </a:xfrm>
                <a:custGeom>
                  <a:avLst/>
                  <a:gdLst/>
                  <a:ahLst/>
                  <a:cxnLst/>
                  <a:rect l="l" t="t" r="r" b="b"/>
                  <a:pathLst>
                    <a:path w="209550" h="104775" extrusionOk="0">
                      <a:moveTo>
                        <a:pt x="7144" y="7144"/>
                      </a:moveTo>
                      <a:lnTo>
                        <a:pt x="211703" y="7144"/>
                      </a:lnTo>
                      <a:lnTo>
                        <a:pt x="211703" y="98517"/>
                      </a:lnTo>
                      <a:lnTo>
                        <a:pt x="7144" y="98517"/>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1" name="Google Shape;6396;p209">
                  <a:extLst>
                    <a:ext uri="{FF2B5EF4-FFF2-40B4-BE49-F238E27FC236}">
                      <a16:creationId xmlns:a16="http://schemas.microsoft.com/office/drawing/2014/main" id="{8A133891-3580-4FA7-9655-C7D9C662E837}"/>
                    </a:ext>
                  </a:extLst>
                </p:cNvPr>
                <p:cNvSpPr/>
                <p:nvPr/>
              </p:nvSpPr>
              <p:spPr>
                <a:xfrm>
                  <a:off x="1234597" y="4191184"/>
                  <a:ext cx="104775" cy="85725"/>
                </a:xfrm>
                <a:custGeom>
                  <a:avLst/>
                  <a:gdLst/>
                  <a:ahLst/>
                  <a:cxnLst/>
                  <a:rect l="l" t="t" r="r" b="b"/>
                  <a:pathLst>
                    <a:path w="104775" h="85725" extrusionOk="0">
                      <a:moveTo>
                        <a:pt x="7144" y="7144"/>
                      </a:moveTo>
                      <a:lnTo>
                        <a:pt x="100127" y="7144"/>
                      </a:lnTo>
                      <a:lnTo>
                        <a:pt x="100127" y="83287"/>
                      </a:lnTo>
                      <a:lnTo>
                        <a:pt x="7144" y="83287"/>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2" name="Google Shape;6397;p209">
                  <a:extLst>
                    <a:ext uri="{FF2B5EF4-FFF2-40B4-BE49-F238E27FC236}">
                      <a16:creationId xmlns:a16="http://schemas.microsoft.com/office/drawing/2014/main" id="{F4EB445C-3B3E-4A3A-903F-C922489E9545}"/>
                    </a:ext>
                  </a:extLst>
                </p:cNvPr>
                <p:cNvSpPr/>
                <p:nvPr/>
              </p:nvSpPr>
              <p:spPr>
                <a:xfrm>
                  <a:off x="1346172" y="4191184"/>
                  <a:ext cx="104775" cy="85725"/>
                </a:xfrm>
                <a:custGeom>
                  <a:avLst/>
                  <a:gdLst/>
                  <a:ahLst/>
                  <a:cxnLst/>
                  <a:rect l="l" t="t" r="r" b="b"/>
                  <a:pathLst>
                    <a:path w="104775" h="85725" extrusionOk="0">
                      <a:moveTo>
                        <a:pt x="7144" y="7144"/>
                      </a:moveTo>
                      <a:lnTo>
                        <a:pt x="100127" y="7144"/>
                      </a:lnTo>
                      <a:lnTo>
                        <a:pt x="100127" y="83287"/>
                      </a:lnTo>
                      <a:lnTo>
                        <a:pt x="7144" y="83287"/>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3" name="Google Shape;6398;p209">
                  <a:extLst>
                    <a:ext uri="{FF2B5EF4-FFF2-40B4-BE49-F238E27FC236}">
                      <a16:creationId xmlns:a16="http://schemas.microsoft.com/office/drawing/2014/main" id="{247E4A79-B106-4884-BC85-B908B185B109}"/>
                    </a:ext>
                  </a:extLst>
                </p:cNvPr>
                <p:cNvSpPr/>
                <p:nvPr/>
              </p:nvSpPr>
              <p:spPr>
                <a:xfrm>
                  <a:off x="960658" y="4117804"/>
                  <a:ext cx="457200" cy="314325"/>
                </a:xfrm>
                <a:custGeom>
                  <a:avLst/>
                  <a:gdLst/>
                  <a:ahLst/>
                  <a:cxnLst/>
                  <a:rect l="l" t="t" r="r" b="b"/>
                  <a:pathLst>
                    <a:path w="457200" h="314325" extrusionOk="0">
                      <a:moveTo>
                        <a:pt x="7144" y="7144"/>
                      </a:moveTo>
                      <a:lnTo>
                        <a:pt x="453447" y="7144"/>
                      </a:lnTo>
                      <a:lnTo>
                        <a:pt x="453447" y="311706"/>
                      </a:lnTo>
                      <a:lnTo>
                        <a:pt x="7144" y="311706"/>
                      </a:lnTo>
                      <a:close/>
                    </a:path>
                  </a:pathLst>
                </a:custGeom>
                <a:solidFill>
                  <a:srgbClr val="495DA5"/>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4" name="Google Shape;6399;p209">
                  <a:extLst>
                    <a:ext uri="{FF2B5EF4-FFF2-40B4-BE49-F238E27FC236}">
                      <a16:creationId xmlns:a16="http://schemas.microsoft.com/office/drawing/2014/main" id="{3058CE38-A292-4FAE-BDD0-7C3107E4D5CB}"/>
                    </a:ext>
                  </a:extLst>
                </p:cNvPr>
                <p:cNvSpPr/>
                <p:nvPr/>
              </p:nvSpPr>
              <p:spPr>
                <a:xfrm>
                  <a:off x="997853" y="4163495"/>
                  <a:ext cx="342900" cy="190500"/>
                </a:xfrm>
                <a:custGeom>
                  <a:avLst/>
                  <a:gdLst/>
                  <a:ahLst/>
                  <a:cxnLst/>
                  <a:rect l="l" t="t" r="r" b="b"/>
                  <a:pathLst>
                    <a:path w="342900" h="190500" extrusionOk="0">
                      <a:moveTo>
                        <a:pt x="341871" y="7144"/>
                      </a:moveTo>
                      <a:lnTo>
                        <a:pt x="7144" y="7144"/>
                      </a:lnTo>
                      <a:lnTo>
                        <a:pt x="7144" y="189881"/>
                      </a:lnTo>
                      <a:lnTo>
                        <a:pt x="144580" y="189881"/>
                      </a:lnTo>
                      <a:lnTo>
                        <a:pt x="144580" y="98508"/>
                      </a:lnTo>
                      <a:lnTo>
                        <a:pt x="341871" y="98508"/>
                      </a:lnTo>
                      <a:lnTo>
                        <a:pt x="341871" y="7144"/>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5" name="Google Shape;6400;p209">
                  <a:extLst>
                    <a:ext uri="{FF2B5EF4-FFF2-40B4-BE49-F238E27FC236}">
                      <a16:creationId xmlns:a16="http://schemas.microsoft.com/office/drawing/2014/main" id="{61AF2BA4-CBE5-4313-B752-CFA1998BF83F}"/>
                    </a:ext>
                  </a:extLst>
                </p:cNvPr>
                <p:cNvSpPr/>
                <p:nvPr/>
              </p:nvSpPr>
              <p:spPr>
                <a:xfrm>
                  <a:off x="1128021" y="4270089"/>
                  <a:ext cx="104775" cy="85725"/>
                </a:xfrm>
                <a:custGeom>
                  <a:avLst/>
                  <a:gdLst/>
                  <a:ahLst/>
                  <a:cxnLst/>
                  <a:rect l="l" t="t" r="r" b="b"/>
                  <a:pathLst>
                    <a:path w="104775" h="85725" extrusionOk="0">
                      <a:moveTo>
                        <a:pt x="7144" y="7144"/>
                      </a:moveTo>
                      <a:lnTo>
                        <a:pt x="100127" y="7144"/>
                      </a:lnTo>
                      <a:lnTo>
                        <a:pt x="100127" y="83287"/>
                      </a:lnTo>
                      <a:lnTo>
                        <a:pt x="7144" y="83287"/>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6" name="Google Shape;6401;p209">
                  <a:extLst>
                    <a:ext uri="{FF2B5EF4-FFF2-40B4-BE49-F238E27FC236}">
                      <a16:creationId xmlns:a16="http://schemas.microsoft.com/office/drawing/2014/main" id="{E2D37B35-95F1-44A1-93AD-B4D4067BEC62}"/>
                    </a:ext>
                  </a:extLst>
                </p:cNvPr>
                <p:cNvSpPr/>
                <p:nvPr/>
              </p:nvSpPr>
              <p:spPr>
                <a:xfrm>
                  <a:off x="1239597" y="4270089"/>
                  <a:ext cx="104775" cy="85725"/>
                </a:xfrm>
                <a:custGeom>
                  <a:avLst/>
                  <a:gdLst/>
                  <a:ahLst/>
                  <a:cxnLst/>
                  <a:rect l="l" t="t" r="r" b="b"/>
                  <a:pathLst>
                    <a:path w="104775" h="85725" extrusionOk="0">
                      <a:moveTo>
                        <a:pt x="7144" y="7144"/>
                      </a:moveTo>
                      <a:lnTo>
                        <a:pt x="100127" y="7144"/>
                      </a:lnTo>
                      <a:lnTo>
                        <a:pt x="100127" y="83287"/>
                      </a:lnTo>
                      <a:lnTo>
                        <a:pt x="7144" y="83287"/>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7" name="Google Shape;6402;p209">
                  <a:extLst>
                    <a:ext uri="{FF2B5EF4-FFF2-40B4-BE49-F238E27FC236}">
                      <a16:creationId xmlns:a16="http://schemas.microsoft.com/office/drawing/2014/main" id="{7C0AB230-B7AF-45C1-AC79-D7922F91B374}"/>
                    </a:ext>
                  </a:extLst>
                </p:cNvPr>
                <p:cNvSpPr/>
                <p:nvPr/>
              </p:nvSpPr>
              <p:spPr>
                <a:xfrm>
                  <a:off x="836613" y="4196709"/>
                  <a:ext cx="457200" cy="314325"/>
                </a:xfrm>
                <a:custGeom>
                  <a:avLst/>
                  <a:gdLst/>
                  <a:ahLst/>
                  <a:cxnLst/>
                  <a:rect l="l" t="t" r="r" b="b"/>
                  <a:pathLst>
                    <a:path w="457200" h="314325" extrusionOk="0">
                      <a:moveTo>
                        <a:pt x="7144" y="7144"/>
                      </a:moveTo>
                      <a:lnTo>
                        <a:pt x="453447" y="7144"/>
                      </a:lnTo>
                      <a:lnTo>
                        <a:pt x="453447" y="311706"/>
                      </a:lnTo>
                      <a:lnTo>
                        <a:pt x="7144" y="311706"/>
                      </a:lnTo>
                      <a:close/>
                    </a:path>
                  </a:pathLst>
                </a:custGeom>
                <a:solidFill>
                  <a:srgbClr val="7685BB"/>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8" name="Google Shape;6403;p209">
                  <a:extLst>
                    <a:ext uri="{FF2B5EF4-FFF2-40B4-BE49-F238E27FC236}">
                      <a16:creationId xmlns:a16="http://schemas.microsoft.com/office/drawing/2014/main" id="{C5164385-0F37-4B2F-A429-333B75B88666}"/>
                    </a:ext>
                  </a:extLst>
                </p:cNvPr>
                <p:cNvSpPr/>
                <p:nvPr/>
              </p:nvSpPr>
              <p:spPr>
                <a:xfrm>
                  <a:off x="873809" y="4242391"/>
                  <a:ext cx="123825" cy="190500"/>
                </a:xfrm>
                <a:custGeom>
                  <a:avLst/>
                  <a:gdLst/>
                  <a:ahLst/>
                  <a:cxnLst/>
                  <a:rect l="l" t="t" r="r" b="b"/>
                  <a:pathLst>
                    <a:path w="123825" h="190500" extrusionOk="0">
                      <a:moveTo>
                        <a:pt x="7144" y="7144"/>
                      </a:moveTo>
                      <a:lnTo>
                        <a:pt x="118720" y="7144"/>
                      </a:lnTo>
                      <a:lnTo>
                        <a:pt x="118720" y="189881"/>
                      </a:lnTo>
                      <a:lnTo>
                        <a:pt x="7144" y="189881"/>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9" name="Google Shape;6404;p209">
                  <a:extLst>
                    <a:ext uri="{FF2B5EF4-FFF2-40B4-BE49-F238E27FC236}">
                      <a16:creationId xmlns:a16="http://schemas.microsoft.com/office/drawing/2014/main" id="{7E3FC735-4EDB-4832-90A8-AE118BD5F942}"/>
                    </a:ext>
                  </a:extLst>
                </p:cNvPr>
                <p:cNvSpPr/>
                <p:nvPr/>
              </p:nvSpPr>
              <p:spPr>
                <a:xfrm>
                  <a:off x="1003977" y="4348994"/>
                  <a:ext cx="104775" cy="85725"/>
                </a:xfrm>
                <a:custGeom>
                  <a:avLst/>
                  <a:gdLst/>
                  <a:ahLst/>
                  <a:cxnLst/>
                  <a:rect l="l" t="t" r="r" b="b"/>
                  <a:pathLst>
                    <a:path w="104775" h="85725" extrusionOk="0">
                      <a:moveTo>
                        <a:pt x="7144" y="7144"/>
                      </a:moveTo>
                      <a:lnTo>
                        <a:pt x="100127" y="7144"/>
                      </a:lnTo>
                      <a:lnTo>
                        <a:pt x="100127" y="83287"/>
                      </a:lnTo>
                      <a:lnTo>
                        <a:pt x="7144" y="83287"/>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80" name="Google Shape;6405;p209">
                  <a:extLst>
                    <a:ext uri="{FF2B5EF4-FFF2-40B4-BE49-F238E27FC236}">
                      <a16:creationId xmlns:a16="http://schemas.microsoft.com/office/drawing/2014/main" id="{F807F6BE-70BC-4A5E-B2D5-372DE8852747}"/>
                    </a:ext>
                  </a:extLst>
                </p:cNvPr>
                <p:cNvSpPr/>
                <p:nvPr/>
              </p:nvSpPr>
              <p:spPr>
                <a:xfrm>
                  <a:off x="1003977" y="4242391"/>
                  <a:ext cx="209550" cy="190500"/>
                </a:xfrm>
                <a:custGeom>
                  <a:avLst/>
                  <a:gdLst/>
                  <a:ahLst/>
                  <a:cxnLst/>
                  <a:rect l="l" t="t" r="r" b="b"/>
                  <a:pathLst>
                    <a:path w="209550" h="190500" extrusionOk="0">
                      <a:moveTo>
                        <a:pt x="7144" y="7144"/>
                      </a:moveTo>
                      <a:lnTo>
                        <a:pt x="7144" y="98517"/>
                      </a:lnTo>
                      <a:lnTo>
                        <a:pt x="118720" y="98517"/>
                      </a:lnTo>
                      <a:lnTo>
                        <a:pt x="118720" y="189881"/>
                      </a:lnTo>
                      <a:lnTo>
                        <a:pt x="211703" y="189881"/>
                      </a:lnTo>
                      <a:lnTo>
                        <a:pt x="211703" y="7144"/>
                      </a:lnTo>
                      <a:lnTo>
                        <a:pt x="7144" y="7144"/>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81" name="Google Shape;6406;p209">
                  <a:extLst>
                    <a:ext uri="{FF2B5EF4-FFF2-40B4-BE49-F238E27FC236}">
                      <a16:creationId xmlns:a16="http://schemas.microsoft.com/office/drawing/2014/main" id="{625A0EC2-566B-462E-8BF7-C7ADBD6CEAD0}"/>
                    </a:ext>
                  </a:extLst>
                </p:cNvPr>
                <p:cNvSpPr/>
                <p:nvPr/>
              </p:nvSpPr>
              <p:spPr>
                <a:xfrm>
                  <a:off x="1231072" y="4220778"/>
                  <a:ext cx="238125" cy="238125"/>
                </a:xfrm>
                <a:custGeom>
                  <a:avLst/>
                  <a:gdLst/>
                  <a:ahLst/>
                  <a:cxnLst/>
                  <a:rect l="l" t="t" r="r" b="b"/>
                  <a:pathLst>
                    <a:path w="238125" h="238125" extrusionOk="0">
                      <a:moveTo>
                        <a:pt x="233724" y="120129"/>
                      </a:moveTo>
                      <a:cubicBezTo>
                        <a:pt x="233724" y="182530"/>
                        <a:pt x="183003" y="233115"/>
                        <a:pt x="120434" y="233115"/>
                      </a:cubicBezTo>
                      <a:cubicBezTo>
                        <a:pt x="57866" y="233115"/>
                        <a:pt x="7144" y="182530"/>
                        <a:pt x="7144" y="120129"/>
                      </a:cubicBezTo>
                      <a:cubicBezTo>
                        <a:pt x="7144" y="57729"/>
                        <a:pt x="57866" y="7144"/>
                        <a:pt x="120434" y="7144"/>
                      </a:cubicBezTo>
                      <a:cubicBezTo>
                        <a:pt x="183003" y="7144"/>
                        <a:pt x="233724" y="57729"/>
                        <a:pt x="233724" y="120129"/>
                      </a:cubicBezTo>
                      <a:close/>
                    </a:path>
                  </a:pathLst>
                </a:custGeom>
                <a:solidFill>
                  <a:srgbClr val="D5D841"/>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82" name="Google Shape;6407;p209">
                  <a:extLst>
                    <a:ext uri="{FF2B5EF4-FFF2-40B4-BE49-F238E27FC236}">
                      <a16:creationId xmlns:a16="http://schemas.microsoft.com/office/drawing/2014/main" id="{A2A11384-2C14-49C0-9CBF-FC279D3E41BB}"/>
                    </a:ext>
                  </a:extLst>
                </p:cNvPr>
                <p:cNvSpPr/>
                <p:nvPr/>
              </p:nvSpPr>
              <p:spPr>
                <a:xfrm>
                  <a:off x="1272327" y="4271832"/>
                  <a:ext cx="57150" cy="123825"/>
                </a:xfrm>
                <a:custGeom>
                  <a:avLst/>
                  <a:gdLst/>
                  <a:ahLst/>
                  <a:cxnLst/>
                  <a:rect l="l" t="t" r="r" b="b"/>
                  <a:pathLst>
                    <a:path w="57150" h="123825" extrusionOk="0">
                      <a:moveTo>
                        <a:pt x="30526" y="123977"/>
                      </a:moveTo>
                      <a:cubicBezTo>
                        <a:pt x="954" y="96574"/>
                        <a:pt x="-804" y="50387"/>
                        <a:pt x="26599" y="20812"/>
                      </a:cubicBezTo>
                      <a:cubicBezTo>
                        <a:pt x="31600" y="15421"/>
                        <a:pt x="37387" y="10811"/>
                        <a:pt x="43765" y="7144"/>
                      </a:cubicBezTo>
                      <a:lnTo>
                        <a:pt x="52947" y="22955"/>
                      </a:lnTo>
                      <a:cubicBezTo>
                        <a:pt x="35983" y="32766"/>
                        <a:pt x="25516" y="50854"/>
                        <a:pt x="25468" y="70447"/>
                      </a:cubicBezTo>
                      <a:cubicBezTo>
                        <a:pt x="25406" y="85706"/>
                        <a:pt x="31775" y="100279"/>
                        <a:pt x="43013" y="110595"/>
                      </a:cubicBez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83" name="Google Shape;6408;p209">
                  <a:extLst>
                    <a:ext uri="{FF2B5EF4-FFF2-40B4-BE49-F238E27FC236}">
                      <a16:creationId xmlns:a16="http://schemas.microsoft.com/office/drawing/2014/main" id="{246A6F64-4F68-4CDE-A91A-9C38D43D95A8}"/>
                    </a:ext>
                  </a:extLst>
                </p:cNvPr>
                <p:cNvSpPr/>
                <p:nvPr/>
              </p:nvSpPr>
              <p:spPr>
                <a:xfrm>
                  <a:off x="1277688" y="4263184"/>
                  <a:ext cx="76200" cy="66675"/>
                </a:xfrm>
                <a:custGeom>
                  <a:avLst/>
                  <a:gdLst/>
                  <a:ahLst/>
                  <a:cxnLst/>
                  <a:rect l="l" t="t" r="r" b="b"/>
                  <a:pathLst>
                    <a:path w="76200" h="66675" extrusionOk="0">
                      <a:moveTo>
                        <a:pt x="77219" y="7144"/>
                      </a:moveTo>
                      <a:lnTo>
                        <a:pt x="60731" y="38005"/>
                      </a:lnTo>
                      <a:lnTo>
                        <a:pt x="44234" y="68866"/>
                      </a:lnTo>
                      <a:lnTo>
                        <a:pt x="25689" y="39195"/>
                      </a:lnTo>
                      <a:lnTo>
                        <a:pt x="7144" y="9516"/>
                      </a:lnTo>
                      <a:lnTo>
                        <a:pt x="42177" y="8334"/>
                      </a:lnTo>
                      <a:lnTo>
                        <a:pt x="77219" y="7144"/>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84" name="Google Shape;6409;p209">
                  <a:extLst>
                    <a:ext uri="{FF2B5EF4-FFF2-40B4-BE49-F238E27FC236}">
                      <a16:creationId xmlns:a16="http://schemas.microsoft.com/office/drawing/2014/main" id="{F68B682C-A482-4954-8A65-60ECA0C6A9FD}"/>
                    </a:ext>
                  </a:extLst>
                </p:cNvPr>
                <p:cNvSpPr/>
                <p:nvPr/>
              </p:nvSpPr>
              <p:spPr>
                <a:xfrm>
                  <a:off x="1370595" y="4278824"/>
                  <a:ext cx="57150" cy="123825"/>
                </a:xfrm>
                <a:custGeom>
                  <a:avLst/>
                  <a:gdLst/>
                  <a:ahLst/>
                  <a:cxnLst/>
                  <a:rect l="l" t="t" r="r" b="b"/>
                  <a:pathLst>
                    <a:path w="57150" h="123825" extrusionOk="0">
                      <a:moveTo>
                        <a:pt x="16326" y="124016"/>
                      </a:moveTo>
                      <a:lnTo>
                        <a:pt x="7144" y="108204"/>
                      </a:lnTo>
                      <a:cubicBezTo>
                        <a:pt x="33361" y="93135"/>
                        <a:pt x="42401" y="59674"/>
                        <a:pt x="27337" y="33452"/>
                      </a:cubicBezTo>
                      <a:cubicBezTo>
                        <a:pt x="24586" y="28670"/>
                        <a:pt x="21127" y="24327"/>
                        <a:pt x="17078" y="20574"/>
                      </a:cubicBezTo>
                      <a:lnTo>
                        <a:pt x="29527" y="7144"/>
                      </a:lnTo>
                      <a:cubicBezTo>
                        <a:pt x="59104" y="34538"/>
                        <a:pt x="60874" y="80715"/>
                        <a:pt x="33483" y="110290"/>
                      </a:cubicBezTo>
                      <a:cubicBezTo>
                        <a:pt x="28476" y="115700"/>
                        <a:pt x="22678" y="120320"/>
                        <a:pt x="16288" y="123987"/>
                      </a:cubicBez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85" name="Google Shape;6410;p209">
                  <a:extLst>
                    <a:ext uri="{FF2B5EF4-FFF2-40B4-BE49-F238E27FC236}">
                      <a16:creationId xmlns:a16="http://schemas.microsoft.com/office/drawing/2014/main" id="{0D5AFD31-36D3-4DC1-9CA1-04D75E64B6EE}"/>
                    </a:ext>
                  </a:extLst>
                </p:cNvPr>
                <p:cNvSpPr/>
                <p:nvPr/>
              </p:nvSpPr>
              <p:spPr>
                <a:xfrm>
                  <a:off x="1340972" y="4342622"/>
                  <a:ext cx="76200" cy="66675"/>
                </a:xfrm>
                <a:custGeom>
                  <a:avLst/>
                  <a:gdLst/>
                  <a:ahLst/>
                  <a:cxnLst/>
                  <a:rect l="l" t="t" r="r" b="b"/>
                  <a:pathLst>
                    <a:path w="76200" h="66675" extrusionOk="0">
                      <a:moveTo>
                        <a:pt x="7144" y="68856"/>
                      </a:moveTo>
                      <a:lnTo>
                        <a:pt x="23632" y="38005"/>
                      </a:lnTo>
                      <a:lnTo>
                        <a:pt x="40119" y="7144"/>
                      </a:lnTo>
                      <a:lnTo>
                        <a:pt x="58674" y="36814"/>
                      </a:lnTo>
                      <a:lnTo>
                        <a:pt x="77219" y="66484"/>
                      </a:lnTo>
                      <a:lnTo>
                        <a:pt x="42177" y="67675"/>
                      </a:lnTo>
                      <a:lnTo>
                        <a:pt x="7144" y="68856"/>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grpSp>
        </p:grpSp>
      </p:grpSp>
      <p:grpSp>
        <p:nvGrpSpPr>
          <p:cNvPr id="86" name="Google Shape;6411;p209">
            <a:extLst>
              <a:ext uri="{FF2B5EF4-FFF2-40B4-BE49-F238E27FC236}">
                <a16:creationId xmlns:a16="http://schemas.microsoft.com/office/drawing/2014/main" id="{F82DCD98-3CD2-498F-8AB0-ED8A3F43FDF2}"/>
              </a:ext>
            </a:extLst>
          </p:cNvPr>
          <p:cNvGrpSpPr/>
          <p:nvPr/>
        </p:nvGrpSpPr>
        <p:grpSpPr>
          <a:xfrm>
            <a:off x="10061722" y="2210121"/>
            <a:ext cx="2132967" cy="3341857"/>
            <a:chOff x="10061863" y="2210121"/>
            <a:chExt cx="2133180" cy="3341857"/>
          </a:xfrm>
        </p:grpSpPr>
        <p:sp>
          <p:nvSpPr>
            <p:cNvPr id="87" name="Google Shape;6412;p209">
              <a:extLst>
                <a:ext uri="{FF2B5EF4-FFF2-40B4-BE49-F238E27FC236}">
                  <a16:creationId xmlns:a16="http://schemas.microsoft.com/office/drawing/2014/main" id="{F6FB7145-796D-4A67-9D01-E279C7EC2882}"/>
                </a:ext>
              </a:extLst>
            </p:cNvPr>
            <p:cNvSpPr/>
            <p:nvPr/>
          </p:nvSpPr>
          <p:spPr>
            <a:xfrm>
              <a:off x="11385337" y="3549079"/>
              <a:ext cx="295275" cy="95250"/>
            </a:xfrm>
            <a:custGeom>
              <a:avLst/>
              <a:gdLst/>
              <a:ahLst/>
              <a:cxnLst/>
              <a:rect l="l" t="t" r="r" b="b"/>
              <a:pathLst>
                <a:path w="295275" h="95250" extrusionOk="0">
                  <a:moveTo>
                    <a:pt x="7144" y="91916"/>
                  </a:moveTo>
                  <a:lnTo>
                    <a:pt x="292894" y="91916"/>
                  </a:lnTo>
                  <a:lnTo>
                    <a:pt x="205264" y="7144"/>
                  </a:lnTo>
                  <a:lnTo>
                    <a:pt x="80486" y="7144"/>
                  </a:lnTo>
                  <a:close/>
                </a:path>
              </a:pathLst>
            </a:custGeom>
            <a:solidFill>
              <a:srgbClr val="BFBFBF">
                <a:alpha val="2784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88" name="Google Shape;6413;p209">
              <a:extLst>
                <a:ext uri="{FF2B5EF4-FFF2-40B4-BE49-F238E27FC236}">
                  <a16:creationId xmlns:a16="http://schemas.microsoft.com/office/drawing/2014/main" id="{7369984D-830A-4407-86C8-DB22278D9D0C}"/>
                </a:ext>
              </a:extLst>
            </p:cNvPr>
            <p:cNvSpPr/>
            <p:nvPr/>
          </p:nvSpPr>
          <p:spPr>
            <a:xfrm>
              <a:off x="11363429" y="3419539"/>
              <a:ext cx="219075" cy="228600"/>
            </a:xfrm>
            <a:custGeom>
              <a:avLst/>
              <a:gdLst/>
              <a:ahLst/>
              <a:cxnLst/>
              <a:rect l="l" t="t" r="r" b="b"/>
              <a:pathLst>
                <a:path w="219075" h="228600" extrusionOk="0">
                  <a:moveTo>
                    <a:pt x="29051" y="221456"/>
                  </a:moveTo>
                  <a:lnTo>
                    <a:pt x="7144" y="136684"/>
                  </a:lnTo>
                  <a:lnTo>
                    <a:pt x="128111" y="7144"/>
                  </a:lnTo>
                  <a:lnTo>
                    <a:pt x="212884" y="7144"/>
                  </a:lnTo>
                  <a:close/>
                </a:path>
              </a:pathLst>
            </a:custGeom>
            <a:solidFill>
              <a:srgbClr val="D8D8D8">
                <a:alpha val="2078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89" name="Google Shape;6414;p209">
              <a:extLst>
                <a:ext uri="{FF2B5EF4-FFF2-40B4-BE49-F238E27FC236}">
                  <a16:creationId xmlns:a16="http://schemas.microsoft.com/office/drawing/2014/main" id="{D7F556EC-5754-40F5-BA9C-F7FBD539B4B0}"/>
                </a:ext>
              </a:extLst>
            </p:cNvPr>
            <p:cNvSpPr/>
            <p:nvPr/>
          </p:nvSpPr>
          <p:spPr>
            <a:xfrm>
              <a:off x="11483444" y="3287141"/>
              <a:ext cx="95250" cy="142875"/>
            </a:xfrm>
            <a:custGeom>
              <a:avLst/>
              <a:gdLst/>
              <a:ahLst/>
              <a:cxnLst/>
              <a:rect l="l" t="t" r="r" b="b"/>
              <a:pathLst>
                <a:path w="95250" h="142875" extrusionOk="0">
                  <a:moveTo>
                    <a:pt x="7144" y="7144"/>
                  </a:moveTo>
                  <a:lnTo>
                    <a:pt x="92869" y="7144"/>
                  </a:lnTo>
                  <a:lnTo>
                    <a:pt x="92869" y="139541"/>
                  </a:lnTo>
                  <a:lnTo>
                    <a:pt x="8096" y="139541"/>
                  </a:lnTo>
                  <a:close/>
                </a:path>
              </a:pathLst>
            </a:custGeom>
            <a:solidFill>
              <a:srgbClr val="F2F2F2">
                <a:alpha val="7373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0" name="Google Shape;6415;p209">
              <a:extLst>
                <a:ext uri="{FF2B5EF4-FFF2-40B4-BE49-F238E27FC236}">
                  <a16:creationId xmlns:a16="http://schemas.microsoft.com/office/drawing/2014/main" id="{213649A6-4964-4FFE-9A6B-2309B155E608}"/>
                </a:ext>
              </a:extLst>
            </p:cNvPr>
            <p:cNvSpPr/>
            <p:nvPr/>
          </p:nvSpPr>
          <p:spPr>
            <a:xfrm>
              <a:off x="11537737" y="3441446"/>
              <a:ext cx="161925" cy="200025"/>
            </a:xfrm>
            <a:custGeom>
              <a:avLst/>
              <a:gdLst/>
              <a:ahLst/>
              <a:cxnLst/>
              <a:rect l="l" t="t" r="r" b="b"/>
              <a:pathLst>
                <a:path w="161925" h="200025" extrusionOk="0">
                  <a:moveTo>
                    <a:pt x="7144" y="70009"/>
                  </a:moveTo>
                  <a:lnTo>
                    <a:pt x="61436" y="7144"/>
                  </a:lnTo>
                  <a:lnTo>
                    <a:pt x="159544" y="116681"/>
                  </a:lnTo>
                  <a:lnTo>
                    <a:pt x="140494" y="199549"/>
                  </a:lnTo>
                  <a:close/>
                </a:path>
              </a:pathLst>
            </a:custGeom>
            <a:solidFill>
              <a:srgbClr val="D8D8D8">
                <a:alpha val="1765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1" name="Google Shape;6416;p209">
              <a:extLst>
                <a:ext uri="{FF2B5EF4-FFF2-40B4-BE49-F238E27FC236}">
                  <a16:creationId xmlns:a16="http://schemas.microsoft.com/office/drawing/2014/main" id="{E7A36F2B-4BD1-4469-A539-0D0F54E9F39B}"/>
                </a:ext>
              </a:extLst>
            </p:cNvPr>
            <p:cNvSpPr/>
            <p:nvPr/>
          </p:nvSpPr>
          <p:spPr>
            <a:xfrm>
              <a:off x="11055303" y="4542350"/>
              <a:ext cx="415171" cy="133926"/>
            </a:xfrm>
            <a:custGeom>
              <a:avLst/>
              <a:gdLst/>
              <a:ahLst/>
              <a:cxnLst/>
              <a:rect l="l" t="t" r="r" b="b"/>
              <a:pathLst>
                <a:path w="415171" h="133926" extrusionOk="0">
                  <a:moveTo>
                    <a:pt x="10044" y="129239"/>
                  </a:moveTo>
                  <a:lnTo>
                    <a:pt x="411823" y="129239"/>
                  </a:lnTo>
                  <a:lnTo>
                    <a:pt x="288611" y="10044"/>
                  </a:lnTo>
                  <a:lnTo>
                    <a:pt x="113168" y="10044"/>
                  </a:lnTo>
                  <a:close/>
                </a:path>
              </a:pathLst>
            </a:custGeom>
            <a:solidFill>
              <a:srgbClr val="BFBFBF">
                <a:alpha val="2784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2" name="Google Shape;6417;p209">
              <a:extLst>
                <a:ext uri="{FF2B5EF4-FFF2-40B4-BE49-F238E27FC236}">
                  <a16:creationId xmlns:a16="http://schemas.microsoft.com/office/drawing/2014/main" id="{C694EE5A-D565-4809-A65E-91143C148924}"/>
                </a:ext>
              </a:extLst>
            </p:cNvPr>
            <p:cNvSpPr/>
            <p:nvPr/>
          </p:nvSpPr>
          <p:spPr>
            <a:xfrm>
              <a:off x="11024500" y="4360211"/>
              <a:ext cx="308030" cy="321422"/>
            </a:xfrm>
            <a:custGeom>
              <a:avLst/>
              <a:gdLst/>
              <a:ahLst/>
              <a:cxnLst/>
              <a:rect l="l" t="t" r="r" b="b"/>
              <a:pathLst>
                <a:path w="308030" h="321422" extrusionOk="0">
                  <a:moveTo>
                    <a:pt x="40847" y="311378"/>
                  </a:moveTo>
                  <a:lnTo>
                    <a:pt x="10044" y="192184"/>
                  </a:lnTo>
                  <a:lnTo>
                    <a:pt x="180131" y="10044"/>
                  </a:lnTo>
                  <a:lnTo>
                    <a:pt x="299325" y="10044"/>
                  </a:lnTo>
                  <a:close/>
                </a:path>
              </a:pathLst>
            </a:custGeom>
            <a:solidFill>
              <a:srgbClr val="D8D8D8">
                <a:alpha val="2078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3" name="Google Shape;6418;p209">
              <a:extLst>
                <a:ext uri="{FF2B5EF4-FFF2-40B4-BE49-F238E27FC236}">
                  <a16:creationId xmlns:a16="http://schemas.microsoft.com/office/drawing/2014/main" id="{15A4F5F7-92FE-4BD2-8601-2D0BA07C9B83}"/>
                </a:ext>
              </a:extLst>
            </p:cNvPr>
            <p:cNvSpPr/>
            <p:nvPr/>
          </p:nvSpPr>
          <p:spPr>
            <a:xfrm>
              <a:off x="11193247" y="4174054"/>
              <a:ext cx="133926" cy="200889"/>
            </a:xfrm>
            <a:custGeom>
              <a:avLst/>
              <a:gdLst/>
              <a:ahLst/>
              <a:cxnLst/>
              <a:rect l="l" t="t" r="r" b="b"/>
              <a:pathLst>
                <a:path w="133926" h="200889" extrusionOk="0">
                  <a:moveTo>
                    <a:pt x="10044" y="10044"/>
                  </a:moveTo>
                  <a:lnTo>
                    <a:pt x="130578" y="10044"/>
                  </a:lnTo>
                  <a:lnTo>
                    <a:pt x="130578" y="196202"/>
                  </a:lnTo>
                  <a:lnTo>
                    <a:pt x="11384" y="196202"/>
                  </a:lnTo>
                  <a:close/>
                </a:path>
              </a:pathLst>
            </a:custGeom>
            <a:solidFill>
              <a:srgbClr val="F2F2F2">
                <a:alpha val="7373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4" name="Google Shape;6419;p209">
              <a:extLst>
                <a:ext uri="{FF2B5EF4-FFF2-40B4-BE49-F238E27FC236}">
                  <a16:creationId xmlns:a16="http://schemas.microsoft.com/office/drawing/2014/main" id="{D8C95B36-BDD1-4245-A384-D81E22B61790}"/>
                </a:ext>
              </a:extLst>
            </p:cNvPr>
            <p:cNvSpPr/>
            <p:nvPr/>
          </p:nvSpPr>
          <p:spPr>
            <a:xfrm>
              <a:off x="11269584" y="4391014"/>
              <a:ext cx="227674" cy="281244"/>
            </a:xfrm>
            <a:custGeom>
              <a:avLst/>
              <a:gdLst/>
              <a:ahLst/>
              <a:cxnLst/>
              <a:rect l="l" t="t" r="r" b="b"/>
              <a:pathLst>
                <a:path w="227674" h="281244" extrusionOk="0">
                  <a:moveTo>
                    <a:pt x="10044" y="98436"/>
                  </a:moveTo>
                  <a:lnTo>
                    <a:pt x="86382" y="10044"/>
                  </a:lnTo>
                  <a:lnTo>
                    <a:pt x="224326" y="164059"/>
                  </a:lnTo>
                  <a:lnTo>
                    <a:pt x="197541" y="280575"/>
                  </a:lnTo>
                  <a:close/>
                </a:path>
              </a:pathLst>
            </a:custGeom>
            <a:solidFill>
              <a:srgbClr val="D8D8D8">
                <a:alpha val="1765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5" name="Google Shape;6420;p209">
              <a:extLst>
                <a:ext uri="{FF2B5EF4-FFF2-40B4-BE49-F238E27FC236}">
                  <a16:creationId xmlns:a16="http://schemas.microsoft.com/office/drawing/2014/main" id="{C7EAD577-D0B6-4977-BC65-15331762ED40}"/>
                </a:ext>
              </a:extLst>
            </p:cNvPr>
            <p:cNvSpPr/>
            <p:nvPr/>
          </p:nvSpPr>
          <p:spPr>
            <a:xfrm>
              <a:off x="10128571" y="3721189"/>
              <a:ext cx="899103" cy="290033"/>
            </a:xfrm>
            <a:custGeom>
              <a:avLst/>
              <a:gdLst/>
              <a:ahLst/>
              <a:cxnLst/>
              <a:rect l="l" t="t" r="r" b="b"/>
              <a:pathLst>
                <a:path w="899103" h="290033" extrusionOk="0">
                  <a:moveTo>
                    <a:pt x="21753" y="279882"/>
                  </a:moveTo>
                  <a:lnTo>
                    <a:pt x="891853" y="279882"/>
                  </a:lnTo>
                  <a:lnTo>
                    <a:pt x="625022" y="21753"/>
                  </a:lnTo>
                  <a:lnTo>
                    <a:pt x="245078" y="21753"/>
                  </a:lnTo>
                  <a:close/>
                </a:path>
              </a:pathLst>
            </a:custGeom>
            <a:solidFill>
              <a:srgbClr val="BFBFBF">
                <a:alpha val="2784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6" name="Google Shape;6421;p209">
              <a:extLst>
                <a:ext uri="{FF2B5EF4-FFF2-40B4-BE49-F238E27FC236}">
                  <a16:creationId xmlns:a16="http://schemas.microsoft.com/office/drawing/2014/main" id="{841898E4-5F9B-414F-ACE2-F39348EE4EED}"/>
                </a:ext>
              </a:extLst>
            </p:cNvPr>
            <p:cNvSpPr/>
            <p:nvPr/>
          </p:nvSpPr>
          <p:spPr>
            <a:xfrm>
              <a:off x="10061863" y="3326744"/>
              <a:ext cx="667077" cy="696080"/>
            </a:xfrm>
            <a:custGeom>
              <a:avLst/>
              <a:gdLst/>
              <a:ahLst/>
              <a:cxnLst/>
              <a:rect l="l" t="t" r="r" b="b"/>
              <a:pathLst>
                <a:path w="667077" h="696080" extrusionOk="0">
                  <a:moveTo>
                    <a:pt x="88460" y="674328"/>
                  </a:moveTo>
                  <a:lnTo>
                    <a:pt x="21753" y="416198"/>
                  </a:lnTo>
                  <a:lnTo>
                    <a:pt x="390095" y="21753"/>
                  </a:lnTo>
                  <a:lnTo>
                    <a:pt x="648225" y="21753"/>
                  </a:lnTo>
                  <a:close/>
                </a:path>
              </a:pathLst>
            </a:custGeom>
            <a:solidFill>
              <a:srgbClr val="D8D8D8">
                <a:alpha val="2078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7" name="Google Shape;6422;p209">
              <a:extLst>
                <a:ext uri="{FF2B5EF4-FFF2-40B4-BE49-F238E27FC236}">
                  <a16:creationId xmlns:a16="http://schemas.microsoft.com/office/drawing/2014/main" id="{1C2778DE-9389-4D9C-A376-86A50597CC39}"/>
                </a:ext>
              </a:extLst>
            </p:cNvPr>
            <p:cNvSpPr/>
            <p:nvPr/>
          </p:nvSpPr>
          <p:spPr>
            <a:xfrm>
              <a:off x="10427306" y="2923598"/>
              <a:ext cx="290033" cy="435050"/>
            </a:xfrm>
            <a:custGeom>
              <a:avLst/>
              <a:gdLst/>
              <a:ahLst/>
              <a:cxnLst/>
              <a:rect l="l" t="t" r="r" b="b"/>
              <a:pathLst>
                <a:path w="290033" h="435050" extrusionOk="0">
                  <a:moveTo>
                    <a:pt x="21753" y="21753"/>
                  </a:moveTo>
                  <a:lnTo>
                    <a:pt x="282783" y="21753"/>
                  </a:lnTo>
                  <a:lnTo>
                    <a:pt x="282783" y="424899"/>
                  </a:lnTo>
                  <a:lnTo>
                    <a:pt x="24653" y="424899"/>
                  </a:lnTo>
                  <a:close/>
                </a:path>
              </a:pathLst>
            </a:custGeom>
            <a:solidFill>
              <a:srgbClr val="F2F2F2">
                <a:alpha val="7373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8" name="Google Shape;6423;p209">
              <a:extLst>
                <a:ext uri="{FF2B5EF4-FFF2-40B4-BE49-F238E27FC236}">
                  <a16:creationId xmlns:a16="http://schemas.microsoft.com/office/drawing/2014/main" id="{6FBAE825-1BF3-4FB3-955B-649573C52134}"/>
                </a:ext>
              </a:extLst>
            </p:cNvPr>
            <p:cNvSpPr/>
            <p:nvPr/>
          </p:nvSpPr>
          <p:spPr>
            <a:xfrm>
              <a:off x="10592625" y="3393452"/>
              <a:ext cx="493057" cy="609070"/>
            </a:xfrm>
            <a:custGeom>
              <a:avLst/>
              <a:gdLst/>
              <a:ahLst/>
              <a:cxnLst/>
              <a:rect l="l" t="t" r="r" b="b"/>
              <a:pathLst>
                <a:path w="493057" h="609070" extrusionOk="0">
                  <a:moveTo>
                    <a:pt x="21753" y="213174"/>
                  </a:moveTo>
                  <a:lnTo>
                    <a:pt x="187072" y="21753"/>
                  </a:lnTo>
                  <a:lnTo>
                    <a:pt x="485806" y="355291"/>
                  </a:lnTo>
                  <a:lnTo>
                    <a:pt x="427799" y="607620"/>
                  </a:lnTo>
                  <a:close/>
                </a:path>
              </a:pathLst>
            </a:custGeom>
            <a:solidFill>
              <a:srgbClr val="D8D8D8">
                <a:alpha val="1765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9" name="Google Shape;6424;p209">
              <a:extLst>
                <a:ext uri="{FF2B5EF4-FFF2-40B4-BE49-F238E27FC236}">
                  <a16:creationId xmlns:a16="http://schemas.microsoft.com/office/drawing/2014/main" id="{DB62C1A0-3C0B-4EBA-B37E-5D43096D545D}"/>
                </a:ext>
              </a:extLst>
            </p:cNvPr>
            <p:cNvSpPr/>
            <p:nvPr/>
          </p:nvSpPr>
          <p:spPr>
            <a:xfrm>
              <a:off x="11515354" y="5260941"/>
              <a:ext cx="676646" cy="268418"/>
            </a:xfrm>
            <a:custGeom>
              <a:avLst/>
              <a:gdLst/>
              <a:ahLst/>
              <a:cxnLst/>
              <a:rect l="l" t="t" r="r" b="b"/>
              <a:pathLst>
                <a:path w="676646" h="268418" extrusionOk="0">
                  <a:moveTo>
                    <a:pt x="232227" y="0"/>
                  </a:moveTo>
                  <a:lnTo>
                    <a:pt x="627313" y="0"/>
                  </a:lnTo>
                  <a:lnTo>
                    <a:pt x="676646" y="47725"/>
                  </a:lnTo>
                  <a:lnTo>
                    <a:pt x="676646" y="268418"/>
                  </a:lnTo>
                  <a:lnTo>
                    <a:pt x="0" y="268418"/>
                  </a:lnTo>
                  <a:close/>
                </a:path>
              </a:pathLst>
            </a:custGeom>
            <a:solidFill>
              <a:srgbClr val="BFBFBF">
                <a:alpha val="2784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00" name="Google Shape;6425;p209">
              <a:extLst>
                <a:ext uri="{FF2B5EF4-FFF2-40B4-BE49-F238E27FC236}">
                  <a16:creationId xmlns:a16="http://schemas.microsoft.com/office/drawing/2014/main" id="{7395E2AF-E481-41C4-9A1F-B531BFBBAB12}"/>
                </a:ext>
              </a:extLst>
            </p:cNvPr>
            <p:cNvSpPr/>
            <p:nvPr/>
          </p:nvSpPr>
          <p:spPr>
            <a:xfrm>
              <a:off x="11423369" y="4828157"/>
              <a:ext cx="693662" cy="723821"/>
            </a:xfrm>
            <a:custGeom>
              <a:avLst/>
              <a:gdLst/>
              <a:ahLst/>
              <a:cxnLst/>
              <a:rect l="l" t="t" r="r" b="b"/>
              <a:pathLst>
                <a:path w="693662" h="723821" extrusionOk="0">
                  <a:moveTo>
                    <a:pt x="91986" y="701202"/>
                  </a:moveTo>
                  <a:lnTo>
                    <a:pt x="22619" y="432785"/>
                  </a:lnTo>
                  <a:lnTo>
                    <a:pt x="405642" y="22619"/>
                  </a:lnTo>
                  <a:lnTo>
                    <a:pt x="674059" y="22619"/>
                  </a:lnTo>
                  <a:close/>
                </a:path>
              </a:pathLst>
            </a:custGeom>
            <a:solidFill>
              <a:srgbClr val="D8D8D8">
                <a:alpha val="2078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01" name="Google Shape;6426;p209">
              <a:extLst>
                <a:ext uri="{FF2B5EF4-FFF2-40B4-BE49-F238E27FC236}">
                  <a16:creationId xmlns:a16="http://schemas.microsoft.com/office/drawing/2014/main" id="{32FF8C60-4242-4394-B054-7273A9CD20C3}"/>
                </a:ext>
              </a:extLst>
            </p:cNvPr>
            <p:cNvSpPr/>
            <p:nvPr/>
          </p:nvSpPr>
          <p:spPr>
            <a:xfrm>
              <a:off x="11803375" y="4408944"/>
              <a:ext cx="301592" cy="452388"/>
            </a:xfrm>
            <a:custGeom>
              <a:avLst/>
              <a:gdLst/>
              <a:ahLst/>
              <a:cxnLst/>
              <a:rect l="l" t="t" r="r" b="b"/>
              <a:pathLst>
                <a:path w="301592" h="452388" extrusionOk="0">
                  <a:moveTo>
                    <a:pt x="22619" y="22619"/>
                  </a:moveTo>
                  <a:lnTo>
                    <a:pt x="294053" y="22619"/>
                  </a:lnTo>
                  <a:lnTo>
                    <a:pt x="294053" y="441833"/>
                  </a:lnTo>
                  <a:lnTo>
                    <a:pt x="25635" y="441833"/>
                  </a:lnTo>
                  <a:close/>
                </a:path>
              </a:pathLst>
            </a:custGeom>
            <a:solidFill>
              <a:srgbClr val="F2F2F2">
                <a:alpha val="7373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02" name="Google Shape;6427;p209">
              <a:extLst>
                <a:ext uri="{FF2B5EF4-FFF2-40B4-BE49-F238E27FC236}">
                  <a16:creationId xmlns:a16="http://schemas.microsoft.com/office/drawing/2014/main" id="{4E908479-94D9-4732-A8C0-50A94060C7D6}"/>
                </a:ext>
              </a:extLst>
            </p:cNvPr>
            <p:cNvSpPr/>
            <p:nvPr/>
          </p:nvSpPr>
          <p:spPr>
            <a:xfrm>
              <a:off x="11997902" y="4920143"/>
              <a:ext cx="187704" cy="381393"/>
            </a:xfrm>
            <a:custGeom>
              <a:avLst/>
              <a:gdLst/>
              <a:ahLst/>
              <a:cxnLst/>
              <a:rect l="l" t="t" r="r" b="b"/>
              <a:pathLst>
                <a:path w="187704" h="381393" extrusionOk="0">
                  <a:moveTo>
                    <a:pt x="171908" y="0"/>
                  </a:moveTo>
                  <a:lnTo>
                    <a:pt x="187704" y="17637"/>
                  </a:lnTo>
                  <a:lnTo>
                    <a:pt x="187704" y="381393"/>
                  </a:lnTo>
                  <a:lnTo>
                    <a:pt x="0" y="199052"/>
                  </a:lnTo>
                  <a:close/>
                </a:path>
              </a:pathLst>
            </a:custGeom>
            <a:solidFill>
              <a:srgbClr val="D8D8D8">
                <a:alpha val="1765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03" name="Google Shape;6428;p209">
              <a:extLst>
                <a:ext uri="{FF2B5EF4-FFF2-40B4-BE49-F238E27FC236}">
                  <a16:creationId xmlns:a16="http://schemas.microsoft.com/office/drawing/2014/main" id="{656F07D5-7F66-47D6-A564-E48634859F08}"/>
                </a:ext>
              </a:extLst>
            </p:cNvPr>
            <p:cNvSpPr/>
            <p:nvPr/>
          </p:nvSpPr>
          <p:spPr>
            <a:xfrm>
              <a:off x="11808642" y="2971190"/>
              <a:ext cx="386401" cy="246311"/>
            </a:xfrm>
            <a:custGeom>
              <a:avLst/>
              <a:gdLst/>
              <a:ahLst/>
              <a:cxnLst/>
              <a:rect l="l" t="t" r="r" b="b"/>
              <a:pathLst>
                <a:path w="386401" h="246311" extrusionOk="0">
                  <a:moveTo>
                    <a:pt x="213100" y="0"/>
                  </a:moveTo>
                  <a:lnTo>
                    <a:pt x="386401" y="0"/>
                  </a:lnTo>
                  <a:lnTo>
                    <a:pt x="386401" y="246311"/>
                  </a:lnTo>
                  <a:lnTo>
                    <a:pt x="0" y="246311"/>
                  </a:lnTo>
                  <a:close/>
                </a:path>
              </a:pathLst>
            </a:custGeom>
            <a:solidFill>
              <a:srgbClr val="BFBFBF">
                <a:alpha val="2784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04" name="Google Shape;6429;p209">
              <a:extLst>
                <a:ext uri="{FF2B5EF4-FFF2-40B4-BE49-F238E27FC236}">
                  <a16:creationId xmlns:a16="http://schemas.microsoft.com/office/drawing/2014/main" id="{FA0A518C-8337-4EAF-99B7-02935833C257}"/>
                </a:ext>
              </a:extLst>
            </p:cNvPr>
            <p:cNvSpPr/>
            <p:nvPr/>
          </p:nvSpPr>
          <p:spPr>
            <a:xfrm>
              <a:off x="11744989" y="2594807"/>
              <a:ext cx="450054" cy="622694"/>
            </a:xfrm>
            <a:custGeom>
              <a:avLst/>
              <a:gdLst/>
              <a:ahLst/>
              <a:cxnLst/>
              <a:rect l="l" t="t" r="r" b="b"/>
              <a:pathLst>
                <a:path w="450054" h="622694" extrusionOk="0">
                  <a:moveTo>
                    <a:pt x="351476" y="0"/>
                  </a:moveTo>
                  <a:lnTo>
                    <a:pt x="450054" y="0"/>
                  </a:lnTo>
                  <a:lnTo>
                    <a:pt x="450054" y="172227"/>
                  </a:lnTo>
                  <a:lnTo>
                    <a:pt x="63654" y="622694"/>
                  </a:lnTo>
                  <a:lnTo>
                    <a:pt x="0" y="376384"/>
                  </a:lnTo>
                  <a:close/>
                </a:path>
              </a:pathLst>
            </a:custGeom>
            <a:solidFill>
              <a:srgbClr val="D8D8D8">
                <a:alpha val="2078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05" name="Google Shape;6430;p209">
              <a:extLst>
                <a:ext uri="{FF2B5EF4-FFF2-40B4-BE49-F238E27FC236}">
                  <a16:creationId xmlns:a16="http://schemas.microsoft.com/office/drawing/2014/main" id="{0ED56E52-A1DA-4EC4-A92F-7A3F9696B312}"/>
                </a:ext>
              </a:extLst>
            </p:cNvPr>
            <p:cNvSpPr/>
            <p:nvPr/>
          </p:nvSpPr>
          <p:spPr>
            <a:xfrm>
              <a:off x="12093697" y="2210121"/>
              <a:ext cx="101346" cy="384687"/>
            </a:xfrm>
            <a:custGeom>
              <a:avLst/>
              <a:gdLst/>
              <a:ahLst/>
              <a:cxnLst/>
              <a:rect l="l" t="t" r="r" b="b"/>
              <a:pathLst>
                <a:path w="101346" h="384687" extrusionOk="0">
                  <a:moveTo>
                    <a:pt x="0" y="0"/>
                  </a:moveTo>
                  <a:lnTo>
                    <a:pt x="101346" y="0"/>
                  </a:lnTo>
                  <a:lnTo>
                    <a:pt x="101346" y="384687"/>
                  </a:lnTo>
                  <a:lnTo>
                    <a:pt x="2768" y="384687"/>
                  </a:lnTo>
                  <a:close/>
                </a:path>
              </a:pathLst>
            </a:custGeom>
            <a:solidFill>
              <a:srgbClr val="F2F2F2">
                <a:alpha val="7373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grpSp>
      <p:grpSp>
        <p:nvGrpSpPr>
          <p:cNvPr id="106" name="Google Shape;6431;p209">
            <a:extLst>
              <a:ext uri="{FF2B5EF4-FFF2-40B4-BE49-F238E27FC236}">
                <a16:creationId xmlns:a16="http://schemas.microsoft.com/office/drawing/2014/main" id="{75B5A11B-6292-46ED-8BE7-74C63F42DC79}"/>
              </a:ext>
            </a:extLst>
          </p:cNvPr>
          <p:cNvGrpSpPr/>
          <p:nvPr/>
        </p:nvGrpSpPr>
        <p:grpSpPr>
          <a:xfrm>
            <a:off x="1369198" y="5083254"/>
            <a:ext cx="5585904" cy="635330"/>
            <a:chOff x="1368471" y="5083258"/>
            <a:chExt cx="5586463" cy="635330"/>
          </a:xfrm>
        </p:grpSpPr>
        <p:sp>
          <p:nvSpPr>
            <p:cNvPr id="107" name="Google Shape;6432;p209">
              <a:extLst>
                <a:ext uri="{FF2B5EF4-FFF2-40B4-BE49-F238E27FC236}">
                  <a16:creationId xmlns:a16="http://schemas.microsoft.com/office/drawing/2014/main" id="{CB73E86B-D04C-45B4-B303-9D00EE0D3BF7}"/>
                </a:ext>
              </a:extLst>
            </p:cNvPr>
            <p:cNvSpPr/>
            <p:nvPr/>
          </p:nvSpPr>
          <p:spPr>
            <a:xfrm>
              <a:off x="3124234" y="5276129"/>
              <a:ext cx="3830700" cy="21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78D7"/>
                </a:buClr>
                <a:buSzPts val="1400"/>
                <a:buFont typeface="Quattrocento Sans"/>
                <a:buNone/>
              </a:pPr>
              <a:r>
                <a:rPr lang="en-US" sz="1400" b="1" i="0" u="none" strike="noStrike" cap="none">
                  <a:solidFill>
                    <a:srgbClr val="0078D7"/>
                  </a:solidFill>
                  <a:latin typeface="Quattrocento Sans"/>
                  <a:ea typeface="Quattrocento Sans"/>
                  <a:cs typeface="Quattrocento Sans"/>
                  <a:sym typeface="Quattrocento Sans"/>
                </a:rPr>
                <a:t>Deploy and manage your models everywhere</a:t>
              </a:r>
              <a:endParaRPr sz="1400"/>
            </a:p>
          </p:txBody>
        </p:sp>
        <p:cxnSp>
          <p:nvCxnSpPr>
            <p:cNvPr id="108" name="Google Shape;6433;p209">
              <a:extLst>
                <a:ext uri="{FF2B5EF4-FFF2-40B4-BE49-F238E27FC236}">
                  <a16:creationId xmlns:a16="http://schemas.microsoft.com/office/drawing/2014/main" id="{BE6BEA2B-156A-49CF-8733-383AB3694F49}"/>
                </a:ext>
              </a:extLst>
            </p:cNvPr>
            <p:cNvCxnSpPr/>
            <p:nvPr/>
          </p:nvCxnSpPr>
          <p:spPr>
            <a:xfrm>
              <a:off x="2844745" y="5115588"/>
              <a:ext cx="0" cy="603000"/>
            </a:xfrm>
            <a:prstGeom prst="straightConnector1">
              <a:avLst/>
            </a:prstGeom>
            <a:noFill/>
            <a:ln w="12700" cap="rnd" cmpd="sng">
              <a:solidFill>
                <a:srgbClr val="BFBFBF"/>
              </a:solidFill>
              <a:prstDash val="dash"/>
              <a:round/>
              <a:headEnd type="none" w="sm" len="sm"/>
              <a:tailEnd type="none" w="sm" len="sm"/>
            </a:ln>
          </p:spPr>
        </p:cxnSp>
        <p:grpSp>
          <p:nvGrpSpPr>
            <p:cNvPr id="109" name="Google Shape;6434;p209">
              <a:extLst>
                <a:ext uri="{FF2B5EF4-FFF2-40B4-BE49-F238E27FC236}">
                  <a16:creationId xmlns:a16="http://schemas.microsoft.com/office/drawing/2014/main" id="{CF163FA4-3F7A-4628-9D5C-4076AE192EC6}"/>
                </a:ext>
              </a:extLst>
            </p:cNvPr>
            <p:cNvGrpSpPr/>
            <p:nvPr/>
          </p:nvGrpSpPr>
          <p:grpSpPr>
            <a:xfrm>
              <a:off x="1368471" y="5083258"/>
              <a:ext cx="1279303" cy="549088"/>
              <a:chOff x="1349791" y="3168457"/>
              <a:chExt cx="5678220" cy="2437139"/>
            </a:xfrm>
          </p:grpSpPr>
          <p:sp>
            <p:nvSpPr>
              <p:cNvPr id="110" name="Google Shape;6435;p209">
                <a:extLst>
                  <a:ext uri="{FF2B5EF4-FFF2-40B4-BE49-F238E27FC236}">
                    <a16:creationId xmlns:a16="http://schemas.microsoft.com/office/drawing/2014/main" id="{2B847571-871C-4CCE-B1C3-A29E4181E7E2}"/>
                  </a:ext>
                </a:extLst>
              </p:cNvPr>
              <p:cNvSpPr/>
              <p:nvPr/>
            </p:nvSpPr>
            <p:spPr>
              <a:xfrm>
                <a:off x="4411612" y="4538106"/>
                <a:ext cx="2616398" cy="1067491"/>
              </a:xfrm>
              <a:custGeom>
                <a:avLst/>
                <a:gdLst/>
                <a:ahLst/>
                <a:cxnLst/>
                <a:rect l="l" t="t" r="r" b="b"/>
                <a:pathLst>
                  <a:path w="1190625" h="485775" extrusionOk="0">
                    <a:moveTo>
                      <a:pt x="1108234" y="325991"/>
                    </a:moveTo>
                    <a:cubicBezTo>
                      <a:pt x="1107281" y="325991"/>
                      <a:pt x="1106329" y="325991"/>
                      <a:pt x="1105376" y="325991"/>
                    </a:cubicBezTo>
                    <a:cubicBezTo>
                      <a:pt x="1129189" y="240266"/>
                      <a:pt x="1079659" y="150731"/>
                      <a:pt x="992981" y="126918"/>
                    </a:cubicBezTo>
                    <a:cubicBezTo>
                      <a:pt x="938689" y="111678"/>
                      <a:pt x="880586" y="125966"/>
                      <a:pt x="839629" y="164066"/>
                    </a:cubicBezTo>
                    <a:cubicBezTo>
                      <a:pt x="809149" y="50718"/>
                      <a:pt x="691991" y="-15957"/>
                      <a:pt x="578644" y="14523"/>
                    </a:cubicBezTo>
                    <a:cubicBezTo>
                      <a:pt x="492919" y="37383"/>
                      <a:pt x="431006" y="111678"/>
                      <a:pt x="422434" y="200261"/>
                    </a:cubicBezTo>
                    <a:cubicBezTo>
                      <a:pt x="420529" y="200261"/>
                      <a:pt x="418624" y="199308"/>
                      <a:pt x="416719" y="199308"/>
                    </a:cubicBezTo>
                    <a:cubicBezTo>
                      <a:pt x="350996" y="138348"/>
                      <a:pt x="249079" y="143111"/>
                      <a:pt x="188119" y="207881"/>
                    </a:cubicBezTo>
                    <a:cubicBezTo>
                      <a:pt x="172879" y="225026"/>
                      <a:pt x="160496" y="244076"/>
                      <a:pt x="153829" y="265983"/>
                    </a:cubicBezTo>
                    <a:cubicBezTo>
                      <a:pt x="142399" y="262173"/>
                      <a:pt x="130016" y="260268"/>
                      <a:pt x="117634" y="260268"/>
                    </a:cubicBezTo>
                    <a:cubicBezTo>
                      <a:pt x="57626" y="259316"/>
                      <a:pt x="8096" y="305988"/>
                      <a:pt x="7144" y="365996"/>
                    </a:cubicBezTo>
                    <a:cubicBezTo>
                      <a:pt x="7144" y="366948"/>
                      <a:pt x="7144" y="366948"/>
                      <a:pt x="7144" y="367901"/>
                    </a:cubicBezTo>
                    <a:cubicBezTo>
                      <a:pt x="7144" y="428861"/>
                      <a:pt x="55721" y="481248"/>
                      <a:pt x="116681" y="481248"/>
                    </a:cubicBezTo>
                    <a:lnTo>
                      <a:pt x="376714" y="481248"/>
                    </a:lnTo>
                    <a:cubicBezTo>
                      <a:pt x="383381" y="489821"/>
                      <a:pt x="391001" y="481248"/>
                      <a:pt x="397669" y="481248"/>
                    </a:cubicBezTo>
                    <a:lnTo>
                      <a:pt x="1107281" y="481248"/>
                    </a:lnTo>
                    <a:cubicBezTo>
                      <a:pt x="1150144" y="482201"/>
                      <a:pt x="1185386" y="447911"/>
                      <a:pt x="1185386" y="405048"/>
                    </a:cubicBezTo>
                    <a:cubicBezTo>
                      <a:pt x="1186339" y="362186"/>
                      <a:pt x="1152049" y="326943"/>
                      <a:pt x="1109186" y="326943"/>
                    </a:cubicBezTo>
                    <a:cubicBezTo>
                      <a:pt x="1109186" y="325991"/>
                      <a:pt x="1108234" y="325991"/>
                      <a:pt x="1108234" y="325991"/>
                    </a:cubicBezTo>
                    <a:lnTo>
                      <a:pt x="1108234" y="325991"/>
                    </a:lnTo>
                    <a:close/>
                  </a:path>
                </a:pathLst>
              </a:custGeom>
              <a:solidFill>
                <a:srgbClr val="CBEBF5">
                  <a:alpha val="8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1" name="Google Shape;6436;p209">
                <a:extLst>
                  <a:ext uri="{FF2B5EF4-FFF2-40B4-BE49-F238E27FC236}">
                    <a16:creationId xmlns:a16="http://schemas.microsoft.com/office/drawing/2014/main" id="{CD984693-6AAF-4117-8B7A-0AE71B637C89}"/>
                  </a:ext>
                </a:extLst>
              </p:cNvPr>
              <p:cNvSpPr/>
              <p:nvPr/>
            </p:nvSpPr>
            <p:spPr>
              <a:xfrm>
                <a:off x="2008442" y="3914466"/>
                <a:ext cx="4249031" cy="1255871"/>
              </a:xfrm>
              <a:custGeom>
                <a:avLst/>
                <a:gdLst/>
                <a:ahLst/>
                <a:cxnLst/>
                <a:rect l="l" t="t" r="r" b="b"/>
                <a:pathLst>
                  <a:path w="1933575" h="571500" extrusionOk="0">
                    <a:moveTo>
                      <a:pt x="42863" y="165766"/>
                    </a:moveTo>
                    <a:cubicBezTo>
                      <a:pt x="69532" y="30511"/>
                      <a:pt x="505778" y="2888"/>
                      <a:pt x="1016317" y="102901"/>
                    </a:cubicBezTo>
                    <a:cubicBezTo>
                      <a:pt x="1526858" y="202913"/>
                      <a:pt x="1921192" y="393413"/>
                      <a:pt x="1894523" y="528668"/>
                    </a:cubicBezTo>
                  </a:path>
                </a:pathLst>
              </a:custGeom>
              <a:noFill/>
              <a:ln w="57150" cap="flat" cmpd="sng">
                <a:solidFill>
                  <a:schemeClr val="accent1"/>
                </a:solidFill>
                <a:prstDash val="solid"/>
                <a:miter lim="8000"/>
                <a:headEnd type="none" w="sm" len="sm"/>
                <a:tailEnd type="none" w="sm" len="sm"/>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2" name="Google Shape;6437;p209">
                <a:extLst>
                  <a:ext uri="{FF2B5EF4-FFF2-40B4-BE49-F238E27FC236}">
                    <a16:creationId xmlns:a16="http://schemas.microsoft.com/office/drawing/2014/main" id="{8B732430-FD62-4F79-919B-D79B610150AC}"/>
                  </a:ext>
                </a:extLst>
              </p:cNvPr>
              <p:cNvSpPr/>
              <p:nvPr/>
            </p:nvSpPr>
            <p:spPr>
              <a:xfrm>
                <a:off x="1349791" y="3168457"/>
                <a:ext cx="2616398" cy="1067491"/>
              </a:xfrm>
              <a:custGeom>
                <a:avLst/>
                <a:gdLst/>
                <a:ahLst/>
                <a:cxnLst/>
                <a:rect l="l" t="t" r="r" b="b"/>
                <a:pathLst>
                  <a:path w="1190625" h="485775" extrusionOk="0">
                    <a:moveTo>
                      <a:pt x="1106329" y="325991"/>
                    </a:moveTo>
                    <a:cubicBezTo>
                      <a:pt x="1105376" y="325991"/>
                      <a:pt x="1104424" y="325991"/>
                      <a:pt x="1103471" y="325991"/>
                    </a:cubicBezTo>
                    <a:cubicBezTo>
                      <a:pt x="1127284" y="240266"/>
                      <a:pt x="1077754" y="150731"/>
                      <a:pt x="991076" y="126918"/>
                    </a:cubicBezTo>
                    <a:cubicBezTo>
                      <a:pt x="936784" y="111678"/>
                      <a:pt x="878681" y="125966"/>
                      <a:pt x="837724" y="164066"/>
                    </a:cubicBezTo>
                    <a:cubicBezTo>
                      <a:pt x="808196" y="50718"/>
                      <a:pt x="691039" y="-15957"/>
                      <a:pt x="577691" y="14523"/>
                    </a:cubicBezTo>
                    <a:cubicBezTo>
                      <a:pt x="491966" y="37383"/>
                      <a:pt x="430054" y="111678"/>
                      <a:pt x="421481" y="200261"/>
                    </a:cubicBezTo>
                    <a:cubicBezTo>
                      <a:pt x="419576" y="200261"/>
                      <a:pt x="417671" y="199308"/>
                      <a:pt x="415766" y="199308"/>
                    </a:cubicBezTo>
                    <a:cubicBezTo>
                      <a:pt x="350044" y="138348"/>
                      <a:pt x="248126" y="143111"/>
                      <a:pt x="187166" y="207881"/>
                    </a:cubicBezTo>
                    <a:cubicBezTo>
                      <a:pt x="171926" y="225026"/>
                      <a:pt x="159544" y="244076"/>
                      <a:pt x="152876" y="265983"/>
                    </a:cubicBezTo>
                    <a:cubicBezTo>
                      <a:pt x="141446" y="262173"/>
                      <a:pt x="129064" y="260268"/>
                      <a:pt x="116681" y="260268"/>
                    </a:cubicBezTo>
                    <a:cubicBezTo>
                      <a:pt x="57626" y="259316"/>
                      <a:pt x="8096" y="305988"/>
                      <a:pt x="7144" y="365996"/>
                    </a:cubicBezTo>
                    <a:cubicBezTo>
                      <a:pt x="7144" y="366948"/>
                      <a:pt x="7144" y="366948"/>
                      <a:pt x="7144" y="367901"/>
                    </a:cubicBezTo>
                    <a:cubicBezTo>
                      <a:pt x="7144" y="428861"/>
                      <a:pt x="55721" y="481248"/>
                      <a:pt x="116681" y="481248"/>
                    </a:cubicBezTo>
                    <a:lnTo>
                      <a:pt x="376714" y="481248"/>
                    </a:lnTo>
                    <a:cubicBezTo>
                      <a:pt x="383381" y="489821"/>
                      <a:pt x="391001" y="481248"/>
                      <a:pt x="397669" y="481248"/>
                    </a:cubicBezTo>
                    <a:lnTo>
                      <a:pt x="1107281" y="481248"/>
                    </a:lnTo>
                    <a:cubicBezTo>
                      <a:pt x="1150144" y="482201"/>
                      <a:pt x="1185386" y="447911"/>
                      <a:pt x="1185386" y="405048"/>
                    </a:cubicBezTo>
                    <a:cubicBezTo>
                      <a:pt x="1185386" y="362186"/>
                      <a:pt x="1152049" y="326943"/>
                      <a:pt x="1109186" y="326943"/>
                    </a:cubicBezTo>
                    <a:cubicBezTo>
                      <a:pt x="1108234" y="325991"/>
                      <a:pt x="1107281" y="325991"/>
                      <a:pt x="1106329" y="325991"/>
                    </a:cubicBezTo>
                    <a:lnTo>
                      <a:pt x="1106329" y="325991"/>
                    </a:lnTo>
                    <a:close/>
                  </a:path>
                </a:pathLst>
              </a:custGeom>
              <a:solidFill>
                <a:srgbClr val="CBEBF5">
                  <a:alpha val="8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3" name="Google Shape;6438;p209">
                <a:extLst>
                  <a:ext uri="{FF2B5EF4-FFF2-40B4-BE49-F238E27FC236}">
                    <a16:creationId xmlns:a16="http://schemas.microsoft.com/office/drawing/2014/main" id="{5D843691-51E7-4230-B3D1-82F24E7675E2}"/>
                  </a:ext>
                </a:extLst>
              </p:cNvPr>
              <p:cNvSpPr/>
              <p:nvPr/>
            </p:nvSpPr>
            <p:spPr>
              <a:xfrm>
                <a:off x="3697468" y="3745946"/>
                <a:ext cx="397693" cy="627936"/>
              </a:xfrm>
              <a:custGeom>
                <a:avLst/>
                <a:gdLst/>
                <a:ahLst/>
                <a:cxnLst/>
                <a:rect l="l" t="t" r="r" b="b"/>
                <a:pathLst>
                  <a:path w="180975" h="285750" extrusionOk="0">
                    <a:moveTo>
                      <a:pt x="179546" y="218599"/>
                    </a:moveTo>
                    <a:lnTo>
                      <a:pt x="7144" y="285274"/>
                    </a:lnTo>
                    <a:lnTo>
                      <a:pt x="7144" y="7144"/>
                    </a:lnTo>
                    <a:lnTo>
                      <a:pt x="179546" y="68104"/>
                    </a:lnTo>
                    <a:close/>
                  </a:path>
                </a:pathLst>
              </a:custGeom>
              <a:solidFill>
                <a:srgbClr val="804998"/>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4" name="Google Shape;6439;p209">
                <a:extLst>
                  <a:ext uri="{FF2B5EF4-FFF2-40B4-BE49-F238E27FC236}">
                    <a16:creationId xmlns:a16="http://schemas.microsoft.com/office/drawing/2014/main" id="{19D07DBA-776F-416B-8759-8508C71B2651}"/>
                  </a:ext>
                </a:extLst>
              </p:cNvPr>
              <p:cNvSpPr/>
              <p:nvPr/>
            </p:nvSpPr>
            <p:spPr>
              <a:xfrm>
                <a:off x="3356099" y="3752232"/>
                <a:ext cx="293037" cy="627936"/>
              </a:xfrm>
              <a:custGeom>
                <a:avLst/>
                <a:gdLst/>
                <a:ahLst/>
                <a:cxnLst/>
                <a:rect l="l" t="t" r="r" b="b"/>
                <a:pathLst>
                  <a:path w="133350" h="285750" extrusionOk="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5" name="Google Shape;6440;p209">
                <a:extLst>
                  <a:ext uri="{FF2B5EF4-FFF2-40B4-BE49-F238E27FC236}">
                    <a16:creationId xmlns:a16="http://schemas.microsoft.com/office/drawing/2014/main" id="{7E1680C0-F7C3-47AA-B204-F97E04112067}"/>
                  </a:ext>
                </a:extLst>
              </p:cNvPr>
              <p:cNvSpPr/>
              <p:nvPr/>
            </p:nvSpPr>
            <p:spPr>
              <a:xfrm>
                <a:off x="4579152" y="3745946"/>
                <a:ext cx="397693" cy="627936"/>
              </a:xfrm>
              <a:custGeom>
                <a:avLst/>
                <a:gdLst/>
                <a:ahLst/>
                <a:cxnLst/>
                <a:rect l="l" t="t" r="r" b="b"/>
                <a:pathLst>
                  <a:path w="180975" h="285750" extrusionOk="0">
                    <a:moveTo>
                      <a:pt x="179546" y="218599"/>
                    </a:moveTo>
                    <a:lnTo>
                      <a:pt x="7144" y="285274"/>
                    </a:lnTo>
                    <a:lnTo>
                      <a:pt x="7144" y="7144"/>
                    </a:lnTo>
                    <a:lnTo>
                      <a:pt x="179546" y="68104"/>
                    </a:lnTo>
                    <a:close/>
                  </a:path>
                </a:pathLst>
              </a:custGeom>
              <a:solidFill>
                <a:srgbClr val="804998"/>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6" name="Google Shape;6441;p209">
                <a:extLst>
                  <a:ext uri="{FF2B5EF4-FFF2-40B4-BE49-F238E27FC236}">
                    <a16:creationId xmlns:a16="http://schemas.microsoft.com/office/drawing/2014/main" id="{33E4BFE8-657E-448E-A2E7-E3D90BE11022}"/>
                  </a:ext>
                </a:extLst>
              </p:cNvPr>
              <p:cNvSpPr/>
              <p:nvPr/>
            </p:nvSpPr>
            <p:spPr>
              <a:xfrm>
                <a:off x="4239880" y="3752232"/>
                <a:ext cx="293037" cy="627936"/>
              </a:xfrm>
              <a:custGeom>
                <a:avLst/>
                <a:gdLst/>
                <a:ahLst/>
                <a:cxnLst/>
                <a:rect l="l" t="t" r="r" b="b"/>
                <a:pathLst>
                  <a:path w="133350" h="285750" extrusionOk="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2391" y="237649"/>
                    </a:lnTo>
                    <a:lnTo>
                      <a:pt x="82391" y="47149"/>
                    </a:lnTo>
                    <a:lnTo>
                      <a:pt x="93821" y="45244"/>
                    </a:lnTo>
                    <a:lnTo>
                      <a:pt x="105251" y="40481"/>
                    </a:lnTo>
                    <a:lnTo>
                      <a:pt x="118586" y="35719"/>
                    </a:lnTo>
                    <a:lnTo>
                      <a:pt x="118586" y="249079"/>
                    </a:lnTo>
                    <a:lnTo>
                      <a:pt x="105251" y="244316"/>
                    </a:lnTo>
                    <a:lnTo>
                      <a:pt x="93821" y="242411"/>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7" name="Google Shape;6442;p209">
                <a:extLst>
                  <a:ext uri="{FF2B5EF4-FFF2-40B4-BE49-F238E27FC236}">
                    <a16:creationId xmlns:a16="http://schemas.microsoft.com/office/drawing/2014/main" id="{CDBF27BA-5E03-4B34-9B1D-F4024C80EC7E}"/>
                  </a:ext>
                </a:extLst>
              </p:cNvPr>
              <p:cNvSpPr/>
              <p:nvPr/>
            </p:nvSpPr>
            <p:spPr>
              <a:xfrm>
                <a:off x="3697468" y="4958526"/>
                <a:ext cx="397693" cy="627936"/>
              </a:xfrm>
              <a:custGeom>
                <a:avLst/>
                <a:gdLst/>
                <a:ahLst/>
                <a:cxnLst/>
                <a:rect l="l" t="t" r="r" b="b"/>
                <a:pathLst>
                  <a:path w="180975" h="285750" extrusionOk="0">
                    <a:moveTo>
                      <a:pt x="179546" y="218599"/>
                    </a:moveTo>
                    <a:lnTo>
                      <a:pt x="7144" y="285274"/>
                    </a:lnTo>
                    <a:lnTo>
                      <a:pt x="7144" y="7144"/>
                    </a:lnTo>
                    <a:lnTo>
                      <a:pt x="179546" y="68104"/>
                    </a:lnTo>
                    <a:close/>
                  </a:path>
                </a:pathLst>
              </a:custGeom>
              <a:solidFill>
                <a:srgbClr val="804998"/>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8" name="Google Shape;6443;p209">
                <a:extLst>
                  <a:ext uri="{FF2B5EF4-FFF2-40B4-BE49-F238E27FC236}">
                    <a16:creationId xmlns:a16="http://schemas.microsoft.com/office/drawing/2014/main" id="{BBCDEA48-A13E-493F-B22C-BF5D2ACD6D3A}"/>
                  </a:ext>
                </a:extLst>
              </p:cNvPr>
              <p:cNvSpPr/>
              <p:nvPr/>
            </p:nvSpPr>
            <p:spPr>
              <a:xfrm>
                <a:off x="3356099" y="4964810"/>
                <a:ext cx="293037" cy="627936"/>
              </a:xfrm>
              <a:custGeom>
                <a:avLst/>
                <a:gdLst/>
                <a:ahLst/>
                <a:cxnLst/>
                <a:rect l="l" t="t" r="r" b="b"/>
                <a:pathLst>
                  <a:path w="133350" h="285750" extrusionOk="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9" name="Google Shape;6444;p209">
                <a:extLst>
                  <a:ext uri="{FF2B5EF4-FFF2-40B4-BE49-F238E27FC236}">
                    <a16:creationId xmlns:a16="http://schemas.microsoft.com/office/drawing/2014/main" id="{A5DD5752-9C22-4AAF-AFC8-04EDC7751402}"/>
                  </a:ext>
                </a:extLst>
              </p:cNvPr>
              <p:cNvSpPr/>
              <p:nvPr/>
            </p:nvSpPr>
            <p:spPr>
              <a:xfrm>
                <a:off x="4579152" y="4958526"/>
                <a:ext cx="397693" cy="627936"/>
              </a:xfrm>
              <a:custGeom>
                <a:avLst/>
                <a:gdLst/>
                <a:ahLst/>
                <a:cxnLst/>
                <a:rect l="l" t="t" r="r" b="b"/>
                <a:pathLst>
                  <a:path w="180975" h="285750" extrusionOk="0">
                    <a:moveTo>
                      <a:pt x="179546" y="218599"/>
                    </a:moveTo>
                    <a:lnTo>
                      <a:pt x="7144" y="285274"/>
                    </a:lnTo>
                    <a:lnTo>
                      <a:pt x="7144" y="7144"/>
                    </a:lnTo>
                    <a:lnTo>
                      <a:pt x="179546" y="68104"/>
                    </a:lnTo>
                    <a:close/>
                  </a:path>
                </a:pathLst>
              </a:custGeom>
              <a:solidFill>
                <a:srgbClr val="804998"/>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0" name="Google Shape;6445;p209">
                <a:extLst>
                  <a:ext uri="{FF2B5EF4-FFF2-40B4-BE49-F238E27FC236}">
                    <a16:creationId xmlns:a16="http://schemas.microsoft.com/office/drawing/2014/main" id="{E220DB89-B865-418A-AA03-9B366C436586}"/>
                  </a:ext>
                </a:extLst>
              </p:cNvPr>
              <p:cNvSpPr/>
              <p:nvPr/>
            </p:nvSpPr>
            <p:spPr>
              <a:xfrm>
                <a:off x="4239880" y="4964801"/>
                <a:ext cx="293037" cy="627936"/>
              </a:xfrm>
              <a:custGeom>
                <a:avLst/>
                <a:gdLst/>
                <a:ahLst/>
                <a:cxnLst/>
                <a:rect l="l" t="t" r="r" b="b"/>
                <a:pathLst>
                  <a:path w="133350" h="285750" extrusionOk="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3344" y="237649"/>
                    </a:lnTo>
                    <a:lnTo>
                      <a:pt x="83344" y="47149"/>
                    </a:lnTo>
                    <a:lnTo>
                      <a:pt x="94774" y="45244"/>
                    </a:lnTo>
                    <a:lnTo>
                      <a:pt x="106204" y="40481"/>
                    </a:lnTo>
                    <a:lnTo>
                      <a:pt x="119539" y="35719"/>
                    </a:lnTo>
                    <a:lnTo>
                      <a:pt x="119539" y="249079"/>
                    </a:lnTo>
                    <a:lnTo>
                      <a:pt x="106204" y="244316"/>
                    </a:lnTo>
                    <a:lnTo>
                      <a:pt x="93821" y="242411"/>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1" name="Google Shape;6446;p209">
                <a:extLst>
                  <a:ext uri="{FF2B5EF4-FFF2-40B4-BE49-F238E27FC236}">
                    <a16:creationId xmlns:a16="http://schemas.microsoft.com/office/drawing/2014/main" id="{E9E24222-FA6D-465D-9C5A-E35D99C975F9}"/>
                  </a:ext>
                </a:extLst>
              </p:cNvPr>
              <p:cNvSpPr/>
              <p:nvPr/>
            </p:nvSpPr>
            <p:spPr>
              <a:xfrm>
                <a:off x="4170772" y="4353272"/>
                <a:ext cx="397693" cy="627936"/>
              </a:xfrm>
              <a:custGeom>
                <a:avLst/>
                <a:gdLst/>
                <a:ahLst/>
                <a:cxnLst/>
                <a:rect l="l" t="t" r="r" b="b"/>
                <a:pathLst>
                  <a:path w="180975" h="285750" extrusionOk="0">
                    <a:moveTo>
                      <a:pt x="176689" y="217646"/>
                    </a:moveTo>
                    <a:lnTo>
                      <a:pt x="7144" y="282416"/>
                    </a:lnTo>
                    <a:lnTo>
                      <a:pt x="7144" y="7144"/>
                    </a:lnTo>
                    <a:lnTo>
                      <a:pt x="176689" y="67151"/>
                    </a:lnTo>
                    <a:close/>
                  </a:path>
                </a:pathLst>
              </a:custGeom>
              <a:solidFill>
                <a:srgbClr val="804998"/>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2" name="Google Shape;6447;p209">
                <a:extLst>
                  <a:ext uri="{FF2B5EF4-FFF2-40B4-BE49-F238E27FC236}">
                    <a16:creationId xmlns:a16="http://schemas.microsoft.com/office/drawing/2014/main" id="{DE54A44A-A5A6-447F-84C1-CB4407EED839}"/>
                  </a:ext>
                </a:extLst>
              </p:cNvPr>
              <p:cNvSpPr/>
              <p:nvPr/>
            </p:nvSpPr>
            <p:spPr>
              <a:xfrm>
                <a:off x="3825216" y="4353272"/>
                <a:ext cx="293037" cy="627936"/>
              </a:xfrm>
              <a:custGeom>
                <a:avLst/>
                <a:gdLst/>
                <a:ahLst/>
                <a:cxnLst/>
                <a:rect l="l" t="t" r="r" b="b"/>
                <a:pathLst>
                  <a:path w="133350" h="285750" extrusionOk="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3" name="Google Shape;6448;p209">
                <a:extLst>
                  <a:ext uri="{FF2B5EF4-FFF2-40B4-BE49-F238E27FC236}">
                    <a16:creationId xmlns:a16="http://schemas.microsoft.com/office/drawing/2014/main" id="{5E4B3373-B091-4EE6-BC3B-9178E7185032}"/>
                  </a:ext>
                </a:extLst>
              </p:cNvPr>
              <p:cNvSpPr/>
              <p:nvPr/>
            </p:nvSpPr>
            <p:spPr>
              <a:xfrm>
                <a:off x="3293270" y="4353272"/>
                <a:ext cx="397693" cy="627936"/>
              </a:xfrm>
              <a:custGeom>
                <a:avLst/>
                <a:gdLst/>
                <a:ahLst/>
                <a:cxnLst/>
                <a:rect l="l" t="t" r="r" b="b"/>
                <a:pathLst>
                  <a:path w="180975" h="285750" extrusionOk="0">
                    <a:moveTo>
                      <a:pt x="176689" y="217646"/>
                    </a:moveTo>
                    <a:lnTo>
                      <a:pt x="7144" y="282416"/>
                    </a:lnTo>
                    <a:lnTo>
                      <a:pt x="7144" y="7144"/>
                    </a:lnTo>
                    <a:lnTo>
                      <a:pt x="176689" y="67151"/>
                    </a:lnTo>
                    <a:close/>
                  </a:path>
                </a:pathLst>
              </a:custGeom>
              <a:solidFill>
                <a:srgbClr val="804998"/>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4" name="Google Shape;6449;p209">
                <a:extLst>
                  <a:ext uri="{FF2B5EF4-FFF2-40B4-BE49-F238E27FC236}">
                    <a16:creationId xmlns:a16="http://schemas.microsoft.com/office/drawing/2014/main" id="{B5C7FFC4-5A96-4C5F-9234-6DEE60AB40B9}"/>
                  </a:ext>
                </a:extLst>
              </p:cNvPr>
              <p:cNvSpPr/>
              <p:nvPr/>
            </p:nvSpPr>
            <p:spPr>
              <a:xfrm>
                <a:off x="2947718" y="4353272"/>
                <a:ext cx="293037" cy="627936"/>
              </a:xfrm>
              <a:custGeom>
                <a:avLst/>
                <a:gdLst/>
                <a:ahLst/>
                <a:cxnLst/>
                <a:rect l="l" t="t" r="r" b="b"/>
                <a:pathLst>
                  <a:path w="133350" h="285750" extrusionOk="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5" name="Google Shape;6450;p209">
                <a:extLst>
                  <a:ext uri="{FF2B5EF4-FFF2-40B4-BE49-F238E27FC236}">
                    <a16:creationId xmlns:a16="http://schemas.microsoft.com/office/drawing/2014/main" id="{B4612969-1FD3-4DEF-AD41-D04D11BBFD7C}"/>
                  </a:ext>
                </a:extLst>
              </p:cNvPr>
              <p:cNvSpPr/>
              <p:nvPr/>
            </p:nvSpPr>
            <p:spPr>
              <a:xfrm>
                <a:off x="5037799" y="4353272"/>
                <a:ext cx="397693" cy="627936"/>
              </a:xfrm>
              <a:custGeom>
                <a:avLst/>
                <a:gdLst/>
                <a:ahLst/>
                <a:cxnLst/>
                <a:rect l="l" t="t" r="r" b="b"/>
                <a:pathLst>
                  <a:path w="180975" h="285750" extrusionOk="0">
                    <a:moveTo>
                      <a:pt x="177641" y="217646"/>
                    </a:moveTo>
                    <a:lnTo>
                      <a:pt x="7144" y="282416"/>
                    </a:lnTo>
                    <a:lnTo>
                      <a:pt x="7144" y="7144"/>
                    </a:lnTo>
                    <a:lnTo>
                      <a:pt x="177641" y="67151"/>
                    </a:lnTo>
                    <a:close/>
                  </a:path>
                </a:pathLst>
              </a:custGeom>
              <a:solidFill>
                <a:srgbClr val="804998"/>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6" name="Google Shape;6451;p209">
                <a:extLst>
                  <a:ext uri="{FF2B5EF4-FFF2-40B4-BE49-F238E27FC236}">
                    <a16:creationId xmlns:a16="http://schemas.microsoft.com/office/drawing/2014/main" id="{A80950D6-3C7A-4754-8E59-B607E2502EA7}"/>
                  </a:ext>
                </a:extLst>
              </p:cNvPr>
              <p:cNvSpPr/>
              <p:nvPr/>
            </p:nvSpPr>
            <p:spPr>
              <a:xfrm>
                <a:off x="3697468" y="3745937"/>
                <a:ext cx="397693" cy="627936"/>
              </a:xfrm>
              <a:custGeom>
                <a:avLst/>
                <a:gdLst/>
                <a:ahLst/>
                <a:cxnLst/>
                <a:rect l="l" t="t" r="r" b="b"/>
                <a:pathLst>
                  <a:path w="180975" h="285750" extrusionOk="0">
                    <a:moveTo>
                      <a:pt x="179546" y="218599"/>
                    </a:moveTo>
                    <a:lnTo>
                      <a:pt x="7144" y="285274"/>
                    </a:lnTo>
                    <a:lnTo>
                      <a:pt x="7144" y="7144"/>
                    </a:lnTo>
                    <a:lnTo>
                      <a:pt x="179546" y="68104"/>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7" name="Google Shape;6452;p209">
                <a:extLst>
                  <a:ext uri="{FF2B5EF4-FFF2-40B4-BE49-F238E27FC236}">
                    <a16:creationId xmlns:a16="http://schemas.microsoft.com/office/drawing/2014/main" id="{2139B17C-2195-4C8E-93B4-27368A3C83C6}"/>
                  </a:ext>
                </a:extLst>
              </p:cNvPr>
              <p:cNvSpPr/>
              <p:nvPr/>
            </p:nvSpPr>
            <p:spPr>
              <a:xfrm>
                <a:off x="4579152" y="3745937"/>
                <a:ext cx="397693" cy="627936"/>
              </a:xfrm>
              <a:custGeom>
                <a:avLst/>
                <a:gdLst/>
                <a:ahLst/>
                <a:cxnLst/>
                <a:rect l="l" t="t" r="r" b="b"/>
                <a:pathLst>
                  <a:path w="180975" h="285750" extrusionOk="0">
                    <a:moveTo>
                      <a:pt x="179546" y="218599"/>
                    </a:moveTo>
                    <a:lnTo>
                      <a:pt x="7144" y="285274"/>
                    </a:lnTo>
                    <a:lnTo>
                      <a:pt x="7144" y="7144"/>
                    </a:lnTo>
                    <a:lnTo>
                      <a:pt x="179546" y="68104"/>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8" name="Google Shape;6453;p209">
                <a:extLst>
                  <a:ext uri="{FF2B5EF4-FFF2-40B4-BE49-F238E27FC236}">
                    <a16:creationId xmlns:a16="http://schemas.microsoft.com/office/drawing/2014/main" id="{2FED6710-7928-4D7B-939D-FA831D31FA54}"/>
                  </a:ext>
                </a:extLst>
              </p:cNvPr>
              <p:cNvSpPr/>
              <p:nvPr/>
            </p:nvSpPr>
            <p:spPr>
              <a:xfrm>
                <a:off x="3697468" y="4958515"/>
                <a:ext cx="397693" cy="627936"/>
              </a:xfrm>
              <a:custGeom>
                <a:avLst/>
                <a:gdLst/>
                <a:ahLst/>
                <a:cxnLst/>
                <a:rect l="l" t="t" r="r" b="b"/>
                <a:pathLst>
                  <a:path w="180975" h="285750" extrusionOk="0">
                    <a:moveTo>
                      <a:pt x="179546" y="218599"/>
                    </a:moveTo>
                    <a:lnTo>
                      <a:pt x="7144" y="285274"/>
                    </a:lnTo>
                    <a:lnTo>
                      <a:pt x="7144" y="7144"/>
                    </a:lnTo>
                    <a:lnTo>
                      <a:pt x="179546" y="68104"/>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9" name="Google Shape;6454;p209">
                <a:extLst>
                  <a:ext uri="{FF2B5EF4-FFF2-40B4-BE49-F238E27FC236}">
                    <a16:creationId xmlns:a16="http://schemas.microsoft.com/office/drawing/2014/main" id="{93F21B2A-C85C-4806-8798-E8319067F323}"/>
                  </a:ext>
                </a:extLst>
              </p:cNvPr>
              <p:cNvSpPr/>
              <p:nvPr/>
            </p:nvSpPr>
            <p:spPr>
              <a:xfrm>
                <a:off x="4579152" y="4958515"/>
                <a:ext cx="397693" cy="627936"/>
              </a:xfrm>
              <a:custGeom>
                <a:avLst/>
                <a:gdLst/>
                <a:ahLst/>
                <a:cxnLst/>
                <a:rect l="l" t="t" r="r" b="b"/>
                <a:pathLst>
                  <a:path w="180975" h="285750" extrusionOk="0">
                    <a:moveTo>
                      <a:pt x="179546" y="218599"/>
                    </a:moveTo>
                    <a:lnTo>
                      <a:pt x="7144" y="285274"/>
                    </a:lnTo>
                    <a:lnTo>
                      <a:pt x="7144" y="7144"/>
                    </a:lnTo>
                    <a:lnTo>
                      <a:pt x="179546" y="68104"/>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0" name="Google Shape;6455;p209">
                <a:extLst>
                  <a:ext uri="{FF2B5EF4-FFF2-40B4-BE49-F238E27FC236}">
                    <a16:creationId xmlns:a16="http://schemas.microsoft.com/office/drawing/2014/main" id="{EA19102B-BC80-4BD9-B1B5-114B9AA89705}"/>
                  </a:ext>
                </a:extLst>
              </p:cNvPr>
              <p:cNvSpPr/>
              <p:nvPr/>
            </p:nvSpPr>
            <p:spPr>
              <a:xfrm>
                <a:off x="4170772" y="4353272"/>
                <a:ext cx="397693" cy="627936"/>
              </a:xfrm>
              <a:custGeom>
                <a:avLst/>
                <a:gdLst/>
                <a:ahLst/>
                <a:cxnLst/>
                <a:rect l="l" t="t" r="r" b="b"/>
                <a:pathLst>
                  <a:path w="180975" h="285750" extrusionOk="0">
                    <a:moveTo>
                      <a:pt x="176689" y="217646"/>
                    </a:moveTo>
                    <a:lnTo>
                      <a:pt x="7144" y="282416"/>
                    </a:lnTo>
                    <a:lnTo>
                      <a:pt x="7144" y="7144"/>
                    </a:lnTo>
                    <a:lnTo>
                      <a:pt x="176689" y="67151"/>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1" name="Google Shape;6456;p209">
                <a:extLst>
                  <a:ext uri="{FF2B5EF4-FFF2-40B4-BE49-F238E27FC236}">
                    <a16:creationId xmlns:a16="http://schemas.microsoft.com/office/drawing/2014/main" id="{4207E3B8-4E53-46EE-AE81-E9D996164EC1}"/>
                  </a:ext>
                </a:extLst>
              </p:cNvPr>
              <p:cNvSpPr/>
              <p:nvPr/>
            </p:nvSpPr>
            <p:spPr>
              <a:xfrm>
                <a:off x="3293270" y="4353272"/>
                <a:ext cx="397693" cy="627936"/>
              </a:xfrm>
              <a:custGeom>
                <a:avLst/>
                <a:gdLst/>
                <a:ahLst/>
                <a:cxnLst/>
                <a:rect l="l" t="t" r="r" b="b"/>
                <a:pathLst>
                  <a:path w="180975" h="285750" extrusionOk="0">
                    <a:moveTo>
                      <a:pt x="176689" y="217646"/>
                    </a:moveTo>
                    <a:lnTo>
                      <a:pt x="7144" y="282416"/>
                    </a:lnTo>
                    <a:lnTo>
                      <a:pt x="7144" y="7144"/>
                    </a:lnTo>
                    <a:lnTo>
                      <a:pt x="176689" y="67151"/>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2" name="Google Shape;6457;p209">
                <a:extLst>
                  <a:ext uri="{FF2B5EF4-FFF2-40B4-BE49-F238E27FC236}">
                    <a16:creationId xmlns:a16="http://schemas.microsoft.com/office/drawing/2014/main" id="{4A7F558F-7D84-4ED4-BD38-E5E68B30AC3C}"/>
                  </a:ext>
                </a:extLst>
              </p:cNvPr>
              <p:cNvSpPr/>
              <p:nvPr/>
            </p:nvSpPr>
            <p:spPr>
              <a:xfrm>
                <a:off x="5037799" y="4353272"/>
                <a:ext cx="397693" cy="627936"/>
              </a:xfrm>
              <a:custGeom>
                <a:avLst/>
                <a:gdLst/>
                <a:ahLst/>
                <a:cxnLst/>
                <a:rect l="l" t="t" r="r" b="b"/>
                <a:pathLst>
                  <a:path w="180975" h="285750" extrusionOk="0">
                    <a:moveTo>
                      <a:pt x="177641" y="217646"/>
                    </a:moveTo>
                    <a:lnTo>
                      <a:pt x="7144" y="282416"/>
                    </a:lnTo>
                    <a:lnTo>
                      <a:pt x="7144" y="7144"/>
                    </a:lnTo>
                    <a:lnTo>
                      <a:pt x="177641" y="67151"/>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3" name="Google Shape;6458;p209">
                <a:extLst>
                  <a:ext uri="{FF2B5EF4-FFF2-40B4-BE49-F238E27FC236}">
                    <a16:creationId xmlns:a16="http://schemas.microsoft.com/office/drawing/2014/main" id="{26BF243A-57D4-48E1-8805-EC5185A21880}"/>
                  </a:ext>
                </a:extLst>
              </p:cNvPr>
              <p:cNvSpPr/>
              <p:nvPr/>
            </p:nvSpPr>
            <p:spPr>
              <a:xfrm>
                <a:off x="4692243" y="4353272"/>
                <a:ext cx="293037" cy="627936"/>
              </a:xfrm>
              <a:custGeom>
                <a:avLst/>
                <a:gdLst/>
                <a:ahLst/>
                <a:cxnLst/>
                <a:rect l="l" t="t" r="r" b="b"/>
                <a:pathLst>
                  <a:path w="133350" h="285750" extrusionOk="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30981"/>
                    </a:moveTo>
                    <a:lnTo>
                      <a:pt x="46196" y="229076"/>
                    </a:lnTo>
                    <a:lnTo>
                      <a:pt x="46196" y="60484"/>
                    </a:lnTo>
                    <a:lnTo>
                      <a:pt x="54769" y="58579"/>
                    </a:lnTo>
                    <a:lnTo>
                      <a:pt x="63341" y="56674"/>
                    </a:lnTo>
                    <a:lnTo>
                      <a:pt x="71914" y="54769"/>
                    </a:lnTo>
                    <a:lnTo>
                      <a:pt x="71914" y="238601"/>
                    </a:lnTo>
                    <a:lnTo>
                      <a:pt x="63341" y="236696"/>
                    </a:lnTo>
                    <a:lnTo>
                      <a:pt x="54769"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4" name="Google Shape;6459;p209">
                <a:extLst>
                  <a:ext uri="{FF2B5EF4-FFF2-40B4-BE49-F238E27FC236}">
                    <a16:creationId xmlns:a16="http://schemas.microsoft.com/office/drawing/2014/main" id="{3CC4F880-BA2C-4FCA-B2BA-70D141B6E3E0}"/>
                  </a:ext>
                </a:extLst>
              </p:cNvPr>
              <p:cNvSpPr/>
              <p:nvPr/>
            </p:nvSpPr>
            <p:spPr>
              <a:xfrm>
                <a:off x="2005632" y="4184679"/>
                <a:ext cx="4249031" cy="1255871"/>
              </a:xfrm>
              <a:custGeom>
                <a:avLst/>
                <a:gdLst/>
                <a:ahLst/>
                <a:cxnLst/>
                <a:rect l="l" t="t" r="r" b="b"/>
                <a:pathLst>
                  <a:path w="1933575" h="571500" extrusionOk="0">
                    <a:moveTo>
                      <a:pt x="1895800" y="405765"/>
                    </a:moveTo>
                    <a:cubicBezTo>
                      <a:pt x="1869130" y="541020"/>
                      <a:pt x="1432885" y="568643"/>
                      <a:pt x="922345" y="468630"/>
                    </a:cubicBezTo>
                    <a:cubicBezTo>
                      <a:pt x="411805" y="368618"/>
                      <a:pt x="17469" y="178118"/>
                      <a:pt x="44139" y="42863"/>
                    </a:cubicBezTo>
                  </a:path>
                </a:pathLst>
              </a:custGeom>
              <a:noFill/>
              <a:ln w="57150" cap="flat" cmpd="sng">
                <a:solidFill>
                  <a:schemeClr val="accent1"/>
                </a:solidFill>
                <a:prstDash val="solid"/>
                <a:miter lim="8000"/>
                <a:headEnd type="none" w="sm" len="sm"/>
                <a:tailEnd type="none" w="sm" len="sm"/>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5" name="Google Shape;6460;p209">
                <a:extLst>
                  <a:ext uri="{FF2B5EF4-FFF2-40B4-BE49-F238E27FC236}">
                    <a16:creationId xmlns:a16="http://schemas.microsoft.com/office/drawing/2014/main" id="{2E2A8AA5-95FB-4F62-8F00-3C39287417CC}"/>
                  </a:ext>
                </a:extLst>
              </p:cNvPr>
              <p:cNvSpPr/>
              <p:nvPr/>
            </p:nvSpPr>
            <p:spPr>
              <a:xfrm>
                <a:off x="5092248" y="5176315"/>
                <a:ext cx="523280" cy="272105"/>
              </a:xfrm>
              <a:custGeom>
                <a:avLst/>
                <a:gdLst/>
                <a:ahLst/>
                <a:cxnLst/>
                <a:rect l="l" t="t" r="r" b="b"/>
                <a:pathLst>
                  <a:path w="238125" h="123825" extrusionOk="0">
                    <a:moveTo>
                      <a:pt x="136684" y="122396"/>
                    </a:moveTo>
                    <a:lnTo>
                      <a:pt x="7144" y="39529"/>
                    </a:lnTo>
                    <a:lnTo>
                      <a:pt x="123349" y="21431"/>
                    </a:lnTo>
                    <a:lnTo>
                      <a:pt x="226219" y="7144"/>
                    </a:lnTo>
                    <a:lnTo>
                      <a:pt x="239554" y="108109"/>
                    </a:lnTo>
                    <a:close/>
                  </a:path>
                </a:pathLst>
              </a:custGeom>
              <a:solidFill>
                <a:srgbClr val="D83B01">
                  <a:alpha val="6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6" name="Google Shape;6461;p209">
                <a:extLst>
                  <a:ext uri="{FF2B5EF4-FFF2-40B4-BE49-F238E27FC236}">
                    <a16:creationId xmlns:a16="http://schemas.microsoft.com/office/drawing/2014/main" id="{0A31D080-DA73-4E62-89F4-FBE84F71927C}"/>
                  </a:ext>
                </a:extLst>
              </p:cNvPr>
              <p:cNvSpPr/>
              <p:nvPr/>
            </p:nvSpPr>
            <p:spPr>
              <a:xfrm>
                <a:off x="5119472" y="5176315"/>
                <a:ext cx="502349" cy="293037"/>
              </a:xfrm>
              <a:custGeom>
                <a:avLst/>
                <a:gdLst/>
                <a:ahLst/>
                <a:cxnLst/>
                <a:rect l="l" t="t" r="r" b="b"/>
                <a:pathLst>
                  <a:path w="228600" h="133350" extrusionOk="0">
                    <a:moveTo>
                      <a:pt x="79534" y="25241"/>
                    </a:moveTo>
                    <a:lnTo>
                      <a:pt x="7144" y="134779"/>
                    </a:lnTo>
                    <a:lnTo>
                      <a:pt x="124301" y="122396"/>
                    </a:lnTo>
                    <a:lnTo>
                      <a:pt x="227171" y="108109"/>
                    </a:lnTo>
                    <a:lnTo>
                      <a:pt x="213836" y="7144"/>
                    </a:lnTo>
                    <a:close/>
                  </a:path>
                </a:pathLst>
              </a:custGeom>
              <a:solidFill>
                <a:srgbClr val="DD5900">
                  <a:alpha val="698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7" name="Google Shape;6462;p209">
                <a:extLst>
                  <a:ext uri="{FF2B5EF4-FFF2-40B4-BE49-F238E27FC236}">
                    <a16:creationId xmlns:a16="http://schemas.microsoft.com/office/drawing/2014/main" id="{60C3D969-7090-4AB2-9DF7-B499E2537B84}"/>
                  </a:ext>
                </a:extLst>
              </p:cNvPr>
              <p:cNvSpPr/>
              <p:nvPr/>
            </p:nvSpPr>
            <p:spPr>
              <a:xfrm>
                <a:off x="5027329" y="5176315"/>
                <a:ext cx="607004" cy="272105"/>
              </a:xfrm>
              <a:custGeom>
                <a:avLst/>
                <a:gdLst/>
                <a:ahLst/>
                <a:cxnLst/>
                <a:rect l="l" t="t" r="r" b="b"/>
                <a:pathLst>
                  <a:path w="276225" h="123825" extrusionOk="0">
                    <a:moveTo>
                      <a:pt x="121444" y="25241"/>
                    </a:moveTo>
                    <a:lnTo>
                      <a:pt x="7144" y="95726"/>
                    </a:lnTo>
                    <a:lnTo>
                      <a:pt x="166211" y="122396"/>
                    </a:lnTo>
                    <a:lnTo>
                      <a:pt x="269081" y="108109"/>
                    </a:lnTo>
                    <a:lnTo>
                      <a:pt x="255746" y="7144"/>
                    </a:lnTo>
                    <a:close/>
                  </a:path>
                </a:pathLst>
              </a:custGeom>
              <a:solidFill>
                <a:srgbClr val="EAE42D">
                  <a:alpha val="698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8" name="Google Shape;6463;p209">
                <a:extLst>
                  <a:ext uri="{FF2B5EF4-FFF2-40B4-BE49-F238E27FC236}">
                    <a16:creationId xmlns:a16="http://schemas.microsoft.com/office/drawing/2014/main" id="{F8DA8F45-1E51-432F-9C76-9FA0780F5D82}"/>
                  </a:ext>
                </a:extLst>
              </p:cNvPr>
              <p:cNvSpPr/>
              <p:nvPr/>
            </p:nvSpPr>
            <p:spPr>
              <a:xfrm>
                <a:off x="5278642" y="5111370"/>
                <a:ext cx="313968" cy="125587"/>
              </a:xfrm>
              <a:custGeom>
                <a:avLst/>
                <a:gdLst/>
                <a:ahLst/>
                <a:cxnLst/>
                <a:rect l="l" t="t" r="r" b="b"/>
                <a:pathLst>
                  <a:path w="142875" h="57150" extrusionOk="0">
                    <a:moveTo>
                      <a:pt x="7144" y="54769"/>
                    </a:moveTo>
                    <a:lnTo>
                      <a:pt x="21431" y="7144"/>
                    </a:lnTo>
                    <a:lnTo>
                      <a:pt x="141446" y="36671"/>
                    </a:lnTo>
                    <a:close/>
                  </a:path>
                </a:pathLst>
              </a:custGeom>
              <a:solidFill>
                <a:srgbClr val="022050"/>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9" name="Google Shape;6464;p209">
                <a:extLst>
                  <a:ext uri="{FF2B5EF4-FFF2-40B4-BE49-F238E27FC236}">
                    <a16:creationId xmlns:a16="http://schemas.microsoft.com/office/drawing/2014/main" id="{FEE274C8-493F-4FBC-9FB1-9D804265EA5E}"/>
                  </a:ext>
                </a:extLst>
              </p:cNvPr>
              <p:cNvSpPr/>
              <p:nvPr/>
            </p:nvSpPr>
            <p:spPr>
              <a:xfrm>
                <a:off x="5307962" y="5398277"/>
                <a:ext cx="313968" cy="146518"/>
              </a:xfrm>
              <a:custGeom>
                <a:avLst/>
                <a:gdLst/>
                <a:ahLst/>
                <a:cxnLst/>
                <a:rect l="l" t="t" r="r" b="b"/>
                <a:pathLst>
                  <a:path w="142875" h="66675" extrusionOk="0">
                    <a:moveTo>
                      <a:pt x="7144" y="25241"/>
                    </a:moveTo>
                    <a:lnTo>
                      <a:pt x="32861" y="68104"/>
                    </a:lnTo>
                    <a:lnTo>
                      <a:pt x="141446" y="7144"/>
                    </a:lnTo>
                    <a:close/>
                  </a:path>
                </a:pathLst>
              </a:custGeom>
              <a:solidFill>
                <a:srgbClr val="022050"/>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40" name="Google Shape;6465;p209">
                <a:extLst>
                  <a:ext uri="{FF2B5EF4-FFF2-40B4-BE49-F238E27FC236}">
                    <a16:creationId xmlns:a16="http://schemas.microsoft.com/office/drawing/2014/main" id="{0C626C14-F0C2-4212-B1ED-20C886624B71}"/>
                  </a:ext>
                </a:extLst>
              </p:cNvPr>
              <p:cNvSpPr/>
              <p:nvPr/>
            </p:nvSpPr>
            <p:spPr>
              <a:xfrm>
                <a:off x="5343565" y="5153246"/>
                <a:ext cx="502349" cy="188381"/>
              </a:xfrm>
              <a:custGeom>
                <a:avLst/>
                <a:gdLst/>
                <a:ahLst/>
                <a:cxnLst/>
                <a:rect l="l" t="t" r="r" b="b"/>
                <a:pathLst>
                  <a:path w="228600" h="85725" extrusionOk="0">
                    <a:moveTo>
                      <a:pt x="14764" y="80486"/>
                    </a:moveTo>
                    <a:lnTo>
                      <a:pt x="7144" y="21431"/>
                    </a:lnTo>
                    <a:lnTo>
                      <a:pt x="215741" y="7144"/>
                    </a:lnTo>
                    <a:lnTo>
                      <a:pt x="222409" y="53816"/>
                    </a:lnTo>
                    <a:close/>
                  </a:path>
                </a:pathLst>
              </a:custGeom>
              <a:solidFill>
                <a:srgbClr val="354D73"/>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41" name="Google Shape;6466;p209">
                <a:extLst>
                  <a:ext uri="{FF2B5EF4-FFF2-40B4-BE49-F238E27FC236}">
                    <a16:creationId xmlns:a16="http://schemas.microsoft.com/office/drawing/2014/main" id="{2FDF770A-E0D1-4E16-AB7F-C5A396CB937A}"/>
                  </a:ext>
                </a:extLst>
              </p:cNvPr>
              <p:cNvSpPr/>
              <p:nvPr/>
            </p:nvSpPr>
            <p:spPr>
              <a:xfrm>
                <a:off x="5802208" y="5153213"/>
                <a:ext cx="188381" cy="125587"/>
              </a:xfrm>
              <a:custGeom>
                <a:avLst/>
                <a:gdLst/>
                <a:ahLst/>
                <a:cxnLst/>
                <a:rect l="l" t="t" r="r" b="b"/>
                <a:pathLst>
                  <a:path w="85725" h="57150" extrusionOk="0">
                    <a:moveTo>
                      <a:pt x="13811" y="53816"/>
                    </a:moveTo>
                    <a:lnTo>
                      <a:pt x="7144" y="7144"/>
                    </a:lnTo>
                    <a:lnTo>
                      <a:pt x="87154" y="43339"/>
                    </a:lnTo>
                    <a:close/>
                  </a:path>
                </a:pathLst>
              </a:custGeom>
              <a:solidFill>
                <a:srgbClr val="022050"/>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42" name="Google Shape;6467;p209">
                <a:extLst>
                  <a:ext uri="{FF2B5EF4-FFF2-40B4-BE49-F238E27FC236}">
                    <a16:creationId xmlns:a16="http://schemas.microsoft.com/office/drawing/2014/main" id="{E60816A3-6CAF-4D9A-8E95-5A787C5E4133}"/>
                  </a:ext>
                </a:extLst>
              </p:cNvPr>
              <p:cNvSpPr/>
              <p:nvPr/>
            </p:nvSpPr>
            <p:spPr>
              <a:xfrm>
                <a:off x="5360319" y="5255827"/>
                <a:ext cx="481417" cy="209312"/>
              </a:xfrm>
              <a:custGeom>
                <a:avLst/>
                <a:gdLst/>
                <a:ahLst/>
                <a:cxnLst/>
                <a:rect l="l" t="t" r="r" b="b"/>
                <a:pathLst>
                  <a:path w="219075" h="95250" extrusionOk="0">
                    <a:moveTo>
                      <a:pt x="7144" y="33814"/>
                    </a:moveTo>
                    <a:lnTo>
                      <a:pt x="15716" y="92869"/>
                    </a:lnTo>
                    <a:lnTo>
                      <a:pt x="220504" y="52864"/>
                    </a:lnTo>
                    <a:lnTo>
                      <a:pt x="214789" y="7144"/>
                    </a:lnTo>
                    <a:close/>
                  </a:path>
                </a:pathLst>
              </a:custGeom>
              <a:solidFill>
                <a:srgbClr val="354D73"/>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43" name="Google Shape;6468;p209">
                <a:extLst>
                  <a:ext uri="{FF2B5EF4-FFF2-40B4-BE49-F238E27FC236}">
                    <a16:creationId xmlns:a16="http://schemas.microsoft.com/office/drawing/2014/main" id="{E44CDD03-BC2B-4823-92F8-A8E5395B6BBF}"/>
                  </a:ext>
                </a:extLst>
              </p:cNvPr>
              <p:cNvSpPr/>
              <p:nvPr/>
            </p:nvSpPr>
            <p:spPr>
              <a:xfrm>
                <a:off x="5816878" y="5232829"/>
                <a:ext cx="188381" cy="146518"/>
              </a:xfrm>
              <a:custGeom>
                <a:avLst/>
                <a:gdLst/>
                <a:ahLst/>
                <a:cxnLst/>
                <a:rect l="l" t="t" r="r" b="b"/>
                <a:pathLst>
                  <a:path w="85725" h="66675" extrusionOk="0">
                    <a:moveTo>
                      <a:pt x="7144" y="17621"/>
                    </a:moveTo>
                    <a:lnTo>
                      <a:pt x="12859" y="63341"/>
                    </a:lnTo>
                    <a:lnTo>
                      <a:pt x="80486" y="7144"/>
                    </a:lnTo>
                    <a:close/>
                  </a:path>
                </a:pathLst>
              </a:custGeom>
              <a:solidFill>
                <a:srgbClr val="022050"/>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44" name="Google Shape;6469;p209">
                <a:extLst>
                  <a:ext uri="{FF2B5EF4-FFF2-40B4-BE49-F238E27FC236}">
                    <a16:creationId xmlns:a16="http://schemas.microsoft.com/office/drawing/2014/main" id="{FDE8BD5C-B75C-4536-9E03-7EF9E199425D}"/>
                  </a:ext>
                </a:extLst>
              </p:cNvPr>
              <p:cNvSpPr/>
              <p:nvPr/>
            </p:nvSpPr>
            <p:spPr>
              <a:xfrm>
                <a:off x="5224197" y="5257966"/>
                <a:ext cx="355830" cy="104656"/>
              </a:xfrm>
              <a:custGeom>
                <a:avLst/>
                <a:gdLst/>
                <a:ahLst/>
                <a:cxnLst/>
                <a:rect l="l" t="t" r="r" b="b"/>
                <a:pathLst>
                  <a:path w="161925" h="47625" extrusionOk="0">
                    <a:moveTo>
                      <a:pt x="7144" y="43339"/>
                    </a:moveTo>
                    <a:lnTo>
                      <a:pt x="37624" y="7144"/>
                    </a:lnTo>
                    <a:lnTo>
                      <a:pt x="155734" y="23336"/>
                    </a:lnTo>
                    <a:close/>
                  </a:path>
                </a:pathLst>
              </a:custGeom>
              <a:solidFill>
                <a:srgbClr val="022050"/>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45" name="Google Shape;6470;p209">
                <a:extLst>
                  <a:ext uri="{FF2B5EF4-FFF2-40B4-BE49-F238E27FC236}">
                    <a16:creationId xmlns:a16="http://schemas.microsoft.com/office/drawing/2014/main" id="{0228F797-9DC0-4067-AFF9-025ECFE31B5D}"/>
                  </a:ext>
                </a:extLst>
              </p:cNvPr>
              <p:cNvSpPr/>
              <p:nvPr/>
            </p:nvSpPr>
            <p:spPr>
              <a:xfrm>
                <a:off x="5224197" y="5293625"/>
                <a:ext cx="355830" cy="125587"/>
              </a:xfrm>
              <a:custGeom>
                <a:avLst/>
                <a:gdLst/>
                <a:ahLst/>
                <a:cxnLst/>
                <a:rect l="l" t="t" r="r" b="b"/>
                <a:pathLst>
                  <a:path w="161925" h="57150" extrusionOk="0">
                    <a:moveTo>
                      <a:pt x="7144" y="26194"/>
                    </a:moveTo>
                    <a:lnTo>
                      <a:pt x="45244" y="52864"/>
                    </a:lnTo>
                    <a:lnTo>
                      <a:pt x="155734" y="7144"/>
                    </a:lnTo>
                    <a:close/>
                  </a:path>
                </a:pathLst>
              </a:custGeom>
              <a:solidFill>
                <a:srgbClr val="022050"/>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grpSp>
      </p:grpSp>
      <p:sp>
        <p:nvSpPr>
          <p:cNvPr id="146" name="Google Shape;6471;p209">
            <a:extLst>
              <a:ext uri="{FF2B5EF4-FFF2-40B4-BE49-F238E27FC236}">
                <a16:creationId xmlns:a16="http://schemas.microsoft.com/office/drawing/2014/main" id="{8DEC33EB-96AF-4BFF-A84C-C1D0988312AC}"/>
              </a:ext>
            </a:extLst>
          </p:cNvPr>
          <p:cNvSpPr/>
          <p:nvPr/>
        </p:nvSpPr>
        <p:spPr>
          <a:xfrm>
            <a:off x="7467179" y="5406062"/>
            <a:ext cx="3017100" cy="18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05050"/>
              </a:buClr>
              <a:buSzPts val="1200"/>
              <a:buFont typeface="Quattrocento Sans"/>
              <a:buNone/>
            </a:pPr>
            <a:r>
              <a:rPr lang="en-US" sz="1200" b="0" i="0" u="none" strike="noStrike" cap="none">
                <a:solidFill>
                  <a:srgbClr val="505050"/>
                </a:solidFill>
                <a:latin typeface="Quattrocento Sans"/>
                <a:ea typeface="Quattrocento Sans"/>
                <a:cs typeface="Quattrocento Sans"/>
                <a:sym typeface="Quattrocento Sans"/>
              </a:rPr>
              <a:t>Tool agnostic Python SDK</a:t>
            </a:r>
            <a:endParaRPr sz="1400"/>
          </a:p>
        </p:txBody>
      </p:sp>
    </p:spTree>
    <p:extLst>
      <p:ext uri="{BB962C8B-B14F-4D97-AF65-F5344CB8AC3E}">
        <p14:creationId xmlns:p14="http://schemas.microsoft.com/office/powerpoint/2010/main" val="22879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Demo</a:t>
            </a:r>
          </a:p>
        </p:txBody>
      </p:sp>
    </p:spTree>
    <p:extLst>
      <p:ext uri="{BB962C8B-B14F-4D97-AF65-F5344CB8AC3E}">
        <p14:creationId xmlns:p14="http://schemas.microsoft.com/office/powerpoint/2010/main" val="2020753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4640" y="1214036"/>
            <a:ext cx="3765583" cy="507383"/>
          </a:xfrm>
          <a:prstGeom prst="rect">
            <a:avLst/>
          </a:prstGeom>
        </p:spPr>
        <p:txBody>
          <a:bodyPr wrap="non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has covered</a:t>
            </a:r>
          </a:p>
        </p:txBody>
      </p:sp>
      <p:sp>
        <p:nvSpPr>
          <p:cNvPr id="7" name="Text Placeholder 5">
            <a:extLst>
              <a:ext uri="{FF2B5EF4-FFF2-40B4-BE49-F238E27FC236}">
                <a16:creationId xmlns:a16="http://schemas.microsoft.com/office/drawing/2014/main" id="{7681AB3B-6AA6-494D-9089-90763CEF72B2}"/>
              </a:ext>
            </a:extLst>
          </p:cNvPr>
          <p:cNvSpPr txBox="1">
            <a:spLocks/>
          </p:cNvSpPr>
          <p:nvPr/>
        </p:nvSpPr>
        <p:spPr>
          <a:xfrm>
            <a:off x="429846" y="1783342"/>
            <a:ext cx="8683992" cy="499507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5"/>
              </a:buBlip>
              <a:defRPr/>
            </a:pPr>
            <a:r>
              <a:rPr lang="en-GB" sz="2038" dirty="0">
                <a:gradFill>
                  <a:gsLst>
                    <a:gs pos="1250">
                      <a:srgbClr val="000000"/>
                    </a:gs>
                    <a:gs pos="100000">
                      <a:srgbClr val="000000"/>
                    </a:gs>
                  </a:gsLst>
                  <a:lin ang="5400000" scaled="0"/>
                </a:gradFill>
                <a:latin typeface="Segoe UI Light"/>
              </a:rPr>
              <a:t>Azure Cognitive Services </a:t>
            </a:r>
            <a:endParaRPr lang="en-US" sz="2697" dirty="0">
              <a:gradFill>
                <a:gsLst>
                  <a:gs pos="1250">
                    <a:srgbClr val="000000"/>
                  </a:gs>
                  <a:gs pos="100000">
                    <a:srgbClr val="000000"/>
                  </a:gs>
                </a:gsLst>
                <a:lin ang="5400000" scaled="0"/>
              </a:gradFill>
              <a:latin typeface="Segoe UI"/>
            </a:endParaRPr>
          </a:p>
          <a:p>
            <a:pPr defTabSz="949071">
              <a:buBlip>
                <a:blip r:embed="rId5"/>
              </a:buBlip>
              <a:defRPr/>
            </a:pPr>
            <a:r>
              <a:rPr lang="en-GB" sz="2038" dirty="0">
                <a:gradFill>
                  <a:gsLst>
                    <a:gs pos="1250">
                      <a:srgbClr val="000000"/>
                    </a:gs>
                    <a:gs pos="100000">
                      <a:srgbClr val="000000"/>
                    </a:gs>
                  </a:gsLst>
                  <a:lin ang="5400000" scaled="0"/>
                </a:gradFill>
                <a:latin typeface="Segoe UI Light"/>
              </a:rPr>
              <a:t>Azure Bot Service</a:t>
            </a:r>
          </a:p>
          <a:p>
            <a:pPr defTabSz="949071">
              <a:buBlip>
                <a:blip r:embed="rId5"/>
              </a:buBlip>
              <a:defRPr/>
            </a:pPr>
            <a:r>
              <a:rPr lang="en-GB" sz="2038" dirty="0">
                <a:gradFill>
                  <a:gsLst>
                    <a:gs pos="1250">
                      <a:srgbClr val="000000"/>
                    </a:gs>
                    <a:gs pos="100000">
                      <a:srgbClr val="000000"/>
                    </a:gs>
                  </a:gsLst>
                  <a:lin ang="5400000" scaled="0"/>
                </a:gradFill>
                <a:latin typeface="Segoe UI Light"/>
              </a:rPr>
              <a:t>Azure Machine Learning Service</a:t>
            </a:r>
          </a:p>
        </p:txBody>
      </p:sp>
    </p:spTree>
    <p:extLst>
      <p:ext uri="{BB962C8B-B14F-4D97-AF65-F5344CB8AC3E}">
        <p14:creationId xmlns:p14="http://schemas.microsoft.com/office/powerpoint/2010/main" val="206756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wipe(left)">
                                      <p:cBhvr>
                                        <p:cTn id="2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Lesson 2: Overview</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816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Azure Cognitive Services</a:t>
            </a:r>
          </a:p>
          <a:p>
            <a:pPr defTabSz="949071">
              <a:buBlip>
                <a:blip r:embed="rId3"/>
              </a:buBlip>
              <a:defRPr/>
            </a:pPr>
            <a:r>
              <a:rPr lang="en-GB" sz="2038" dirty="0">
                <a:gradFill>
                  <a:gsLst>
                    <a:gs pos="1250">
                      <a:srgbClr val="000000"/>
                    </a:gs>
                    <a:gs pos="100000">
                      <a:srgbClr val="000000"/>
                    </a:gs>
                  </a:gsLst>
                  <a:lin ang="5400000" scaled="0"/>
                </a:gradFill>
                <a:latin typeface="Segoe UI Light"/>
              </a:rPr>
              <a:t>Azure Bot Service</a:t>
            </a:r>
          </a:p>
          <a:p>
            <a:pPr defTabSz="949071">
              <a:buBlip>
                <a:blip r:embed="rId3"/>
              </a:buBlip>
              <a:defRPr/>
            </a:pPr>
            <a:r>
              <a:rPr lang="en-GB" sz="2038" dirty="0">
                <a:gradFill>
                  <a:gsLst>
                    <a:gs pos="1250">
                      <a:srgbClr val="000000"/>
                    </a:gs>
                    <a:gs pos="100000">
                      <a:srgbClr val="000000"/>
                    </a:gs>
                  </a:gsLst>
                  <a:lin ang="5400000" scaled="0"/>
                </a:gradFill>
                <a:latin typeface="Segoe UI Light"/>
              </a:rPr>
              <a:t>Azure Machine Learning Service</a:t>
            </a: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401514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left)">
                                      <p:cBhvr>
                                        <p:cTn id="2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575DAA46-3934-4444-A7CE-86695CCCCBE7}"/>
              </a:ext>
            </a:extLst>
          </p:cNvPr>
          <p:cNvPicPr>
            <a:picLocks noChangeAspect="1"/>
          </p:cNvPicPr>
          <p:nvPr/>
        </p:nvPicPr>
        <p:blipFill rotWithShape="1">
          <a:blip r:embed="rId3" cstate="screen">
            <a:grayscl/>
            <a:extLst>
              <a:ext uri="{28A0092B-C50C-407E-A947-70E740481C1C}">
                <a14:useLocalDpi xmlns:a14="http://schemas.microsoft.com/office/drawing/2010/main" val="0"/>
              </a:ext>
            </a:extLst>
          </a:blip>
          <a:srcRect l="16265" t="3005" r="6165" b="1684"/>
          <a:stretch/>
        </p:blipFill>
        <p:spPr>
          <a:xfrm>
            <a:off x="5404461" y="1135758"/>
            <a:ext cx="7050115" cy="5854055"/>
          </a:xfrm>
          <a:prstGeom prst="rect">
            <a:avLst/>
          </a:prstGeom>
        </p:spPr>
      </p:pic>
      <p:sp>
        <p:nvSpPr>
          <p:cNvPr id="41" name="Rectangle 40">
            <a:extLst>
              <a:ext uri="{FF2B5EF4-FFF2-40B4-BE49-F238E27FC236}">
                <a16:creationId xmlns:a16="http://schemas.microsoft.com/office/drawing/2014/main" id="{E9BB4090-97E3-4FD8-A216-72613138EDEF}"/>
              </a:ext>
            </a:extLst>
          </p:cNvPr>
          <p:cNvSpPr/>
          <p:nvPr/>
        </p:nvSpPr>
        <p:spPr bwMode="auto">
          <a:xfrm>
            <a:off x="5404461" y="1135758"/>
            <a:ext cx="7050115" cy="5854550"/>
          </a:xfrm>
          <a:prstGeom prst="rect">
            <a:avLst/>
          </a:prstGeom>
          <a:gradFill flip="none" rotWithShape="1">
            <a:gsLst>
              <a:gs pos="2917">
                <a:srgbClr val="000000">
                  <a:alpha val="85000"/>
                </a:srgbClr>
              </a:gs>
              <a:gs pos="50000">
                <a:srgbClr val="000000">
                  <a:alpha val="70000"/>
                </a:srgbClr>
              </a:gs>
              <a:gs pos="76000">
                <a:srgbClr val="000000">
                  <a:alpha val="50000"/>
                </a:srgbClr>
              </a:gs>
              <a:gs pos="100000">
                <a:srgbClr val="000000">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Rectangle 41">
            <a:extLst>
              <a:ext uri="{FF2B5EF4-FFF2-40B4-BE49-F238E27FC236}">
                <a16:creationId xmlns:a16="http://schemas.microsoft.com/office/drawing/2014/main" id="{D1D93B38-69D5-4EE7-B2B5-9C15A75EBC12}"/>
              </a:ext>
            </a:extLst>
          </p:cNvPr>
          <p:cNvSpPr/>
          <p:nvPr/>
        </p:nvSpPr>
        <p:spPr bwMode="auto">
          <a:xfrm>
            <a:off x="5404461" y="1135758"/>
            <a:ext cx="7050115" cy="5854549"/>
          </a:xfrm>
          <a:prstGeom prst="rect">
            <a:avLst/>
          </a:prstGeom>
          <a:solidFill>
            <a:schemeClr val="accent5">
              <a:alpha val="8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Rectangle 42">
            <a:extLst>
              <a:ext uri="{FF2B5EF4-FFF2-40B4-BE49-F238E27FC236}">
                <a16:creationId xmlns:a16="http://schemas.microsoft.com/office/drawing/2014/main" id="{E7FFC682-6E84-4F87-9581-483107295314}"/>
              </a:ext>
            </a:extLst>
          </p:cNvPr>
          <p:cNvSpPr/>
          <p:nvPr/>
        </p:nvSpPr>
        <p:spPr>
          <a:xfrm>
            <a:off x="586694" y="1813695"/>
            <a:ext cx="3207889" cy="3662541"/>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1199"/>
              </a:spcAft>
              <a:buClrTx/>
              <a:buSzTx/>
              <a:buFontTx/>
              <a:buNone/>
              <a:tabLst/>
              <a:defRPr/>
            </a:pPr>
            <a:r>
              <a:rPr kumimoji="0" lang="en-US" altLang="en-US" sz="5000" b="0" i="0" u="none" strike="noStrike" kern="0" cap="none" spc="0" normalizeH="0" baseline="0" noProof="0" dirty="0">
                <a:ln>
                  <a:noFill/>
                </a:ln>
                <a:solidFill>
                  <a:sysClr val="windowText" lastClr="000000"/>
                </a:solidFill>
                <a:effectLst/>
                <a:uLnTx/>
                <a:uFillTx/>
                <a:latin typeface="Segoe UI Light"/>
                <a:ea typeface="+mn-ea"/>
                <a:cs typeface="+mn-cs"/>
              </a:rPr>
              <a:t>Microsoft </a:t>
            </a:r>
            <a:br>
              <a:rPr kumimoji="0" lang="en-US" altLang="en-US" sz="5000" b="0" i="0" u="none" strike="noStrike" kern="0" cap="none" spc="0" normalizeH="0" baseline="0" noProof="0" dirty="0">
                <a:ln>
                  <a:noFill/>
                </a:ln>
                <a:solidFill>
                  <a:sysClr val="windowText" lastClr="000000"/>
                </a:solidFill>
                <a:effectLst/>
                <a:uLnTx/>
                <a:uFillTx/>
                <a:latin typeface="Segoe UI Light"/>
                <a:ea typeface="+mn-ea"/>
                <a:cs typeface="+mn-cs"/>
              </a:rPr>
            </a:br>
            <a:r>
              <a:rPr kumimoji="0" lang="en-US" altLang="en-US" sz="5000" b="0" i="0" u="none" strike="noStrike" kern="0" cap="none" spc="0" normalizeH="0" baseline="0" noProof="0" dirty="0">
                <a:ln>
                  <a:noFill/>
                </a:ln>
                <a:solidFill>
                  <a:sysClr val="windowText" lastClr="000000"/>
                </a:solidFill>
                <a:effectLst/>
                <a:uLnTx/>
                <a:uFillTx/>
                <a:latin typeface="Segoe UI Light"/>
                <a:ea typeface="+mn-ea"/>
                <a:cs typeface="+mn-cs"/>
              </a:rPr>
              <a:t>Cognitive </a:t>
            </a:r>
            <a:br>
              <a:rPr kumimoji="0" lang="en-US" altLang="en-US" sz="5000" b="0" i="0" u="none" strike="noStrike" kern="0" cap="none" spc="0" normalizeH="0" baseline="0" noProof="0" dirty="0">
                <a:ln>
                  <a:noFill/>
                </a:ln>
                <a:solidFill>
                  <a:sysClr val="windowText" lastClr="000000"/>
                </a:solidFill>
                <a:effectLst/>
                <a:uLnTx/>
                <a:uFillTx/>
                <a:latin typeface="Segoe UI Light"/>
                <a:ea typeface="+mn-ea"/>
                <a:cs typeface="+mn-cs"/>
              </a:rPr>
            </a:br>
            <a:r>
              <a:rPr kumimoji="0" lang="en-US" altLang="en-US" sz="5000" b="0" i="0" u="none" strike="noStrike" kern="0" cap="none" spc="0" normalizeH="0" baseline="0" noProof="0" dirty="0">
                <a:ln>
                  <a:noFill/>
                </a:ln>
                <a:solidFill>
                  <a:sysClr val="windowText" lastClr="000000"/>
                </a:solidFill>
                <a:effectLst/>
                <a:uLnTx/>
                <a:uFillTx/>
                <a:latin typeface="Segoe UI Light"/>
                <a:ea typeface="+mn-ea"/>
                <a:cs typeface="+mn-cs"/>
              </a:rPr>
              <a:t>Services</a:t>
            </a:r>
          </a:p>
          <a:p>
            <a:pPr marL="0" marR="0" lvl="0" indent="0" algn="l" defTabSz="932597" rtl="0" eaLnBrk="1" fontAlgn="auto" latinLnBrk="0" hangingPunct="1">
              <a:lnSpc>
                <a:spcPct val="100000"/>
              </a:lnSpc>
              <a:spcBef>
                <a:spcPts val="0"/>
              </a:spcBef>
              <a:spcAft>
                <a:spcPts val="1199"/>
              </a:spcAft>
              <a:buClrTx/>
              <a:buSzTx/>
              <a:buFontTx/>
              <a:buNone/>
              <a:tabLst/>
              <a:defRPr/>
            </a:pPr>
            <a:r>
              <a:rPr kumimoji="0" lang="en-US" sz="3600" b="0" i="0" u="none" strike="noStrike" kern="0" cap="none" spc="0" normalizeH="0" baseline="0" noProof="0" dirty="0">
                <a:ln>
                  <a:noFill/>
                </a:ln>
                <a:gradFill>
                  <a:gsLst>
                    <a:gs pos="0">
                      <a:srgbClr val="008272"/>
                    </a:gs>
                    <a:gs pos="100000">
                      <a:srgbClr val="008272"/>
                    </a:gs>
                  </a:gsLst>
                  <a:lin ang="5400000" scaled="0"/>
                </a:gradFill>
                <a:effectLst/>
                <a:uLnTx/>
                <a:uFillTx/>
                <a:latin typeface="Segoe UI Light"/>
                <a:ea typeface="+mn-ea"/>
                <a:cs typeface="+mn-cs"/>
              </a:rPr>
              <a:t>Give your apps </a:t>
            </a:r>
            <a:br>
              <a:rPr kumimoji="0" lang="en-US" sz="3600" b="0" i="0" u="none" strike="noStrike" kern="0" cap="none" spc="0" normalizeH="0" baseline="0" noProof="0" dirty="0">
                <a:ln>
                  <a:noFill/>
                </a:ln>
                <a:gradFill>
                  <a:gsLst>
                    <a:gs pos="0">
                      <a:srgbClr val="008272"/>
                    </a:gs>
                    <a:gs pos="100000">
                      <a:srgbClr val="008272"/>
                    </a:gs>
                  </a:gsLst>
                  <a:lin ang="5400000" scaled="0"/>
                </a:gradFill>
                <a:effectLst/>
                <a:uLnTx/>
                <a:uFillTx/>
                <a:latin typeface="Segoe UI Light"/>
                <a:ea typeface="+mn-ea"/>
                <a:cs typeface="+mn-cs"/>
              </a:rPr>
            </a:br>
            <a:r>
              <a:rPr kumimoji="0" lang="en-US" sz="3600" b="0" i="0" u="none" strike="noStrike" kern="0" cap="none" spc="0" normalizeH="0" baseline="0" noProof="0" dirty="0">
                <a:ln>
                  <a:noFill/>
                </a:ln>
                <a:gradFill>
                  <a:gsLst>
                    <a:gs pos="0">
                      <a:srgbClr val="008272"/>
                    </a:gs>
                    <a:gs pos="100000">
                      <a:srgbClr val="008272"/>
                    </a:gs>
                  </a:gsLst>
                  <a:lin ang="5400000" scaled="0"/>
                </a:gradFill>
                <a:effectLst/>
                <a:uLnTx/>
                <a:uFillTx/>
                <a:latin typeface="Segoe UI Light"/>
                <a:ea typeface="+mn-ea"/>
                <a:cs typeface="+mn-cs"/>
              </a:rPr>
              <a:t>a human side</a:t>
            </a:r>
          </a:p>
        </p:txBody>
      </p:sp>
      <p:sp>
        <p:nvSpPr>
          <p:cNvPr id="44" name="TextBox 5">
            <a:extLst>
              <a:ext uri="{FF2B5EF4-FFF2-40B4-BE49-F238E27FC236}">
                <a16:creationId xmlns:a16="http://schemas.microsoft.com/office/drawing/2014/main" id="{8BABF231-0ABA-458A-A14D-BAC573A47994}"/>
              </a:ext>
            </a:extLst>
          </p:cNvPr>
          <p:cNvSpPr txBox="1"/>
          <p:nvPr/>
        </p:nvSpPr>
        <p:spPr>
          <a:xfrm>
            <a:off x="6449709" y="1073693"/>
            <a:ext cx="4663017"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Vision</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From faces to feelings, allow your </a:t>
            </a:r>
            <a:br>
              <a:rPr kumimoji="0" lang="en-US" sz="2000" b="0" i="0" u="none" strike="noStrike" kern="0" cap="none" spc="0" normalizeH="0" baseline="0" noProof="0" dirty="0">
                <a:ln>
                  <a:noFill/>
                </a:ln>
                <a:solidFill>
                  <a:srgbClr val="FFFFFF"/>
                </a:solidFill>
                <a:effectLst/>
                <a:uLnTx/>
                <a:uFillTx/>
                <a:latin typeface="Segoe UI Light"/>
                <a:ea typeface="+mn-ea"/>
                <a:cs typeface="+mn-cs"/>
              </a:rPr>
            </a:br>
            <a:r>
              <a:rPr kumimoji="0" lang="en-US" sz="2000" b="0" i="0" u="none" strike="noStrike" kern="0" cap="none" spc="0" normalizeH="0" baseline="0" noProof="0" dirty="0">
                <a:ln>
                  <a:noFill/>
                </a:ln>
                <a:solidFill>
                  <a:srgbClr val="FFFFFF"/>
                </a:solidFill>
                <a:effectLst/>
                <a:uLnTx/>
                <a:uFillTx/>
                <a:latin typeface="Segoe UI Light"/>
                <a:ea typeface="+mn-ea"/>
                <a:cs typeface="+mn-cs"/>
              </a:rPr>
              <a:t>apps to understand images and video</a:t>
            </a:r>
          </a:p>
        </p:txBody>
      </p:sp>
      <p:sp>
        <p:nvSpPr>
          <p:cNvPr id="45" name="TextBox 6">
            <a:extLst>
              <a:ext uri="{FF2B5EF4-FFF2-40B4-BE49-F238E27FC236}">
                <a16:creationId xmlns:a16="http://schemas.microsoft.com/office/drawing/2014/main" id="{B1AEFF68-1AEF-445F-85F6-245BE2F3BF88}"/>
              </a:ext>
            </a:extLst>
          </p:cNvPr>
          <p:cNvSpPr txBox="1"/>
          <p:nvPr/>
        </p:nvSpPr>
        <p:spPr>
          <a:xfrm>
            <a:off x="6422712" y="2132562"/>
            <a:ext cx="5605707"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Speech</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Hear and speak to your users by filtering noise, identifying speakers, and understanding intent</a:t>
            </a:r>
          </a:p>
        </p:txBody>
      </p:sp>
      <p:sp>
        <p:nvSpPr>
          <p:cNvPr id="46" name="TextBox 7">
            <a:extLst>
              <a:ext uri="{FF2B5EF4-FFF2-40B4-BE49-F238E27FC236}">
                <a16:creationId xmlns:a16="http://schemas.microsoft.com/office/drawing/2014/main" id="{8C264B3B-F89D-461D-939E-A3C0CB51514E}"/>
              </a:ext>
            </a:extLst>
          </p:cNvPr>
          <p:cNvSpPr txBox="1"/>
          <p:nvPr/>
        </p:nvSpPr>
        <p:spPr>
          <a:xfrm>
            <a:off x="6422713" y="3300790"/>
            <a:ext cx="4310306"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Language</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Process text and learn how to recognize what users want</a:t>
            </a:r>
          </a:p>
        </p:txBody>
      </p:sp>
      <p:sp>
        <p:nvSpPr>
          <p:cNvPr id="47" name="TextBox 8">
            <a:extLst>
              <a:ext uri="{FF2B5EF4-FFF2-40B4-BE49-F238E27FC236}">
                <a16:creationId xmlns:a16="http://schemas.microsoft.com/office/drawing/2014/main" id="{8209D6FE-F914-473D-AA0B-44A09BDAF649}"/>
              </a:ext>
            </a:extLst>
          </p:cNvPr>
          <p:cNvSpPr txBox="1"/>
          <p:nvPr/>
        </p:nvSpPr>
        <p:spPr>
          <a:xfrm>
            <a:off x="6422712" y="4469019"/>
            <a:ext cx="4663017"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Knowledge</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Tap into rich knowledge amassed from </a:t>
            </a:r>
            <a:br>
              <a:rPr kumimoji="0" lang="en-US" sz="2000" b="0" i="0" u="none" strike="noStrike" kern="0" cap="none" spc="0" normalizeH="0" baseline="0" noProof="0" dirty="0">
                <a:ln>
                  <a:noFill/>
                </a:ln>
                <a:solidFill>
                  <a:srgbClr val="FFFFFF"/>
                </a:solidFill>
                <a:effectLst/>
                <a:uLnTx/>
                <a:uFillTx/>
                <a:latin typeface="Segoe UI Light"/>
                <a:ea typeface="+mn-ea"/>
                <a:cs typeface="+mn-cs"/>
              </a:rPr>
            </a:br>
            <a:r>
              <a:rPr kumimoji="0" lang="en-US" sz="2000" b="0" i="0" u="none" strike="noStrike" kern="0" cap="none" spc="0" normalizeH="0" baseline="0" noProof="0" dirty="0">
                <a:ln>
                  <a:noFill/>
                </a:ln>
                <a:solidFill>
                  <a:srgbClr val="FFFFFF"/>
                </a:solidFill>
                <a:effectLst/>
                <a:uLnTx/>
                <a:uFillTx/>
                <a:latin typeface="Segoe UI Light"/>
                <a:ea typeface="+mn-ea"/>
                <a:cs typeface="+mn-cs"/>
              </a:rPr>
              <a:t>the web, academia, or your own data</a:t>
            </a:r>
          </a:p>
        </p:txBody>
      </p:sp>
      <p:sp>
        <p:nvSpPr>
          <p:cNvPr id="48" name="TextBox 9">
            <a:extLst>
              <a:ext uri="{FF2B5EF4-FFF2-40B4-BE49-F238E27FC236}">
                <a16:creationId xmlns:a16="http://schemas.microsoft.com/office/drawing/2014/main" id="{C7A3858F-6BC1-445E-A9F1-51B117470B94}"/>
              </a:ext>
            </a:extLst>
          </p:cNvPr>
          <p:cNvSpPr txBox="1"/>
          <p:nvPr/>
        </p:nvSpPr>
        <p:spPr>
          <a:xfrm>
            <a:off x="6422713" y="5637245"/>
            <a:ext cx="5377106" cy="1299635"/>
          </a:xfrm>
          <a:prstGeom prst="rect">
            <a:avLst/>
          </a:prstGeom>
          <a:noFill/>
        </p:spPr>
        <p:txBody>
          <a:bodyPr wrap="square" lIns="186521" tIns="149217" rIns="93260"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Search</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Access billions of web pages, images, videos, and news with the power of Bing APIs</a:t>
            </a:r>
          </a:p>
        </p:txBody>
      </p:sp>
      <p:sp>
        <p:nvSpPr>
          <p:cNvPr id="50" name="Freeform 22">
            <a:extLst>
              <a:ext uri="{FF2B5EF4-FFF2-40B4-BE49-F238E27FC236}">
                <a16:creationId xmlns:a16="http://schemas.microsoft.com/office/drawing/2014/main" id="{7624D8CC-55AA-4078-AD72-25E9B49211ED}"/>
              </a:ext>
            </a:extLst>
          </p:cNvPr>
          <p:cNvSpPr>
            <a:spLocks noChangeAspect="1"/>
          </p:cNvSpPr>
          <p:nvPr/>
        </p:nvSpPr>
        <p:spPr bwMode="auto">
          <a:xfrm>
            <a:off x="5530657" y="1354844"/>
            <a:ext cx="674510" cy="446340"/>
          </a:xfrm>
          <a:custGeom>
            <a:avLst/>
            <a:gdLst>
              <a:gd name="T0" fmla="*/ 4942 w 7181"/>
              <a:gd name="T1" fmla="*/ 414 h 4752"/>
              <a:gd name="T2" fmla="*/ 3024 w 7181"/>
              <a:gd name="T3" fmla="*/ 152 h 4752"/>
              <a:gd name="T4" fmla="*/ 0 w 7181"/>
              <a:gd name="T5" fmla="*/ 2353 h 4752"/>
              <a:gd name="T6" fmla="*/ 2201 w 7181"/>
              <a:gd name="T7" fmla="*/ 4282 h 4752"/>
              <a:gd name="T8" fmla="*/ 4848 w 7181"/>
              <a:gd name="T9" fmla="*/ 4351 h 4752"/>
              <a:gd name="T10" fmla="*/ 7102 w 7181"/>
              <a:gd name="T11" fmla="*/ 2474 h 4752"/>
              <a:gd name="T12" fmla="*/ 7181 w 7181"/>
              <a:gd name="T13" fmla="*/ 2350 h 4752"/>
              <a:gd name="T14" fmla="*/ 4942 w 7181"/>
              <a:gd name="T15" fmla="*/ 414 h 4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81" h="4752">
                <a:moveTo>
                  <a:pt x="4942" y="414"/>
                </a:moveTo>
                <a:cubicBezTo>
                  <a:pt x="4333" y="124"/>
                  <a:pt x="3691" y="0"/>
                  <a:pt x="3024" y="152"/>
                </a:cubicBezTo>
                <a:cubicBezTo>
                  <a:pt x="1710" y="456"/>
                  <a:pt x="812" y="1327"/>
                  <a:pt x="0" y="2353"/>
                </a:cubicBezTo>
                <a:cubicBezTo>
                  <a:pt x="608" y="3169"/>
                  <a:pt x="1306" y="3839"/>
                  <a:pt x="2201" y="4282"/>
                </a:cubicBezTo>
                <a:cubicBezTo>
                  <a:pt x="3069" y="4710"/>
                  <a:pt x="3957" y="4752"/>
                  <a:pt x="4848" y="4351"/>
                </a:cubicBezTo>
                <a:cubicBezTo>
                  <a:pt x="5771" y="3932"/>
                  <a:pt x="6490" y="3269"/>
                  <a:pt x="7102" y="2474"/>
                </a:cubicBezTo>
                <a:cubicBezTo>
                  <a:pt x="7129" y="2436"/>
                  <a:pt x="7154" y="2395"/>
                  <a:pt x="7181" y="2350"/>
                </a:cubicBezTo>
                <a:cubicBezTo>
                  <a:pt x="6570" y="1534"/>
                  <a:pt x="5861" y="853"/>
                  <a:pt x="4942" y="4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1" name="Freeform 18">
            <a:extLst>
              <a:ext uri="{FF2B5EF4-FFF2-40B4-BE49-F238E27FC236}">
                <a16:creationId xmlns:a16="http://schemas.microsoft.com/office/drawing/2014/main" id="{7B43B6BE-52C5-4FEA-92F9-C2039A60EC76}"/>
              </a:ext>
            </a:extLst>
          </p:cNvPr>
          <p:cNvSpPr>
            <a:spLocks noChangeAspect="1"/>
          </p:cNvSpPr>
          <p:nvPr/>
        </p:nvSpPr>
        <p:spPr bwMode="auto">
          <a:xfrm>
            <a:off x="5568767" y="2484193"/>
            <a:ext cx="598290" cy="524098"/>
          </a:xfrm>
          <a:custGeom>
            <a:avLst/>
            <a:gdLst>
              <a:gd name="T0" fmla="*/ 115 w 6349"/>
              <a:gd name="T1" fmla="*/ 1548 h 5575"/>
              <a:gd name="T2" fmla="*/ 1324 w 6349"/>
              <a:gd name="T3" fmla="*/ 225 h 5575"/>
              <a:gd name="T4" fmla="*/ 5039 w 6349"/>
              <a:gd name="T5" fmla="*/ 228 h 5575"/>
              <a:gd name="T6" fmla="*/ 6221 w 6349"/>
              <a:gd name="T7" fmla="*/ 1445 h 5575"/>
              <a:gd name="T8" fmla="*/ 6235 w 6349"/>
              <a:gd name="T9" fmla="*/ 3263 h 5575"/>
              <a:gd name="T10" fmla="*/ 4974 w 6349"/>
              <a:gd name="T11" fmla="*/ 4531 h 5575"/>
              <a:gd name="T12" fmla="*/ 3498 w 6349"/>
              <a:gd name="T13" fmla="*/ 4683 h 5575"/>
              <a:gd name="T14" fmla="*/ 3298 w 6349"/>
              <a:gd name="T15" fmla="*/ 4745 h 5575"/>
              <a:gd name="T16" fmla="*/ 2475 w 6349"/>
              <a:gd name="T17" fmla="*/ 5284 h 5575"/>
              <a:gd name="T18" fmla="*/ 1414 w 6349"/>
              <a:gd name="T19" fmla="*/ 5561 h 5575"/>
              <a:gd name="T20" fmla="*/ 1936 w 6349"/>
              <a:gd name="T21" fmla="*/ 4628 h 5575"/>
              <a:gd name="T22" fmla="*/ 1490 w 6349"/>
              <a:gd name="T23" fmla="*/ 4559 h 5575"/>
              <a:gd name="T24" fmla="*/ 118 w 6349"/>
              <a:gd name="T25" fmla="*/ 3270 h 5575"/>
              <a:gd name="T26" fmla="*/ 115 w 6349"/>
              <a:gd name="T27" fmla="*/ 1548 h 5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49" h="5575">
                <a:moveTo>
                  <a:pt x="115" y="1548"/>
                </a:moveTo>
                <a:cubicBezTo>
                  <a:pt x="211" y="957"/>
                  <a:pt x="595" y="353"/>
                  <a:pt x="1324" y="225"/>
                </a:cubicBezTo>
                <a:cubicBezTo>
                  <a:pt x="2565" y="10"/>
                  <a:pt x="3802" y="0"/>
                  <a:pt x="5039" y="228"/>
                </a:cubicBezTo>
                <a:cubicBezTo>
                  <a:pt x="5713" y="353"/>
                  <a:pt x="6086" y="792"/>
                  <a:pt x="6221" y="1445"/>
                </a:cubicBezTo>
                <a:cubicBezTo>
                  <a:pt x="6349" y="2050"/>
                  <a:pt x="6339" y="2658"/>
                  <a:pt x="6235" y="3263"/>
                </a:cubicBezTo>
                <a:cubicBezTo>
                  <a:pt x="6135" y="3847"/>
                  <a:pt x="5724" y="4438"/>
                  <a:pt x="4974" y="4531"/>
                </a:cubicBezTo>
                <a:cubicBezTo>
                  <a:pt x="4483" y="4590"/>
                  <a:pt x="3989" y="4631"/>
                  <a:pt x="3498" y="4683"/>
                </a:cubicBezTo>
                <a:cubicBezTo>
                  <a:pt x="3429" y="4690"/>
                  <a:pt x="3356" y="4707"/>
                  <a:pt x="3298" y="4745"/>
                </a:cubicBezTo>
                <a:cubicBezTo>
                  <a:pt x="3021" y="4921"/>
                  <a:pt x="2869" y="5125"/>
                  <a:pt x="2475" y="5284"/>
                </a:cubicBezTo>
                <a:cubicBezTo>
                  <a:pt x="2154" y="5423"/>
                  <a:pt x="1466" y="5575"/>
                  <a:pt x="1414" y="5561"/>
                </a:cubicBezTo>
                <a:cubicBezTo>
                  <a:pt x="1390" y="5523"/>
                  <a:pt x="1894" y="4963"/>
                  <a:pt x="1936" y="4628"/>
                </a:cubicBezTo>
                <a:cubicBezTo>
                  <a:pt x="1760" y="4600"/>
                  <a:pt x="1625" y="4579"/>
                  <a:pt x="1490" y="4559"/>
                </a:cubicBezTo>
                <a:cubicBezTo>
                  <a:pt x="719" y="4441"/>
                  <a:pt x="277" y="4013"/>
                  <a:pt x="118" y="3270"/>
                </a:cubicBezTo>
                <a:cubicBezTo>
                  <a:pt x="0" y="2665"/>
                  <a:pt x="35" y="2056"/>
                  <a:pt x="115" y="15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2" name="Freeform 9">
            <a:extLst>
              <a:ext uri="{FF2B5EF4-FFF2-40B4-BE49-F238E27FC236}">
                <a16:creationId xmlns:a16="http://schemas.microsoft.com/office/drawing/2014/main" id="{6D91B9B9-DA56-4F5E-A249-DDF6C3769257}"/>
              </a:ext>
            </a:extLst>
          </p:cNvPr>
          <p:cNvSpPr>
            <a:spLocks noChangeAspect="1"/>
          </p:cNvSpPr>
          <p:nvPr/>
        </p:nvSpPr>
        <p:spPr bwMode="auto">
          <a:xfrm>
            <a:off x="5653590" y="3644966"/>
            <a:ext cx="428643" cy="539009"/>
          </a:xfrm>
          <a:custGeom>
            <a:avLst/>
            <a:gdLst>
              <a:gd name="T0" fmla="*/ 5153 w 5153"/>
              <a:gd name="T1" fmla="*/ 2353 h 6483"/>
              <a:gd name="T2" fmla="*/ 2799 w 5153"/>
              <a:gd name="T3" fmla="*/ 0 h 6483"/>
              <a:gd name="T4" fmla="*/ 445 w 5153"/>
              <a:gd name="T5" fmla="*/ 2353 h 6483"/>
              <a:gd name="T6" fmla="*/ 1852 w 5153"/>
              <a:gd name="T7" fmla="*/ 4507 h 6483"/>
              <a:gd name="T8" fmla="*/ 1399 w 5153"/>
              <a:gd name="T9" fmla="*/ 4932 h 6483"/>
              <a:gd name="T10" fmla="*/ 214 w 5153"/>
              <a:gd name="T11" fmla="*/ 5457 h 6483"/>
              <a:gd name="T12" fmla="*/ 41 w 5153"/>
              <a:gd name="T13" fmla="*/ 5578 h 6483"/>
              <a:gd name="T14" fmla="*/ 0 w 5153"/>
              <a:gd name="T15" fmla="*/ 6245 h 6483"/>
              <a:gd name="T16" fmla="*/ 96 w 5153"/>
              <a:gd name="T17" fmla="*/ 6276 h 6483"/>
              <a:gd name="T18" fmla="*/ 3145 w 5153"/>
              <a:gd name="T19" fmla="*/ 5637 h 6483"/>
              <a:gd name="T20" fmla="*/ 5153 w 5153"/>
              <a:gd name="T21" fmla="*/ 2353 h 6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3" h="6483">
                <a:moveTo>
                  <a:pt x="5153" y="2353"/>
                </a:moveTo>
                <a:cubicBezTo>
                  <a:pt x="5153" y="1054"/>
                  <a:pt x="4098" y="0"/>
                  <a:pt x="2799" y="0"/>
                </a:cubicBezTo>
                <a:cubicBezTo>
                  <a:pt x="1500" y="0"/>
                  <a:pt x="445" y="1054"/>
                  <a:pt x="445" y="2353"/>
                </a:cubicBezTo>
                <a:cubicBezTo>
                  <a:pt x="445" y="3314"/>
                  <a:pt x="1023" y="4144"/>
                  <a:pt x="1852" y="4507"/>
                </a:cubicBezTo>
                <a:cubicBezTo>
                  <a:pt x="1776" y="4634"/>
                  <a:pt x="1586" y="4814"/>
                  <a:pt x="1399" y="4932"/>
                </a:cubicBezTo>
                <a:cubicBezTo>
                  <a:pt x="1036" y="5167"/>
                  <a:pt x="611" y="5284"/>
                  <a:pt x="214" y="5457"/>
                </a:cubicBezTo>
                <a:cubicBezTo>
                  <a:pt x="148" y="5485"/>
                  <a:pt x="45" y="5530"/>
                  <a:pt x="41" y="5578"/>
                </a:cubicBezTo>
                <a:cubicBezTo>
                  <a:pt x="13" y="5799"/>
                  <a:pt x="10" y="6027"/>
                  <a:pt x="0" y="6245"/>
                </a:cubicBezTo>
                <a:cubicBezTo>
                  <a:pt x="48" y="6262"/>
                  <a:pt x="72" y="6273"/>
                  <a:pt x="96" y="6276"/>
                </a:cubicBezTo>
                <a:cubicBezTo>
                  <a:pt x="1213" y="6483"/>
                  <a:pt x="2229" y="6221"/>
                  <a:pt x="3145" y="5637"/>
                </a:cubicBezTo>
                <a:cubicBezTo>
                  <a:pt x="4095" y="5032"/>
                  <a:pt x="5153" y="4043"/>
                  <a:pt x="5153" y="23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3" name="Freeform 5">
            <a:extLst>
              <a:ext uri="{FF2B5EF4-FFF2-40B4-BE49-F238E27FC236}">
                <a16:creationId xmlns:a16="http://schemas.microsoft.com/office/drawing/2014/main" id="{C3D710F3-4DFD-4949-A6D4-A910060B8E68}"/>
              </a:ext>
            </a:extLst>
          </p:cNvPr>
          <p:cNvSpPr>
            <a:spLocks/>
          </p:cNvSpPr>
          <p:nvPr/>
        </p:nvSpPr>
        <p:spPr bwMode="auto">
          <a:xfrm>
            <a:off x="5599457" y="4814244"/>
            <a:ext cx="536910" cy="536910"/>
          </a:xfrm>
          <a:custGeom>
            <a:avLst/>
            <a:gdLst>
              <a:gd name="T0" fmla="*/ 5986 w 5986"/>
              <a:gd name="T1" fmla="*/ 3594 h 5985"/>
              <a:gd name="T2" fmla="*/ 5986 w 5986"/>
              <a:gd name="T3" fmla="*/ 2395 h 5985"/>
              <a:gd name="T4" fmla="*/ 5402 w 5986"/>
              <a:gd name="T5" fmla="*/ 2395 h 5985"/>
              <a:gd name="T6" fmla="*/ 5122 w 5986"/>
              <a:gd name="T7" fmla="*/ 1717 h 5985"/>
              <a:gd name="T8" fmla="*/ 5533 w 5986"/>
              <a:gd name="T9" fmla="*/ 1330 h 5985"/>
              <a:gd name="T10" fmla="*/ 4666 w 5986"/>
              <a:gd name="T11" fmla="*/ 463 h 5985"/>
              <a:gd name="T12" fmla="*/ 4282 w 5986"/>
              <a:gd name="T13" fmla="*/ 870 h 5985"/>
              <a:gd name="T14" fmla="*/ 3591 w 5986"/>
              <a:gd name="T15" fmla="*/ 584 h 5985"/>
              <a:gd name="T16" fmla="*/ 3591 w 5986"/>
              <a:gd name="T17" fmla="*/ 0 h 5985"/>
              <a:gd name="T18" fmla="*/ 2392 w 5986"/>
              <a:gd name="T19" fmla="*/ 0 h 5985"/>
              <a:gd name="T20" fmla="*/ 2392 w 5986"/>
              <a:gd name="T21" fmla="*/ 587 h 5985"/>
              <a:gd name="T22" fmla="*/ 1711 w 5986"/>
              <a:gd name="T23" fmla="*/ 870 h 5985"/>
              <a:gd name="T24" fmla="*/ 1327 w 5986"/>
              <a:gd name="T25" fmla="*/ 456 h 5985"/>
              <a:gd name="T26" fmla="*/ 453 w 5986"/>
              <a:gd name="T27" fmla="*/ 1323 h 5985"/>
              <a:gd name="T28" fmla="*/ 868 w 5986"/>
              <a:gd name="T29" fmla="*/ 1710 h 5985"/>
              <a:gd name="T30" fmla="*/ 584 w 5986"/>
              <a:gd name="T31" fmla="*/ 2395 h 5985"/>
              <a:gd name="T32" fmla="*/ 0 w 5986"/>
              <a:gd name="T33" fmla="*/ 2395 h 5985"/>
              <a:gd name="T34" fmla="*/ 0 w 5986"/>
              <a:gd name="T35" fmla="*/ 3587 h 5985"/>
              <a:gd name="T36" fmla="*/ 584 w 5986"/>
              <a:gd name="T37" fmla="*/ 3587 h 5985"/>
              <a:gd name="T38" fmla="*/ 871 w 5986"/>
              <a:gd name="T39" fmla="*/ 4275 h 5985"/>
              <a:gd name="T40" fmla="*/ 442 w 5986"/>
              <a:gd name="T41" fmla="*/ 4651 h 5985"/>
              <a:gd name="T42" fmla="*/ 1320 w 5986"/>
              <a:gd name="T43" fmla="*/ 5529 h 5985"/>
              <a:gd name="T44" fmla="*/ 1711 w 5986"/>
              <a:gd name="T45" fmla="*/ 5114 h 5985"/>
              <a:gd name="T46" fmla="*/ 2392 w 5986"/>
              <a:gd name="T47" fmla="*/ 5398 h 5985"/>
              <a:gd name="T48" fmla="*/ 2392 w 5986"/>
              <a:gd name="T49" fmla="*/ 5985 h 5985"/>
              <a:gd name="T50" fmla="*/ 3584 w 5986"/>
              <a:gd name="T51" fmla="*/ 5985 h 5985"/>
              <a:gd name="T52" fmla="*/ 3584 w 5986"/>
              <a:gd name="T53" fmla="*/ 5401 h 5985"/>
              <a:gd name="T54" fmla="*/ 4279 w 5986"/>
              <a:gd name="T55" fmla="*/ 5114 h 5985"/>
              <a:gd name="T56" fmla="*/ 4662 w 5986"/>
              <a:gd name="T57" fmla="*/ 5533 h 5985"/>
              <a:gd name="T58" fmla="*/ 5523 w 5986"/>
              <a:gd name="T59" fmla="*/ 4669 h 5985"/>
              <a:gd name="T60" fmla="*/ 5112 w 5986"/>
              <a:gd name="T61" fmla="*/ 4285 h 5985"/>
              <a:gd name="T62" fmla="*/ 5402 w 5986"/>
              <a:gd name="T63" fmla="*/ 3594 h 5985"/>
              <a:gd name="T64" fmla="*/ 5986 w 5986"/>
              <a:gd name="T65" fmla="*/ 3594 h 5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6" h="5985">
                <a:moveTo>
                  <a:pt x="5986" y="3594"/>
                </a:moveTo>
                <a:cubicBezTo>
                  <a:pt x="5986" y="3193"/>
                  <a:pt x="5986" y="2795"/>
                  <a:pt x="5986" y="2395"/>
                </a:cubicBezTo>
                <a:cubicBezTo>
                  <a:pt x="5789" y="2395"/>
                  <a:pt x="5595" y="2395"/>
                  <a:pt x="5402" y="2395"/>
                </a:cubicBezTo>
                <a:cubicBezTo>
                  <a:pt x="5343" y="2153"/>
                  <a:pt x="5246" y="1925"/>
                  <a:pt x="5122" y="1717"/>
                </a:cubicBezTo>
                <a:cubicBezTo>
                  <a:pt x="5257" y="1589"/>
                  <a:pt x="5395" y="1458"/>
                  <a:pt x="5533" y="1330"/>
                </a:cubicBezTo>
                <a:cubicBezTo>
                  <a:pt x="5232" y="1029"/>
                  <a:pt x="4956" y="753"/>
                  <a:pt x="4666" y="463"/>
                </a:cubicBezTo>
                <a:cubicBezTo>
                  <a:pt x="4541" y="597"/>
                  <a:pt x="4410" y="736"/>
                  <a:pt x="4282" y="870"/>
                </a:cubicBezTo>
                <a:cubicBezTo>
                  <a:pt x="4071" y="743"/>
                  <a:pt x="3836" y="642"/>
                  <a:pt x="3591" y="584"/>
                </a:cubicBezTo>
                <a:cubicBezTo>
                  <a:pt x="3591" y="397"/>
                  <a:pt x="3591" y="197"/>
                  <a:pt x="3591" y="0"/>
                </a:cubicBezTo>
                <a:cubicBezTo>
                  <a:pt x="3190" y="0"/>
                  <a:pt x="2793" y="0"/>
                  <a:pt x="2392" y="0"/>
                </a:cubicBezTo>
                <a:cubicBezTo>
                  <a:pt x="2392" y="197"/>
                  <a:pt x="2392" y="390"/>
                  <a:pt x="2392" y="587"/>
                </a:cubicBezTo>
                <a:cubicBezTo>
                  <a:pt x="2150" y="649"/>
                  <a:pt x="1918" y="746"/>
                  <a:pt x="1711" y="870"/>
                </a:cubicBezTo>
                <a:cubicBezTo>
                  <a:pt x="1586" y="736"/>
                  <a:pt x="1452" y="594"/>
                  <a:pt x="1327" y="456"/>
                </a:cubicBezTo>
                <a:cubicBezTo>
                  <a:pt x="1023" y="753"/>
                  <a:pt x="747" y="1029"/>
                  <a:pt x="453" y="1323"/>
                </a:cubicBezTo>
                <a:cubicBezTo>
                  <a:pt x="588" y="1451"/>
                  <a:pt x="729" y="1582"/>
                  <a:pt x="868" y="1710"/>
                </a:cubicBezTo>
                <a:cubicBezTo>
                  <a:pt x="740" y="1921"/>
                  <a:pt x="646" y="2149"/>
                  <a:pt x="584" y="2395"/>
                </a:cubicBezTo>
                <a:cubicBezTo>
                  <a:pt x="398" y="2395"/>
                  <a:pt x="201" y="2395"/>
                  <a:pt x="0" y="2395"/>
                </a:cubicBezTo>
                <a:cubicBezTo>
                  <a:pt x="0" y="2795"/>
                  <a:pt x="0" y="3183"/>
                  <a:pt x="0" y="3587"/>
                </a:cubicBezTo>
                <a:cubicBezTo>
                  <a:pt x="197" y="3587"/>
                  <a:pt x="391" y="3587"/>
                  <a:pt x="584" y="3587"/>
                </a:cubicBezTo>
                <a:cubicBezTo>
                  <a:pt x="646" y="3832"/>
                  <a:pt x="743" y="4064"/>
                  <a:pt x="871" y="4275"/>
                </a:cubicBezTo>
                <a:cubicBezTo>
                  <a:pt x="733" y="4396"/>
                  <a:pt x="584" y="4527"/>
                  <a:pt x="442" y="4651"/>
                </a:cubicBezTo>
                <a:cubicBezTo>
                  <a:pt x="750" y="4959"/>
                  <a:pt x="1027" y="5235"/>
                  <a:pt x="1320" y="5529"/>
                </a:cubicBezTo>
                <a:cubicBezTo>
                  <a:pt x="1448" y="5391"/>
                  <a:pt x="1583" y="5249"/>
                  <a:pt x="1711" y="5114"/>
                </a:cubicBezTo>
                <a:cubicBezTo>
                  <a:pt x="1918" y="5242"/>
                  <a:pt x="2150" y="5336"/>
                  <a:pt x="2392" y="5398"/>
                </a:cubicBezTo>
                <a:cubicBezTo>
                  <a:pt x="2392" y="5584"/>
                  <a:pt x="2392" y="5781"/>
                  <a:pt x="2392" y="5985"/>
                </a:cubicBezTo>
                <a:cubicBezTo>
                  <a:pt x="2793" y="5985"/>
                  <a:pt x="3180" y="5985"/>
                  <a:pt x="3584" y="5985"/>
                </a:cubicBezTo>
                <a:cubicBezTo>
                  <a:pt x="3584" y="5788"/>
                  <a:pt x="3584" y="5591"/>
                  <a:pt x="3584" y="5401"/>
                </a:cubicBezTo>
                <a:cubicBezTo>
                  <a:pt x="3833" y="5343"/>
                  <a:pt x="4064" y="5242"/>
                  <a:pt x="4279" y="5114"/>
                </a:cubicBezTo>
                <a:cubicBezTo>
                  <a:pt x="4403" y="5253"/>
                  <a:pt x="4534" y="5394"/>
                  <a:pt x="4662" y="5533"/>
                </a:cubicBezTo>
                <a:cubicBezTo>
                  <a:pt x="4956" y="5239"/>
                  <a:pt x="5232" y="4959"/>
                  <a:pt x="5523" y="4669"/>
                </a:cubicBezTo>
                <a:cubicBezTo>
                  <a:pt x="5388" y="4541"/>
                  <a:pt x="5246" y="4409"/>
                  <a:pt x="5112" y="4285"/>
                </a:cubicBezTo>
                <a:cubicBezTo>
                  <a:pt x="5239" y="4074"/>
                  <a:pt x="5340" y="3843"/>
                  <a:pt x="5402" y="3594"/>
                </a:cubicBezTo>
                <a:cubicBezTo>
                  <a:pt x="5588" y="3594"/>
                  <a:pt x="5785" y="3594"/>
                  <a:pt x="5986" y="35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54" name="Group 53">
            <a:extLst>
              <a:ext uri="{FF2B5EF4-FFF2-40B4-BE49-F238E27FC236}">
                <a16:creationId xmlns:a16="http://schemas.microsoft.com/office/drawing/2014/main" id="{FFA6E6C5-9980-4146-B914-DE87CC4C9CE1}"/>
              </a:ext>
            </a:extLst>
          </p:cNvPr>
          <p:cNvGrpSpPr/>
          <p:nvPr/>
        </p:nvGrpSpPr>
        <p:grpSpPr>
          <a:xfrm>
            <a:off x="5593773" y="5981427"/>
            <a:ext cx="548278" cy="539010"/>
            <a:chOff x="10832823" y="3353836"/>
            <a:chExt cx="537576" cy="528488"/>
          </a:xfrm>
        </p:grpSpPr>
        <p:sp>
          <p:nvSpPr>
            <p:cNvPr id="55" name="Oval 54">
              <a:extLst>
                <a:ext uri="{FF2B5EF4-FFF2-40B4-BE49-F238E27FC236}">
                  <a16:creationId xmlns:a16="http://schemas.microsoft.com/office/drawing/2014/main" id="{EE7BA596-B755-4A60-AAF4-36AC991FCE3C}"/>
                </a:ext>
              </a:extLst>
            </p:cNvPr>
            <p:cNvSpPr>
              <a:spLocks noChangeArrowheads="1"/>
            </p:cNvSpPr>
            <p:nvPr/>
          </p:nvSpPr>
          <p:spPr bwMode="auto">
            <a:xfrm>
              <a:off x="10943701" y="3353836"/>
              <a:ext cx="426698" cy="42669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6" name="Freeform 14">
              <a:extLst>
                <a:ext uri="{FF2B5EF4-FFF2-40B4-BE49-F238E27FC236}">
                  <a16:creationId xmlns:a16="http://schemas.microsoft.com/office/drawing/2014/main" id="{33868724-099A-47AD-8EFC-5329A6307A15}"/>
                </a:ext>
              </a:extLst>
            </p:cNvPr>
            <p:cNvSpPr>
              <a:spLocks/>
            </p:cNvSpPr>
            <p:nvPr/>
          </p:nvSpPr>
          <p:spPr bwMode="auto">
            <a:xfrm>
              <a:off x="10832823" y="3702829"/>
              <a:ext cx="179495" cy="179495"/>
            </a:xfrm>
            <a:custGeom>
              <a:avLst/>
              <a:gdLst>
                <a:gd name="T0" fmla="*/ 1224 w 1980"/>
                <a:gd name="T1" fmla="*/ 0 h 1977"/>
                <a:gd name="T2" fmla="*/ 218 w 1980"/>
                <a:gd name="T3" fmla="*/ 985 h 1977"/>
                <a:gd name="T4" fmla="*/ 211 w 1980"/>
                <a:gd name="T5" fmla="*/ 1752 h 1977"/>
                <a:gd name="T6" fmla="*/ 218 w 1980"/>
                <a:gd name="T7" fmla="*/ 1759 h 1977"/>
                <a:gd name="T8" fmla="*/ 985 w 1980"/>
                <a:gd name="T9" fmla="*/ 1766 h 1977"/>
                <a:gd name="T10" fmla="*/ 1980 w 1980"/>
                <a:gd name="T11" fmla="*/ 788 h 1977"/>
                <a:gd name="T12" fmla="*/ 1224 w 1980"/>
                <a:gd name="T13" fmla="*/ 0 h 1977"/>
              </a:gdLst>
              <a:ahLst/>
              <a:cxnLst>
                <a:cxn ang="0">
                  <a:pos x="T0" y="T1"/>
                </a:cxn>
                <a:cxn ang="0">
                  <a:pos x="T2" y="T3"/>
                </a:cxn>
                <a:cxn ang="0">
                  <a:pos x="T4" y="T5"/>
                </a:cxn>
                <a:cxn ang="0">
                  <a:pos x="T6" y="T7"/>
                </a:cxn>
                <a:cxn ang="0">
                  <a:pos x="T8" y="T9"/>
                </a:cxn>
                <a:cxn ang="0">
                  <a:pos x="T10" y="T11"/>
                </a:cxn>
                <a:cxn ang="0">
                  <a:pos x="T12" y="T13"/>
                </a:cxn>
              </a:cxnLst>
              <a:rect l="0" t="0" r="r" b="b"/>
              <a:pathLst>
                <a:path w="1980" h="1977">
                  <a:moveTo>
                    <a:pt x="1224" y="0"/>
                  </a:moveTo>
                  <a:cubicBezTo>
                    <a:pt x="218" y="985"/>
                    <a:pt x="218" y="985"/>
                    <a:pt x="218" y="985"/>
                  </a:cubicBezTo>
                  <a:cubicBezTo>
                    <a:pt x="4" y="1196"/>
                    <a:pt x="0" y="1538"/>
                    <a:pt x="211" y="1752"/>
                  </a:cubicBezTo>
                  <a:cubicBezTo>
                    <a:pt x="218" y="1759"/>
                    <a:pt x="218" y="1759"/>
                    <a:pt x="218" y="1759"/>
                  </a:cubicBezTo>
                  <a:cubicBezTo>
                    <a:pt x="429" y="1974"/>
                    <a:pt x="771" y="1977"/>
                    <a:pt x="985" y="1766"/>
                  </a:cubicBezTo>
                  <a:cubicBezTo>
                    <a:pt x="1980" y="788"/>
                    <a:pt x="1980" y="788"/>
                    <a:pt x="1980" y="788"/>
                  </a:cubicBezTo>
                  <a:cubicBezTo>
                    <a:pt x="1683" y="581"/>
                    <a:pt x="1424" y="315"/>
                    <a:pt x="12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58" name="Title 57">
            <a:extLst>
              <a:ext uri="{FF2B5EF4-FFF2-40B4-BE49-F238E27FC236}">
                <a16:creationId xmlns:a16="http://schemas.microsoft.com/office/drawing/2014/main" id="{08F2BA13-A06D-49EA-9FF2-B9ED9653FC1D}"/>
              </a:ext>
            </a:extLst>
          </p:cNvPr>
          <p:cNvSpPr>
            <a:spLocks noGrp="1"/>
          </p:cNvSpPr>
          <p:nvPr>
            <p:ph type="title"/>
          </p:nvPr>
        </p:nvSpPr>
        <p:spPr>
          <a:xfrm>
            <a:off x="477022" y="141288"/>
            <a:ext cx="4927439" cy="849463"/>
          </a:xfrm>
          <a:prstGeom prst="rect">
            <a:avLst/>
          </a:prstGeom>
        </p:spPr>
        <p:txBody>
          <a:bodyPr wrap="none">
            <a:spAutoFit/>
          </a:bodyPr>
          <a:lstStyle/>
          <a:p>
            <a:r>
              <a:rPr lang="en-GB" dirty="0"/>
              <a:t>Cognitive Services</a:t>
            </a:r>
          </a:p>
        </p:txBody>
      </p:sp>
    </p:spTree>
    <p:extLst>
      <p:ext uri="{BB962C8B-B14F-4D97-AF65-F5344CB8AC3E}">
        <p14:creationId xmlns:p14="http://schemas.microsoft.com/office/powerpoint/2010/main" val="239307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5">
            <a:extLst>
              <a:ext uri="{FF2B5EF4-FFF2-40B4-BE49-F238E27FC236}">
                <a16:creationId xmlns:a16="http://schemas.microsoft.com/office/drawing/2014/main" id="{8BABF231-0ABA-458A-A14D-BAC573A47994}"/>
              </a:ext>
            </a:extLst>
          </p:cNvPr>
          <p:cNvSpPr txBox="1"/>
          <p:nvPr/>
        </p:nvSpPr>
        <p:spPr>
          <a:xfrm>
            <a:off x="6469201" y="1394796"/>
            <a:ext cx="4663017"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Vision</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From faces to feelings, allow your </a:t>
            </a:r>
            <a:br>
              <a:rPr kumimoji="0" lang="en-US" sz="2000" b="0" i="0" u="none" strike="noStrike" kern="0" cap="none" spc="0" normalizeH="0" baseline="0" noProof="0" dirty="0">
                <a:ln>
                  <a:noFill/>
                </a:ln>
                <a:solidFill>
                  <a:srgbClr val="FFFFFF"/>
                </a:solidFill>
                <a:effectLst/>
                <a:uLnTx/>
                <a:uFillTx/>
                <a:latin typeface="Segoe UI Light"/>
                <a:ea typeface="+mn-ea"/>
                <a:cs typeface="+mn-cs"/>
              </a:rPr>
            </a:br>
            <a:r>
              <a:rPr kumimoji="0" lang="en-US" sz="2000" b="0" i="0" u="none" strike="noStrike" kern="0" cap="none" spc="0" normalizeH="0" baseline="0" noProof="0" dirty="0">
                <a:ln>
                  <a:noFill/>
                </a:ln>
                <a:solidFill>
                  <a:srgbClr val="FFFFFF"/>
                </a:solidFill>
                <a:effectLst/>
                <a:uLnTx/>
                <a:uFillTx/>
                <a:latin typeface="Segoe UI Light"/>
                <a:ea typeface="+mn-ea"/>
                <a:cs typeface="+mn-cs"/>
              </a:rPr>
              <a:t>apps to understand images and video</a:t>
            </a:r>
          </a:p>
        </p:txBody>
      </p:sp>
      <p:sp>
        <p:nvSpPr>
          <p:cNvPr id="50" name="Freeform 22">
            <a:extLst>
              <a:ext uri="{FF2B5EF4-FFF2-40B4-BE49-F238E27FC236}">
                <a16:creationId xmlns:a16="http://schemas.microsoft.com/office/drawing/2014/main" id="{7624D8CC-55AA-4078-AD72-25E9B49211ED}"/>
              </a:ext>
            </a:extLst>
          </p:cNvPr>
          <p:cNvSpPr>
            <a:spLocks noChangeAspect="1"/>
          </p:cNvSpPr>
          <p:nvPr/>
        </p:nvSpPr>
        <p:spPr bwMode="auto">
          <a:xfrm>
            <a:off x="5550149" y="1675947"/>
            <a:ext cx="674510" cy="446340"/>
          </a:xfrm>
          <a:custGeom>
            <a:avLst/>
            <a:gdLst>
              <a:gd name="T0" fmla="*/ 4942 w 7181"/>
              <a:gd name="T1" fmla="*/ 414 h 4752"/>
              <a:gd name="T2" fmla="*/ 3024 w 7181"/>
              <a:gd name="T3" fmla="*/ 152 h 4752"/>
              <a:gd name="T4" fmla="*/ 0 w 7181"/>
              <a:gd name="T5" fmla="*/ 2353 h 4752"/>
              <a:gd name="T6" fmla="*/ 2201 w 7181"/>
              <a:gd name="T7" fmla="*/ 4282 h 4752"/>
              <a:gd name="T8" fmla="*/ 4848 w 7181"/>
              <a:gd name="T9" fmla="*/ 4351 h 4752"/>
              <a:gd name="T10" fmla="*/ 7102 w 7181"/>
              <a:gd name="T11" fmla="*/ 2474 h 4752"/>
              <a:gd name="T12" fmla="*/ 7181 w 7181"/>
              <a:gd name="T13" fmla="*/ 2350 h 4752"/>
              <a:gd name="T14" fmla="*/ 4942 w 7181"/>
              <a:gd name="T15" fmla="*/ 414 h 4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81" h="4752">
                <a:moveTo>
                  <a:pt x="4942" y="414"/>
                </a:moveTo>
                <a:cubicBezTo>
                  <a:pt x="4333" y="124"/>
                  <a:pt x="3691" y="0"/>
                  <a:pt x="3024" y="152"/>
                </a:cubicBezTo>
                <a:cubicBezTo>
                  <a:pt x="1710" y="456"/>
                  <a:pt x="812" y="1327"/>
                  <a:pt x="0" y="2353"/>
                </a:cubicBezTo>
                <a:cubicBezTo>
                  <a:pt x="608" y="3169"/>
                  <a:pt x="1306" y="3839"/>
                  <a:pt x="2201" y="4282"/>
                </a:cubicBezTo>
                <a:cubicBezTo>
                  <a:pt x="3069" y="4710"/>
                  <a:pt x="3957" y="4752"/>
                  <a:pt x="4848" y="4351"/>
                </a:cubicBezTo>
                <a:cubicBezTo>
                  <a:pt x="5771" y="3932"/>
                  <a:pt x="6490" y="3269"/>
                  <a:pt x="7102" y="2474"/>
                </a:cubicBezTo>
                <a:cubicBezTo>
                  <a:pt x="7129" y="2436"/>
                  <a:pt x="7154" y="2395"/>
                  <a:pt x="7181" y="2350"/>
                </a:cubicBezTo>
                <a:cubicBezTo>
                  <a:pt x="6570" y="1534"/>
                  <a:pt x="5861" y="853"/>
                  <a:pt x="4942" y="4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54" name="Group 53">
            <a:extLst>
              <a:ext uri="{FF2B5EF4-FFF2-40B4-BE49-F238E27FC236}">
                <a16:creationId xmlns:a16="http://schemas.microsoft.com/office/drawing/2014/main" id="{FFA6E6C5-9980-4146-B914-DE87CC4C9CE1}"/>
              </a:ext>
            </a:extLst>
          </p:cNvPr>
          <p:cNvGrpSpPr/>
          <p:nvPr/>
        </p:nvGrpSpPr>
        <p:grpSpPr>
          <a:xfrm>
            <a:off x="5613265" y="6302530"/>
            <a:ext cx="548278" cy="539010"/>
            <a:chOff x="10832823" y="3353836"/>
            <a:chExt cx="537576" cy="528488"/>
          </a:xfrm>
        </p:grpSpPr>
        <p:sp>
          <p:nvSpPr>
            <p:cNvPr id="55" name="Oval 54">
              <a:extLst>
                <a:ext uri="{FF2B5EF4-FFF2-40B4-BE49-F238E27FC236}">
                  <a16:creationId xmlns:a16="http://schemas.microsoft.com/office/drawing/2014/main" id="{EE7BA596-B755-4A60-AAF4-36AC991FCE3C}"/>
                </a:ext>
              </a:extLst>
            </p:cNvPr>
            <p:cNvSpPr>
              <a:spLocks noChangeArrowheads="1"/>
            </p:cNvSpPr>
            <p:nvPr/>
          </p:nvSpPr>
          <p:spPr bwMode="auto">
            <a:xfrm>
              <a:off x="10943701" y="3353836"/>
              <a:ext cx="426698" cy="42669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6" name="Freeform 14">
              <a:extLst>
                <a:ext uri="{FF2B5EF4-FFF2-40B4-BE49-F238E27FC236}">
                  <a16:creationId xmlns:a16="http://schemas.microsoft.com/office/drawing/2014/main" id="{33868724-099A-47AD-8EFC-5329A6307A15}"/>
                </a:ext>
              </a:extLst>
            </p:cNvPr>
            <p:cNvSpPr>
              <a:spLocks/>
            </p:cNvSpPr>
            <p:nvPr/>
          </p:nvSpPr>
          <p:spPr bwMode="auto">
            <a:xfrm>
              <a:off x="10832823" y="3702829"/>
              <a:ext cx="179495" cy="179495"/>
            </a:xfrm>
            <a:custGeom>
              <a:avLst/>
              <a:gdLst>
                <a:gd name="T0" fmla="*/ 1224 w 1980"/>
                <a:gd name="T1" fmla="*/ 0 h 1977"/>
                <a:gd name="T2" fmla="*/ 218 w 1980"/>
                <a:gd name="T3" fmla="*/ 985 h 1977"/>
                <a:gd name="T4" fmla="*/ 211 w 1980"/>
                <a:gd name="T5" fmla="*/ 1752 h 1977"/>
                <a:gd name="T6" fmla="*/ 218 w 1980"/>
                <a:gd name="T7" fmla="*/ 1759 h 1977"/>
                <a:gd name="T8" fmla="*/ 985 w 1980"/>
                <a:gd name="T9" fmla="*/ 1766 h 1977"/>
                <a:gd name="T10" fmla="*/ 1980 w 1980"/>
                <a:gd name="T11" fmla="*/ 788 h 1977"/>
                <a:gd name="T12" fmla="*/ 1224 w 1980"/>
                <a:gd name="T13" fmla="*/ 0 h 1977"/>
              </a:gdLst>
              <a:ahLst/>
              <a:cxnLst>
                <a:cxn ang="0">
                  <a:pos x="T0" y="T1"/>
                </a:cxn>
                <a:cxn ang="0">
                  <a:pos x="T2" y="T3"/>
                </a:cxn>
                <a:cxn ang="0">
                  <a:pos x="T4" y="T5"/>
                </a:cxn>
                <a:cxn ang="0">
                  <a:pos x="T6" y="T7"/>
                </a:cxn>
                <a:cxn ang="0">
                  <a:pos x="T8" y="T9"/>
                </a:cxn>
                <a:cxn ang="0">
                  <a:pos x="T10" y="T11"/>
                </a:cxn>
                <a:cxn ang="0">
                  <a:pos x="T12" y="T13"/>
                </a:cxn>
              </a:cxnLst>
              <a:rect l="0" t="0" r="r" b="b"/>
              <a:pathLst>
                <a:path w="1980" h="1977">
                  <a:moveTo>
                    <a:pt x="1224" y="0"/>
                  </a:moveTo>
                  <a:cubicBezTo>
                    <a:pt x="218" y="985"/>
                    <a:pt x="218" y="985"/>
                    <a:pt x="218" y="985"/>
                  </a:cubicBezTo>
                  <a:cubicBezTo>
                    <a:pt x="4" y="1196"/>
                    <a:pt x="0" y="1538"/>
                    <a:pt x="211" y="1752"/>
                  </a:cubicBezTo>
                  <a:cubicBezTo>
                    <a:pt x="218" y="1759"/>
                    <a:pt x="218" y="1759"/>
                    <a:pt x="218" y="1759"/>
                  </a:cubicBezTo>
                  <a:cubicBezTo>
                    <a:pt x="429" y="1974"/>
                    <a:pt x="771" y="1977"/>
                    <a:pt x="985" y="1766"/>
                  </a:cubicBezTo>
                  <a:cubicBezTo>
                    <a:pt x="1980" y="788"/>
                    <a:pt x="1980" y="788"/>
                    <a:pt x="1980" y="788"/>
                  </a:cubicBezTo>
                  <a:cubicBezTo>
                    <a:pt x="1683" y="581"/>
                    <a:pt x="1424" y="315"/>
                    <a:pt x="12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58" name="Title 57">
            <a:extLst>
              <a:ext uri="{FF2B5EF4-FFF2-40B4-BE49-F238E27FC236}">
                <a16:creationId xmlns:a16="http://schemas.microsoft.com/office/drawing/2014/main" id="{08F2BA13-A06D-49EA-9FF2-B9ED9653FC1D}"/>
              </a:ext>
            </a:extLst>
          </p:cNvPr>
          <p:cNvSpPr>
            <a:spLocks noGrp="1"/>
          </p:cNvSpPr>
          <p:nvPr>
            <p:ph type="title"/>
          </p:nvPr>
        </p:nvSpPr>
        <p:spPr>
          <a:xfrm>
            <a:off x="477022" y="141288"/>
            <a:ext cx="10008415" cy="849463"/>
          </a:xfrm>
          <a:prstGeom prst="rect">
            <a:avLst/>
          </a:prstGeom>
        </p:spPr>
        <p:txBody>
          <a:bodyPr wrap="square">
            <a:spAutoFit/>
          </a:bodyPr>
          <a:lstStyle/>
          <a:p>
            <a:r>
              <a:rPr lang="en-GB" sz="4600" dirty="0"/>
              <a:t>Categories of Cognitive Services</a:t>
            </a:r>
          </a:p>
        </p:txBody>
      </p:sp>
      <p:sp>
        <p:nvSpPr>
          <p:cNvPr id="49" name="Rectangle 48">
            <a:extLst>
              <a:ext uri="{FF2B5EF4-FFF2-40B4-BE49-F238E27FC236}">
                <a16:creationId xmlns:a16="http://schemas.microsoft.com/office/drawing/2014/main" id="{6385082E-8C1E-45C7-AF65-979685CE4A30}"/>
              </a:ext>
            </a:extLst>
          </p:cNvPr>
          <p:cNvSpPr>
            <a:spLocks/>
          </p:cNvSpPr>
          <p:nvPr/>
        </p:nvSpPr>
        <p:spPr bwMode="auto">
          <a:xfrm>
            <a:off x="8082210" y="1096363"/>
            <a:ext cx="3987958" cy="7965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224" tIns="44611" rIns="89224" bIns="44611"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r" defTabSz="909375" rtl="0" eaLnBrk="1" fontAlgn="auto" latinLnBrk="0" hangingPunct="1">
              <a:lnSpc>
                <a:spcPct val="100000"/>
              </a:lnSpc>
              <a:spcBef>
                <a:spcPts val="0"/>
              </a:spcBef>
              <a:spcAft>
                <a:spcPts val="0"/>
              </a:spcAft>
              <a:buClrTx/>
              <a:buSzTx/>
              <a:buFontTx/>
              <a:buNone/>
              <a:tabLst/>
              <a:defRPr/>
            </a:pPr>
            <a:endParaRPr kumimoji="0" lang="en-US" sz="1765" b="1" i="0" u="none" strike="noStrike" kern="0" cap="none" spc="0" normalizeH="0" baseline="0" noProof="0">
              <a:ln>
                <a:noFill/>
              </a:ln>
              <a:solidFill>
                <a:srgbClr val="FFB900"/>
              </a:solidFill>
              <a:effectLst/>
              <a:uLnTx/>
              <a:uFillTx/>
              <a:latin typeface="Segoe UI"/>
              <a:ea typeface="+mn-ea"/>
              <a:cs typeface="+mn-cs"/>
            </a:endParaRPr>
          </a:p>
        </p:txBody>
      </p:sp>
      <p:sp>
        <p:nvSpPr>
          <p:cNvPr id="57" name="Rectangle 56">
            <a:extLst>
              <a:ext uri="{FF2B5EF4-FFF2-40B4-BE49-F238E27FC236}">
                <a16:creationId xmlns:a16="http://schemas.microsoft.com/office/drawing/2014/main" id="{E1775159-D580-4FFB-9060-8A6ACC2F086D}"/>
              </a:ext>
            </a:extLst>
          </p:cNvPr>
          <p:cNvSpPr>
            <a:spLocks/>
          </p:cNvSpPr>
          <p:nvPr/>
        </p:nvSpPr>
        <p:spPr bwMode="auto">
          <a:xfrm>
            <a:off x="8082210" y="1096363"/>
            <a:ext cx="3987958" cy="7965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224" tIns="44611" rIns="89224" bIns="44611"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r" defTabSz="909375" rtl="0" eaLnBrk="1" fontAlgn="auto" latinLnBrk="0" hangingPunct="1">
              <a:lnSpc>
                <a:spcPct val="100000"/>
              </a:lnSpc>
              <a:spcBef>
                <a:spcPts val="0"/>
              </a:spcBef>
              <a:spcAft>
                <a:spcPts val="0"/>
              </a:spcAft>
              <a:buClrTx/>
              <a:buSzTx/>
              <a:buFontTx/>
              <a:buNone/>
              <a:tabLst/>
              <a:defRPr/>
            </a:pPr>
            <a:endParaRPr kumimoji="0" lang="en-US" sz="1765" b="1" i="0" u="none" strike="noStrike" kern="0" cap="none" spc="0" normalizeH="0" baseline="0" noProof="0">
              <a:ln>
                <a:noFill/>
              </a:ln>
              <a:solidFill>
                <a:srgbClr val="FFB900"/>
              </a:solidFill>
              <a:effectLst/>
              <a:uLnTx/>
              <a:uFillTx/>
              <a:latin typeface="Segoe UI"/>
              <a:ea typeface="+mn-ea"/>
              <a:cs typeface="+mn-cs"/>
            </a:endParaRPr>
          </a:p>
        </p:txBody>
      </p:sp>
      <p:grpSp>
        <p:nvGrpSpPr>
          <p:cNvPr id="59" name="Group 58">
            <a:extLst>
              <a:ext uri="{FF2B5EF4-FFF2-40B4-BE49-F238E27FC236}">
                <a16:creationId xmlns:a16="http://schemas.microsoft.com/office/drawing/2014/main" id="{D1530EFA-059C-433D-815D-DEAA983B776D}"/>
              </a:ext>
            </a:extLst>
          </p:cNvPr>
          <p:cNvGrpSpPr/>
          <p:nvPr/>
        </p:nvGrpSpPr>
        <p:grpSpPr>
          <a:xfrm>
            <a:off x="490165" y="3492702"/>
            <a:ext cx="2141063" cy="639988"/>
            <a:chOff x="6827777" y="4411662"/>
            <a:chExt cx="2459932" cy="533400"/>
          </a:xfrm>
          <a:solidFill>
            <a:schemeClr val="tx1"/>
          </a:solidFill>
        </p:grpSpPr>
        <p:sp>
          <p:nvSpPr>
            <p:cNvPr id="180" name="Flowchart: Process 8">
              <a:extLst>
                <a:ext uri="{FF2B5EF4-FFF2-40B4-BE49-F238E27FC236}">
                  <a16:creationId xmlns:a16="http://schemas.microsoft.com/office/drawing/2014/main" id="{F4C74481-C423-4DDC-A449-7188DC3B59EE}"/>
                </a:ext>
              </a:extLst>
            </p:cNvPr>
            <p:cNvSpPr/>
            <p:nvPr/>
          </p:nvSpPr>
          <p:spPr bwMode="auto">
            <a:xfrm>
              <a:off x="6827777" y="44116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81" name="Rectangle 180">
              <a:extLst>
                <a:ext uri="{FF2B5EF4-FFF2-40B4-BE49-F238E27FC236}">
                  <a16:creationId xmlns:a16="http://schemas.microsoft.com/office/drawing/2014/main" id="{2E66EB70-60E3-4A7B-9FB2-CC8839E3FB86}"/>
                </a:ext>
              </a:extLst>
            </p:cNvPr>
            <p:cNvSpPr/>
            <p:nvPr/>
          </p:nvSpPr>
          <p:spPr>
            <a:xfrm>
              <a:off x="6996044" y="4520801"/>
              <a:ext cx="2121554" cy="329012"/>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Emotion</a:t>
              </a:r>
            </a:p>
          </p:txBody>
        </p:sp>
      </p:grpSp>
      <p:grpSp>
        <p:nvGrpSpPr>
          <p:cNvPr id="60" name="Group 59">
            <a:extLst>
              <a:ext uri="{FF2B5EF4-FFF2-40B4-BE49-F238E27FC236}">
                <a16:creationId xmlns:a16="http://schemas.microsoft.com/office/drawing/2014/main" id="{C14F09AD-AFA5-4F89-B012-A1D1EB04421D}"/>
              </a:ext>
            </a:extLst>
          </p:cNvPr>
          <p:cNvGrpSpPr/>
          <p:nvPr/>
        </p:nvGrpSpPr>
        <p:grpSpPr>
          <a:xfrm>
            <a:off x="2763413" y="3492702"/>
            <a:ext cx="2239961" cy="639988"/>
            <a:chOff x="9701909" y="5021262"/>
            <a:chExt cx="2459932" cy="533400"/>
          </a:xfrm>
          <a:solidFill>
            <a:schemeClr val="tx1"/>
          </a:solidFill>
        </p:grpSpPr>
        <p:sp>
          <p:nvSpPr>
            <p:cNvPr id="178" name="Flowchart: Process 8">
              <a:extLst>
                <a:ext uri="{FF2B5EF4-FFF2-40B4-BE49-F238E27FC236}">
                  <a16:creationId xmlns:a16="http://schemas.microsoft.com/office/drawing/2014/main" id="{4BB1871E-D4D3-4F09-BFBD-F1F1DD8C80E9}"/>
                </a:ext>
              </a:extLst>
            </p:cNvPr>
            <p:cNvSpPr/>
            <p:nvPr/>
          </p:nvSpPr>
          <p:spPr bwMode="auto">
            <a:xfrm>
              <a:off x="9701909" y="50212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79" name="Rectangle 178">
              <a:extLst>
                <a:ext uri="{FF2B5EF4-FFF2-40B4-BE49-F238E27FC236}">
                  <a16:creationId xmlns:a16="http://schemas.microsoft.com/office/drawing/2014/main" id="{FCBA1899-B8F9-4FED-AB7D-3F607038DDBE}"/>
                </a:ext>
              </a:extLst>
            </p:cNvPr>
            <p:cNvSpPr/>
            <p:nvPr/>
          </p:nvSpPr>
          <p:spPr>
            <a:xfrm>
              <a:off x="9888747" y="5125889"/>
              <a:ext cx="2273093" cy="324146"/>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Speaker Recognition</a:t>
              </a:r>
            </a:p>
          </p:txBody>
        </p:sp>
      </p:grpSp>
      <p:grpSp>
        <p:nvGrpSpPr>
          <p:cNvPr id="61" name="Group 60">
            <a:extLst>
              <a:ext uri="{FF2B5EF4-FFF2-40B4-BE49-F238E27FC236}">
                <a16:creationId xmlns:a16="http://schemas.microsoft.com/office/drawing/2014/main" id="{BC5D2E87-3741-4823-9F8E-43BFF3851D44}"/>
              </a:ext>
            </a:extLst>
          </p:cNvPr>
          <p:cNvGrpSpPr/>
          <p:nvPr/>
        </p:nvGrpSpPr>
        <p:grpSpPr>
          <a:xfrm>
            <a:off x="2763412" y="4220368"/>
            <a:ext cx="2239961" cy="639988"/>
            <a:chOff x="9701909" y="5630862"/>
            <a:chExt cx="2459932" cy="533400"/>
          </a:xfrm>
          <a:solidFill>
            <a:schemeClr val="tx1"/>
          </a:solidFill>
        </p:grpSpPr>
        <p:sp>
          <p:nvSpPr>
            <p:cNvPr id="176" name="Flowchart: Process 8">
              <a:extLst>
                <a:ext uri="{FF2B5EF4-FFF2-40B4-BE49-F238E27FC236}">
                  <a16:creationId xmlns:a16="http://schemas.microsoft.com/office/drawing/2014/main" id="{0A5A78B9-9052-47DD-91CB-E89BB2D0B93F}"/>
                </a:ext>
              </a:extLst>
            </p:cNvPr>
            <p:cNvSpPr/>
            <p:nvPr/>
          </p:nvSpPr>
          <p:spPr bwMode="auto">
            <a:xfrm>
              <a:off x="9701909" y="56308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77" name="Rectangle 176">
              <a:extLst>
                <a:ext uri="{FF2B5EF4-FFF2-40B4-BE49-F238E27FC236}">
                  <a16:creationId xmlns:a16="http://schemas.microsoft.com/office/drawing/2014/main" id="{E03D5227-203B-4B8E-9848-AE5A19513C50}"/>
                </a:ext>
              </a:extLst>
            </p:cNvPr>
            <p:cNvSpPr/>
            <p:nvPr/>
          </p:nvSpPr>
          <p:spPr>
            <a:xfrm>
              <a:off x="9838466" y="5631889"/>
              <a:ext cx="2162814" cy="530950"/>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Speech</a:t>
              </a:r>
            </a:p>
          </p:txBody>
        </p:sp>
      </p:grpSp>
      <p:grpSp>
        <p:nvGrpSpPr>
          <p:cNvPr id="62" name="Group 61">
            <a:extLst>
              <a:ext uri="{FF2B5EF4-FFF2-40B4-BE49-F238E27FC236}">
                <a16:creationId xmlns:a16="http://schemas.microsoft.com/office/drawing/2014/main" id="{186DFD80-E08C-4FC0-ABBD-CD5569DE96B9}"/>
              </a:ext>
            </a:extLst>
          </p:cNvPr>
          <p:cNvGrpSpPr/>
          <p:nvPr/>
        </p:nvGrpSpPr>
        <p:grpSpPr>
          <a:xfrm>
            <a:off x="2758612" y="2765036"/>
            <a:ext cx="2243172" cy="639985"/>
            <a:chOff x="9701907" y="3192460"/>
            <a:chExt cx="2459932" cy="533400"/>
          </a:xfrm>
          <a:solidFill>
            <a:schemeClr val="tx1"/>
          </a:solidFill>
        </p:grpSpPr>
        <p:sp>
          <p:nvSpPr>
            <p:cNvPr id="174" name="Flowchart: Process 8">
              <a:extLst>
                <a:ext uri="{FF2B5EF4-FFF2-40B4-BE49-F238E27FC236}">
                  <a16:creationId xmlns:a16="http://schemas.microsoft.com/office/drawing/2014/main" id="{EFC28003-46E5-4A5D-B9A9-F5378CAC20D6}"/>
                </a:ext>
              </a:extLst>
            </p:cNvPr>
            <p:cNvSpPr/>
            <p:nvPr/>
          </p:nvSpPr>
          <p:spPr bwMode="auto">
            <a:xfrm>
              <a:off x="9701907" y="3192460"/>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75" name="Rectangle 174">
              <a:extLst>
                <a:ext uri="{FF2B5EF4-FFF2-40B4-BE49-F238E27FC236}">
                  <a16:creationId xmlns:a16="http://schemas.microsoft.com/office/drawing/2014/main" id="{03E73D6E-7461-4D48-8B0B-F3436F5E1F58}"/>
                </a:ext>
              </a:extLst>
            </p:cNvPr>
            <p:cNvSpPr/>
            <p:nvPr/>
          </p:nvSpPr>
          <p:spPr>
            <a:xfrm>
              <a:off x="9836450" y="3268662"/>
              <a:ext cx="2321868"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Custom Recognition</a:t>
              </a:r>
            </a:p>
          </p:txBody>
        </p:sp>
      </p:grpSp>
      <p:grpSp>
        <p:nvGrpSpPr>
          <p:cNvPr id="63" name="Group 62">
            <a:extLst>
              <a:ext uri="{FF2B5EF4-FFF2-40B4-BE49-F238E27FC236}">
                <a16:creationId xmlns:a16="http://schemas.microsoft.com/office/drawing/2014/main" id="{2FAD0B9F-04D5-4393-80BE-10E209C44D97}"/>
              </a:ext>
            </a:extLst>
          </p:cNvPr>
          <p:cNvGrpSpPr/>
          <p:nvPr/>
        </p:nvGrpSpPr>
        <p:grpSpPr>
          <a:xfrm>
            <a:off x="490165" y="2765036"/>
            <a:ext cx="2142075" cy="639988"/>
            <a:chOff x="6827776" y="3192468"/>
            <a:chExt cx="2459933" cy="533401"/>
          </a:xfrm>
          <a:solidFill>
            <a:schemeClr val="tx1"/>
          </a:solidFill>
        </p:grpSpPr>
        <p:sp>
          <p:nvSpPr>
            <p:cNvPr id="172" name="Flowchart: Process 8">
              <a:extLst>
                <a:ext uri="{FF2B5EF4-FFF2-40B4-BE49-F238E27FC236}">
                  <a16:creationId xmlns:a16="http://schemas.microsoft.com/office/drawing/2014/main" id="{F10F3790-3860-4CB9-A6BC-3C73B9FDAF0C}"/>
                </a:ext>
              </a:extLst>
            </p:cNvPr>
            <p:cNvSpPr/>
            <p:nvPr/>
          </p:nvSpPr>
          <p:spPr bwMode="auto">
            <a:xfrm>
              <a:off x="6827776" y="3192468"/>
              <a:ext cx="2459933" cy="53340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73" name="Rectangle 172">
              <a:extLst>
                <a:ext uri="{FF2B5EF4-FFF2-40B4-BE49-F238E27FC236}">
                  <a16:creationId xmlns:a16="http://schemas.microsoft.com/office/drawing/2014/main" id="{1FBA7400-5E33-4AF1-A91C-D366E6D23A39}"/>
                </a:ext>
              </a:extLst>
            </p:cNvPr>
            <p:cNvSpPr/>
            <p:nvPr/>
          </p:nvSpPr>
          <p:spPr>
            <a:xfrm>
              <a:off x="6986793" y="3268665"/>
              <a:ext cx="2130806"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Computer Vision</a:t>
              </a:r>
            </a:p>
          </p:txBody>
        </p:sp>
      </p:grpSp>
      <p:grpSp>
        <p:nvGrpSpPr>
          <p:cNvPr id="64" name="Group 63">
            <a:extLst>
              <a:ext uri="{FF2B5EF4-FFF2-40B4-BE49-F238E27FC236}">
                <a16:creationId xmlns:a16="http://schemas.microsoft.com/office/drawing/2014/main" id="{EED02229-B1CD-44BD-A7F0-93CB587B50FB}"/>
              </a:ext>
            </a:extLst>
          </p:cNvPr>
          <p:cNvGrpSpPr/>
          <p:nvPr/>
        </p:nvGrpSpPr>
        <p:grpSpPr>
          <a:xfrm>
            <a:off x="490165" y="4220368"/>
            <a:ext cx="2143454" cy="639988"/>
            <a:chOff x="6827777" y="3802062"/>
            <a:chExt cx="2459932" cy="533400"/>
          </a:xfrm>
          <a:solidFill>
            <a:schemeClr val="tx1"/>
          </a:solidFill>
        </p:grpSpPr>
        <p:sp>
          <p:nvSpPr>
            <p:cNvPr id="170" name="Flowchart: Process 8">
              <a:extLst>
                <a:ext uri="{FF2B5EF4-FFF2-40B4-BE49-F238E27FC236}">
                  <a16:creationId xmlns:a16="http://schemas.microsoft.com/office/drawing/2014/main" id="{206D83AF-01D6-4AB9-A697-97BF86C85F8F}"/>
                </a:ext>
              </a:extLst>
            </p:cNvPr>
            <p:cNvSpPr/>
            <p:nvPr/>
          </p:nvSpPr>
          <p:spPr bwMode="auto">
            <a:xfrm>
              <a:off x="6827777" y="38020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71" name="Rectangle 170">
              <a:extLst>
                <a:ext uri="{FF2B5EF4-FFF2-40B4-BE49-F238E27FC236}">
                  <a16:creationId xmlns:a16="http://schemas.microsoft.com/office/drawing/2014/main" id="{44088733-223F-4F1F-8437-32345B91023F}"/>
                </a:ext>
              </a:extLst>
            </p:cNvPr>
            <p:cNvSpPr/>
            <p:nvPr/>
          </p:nvSpPr>
          <p:spPr>
            <a:xfrm>
              <a:off x="7014491" y="3892910"/>
              <a:ext cx="2103108"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Face</a:t>
              </a:r>
            </a:p>
          </p:txBody>
        </p:sp>
      </p:grpSp>
      <p:grpSp>
        <p:nvGrpSpPr>
          <p:cNvPr id="65" name="Group 64">
            <a:extLst>
              <a:ext uri="{FF2B5EF4-FFF2-40B4-BE49-F238E27FC236}">
                <a16:creationId xmlns:a16="http://schemas.microsoft.com/office/drawing/2014/main" id="{9C9464FF-CD22-400C-B887-87A1122E0072}"/>
              </a:ext>
            </a:extLst>
          </p:cNvPr>
          <p:cNvGrpSpPr/>
          <p:nvPr/>
        </p:nvGrpSpPr>
        <p:grpSpPr>
          <a:xfrm>
            <a:off x="490165" y="4948034"/>
            <a:ext cx="2141064" cy="639988"/>
            <a:chOff x="6827777" y="3802062"/>
            <a:chExt cx="2459932" cy="533400"/>
          </a:xfrm>
          <a:solidFill>
            <a:schemeClr val="tx1"/>
          </a:solidFill>
        </p:grpSpPr>
        <p:sp>
          <p:nvSpPr>
            <p:cNvPr id="168" name="Flowchart: Process 8">
              <a:extLst>
                <a:ext uri="{FF2B5EF4-FFF2-40B4-BE49-F238E27FC236}">
                  <a16:creationId xmlns:a16="http://schemas.microsoft.com/office/drawing/2014/main" id="{BEDAF879-2555-4C75-9E89-9586F70065F2}"/>
                </a:ext>
              </a:extLst>
            </p:cNvPr>
            <p:cNvSpPr/>
            <p:nvPr/>
          </p:nvSpPr>
          <p:spPr bwMode="auto">
            <a:xfrm>
              <a:off x="6827777" y="38020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69" name="Rectangle 168">
              <a:extLst>
                <a:ext uri="{FF2B5EF4-FFF2-40B4-BE49-F238E27FC236}">
                  <a16:creationId xmlns:a16="http://schemas.microsoft.com/office/drawing/2014/main" id="{11C33360-F126-4559-97A1-8BD221527918}"/>
                </a:ext>
              </a:extLst>
            </p:cNvPr>
            <p:cNvSpPr/>
            <p:nvPr/>
          </p:nvSpPr>
          <p:spPr>
            <a:xfrm>
              <a:off x="6994719" y="3892910"/>
              <a:ext cx="2122880"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Video</a:t>
              </a:r>
            </a:p>
          </p:txBody>
        </p:sp>
      </p:grpSp>
      <p:pic>
        <p:nvPicPr>
          <p:cNvPr id="66" name="Picture 65">
            <a:extLst>
              <a:ext uri="{FF2B5EF4-FFF2-40B4-BE49-F238E27FC236}">
                <a16:creationId xmlns:a16="http://schemas.microsoft.com/office/drawing/2014/main" id="{530FFF8C-A606-4A09-AEC2-6FBAD06472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1898" y="2169441"/>
            <a:ext cx="302355" cy="366791"/>
          </a:xfrm>
          <a:prstGeom prst="rect">
            <a:avLst/>
          </a:prstGeom>
        </p:spPr>
      </p:pic>
      <p:sp>
        <p:nvSpPr>
          <p:cNvPr id="67" name="Right Bracket 66">
            <a:extLst>
              <a:ext uri="{FF2B5EF4-FFF2-40B4-BE49-F238E27FC236}">
                <a16:creationId xmlns:a16="http://schemas.microsoft.com/office/drawing/2014/main" id="{E03F1E51-F4BC-4F4D-9103-E78E02C39518}"/>
              </a:ext>
            </a:extLst>
          </p:cNvPr>
          <p:cNvSpPr/>
          <p:nvPr/>
        </p:nvSpPr>
        <p:spPr>
          <a:xfrm rot="16200000">
            <a:off x="6082587" y="-3975417"/>
            <a:ext cx="214117" cy="11811002"/>
          </a:xfrm>
          <a:prstGeom prst="rightBracket">
            <a:avLst>
              <a:gd name="adj" fmla="val 78933"/>
            </a:avLst>
          </a:prstGeom>
          <a:ln w="28575"/>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black"/>
              </a:solidFill>
              <a:effectLst/>
              <a:uLnTx/>
              <a:uFillTx/>
              <a:latin typeface="Segoe UI"/>
              <a:ea typeface="+mn-ea"/>
              <a:cs typeface="+mn-cs"/>
            </a:endParaRPr>
          </a:p>
        </p:txBody>
      </p:sp>
      <p:sp>
        <p:nvSpPr>
          <p:cNvPr id="68" name="Rectangle 67">
            <a:extLst>
              <a:ext uri="{FF2B5EF4-FFF2-40B4-BE49-F238E27FC236}">
                <a16:creationId xmlns:a16="http://schemas.microsoft.com/office/drawing/2014/main" id="{B854A6F3-70D9-4595-B87E-3480906D2B46}"/>
              </a:ext>
            </a:extLst>
          </p:cNvPr>
          <p:cNvSpPr/>
          <p:nvPr/>
        </p:nvSpPr>
        <p:spPr>
          <a:xfrm>
            <a:off x="301750" y="1163039"/>
            <a:ext cx="11889564" cy="568792"/>
          </a:xfrm>
          <a:prstGeom prst="rect">
            <a:avLst/>
          </a:prstGeom>
          <a:solidFill>
            <a:schemeClr val="tx1"/>
          </a:solidFill>
          <a:ln w="25400" cap="flat" cmpd="sng" algn="ctr">
            <a:noFill/>
            <a:prstDash val="solid"/>
          </a:ln>
          <a:effectLst/>
        </p:spPr>
        <p:txBody>
          <a:bodyPr lIns="119315" tIns="59657" rIns="119315" bIns="59657"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3400" b="1" i="0" u="none" strike="noStrike" kern="0" cap="none" spc="0" normalizeH="0" baseline="0" noProof="0" dirty="0">
                <a:ln>
                  <a:noFill/>
                </a:ln>
                <a:solidFill>
                  <a:srgbClr val="505050"/>
                </a:solidFill>
                <a:effectLst/>
                <a:uLnTx/>
                <a:uFillTx/>
                <a:latin typeface="Segoe UI Light"/>
                <a:ea typeface="+mn-ea"/>
                <a:cs typeface="+mn-cs"/>
              </a:rPr>
              <a:t>microsoft.com/cognitive</a:t>
            </a:r>
          </a:p>
        </p:txBody>
      </p:sp>
      <p:grpSp>
        <p:nvGrpSpPr>
          <p:cNvPr id="69" name="Group 68">
            <a:extLst>
              <a:ext uri="{FF2B5EF4-FFF2-40B4-BE49-F238E27FC236}">
                <a16:creationId xmlns:a16="http://schemas.microsoft.com/office/drawing/2014/main" id="{5B69EE65-55A5-42C9-B3A2-38EB71C36DEB}"/>
              </a:ext>
            </a:extLst>
          </p:cNvPr>
          <p:cNvGrpSpPr/>
          <p:nvPr/>
        </p:nvGrpSpPr>
        <p:grpSpPr>
          <a:xfrm>
            <a:off x="9836231" y="2046850"/>
            <a:ext cx="2222405" cy="639989"/>
            <a:chOff x="803519" y="1881281"/>
            <a:chExt cx="2222721" cy="640080"/>
          </a:xfrm>
        </p:grpSpPr>
        <p:sp>
          <p:nvSpPr>
            <p:cNvPr id="166" name="Rectangle 165">
              <a:extLst>
                <a:ext uri="{FF2B5EF4-FFF2-40B4-BE49-F238E27FC236}">
                  <a16:creationId xmlns:a16="http://schemas.microsoft.com/office/drawing/2014/main" id="{947B5949-9FFE-49F5-AEAF-6D585E017D11}"/>
                </a:ext>
              </a:extLst>
            </p:cNvPr>
            <p:cNvSpPr/>
            <p:nvPr/>
          </p:nvSpPr>
          <p:spPr>
            <a:xfrm>
              <a:off x="803519" y="1881281"/>
              <a:ext cx="2222721" cy="640080"/>
            </a:xfrm>
            <a:prstGeom prst="rect">
              <a:avLst/>
            </a:prstGeom>
            <a:solidFill>
              <a:srgbClr val="009580"/>
            </a:solid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167" name="TextBox 50">
              <a:extLst>
                <a:ext uri="{FF2B5EF4-FFF2-40B4-BE49-F238E27FC236}">
                  <a16:creationId xmlns:a16="http://schemas.microsoft.com/office/drawing/2014/main" id="{FF1EE950-4430-46B2-B3AA-54D7F8BAA7F4}"/>
                </a:ext>
              </a:extLst>
            </p:cNvPr>
            <p:cNvSpPr txBox="1"/>
            <p:nvPr/>
          </p:nvSpPr>
          <p:spPr>
            <a:xfrm>
              <a:off x="1202293" y="1886159"/>
              <a:ext cx="1402359" cy="627912"/>
            </a:xfrm>
            <a:prstGeom prst="rect">
              <a:avLst/>
            </a:prstGeom>
            <a:solidFill>
              <a:srgbClr val="009580"/>
            </a:solidFill>
            <a:ln>
              <a:noFill/>
            </a:ln>
          </p:spPr>
          <p:txBody>
            <a:bodyPr wrap="square" lIns="182854" tIns="146283" rIns="182854" bIns="146283"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Search</a:t>
              </a:r>
            </a:p>
          </p:txBody>
        </p:sp>
      </p:grpSp>
      <p:grpSp>
        <p:nvGrpSpPr>
          <p:cNvPr id="70" name="Group 69">
            <a:extLst>
              <a:ext uri="{FF2B5EF4-FFF2-40B4-BE49-F238E27FC236}">
                <a16:creationId xmlns:a16="http://schemas.microsoft.com/office/drawing/2014/main" id="{B3B8752B-1404-4900-8B04-E3210E7B745B}"/>
              </a:ext>
            </a:extLst>
          </p:cNvPr>
          <p:cNvGrpSpPr/>
          <p:nvPr/>
        </p:nvGrpSpPr>
        <p:grpSpPr>
          <a:xfrm>
            <a:off x="2763362" y="2039676"/>
            <a:ext cx="2259962" cy="639989"/>
            <a:chOff x="803519" y="1881281"/>
            <a:chExt cx="2227717" cy="640080"/>
          </a:xfrm>
        </p:grpSpPr>
        <p:sp>
          <p:nvSpPr>
            <p:cNvPr id="164" name="Rectangle 163">
              <a:extLst>
                <a:ext uri="{FF2B5EF4-FFF2-40B4-BE49-F238E27FC236}">
                  <a16:creationId xmlns:a16="http://schemas.microsoft.com/office/drawing/2014/main" id="{038C0D25-A9F2-4645-97AB-B036F0E71204}"/>
                </a:ext>
              </a:extLst>
            </p:cNvPr>
            <p:cNvSpPr/>
            <p:nvPr/>
          </p:nvSpPr>
          <p:spPr>
            <a:xfrm>
              <a:off x="803519" y="1881281"/>
              <a:ext cx="2227717" cy="640080"/>
            </a:xfrm>
            <a:prstGeom prst="rect">
              <a:avLst/>
            </a:prstGeom>
            <a:solidFill>
              <a:srgbClr val="009580"/>
            </a:solid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165" name="TextBox 57">
              <a:extLst>
                <a:ext uri="{FF2B5EF4-FFF2-40B4-BE49-F238E27FC236}">
                  <a16:creationId xmlns:a16="http://schemas.microsoft.com/office/drawing/2014/main" id="{7DA1A0EF-BDE6-47F0-BBAA-6E594995999B}"/>
                </a:ext>
              </a:extLst>
            </p:cNvPr>
            <p:cNvSpPr txBox="1"/>
            <p:nvPr/>
          </p:nvSpPr>
          <p:spPr>
            <a:xfrm>
              <a:off x="1213136" y="1886159"/>
              <a:ext cx="1533417" cy="627912"/>
            </a:xfrm>
            <a:prstGeom prst="rect">
              <a:avLst/>
            </a:prstGeom>
            <a:solidFill>
              <a:srgbClr val="009580"/>
            </a:solidFill>
            <a:ln>
              <a:noFill/>
            </a:ln>
          </p:spPr>
          <p:txBody>
            <a:bodyPr wrap="square" lIns="182854" tIns="146283" rIns="182854" bIns="146283"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Speech</a:t>
              </a:r>
            </a:p>
          </p:txBody>
        </p:sp>
      </p:grpSp>
      <p:grpSp>
        <p:nvGrpSpPr>
          <p:cNvPr id="71" name="Group 70">
            <a:extLst>
              <a:ext uri="{FF2B5EF4-FFF2-40B4-BE49-F238E27FC236}">
                <a16:creationId xmlns:a16="http://schemas.microsoft.com/office/drawing/2014/main" id="{8A1E92E7-E2B1-4FE2-8DFC-6CCC73BA7018}"/>
              </a:ext>
            </a:extLst>
          </p:cNvPr>
          <p:cNvGrpSpPr/>
          <p:nvPr/>
        </p:nvGrpSpPr>
        <p:grpSpPr>
          <a:xfrm>
            <a:off x="5121882" y="2048057"/>
            <a:ext cx="2229707" cy="639989"/>
            <a:chOff x="803520" y="1881281"/>
            <a:chExt cx="2230024" cy="640080"/>
          </a:xfrm>
        </p:grpSpPr>
        <p:sp>
          <p:nvSpPr>
            <p:cNvPr id="162" name="Rectangle 161">
              <a:extLst>
                <a:ext uri="{FF2B5EF4-FFF2-40B4-BE49-F238E27FC236}">
                  <a16:creationId xmlns:a16="http://schemas.microsoft.com/office/drawing/2014/main" id="{4315EBF8-DAE1-4755-90B5-A4472CDE48D2}"/>
                </a:ext>
              </a:extLst>
            </p:cNvPr>
            <p:cNvSpPr/>
            <p:nvPr/>
          </p:nvSpPr>
          <p:spPr>
            <a:xfrm>
              <a:off x="803520" y="1881281"/>
              <a:ext cx="2230024" cy="640080"/>
            </a:xfrm>
            <a:prstGeom prst="rect">
              <a:avLst/>
            </a:prstGeom>
            <a:solidFill>
              <a:srgbClr val="009580"/>
            </a:solid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163" name="TextBox 63">
              <a:extLst>
                <a:ext uri="{FF2B5EF4-FFF2-40B4-BE49-F238E27FC236}">
                  <a16:creationId xmlns:a16="http://schemas.microsoft.com/office/drawing/2014/main" id="{C70B427D-5959-4145-9614-BAA0D19E2603}"/>
                </a:ext>
              </a:extLst>
            </p:cNvPr>
            <p:cNvSpPr txBox="1"/>
            <p:nvPr/>
          </p:nvSpPr>
          <p:spPr>
            <a:xfrm>
              <a:off x="1121106" y="1886159"/>
              <a:ext cx="1702127" cy="627912"/>
            </a:xfrm>
            <a:prstGeom prst="rect">
              <a:avLst/>
            </a:prstGeom>
            <a:solidFill>
              <a:srgbClr val="009580"/>
            </a:solidFill>
            <a:ln>
              <a:noFill/>
            </a:ln>
          </p:spPr>
          <p:txBody>
            <a:bodyPr wrap="square" lIns="182854" tIns="146283" rIns="182854" bIns="146283"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Language</a:t>
              </a:r>
            </a:p>
          </p:txBody>
        </p:sp>
      </p:grpSp>
      <p:grpSp>
        <p:nvGrpSpPr>
          <p:cNvPr id="72" name="Group 71">
            <a:extLst>
              <a:ext uri="{FF2B5EF4-FFF2-40B4-BE49-F238E27FC236}">
                <a16:creationId xmlns:a16="http://schemas.microsoft.com/office/drawing/2014/main" id="{5850340F-2800-48EE-AE27-B3E9858CBEF2}"/>
              </a:ext>
            </a:extLst>
          </p:cNvPr>
          <p:cNvGrpSpPr/>
          <p:nvPr/>
        </p:nvGrpSpPr>
        <p:grpSpPr>
          <a:xfrm>
            <a:off x="7482707" y="2046850"/>
            <a:ext cx="2222406" cy="639989"/>
            <a:chOff x="803520" y="1881281"/>
            <a:chExt cx="2222721" cy="640080"/>
          </a:xfrm>
        </p:grpSpPr>
        <p:sp>
          <p:nvSpPr>
            <p:cNvPr id="160" name="Rectangle 159">
              <a:extLst>
                <a:ext uri="{FF2B5EF4-FFF2-40B4-BE49-F238E27FC236}">
                  <a16:creationId xmlns:a16="http://schemas.microsoft.com/office/drawing/2014/main" id="{4C2F230E-712E-4770-9FBD-FDA44B3D7D37}"/>
                </a:ext>
              </a:extLst>
            </p:cNvPr>
            <p:cNvSpPr/>
            <p:nvPr/>
          </p:nvSpPr>
          <p:spPr>
            <a:xfrm>
              <a:off x="803520" y="1881281"/>
              <a:ext cx="2222721" cy="640080"/>
            </a:xfrm>
            <a:prstGeom prst="rect">
              <a:avLst/>
            </a:prstGeom>
            <a:solidFill>
              <a:srgbClr val="009580"/>
            </a:solid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161" name="TextBox 68">
              <a:extLst>
                <a:ext uri="{FF2B5EF4-FFF2-40B4-BE49-F238E27FC236}">
                  <a16:creationId xmlns:a16="http://schemas.microsoft.com/office/drawing/2014/main" id="{5B5AB482-47F5-4563-AF70-8FEA48EA0413}"/>
                </a:ext>
              </a:extLst>
            </p:cNvPr>
            <p:cNvSpPr txBox="1"/>
            <p:nvPr/>
          </p:nvSpPr>
          <p:spPr>
            <a:xfrm>
              <a:off x="1147970" y="1886159"/>
              <a:ext cx="1824157" cy="627912"/>
            </a:xfrm>
            <a:prstGeom prst="rect">
              <a:avLst/>
            </a:prstGeom>
            <a:solidFill>
              <a:srgbClr val="009580"/>
            </a:solidFill>
            <a:ln>
              <a:noFill/>
            </a:ln>
          </p:spPr>
          <p:txBody>
            <a:bodyPr wrap="square" lIns="182854" tIns="146283" rIns="182854" bIns="146283"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Knowledge</a:t>
              </a:r>
            </a:p>
          </p:txBody>
        </p:sp>
      </p:grpSp>
      <p:grpSp>
        <p:nvGrpSpPr>
          <p:cNvPr id="106" name="Group 105">
            <a:extLst>
              <a:ext uri="{FF2B5EF4-FFF2-40B4-BE49-F238E27FC236}">
                <a16:creationId xmlns:a16="http://schemas.microsoft.com/office/drawing/2014/main" id="{1198EB1C-E503-43B0-A671-56123C87D09E}"/>
              </a:ext>
            </a:extLst>
          </p:cNvPr>
          <p:cNvGrpSpPr/>
          <p:nvPr/>
        </p:nvGrpSpPr>
        <p:grpSpPr>
          <a:xfrm>
            <a:off x="490165" y="2037369"/>
            <a:ext cx="2142077" cy="639989"/>
            <a:chOff x="803520" y="1881281"/>
            <a:chExt cx="2219313" cy="640080"/>
          </a:xfrm>
        </p:grpSpPr>
        <p:sp>
          <p:nvSpPr>
            <p:cNvPr id="158" name="Rectangle 157">
              <a:extLst>
                <a:ext uri="{FF2B5EF4-FFF2-40B4-BE49-F238E27FC236}">
                  <a16:creationId xmlns:a16="http://schemas.microsoft.com/office/drawing/2014/main" id="{C1520B29-8CA1-4E57-9E75-E8E8C20F7D65}"/>
                </a:ext>
              </a:extLst>
            </p:cNvPr>
            <p:cNvSpPr/>
            <p:nvPr/>
          </p:nvSpPr>
          <p:spPr>
            <a:xfrm>
              <a:off x="803520" y="1881281"/>
              <a:ext cx="2219313" cy="640080"/>
            </a:xfrm>
            <a:prstGeom prst="rect">
              <a:avLst/>
            </a:prstGeom>
            <a:solidFill>
              <a:srgbClr val="009580"/>
            </a:solid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159" name="TextBox 73">
              <a:extLst>
                <a:ext uri="{FF2B5EF4-FFF2-40B4-BE49-F238E27FC236}">
                  <a16:creationId xmlns:a16="http://schemas.microsoft.com/office/drawing/2014/main" id="{D01D2101-F6D4-4459-8C53-1C270ED87693}"/>
                </a:ext>
              </a:extLst>
            </p:cNvPr>
            <p:cNvSpPr txBox="1"/>
            <p:nvPr/>
          </p:nvSpPr>
          <p:spPr>
            <a:xfrm>
              <a:off x="1227725" y="1886159"/>
              <a:ext cx="1177272" cy="627911"/>
            </a:xfrm>
            <a:prstGeom prst="rect">
              <a:avLst/>
            </a:prstGeom>
            <a:noFill/>
            <a:ln>
              <a:noFill/>
            </a:ln>
          </p:spPr>
          <p:txBody>
            <a:bodyPr wrap="square" lIns="182854" tIns="146283" rIns="182854" bIns="146283"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Vision</a:t>
              </a:r>
            </a:p>
          </p:txBody>
        </p:sp>
      </p:grpSp>
      <p:grpSp>
        <p:nvGrpSpPr>
          <p:cNvPr id="107" name="Group 106">
            <a:extLst>
              <a:ext uri="{FF2B5EF4-FFF2-40B4-BE49-F238E27FC236}">
                <a16:creationId xmlns:a16="http://schemas.microsoft.com/office/drawing/2014/main" id="{F9A1C29C-64CB-4C3E-BF65-90A0E11E1468}"/>
              </a:ext>
            </a:extLst>
          </p:cNvPr>
          <p:cNvGrpSpPr/>
          <p:nvPr/>
        </p:nvGrpSpPr>
        <p:grpSpPr>
          <a:xfrm>
            <a:off x="5121086" y="3492702"/>
            <a:ext cx="2215165" cy="639988"/>
            <a:chOff x="9701909" y="5021262"/>
            <a:chExt cx="2459932" cy="533400"/>
          </a:xfrm>
          <a:solidFill>
            <a:schemeClr val="tx1"/>
          </a:solidFill>
        </p:grpSpPr>
        <p:sp>
          <p:nvSpPr>
            <p:cNvPr id="156" name="Flowchart: Process 8">
              <a:extLst>
                <a:ext uri="{FF2B5EF4-FFF2-40B4-BE49-F238E27FC236}">
                  <a16:creationId xmlns:a16="http://schemas.microsoft.com/office/drawing/2014/main" id="{F24AFD40-3288-4267-8395-05339EA37076}"/>
                </a:ext>
              </a:extLst>
            </p:cNvPr>
            <p:cNvSpPr/>
            <p:nvPr/>
          </p:nvSpPr>
          <p:spPr bwMode="auto">
            <a:xfrm>
              <a:off x="9701909" y="50212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57" name="Rectangle 156">
              <a:extLst>
                <a:ext uri="{FF2B5EF4-FFF2-40B4-BE49-F238E27FC236}">
                  <a16:creationId xmlns:a16="http://schemas.microsoft.com/office/drawing/2014/main" id="{4E3D3245-9909-4589-8344-C3A93B072A80}"/>
                </a:ext>
              </a:extLst>
            </p:cNvPr>
            <p:cNvSpPr/>
            <p:nvPr/>
          </p:nvSpPr>
          <p:spPr>
            <a:xfrm>
              <a:off x="9793736" y="5125889"/>
              <a:ext cx="2211413" cy="324146"/>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Linguistic Analysis</a:t>
              </a:r>
            </a:p>
          </p:txBody>
        </p:sp>
      </p:grpSp>
      <p:grpSp>
        <p:nvGrpSpPr>
          <p:cNvPr id="108" name="Group 107">
            <a:extLst>
              <a:ext uri="{FF2B5EF4-FFF2-40B4-BE49-F238E27FC236}">
                <a16:creationId xmlns:a16="http://schemas.microsoft.com/office/drawing/2014/main" id="{A030B690-BA55-4FBC-A2B9-DB5D5589D147}"/>
              </a:ext>
            </a:extLst>
          </p:cNvPr>
          <p:cNvGrpSpPr/>
          <p:nvPr/>
        </p:nvGrpSpPr>
        <p:grpSpPr>
          <a:xfrm>
            <a:off x="5106961" y="4220368"/>
            <a:ext cx="2215171" cy="639988"/>
            <a:chOff x="9701909" y="5630862"/>
            <a:chExt cx="2459932" cy="533400"/>
          </a:xfrm>
          <a:solidFill>
            <a:schemeClr val="tx1"/>
          </a:solidFill>
        </p:grpSpPr>
        <p:sp>
          <p:nvSpPr>
            <p:cNvPr id="154" name="Flowchart: Process 8">
              <a:extLst>
                <a:ext uri="{FF2B5EF4-FFF2-40B4-BE49-F238E27FC236}">
                  <a16:creationId xmlns:a16="http://schemas.microsoft.com/office/drawing/2014/main" id="{D3F862E5-FB7D-4BC9-8BEB-ABC3BF0E3C5D}"/>
                </a:ext>
              </a:extLst>
            </p:cNvPr>
            <p:cNvSpPr/>
            <p:nvPr/>
          </p:nvSpPr>
          <p:spPr bwMode="auto">
            <a:xfrm>
              <a:off x="9701909" y="56308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55" name="Rectangle 154">
              <a:extLst>
                <a:ext uri="{FF2B5EF4-FFF2-40B4-BE49-F238E27FC236}">
                  <a16:creationId xmlns:a16="http://schemas.microsoft.com/office/drawing/2014/main" id="{693D4256-7DA5-42EC-A17A-47E1021DEC24}"/>
                </a:ext>
              </a:extLst>
            </p:cNvPr>
            <p:cNvSpPr/>
            <p:nvPr/>
          </p:nvSpPr>
          <p:spPr>
            <a:xfrm>
              <a:off x="9795160" y="5631889"/>
              <a:ext cx="2354349" cy="530950"/>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Language Understanding</a:t>
              </a:r>
            </a:p>
          </p:txBody>
        </p:sp>
      </p:grpSp>
      <p:grpSp>
        <p:nvGrpSpPr>
          <p:cNvPr id="109" name="Group 108">
            <a:extLst>
              <a:ext uri="{FF2B5EF4-FFF2-40B4-BE49-F238E27FC236}">
                <a16:creationId xmlns:a16="http://schemas.microsoft.com/office/drawing/2014/main" id="{61178E4B-707F-4F4B-88DD-F1460C1977CD}"/>
              </a:ext>
            </a:extLst>
          </p:cNvPr>
          <p:cNvGrpSpPr/>
          <p:nvPr/>
        </p:nvGrpSpPr>
        <p:grpSpPr>
          <a:xfrm>
            <a:off x="5128156" y="2765036"/>
            <a:ext cx="2216053" cy="639985"/>
            <a:chOff x="9701907" y="3192460"/>
            <a:chExt cx="2459932" cy="533400"/>
          </a:xfrm>
          <a:solidFill>
            <a:schemeClr val="tx1"/>
          </a:solidFill>
        </p:grpSpPr>
        <p:sp>
          <p:nvSpPr>
            <p:cNvPr id="152" name="Flowchart: Process 8">
              <a:extLst>
                <a:ext uri="{FF2B5EF4-FFF2-40B4-BE49-F238E27FC236}">
                  <a16:creationId xmlns:a16="http://schemas.microsoft.com/office/drawing/2014/main" id="{0D2B6ED5-D905-42C2-AC73-1248CDAE7588}"/>
                </a:ext>
              </a:extLst>
            </p:cNvPr>
            <p:cNvSpPr/>
            <p:nvPr/>
          </p:nvSpPr>
          <p:spPr bwMode="auto">
            <a:xfrm>
              <a:off x="9701907" y="3192460"/>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53" name="Rectangle 152">
              <a:extLst>
                <a:ext uri="{FF2B5EF4-FFF2-40B4-BE49-F238E27FC236}">
                  <a16:creationId xmlns:a16="http://schemas.microsoft.com/office/drawing/2014/main" id="{C08CBD37-E829-40BC-A289-4FF9862706B9}"/>
                </a:ext>
              </a:extLst>
            </p:cNvPr>
            <p:cNvSpPr/>
            <p:nvPr/>
          </p:nvSpPr>
          <p:spPr>
            <a:xfrm>
              <a:off x="9836196" y="3268662"/>
              <a:ext cx="2325642"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Bing Spell Check</a:t>
              </a:r>
            </a:p>
          </p:txBody>
        </p:sp>
      </p:grpSp>
      <p:grpSp>
        <p:nvGrpSpPr>
          <p:cNvPr id="110" name="Group 109">
            <a:extLst>
              <a:ext uri="{FF2B5EF4-FFF2-40B4-BE49-F238E27FC236}">
                <a16:creationId xmlns:a16="http://schemas.microsoft.com/office/drawing/2014/main" id="{635D52EE-4EE4-41F1-9717-9CE580A49546}"/>
              </a:ext>
            </a:extLst>
          </p:cNvPr>
          <p:cNvGrpSpPr/>
          <p:nvPr/>
        </p:nvGrpSpPr>
        <p:grpSpPr>
          <a:xfrm>
            <a:off x="7494496" y="3492702"/>
            <a:ext cx="2215090" cy="639988"/>
            <a:chOff x="9701909" y="5021262"/>
            <a:chExt cx="2459932" cy="533400"/>
          </a:xfrm>
          <a:solidFill>
            <a:schemeClr val="tx1"/>
          </a:solidFill>
        </p:grpSpPr>
        <p:sp>
          <p:nvSpPr>
            <p:cNvPr id="150" name="Flowchart: Process 8">
              <a:extLst>
                <a:ext uri="{FF2B5EF4-FFF2-40B4-BE49-F238E27FC236}">
                  <a16:creationId xmlns:a16="http://schemas.microsoft.com/office/drawing/2014/main" id="{DE874754-0D2C-4CCA-BE85-4A252ED3021E}"/>
                </a:ext>
              </a:extLst>
            </p:cNvPr>
            <p:cNvSpPr/>
            <p:nvPr/>
          </p:nvSpPr>
          <p:spPr bwMode="auto">
            <a:xfrm>
              <a:off x="9701909" y="50212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51" name="Rectangle 150">
              <a:extLst>
                <a:ext uri="{FF2B5EF4-FFF2-40B4-BE49-F238E27FC236}">
                  <a16:creationId xmlns:a16="http://schemas.microsoft.com/office/drawing/2014/main" id="{D8C1C822-101C-46C9-A0AD-BD72D5BBC7AD}"/>
                </a:ext>
              </a:extLst>
            </p:cNvPr>
            <p:cNvSpPr/>
            <p:nvPr/>
          </p:nvSpPr>
          <p:spPr>
            <a:xfrm>
              <a:off x="9869331" y="5125889"/>
              <a:ext cx="2143840" cy="324146"/>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Entity Linking</a:t>
              </a:r>
            </a:p>
          </p:txBody>
        </p:sp>
      </p:grpSp>
      <p:grpSp>
        <p:nvGrpSpPr>
          <p:cNvPr id="111" name="Group 110">
            <a:extLst>
              <a:ext uri="{FF2B5EF4-FFF2-40B4-BE49-F238E27FC236}">
                <a16:creationId xmlns:a16="http://schemas.microsoft.com/office/drawing/2014/main" id="{F338C1D6-486A-488E-8931-67ABBF17C35A}"/>
              </a:ext>
            </a:extLst>
          </p:cNvPr>
          <p:cNvGrpSpPr/>
          <p:nvPr/>
        </p:nvGrpSpPr>
        <p:grpSpPr>
          <a:xfrm>
            <a:off x="7486468" y="4220368"/>
            <a:ext cx="2223118" cy="639988"/>
            <a:chOff x="9701909" y="5630862"/>
            <a:chExt cx="2459932" cy="533400"/>
          </a:xfrm>
          <a:solidFill>
            <a:schemeClr val="tx1"/>
          </a:solidFill>
        </p:grpSpPr>
        <p:sp>
          <p:nvSpPr>
            <p:cNvPr id="148" name="Flowchart: Process 8">
              <a:extLst>
                <a:ext uri="{FF2B5EF4-FFF2-40B4-BE49-F238E27FC236}">
                  <a16:creationId xmlns:a16="http://schemas.microsoft.com/office/drawing/2014/main" id="{812347B3-202D-48C1-8AEA-599CB7DE1938}"/>
                </a:ext>
              </a:extLst>
            </p:cNvPr>
            <p:cNvSpPr/>
            <p:nvPr/>
          </p:nvSpPr>
          <p:spPr bwMode="auto">
            <a:xfrm>
              <a:off x="9701909" y="56308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49" name="Rectangle 148">
              <a:extLst>
                <a:ext uri="{FF2B5EF4-FFF2-40B4-BE49-F238E27FC236}">
                  <a16:creationId xmlns:a16="http://schemas.microsoft.com/office/drawing/2014/main" id="{271B76DE-84C3-4427-928E-FA84C7805401}"/>
                </a:ext>
              </a:extLst>
            </p:cNvPr>
            <p:cNvSpPr/>
            <p:nvPr/>
          </p:nvSpPr>
          <p:spPr>
            <a:xfrm>
              <a:off x="9870712" y="5631889"/>
              <a:ext cx="2130568" cy="530950"/>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Knowledge Exploration</a:t>
              </a:r>
            </a:p>
          </p:txBody>
        </p:sp>
      </p:grpSp>
      <p:grpSp>
        <p:nvGrpSpPr>
          <p:cNvPr id="112" name="Group 111">
            <a:extLst>
              <a:ext uri="{FF2B5EF4-FFF2-40B4-BE49-F238E27FC236}">
                <a16:creationId xmlns:a16="http://schemas.microsoft.com/office/drawing/2014/main" id="{BE9DC1B5-CE19-41D2-BA0E-A8B3AFBCE518}"/>
              </a:ext>
            </a:extLst>
          </p:cNvPr>
          <p:cNvGrpSpPr/>
          <p:nvPr/>
        </p:nvGrpSpPr>
        <p:grpSpPr>
          <a:xfrm>
            <a:off x="7470581" y="2765036"/>
            <a:ext cx="2226198" cy="639985"/>
            <a:chOff x="9701907" y="3192460"/>
            <a:chExt cx="2459932" cy="533400"/>
          </a:xfrm>
          <a:solidFill>
            <a:schemeClr val="tx1"/>
          </a:solidFill>
        </p:grpSpPr>
        <p:sp>
          <p:nvSpPr>
            <p:cNvPr id="146" name="Flowchart: Process 8">
              <a:extLst>
                <a:ext uri="{FF2B5EF4-FFF2-40B4-BE49-F238E27FC236}">
                  <a16:creationId xmlns:a16="http://schemas.microsoft.com/office/drawing/2014/main" id="{94922C6C-BE95-413C-8B3C-8E7AAD76C091}"/>
                </a:ext>
              </a:extLst>
            </p:cNvPr>
            <p:cNvSpPr/>
            <p:nvPr/>
          </p:nvSpPr>
          <p:spPr bwMode="auto">
            <a:xfrm>
              <a:off x="9701907" y="3192460"/>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47" name="Rectangle 146">
              <a:extLst>
                <a:ext uri="{FF2B5EF4-FFF2-40B4-BE49-F238E27FC236}">
                  <a16:creationId xmlns:a16="http://schemas.microsoft.com/office/drawing/2014/main" id="{24FAB340-6691-4B3D-9309-6295290B9A62}"/>
                </a:ext>
              </a:extLst>
            </p:cNvPr>
            <p:cNvSpPr/>
            <p:nvPr/>
          </p:nvSpPr>
          <p:spPr>
            <a:xfrm>
              <a:off x="9857784" y="3268662"/>
              <a:ext cx="2143840"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Academic Knowledge </a:t>
              </a:r>
            </a:p>
          </p:txBody>
        </p:sp>
      </p:grpSp>
      <p:grpSp>
        <p:nvGrpSpPr>
          <p:cNvPr id="113" name="Group 112">
            <a:extLst>
              <a:ext uri="{FF2B5EF4-FFF2-40B4-BE49-F238E27FC236}">
                <a16:creationId xmlns:a16="http://schemas.microsoft.com/office/drawing/2014/main" id="{DB6D686B-06FD-4C48-A55D-D6B3D4EA92B9}"/>
              </a:ext>
            </a:extLst>
          </p:cNvPr>
          <p:cNvGrpSpPr/>
          <p:nvPr/>
        </p:nvGrpSpPr>
        <p:grpSpPr>
          <a:xfrm>
            <a:off x="9823150" y="3492702"/>
            <a:ext cx="2219546" cy="639988"/>
            <a:chOff x="9701909" y="5021262"/>
            <a:chExt cx="2459932" cy="533400"/>
          </a:xfrm>
          <a:solidFill>
            <a:schemeClr val="tx1"/>
          </a:solidFill>
        </p:grpSpPr>
        <p:sp>
          <p:nvSpPr>
            <p:cNvPr id="144" name="Flowchart: Process 8">
              <a:extLst>
                <a:ext uri="{FF2B5EF4-FFF2-40B4-BE49-F238E27FC236}">
                  <a16:creationId xmlns:a16="http://schemas.microsoft.com/office/drawing/2014/main" id="{EF42308C-7CEE-4D33-BEF6-EEAB779F9657}"/>
                </a:ext>
              </a:extLst>
            </p:cNvPr>
            <p:cNvSpPr/>
            <p:nvPr/>
          </p:nvSpPr>
          <p:spPr bwMode="auto">
            <a:xfrm>
              <a:off x="9701909" y="50212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45" name="Rectangle 144">
              <a:extLst>
                <a:ext uri="{FF2B5EF4-FFF2-40B4-BE49-F238E27FC236}">
                  <a16:creationId xmlns:a16="http://schemas.microsoft.com/office/drawing/2014/main" id="{CBF01181-0198-4ABA-BE06-743321A9D40C}"/>
                </a:ext>
              </a:extLst>
            </p:cNvPr>
            <p:cNvSpPr/>
            <p:nvPr/>
          </p:nvSpPr>
          <p:spPr>
            <a:xfrm>
              <a:off x="9815712" y="5125889"/>
              <a:ext cx="2289449" cy="324146"/>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Bing </a:t>
              </a: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Image Search</a:t>
              </a:r>
            </a:p>
          </p:txBody>
        </p:sp>
      </p:grpSp>
      <p:grpSp>
        <p:nvGrpSpPr>
          <p:cNvPr id="114" name="Group 113">
            <a:extLst>
              <a:ext uri="{FF2B5EF4-FFF2-40B4-BE49-F238E27FC236}">
                <a16:creationId xmlns:a16="http://schemas.microsoft.com/office/drawing/2014/main" id="{D33F034B-9585-48DA-8251-DFCB745EEF8C}"/>
              </a:ext>
            </a:extLst>
          </p:cNvPr>
          <p:cNvGrpSpPr/>
          <p:nvPr/>
        </p:nvGrpSpPr>
        <p:grpSpPr>
          <a:xfrm>
            <a:off x="9834200" y="4220368"/>
            <a:ext cx="2214059" cy="639988"/>
            <a:chOff x="9701909" y="5630862"/>
            <a:chExt cx="2459932" cy="533400"/>
          </a:xfrm>
          <a:solidFill>
            <a:schemeClr val="tx1"/>
          </a:solidFill>
        </p:grpSpPr>
        <p:sp>
          <p:nvSpPr>
            <p:cNvPr id="142" name="Flowchart: Process 8">
              <a:extLst>
                <a:ext uri="{FF2B5EF4-FFF2-40B4-BE49-F238E27FC236}">
                  <a16:creationId xmlns:a16="http://schemas.microsoft.com/office/drawing/2014/main" id="{E0ED9C18-5675-49EE-BDAC-9C9C88C41D90}"/>
                </a:ext>
              </a:extLst>
            </p:cNvPr>
            <p:cNvSpPr/>
            <p:nvPr/>
          </p:nvSpPr>
          <p:spPr bwMode="auto">
            <a:xfrm>
              <a:off x="9701909" y="56308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43" name="Rectangle 142">
              <a:extLst>
                <a:ext uri="{FF2B5EF4-FFF2-40B4-BE49-F238E27FC236}">
                  <a16:creationId xmlns:a16="http://schemas.microsoft.com/office/drawing/2014/main" id="{80502825-10DB-4DA7-BEE9-C2F5F7550FA3}"/>
                </a:ext>
              </a:extLst>
            </p:cNvPr>
            <p:cNvSpPr/>
            <p:nvPr/>
          </p:nvSpPr>
          <p:spPr>
            <a:xfrm>
              <a:off x="9871713" y="5631889"/>
              <a:ext cx="2233474" cy="530950"/>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Bing </a:t>
              </a: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Video Search</a:t>
              </a:r>
            </a:p>
          </p:txBody>
        </p:sp>
      </p:grpSp>
      <p:grpSp>
        <p:nvGrpSpPr>
          <p:cNvPr id="115" name="Group 114">
            <a:extLst>
              <a:ext uri="{FF2B5EF4-FFF2-40B4-BE49-F238E27FC236}">
                <a16:creationId xmlns:a16="http://schemas.microsoft.com/office/drawing/2014/main" id="{8FF3707A-A1A3-4232-9ACD-D10A03921523}"/>
              </a:ext>
            </a:extLst>
          </p:cNvPr>
          <p:cNvGrpSpPr/>
          <p:nvPr/>
        </p:nvGrpSpPr>
        <p:grpSpPr>
          <a:xfrm>
            <a:off x="9823150" y="2765036"/>
            <a:ext cx="2222631" cy="639985"/>
            <a:chOff x="9701907" y="3192460"/>
            <a:chExt cx="2459932" cy="533400"/>
          </a:xfrm>
          <a:solidFill>
            <a:schemeClr val="tx1"/>
          </a:solidFill>
        </p:grpSpPr>
        <p:sp>
          <p:nvSpPr>
            <p:cNvPr id="140" name="Flowchart: Process 8">
              <a:extLst>
                <a:ext uri="{FF2B5EF4-FFF2-40B4-BE49-F238E27FC236}">
                  <a16:creationId xmlns:a16="http://schemas.microsoft.com/office/drawing/2014/main" id="{D5EC8634-D9B7-4780-A0B0-8E2A820328A2}"/>
                </a:ext>
              </a:extLst>
            </p:cNvPr>
            <p:cNvSpPr/>
            <p:nvPr/>
          </p:nvSpPr>
          <p:spPr bwMode="auto">
            <a:xfrm>
              <a:off x="9701907" y="3192460"/>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41" name="Rectangle 140">
              <a:extLst>
                <a:ext uri="{FF2B5EF4-FFF2-40B4-BE49-F238E27FC236}">
                  <a16:creationId xmlns:a16="http://schemas.microsoft.com/office/drawing/2014/main" id="{4CBD27B0-A780-4B2A-A011-FC4CC535DAE9}"/>
                </a:ext>
              </a:extLst>
            </p:cNvPr>
            <p:cNvSpPr/>
            <p:nvPr/>
          </p:nvSpPr>
          <p:spPr>
            <a:xfrm>
              <a:off x="9812188" y="3268663"/>
              <a:ext cx="2289447"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Bing </a:t>
              </a: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Web Search</a:t>
              </a:r>
            </a:p>
          </p:txBody>
        </p:sp>
      </p:grpSp>
      <p:grpSp>
        <p:nvGrpSpPr>
          <p:cNvPr id="116" name="Group 115">
            <a:extLst>
              <a:ext uri="{FF2B5EF4-FFF2-40B4-BE49-F238E27FC236}">
                <a16:creationId xmlns:a16="http://schemas.microsoft.com/office/drawing/2014/main" id="{63EB8193-A370-4184-879B-5802F8B4FAEA}"/>
              </a:ext>
            </a:extLst>
          </p:cNvPr>
          <p:cNvGrpSpPr/>
          <p:nvPr/>
        </p:nvGrpSpPr>
        <p:grpSpPr>
          <a:xfrm>
            <a:off x="5106962" y="5673992"/>
            <a:ext cx="2215170" cy="639988"/>
            <a:chOff x="9701909" y="5021262"/>
            <a:chExt cx="2459932" cy="533400"/>
          </a:xfrm>
          <a:solidFill>
            <a:schemeClr val="tx1"/>
          </a:solidFill>
        </p:grpSpPr>
        <p:sp>
          <p:nvSpPr>
            <p:cNvPr id="138" name="Flowchart: Process 8">
              <a:extLst>
                <a:ext uri="{FF2B5EF4-FFF2-40B4-BE49-F238E27FC236}">
                  <a16:creationId xmlns:a16="http://schemas.microsoft.com/office/drawing/2014/main" id="{C5D147EB-0986-4BD9-BC8B-703598F92485}"/>
                </a:ext>
              </a:extLst>
            </p:cNvPr>
            <p:cNvSpPr/>
            <p:nvPr/>
          </p:nvSpPr>
          <p:spPr bwMode="auto">
            <a:xfrm>
              <a:off x="9701909" y="50212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39" name="Rectangle 138">
              <a:extLst>
                <a:ext uri="{FF2B5EF4-FFF2-40B4-BE49-F238E27FC236}">
                  <a16:creationId xmlns:a16="http://schemas.microsoft.com/office/drawing/2014/main" id="{5BFCC2D5-363A-4348-9593-7B5C06EC683C}"/>
                </a:ext>
              </a:extLst>
            </p:cNvPr>
            <p:cNvSpPr/>
            <p:nvPr/>
          </p:nvSpPr>
          <p:spPr>
            <a:xfrm>
              <a:off x="9797893" y="5125889"/>
              <a:ext cx="2315047" cy="324146"/>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WebLM</a:t>
              </a:r>
            </a:p>
          </p:txBody>
        </p:sp>
      </p:grpSp>
      <p:grpSp>
        <p:nvGrpSpPr>
          <p:cNvPr id="117" name="Group 116">
            <a:extLst>
              <a:ext uri="{FF2B5EF4-FFF2-40B4-BE49-F238E27FC236}">
                <a16:creationId xmlns:a16="http://schemas.microsoft.com/office/drawing/2014/main" id="{E2149B36-216C-4C4A-9A87-908A1D559976}"/>
              </a:ext>
            </a:extLst>
          </p:cNvPr>
          <p:cNvGrpSpPr/>
          <p:nvPr/>
        </p:nvGrpSpPr>
        <p:grpSpPr>
          <a:xfrm>
            <a:off x="5105421" y="4948034"/>
            <a:ext cx="2218249" cy="639985"/>
            <a:chOff x="9701907" y="3192460"/>
            <a:chExt cx="2459932" cy="533400"/>
          </a:xfrm>
          <a:solidFill>
            <a:schemeClr val="tx1"/>
          </a:solidFill>
        </p:grpSpPr>
        <p:sp>
          <p:nvSpPr>
            <p:cNvPr id="136" name="Flowchart: Process 8">
              <a:extLst>
                <a:ext uri="{FF2B5EF4-FFF2-40B4-BE49-F238E27FC236}">
                  <a16:creationId xmlns:a16="http://schemas.microsoft.com/office/drawing/2014/main" id="{FC05D7C3-8457-4C34-9E1C-959D84D30E39}"/>
                </a:ext>
              </a:extLst>
            </p:cNvPr>
            <p:cNvSpPr/>
            <p:nvPr/>
          </p:nvSpPr>
          <p:spPr bwMode="auto">
            <a:xfrm>
              <a:off x="9701907" y="3192460"/>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37" name="Rectangle 136">
              <a:extLst>
                <a:ext uri="{FF2B5EF4-FFF2-40B4-BE49-F238E27FC236}">
                  <a16:creationId xmlns:a16="http://schemas.microsoft.com/office/drawing/2014/main" id="{D9B296B3-E0E5-405A-96F1-AB661DE008CF}"/>
                </a:ext>
              </a:extLst>
            </p:cNvPr>
            <p:cNvSpPr/>
            <p:nvPr/>
          </p:nvSpPr>
          <p:spPr>
            <a:xfrm>
              <a:off x="9794370" y="3268662"/>
              <a:ext cx="2315046"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Text Analytics</a:t>
              </a:r>
            </a:p>
          </p:txBody>
        </p:sp>
      </p:grpSp>
      <p:sp>
        <p:nvSpPr>
          <p:cNvPr id="118" name="Rectangle 117">
            <a:extLst>
              <a:ext uri="{FF2B5EF4-FFF2-40B4-BE49-F238E27FC236}">
                <a16:creationId xmlns:a16="http://schemas.microsoft.com/office/drawing/2014/main" id="{75131677-1829-47BF-81D3-49D5C9D29133}"/>
              </a:ext>
            </a:extLst>
          </p:cNvPr>
          <p:cNvSpPr/>
          <p:nvPr/>
        </p:nvSpPr>
        <p:spPr>
          <a:xfrm>
            <a:off x="7492214" y="4948034"/>
            <a:ext cx="2204565" cy="637048"/>
          </a:xfrm>
          <a:prstGeom prst="rect">
            <a:avLst/>
          </a:prstGeom>
          <a:solidFill>
            <a:schemeClr val="tx1"/>
          </a:solid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  Recommendations</a:t>
            </a:r>
          </a:p>
        </p:txBody>
      </p:sp>
      <p:grpSp>
        <p:nvGrpSpPr>
          <p:cNvPr id="119" name="Group 118">
            <a:extLst>
              <a:ext uri="{FF2B5EF4-FFF2-40B4-BE49-F238E27FC236}">
                <a16:creationId xmlns:a16="http://schemas.microsoft.com/office/drawing/2014/main" id="{8814634A-C75B-48F3-A31C-3F79CC8ACBED}"/>
              </a:ext>
            </a:extLst>
          </p:cNvPr>
          <p:cNvGrpSpPr/>
          <p:nvPr/>
        </p:nvGrpSpPr>
        <p:grpSpPr>
          <a:xfrm>
            <a:off x="9859829" y="5673992"/>
            <a:ext cx="2210974" cy="639988"/>
            <a:chOff x="9701909" y="5021262"/>
            <a:chExt cx="2459932" cy="533400"/>
          </a:xfrm>
          <a:solidFill>
            <a:schemeClr val="tx1"/>
          </a:solidFill>
        </p:grpSpPr>
        <p:sp>
          <p:nvSpPr>
            <p:cNvPr id="134" name="Flowchart: Process 8">
              <a:extLst>
                <a:ext uri="{FF2B5EF4-FFF2-40B4-BE49-F238E27FC236}">
                  <a16:creationId xmlns:a16="http://schemas.microsoft.com/office/drawing/2014/main" id="{795C6229-44D2-4B46-81BE-C286D7DC68E0}"/>
                </a:ext>
              </a:extLst>
            </p:cNvPr>
            <p:cNvSpPr/>
            <p:nvPr/>
          </p:nvSpPr>
          <p:spPr bwMode="auto">
            <a:xfrm>
              <a:off x="9701909" y="50212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35" name="Rectangle 134">
              <a:extLst>
                <a:ext uri="{FF2B5EF4-FFF2-40B4-BE49-F238E27FC236}">
                  <a16:creationId xmlns:a16="http://schemas.microsoft.com/office/drawing/2014/main" id="{C57CC3A7-05C3-4D0E-8131-1A6397681B21}"/>
                </a:ext>
              </a:extLst>
            </p:cNvPr>
            <p:cNvSpPr/>
            <p:nvPr/>
          </p:nvSpPr>
          <p:spPr>
            <a:xfrm>
              <a:off x="9863993" y="5125889"/>
              <a:ext cx="2149178" cy="324146"/>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Bing </a:t>
              </a: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Autosuggest</a:t>
              </a:r>
            </a:p>
          </p:txBody>
        </p:sp>
      </p:grpSp>
      <p:grpSp>
        <p:nvGrpSpPr>
          <p:cNvPr id="120" name="Group 119">
            <a:extLst>
              <a:ext uri="{FF2B5EF4-FFF2-40B4-BE49-F238E27FC236}">
                <a16:creationId xmlns:a16="http://schemas.microsoft.com/office/drawing/2014/main" id="{34454784-2E00-4A23-82D6-277278439E55}"/>
              </a:ext>
            </a:extLst>
          </p:cNvPr>
          <p:cNvGrpSpPr/>
          <p:nvPr/>
        </p:nvGrpSpPr>
        <p:grpSpPr>
          <a:xfrm>
            <a:off x="9850356" y="4948034"/>
            <a:ext cx="2214059" cy="639985"/>
            <a:chOff x="9701907" y="3192460"/>
            <a:chExt cx="2459932" cy="533400"/>
          </a:xfrm>
          <a:solidFill>
            <a:schemeClr val="tx1"/>
          </a:solidFill>
        </p:grpSpPr>
        <p:sp>
          <p:nvSpPr>
            <p:cNvPr id="132" name="Flowchart: Process 8">
              <a:extLst>
                <a:ext uri="{FF2B5EF4-FFF2-40B4-BE49-F238E27FC236}">
                  <a16:creationId xmlns:a16="http://schemas.microsoft.com/office/drawing/2014/main" id="{26428558-6D6F-4C14-B10B-957F7B4E6623}"/>
                </a:ext>
              </a:extLst>
            </p:cNvPr>
            <p:cNvSpPr/>
            <p:nvPr/>
          </p:nvSpPr>
          <p:spPr bwMode="auto">
            <a:xfrm>
              <a:off x="9701907" y="3192460"/>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33" name="Rectangle 132">
              <a:extLst>
                <a:ext uri="{FF2B5EF4-FFF2-40B4-BE49-F238E27FC236}">
                  <a16:creationId xmlns:a16="http://schemas.microsoft.com/office/drawing/2014/main" id="{814717D2-95C6-4B6E-8077-E5EF4EF668C4}"/>
                </a:ext>
              </a:extLst>
            </p:cNvPr>
            <p:cNvSpPr/>
            <p:nvPr/>
          </p:nvSpPr>
          <p:spPr>
            <a:xfrm>
              <a:off x="9860469" y="3268662"/>
              <a:ext cx="2234825"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Bing </a:t>
              </a: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News Search</a:t>
              </a:r>
            </a:p>
          </p:txBody>
        </p:sp>
      </p:grpSp>
      <p:sp>
        <p:nvSpPr>
          <p:cNvPr id="121" name="Rectangle 120">
            <a:extLst>
              <a:ext uri="{FF2B5EF4-FFF2-40B4-BE49-F238E27FC236}">
                <a16:creationId xmlns:a16="http://schemas.microsoft.com/office/drawing/2014/main" id="{CB91CF59-0BBE-4243-BE93-B46BC30FAE58}"/>
              </a:ext>
            </a:extLst>
          </p:cNvPr>
          <p:cNvSpPr/>
          <p:nvPr/>
        </p:nvSpPr>
        <p:spPr>
          <a:xfrm>
            <a:off x="301750" y="1879074"/>
            <a:ext cx="11889564" cy="4653357"/>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22" name="Group 121">
            <a:extLst>
              <a:ext uri="{FF2B5EF4-FFF2-40B4-BE49-F238E27FC236}">
                <a16:creationId xmlns:a16="http://schemas.microsoft.com/office/drawing/2014/main" id="{7D32F520-1BA4-45F8-B456-2D93D5B4CEF4}"/>
              </a:ext>
            </a:extLst>
          </p:cNvPr>
          <p:cNvGrpSpPr/>
          <p:nvPr/>
        </p:nvGrpSpPr>
        <p:grpSpPr>
          <a:xfrm>
            <a:off x="2767721" y="4948034"/>
            <a:ext cx="2229241" cy="629544"/>
            <a:chOff x="9701909" y="5021262"/>
            <a:chExt cx="2459932" cy="533400"/>
          </a:xfrm>
          <a:solidFill>
            <a:schemeClr val="tx1"/>
          </a:solidFill>
        </p:grpSpPr>
        <p:sp>
          <p:nvSpPr>
            <p:cNvPr id="130" name="Flowchart: Process 8">
              <a:extLst>
                <a:ext uri="{FF2B5EF4-FFF2-40B4-BE49-F238E27FC236}">
                  <a16:creationId xmlns:a16="http://schemas.microsoft.com/office/drawing/2014/main" id="{701900F1-9E17-4009-AF5A-308339961566}"/>
                </a:ext>
              </a:extLst>
            </p:cNvPr>
            <p:cNvSpPr/>
            <p:nvPr/>
          </p:nvSpPr>
          <p:spPr bwMode="auto">
            <a:xfrm>
              <a:off x="9701909" y="50212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31" name="Rectangle 130">
              <a:extLst>
                <a:ext uri="{FF2B5EF4-FFF2-40B4-BE49-F238E27FC236}">
                  <a16:creationId xmlns:a16="http://schemas.microsoft.com/office/drawing/2014/main" id="{BA159D8C-1448-44EA-8382-D65CD2D7E011}"/>
                </a:ext>
              </a:extLst>
            </p:cNvPr>
            <p:cNvSpPr/>
            <p:nvPr/>
          </p:nvSpPr>
          <p:spPr>
            <a:xfrm>
              <a:off x="9797893" y="5125889"/>
              <a:ext cx="2315047" cy="324146"/>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Translator</a:t>
              </a:r>
            </a:p>
          </p:txBody>
        </p:sp>
      </p:grpSp>
      <p:sp>
        <p:nvSpPr>
          <p:cNvPr id="123" name="Freeform 22">
            <a:extLst>
              <a:ext uri="{FF2B5EF4-FFF2-40B4-BE49-F238E27FC236}">
                <a16:creationId xmlns:a16="http://schemas.microsoft.com/office/drawing/2014/main" id="{A8555FA0-971C-4939-8DCA-06030B0788E7}"/>
              </a:ext>
            </a:extLst>
          </p:cNvPr>
          <p:cNvSpPr>
            <a:spLocks noChangeAspect="1"/>
          </p:cNvSpPr>
          <p:nvPr/>
        </p:nvSpPr>
        <p:spPr bwMode="auto">
          <a:xfrm>
            <a:off x="578008" y="2242990"/>
            <a:ext cx="365760" cy="242032"/>
          </a:xfrm>
          <a:custGeom>
            <a:avLst/>
            <a:gdLst>
              <a:gd name="T0" fmla="*/ 4942 w 7181"/>
              <a:gd name="T1" fmla="*/ 414 h 4752"/>
              <a:gd name="T2" fmla="*/ 3024 w 7181"/>
              <a:gd name="T3" fmla="*/ 152 h 4752"/>
              <a:gd name="T4" fmla="*/ 0 w 7181"/>
              <a:gd name="T5" fmla="*/ 2353 h 4752"/>
              <a:gd name="T6" fmla="*/ 2201 w 7181"/>
              <a:gd name="T7" fmla="*/ 4282 h 4752"/>
              <a:gd name="T8" fmla="*/ 4848 w 7181"/>
              <a:gd name="T9" fmla="*/ 4351 h 4752"/>
              <a:gd name="T10" fmla="*/ 7102 w 7181"/>
              <a:gd name="T11" fmla="*/ 2474 h 4752"/>
              <a:gd name="T12" fmla="*/ 7181 w 7181"/>
              <a:gd name="T13" fmla="*/ 2350 h 4752"/>
              <a:gd name="T14" fmla="*/ 4942 w 7181"/>
              <a:gd name="T15" fmla="*/ 414 h 4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81" h="4752">
                <a:moveTo>
                  <a:pt x="4942" y="414"/>
                </a:moveTo>
                <a:cubicBezTo>
                  <a:pt x="4333" y="124"/>
                  <a:pt x="3691" y="0"/>
                  <a:pt x="3024" y="152"/>
                </a:cubicBezTo>
                <a:cubicBezTo>
                  <a:pt x="1710" y="456"/>
                  <a:pt x="812" y="1327"/>
                  <a:pt x="0" y="2353"/>
                </a:cubicBezTo>
                <a:cubicBezTo>
                  <a:pt x="608" y="3169"/>
                  <a:pt x="1306" y="3839"/>
                  <a:pt x="2201" y="4282"/>
                </a:cubicBezTo>
                <a:cubicBezTo>
                  <a:pt x="3069" y="4710"/>
                  <a:pt x="3957" y="4752"/>
                  <a:pt x="4848" y="4351"/>
                </a:cubicBezTo>
                <a:cubicBezTo>
                  <a:pt x="5771" y="3932"/>
                  <a:pt x="6490" y="3269"/>
                  <a:pt x="7102" y="2474"/>
                </a:cubicBezTo>
                <a:cubicBezTo>
                  <a:pt x="7129" y="2436"/>
                  <a:pt x="7154" y="2395"/>
                  <a:pt x="7181" y="2350"/>
                </a:cubicBezTo>
                <a:cubicBezTo>
                  <a:pt x="6570" y="1534"/>
                  <a:pt x="5861" y="853"/>
                  <a:pt x="4942" y="4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4" name="Freeform 18">
            <a:extLst>
              <a:ext uri="{FF2B5EF4-FFF2-40B4-BE49-F238E27FC236}">
                <a16:creationId xmlns:a16="http://schemas.microsoft.com/office/drawing/2014/main" id="{FCB6C476-F4E1-471F-8C5C-F67A78944DF2}"/>
              </a:ext>
            </a:extLst>
          </p:cNvPr>
          <p:cNvSpPr>
            <a:spLocks noChangeAspect="1"/>
          </p:cNvSpPr>
          <p:nvPr/>
        </p:nvSpPr>
        <p:spPr bwMode="auto">
          <a:xfrm>
            <a:off x="2868231" y="2204600"/>
            <a:ext cx="363944" cy="318812"/>
          </a:xfrm>
          <a:custGeom>
            <a:avLst/>
            <a:gdLst>
              <a:gd name="T0" fmla="*/ 115 w 6349"/>
              <a:gd name="T1" fmla="*/ 1548 h 5575"/>
              <a:gd name="T2" fmla="*/ 1324 w 6349"/>
              <a:gd name="T3" fmla="*/ 225 h 5575"/>
              <a:gd name="T4" fmla="*/ 5039 w 6349"/>
              <a:gd name="T5" fmla="*/ 228 h 5575"/>
              <a:gd name="T6" fmla="*/ 6221 w 6349"/>
              <a:gd name="T7" fmla="*/ 1445 h 5575"/>
              <a:gd name="T8" fmla="*/ 6235 w 6349"/>
              <a:gd name="T9" fmla="*/ 3263 h 5575"/>
              <a:gd name="T10" fmla="*/ 4974 w 6349"/>
              <a:gd name="T11" fmla="*/ 4531 h 5575"/>
              <a:gd name="T12" fmla="*/ 3498 w 6349"/>
              <a:gd name="T13" fmla="*/ 4683 h 5575"/>
              <a:gd name="T14" fmla="*/ 3298 w 6349"/>
              <a:gd name="T15" fmla="*/ 4745 h 5575"/>
              <a:gd name="T16" fmla="*/ 2475 w 6349"/>
              <a:gd name="T17" fmla="*/ 5284 h 5575"/>
              <a:gd name="T18" fmla="*/ 1414 w 6349"/>
              <a:gd name="T19" fmla="*/ 5561 h 5575"/>
              <a:gd name="T20" fmla="*/ 1936 w 6349"/>
              <a:gd name="T21" fmla="*/ 4628 h 5575"/>
              <a:gd name="T22" fmla="*/ 1490 w 6349"/>
              <a:gd name="T23" fmla="*/ 4559 h 5575"/>
              <a:gd name="T24" fmla="*/ 118 w 6349"/>
              <a:gd name="T25" fmla="*/ 3270 h 5575"/>
              <a:gd name="T26" fmla="*/ 115 w 6349"/>
              <a:gd name="T27" fmla="*/ 1548 h 5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49" h="5575">
                <a:moveTo>
                  <a:pt x="115" y="1548"/>
                </a:moveTo>
                <a:cubicBezTo>
                  <a:pt x="211" y="957"/>
                  <a:pt x="595" y="353"/>
                  <a:pt x="1324" y="225"/>
                </a:cubicBezTo>
                <a:cubicBezTo>
                  <a:pt x="2565" y="10"/>
                  <a:pt x="3802" y="0"/>
                  <a:pt x="5039" y="228"/>
                </a:cubicBezTo>
                <a:cubicBezTo>
                  <a:pt x="5713" y="353"/>
                  <a:pt x="6086" y="792"/>
                  <a:pt x="6221" y="1445"/>
                </a:cubicBezTo>
                <a:cubicBezTo>
                  <a:pt x="6349" y="2050"/>
                  <a:pt x="6339" y="2658"/>
                  <a:pt x="6235" y="3263"/>
                </a:cubicBezTo>
                <a:cubicBezTo>
                  <a:pt x="6135" y="3847"/>
                  <a:pt x="5724" y="4438"/>
                  <a:pt x="4974" y="4531"/>
                </a:cubicBezTo>
                <a:cubicBezTo>
                  <a:pt x="4483" y="4590"/>
                  <a:pt x="3989" y="4631"/>
                  <a:pt x="3498" y="4683"/>
                </a:cubicBezTo>
                <a:cubicBezTo>
                  <a:pt x="3429" y="4690"/>
                  <a:pt x="3356" y="4707"/>
                  <a:pt x="3298" y="4745"/>
                </a:cubicBezTo>
                <a:cubicBezTo>
                  <a:pt x="3021" y="4921"/>
                  <a:pt x="2869" y="5125"/>
                  <a:pt x="2475" y="5284"/>
                </a:cubicBezTo>
                <a:cubicBezTo>
                  <a:pt x="2154" y="5423"/>
                  <a:pt x="1466" y="5575"/>
                  <a:pt x="1414" y="5561"/>
                </a:cubicBezTo>
                <a:cubicBezTo>
                  <a:pt x="1390" y="5523"/>
                  <a:pt x="1894" y="4963"/>
                  <a:pt x="1936" y="4628"/>
                </a:cubicBezTo>
                <a:cubicBezTo>
                  <a:pt x="1760" y="4600"/>
                  <a:pt x="1625" y="4579"/>
                  <a:pt x="1490" y="4559"/>
                </a:cubicBezTo>
                <a:cubicBezTo>
                  <a:pt x="719" y="4441"/>
                  <a:pt x="277" y="4013"/>
                  <a:pt x="118" y="3270"/>
                </a:cubicBezTo>
                <a:cubicBezTo>
                  <a:pt x="0" y="2665"/>
                  <a:pt x="35" y="2056"/>
                  <a:pt x="115" y="15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5" name="Freeform 9">
            <a:extLst>
              <a:ext uri="{FF2B5EF4-FFF2-40B4-BE49-F238E27FC236}">
                <a16:creationId xmlns:a16="http://schemas.microsoft.com/office/drawing/2014/main" id="{FEF2659B-7538-4C3F-9197-E806154C1B01}"/>
              </a:ext>
            </a:extLst>
          </p:cNvPr>
          <p:cNvSpPr>
            <a:spLocks noChangeAspect="1"/>
          </p:cNvSpPr>
          <p:nvPr/>
        </p:nvSpPr>
        <p:spPr bwMode="auto">
          <a:xfrm>
            <a:off x="5255565" y="2215285"/>
            <a:ext cx="236539" cy="297442"/>
          </a:xfrm>
          <a:custGeom>
            <a:avLst/>
            <a:gdLst>
              <a:gd name="T0" fmla="*/ 5153 w 5153"/>
              <a:gd name="T1" fmla="*/ 2353 h 6483"/>
              <a:gd name="T2" fmla="*/ 2799 w 5153"/>
              <a:gd name="T3" fmla="*/ 0 h 6483"/>
              <a:gd name="T4" fmla="*/ 445 w 5153"/>
              <a:gd name="T5" fmla="*/ 2353 h 6483"/>
              <a:gd name="T6" fmla="*/ 1852 w 5153"/>
              <a:gd name="T7" fmla="*/ 4507 h 6483"/>
              <a:gd name="T8" fmla="*/ 1399 w 5153"/>
              <a:gd name="T9" fmla="*/ 4932 h 6483"/>
              <a:gd name="T10" fmla="*/ 214 w 5153"/>
              <a:gd name="T11" fmla="*/ 5457 h 6483"/>
              <a:gd name="T12" fmla="*/ 41 w 5153"/>
              <a:gd name="T13" fmla="*/ 5578 h 6483"/>
              <a:gd name="T14" fmla="*/ 0 w 5153"/>
              <a:gd name="T15" fmla="*/ 6245 h 6483"/>
              <a:gd name="T16" fmla="*/ 96 w 5153"/>
              <a:gd name="T17" fmla="*/ 6276 h 6483"/>
              <a:gd name="T18" fmla="*/ 3145 w 5153"/>
              <a:gd name="T19" fmla="*/ 5637 h 6483"/>
              <a:gd name="T20" fmla="*/ 5153 w 5153"/>
              <a:gd name="T21" fmla="*/ 2353 h 6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3" h="6483">
                <a:moveTo>
                  <a:pt x="5153" y="2353"/>
                </a:moveTo>
                <a:cubicBezTo>
                  <a:pt x="5153" y="1054"/>
                  <a:pt x="4098" y="0"/>
                  <a:pt x="2799" y="0"/>
                </a:cubicBezTo>
                <a:cubicBezTo>
                  <a:pt x="1500" y="0"/>
                  <a:pt x="445" y="1054"/>
                  <a:pt x="445" y="2353"/>
                </a:cubicBezTo>
                <a:cubicBezTo>
                  <a:pt x="445" y="3314"/>
                  <a:pt x="1023" y="4144"/>
                  <a:pt x="1852" y="4507"/>
                </a:cubicBezTo>
                <a:cubicBezTo>
                  <a:pt x="1776" y="4634"/>
                  <a:pt x="1586" y="4814"/>
                  <a:pt x="1399" y="4932"/>
                </a:cubicBezTo>
                <a:cubicBezTo>
                  <a:pt x="1036" y="5167"/>
                  <a:pt x="611" y="5284"/>
                  <a:pt x="214" y="5457"/>
                </a:cubicBezTo>
                <a:cubicBezTo>
                  <a:pt x="148" y="5485"/>
                  <a:pt x="45" y="5530"/>
                  <a:pt x="41" y="5578"/>
                </a:cubicBezTo>
                <a:cubicBezTo>
                  <a:pt x="13" y="5799"/>
                  <a:pt x="10" y="6027"/>
                  <a:pt x="0" y="6245"/>
                </a:cubicBezTo>
                <a:cubicBezTo>
                  <a:pt x="48" y="6262"/>
                  <a:pt x="72" y="6273"/>
                  <a:pt x="96" y="6276"/>
                </a:cubicBezTo>
                <a:cubicBezTo>
                  <a:pt x="1213" y="6483"/>
                  <a:pt x="2229" y="6221"/>
                  <a:pt x="3145" y="5637"/>
                </a:cubicBezTo>
                <a:cubicBezTo>
                  <a:pt x="4095" y="5032"/>
                  <a:pt x="5153" y="4043"/>
                  <a:pt x="5153" y="23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6" name="Freeform 5">
            <a:extLst>
              <a:ext uri="{FF2B5EF4-FFF2-40B4-BE49-F238E27FC236}">
                <a16:creationId xmlns:a16="http://schemas.microsoft.com/office/drawing/2014/main" id="{F54AEBCD-6AEA-404A-8490-193E6C00FAEA}"/>
              </a:ext>
            </a:extLst>
          </p:cNvPr>
          <p:cNvSpPr>
            <a:spLocks/>
          </p:cNvSpPr>
          <p:nvPr/>
        </p:nvSpPr>
        <p:spPr bwMode="auto">
          <a:xfrm>
            <a:off x="7551945" y="2199013"/>
            <a:ext cx="388867" cy="329986"/>
          </a:xfrm>
          <a:custGeom>
            <a:avLst/>
            <a:gdLst>
              <a:gd name="T0" fmla="*/ 5986 w 5986"/>
              <a:gd name="T1" fmla="*/ 3594 h 5985"/>
              <a:gd name="T2" fmla="*/ 5986 w 5986"/>
              <a:gd name="T3" fmla="*/ 2395 h 5985"/>
              <a:gd name="T4" fmla="*/ 5402 w 5986"/>
              <a:gd name="T5" fmla="*/ 2395 h 5985"/>
              <a:gd name="T6" fmla="*/ 5122 w 5986"/>
              <a:gd name="T7" fmla="*/ 1717 h 5985"/>
              <a:gd name="T8" fmla="*/ 5533 w 5986"/>
              <a:gd name="T9" fmla="*/ 1330 h 5985"/>
              <a:gd name="T10" fmla="*/ 4666 w 5986"/>
              <a:gd name="T11" fmla="*/ 463 h 5985"/>
              <a:gd name="T12" fmla="*/ 4282 w 5986"/>
              <a:gd name="T13" fmla="*/ 870 h 5985"/>
              <a:gd name="T14" fmla="*/ 3591 w 5986"/>
              <a:gd name="T15" fmla="*/ 584 h 5985"/>
              <a:gd name="T16" fmla="*/ 3591 w 5986"/>
              <a:gd name="T17" fmla="*/ 0 h 5985"/>
              <a:gd name="T18" fmla="*/ 2392 w 5986"/>
              <a:gd name="T19" fmla="*/ 0 h 5985"/>
              <a:gd name="T20" fmla="*/ 2392 w 5986"/>
              <a:gd name="T21" fmla="*/ 587 h 5985"/>
              <a:gd name="T22" fmla="*/ 1711 w 5986"/>
              <a:gd name="T23" fmla="*/ 870 h 5985"/>
              <a:gd name="T24" fmla="*/ 1327 w 5986"/>
              <a:gd name="T25" fmla="*/ 456 h 5985"/>
              <a:gd name="T26" fmla="*/ 453 w 5986"/>
              <a:gd name="T27" fmla="*/ 1323 h 5985"/>
              <a:gd name="T28" fmla="*/ 868 w 5986"/>
              <a:gd name="T29" fmla="*/ 1710 h 5985"/>
              <a:gd name="T30" fmla="*/ 584 w 5986"/>
              <a:gd name="T31" fmla="*/ 2395 h 5985"/>
              <a:gd name="T32" fmla="*/ 0 w 5986"/>
              <a:gd name="T33" fmla="*/ 2395 h 5985"/>
              <a:gd name="T34" fmla="*/ 0 w 5986"/>
              <a:gd name="T35" fmla="*/ 3587 h 5985"/>
              <a:gd name="T36" fmla="*/ 584 w 5986"/>
              <a:gd name="T37" fmla="*/ 3587 h 5985"/>
              <a:gd name="T38" fmla="*/ 871 w 5986"/>
              <a:gd name="T39" fmla="*/ 4275 h 5985"/>
              <a:gd name="T40" fmla="*/ 442 w 5986"/>
              <a:gd name="T41" fmla="*/ 4651 h 5985"/>
              <a:gd name="T42" fmla="*/ 1320 w 5986"/>
              <a:gd name="T43" fmla="*/ 5529 h 5985"/>
              <a:gd name="T44" fmla="*/ 1711 w 5986"/>
              <a:gd name="T45" fmla="*/ 5114 h 5985"/>
              <a:gd name="T46" fmla="*/ 2392 w 5986"/>
              <a:gd name="T47" fmla="*/ 5398 h 5985"/>
              <a:gd name="T48" fmla="*/ 2392 w 5986"/>
              <a:gd name="T49" fmla="*/ 5985 h 5985"/>
              <a:gd name="T50" fmla="*/ 3584 w 5986"/>
              <a:gd name="T51" fmla="*/ 5985 h 5985"/>
              <a:gd name="T52" fmla="*/ 3584 w 5986"/>
              <a:gd name="T53" fmla="*/ 5401 h 5985"/>
              <a:gd name="T54" fmla="*/ 4279 w 5986"/>
              <a:gd name="T55" fmla="*/ 5114 h 5985"/>
              <a:gd name="T56" fmla="*/ 4662 w 5986"/>
              <a:gd name="T57" fmla="*/ 5533 h 5985"/>
              <a:gd name="T58" fmla="*/ 5523 w 5986"/>
              <a:gd name="T59" fmla="*/ 4669 h 5985"/>
              <a:gd name="T60" fmla="*/ 5112 w 5986"/>
              <a:gd name="T61" fmla="*/ 4285 h 5985"/>
              <a:gd name="T62" fmla="*/ 5402 w 5986"/>
              <a:gd name="T63" fmla="*/ 3594 h 5985"/>
              <a:gd name="T64" fmla="*/ 5986 w 5986"/>
              <a:gd name="T65" fmla="*/ 3594 h 5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6" h="5985">
                <a:moveTo>
                  <a:pt x="5986" y="3594"/>
                </a:moveTo>
                <a:cubicBezTo>
                  <a:pt x="5986" y="3193"/>
                  <a:pt x="5986" y="2795"/>
                  <a:pt x="5986" y="2395"/>
                </a:cubicBezTo>
                <a:cubicBezTo>
                  <a:pt x="5789" y="2395"/>
                  <a:pt x="5595" y="2395"/>
                  <a:pt x="5402" y="2395"/>
                </a:cubicBezTo>
                <a:cubicBezTo>
                  <a:pt x="5343" y="2153"/>
                  <a:pt x="5246" y="1925"/>
                  <a:pt x="5122" y="1717"/>
                </a:cubicBezTo>
                <a:cubicBezTo>
                  <a:pt x="5257" y="1589"/>
                  <a:pt x="5395" y="1458"/>
                  <a:pt x="5533" y="1330"/>
                </a:cubicBezTo>
                <a:cubicBezTo>
                  <a:pt x="5232" y="1029"/>
                  <a:pt x="4956" y="753"/>
                  <a:pt x="4666" y="463"/>
                </a:cubicBezTo>
                <a:cubicBezTo>
                  <a:pt x="4541" y="597"/>
                  <a:pt x="4410" y="736"/>
                  <a:pt x="4282" y="870"/>
                </a:cubicBezTo>
                <a:cubicBezTo>
                  <a:pt x="4071" y="743"/>
                  <a:pt x="3836" y="642"/>
                  <a:pt x="3591" y="584"/>
                </a:cubicBezTo>
                <a:cubicBezTo>
                  <a:pt x="3591" y="397"/>
                  <a:pt x="3591" y="197"/>
                  <a:pt x="3591" y="0"/>
                </a:cubicBezTo>
                <a:cubicBezTo>
                  <a:pt x="3190" y="0"/>
                  <a:pt x="2793" y="0"/>
                  <a:pt x="2392" y="0"/>
                </a:cubicBezTo>
                <a:cubicBezTo>
                  <a:pt x="2392" y="197"/>
                  <a:pt x="2392" y="390"/>
                  <a:pt x="2392" y="587"/>
                </a:cubicBezTo>
                <a:cubicBezTo>
                  <a:pt x="2150" y="649"/>
                  <a:pt x="1918" y="746"/>
                  <a:pt x="1711" y="870"/>
                </a:cubicBezTo>
                <a:cubicBezTo>
                  <a:pt x="1586" y="736"/>
                  <a:pt x="1452" y="594"/>
                  <a:pt x="1327" y="456"/>
                </a:cubicBezTo>
                <a:cubicBezTo>
                  <a:pt x="1023" y="753"/>
                  <a:pt x="747" y="1029"/>
                  <a:pt x="453" y="1323"/>
                </a:cubicBezTo>
                <a:cubicBezTo>
                  <a:pt x="588" y="1451"/>
                  <a:pt x="729" y="1582"/>
                  <a:pt x="868" y="1710"/>
                </a:cubicBezTo>
                <a:cubicBezTo>
                  <a:pt x="740" y="1921"/>
                  <a:pt x="646" y="2149"/>
                  <a:pt x="584" y="2395"/>
                </a:cubicBezTo>
                <a:cubicBezTo>
                  <a:pt x="398" y="2395"/>
                  <a:pt x="201" y="2395"/>
                  <a:pt x="0" y="2395"/>
                </a:cubicBezTo>
                <a:cubicBezTo>
                  <a:pt x="0" y="2795"/>
                  <a:pt x="0" y="3183"/>
                  <a:pt x="0" y="3587"/>
                </a:cubicBezTo>
                <a:cubicBezTo>
                  <a:pt x="197" y="3587"/>
                  <a:pt x="391" y="3587"/>
                  <a:pt x="584" y="3587"/>
                </a:cubicBezTo>
                <a:cubicBezTo>
                  <a:pt x="646" y="3832"/>
                  <a:pt x="743" y="4064"/>
                  <a:pt x="871" y="4275"/>
                </a:cubicBezTo>
                <a:cubicBezTo>
                  <a:pt x="733" y="4396"/>
                  <a:pt x="584" y="4527"/>
                  <a:pt x="442" y="4651"/>
                </a:cubicBezTo>
                <a:cubicBezTo>
                  <a:pt x="750" y="4959"/>
                  <a:pt x="1027" y="5235"/>
                  <a:pt x="1320" y="5529"/>
                </a:cubicBezTo>
                <a:cubicBezTo>
                  <a:pt x="1448" y="5391"/>
                  <a:pt x="1583" y="5249"/>
                  <a:pt x="1711" y="5114"/>
                </a:cubicBezTo>
                <a:cubicBezTo>
                  <a:pt x="1918" y="5242"/>
                  <a:pt x="2150" y="5336"/>
                  <a:pt x="2392" y="5398"/>
                </a:cubicBezTo>
                <a:cubicBezTo>
                  <a:pt x="2392" y="5584"/>
                  <a:pt x="2392" y="5781"/>
                  <a:pt x="2392" y="5985"/>
                </a:cubicBezTo>
                <a:cubicBezTo>
                  <a:pt x="2793" y="5985"/>
                  <a:pt x="3180" y="5985"/>
                  <a:pt x="3584" y="5985"/>
                </a:cubicBezTo>
                <a:cubicBezTo>
                  <a:pt x="3584" y="5788"/>
                  <a:pt x="3584" y="5591"/>
                  <a:pt x="3584" y="5401"/>
                </a:cubicBezTo>
                <a:cubicBezTo>
                  <a:pt x="3833" y="5343"/>
                  <a:pt x="4064" y="5242"/>
                  <a:pt x="4279" y="5114"/>
                </a:cubicBezTo>
                <a:cubicBezTo>
                  <a:pt x="4403" y="5253"/>
                  <a:pt x="4534" y="5394"/>
                  <a:pt x="4662" y="5533"/>
                </a:cubicBezTo>
                <a:cubicBezTo>
                  <a:pt x="4956" y="5239"/>
                  <a:pt x="5232" y="4959"/>
                  <a:pt x="5523" y="4669"/>
                </a:cubicBezTo>
                <a:cubicBezTo>
                  <a:pt x="5388" y="4541"/>
                  <a:pt x="5246" y="4409"/>
                  <a:pt x="5112" y="4285"/>
                </a:cubicBezTo>
                <a:cubicBezTo>
                  <a:pt x="5239" y="4074"/>
                  <a:pt x="5340" y="3843"/>
                  <a:pt x="5402" y="3594"/>
                </a:cubicBezTo>
                <a:cubicBezTo>
                  <a:pt x="5588" y="3594"/>
                  <a:pt x="5785" y="3594"/>
                  <a:pt x="5986" y="35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127" name="Group 126">
            <a:extLst>
              <a:ext uri="{FF2B5EF4-FFF2-40B4-BE49-F238E27FC236}">
                <a16:creationId xmlns:a16="http://schemas.microsoft.com/office/drawing/2014/main" id="{9A32C965-3052-449E-9170-24A48495FFC9}"/>
              </a:ext>
            </a:extLst>
          </p:cNvPr>
          <p:cNvGrpSpPr/>
          <p:nvPr/>
        </p:nvGrpSpPr>
        <p:grpSpPr>
          <a:xfrm>
            <a:off x="9980276" y="2188770"/>
            <a:ext cx="306858" cy="350458"/>
            <a:chOff x="10832823" y="3353836"/>
            <a:chExt cx="537576" cy="528488"/>
          </a:xfrm>
        </p:grpSpPr>
        <p:sp>
          <p:nvSpPr>
            <p:cNvPr id="128" name="Oval 127">
              <a:extLst>
                <a:ext uri="{FF2B5EF4-FFF2-40B4-BE49-F238E27FC236}">
                  <a16:creationId xmlns:a16="http://schemas.microsoft.com/office/drawing/2014/main" id="{CF8B1591-FCEA-4F29-99FA-432B060AE02F}"/>
                </a:ext>
              </a:extLst>
            </p:cNvPr>
            <p:cNvSpPr>
              <a:spLocks noChangeArrowheads="1"/>
            </p:cNvSpPr>
            <p:nvPr/>
          </p:nvSpPr>
          <p:spPr bwMode="auto">
            <a:xfrm>
              <a:off x="10943701" y="3353836"/>
              <a:ext cx="426698" cy="42669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9" name="Freeform 14">
              <a:extLst>
                <a:ext uri="{FF2B5EF4-FFF2-40B4-BE49-F238E27FC236}">
                  <a16:creationId xmlns:a16="http://schemas.microsoft.com/office/drawing/2014/main" id="{F7C32395-E28C-45FD-9EAA-B8AC0580FF46}"/>
                </a:ext>
              </a:extLst>
            </p:cNvPr>
            <p:cNvSpPr>
              <a:spLocks/>
            </p:cNvSpPr>
            <p:nvPr/>
          </p:nvSpPr>
          <p:spPr bwMode="auto">
            <a:xfrm>
              <a:off x="10832823" y="3702829"/>
              <a:ext cx="179495" cy="179495"/>
            </a:xfrm>
            <a:custGeom>
              <a:avLst/>
              <a:gdLst>
                <a:gd name="T0" fmla="*/ 1224 w 1980"/>
                <a:gd name="T1" fmla="*/ 0 h 1977"/>
                <a:gd name="T2" fmla="*/ 218 w 1980"/>
                <a:gd name="T3" fmla="*/ 985 h 1977"/>
                <a:gd name="T4" fmla="*/ 211 w 1980"/>
                <a:gd name="T5" fmla="*/ 1752 h 1977"/>
                <a:gd name="T6" fmla="*/ 218 w 1980"/>
                <a:gd name="T7" fmla="*/ 1759 h 1977"/>
                <a:gd name="T8" fmla="*/ 985 w 1980"/>
                <a:gd name="T9" fmla="*/ 1766 h 1977"/>
                <a:gd name="T10" fmla="*/ 1980 w 1980"/>
                <a:gd name="T11" fmla="*/ 788 h 1977"/>
                <a:gd name="T12" fmla="*/ 1224 w 1980"/>
                <a:gd name="T13" fmla="*/ 0 h 1977"/>
              </a:gdLst>
              <a:ahLst/>
              <a:cxnLst>
                <a:cxn ang="0">
                  <a:pos x="T0" y="T1"/>
                </a:cxn>
                <a:cxn ang="0">
                  <a:pos x="T2" y="T3"/>
                </a:cxn>
                <a:cxn ang="0">
                  <a:pos x="T4" y="T5"/>
                </a:cxn>
                <a:cxn ang="0">
                  <a:pos x="T6" y="T7"/>
                </a:cxn>
                <a:cxn ang="0">
                  <a:pos x="T8" y="T9"/>
                </a:cxn>
                <a:cxn ang="0">
                  <a:pos x="T10" y="T11"/>
                </a:cxn>
                <a:cxn ang="0">
                  <a:pos x="T12" y="T13"/>
                </a:cxn>
              </a:cxnLst>
              <a:rect l="0" t="0" r="r" b="b"/>
              <a:pathLst>
                <a:path w="1980" h="1977">
                  <a:moveTo>
                    <a:pt x="1224" y="0"/>
                  </a:moveTo>
                  <a:cubicBezTo>
                    <a:pt x="218" y="985"/>
                    <a:pt x="218" y="985"/>
                    <a:pt x="218" y="985"/>
                  </a:cubicBezTo>
                  <a:cubicBezTo>
                    <a:pt x="4" y="1196"/>
                    <a:pt x="0" y="1538"/>
                    <a:pt x="211" y="1752"/>
                  </a:cubicBezTo>
                  <a:cubicBezTo>
                    <a:pt x="218" y="1759"/>
                    <a:pt x="218" y="1759"/>
                    <a:pt x="218" y="1759"/>
                  </a:cubicBezTo>
                  <a:cubicBezTo>
                    <a:pt x="429" y="1974"/>
                    <a:pt x="771" y="1977"/>
                    <a:pt x="985" y="1766"/>
                  </a:cubicBezTo>
                  <a:cubicBezTo>
                    <a:pt x="1980" y="788"/>
                    <a:pt x="1980" y="788"/>
                    <a:pt x="1980" y="788"/>
                  </a:cubicBezTo>
                  <a:cubicBezTo>
                    <a:pt x="1683" y="581"/>
                    <a:pt x="1424" y="315"/>
                    <a:pt x="12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spTree>
    <p:extLst>
      <p:ext uri="{BB962C8B-B14F-4D97-AF65-F5344CB8AC3E}">
        <p14:creationId xmlns:p14="http://schemas.microsoft.com/office/powerpoint/2010/main" val="4155691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5">
            <a:extLst>
              <a:ext uri="{FF2B5EF4-FFF2-40B4-BE49-F238E27FC236}">
                <a16:creationId xmlns:a16="http://schemas.microsoft.com/office/drawing/2014/main" id="{8BABF231-0ABA-458A-A14D-BAC573A47994}"/>
              </a:ext>
            </a:extLst>
          </p:cNvPr>
          <p:cNvSpPr txBox="1"/>
          <p:nvPr/>
        </p:nvSpPr>
        <p:spPr>
          <a:xfrm>
            <a:off x="6449709" y="1073693"/>
            <a:ext cx="4663017"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Vision</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From faces to feelings, allow your </a:t>
            </a:r>
            <a:br>
              <a:rPr kumimoji="0" lang="en-US" sz="2000" b="0" i="0" u="none" strike="noStrike" kern="0" cap="none" spc="0" normalizeH="0" baseline="0" noProof="0" dirty="0">
                <a:ln>
                  <a:noFill/>
                </a:ln>
                <a:solidFill>
                  <a:srgbClr val="FFFFFF"/>
                </a:solidFill>
                <a:effectLst/>
                <a:uLnTx/>
                <a:uFillTx/>
                <a:latin typeface="Segoe UI Light"/>
                <a:ea typeface="+mn-ea"/>
                <a:cs typeface="+mn-cs"/>
              </a:rPr>
            </a:br>
            <a:r>
              <a:rPr kumimoji="0" lang="en-US" sz="2000" b="0" i="0" u="none" strike="noStrike" kern="0" cap="none" spc="0" normalizeH="0" baseline="0" noProof="0" dirty="0">
                <a:ln>
                  <a:noFill/>
                </a:ln>
                <a:solidFill>
                  <a:srgbClr val="FFFFFF"/>
                </a:solidFill>
                <a:effectLst/>
                <a:uLnTx/>
                <a:uFillTx/>
                <a:latin typeface="Segoe UI Light"/>
                <a:ea typeface="+mn-ea"/>
                <a:cs typeface="+mn-cs"/>
              </a:rPr>
              <a:t>apps to understand images and video</a:t>
            </a:r>
          </a:p>
        </p:txBody>
      </p:sp>
      <p:sp>
        <p:nvSpPr>
          <p:cNvPr id="45" name="TextBox 6">
            <a:extLst>
              <a:ext uri="{FF2B5EF4-FFF2-40B4-BE49-F238E27FC236}">
                <a16:creationId xmlns:a16="http://schemas.microsoft.com/office/drawing/2014/main" id="{B1AEFF68-1AEF-445F-85F6-245BE2F3BF88}"/>
              </a:ext>
            </a:extLst>
          </p:cNvPr>
          <p:cNvSpPr txBox="1"/>
          <p:nvPr/>
        </p:nvSpPr>
        <p:spPr>
          <a:xfrm>
            <a:off x="6422712" y="2132562"/>
            <a:ext cx="5605707"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Speech</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Hear and speak to your users by filtering noise, identifying speakers, and understanding intent</a:t>
            </a:r>
          </a:p>
        </p:txBody>
      </p:sp>
      <p:sp>
        <p:nvSpPr>
          <p:cNvPr id="46" name="TextBox 7">
            <a:extLst>
              <a:ext uri="{FF2B5EF4-FFF2-40B4-BE49-F238E27FC236}">
                <a16:creationId xmlns:a16="http://schemas.microsoft.com/office/drawing/2014/main" id="{8C264B3B-F89D-461D-939E-A3C0CB51514E}"/>
              </a:ext>
            </a:extLst>
          </p:cNvPr>
          <p:cNvSpPr txBox="1"/>
          <p:nvPr/>
        </p:nvSpPr>
        <p:spPr>
          <a:xfrm>
            <a:off x="6422713" y="3300790"/>
            <a:ext cx="4310306"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Language</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Process text and learn how to recognize what users want</a:t>
            </a:r>
          </a:p>
        </p:txBody>
      </p:sp>
      <p:sp>
        <p:nvSpPr>
          <p:cNvPr id="47" name="TextBox 8">
            <a:extLst>
              <a:ext uri="{FF2B5EF4-FFF2-40B4-BE49-F238E27FC236}">
                <a16:creationId xmlns:a16="http://schemas.microsoft.com/office/drawing/2014/main" id="{8209D6FE-F914-473D-AA0B-44A09BDAF649}"/>
              </a:ext>
            </a:extLst>
          </p:cNvPr>
          <p:cNvSpPr txBox="1"/>
          <p:nvPr/>
        </p:nvSpPr>
        <p:spPr>
          <a:xfrm>
            <a:off x="6488828" y="4981926"/>
            <a:ext cx="4663017"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Knowledge</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Tap into rich knowledge amassed from </a:t>
            </a:r>
            <a:br>
              <a:rPr kumimoji="0" lang="en-US" sz="2000" b="0" i="0" u="none" strike="noStrike" kern="0" cap="none" spc="0" normalizeH="0" baseline="0" noProof="0" dirty="0">
                <a:ln>
                  <a:noFill/>
                </a:ln>
                <a:solidFill>
                  <a:srgbClr val="FFFFFF"/>
                </a:solidFill>
                <a:effectLst/>
                <a:uLnTx/>
                <a:uFillTx/>
                <a:latin typeface="Segoe UI Light"/>
                <a:ea typeface="+mn-ea"/>
                <a:cs typeface="+mn-cs"/>
              </a:rPr>
            </a:br>
            <a:r>
              <a:rPr kumimoji="0" lang="en-US" sz="2000" b="0" i="0" u="none" strike="noStrike" kern="0" cap="none" spc="0" normalizeH="0" baseline="0" noProof="0" dirty="0">
                <a:ln>
                  <a:noFill/>
                </a:ln>
                <a:solidFill>
                  <a:srgbClr val="FFFFFF"/>
                </a:solidFill>
                <a:effectLst/>
                <a:uLnTx/>
                <a:uFillTx/>
                <a:latin typeface="Segoe UI Light"/>
                <a:ea typeface="+mn-ea"/>
                <a:cs typeface="+mn-cs"/>
              </a:rPr>
              <a:t>the web, academia, or your own data</a:t>
            </a:r>
          </a:p>
        </p:txBody>
      </p:sp>
      <p:sp>
        <p:nvSpPr>
          <p:cNvPr id="48" name="TextBox 9">
            <a:extLst>
              <a:ext uri="{FF2B5EF4-FFF2-40B4-BE49-F238E27FC236}">
                <a16:creationId xmlns:a16="http://schemas.microsoft.com/office/drawing/2014/main" id="{C7A3858F-6BC1-445E-A9F1-51B117470B94}"/>
              </a:ext>
            </a:extLst>
          </p:cNvPr>
          <p:cNvSpPr txBox="1"/>
          <p:nvPr/>
        </p:nvSpPr>
        <p:spPr>
          <a:xfrm>
            <a:off x="6422713" y="5637245"/>
            <a:ext cx="5377106" cy="1299635"/>
          </a:xfrm>
          <a:prstGeom prst="rect">
            <a:avLst/>
          </a:prstGeom>
          <a:noFill/>
        </p:spPr>
        <p:txBody>
          <a:bodyPr wrap="square" lIns="186521" tIns="149217" rIns="93260"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Search</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Access billions of web pages, images, videos, and news with the power of Bing APIs</a:t>
            </a:r>
          </a:p>
        </p:txBody>
      </p:sp>
      <p:sp>
        <p:nvSpPr>
          <p:cNvPr id="50" name="Freeform 22">
            <a:extLst>
              <a:ext uri="{FF2B5EF4-FFF2-40B4-BE49-F238E27FC236}">
                <a16:creationId xmlns:a16="http://schemas.microsoft.com/office/drawing/2014/main" id="{7624D8CC-55AA-4078-AD72-25E9B49211ED}"/>
              </a:ext>
            </a:extLst>
          </p:cNvPr>
          <p:cNvSpPr>
            <a:spLocks noChangeAspect="1"/>
          </p:cNvSpPr>
          <p:nvPr/>
        </p:nvSpPr>
        <p:spPr bwMode="auto">
          <a:xfrm>
            <a:off x="5530657" y="1354844"/>
            <a:ext cx="674510" cy="446340"/>
          </a:xfrm>
          <a:custGeom>
            <a:avLst/>
            <a:gdLst>
              <a:gd name="T0" fmla="*/ 4942 w 7181"/>
              <a:gd name="T1" fmla="*/ 414 h 4752"/>
              <a:gd name="T2" fmla="*/ 3024 w 7181"/>
              <a:gd name="T3" fmla="*/ 152 h 4752"/>
              <a:gd name="T4" fmla="*/ 0 w 7181"/>
              <a:gd name="T5" fmla="*/ 2353 h 4752"/>
              <a:gd name="T6" fmla="*/ 2201 w 7181"/>
              <a:gd name="T7" fmla="*/ 4282 h 4752"/>
              <a:gd name="T8" fmla="*/ 4848 w 7181"/>
              <a:gd name="T9" fmla="*/ 4351 h 4752"/>
              <a:gd name="T10" fmla="*/ 7102 w 7181"/>
              <a:gd name="T11" fmla="*/ 2474 h 4752"/>
              <a:gd name="T12" fmla="*/ 7181 w 7181"/>
              <a:gd name="T13" fmla="*/ 2350 h 4752"/>
              <a:gd name="T14" fmla="*/ 4942 w 7181"/>
              <a:gd name="T15" fmla="*/ 414 h 4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81" h="4752">
                <a:moveTo>
                  <a:pt x="4942" y="414"/>
                </a:moveTo>
                <a:cubicBezTo>
                  <a:pt x="4333" y="124"/>
                  <a:pt x="3691" y="0"/>
                  <a:pt x="3024" y="152"/>
                </a:cubicBezTo>
                <a:cubicBezTo>
                  <a:pt x="1710" y="456"/>
                  <a:pt x="812" y="1327"/>
                  <a:pt x="0" y="2353"/>
                </a:cubicBezTo>
                <a:cubicBezTo>
                  <a:pt x="608" y="3169"/>
                  <a:pt x="1306" y="3839"/>
                  <a:pt x="2201" y="4282"/>
                </a:cubicBezTo>
                <a:cubicBezTo>
                  <a:pt x="3069" y="4710"/>
                  <a:pt x="3957" y="4752"/>
                  <a:pt x="4848" y="4351"/>
                </a:cubicBezTo>
                <a:cubicBezTo>
                  <a:pt x="5771" y="3932"/>
                  <a:pt x="6490" y="3269"/>
                  <a:pt x="7102" y="2474"/>
                </a:cubicBezTo>
                <a:cubicBezTo>
                  <a:pt x="7129" y="2436"/>
                  <a:pt x="7154" y="2395"/>
                  <a:pt x="7181" y="2350"/>
                </a:cubicBezTo>
                <a:cubicBezTo>
                  <a:pt x="6570" y="1534"/>
                  <a:pt x="5861" y="853"/>
                  <a:pt x="4942" y="4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1" name="Freeform 18">
            <a:extLst>
              <a:ext uri="{FF2B5EF4-FFF2-40B4-BE49-F238E27FC236}">
                <a16:creationId xmlns:a16="http://schemas.microsoft.com/office/drawing/2014/main" id="{7B43B6BE-52C5-4FEA-92F9-C2039A60EC76}"/>
              </a:ext>
            </a:extLst>
          </p:cNvPr>
          <p:cNvSpPr>
            <a:spLocks noChangeAspect="1"/>
          </p:cNvSpPr>
          <p:nvPr/>
        </p:nvSpPr>
        <p:spPr bwMode="auto">
          <a:xfrm>
            <a:off x="5568767" y="2484193"/>
            <a:ext cx="598290" cy="524098"/>
          </a:xfrm>
          <a:custGeom>
            <a:avLst/>
            <a:gdLst>
              <a:gd name="T0" fmla="*/ 115 w 6349"/>
              <a:gd name="T1" fmla="*/ 1548 h 5575"/>
              <a:gd name="T2" fmla="*/ 1324 w 6349"/>
              <a:gd name="T3" fmla="*/ 225 h 5575"/>
              <a:gd name="T4" fmla="*/ 5039 w 6349"/>
              <a:gd name="T5" fmla="*/ 228 h 5575"/>
              <a:gd name="T6" fmla="*/ 6221 w 6349"/>
              <a:gd name="T7" fmla="*/ 1445 h 5575"/>
              <a:gd name="T8" fmla="*/ 6235 w 6349"/>
              <a:gd name="T9" fmla="*/ 3263 h 5575"/>
              <a:gd name="T10" fmla="*/ 4974 w 6349"/>
              <a:gd name="T11" fmla="*/ 4531 h 5575"/>
              <a:gd name="T12" fmla="*/ 3498 w 6349"/>
              <a:gd name="T13" fmla="*/ 4683 h 5575"/>
              <a:gd name="T14" fmla="*/ 3298 w 6349"/>
              <a:gd name="T15" fmla="*/ 4745 h 5575"/>
              <a:gd name="T16" fmla="*/ 2475 w 6349"/>
              <a:gd name="T17" fmla="*/ 5284 h 5575"/>
              <a:gd name="T18" fmla="*/ 1414 w 6349"/>
              <a:gd name="T19" fmla="*/ 5561 h 5575"/>
              <a:gd name="T20" fmla="*/ 1936 w 6349"/>
              <a:gd name="T21" fmla="*/ 4628 h 5575"/>
              <a:gd name="T22" fmla="*/ 1490 w 6349"/>
              <a:gd name="T23" fmla="*/ 4559 h 5575"/>
              <a:gd name="T24" fmla="*/ 118 w 6349"/>
              <a:gd name="T25" fmla="*/ 3270 h 5575"/>
              <a:gd name="T26" fmla="*/ 115 w 6349"/>
              <a:gd name="T27" fmla="*/ 1548 h 5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49" h="5575">
                <a:moveTo>
                  <a:pt x="115" y="1548"/>
                </a:moveTo>
                <a:cubicBezTo>
                  <a:pt x="211" y="957"/>
                  <a:pt x="595" y="353"/>
                  <a:pt x="1324" y="225"/>
                </a:cubicBezTo>
                <a:cubicBezTo>
                  <a:pt x="2565" y="10"/>
                  <a:pt x="3802" y="0"/>
                  <a:pt x="5039" y="228"/>
                </a:cubicBezTo>
                <a:cubicBezTo>
                  <a:pt x="5713" y="353"/>
                  <a:pt x="6086" y="792"/>
                  <a:pt x="6221" y="1445"/>
                </a:cubicBezTo>
                <a:cubicBezTo>
                  <a:pt x="6349" y="2050"/>
                  <a:pt x="6339" y="2658"/>
                  <a:pt x="6235" y="3263"/>
                </a:cubicBezTo>
                <a:cubicBezTo>
                  <a:pt x="6135" y="3847"/>
                  <a:pt x="5724" y="4438"/>
                  <a:pt x="4974" y="4531"/>
                </a:cubicBezTo>
                <a:cubicBezTo>
                  <a:pt x="4483" y="4590"/>
                  <a:pt x="3989" y="4631"/>
                  <a:pt x="3498" y="4683"/>
                </a:cubicBezTo>
                <a:cubicBezTo>
                  <a:pt x="3429" y="4690"/>
                  <a:pt x="3356" y="4707"/>
                  <a:pt x="3298" y="4745"/>
                </a:cubicBezTo>
                <a:cubicBezTo>
                  <a:pt x="3021" y="4921"/>
                  <a:pt x="2869" y="5125"/>
                  <a:pt x="2475" y="5284"/>
                </a:cubicBezTo>
                <a:cubicBezTo>
                  <a:pt x="2154" y="5423"/>
                  <a:pt x="1466" y="5575"/>
                  <a:pt x="1414" y="5561"/>
                </a:cubicBezTo>
                <a:cubicBezTo>
                  <a:pt x="1390" y="5523"/>
                  <a:pt x="1894" y="4963"/>
                  <a:pt x="1936" y="4628"/>
                </a:cubicBezTo>
                <a:cubicBezTo>
                  <a:pt x="1760" y="4600"/>
                  <a:pt x="1625" y="4579"/>
                  <a:pt x="1490" y="4559"/>
                </a:cubicBezTo>
                <a:cubicBezTo>
                  <a:pt x="719" y="4441"/>
                  <a:pt x="277" y="4013"/>
                  <a:pt x="118" y="3270"/>
                </a:cubicBezTo>
                <a:cubicBezTo>
                  <a:pt x="0" y="2665"/>
                  <a:pt x="35" y="2056"/>
                  <a:pt x="115" y="15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2" name="Freeform 9">
            <a:extLst>
              <a:ext uri="{FF2B5EF4-FFF2-40B4-BE49-F238E27FC236}">
                <a16:creationId xmlns:a16="http://schemas.microsoft.com/office/drawing/2014/main" id="{6D91B9B9-DA56-4F5E-A249-DDF6C3769257}"/>
              </a:ext>
            </a:extLst>
          </p:cNvPr>
          <p:cNvSpPr>
            <a:spLocks noChangeAspect="1"/>
          </p:cNvSpPr>
          <p:nvPr/>
        </p:nvSpPr>
        <p:spPr bwMode="auto">
          <a:xfrm>
            <a:off x="5653590" y="3644966"/>
            <a:ext cx="428643" cy="539009"/>
          </a:xfrm>
          <a:custGeom>
            <a:avLst/>
            <a:gdLst>
              <a:gd name="T0" fmla="*/ 5153 w 5153"/>
              <a:gd name="T1" fmla="*/ 2353 h 6483"/>
              <a:gd name="T2" fmla="*/ 2799 w 5153"/>
              <a:gd name="T3" fmla="*/ 0 h 6483"/>
              <a:gd name="T4" fmla="*/ 445 w 5153"/>
              <a:gd name="T5" fmla="*/ 2353 h 6483"/>
              <a:gd name="T6" fmla="*/ 1852 w 5153"/>
              <a:gd name="T7" fmla="*/ 4507 h 6483"/>
              <a:gd name="T8" fmla="*/ 1399 w 5153"/>
              <a:gd name="T9" fmla="*/ 4932 h 6483"/>
              <a:gd name="T10" fmla="*/ 214 w 5153"/>
              <a:gd name="T11" fmla="*/ 5457 h 6483"/>
              <a:gd name="T12" fmla="*/ 41 w 5153"/>
              <a:gd name="T13" fmla="*/ 5578 h 6483"/>
              <a:gd name="T14" fmla="*/ 0 w 5153"/>
              <a:gd name="T15" fmla="*/ 6245 h 6483"/>
              <a:gd name="T16" fmla="*/ 96 w 5153"/>
              <a:gd name="T17" fmla="*/ 6276 h 6483"/>
              <a:gd name="T18" fmla="*/ 3145 w 5153"/>
              <a:gd name="T19" fmla="*/ 5637 h 6483"/>
              <a:gd name="T20" fmla="*/ 5153 w 5153"/>
              <a:gd name="T21" fmla="*/ 2353 h 6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3" h="6483">
                <a:moveTo>
                  <a:pt x="5153" y="2353"/>
                </a:moveTo>
                <a:cubicBezTo>
                  <a:pt x="5153" y="1054"/>
                  <a:pt x="4098" y="0"/>
                  <a:pt x="2799" y="0"/>
                </a:cubicBezTo>
                <a:cubicBezTo>
                  <a:pt x="1500" y="0"/>
                  <a:pt x="445" y="1054"/>
                  <a:pt x="445" y="2353"/>
                </a:cubicBezTo>
                <a:cubicBezTo>
                  <a:pt x="445" y="3314"/>
                  <a:pt x="1023" y="4144"/>
                  <a:pt x="1852" y="4507"/>
                </a:cubicBezTo>
                <a:cubicBezTo>
                  <a:pt x="1776" y="4634"/>
                  <a:pt x="1586" y="4814"/>
                  <a:pt x="1399" y="4932"/>
                </a:cubicBezTo>
                <a:cubicBezTo>
                  <a:pt x="1036" y="5167"/>
                  <a:pt x="611" y="5284"/>
                  <a:pt x="214" y="5457"/>
                </a:cubicBezTo>
                <a:cubicBezTo>
                  <a:pt x="148" y="5485"/>
                  <a:pt x="45" y="5530"/>
                  <a:pt x="41" y="5578"/>
                </a:cubicBezTo>
                <a:cubicBezTo>
                  <a:pt x="13" y="5799"/>
                  <a:pt x="10" y="6027"/>
                  <a:pt x="0" y="6245"/>
                </a:cubicBezTo>
                <a:cubicBezTo>
                  <a:pt x="48" y="6262"/>
                  <a:pt x="72" y="6273"/>
                  <a:pt x="96" y="6276"/>
                </a:cubicBezTo>
                <a:cubicBezTo>
                  <a:pt x="1213" y="6483"/>
                  <a:pt x="2229" y="6221"/>
                  <a:pt x="3145" y="5637"/>
                </a:cubicBezTo>
                <a:cubicBezTo>
                  <a:pt x="4095" y="5032"/>
                  <a:pt x="5153" y="4043"/>
                  <a:pt x="5153" y="23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3" name="Freeform 5">
            <a:extLst>
              <a:ext uri="{FF2B5EF4-FFF2-40B4-BE49-F238E27FC236}">
                <a16:creationId xmlns:a16="http://schemas.microsoft.com/office/drawing/2014/main" id="{C3D710F3-4DFD-4949-A6D4-A910060B8E68}"/>
              </a:ext>
            </a:extLst>
          </p:cNvPr>
          <p:cNvSpPr>
            <a:spLocks/>
          </p:cNvSpPr>
          <p:nvPr/>
        </p:nvSpPr>
        <p:spPr bwMode="auto">
          <a:xfrm>
            <a:off x="5665573" y="5327151"/>
            <a:ext cx="536910" cy="536910"/>
          </a:xfrm>
          <a:custGeom>
            <a:avLst/>
            <a:gdLst>
              <a:gd name="T0" fmla="*/ 5986 w 5986"/>
              <a:gd name="T1" fmla="*/ 3594 h 5985"/>
              <a:gd name="T2" fmla="*/ 5986 w 5986"/>
              <a:gd name="T3" fmla="*/ 2395 h 5985"/>
              <a:gd name="T4" fmla="*/ 5402 w 5986"/>
              <a:gd name="T5" fmla="*/ 2395 h 5985"/>
              <a:gd name="T6" fmla="*/ 5122 w 5986"/>
              <a:gd name="T7" fmla="*/ 1717 h 5985"/>
              <a:gd name="T8" fmla="*/ 5533 w 5986"/>
              <a:gd name="T9" fmla="*/ 1330 h 5985"/>
              <a:gd name="T10" fmla="*/ 4666 w 5986"/>
              <a:gd name="T11" fmla="*/ 463 h 5985"/>
              <a:gd name="T12" fmla="*/ 4282 w 5986"/>
              <a:gd name="T13" fmla="*/ 870 h 5985"/>
              <a:gd name="T14" fmla="*/ 3591 w 5986"/>
              <a:gd name="T15" fmla="*/ 584 h 5985"/>
              <a:gd name="T16" fmla="*/ 3591 w 5986"/>
              <a:gd name="T17" fmla="*/ 0 h 5985"/>
              <a:gd name="T18" fmla="*/ 2392 w 5986"/>
              <a:gd name="T19" fmla="*/ 0 h 5985"/>
              <a:gd name="T20" fmla="*/ 2392 w 5986"/>
              <a:gd name="T21" fmla="*/ 587 h 5985"/>
              <a:gd name="T22" fmla="*/ 1711 w 5986"/>
              <a:gd name="T23" fmla="*/ 870 h 5985"/>
              <a:gd name="T24" fmla="*/ 1327 w 5986"/>
              <a:gd name="T25" fmla="*/ 456 h 5985"/>
              <a:gd name="T26" fmla="*/ 453 w 5986"/>
              <a:gd name="T27" fmla="*/ 1323 h 5985"/>
              <a:gd name="T28" fmla="*/ 868 w 5986"/>
              <a:gd name="T29" fmla="*/ 1710 h 5985"/>
              <a:gd name="T30" fmla="*/ 584 w 5986"/>
              <a:gd name="T31" fmla="*/ 2395 h 5985"/>
              <a:gd name="T32" fmla="*/ 0 w 5986"/>
              <a:gd name="T33" fmla="*/ 2395 h 5985"/>
              <a:gd name="T34" fmla="*/ 0 w 5986"/>
              <a:gd name="T35" fmla="*/ 3587 h 5985"/>
              <a:gd name="T36" fmla="*/ 584 w 5986"/>
              <a:gd name="T37" fmla="*/ 3587 h 5985"/>
              <a:gd name="T38" fmla="*/ 871 w 5986"/>
              <a:gd name="T39" fmla="*/ 4275 h 5985"/>
              <a:gd name="T40" fmla="*/ 442 w 5986"/>
              <a:gd name="T41" fmla="*/ 4651 h 5985"/>
              <a:gd name="T42" fmla="*/ 1320 w 5986"/>
              <a:gd name="T43" fmla="*/ 5529 h 5985"/>
              <a:gd name="T44" fmla="*/ 1711 w 5986"/>
              <a:gd name="T45" fmla="*/ 5114 h 5985"/>
              <a:gd name="T46" fmla="*/ 2392 w 5986"/>
              <a:gd name="T47" fmla="*/ 5398 h 5985"/>
              <a:gd name="T48" fmla="*/ 2392 w 5986"/>
              <a:gd name="T49" fmla="*/ 5985 h 5985"/>
              <a:gd name="T50" fmla="*/ 3584 w 5986"/>
              <a:gd name="T51" fmla="*/ 5985 h 5985"/>
              <a:gd name="T52" fmla="*/ 3584 w 5986"/>
              <a:gd name="T53" fmla="*/ 5401 h 5985"/>
              <a:gd name="T54" fmla="*/ 4279 w 5986"/>
              <a:gd name="T55" fmla="*/ 5114 h 5985"/>
              <a:gd name="T56" fmla="*/ 4662 w 5986"/>
              <a:gd name="T57" fmla="*/ 5533 h 5985"/>
              <a:gd name="T58" fmla="*/ 5523 w 5986"/>
              <a:gd name="T59" fmla="*/ 4669 h 5985"/>
              <a:gd name="T60" fmla="*/ 5112 w 5986"/>
              <a:gd name="T61" fmla="*/ 4285 h 5985"/>
              <a:gd name="T62" fmla="*/ 5402 w 5986"/>
              <a:gd name="T63" fmla="*/ 3594 h 5985"/>
              <a:gd name="T64" fmla="*/ 5986 w 5986"/>
              <a:gd name="T65" fmla="*/ 3594 h 5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6" h="5985">
                <a:moveTo>
                  <a:pt x="5986" y="3594"/>
                </a:moveTo>
                <a:cubicBezTo>
                  <a:pt x="5986" y="3193"/>
                  <a:pt x="5986" y="2795"/>
                  <a:pt x="5986" y="2395"/>
                </a:cubicBezTo>
                <a:cubicBezTo>
                  <a:pt x="5789" y="2395"/>
                  <a:pt x="5595" y="2395"/>
                  <a:pt x="5402" y="2395"/>
                </a:cubicBezTo>
                <a:cubicBezTo>
                  <a:pt x="5343" y="2153"/>
                  <a:pt x="5246" y="1925"/>
                  <a:pt x="5122" y="1717"/>
                </a:cubicBezTo>
                <a:cubicBezTo>
                  <a:pt x="5257" y="1589"/>
                  <a:pt x="5395" y="1458"/>
                  <a:pt x="5533" y="1330"/>
                </a:cubicBezTo>
                <a:cubicBezTo>
                  <a:pt x="5232" y="1029"/>
                  <a:pt x="4956" y="753"/>
                  <a:pt x="4666" y="463"/>
                </a:cubicBezTo>
                <a:cubicBezTo>
                  <a:pt x="4541" y="597"/>
                  <a:pt x="4410" y="736"/>
                  <a:pt x="4282" y="870"/>
                </a:cubicBezTo>
                <a:cubicBezTo>
                  <a:pt x="4071" y="743"/>
                  <a:pt x="3836" y="642"/>
                  <a:pt x="3591" y="584"/>
                </a:cubicBezTo>
                <a:cubicBezTo>
                  <a:pt x="3591" y="397"/>
                  <a:pt x="3591" y="197"/>
                  <a:pt x="3591" y="0"/>
                </a:cubicBezTo>
                <a:cubicBezTo>
                  <a:pt x="3190" y="0"/>
                  <a:pt x="2793" y="0"/>
                  <a:pt x="2392" y="0"/>
                </a:cubicBezTo>
                <a:cubicBezTo>
                  <a:pt x="2392" y="197"/>
                  <a:pt x="2392" y="390"/>
                  <a:pt x="2392" y="587"/>
                </a:cubicBezTo>
                <a:cubicBezTo>
                  <a:pt x="2150" y="649"/>
                  <a:pt x="1918" y="746"/>
                  <a:pt x="1711" y="870"/>
                </a:cubicBezTo>
                <a:cubicBezTo>
                  <a:pt x="1586" y="736"/>
                  <a:pt x="1452" y="594"/>
                  <a:pt x="1327" y="456"/>
                </a:cubicBezTo>
                <a:cubicBezTo>
                  <a:pt x="1023" y="753"/>
                  <a:pt x="747" y="1029"/>
                  <a:pt x="453" y="1323"/>
                </a:cubicBezTo>
                <a:cubicBezTo>
                  <a:pt x="588" y="1451"/>
                  <a:pt x="729" y="1582"/>
                  <a:pt x="868" y="1710"/>
                </a:cubicBezTo>
                <a:cubicBezTo>
                  <a:pt x="740" y="1921"/>
                  <a:pt x="646" y="2149"/>
                  <a:pt x="584" y="2395"/>
                </a:cubicBezTo>
                <a:cubicBezTo>
                  <a:pt x="398" y="2395"/>
                  <a:pt x="201" y="2395"/>
                  <a:pt x="0" y="2395"/>
                </a:cubicBezTo>
                <a:cubicBezTo>
                  <a:pt x="0" y="2795"/>
                  <a:pt x="0" y="3183"/>
                  <a:pt x="0" y="3587"/>
                </a:cubicBezTo>
                <a:cubicBezTo>
                  <a:pt x="197" y="3587"/>
                  <a:pt x="391" y="3587"/>
                  <a:pt x="584" y="3587"/>
                </a:cubicBezTo>
                <a:cubicBezTo>
                  <a:pt x="646" y="3832"/>
                  <a:pt x="743" y="4064"/>
                  <a:pt x="871" y="4275"/>
                </a:cubicBezTo>
                <a:cubicBezTo>
                  <a:pt x="733" y="4396"/>
                  <a:pt x="584" y="4527"/>
                  <a:pt x="442" y="4651"/>
                </a:cubicBezTo>
                <a:cubicBezTo>
                  <a:pt x="750" y="4959"/>
                  <a:pt x="1027" y="5235"/>
                  <a:pt x="1320" y="5529"/>
                </a:cubicBezTo>
                <a:cubicBezTo>
                  <a:pt x="1448" y="5391"/>
                  <a:pt x="1583" y="5249"/>
                  <a:pt x="1711" y="5114"/>
                </a:cubicBezTo>
                <a:cubicBezTo>
                  <a:pt x="1918" y="5242"/>
                  <a:pt x="2150" y="5336"/>
                  <a:pt x="2392" y="5398"/>
                </a:cubicBezTo>
                <a:cubicBezTo>
                  <a:pt x="2392" y="5584"/>
                  <a:pt x="2392" y="5781"/>
                  <a:pt x="2392" y="5985"/>
                </a:cubicBezTo>
                <a:cubicBezTo>
                  <a:pt x="2793" y="5985"/>
                  <a:pt x="3180" y="5985"/>
                  <a:pt x="3584" y="5985"/>
                </a:cubicBezTo>
                <a:cubicBezTo>
                  <a:pt x="3584" y="5788"/>
                  <a:pt x="3584" y="5591"/>
                  <a:pt x="3584" y="5401"/>
                </a:cubicBezTo>
                <a:cubicBezTo>
                  <a:pt x="3833" y="5343"/>
                  <a:pt x="4064" y="5242"/>
                  <a:pt x="4279" y="5114"/>
                </a:cubicBezTo>
                <a:cubicBezTo>
                  <a:pt x="4403" y="5253"/>
                  <a:pt x="4534" y="5394"/>
                  <a:pt x="4662" y="5533"/>
                </a:cubicBezTo>
                <a:cubicBezTo>
                  <a:pt x="4956" y="5239"/>
                  <a:pt x="5232" y="4959"/>
                  <a:pt x="5523" y="4669"/>
                </a:cubicBezTo>
                <a:cubicBezTo>
                  <a:pt x="5388" y="4541"/>
                  <a:pt x="5246" y="4409"/>
                  <a:pt x="5112" y="4285"/>
                </a:cubicBezTo>
                <a:cubicBezTo>
                  <a:pt x="5239" y="4074"/>
                  <a:pt x="5340" y="3843"/>
                  <a:pt x="5402" y="3594"/>
                </a:cubicBezTo>
                <a:cubicBezTo>
                  <a:pt x="5588" y="3594"/>
                  <a:pt x="5785" y="3594"/>
                  <a:pt x="5986" y="35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54" name="Group 53">
            <a:extLst>
              <a:ext uri="{FF2B5EF4-FFF2-40B4-BE49-F238E27FC236}">
                <a16:creationId xmlns:a16="http://schemas.microsoft.com/office/drawing/2014/main" id="{FFA6E6C5-9980-4146-B914-DE87CC4C9CE1}"/>
              </a:ext>
            </a:extLst>
          </p:cNvPr>
          <p:cNvGrpSpPr/>
          <p:nvPr/>
        </p:nvGrpSpPr>
        <p:grpSpPr>
          <a:xfrm>
            <a:off x="5593773" y="5981427"/>
            <a:ext cx="548278" cy="539010"/>
            <a:chOff x="10832823" y="3353836"/>
            <a:chExt cx="537576" cy="528488"/>
          </a:xfrm>
        </p:grpSpPr>
        <p:sp>
          <p:nvSpPr>
            <p:cNvPr id="55" name="Oval 54">
              <a:extLst>
                <a:ext uri="{FF2B5EF4-FFF2-40B4-BE49-F238E27FC236}">
                  <a16:creationId xmlns:a16="http://schemas.microsoft.com/office/drawing/2014/main" id="{EE7BA596-B755-4A60-AAF4-36AC991FCE3C}"/>
                </a:ext>
              </a:extLst>
            </p:cNvPr>
            <p:cNvSpPr>
              <a:spLocks noChangeArrowheads="1"/>
            </p:cNvSpPr>
            <p:nvPr/>
          </p:nvSpPr>
          <p:spPr bwMode="auto">
            <a:xfrm>
              <a:off x="10943701" y="3353836"/>
              <a:ext cx="426698" cy="42669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6" name="Freeform 14">
              <a:extLst>
                <a:ext uri="{FF2B5EF4-FFF2-40B4-BE49-F238E27FC236}">
                  <a16:creationId xmlns:a16="http://schemas.microsoft.com/office/drawing/2014/main" id="{33868724-099A-47AD-8EFC-5329A6307A15}"/>
                </a:ext>
              </a:extLst>
            </p:cNvPr>
            <p:cNvSpPr>
              <a:spLocks/>
            </p:cNvSpPr>
            <p:nvPr/>
          </p:nvSpPr>
          <p:spPr bwMode="auto">
            <a:xfrm>
              <a:off x="10832823" y="3702829"/>
              <a:ext cx="179495" cy="179495"/>
            </a:xfrm>
            <a:custGeom>
              <a:avLst/>
              <a:gdLst>
                <a:gd name="T0" fmla="*/ 1224 w 1980"/>
                <a:gd name="T1" fmla="*/ 0 h 1977"/>
                <a:gd name="T2" fmla="*/ 218 w 1980"/>
                <a:gd name="T3" fmla="*/ 985 h 1977"/>
                <a:gd name="T4" fmla="*/ 211 w 1980"/>
                <a:gd name="T5" fmla="*/ 1752 h 1977"/>
                <a:gd name="T6" fmla="*/ 218 w 1980"/>
                <a:gd name="T7" fmla="*/ 1759 h 1977"/>
                <a:gd name="T8" fmla="*/ 985 w 1980"/>
                <a:gd name="T9" fmla="*/ 1766 h 1977"/>
                <a:gd name="T10" fmla="*/ 1980 w 1980"/>
                <a:gd name="T11" fmla="*/ 788 h 1977"/>
                <a:gd name="T12" fmla="*/ 1224 w 1980"/>
                <a:gd name="T13" fmla="*/ 0 h 1977"/>
              </a:gdLst>
              <a:ahLst/>
              <a:cxnLst>
                <a:cxn ang="0">
                  <a:pos x="T0" y="T1"/>
                </a:cxn>
                <a:cxn ang="0">
                  <a:pos x="T2" y="T3"/>
                </a:cxn>
                <a:cxn ang="0">
                  <a:pos x="T4" y="T5"/>
                </a:cxn>
                <a:cxn ang="0">
                  <a:pos x="T6" y="T7"/>
                </a:cxn>
                <a:cxn ang="0">
                  <a:pos x="T8" y="T9"/>
                </a:cxn>
                <a:cxn ang="0">
                  <a:pos x="T10" y="T11"/>
                </a:cxn>
                <a:cxn ang="0">
                  <a:pos x="T12" y="T13"/>
                </a:cxn>
              </a:cxnLst>
              <a:rect l="0" t="0" r="r" b="b"/>
              <a:pathLst>
                <a:path w="1980" h="1977">
                  <a:moveTo>
                    <a:pt x="1224" y="0"/>
                  </a:moveTo>
                  <a:cubicBezTo>
                    <a:pt x="218" y="985"/>
                    <a:pt x="218" y="985"/>
                    <a:pt x="218" y="985"/>
                  </a:cubicBezTo>
                  <a:cubicBezTo>
                    <a:pt x="4" y="1196"/>
                    <a:pt x="0" y="1538"/>
                    <a:pt x="211" y="1752"/>
                  </a:cubicBezTo>
                  <a:cubicBezTo>
                    <a:pt x="218" y="1759"/>
                    <a:pt x="218" y="1759"/>
                    <a:pt x="218" y="1759"/>
                  </a:cubicBezTo>
                  <a:cubicBezTo>
                    <a:pt x="429" y="1974"/>
                    <a:pt x="771" y="1977"/>
                    <a:pt x="985" y="1766"/>
                  </a:cubicBezTo>
                  <a:cubicBezTo>
                    <a:pt x="1980" y="788"/>
                    <a:pt x="1980" y="788"/>
                    <a:pt x="1980" y="788"/>
                  </a:cubicBezTo>
                  <a:cubicBezTo>
                    <a:pt x="1683" y="581"/>
                    <a:pt x="1424" y="315"/>
                    <a:pt x="12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58" name="Title 57">
            <a:extLst>
              <a:ext uri="{FF2B5EF4-FFF2-40B4-BE49-F238E27FC236}">
                <a16:creationId xmlns:a16="http://schemas.microsoft.com/office/drawing/2014/main" id="{08F2BA13-A06D-49EA-9FF2-B9ED9653FC1D}"/>
              </a:ext>
            </a:extLst>
          </p:cNvPr>
          <p:cNvSpPr>
            <a:spLocks noGrp="1"/>
          </p:cNvSpPr>
          <p:nvPr>
            <p:ph type="title"/>
          </p:nvPr>
        </p:nvSpPr>
        <p:spPr>
          <a:xfrm>
            <a:off x="477022" y="141288"/>
            <a:ext cx="10008415" cy="849463"/>
          </a:xfrm>
          <a:prstGeom prst="rect">
            <a:avLst/>
          </a:prstGeom>
        </p:spPr>
        <p:txBody>
          <a:bodyPr wrap="square">
            <a:spAutoFit/>
          </a:bodyPr>
          <a:lstStyle/>
          <a:p>
            <a:r>
              <a:rPr lang="en-US" sz="4600" dirty="0"/>
              <a:t>Why Microsoft Cognitive Services ?</a:t>
            </a:r>
            <a:endParaRPr lang="en-GB" sz="4600" dirty="0"/>
          </a:p>
        </p:txBody>
      </p:sp>
      <p:sp>
        <p:nvSpPr>
          <p:cNvPr id="73" name="Text Placeholder 14">
            <a:extLst>
              <a:ext uri="{FF2B5EF4-FFF2-40B4-BE49-F238E27FC236}">
                <a16:creationId xmlns:a16="http://schemas.microsoft.com/office/drawing/2014/main" id="{4EA8B5D6-473B-4782-9CEE-DDCC44D97154}"/>
              </a:ext>
            </a:extLst>
          </p:cNvPr>
          <p:cNvSpPr txBox="1">
            <a:spLocks/>
          </p:cNvSpPr>
          <p:nvPr/>
        </p:nvSpPr>
        <p:spPr>
          <a:xfrm>
            <a:off x="399144" y="2433361"/>
            <a:ext cx="3961992" cy="1420634"/>
          </a:xfrm>
          <a:prstGeom prst="rect">
            <a:avLst/>
          </a:prstGeom>
        </p:spPr>
        <p:txBody>
          <a:bodyPr vert="horz" wrap="square" lIns="146283" tIns="91427" rIns="146283" bIns="9142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Roll your own with REST APIs</a:t>
            </a:r>
          </a:p>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Simple to </a:t>
            </a:r>
            <a:r>
              <a:rPr lang="en-US" sz="1632" dirty="0">
                <a:gradFill>
                  <a:gsLst>
                    <a:gs pos="1250">
                      <a:srgbClr val="505050"/>
                    </a:gs>
                    <a:gs pos="100000">
                      <a:srgbClr val="505050"/>
                    </a:gs>
                  </a:gsLst>
                  <a:lin ang="5400000" scaled="0"/>
                </a:gradFill>
                <a:latin typeface="Segoe UI"/>
                <a:cs typeface="Segoe UI Semilight" panose="020B0402040204020203" pitchFamily="34" charset="0"/>
              </a:rPr>
              <a:t>use</a:t>
            </a: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 just a few lines </a:t>
            </a:r>
            <a:b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b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of code required</a:t>
            </a:r>
          </a:p>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endPar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endParaRPr>
          </a:p>
        </p:txBody>
      </p:sp>
      <p:sp>
        <p:nvSpPr>
          <p:cNvPr id="74" name="Text Placeholder 14">
            <a:extLst>
              <a:ext uri="{FF2B5EF4-FFF2-40B4-BE49-F238E27FC236}">
                <a16:creationId xmlns:a16="http://schemas.microsoft.com/office/drawing/2014/main" id="{F8EAF468-2C83-4BB6-85CE-8B5E9E60AEB6}"/>
              </a:ext>
            </a:extLst>
          </p:cNvPr>
          <p:cNvSpPr txBox="1">
            <a:spLocks/>
          </p:cNvSpPr>
          <p:nvPr/>
        </p:nvSpPr>
        <p:spPr>
          <a:xfrm>
            <a:off x="4333835" y="2431886"/>
            <a:ext cx="3513427" cy="1651158"/>
          </a:xfrm>
          <a:prstGeom prst="rect">
            <a:avLst/>
          </a:prstGeom>
        </p:spPr>
        <p:txBody>
          <a:bodyPr vert="horz" wrap="square" lIns="146283" tIns="91427" rIns="146283" bIns="9142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Make the same API code call on iOS, Android, and Windows</a:t>
            </a:r>
          </a:p>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Integrate into the language </a:t>
            </a:r>
            <a:b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b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and platform of your choice</a:t>
            </a:r>
          </a:p>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endPar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endParaRPr>
          </a:p>
        </p:txBody>
      </p:sp>
      <p:sp>
        <p:nvSpPr>
          <p:cNvPr id="75" name="Text Placeholder 14">
            <a:extLst>
              <a:ext uri="{FF2B5EF4-FFF2-40B4-BE49-F238E27FC236}">
                <a16:creationId xmlns:a16="http://schemas.microsoft.com/office/drawing/2014/main" id="{8093B5CD-B83D-491A-880A-968595F6A2BA}"/>
              </a:ext>
            </a:extLst>
          </p:cNvPr>
          <p:cNvSpPr txBox="1">
            <a:spLocks/>
          </p:cNvSpPr>
          <p:nvPr/>
        </p:nvSpPr>
        <p:spPr>
          <a:xfrm>
            <a:off x="8153322" y="2433361"/>
            <a:ext cx="4053353" cy="2269155"/>
          </a:xfrm>
          <a:prstGeom prst="rect">
            <a:avLst/>
          </a:prstGeom>
        </p:spPr>
        <p:txBody>
          <a:bodyPr vert="horz" wrap="square" lIns="146283" tIns="91427" rIns="146283" bIns="9142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Built by experts in their field from Microsoft Research, Bing, and Azure Machine Learning</a:t>
            </a:r>
          </a:p>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Quality documentation, sample code, and community support</a:t>
            </a:r>
          </a:p>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endPar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endParaRPr>
          </a:p>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endPar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endParaRPr>
          </a:p>
        </p:txBody>
      </p:sp>
      <p:grpSp>
        <p:nvGrpSpPr>
          <p:cNvPr id="76" name="Group 75">
            <a:extLst>
              <a:ext uri="{FF2B5EF4-FFF2-40B4-BE49-F238E27FC236}">
                <a16:creationId xmlns:a16="http://schemas.microsoft.com/office/drawing/2014/main" id="{52293B28-47BD-4724-A682-27E5156F8C9C}"/>
              </a:ext>
            </a:extLst>
          </p:cNvPr>
          <p:cNvGrpSpPr/>
          <p:nvPr/>
        </p:nvGrpSpPr>
        <p:grpSpPr>
          <a:xfrm>
            <a:off x="4855184" y="5001507"/>
            <a:ext cx="2701838" cy="382257"/>
            <a:chOff x="4708300" y="6295658"/>
            <a:chExt cx="2649101" cy="374796"/>
          </a:xfrm>
        </p:grpSpPr>
        <p:pic>
          <p:nvPicPr>
            <p:cNvPr id="104" name="Picture 103">
              <a:extLst>
                <a:ext uri="{FF2B5EF4-FFF2-40B4-BE49-F238E27FC236}">
                  <a16:creationId xmlns:a16="http://schemas.microsoft.com/office/drawing/2014/main" id="{896F3207-1E86-4D21-9D65-1E8A87276AB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b="11922"/>
            <a:stretch/>
          </p:blipFill>
          <p:spPr>
            <a:xfrm>
              <a:off x="4708300" y="6354134"/>
              <a:ext cx="1211252" cy="316320"/>
            </a:xfrm>
            <a:prstGeom prst="rect">
              <a:avLst/>
            </a:prstGeom>
          </p:spPr>
        </p:pic>
        <p:pic>
          <p:nvPicPr>
            <p:cNvPr id="105" name="Picture 104">
              <a:extLst>
                <a:ext uri="{FF2B5EF4-FFF2-40B4-BE49-F238E27FC236}">
                  <a16:creationId xmlns:a16="http://schemas.microsoft.com/office/drawing/2014/main" id="{3CAEA33F-2247-4CDB-A985-D0E646139B82}"/>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247311" y="6295658"/>
              <a:ext cx="1110090" cy="298614"/>
            </a:xfrm>
            <a:prstGeom prst="rect">
              <a:avLst/>
            </a:prstGeom>
          </p:spPr>
        </p:pic>
      </p:grpSp>
      <p:grpSp>
        <p:nvGrpSpPr>
          <p:cNvPr id="77" name="Group 76">
            <a:extLst>
              <a:ext uri="{FF2B5EF4-FFF2-40B4-BE49-F238E27FC236}">
                <a16:creationId xmlns:a16="http://schemas.microsoft.com/office/drawing/2014/main" id="{22D01A0F-EDDB-4C10-AD1A-32D5BD5D330B}"/>
              </a:ext>
            </a:extLst>
          </p:cNvPr>
          <p:cNvGrpSpPr/>
          <p:nvPr/>
        </p:nvGrpSpPr>
        <p:grpSpPr>
          <a:xfrm>
            <a:off x="9056840" y="4515988"/>
            <a:ext cx="2165141" cy="385860"/>
            <a:chOff x="8446309" y="5819616"/>
            <a:chExt cx="2122879" cy="378328"/>
          </a:xfrm>
        </p:grpSpPr>
        <p:pic>
          <p:nvPicPr>
            <p:cNvPr id="102" name="Picture 101">
              <a:extLst>
                <a:ext uri="{FF2B5EF4-FFF2-40B4-BE49-F238E27FC236}">
                  <a16:creationId xmlns:a16="http://schemas.microsoft.com/office/drawing/2014/main" id="{C3A95B41-E523-4DAE-89F8-24F76018FE55}"/>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8446309" y="5819616"/>
              <a:ext cx="922751" cy="378328"/>
            </a:xfrm>
            <a:prstGeom prst="rect">
              <a:avLst/>
            </a:prstGeom>
            <a:noFill/>
          </p:spPr>
        </p:pic>
        <p:pic>
          <p:nvPicPr>
            <p:cNvPr id="103" name="Picture 102">
              <a:extLst>
                <a:ext uri="{FF2B5EF4-FFF2-40B4-BE49-F238E27FC236}">
                  <a16:creationId xmlns:a16="http://schemas.microsoft.com/office/drawing/2014/main" id="{0F024013-A492-4305-A31D-AC2376498C02}"/>
                </a:ext>
              </a:extLst>
            </p:cNvPr>
            <p:cNvPicPr>
              <a:picLocks noChangeAspect="1"/>
            </p:cNvPicPr>
            <p:nvPr/>
          </p:nvPicPr>
          <p:blipFill rotWithShape="1">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t="30800" b="30800"/>
            <a:stretch/>
          </p:blipFill>
          <p:spPr>
            <a:xfrm>
              <a:off x="9503481" y="5823349"/>
              <a:ext cx="1065707" cy="306921"/>
            </a:xfrm>
            <a:prstGeom prst="rect">
              <a:avLst/>
            </a:prstGeom>
          </p:spPr>
        </p:pic>
      </p:grpSp>
      <p:grpSp>
        <p:nvGrpSpPr>
          <p:cNvPr id="78" name="Group 77">
            <a:extLst>
              <a:ext uri="{FF2B5EF4-FFF2-40B4-BE49-F238E27FC236}">
                <a16:creationId xmlns:a16="http://schemas.microsoft.com/office/drawing/2014/main" id="{694DB7EF-FD5A-48EC-817E-16DECCEE0628}"/>
              </a:ext>
            </a:extLst>
          </p:cNvPr>
          <p:cNvGrpSpPr/>
          <p:nvPr/>
        </p:nvGrpSpPr>
        <p:grpSpPr>
          <a:xfrm>
            <a:off x="8569896" y="4919847"/>
            <a:ext cx="3139013" cy="432159"/>
            <a:chOff x="8157755" y="6215592"/>
            <a:chExt cx="3077744" cy="423724"/>
          </a:xfrm>
        </p:grpSpPr>
        <p:pic>
          <p:nvPicPr>
            <p:cNvPr id="100" name="Picture 99">
              <a:extLst>
                <a:ext uri="{FF2B5EF4-FFF2-40B4-BE49-F238E27FC236}">
                  <a16:creationId xmlns:a16="http://schemas.microsoft.com/office/drawing/2014/main" id="{009974CB-0BAF-43A1-851B-B06B6306DF9F}"/>
                </a:ext>
              </a:extLst>
            </p:cNvPr>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157755" y="6278870"/>
              <a:ext cx="1441785" cy="360446"/>
            </a:xfrm>
            <a:prstGeom prst="rect">
              <a:avLst/>
            </a:prstGeom>
          </p:spPr>
        </p:pic>
        <p:pic>
          <p:nvPicPr>
            <p:cNvPr id="101" name="Picture 100">
              <a:extLst>
                <a:ext uri="{FF2B5EF4-FFF2-40B4-BE49-F238E27FC236}">
                  <a16:creationId xmlns:a16="http://schemas.microsoft.com/office/drawing/2014/main" id="{E5A86877-B9B9-4846-BE77-35F40DCA663E}"/>
                </a:ext>
              </a:extLst>
            </p:cNvPr>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771302" y="6215592"/>
              <a:ext cx="1464197" cy="367479"/>
            </a:xfrm>
            <a:prstGeom prst="rect">
              <a:avLst/>
            </a:prstGeom>
          </p:spPr>
        </p:pic>
      </p:grpSp>
      <p:cxnSp>
        <p:nvCxnSpPr>
          <p:cNvPr id="79" name="Straight Connector 78">
            <a:extLst>
              <a:ext uri="{FF2B5EF4-FFF2-40B4-BE49-F238E27FC236}">
                <a16:creationId xmlns:a16="http://schemas.microsoft.com/office/drawing/2014/main" id="{47EBA67D-F0E1-40D4-9D45-F27DB9C3FA99}"/>
              </a:ext>
            </a:extLst>
          </p:cNvPr>
          <p:cNvCxnSpPr/>
          <p:nvPr/>
        </p:nvCxnSpPr>
        <p:spPr>
          <a:xfrm>
            <a:off x="352832" y="4357641"/>
            <a:ext cx="3839935" cy="0"/>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1E99ABB-5A58-484B-9CB0-EC10D9326C33}"/>
              </a:ext>
            </a:extLst>
          </p:cNvPr>
          <p:cNvCxnSpPr/>
          <p:nvPr/>
        </p:nvCxnSpPr>
        <p:spPr>
          <a:xfrm>
            <a:off x="4286135" y="4357641"/>
            <a:ext cx="3839935" cy="0"/>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84D2B96-769D-44C5-B86F-DFA8A6294282}"/>
              </a:ext>
            </a:extLst>
          </p:cNvPr>
          <p:cNvCxnSpPr/>
          <p:nvPr/>
        </p:nvCxnSpPr>
        <p:spPr>
          <a:xfrm>
            <a:off x="8219437" y="4357641"/>
            <a:ext cx="3839935" cy="0"/>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2" name="TextBox 7">
            <a:extLst>
              <a:ext uri="{FF2B5EF4-FFF2-40B4-BE49-F238E27FC236}">
                <a16:creationId xmlns:a16="http://schemas.microsoft.com/office/drawing/2014/main" id="{3FEA1B66-F98E-4F44-8786-6655F98E4BE0}"/>
              </a:ext>
            </a:extLst>
          </p:cNvPr>
          <p:cNvSpPr txBox="1"/>
          <p:nvPr/>
        </p:nvSpPr>
        <p:spPr>
          <a:xfrm>
            <a:off x="1818229" y="1892527"/>
            <a:ext cx="776911" cy="47837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Segoe UI Semilight" panose="020B0402040204020203" pitchFamily="34" charset="0"/>
              </a:rPr>
              <a:t>Easy</a:t>
            </a:r>
          </a:p>
        </p:txBody>
      </p:sp>
      <p:sp>
        <p:nvSpPr>
          <p:cNvPr id="83" name="TextBox 25">
            <a:extLst>
              <a:ext uri="{FF2B5EF4-FFF2-40B4-BE49-F238E27FC236}">
                <a16:creationId xmlns:a16="http://schemas.microsoft.com/office/drawing/2014/main" id="{DE06B22F-652A-41A6-96A0-B888090B5599}"/>
              </a:ext>
            </a:extLst>
          </p:cNvPr>
          <p:cNvSpPr txBox="1"/>
          <p:nvPr/>
        </p:nvSpPr>
        <p:spPr>
          <a:xfrm>
            <a:off x="5554523" y="1910533"/>
            <a:ext cx="1170926" cy="47837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Segoe UI Semilight" panose="020B0402040204020203" pitchFamily="34" charset="0"/>
              </a:rPr>
              <a:t>Flexible</a:t>
            </a:r>
          </a:p>
        </p:txBody>
      </p:sp>
      <p:sp>
        <p:nvSpPr>
          <p:cNvPr id="84" name="TextBox 26">
            <a:extLst>
              <a:ext uri="{FF2B5EF4-FFF2-40B4-BE49-F238E27FC236}">
                <a16:creationId xmlns:a16="http://schemas.microsoft.com/office/drawing/2014/main" id="{6014EA2D-0F1F-41BE-84F5-A6AEBA126210}"/>
              </a:ext>
            </a:extLst>
          </p:cNvPr>
          <p:cNvSpPr txBox="1"/>
          <p:nvPr/>
        </p:nvSpPr>
        <p:spPr>
          <a:xfrm>
            <a:off x="9536056" y="1903608"/>
            <a:ext cx="1074466" cy="47837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Segoe UI Semilight" panose="020B0402040204020203" pitchFamily="34" charset="0"/>
              </a:rPr>
              <a:t>Tested</a:t>
            </a:r>
          </a:p>
        </p:txBody>
      </p:sp>
      <p:grpSp>
        <p:nvGrpSpPr>
          <p:cNvPr id="85" name="Group 84">
            <a:extLst>
              <a:ext uri="{FF2B5EF4-FFF2-40B4-BE49-F238E27FC236}">
                <a16:creationId xmlns:a16="http://schemas.microsoft.com/office/drawing/2014/main" id="{8DC55D9E-A724-4F97-B43E-BEF09D2621F5}"/>
              </a:ext>
            </a:extLst>
          </p:cNvPr>
          <p:cNvGrpSpPr/>
          <p:nvPr/>
        </p:nvGrpSpPr>
        <p:grpSpPr>
          <a:xfrm>
            <a:off x="5240691" y="4568011"/>
            <a:ext cx="1930834" cy="402266"/>
            <a:chOff x="4718671" y="5870624"/>
            <a:chExt cx="1893144" cy="394414"/>
          </a:xfrm>
        </p:grpSpPr>
        <p:sp>
          <p:nvSpPr>
            <p:cNvPr id="95" name="Freeform 11">
              <a:extLst>
                <a:ext uri="{FF2B5EF4-FFF2-40B4-BE49-F238E27FC236}">
                  <a16:creationId xmlns:a16="http://schemas.microsoft.com/office/drawing/2014/main" id="{D348D2DE-04D4-44B7-978B-AC21E05608BC}"/>
                </a:ext>
              </a:extLst>
            </p:cNvPr>
            <p:cNvSpPr>
              <a:spLocks noEditPoints="1"/>
            </p:cNvSpPr>
            <p:nvPr/>
          </p:nvSpPr>
          <p:spPr bwMode="black">
            <a:xfrm>
              <a:off x="5488487" y="5870624"/>
              <a:ext cx="320356" cy="394414"/>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rgbClr val="000000"/>
            </a:solidFill>
            <a:ln>
              <a:noFill/>
            </a:ln>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6" name="Freeform 47">
              <a:extLst>
                <a:ext uri="{FF2B5EF4-FFF2-40B4-BE49-F238E27FC236}">
                  <a16:creationId xmlns:a16="http://schemas.microsoft.com/office/drawing/2014/main" id="{0D7525CE-FAA6-4FF5-9B02-485313DAFEC4}"/>
                </a:ext>
              </a:extLst>
            </p:cNvPr>
            <p:cNvSpPr>
              <a:spLocks noChangeAspect="1" noEditPoints="1"/>
            </p:cNvSpPr>
            <p:nvPr/>
          </p:nvSpPr>
          <p:spPr bwMode="black">
            <a:xfrm>
              <a:off x="4718671" y="5918276"/>
              <a:ext cx="300330" cy="299110"/>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0000"/>
            </a:solidFill>
            <a:ln>
              <a:noFill/>
            </a:ln>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grpSp>
          <p:nvGrpSpPr>
            <p:cNvPr id="97" name="Group 96">
              <a:extLst>
                <a:ext uri="{FF2B5EF4-FFF2-40B4-BE49-F238E27FC236}">
                  <a16:creationId xmlns:a16="http://schemas.microsoft.com/office/drawing/2014/main" id="{D5AFF7B3-900E-46F2-B49C-49A8B877C0C9}"/>
                </a:ext>
              </a:extLst>
            </p:cNvPr>
            <p:cNvGrpSpPr>
              <a:grpSpLocks noChangeAspect="1"/>
            </p:cNvGrpSpPr>
            <p:nvPr/>
          </p:nvGrpSpPr>
          <p:grpSpPr bwMode="black">
            <a:xfrm>
              <a:off x="6278329" y="5873299"/>
              <a:ext cx="333486" cy="389067"/>
              <a:chOff x="396875" y="1300163"/>
              <a:chExt cx="1162051" cy="1355725"/>
            </a:xfrm>
          </p:grpSpPr>
          <p:sp>
            <p:nvSpPr>
              <p:cNvPr id="98" name="Freeform 49">
                <a:extLst>
                  <a:ext uri="{FF2B5EF4-FFF2-40B4-BE49-F238E27FC236}">
                    <a16:creationId xmlns:a16="http://schemas.microsoft.com/office/drawing/2014/main" id="{AFAC2495-0466-4DEC-BA4E-7DD2A1495283}"/>
                  </a:ext>
                </a:extLst>
              </p:cNvPr>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solidFill>
                <a:srgbClr val="000000"/>
              </a:solidFill>
              <a:ln>
                <a:noFill/>
              </a:ln>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9" name="Freeform 50">
                <a:extLst>
                  <a:ext uri="{FF2B5EF4-FFF2-40B4-BE49-F238E27FC236}">
                    <a16:creationId xmlns:a16="http://schemas.microsoft.com/office/drawing/2014/main" id="{7FEC7CFD-75B5-4437-A188-434A6B7F9701}"/>
                  </a:ext>
                </a:extLst>
              </p:cNvPr>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solidFill>
                <a:srgbClr val="000000"/>
              </a:solidFill>
              <a:ln>
                <a:noFill/>
              </a:ln>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grpSp>
      <p:grpSp>
        <p:nvGrpSpPr>
          <p:cNvPr id="86" name="Group 85">
            <a:extLst>
              <a:ext uri="{FF2B5EF4-FFF2-40B4-BE49-F238E27FC236}">
                <a16:creationId xmlns:a16="http://schemas.microsoft.com/office/drawing/2014/main" id="{3BFBEBC2-9C0B-476B-8AD7-97374CA82589}"/>
              </a:ext>
            </a:extLst>
          </p:cNvPr>
          <p:cNvGrpSpPr/>
          <p:nvPr/>
        </p:nvGrpSpPr>
        <p:grpSpPr>
          <a:xfrm>
            <a:off x="1436013" y="4312655"/>
            <a:ext cx="1673577" cy="1294308"/>
            <a:chOff x="1415867" y="5572146"/>
            <a:chExt cx="1622001" cy="1254420"/>
          </a:xfrm>
        </p:grpSpPr>
        <p:grpSp>
          <p:nvGrpSpPr>
            <p:cNvPr id="87" name="Group 86">
              <a:extLst>
                <a:ext uri="{FF2B5EF4-FFF2-40B4-BE49-F238E27FC236}">
                  <a16:creationId xmlns:a16="http://schemas.microsoft.com/office/drawing/2014/main" id="{AC9C8ADD-546F-4968-AF85-8E61CEB7CD28}"/>
                </a:ext>
              </a:extLst>
            </p:cNvPr>
            <p:cNvGrpSpPr/>
            <p:nvPr/>
          </p:nvGrpSpPr>
          <p:grpSpPr>
            <a:xfrm rot="264667" flipH="1" flipV="1">
              <a:off x="1573173" y="5572146"/>
              <a:ext cx="1232370" cy="1254420"/>
              <a:chOff x="1689294" y="5634221"/>
              <a:chExt cx="1110860" cy="1130734"/>
            </a:xfrm>
          </p:grpSpPr>
          <p:grpSp>
            <p:nvGrpSpPr>
              <p:cNvPr id="90" name="Group 89">
                <a:extLst>
                  <a:ext uri="{FF2B5EF4-FFF2-40B4-BE49-F238E27FC236}">
                    <a16:creationId xmlns:a16="http://schemas.microsoft.com/office/drawing/2014/main" id="{9251D199-D09E-4AC3-8EB3-0922C27690B9}"/>
                  </a:ext>
                </a:extLst>
              </p:cNvPr>
              <p:cNvGrpSpPr>
                <a:grpSpLocks noChangeAspect="1"/>
              </p:cNvGrpSpPr>
              <p:nvPr/>
            </p:nvGrpSpPr>
            <p:grpSpPr bwMode="auto">
              <a:xfrm rot="19703189">
                <a:off x="1689294" y="5634221"/>
                <a:ext cx="1110860" cy="1130734"/>
                <a:chOff x="766" y="3573"/>
                <a:chExt cx="559" cy="569"/>
              </a:xfrm>
            </p:grpSpPr>
            <p:sp>
              <p:nvSpPr>
                <p:cNvPr id="93" name="Freeform 5">
                  <a:extLst>
                    <a:ext uri="{FF2B5EF4-FFF2-40B4-BE49-F238E27FC236}">
                      <a16:creationId xmlns:a16="http://schemas.microsoft.com/office/drawing/2014/main" id="{E1D08A24-D200-4367-B6F0-EBD7F9829DCA}"/>
                    </a:ext>
                  </a:extLst>
                </p:cNvPr>
                <p:cNvSpPr>
                  <a:spLocks noEditPoints="1"/>
                </p:cNvSpPr>
                <p:nvPr/>
              </p:nvSpPr>
              <p:spPr bwMode="auto">
                <a:xfrm>
                  <a:off x="977" y="3794"/>
                  <a:ext cx="348" cy="348"/>
                </a:xfrm>
                <a:custGeom>
                  <a:avLst/>
                  <a:gdLst>
                    <a:gd name="T0" fmla="*/ 52 w 56"/>
                    <a:gd name="T1" fmla="*/ 24 h 56"/>
                    <a:gd name="T2" fmla="*/ 48 w 56"/>
                    <a:gd name="T3" fmla="*/ 14 h 56"/>
                    <a:gd name="T4" fmla="*/ 51 w 56"/>
                    <a:gd name="T5" fmla="*/ 11 h 56"/>
                    <a:gd name="T6" fmla="*/ 45 w 56"/>
                    <a:gd name="T7" fmla="*/ 5 h 56"/>
                    <a:gd name="T8" fmla="*/ 42 w 56"/>
                    <a:gd name="T9" fmla="*/ 8 h 56"/>
                    <a:gd name="T10" fmla="*/ 32 w 56"/>
                    <a:gd name="T11" fmla="*/ 4 h 56"/>
                    <a:gd name="T12" fmla="*/ 32 w 56"/>
                    <a:gd name="T13" fmla="*/ 0 h 56"/>
                    <a:gd name="T14" fmla="*/ 24 w 56"/>
                    <a:gd name="T15" fmla="*/ 0 h 56"/>
                    <a:gd name="T16" fmla="*/ 24 w 56"/>
                    <a:gd name="T17" fmla="*/ 4 h 56"/>
                    <a:gd name="T18" fmla="*/ 14 w 56"/>
                    <a:gd name="T19" fmla="*/ 8 h 56"/>
                    <a:gd name="T20" fmla="*/ 11 w 56"/>
                    <a:gd name="T21" fmla="*/ 5 h 56"/>
                    <a:gd name="T22" fmla="*/ 5 w 56"/>
                    <a:gd name="T23" fmla="*/ 11 h 56"/>
                    <a:gd name="T24" fmla="*/ 8 w 56"/>
                    <a:gd name="T25" fmla="*/ 14 h 56"/>
                    <a:gd name="T26" fmla="*/ 4 w 56"/>
                    <a:gd name="T27" fmla="*/ 24 h 56"/>
                    <a:gd name="T28" fmla="*/ 0 w 56"/>
                    <a:gd name="T29" fmla="*/ 24 h 56"/>
                    <a:gd name="T30" fmla="*/ 0 w 56"/>
                    <a:gd name="T31" fmla="*/ 32 h 56"/>
                    <a:gd name="T32" fmla="*/ 4 w 56"/>
                    <a:gd name="T33" fmla="*/ 32 h 56"/>
                    <a:gd name="T34" fmla="*/ 8 w 56"/>
                    <a:gd name="T35" fmla="*/ 42 h 56"/>
                    <a:gd name="T36" fmla="*/ 5 w 56"/>
                    <a:gd name="T37" fmla="*/ 45 h 56"/>
                    <a:gd name="T38" fmla="*/ 11 w 56"/>
                    <a:gd name="T39" fmla="*/ 51 h 56"/>
                    <a:gd name="T40" fmla="*/ 14 w 56"/>
                    <a:gd name="T41" fmla="*/ 48 h 56"/>
                    <a:gd name="T42" fmla="*/ 24 w 56"/>
                    <a:gd name="T43" fmla="*/ 52 h 56"/>
                    <a:gd name="T44" fmla="*/ 24 w 56"/>
                    <a:gd name="T45" fmla="*/ 56 h 56"/>
                    <a:gd name="T46" fmla="*/ 32 w 56"/>
                    <a:gd name="T47" fmla="*/ 56 h 56"/>
                    <a:gd name="T48" fmla="*/ 32 w 56"/>
                    <a:gd name="T49" fmla="*/ 52 h 56"/>
                    <a:gd name="T50" fmla="*/ 42 w 56"/>
                    <a:gd name="T51" fmla="*/ 48 h 56"/>
                    <a:gd name="T52" fmla="*/ 45 w 56"/>
                    <a:gd name="T53" fmla="*/ 51 h 56"/>
                    <a:gd name="T54" fmla="*/ 51 w 56"/>
                    <a:gd name="T55" fmla="*/ 45 h 56"/>
                    <a:gd name="T56" fmla="*/ 48 w 56"/>
                    <a:gd name="T57" fmla="*/ 42 h 56"/>
                    <a:gd name="T58" fmla="*/ 52 w 56"/>
                    <a:gd name="T59" fmla="*/ 32 h 56"/>
                    <a:gd name="T60" fmla="*/ 56 w 56"/>
                    <a:gd name="T61" fmla="*/ 32 h 56"/>
                    <a:gd name="T62" fmla="*/ 56 w 56"/>
                    <a:gd name="T63" fmla="*/ 24 h 56"/>
                    <a:gd name="T64" fmla="*/ 52 w 56"/>
                    <a:gd name="T65" fmla="*/ 24 h 56"/>
                    <a:gd name="T66" fmla="*/ 28 w 56"/>
                    <a:gd name="T67" fmla="*/ 44 h 56"/>
                    <a:gd name="T68" fmla="*/ 12 w 56"/>
                    <a:gd name="T69" fmla="*/ 28 h 56"/>
                    <a:gd name="T70" fmla="*/ 28 w 56"/>
                    <a:gd name="T71" fmla="*/ 12 h 56"/>
                    <a:gd name="T72" fmla="*/ 44 w 56"/>
                    <a:gd name="T73" fmla="*/ 28 h 56"/>
                    <a:gd name="T74" fmla="*/ 28 w 56"/>
                    <a:gd name="T75" fmla="*/ 4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6">
                      <a:moveTo>
                        <a:pt x="52" y="24"/>
                      </a:moveTo>
                      <a:cubicBezTo>
                        <a:pt x="51" y="20"/>
                        <a:pt x="50" y="17"/>
                        <a:pt x="48" y="14"/>
                      </a:cubicBezTo>
                      <a:cubicBezTo>
                        <a:pt x="51" y="11"/>
                        <a:pt x="51" y="11"/>
                        <a:pt x="51" y="11"/>
                      </a:cubicBezTo>
                      <a:cubicBezTo>
                        <a:pt x="45" y="5"/>
                        <a:pt x="45" y="5"/>
                        <a:pt x="45" y="5"/>
                      </a:cubicBezTo>
                      <a:cubicBezTo>
                        <a:pt x="42" y="8"/>
                        <a:pt x="42" y="8"/>
                        <a:pt x="42" y="8"/>
                      </a:cubicBezTo>
                      <a:cubicBezTo>
                        <a:pt x="39" y="6"/>
                        <a:pt x="36" y="5"/>
                        <a:pt x="32" y="4"/>
                      </a:cubicBezTo>
                      <a:cubicBezTo>
                        <a:pt x="32" y="0"/>
                        <a:pt x="32" y="0"/>
                        <a:pt x="32" y="0"/>
                      </a:cubicBezTo>
                      <a:cubicBezTo>
                        <a:pt x="24" y="0"/>
                        <a:pt x="24" y="0"/>
                        <a:pt x="24" y="0"/>
                      </a:cubicBezTo>
                      <a:cubicBezTo>
                        <a:pt x="24" y="4"/>
                        <a:pt x="24" y="4"/>
                        <a:pt x="24" y="4"/>
                      </a:cubicBezTo>
                      <a:cubicBezTo>
                        <a:pt x="20" y="5"/>
                        <a:pt x="17" y="6"/>
                        <a:pt x="14" y="8"/>
                      </a:cubicBezTo>
                      <a:cubicBezTo>
                        <a:pt x="11" y="5"/>
                        <a:pt x="11" y="5"/>
                        <a:pt x="11" y="5"/>
                      </a:cubicBezTo>
                      <a:cubicBezTo>
                        <a:pt x="5" y="11"/>
                        <a:pt x="5" y="11"/>
                        <a:pt x="5" y="11"/>
                      </a:cubicBezTo>
                      <a:cubicBezTo>
                        <a:pt x="8" y="14"/>
                        <a:pt x="8" y="14"/>
                        <a:pt x="8" y="14"/>
                      </a:cubicBezTo>
                      <a:cubicBezTo>
                        <a:pt x="6" y="17"/>
                        <a:pt x="5" y="20"/>
                        <a:pt x="4" y="24"/>
                      </a:cubicBezTo>
                      <a:cubicBezTo>
                        <a:pt x="0" y="24"/>
                        <a:pt x="0" y="24"/>
                        <a:pt x="0" y="24"/>
                      </a:cubicBezTo>
                      <a:cubicBezTo>
                        <a:pt x="0" y="32"/>
                        <a:pt x="0" y="32"/>
                        <a:pt x="0" y="32"/>
                      </a:cubicBezTo>
                      <a:cubicBezTo>
                        <a:pt x="4" y="32"/>
                        <a:pt x="4" y="32"/>
                        <a:pt x="4" y="32"/>
                      </a:cubicBezTo>
                      <a:cubicBezTo>
                        <a:pt x="5" y="36"/>
                        <a:pt x="6" y="39"/>
                        <a:pt x="8" y="42"/>
                      </a:cubicBezTo>
                      <a:cubicBezTo>
                        <a:pt x="5" y="45"/>
                        <a:pt x="5" y="45"/>
                        <a:pt x="5" y="45"/>
                      </a:cubicBezTo>
                      <a:cubicBezTo>
                        <a:pt x="11" y="51"/>
                        <a:pt x="11" y="51"/>
                        <a:pt x="11" y="51"/>
                      </a:cubicBezTo>
                      <a:cubicBezTo>
                        <a:pt x="14" y="48"/>
                        <a:pt x="14" y="48"/>
                        <a:pt x="14" y="48"/>
                      </a:cubicBezTo>
                      <a:cubicBezTo>
                        <a:pt x="17" y="50"/>
                        <a:pt x="20" y="51"/>
                        <a:pt x="24" y="52"/>
                      </a:cubicBezTo>
                      <a:cubicBezTo>
                        <a:pt x="24" y="56"/>
                        <a:pt x="24" y="56"/>
                        <a:pt x="24" y="56"/>
                      </a:cubicBezTo>
                      <a:cubicBezTo>
                        <a:pt x="32" y="56"/>
                        <a:pt x="32" y="56"/>
                        <a:pt x="32" y="56"/>
                      </a:cubicBezTo>
                      <a:cubicBezTo>
                        <a:pt x="32" y="52"/>
                        <a:pt x="32" y="52"/>
                        <a:pt x="32" y="52"/>
                      </a:cubicBezTo>
                      <a:cubicBezTo>
                        <a:pt x="36" y="51"/>
                        <a:pt x="39" y="50"/>
                        <a:pt x="42" y="48"/>
                      </a:cubicBezTo>
                      <a:cubicBezTo>
                        <a:pt x="45" y="51"/>
                        <a:pt x="45" y="51"/>
                        <a:pt x="45" y="51"/>
                      </a:cubicBezTo>
                      <a:cubicBezTo>
                        <a:pt x="51" y="45"/>
                        <a:pt x="51" y="45"/>
                        <a:pt x="51" y="45"/>
                      </a:cubicBezTo>
                      <a:cubicBezTo>
                        <a:pt x="48" y="42"/>
                        <a:pt x="48" y="42"/>
                        <a:pt x="48" y="42"/>
                      </a:cubicBezTo>
                      <a:cubicBezTo>
                        <a:pt x="50" y="39"/>
                        <a:pt x="51" y="36"/>
                        <a:pt x="52" y="32"/>
                      </a:cubicBezTo>
                      <a:cubicBezTo>
                        <a:pt x="56" y="32"/>
                        <a:pt x="56" y="32"/>
                        <a:pt x="56" y="32"/>
                      </a:cubicBezTo>
                      <a:cubicBezTo>
                        <a:pt x="56" y="24"/>
                        <a:pt x="56" y="24"/>
                        <a:pt x="56" y="24"/>
                      </a:cubicBezTo>
                      <a:lnTo>
                        <a:pt x="52" y="24"/>
                      </a:lnTo>
                      <a:close/>
                      <a:moveTo>
                        <a:pt x="28" y="44"/>
                      </a:moveTo>
                      <a:cubicBezTo>
                        <a:pt x="19" y="44"/>
                        <a:pt x="12" y="37"/>
                        <a:pt x="12" y="28"/>
                      </a:cubicBezTo>
                      <a:cubicBezTo>
                        <a:pt x="12" y="19"/>
                        <a:pt x="19" y="12"/>
                        <a:pt x="28" y="12"/>
                      </a:cubicBezTo>
                      <a:cubicBezTo>
                        <a:pt x="37" y="12"/>
                        <a:pt x="44" y="19"/>
                        <a:pt x="44" y="28"/>
                      </a:cubicBezTo>
                      <a:cubicBezTo>
                        <a:pt x="44" y="37"/>
                        <a:pt x="37" y="44"/>
                        <a:pt x="28" y="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4" name="Freeform 6">
                  <a:extLst>
                    <a:ext uri="{FF2B5EF4-FFF2-40B4-BE49-F238E27FC236}">
                      <a16:creationId xmlns:a16="http://schemas.microsoft.com/office/drawing/2014/main" id="{D4E08C3A-FA22-4F90-8815-1CE3D4E1E83A}"/>
                    </a:ext>
                  </a:extLst>
                </p:cNvPr>
                <p:cNvSpPr>
                  <a:spLocks noEditPoints="1"/>
                </p:cNvSpPr>
                <p:nvPr/>
              </p:nvSpPr>
              <p:spPr bwMode="auto">
                <a:xfrm>
                  <a:off x="766" y="3573"/>
                  <a:ext cx="312" cy="312"/>
                </a:xfrm>
                <a:custGeom>
                  <a:avLst/>
                  <a:gdLst>
                    <a:gd name="T0" fmla="*/ 47 w 54"/>
                    <a:gd name="T1" fmla="*/ 14 h 54"/>
                    <a:gd name="T2" fmla="*/ 40 w 54"/>
                    <a:gd name="T3" fmla="*/ 7 h 54"/>
                    <a:gd name="T4" fmla="*/ 41 w 54"/>
                    <a:gd name="T5" fmla="*/ 3 h 54"/>
                    <a:gd name="T6" fmla="*/ 34 w 54"/>
                    <a:gd name="T7" fmla="*/ 0 h 54"/>
                    <a:gd name="T8" fmla="*/ 32 w 54"/>
                    <a:gd name="T9" fmla="*/ 4 h 54"/>
                    <a:gd name="T10" fmla="*/ 22 w 54"/>
                    <a:gd name="T11" fmla="*/ 4 h 54"/>
                    <a:gd name="T12" fmla="*/ 20 w 54"/>
                    <a:gd name="T13" fmla="*/ 0 h 54"/>
                    <a:gd name="T14" fmla="*/ 13 w 54"/>
                    <a:gd name="T15" fmla="*/ 3 h 54"/>
                    <a:gd name="T16" fmla="*/ 14 w 54"/>
                    <a:gd name="T17" fmla="*/ 7 h 54"/>
                    <a:gd name="T18" fmla="*/ 7 w 54"/>
                    <a:gd name="T19" fmla="*/ 14 h 54"/>
                    <a:gd name="T20" fmla="*/ 3 w 54"/>
                    <a:gd name="T21" fmla="*/ 13 h 54"/>
                    <a:gd name="T22" fmla="*/ 0 w 54"/>
                    <a:gd name="T23" fmla="*/ 20 h 54"/>
                    <a:gd name="T24" fmla="*/ 4 w 54"/>
                    <a:gd name="T25" fmla="*/ 22 h 54"/>
                    <a:gd name="T26" fmla="*/ 4 w 54"/>
                    <a:gd name="T27" fmla="*/ 32 h 54"/>
                    <a:gd name="T28" fmla="*/ 0 w 54"/>
                    <a:gd name="T29" fmla="*/ 34 h 54"/>
                    <a:gd name="T30" fmla="*/ 3 w 54"/>
                    <a:gd name="T31" fmla="*/ 41 h 54"/>
                    <a:gd name="T32" fmla="*/ 7 w 54"/>
                    <a:gd name="T33" fmla="*/ 40 h 54"/>
                    <a:gd name="T34" fmla="*/ 14 w 54"/>
                    <a:gd name="T35" fmla="*/ 47 h 54"/>
                    <a:gd name="T36" fmla="*/ 13 w 54"/>
                    <a:gd name="T37" fmla="*/ 51 h 54"/>
                    <a:gd name="T38" fmla="*/ 20 w 54"/>
                    <a:gd name="T39" fmla="*/ 54 h 54"/>
                    <a:gd name="T40" fmla="*/ 22 w 54"/>
                    <a:gd name="T41" fmla="*/ 50 h 54"/>
                    <a:gd name="T42" fmla="*/ 32 w 54"/>
                    <a:gd name="T43" fmla="*/ 50 h 54"/>
                    <a:gd name="T44" fmla="*/ 34 w 54"/>
                    <a:gd name="T45" fmla="*/ 54 h 54"/>
                    <a:gd name="T46" fmla="*/ 41 w 54"/>
                    <a:gd name="T47" fmla="*/ 51 h 54"/>
                    <a:gd name="T48" fmla="*/ 40 w 54"/>
                    <a:gd name="T49" fmla="*/ 47 h 54"/>
                    <a:gd name="T50" fmla="*/ 47 w 54"/>
                    <a:gd name="T51" fmla="*/ 40 h 54"/>
                    <a:gd name="T52" fmla="*/ 51 w 54"/>
                    <a:gd name="T53" fmla="*/ 41 h 54"/>
                    <a:gd name="T54" fmla="*/ 54 w 54"/>
                    <a:gd name="T55" fmla="*/ 34 h 54"/>
                    <a:gd name="T56" fmla="*/ 50 w 54"/>
                    <a:gd name="T57" fmla="*/ 32 h 54"/>
                    <a:gd name="T58" fmla="*/ 50 w 54"/>
                    <a:gd name="T59" fmla="*/ 22 h 54"/>
                    <a:gd name="T60" fmla="*/ 54 w 54"/>
                    <a:gd name="T61" fmla="*/ 20 h 54"/>
                    <a:gd name="T62" fmla="*/ 51 w 54"/>
                    <a:gd name="T63" fmla="*/ 13 h 54"/>
                    <a:gd name="T64" fmla="*/ 47 w 54"/>
                    <a:gd name="T65" fmla="*/ 14 h 54"/>
                    <a:gd name="T66" fmla="*/ 33 w 54"/>
                    <a:gd name="T67" fmla="*/ 42 h 54"/>
                    <a:gd name="T68" fmla="*/ 12 w 54"/>
                    <a:gd name="T69" fmla="*/ 33 h 54"/>
                    <a:gd name="T70" fmla="*/ 21 w 54"/>
                    <a:gd name="T71" fmla="*/ 12 h 54"/>
                    <a:gd name="T72" fmla="*/ 42 w 54"/>
                    <a:gd name="T73" fmla="*/ 21 h 54"/>
                    <a:gd name="T74" fmla="*/ 33 w 54"/>
                    <a:gd name="T7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 h="54">
                      <a:moveTo>
                        <a:pt x="47" y="14"/>
                      </a:moveTo>
                      <a:cubicBezTo>
                        <a:pt x="45" y="11"/>
                        <a:pt x="43" y="9"/>
                        <a:pt x="40" y="7"/>
                      </a:cubicBezTo>
                      <a:cubicBezTo>
                        <a:pt x="41" y="3"/>
                        <a:pt x="41" y="3"/>
                        <a:pt x="41" y="3"/>
                      </a:cubicBezTo>
                      <a:cubicBezTo>
                        <a:pt x="34" y="0"/>
                        <a:pt x="34" y="0"/>
                        <a:pt x="34" y="0"/>
                      </a:cubicBezTo>
                      <a:cubicBezTo>
                        <a:pt x="32" y="4"/>
                        <a:pt x="32" y="4"/>
                        <a:pt x="32" y="4"/>
                      </a:cubicBezTo>
                      <a:cubicBezTo>
                        <a:pt x="29" y="3"/>
                        <a:pt x="25" y="3"/>
                        <a:pt x="22" y="4"/>
                      </a:cubicBezTo>
                      <a:cubicBezTo>
                        <a:pt x="20" y="0"/>
                        <a:pt x="20" y="0"/>
                        <a:pt x="20" y="0"/>
                      </a:cubicBezTo>
                      <a:cubicBezTo>
                        <a:pt x="13" y="3"/>
                        <a:pt x="13" y="3"/>
                        <a:pt x="13" y="3"/>
                      </a:cubicBezTo>
                      <a:cubicBezTo>
                        <a:pt x="14" y="7"/>
                        <a:pt x="14" y="7"/>
                        <a:pt x="14" y="7"/>
                      </a:cubicBezTo>
                      <a:cubicBezTo>
                        <a:pt x="11" y="9"/>
                        <a:pt x="9" y="11"/>
                        <a:pt x="7" y="14"/>
                      </a:cubicBezTo>
                      <a:cubicBezTo>
                        <a:pt x="3" y="13"/>
                        <a:pt x="3" y="13"/>
                        <a:pt x="3" y="13"/>
                      </a:cubicBezTo>
                      <a:cubicBezTo>
                        <a:pt x="0" y="20"/>
                        <a:pt x="0" y="20"/>
                        <a:pt x="0" y="20"/>
                      </a:cubicBezTo>
                      <a:cubicBezTo>
                        <a:pt x="4" y="22"/>
                        <a:pt x="4" y="22"/>
                        <a:pt x="4" y="22"/>
                      </a:cubicBezTo>
                      <a:cubicBezTo>
                        <a:pt x="3" y="25"/>
                        <a:pt x="3" y="29"/>
                        <a:pt x="4" y="32"/>
                      </a:cubicBezTo>
                      <a:cubicBezTo>
                        <a:pt x="0" y="34"/>
                        <a:pt x="0" y="34"/>
                        <a:pt x="0" y="34"/>
                      </a:cubicBezTo>
                      <a:cubicBezTo>
                        <a:pt x="3" y="41"/>
                        <a:pt x="3" y="41"/>
                        <a:pt x="3" y="41"/>
                      </a:cubicBezTo>
                      <a:cubicBezTo>
                        <a:pt x="7" y="40"/>
                        <a:pt x="7" y="40"/>
                        <a:pt x="7" y="40"/>
                      </a:cubicBezTo>
                      <a:cubicBezTo>
                        <a:pt x="9" y="43"/>
                        <a:pt x="11" y="45"/>
                        <a:pt x="14" y="47"/>
                      </a:cubicBezTo>
                      <a:cubicBezTo>
                        <a:pt x="13" y="51"/>
                        <a:pt x="13" y="51"/>
                        <a:pt x="13" y="51"/>
                      </a:cubicBezTo>
                      <a:cubicBezTo>
                        <a:pt x="20" y="54"/>
                        <a:pt x="20" y="54"/>
                        <a:pt x="20" y="54"/>
                      </a:cubicBezTo>
                      <a:cubicBezTo>
                        <a:pt x="22" y="50"/>
                        <a:pt x="22" y="50"/>
                        <a:pt x="22" y="50"/>
                      </a:cubicBezTo>
                      <a:cubicBezTo>
                        <a:pt x="25" y="51"/>
                        <a:pt x="29" y="51"/>
                        <a:pt x="32" y="50"/>
                      </a:cubicBezTo>
                      <a:cubicBezTo>
                        <a:pt x="34" y="54"/>
                        <a:pt x="34" y="54"/>
                        <a:pt x="34" y="54"/>
                      </a:cubicBezTo>
                      <a:cubicBezTo>
                        <a:pt x="41" y="51"/>
                        <a:pt x="41" y="51"/>
                        <a:pt x="41" y="51"/>
                      </a:cubicBezTo>
                      <a:cubicBezTo>
                        <a:pt x="40" y="47"/>
                        <a:pt x="40" y="47"/>
                        <a:pt x="40" y="47"/>
                      </a:cubicBezTo>
                      <a:cubicBezTo>
                        <a:pt x="43" y="45"/>
                        <a:pt x="45" y="43"/>
                        <a:pt x="47" y="40"/>
                      </a:cubicBezTo>
                      <a:cubicBezTo>
                        <a:pt x="51" y="41"/>
                        <a:pt x="51" y="41"/>
                        <a:pt x="51" y="41"/>
                      </a:cubicBezTo>
                      <a:cubicBezTo>
                        <a:pt x="54" y="34"/>
                        <a:pt x="54" y="34"/>
                        <a:pt x="54" y="34"/>
                      </a:cubicBezTo>
                      <a:cubicBezTo>
                        <a:pt x="50" y="32"/>
                        <a:pt x="50" y="32"/>
                        <a:pt x="50" y="32"/>
                      </a:cubicBezTo>
                      <a:cubicBezTo>
                        <a:pt x="51" y="29"/>
                        <a:pt x="51" y="25"/>
                        <a:pt x="50" y="22"/>
                      </a:cubicBezTo>
                      <a:cubicBezTo>
                        <a:pt x="54" y="20"/>
                        <a:pt x="54" y="20"/>
                        <a:pt x="54" y="20"/>
                      </a:cubicBezTo>
                      <a:cubicBezTo>
                        <a:pt x="51" y="13"/>
                        <a:pt x="51" y="13"/>
                        <a:pt x="51" y="13"/>
                      </a:cubicBezTo>
                      <a:lnTo>
                        <a:pt x="47" y="14"/>
                      </a:lnTo>
                      <a:close/>
                      <a:moveTo>
                        <a:pt x="33" y="42"/>
                      </a:moveTo>
                      <a:cubicBezTo>
                        <a:pt x="25" y="45"/>
                        <a:pt x="16" y="41"/>
                        <a:pt x="12" y="33"/>
                      </a:cubicBezTo>
                      <a:cubicBezTo>
                        <a:pt x="9" y="25"/>
                        <a:pt x="13" y="16"/>
                        <a:pt x="21" y="12"/>
                      </a:cubicBezTo>
                      <a:cubicBezTo>
                        <a:pt x="29" y="9"/>
                        <a:pt x="38" y="13"/>
                        <a:pt x="42" y="21"/>
                      </a:cubicBezTo>
                      <a:cubicBezTo>
                        <a:pt x="45" y="29"/>
                        <a:pt x="41" y="38"/>
                        <a:pt x="33"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91" name="Oval 90">
                <a:extLst>
                  <a:ext uri="{FF2B5EF4-FFF2-40B4-BE49-F238E27FC236}">
                    <a16:creationId xmlns:a16="http://schemas.microsoft.com/office/drawing/2014/main" id="{E49A8E97-EBA9-4A8C-ACE2-F08819084F9B}"/>
                  </a:ext>
                </a:extLst>
              </p:cNvPr>
              <p:cNvSpPr/>
              <p:nvPr/>
            </p:nvSpPr>
            <p:spPr bwMode="auto">
              <a:xfrm>
                <a:off x="1702592" y="5899333"/>
                <a:ext cx="410452" cy="410452"/>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1B8AC224-894B-44F2-B0ED-3FAC02E7CCAF}"/>
                  </a:ext>
                </a:extLst>
              </p:cNvPr>
              <p:cNvSpPr/>
              <p:nvPr/>
            </p:nvSpPr>
            <p:spPr bwMode="auto">
              <a:xfrm>
                <a:off x="2330555" y="6048393"/>
                <a:ext cx="447553" cy="447553"/>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8" name="TextBox 22">
              <a:extLst>
                <a:ext uri="{FF2B5EF4-FFF2-40B4-BE49-F238E27FC236}">
                  <a16:creationId xmlns:a16="http://schemas.microsoft.com/office/drawing/2014/main" id="{38B8E0BD-CF71-4E95-B1AC-87F11821DE86}"/>
                </a:ext>
              </a:extLst>
            </p:cNvPr>
            <p:cNvSpPr txBox="1"/>
            <p:nvPr/>
          </p:nvSpPr>
          <p:spPr>
            <a:xfrm>
              <a:off x="1415867" y="5777408"/>
              <a:ext cx="880427" cy="683264"/>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428"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Semibold" panose="020B0702040204020203" pitchFamily="34" charset="0"/>
                </a:rPr>
                <a:t>GET A</a:t>
              </a:r>
              <a:br>
                <a:rPr kumimoji="0" lang="en-US" sz="1428"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Semibold" panose="020B0702040204020203" pitchFamily="34" charset="0"/>
                </a:rPr>
              </a:br>
              <a:r>
                <a:rPr kumimoji="0" lang="en-US" sz="1428"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Semibold" panose="020B0702040204020203" pitchFamily="34" charset="0"/>
                </a:rPr>
                <a:t> KEY</a:t>
              </a:r>
            </a:p>
          </p:txBody>
        </p:sp>
        <p:sp>
          <p:nvSpPr>
            <p:cNvPr id="89" name="TextBox 52">
              <a:extLst>
                <a:ext uri="{FF2B5EF4-FFF2-40B4-BE49-F238E27FC236}">
                  <a16:creationId xmlns:a16="http://schemas.microsoft.com/office/drawing/2014/main" id="{4B9A639B-9CA7-473A-8526-BD1190EEB39E}"/>
                </a:ext>
              </a:extLst>
            </p:cNvPr>
            <p:cNvSpPr txBox="1"/>
            <p:nvPr/>
          </p:nvSpPr>
          <p:spPr>
            <a:xfrm>
              <a:off x="2105711" y="6093783"/>
              <a:ext cx="932157" cy="48936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428"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Semibold" panose="020B0702040204020203" pitchFamily="34" charset="0"/>
                </a:rPr>
                <a:t>BUILD</a:t>
              </a:r>
            </a:p>
          </p:txBody>
        </p:sp>
      </p:grpSp>
    </p:spTree>
    <p:extLst>
      <p:ext uri="{BB962C8B-B14F-4D97-AF65-F5344CB8AC3E}">
        <p14:creationId xmlns:p14="http://schemas.microsoft.com/office/powerpoint/2010/main" val="241616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08E7-52AA-450E-9E9A-E9A246702749}"/>
              </a:ext>
            </a:extLst>
          </p:cNvPr>
          <p:cNvSpPr>
            <a:spLocks noGrp="1"/>
          </p:cNvSpPr>
          <p:nvPr>
            <p:ph type="title"/>
          </p:nvPr>
        </p:nvSpPr>
        <p:spPr/>
        <p:txBody>
          <a:bodyPr/>
          <a:lstStyle/>
          <a:p>
            <a:r>
              <a:rPr lang="en-GB" sz="4600" dirty="0"/>
              <a:t>Vision APIs</a:t>
            </a:r>
          </a:p>
        </p:txBody>
      </p:sp>
      <p:sp>
        <p:nvSpPr>
          <p:cNvPr id="3" name="Rectangle 2">
            <a:extLst>
              <a:ext uri="{FF2B5EF4-FFF2-40B4-BE49-F238E27FC236}">
                <a16:creationId xmlns:a16="http://schemas.microsoft.com/office/drawing/2014/main" id="{B80D24D3-2451-4141-A009-F1117FB6227A}"/>
              </a:ext>
            </a:extLst>
          </p:cNvPr>
          <p:cNvSpPr/>
          <p:nvPr/>
        </p:nvSpPr>
        <p:spPr bwMode="auto">
          <a:xfrm>
            <a:off x="731837" y="162387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Computer Vision</a:t>
            </a:r>
          </a:p>
        </p:txBody>
      </p:sp>
      <p:sp>
        <p:nvSpPr>
          <p:cNvPr id="7" name="Rectangle 6">
            <a:extLst>
              <a:ext uri="{FF2B5EF4-FFF2-40B4-BE49-F238E27FC236}">
                <a16:creationId xmlns:a16="http://schemas.microsoft.com/office/drawing/2014/main" id="{75F9920C-198B-4A5A-B8FE-7442E1AB09ED}"/>
              </a:ext>
            </a:extLst>
          </p:cNvPr>
          <p:cNvSpPr/>
          <p:nvPr/>
        </p:nvSpPr>
        <p:spPr bwMode="auto">
          <a:xfrm>
            <a:off x="503237" y="1359694"/>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83830359-89C7-42F7-BE58-2A3AD9F0BA5A}"/>
              </a:ext>
            </a:extLst>
          </p:cNvPr>
          <p:cNvSpPr txBox="1"/>
          <p:nvPr/>
        </p:nvSpPr>
        <p:spPr>
          <a:xfrm>
            <a:off x="3551237" y="1512094"/>
            <a:ext cx="7848600" cy="1292662"/>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The Computer Vision service provides you with access to advanced cognitive algorithms for processing images and returning information</a:t>
            </a:r>
            <a:endParaRPr lang="en-GB" sz="2400" dirty="0">
              <a:gradFill>
                <a:gsLst>
                  <a:gs pos="2917">
                    <a:schemeClr val="tx1"/>
                  </a:gs>
                  <a:gs pos="30000">
                    <a:schemeClr val="tx1"/>
                  </a:gs>
                </a:gsLst>
                <a:lin ang="5400000" scaled="0"/>
              </a:gradFill>
            </a:endParaRPr>
          </a:p>
        </p:txBody>
      </p:sp>
      <p:sp>
        <p:nvSpPr>
          <p:cNvPr id="10" name="Rectangle 9">
            <a:extLst>
              <a:ext uri="{FF2B5EF4-FFF2-40B4-BE49-F238E27FC236}">
                <a16:creationId xmlns:a16="http://schemas.microsoft.com/office/drawing/2014/main" id="{189AA044-1E59-4A63-BCCF-BCF8BC98B5DD}"/>
              </a:ext>
            </a:extLst>
          </p:cNvPr>
          <p:cNvSpPr/>
          <p:nvPr/>
        </p:nvSpPr>
        <p:spPr bwMode="auto">
          <a:xfrm>
            <a:off x="731837" y="3226813"/>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Custom Vision</a:t>
            </a:r>
          </a:p>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Service</a:t>
            </a:r>
          </a:p>
        </p:txBody>
      </p:sp>
      <p:sp>
        <p:nvSpPr>
          <p:cNvPr id="11" name="Rectangle 10">
            <a:extLst>
              <a:ext uri="{FF2B5EF4-FFF2-40B4-BE49-F238E27FC236}">
                <a16:creationId xmlns:a16="http://schemas.microsoft.com/office/drawing/2014/main" id="{BF81EC29-85D2-4166-B26B-9E9A6B9D8D6D}"/>
              </a:ext>
            </a:extLst>
          </p:cNvPr>
          <p:cNvSpPr/>
          <p:nvPr/>
        </p:nvSpPr>
        <p:spPr bwMode="auto">
          <a:xfrm>
            <a:off x="503237" y="2962633"/>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251CC43F-7014-496A-B2C1-4FD44F9436BF}"/>
              </a:ext>
            </a:extLst>
          </p:cNvPr>
          <p:cNvSpPr txBox="1"/>
          <p:nvPr/>
        </p:nvSpPr>
        <p:spPr>
          <a:xfrm>
            <a:off x="3551237" y="2914725"/>
            <a:ext cx="7848600" cy="1625060"/>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Custom Vision Service lets you build, deploy, and improve your own image classifiers. An image classifier is an AI service that applies labels to images, based on their visual characteristics.</a:t>
            </a:r>
            <a:endParaRPr lang="en-GB" sz="2400" dirty="0">
              <a:gradFill>
                <a:gsLst>
                  <a:gs pos="2917">
                    <a:schemeClr val="tx1"/>
                  </a:gs>
                  <a:gs pos="30000">
                    <a:schemeClr val="tx1"/>
                  </a:gs>
                </a:gsLst>
                <a:lin ang="5400000" scaled="0"/>
              </a:gradFill>
            </a:endParaRPr>
          </a:p>
        </p:txBody>
      </p:sp>
      <p:sp>
        <p:nvSpPr>
          <p:cNvPr id="13" name="Rectangle 12">
            <a:extLst>
              <a:ext uri="{FF2B5EF4-FFF2-40B4-BE49-F238E27FC236}">
                <a16:creationId xmlns:a16="http://schemas.microsoft.com/office/drawing/2014/main" id="{64F70319-1A15-4830-BDE1-EECFFCD2EDF9}"/>
              </a:ext>
            </a:extLst>
          </p:cNvPr>
          <p:cNvSpPr/>
          <p:nvPr/>
        </p:nvSpPr>
        <p:spPr bwMode="auto">
          <a:xfrm>
            <a:off x="731837" y="4936055"/>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rPr>
              <a:t>Face</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4CDF7BD-6B86-4D9B-B840-A8A8D3ADEA82}"/>
              </a:ext>
            </a:extLst>
          </p:cNvPr>
          <p:cNvSpPr/>
          <p:nvPr/>
        </p:nvSpPr>
        <p:spPr bwMode="auto">
          <a:xfrm>
            <a:off x="503237" y="4671875"/>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8C9A89DA-C02A-4B34-B5CE-5182FC3E95ED}"/>
              </a:ext>
            </a:extLst>
          </p:cNvPr>
          <p:cNvSpPr txBox="1"/>
          <p:nvPr/>
        </p:nvSpPr>
        <p:spPr>
          <a:xfrm>
            <a:off x="3551237" y="4748075"/>
            <a:ext cx="7848600" cy="1292662"/>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The Face service provides access to advanced face algorithms, enabling face attribute detection and recognition.</a:t>
            </a: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9528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08E7-52AA-450E-9E9A-E9A246702749}"/>
              </a:ext>
            </a:extLst>
          </p:cNvPr>
          <p:cNvSpPr>
            <a:spLocks noGrp="1"/>
          </p:cNvSpPr>
          <p:nvPr>
            <p:ph type="title"/>
          </p:nvPr>
        </p:nvSpPr>
        <p:spPr/>
        <p:txBody>
          <a:bodyPr/>
          <a:lstStyle/>
          <a:p>
            <a:r>
              <a:rPr lang="en-GB" sz="4600" dirty="0"/>
              <a:t>Speech APIs</a:t>
            </a:r>
          </a:p>
        </p:txBody>
      </p:sp>
      <p:sp>
        <p:nvSpPr>
          <p:cNvPr id="3" name="Rectangle 2">
            <a:extLst>
              <a:ext uri="{FF2B5EF4-FFF2-40B4-BE49-F238E27FC236}">
                <a16:creationId xmlns:a16="http://schemas.microsoft.com/office/drawing/2014/main" id="{B80D24D3-2451-4141-A009-F1117FB6227A}"/>
              </a:ext>
            </a:extLst>
          </p:cNvPr>
          <p:cNvSpPr/>
          <p:nvPr/>
        </p:nvSpPr>
        <p:spPr bwMode="auto">
          <a:xfrm>
            <a:off x="731837" y="162387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cs typeface="Segoe UI" pitchFamily="34" charset="0"/>
              </a:rPr>
              <a:t>Speech-to-text</a:t>
            </a:r>
          </a:p>
          <a:p>
            <a:pPr algn="ctr" defTabSz="932472"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5F9920C-198B-4A5A-B8FE-7442E1AB09ED}"/>
              </a:ext>
            </a:extLst>
          </p:cNvPr>
          <p:cNvSpPr/>
          <p:nvPr/>
        </p:nvSpPr>
        <p:spPr bwMode="auto">
          <a:xfrm>
            <a:off x="503237" y="1359694"/>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83830359-89C7-42F7-BE58-2A3AD9F0BA5A}"/>
              </a:ext>
            </a:extLst>
          </p:cNvPr>
          <p:cNvSpPr txBox="1"/>
          <p:nvPr/>
        </p:nvSpPr>
        <p:spPr>
          <a:xfrm>
            <a:off x="3551237" y="1512094"/>
            <a:ext cx="7848600" cy="1292662"/>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The Computer Vision service provides you with access to advanced cognitive algorithms for processing images and returning information</a:t>
            </a:r>
            <a:endParaRPr lang="en-GB" sz="2400" dirty="0">
              <a:gradFill>
                <a:gsLst>
                  <a:gs pos="2917">
                    <a:schemeClr val="tx1"/>
                  </a:gs>
                  <a:gs pos="30000">
                    <a:schemeClr val="tx1"/>
                  </a:gs>
                </a:gsLst>
                <a:lin ang="5400000" scaled="0"/>
              </a:gradFill>
            </a:endParaRPr>
          </a:p>
        </p:txBody>
      </p:sp>
      <p:sp>
        <p:nvSpPr>
          <p:cNvPr id="10" name="Rectangle 9">
            <a:extLst>
              <a:ext uri="{FF2B5EF4-FFF2-40B4-BE49-F238E27FC236}">
                <a16:creationId xmlns:a16="http://schemas.microsoft.com/office/drawing/2014/main" id="{189AA044-1E59-4A63-BCCF-BCF8BC98B5DD}"/>
              </a:ext>
            </a:extLst>
          </p:cNvPr>
          <p:cNvSpPr/>
          <p:nvPr/>
        </p:nvSpPr>
        <p:spPr bwMode="auto">
          <a:xfrm>
            <a:off x="731837" y="3226813"/>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a:r>
              <a:rPr lang="en-GB" sz="2400" dirty="0">
                <a:gradFill>
                  <a:gsLst>
                    <a:gs pos="0">
                      <a:srgbClr val="FFFFFF"/>
                    </a:gs>
                    <a:gs pos="100000">
                      <a:srgbClr val="FFFFFF"/>
                    </a:gs>
                  </a:gsLst>
                  <a:lin ang="5400000" scaled="0"/>
                </a:gradFill>
                <a:cs typeface="Segoe UI" pitchFamily="34" charset="0"/>
              </a:rPr>
              <a:t>Text-to-speech</a:t>
            </a:r>
          </a:p>
        </p:txBody>
      </p:sp>
      <p:sp>
        <p:nvSpPr>
          <p:cNvPr id="11" name="Rectangle 10">
            <a:extLst>
              <a:ext uri="{FF2B5EF4-FFF2-40B4-BE49-F238E27FC236}">
                <a16:creationId xmlns:a16="http://schemas.microsoft.com/office/drawing/2014/main" id="{BF81EC29-85D2-4166-B26B-9E9A6B9D8D6D}"/>
              </a:ext>
            </a:extLst>
          </p:cNvPr>
          <p:cNvSpPr/>
          <p:nvPr/>
        </p:nvSpPr>
        <p:spPr bwMode="auto">
          <a:xfrm>
            <a:off x="503237" y="2962633"/>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251CC43F-7014-496A-B2C1-4FD44F9436BF}"/>
              </a:ext>
            </a:extLst>
          </p:cNvPr>
          <p:cNvSpPr txBox="1"/>
          <p:nvPr/>
        </p:nvSpPr>
        <p:spPr>
          <a:xfrm>
            <a:off x="3551237" y="2914725"/>
            <a:ext cx="7848600" cy="1625060"/>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Custom Vision Service lets you build, deploy, and improve your own image classifiers. An image classifier is an AI service that applies labels to images, based on their visual characteristics.</a:t>
            </a:r>
            <a:endParaRPr lang="en-GB" sz="2400" dirty="0">
              <a:gradFill>
                <a:gsLst>
                  <a:gs pos="2917">
                    <a:schemeClr val="tx1"/>
                  </a:gs>
                  <a:gs pos="30000">
                    <a:schemeClr val="tx1"/>
                  </a:gs>
                </a:gsLst>
                <a:lin ang="5400000" scaled="0"/>
              </a:gradFill>
            </a:endParaRPr>
          </a:p>
        </p:txBody>
      </p:sp>
      <p:sp>
        <p:nvSpPr>
          <p:cNvPr id="13" name="Rectangle 12">
            <a:extLst>
              <a:ext uri="{FF2B5EF4-FFF2-40B4-BE49-F238E27FC236}">
                <a16:creationId xmlns:a16="http://schemas.microsoft.com/office/drawing/2014/main" id="{64F70319-1A15-4830-BDE1-EECFFCD2EDF9}"/>
              </a:ext>
            </a:extLst>
          </p:cNvPr>
          <p:cNvSpPr/>
          <p:nvPr/>
        </p:nvSpPr>
        <p:spPr bwMode="auto">
          <a:xfrm>
            <a:off x="731837" y="4782108"/>
            <a:ext cx="2819400" cy="116121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fontAlgn="base">
              <a:lnSpc>
                <a:spcPct val="90000"/>
              </a:lnSpc>
              <a:spcBef>
                <a:spcPct val="0"/>
              </a:spcBef>
              <a:spcAft>
                <a:spcPct val="0"/>
              </a:spcAft>
            </a:pPr>
            <a:r>
              <a:rPr lang="en-GB" sz="2400" dirty="0">
                <a:gradFill>
                  <a:gsLst>
                    <a:gs pos="0">
                      <a:srgbClr val="FFFFFF"/>
                    </a:gs>
                    <a:gs pos="100000">
                      <a:srgbClr val="FFFFFF"/>
                    </a:gs>
                  </a:gsLst>
                  <a:lin ang="5400000" scaled="0"/>
                </a:gradFill>
                <a:cs typeface="Segoe UI" pitchFamily="34" charset="0"/>
              </a:rPr>
              <a:t>Speech translation &amp; more</a:t>
            </a:r>
          </a:p>
          <a:p>
            <a:pPr algn="ctr" defTabSz="932472"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4CDF7BD-6B86-4D9B-B840-A8A8D3ADEA82}"/>
              </a:ext>
            </a:extLst>
          </p:cNvPr>
          <p:cNvSpPr/>
          <p:nvPr/>
        </p:nvSpPr>
        <p:spPr bwMode="auto">
          <a:xfrm>
            <a:off x="503237" y="4671875"/>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8C9A89DA-C02A-4B34-B5CE-5182FC3E95ED}"/>
              </a:ext>
            </a:extLst>
          </p:cNvPr>
          <p:cNvSpPr txBox="1"/>
          <p:nvPr/>
        </p:nvSpPr>
        <p:spPr>
          <a:xfrm>
            <a:off x="3551237" y="4748075"/>
            <a:ext cx="7848600" cy="1292662"/>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The Face service provides access to advanced face algorithms, enabling face attribute detection and recognition.</a:t>
            </a: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2337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08E7-52AA-450E-9E9A-E9A246702749}"/>
              </a:ext>
            </a:extLst>
          </p:cNvPr>
          <p:cNvSpPr>
            <a:spLocks noGrp="1"/>
          </p:cNvSpPr>
          <p:nvPr>
            <p:ph type="title"/>
          </p:nvPr>
        </p:nvSpPr>
        <p:spPr/>
        <p:txBody>
          <a:bodyPr/>
          <a:lstStyle/>
          <a:p>
            <a:r>
              <a:rPr lang="en-GB" sz="4600" dirty="0"/>
              <a:t>Decision APIs</a:t>
            </a:r>
          </a:p>
        </p:txBody>
      </p:sp>
      <p:sp>
        <p:nvSpPr>
          <p:cNvPr id="3" name="Rectangle 2">
            <a:extLst>
              <a:ext uri="{FF2B5EF4-FFF2-40B4-BE49-F238E27FC236}">
                <a16:creationId xmlns:a16="http://schemas.microsoft.com/office/drawing/2014/main" id="{B80D24D3-2451-4141-A009-F1117FB6227A}"/>
              </a:ext>
            </a:extLst>
          </p:cNvPr>
          <p:cNvSpPr/>
          <p:nvPr/>
        </p:nvSpPr>
        <p:spPr bwMode="auto">
          <a:xfrm>
            <a:off x="731837" y="162387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Anomaly Detector</a:t>
            </a:r>
          </a:p>
        </p:txBody>
      </p:sp>
      <p:sp>
        <p:nvSpPr>
          <p:cNvPr id="7" name="Rectangle 6">
            <a:extLst>
              <a:ext uri="{FF2B5EF4-FFF2-40B4-BE49-F238E27FC236}">
                <a16:creationId xmlns:a16="http://schemas.microsoft.com/office/drawing/2014/main" id="{75F9920C-198B-4A5A-B8FE-7442E1AB09ED}"/>
              </a:ext>
            </a:extLst>
          </p:cNvPr>
          <p:cNvSpPr/>
          <p:nvPr/>
        </p:nvSpPr>
        <p:spPr bwMode="auto">
          <a:xfrm>
            <a:off x="503237" y="1359694"/>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83830359-89C7-42F7-BE58-2A3AD9F0BA5A}"/>
              </a:ext>
            </a:extLst>
          </p:cNvPr>
          <p:cNvSpPr txBox="1"/>
          <p:nvPr/>
        </p:nvSpPr>
        <p:spPr>
          <a:xfrm>
            <a:off x="3551237" y="1512094"/>
            <a:ext cx="7848600" cy="1292662"/>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The Computer Vision service provides you with access to advanced cognitive algorithms for processing images and returning information</a:t>
            </a:r>
            <a:endParaRPr lang="en-GB" sz="2400" dirty="0">
              <a:gradFill>
                <a:gsLst>
                  <a:gs pos="2917">
                    <a:schemeClr val="tx1"/>
                  </a:gs>
                  <a:gs pos="30000">
                    <a:schemeClr val="tx1"/>
                  </a:gs>
                </a:gsLst>
                <a:lin ang="5400000" scaled="0"/>
              </a:gradFill>
            </a:endParaRPr>
          </a:p>
        </p:txBody>
      </p:sp>
      <p:sp>
        <p:nvSpPr>
          <p:cNvPr id="10" name="Rectangle 9">
            <a:extLst>
              <a:ext uri="{FF2B5EF4-FFF2-40B4-BE49-F238E27FC236}">
                <a16:creationId xmlns:a16="http://schemas.microsoft.com/office/drawing/2014/main" id="{189AA044-1E59-4A63-BCCF-BCF8BC98B5DD}"/>
              </a:ext>
            </a:extLst>
          </p:cNvPr>
          <p:cNvSpPr/>
          <p:nvPr/>
        </p:nvSpPr>
        <p:spPr bwMode="auto">
          <a:xfrm>
            <a:off x="731837" y="3226813"/>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Content Moderator</a:t>
            </a:r>
          </a:p>
        </p:txBody>
      </p:sp>
      <p:sp>
        <p:nvSpPr>
          <p:cNvPr id="11" name="Rectangle 10">
            <a:extLst>
              <a:ext uri="{FF2B5EF4-FFF2-40B4-BE49-F238E27FC236}">
                <a16:creationId xmlns:a16="http://schemas.microsoft.com/office/drawing/2014/main" id="{BF81EC29-85D2-4166-B26B-9E9A6B9D8D6D}"/>
              </a:ext>
            </a:extLst>
          </p:cNvPr>
          <p:cNvSpPr/>
          <p:nvPr/>
        </p:nvSpPr>
        <p:spPr bwMode="auto">
          <a:xfrm>
            <a:off x="503237" y="2962633"/>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251CC43F-7014-496A-B2C1-4FD44F9436BF}"/>
              </a:ext>
            </a:extLst>
          </p:cNvPr>
          <p:cNvSpPr txBox="1"/>
          <p:nvPr/>
        </p:nvSpPr>
        <p:spPr>
          <a:xfrm>
            <a:off x="3551237" y="2914725"/>
            <a:ext cx="7848600" cy="1625060"/>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Custom Vision Service lets you build, deploy, and improve your own image classifiers. An image classifier is an AI service that applies labels to images, based on their visual characteristics.</a:t>
            </a:r>
            <a:endParaRPr lang="en-GB" sz="2400" dirty="0">
              <a:gradFill>
                <a:gsLst>
                  <a:gs pos="2917">
                    <a:schemeClr val="tx1"/>
                  </a:gs>
                  <a:gs pos="30000">
                    <a:schemeClr val="tx1"/>
                  </a:gs>
                </a:gsLst>
                <a:lin ang="5400000" scaled="0"/>
              </a:gradFill>
            </a:endParaRPr>
          </a:p>
        </p:txBody>
      </p:sp>
      <p:sp>
        <p:nvSpPr>
          <p:cNvPr id="13" name="Rectangle 12">
            <a:extLst>
              <a:ext uri="{FF2B5EF4-FFF2-40B4-BE49-F238E27FC236}">
                <a16:creationId xmlns:a16="http://schemas.microsoft.com/office/drawing/2014/main" id="{64F70319-1A15-4830-BDE1-EECFFCD2EDF9}"/>
              </a:ext>
            </a:extLst>
          </p:cNvPr>
          <p:cNvSpPr/>
          <p:nvPr/>
        </p:nvSpPr>
        <p:spPr bwMode="auto">
          <a:xfrm>
            <a:off x="731837" y="4936055"/>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Personalizer</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4CDF7BD-6B86-4D9B-B840-A8A8D3ADEA82}"/>
              </a:ext>
            </a:extLst>
          </p:cNvPr>
          <p:cNvSpPr/>
          <p:nvPr/>
        </p:nvSpPr>
        <p:spPr bwMode="auto">
          <a:xfrm>
            <a:off x="503237" y="4699048"/>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8C9A89DA-C02A-4B34-B5CE-5182FC3E95ED}"/>
              </a:ext>
            </a:extLst>
          </p:cNvPr>
          <p:cNvSpPr txBox="1"/>
          <p:nvPr/>
        </p:nvSpPr>
        <p:spPr>
          <a:xfrm>
            <a:off x="3551237" y="4748075"/>
            <a:ext cx="7848600" cy="1292662"/>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The Face service provides access to advanced face algorithms, enabling face attribute detection and recognition.</a:t>
            </a: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7870699"/>
      </p:ext>
    </p:extLst>
  </p:cSld>
  <p:clrMapOvr>
    <a:masterClrMapping/>
  </p:clrMapOvr>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5937341c-7984-4fd4-bf24-0d1d5d33c133" Revision="1" Stencil="System.MyShapes" StencilVersion="1.0"/>
</Control>
</file>

<file path=customXml/item10.xml><?xml version="1.0" encoding="utf-8"?>
<Control xmlns="http://schemas.microsoft.com/VisualStudio/2011/storyboarding/control">
  <Id Name="System.Storyboarding.WindowsPhoneIcons.Cancel" Revision="1" Stencil="System.Storyboarding.WindowsPhoneIcons" StencilVersion="0.1"/>
</Control>
</file>

<file path=customXml/item11.xml><?xml version="1.0" encoding="utf-8"?>
<Control xmlns="http://schemas.microsoft.com/VisualStudio/2011/storyboarding/control">
  <Id Name="System.Storyboarding.WindowsAppIcons.Settings" Revision="1" Stencil="System.Storyboarding.WindowsAppIcons" StencilVersion="0.1"/>
</Control>
</file>

<file path=customXml/item12.xml><?xml version="1.0" encoding="utf-8"?>
<Control xmlns="http://schemas.microsoft.com/VisualStudio/2011/storyboarding/control">
  <Id Name="System.Storyboarding.WindowsAppIcons.Copy" Revision="1" Stencil="System.Storyboarding.WindowsAppIcons" StencilVersion="0.1"/>
</Control>
</file>

<file path=customXml/item13.xml><?xml version="1.0" encoding="utf-8"?>
<Control xmlns="http://schemas.microsoft.com/VisualStudio/2011/storyboarding/control">
  <Id Name="8053f092-3f2a-4935-a32b-c4b725e8152d" Revision="1" Stencil="System.MyShapes" StencilVersion="1.0"/>
</Control>
</file>

<file path=customXml/item14.xml><?xml version="1.0" encoding="utf-8"?>
<Control xmlns="http://schemas.microsoft.com/VisualStudio/2011/storyboarding/control">
  <Id Name="1c2fbc2a-c7e9-4dd4-a869-97fb70ae0309" Revision="1" Stencil="85a07843-b809-41ee-b566-325b1850150a" StencilVersion="1.0"/>
</Control>
</file>

<file path=customXml/item15.xml><?xml version="1.0" encoding="utf-8"?>
<Control xmlns="http://schemas.microsoft.com/VisualStudio/2011/storyboarding/control">
  <Id Name="System.Storyboarding.WindowsPhoneIcons.Cancel" Revision="1" Stencil="System.Storyboarding.WindowsPhoneIcons" StencilVersion="0.1"/>
</Control>
</file>

<file path=customXml/item16.xml><?xml version="1.0" encoding="utf-8"?>
<Control xmlns="http://schemas.microsoft.com/VisualStudio/2011/storyboarding/control">
  <Id Name="System.Storyboarding.WindowsAppIcons.Search" Revision="1" Stencil="System.Storyboarding.WindowsAppIcons" StencilVersion="0.1"/>
</Control>
</file>

<file path=customXml/item17.xml><?xml version="1.0" encoding="utf-8"?>
<Control xmlns="http://schemas.microsoft.com/VisualStudio/2011/storyboarding/control">
  <Id Name="38b88af0-0751-44eb-8b42-d5ddb4671698" Revision="1" Stencil="System.MyShapes" StencilVersion="1.0"/>
</Control>
</file>

<file path=customXml/item18.xml><?xml version="1.0" encoding="utf-8"?>
<Control xmlns="http://schemas.microsoft.com/VisualStudio/2011/storyboarding/control">
  <Id Name="4b899d4c-b1de-4c17-8765-a5b417bf4ebc" Revision="1" Stencil="System.MyShapes" StencilVersion="1.0"/>
</Control>
</file>

<file path=customXml/item19.xml><?xml version="1.0" encoding="utf-8"?>
<Control xmlns="http://schemas.microsoft.com/VisualStudio/2011/storyboarding/control">
  <Id Name="1c2fbc2a-c7e9-4dd4-a869-97fb70ae0309" Revision="1" Stencil="85a07843-b809-41ee-b566-325b1850150a" StencilVersion="1.0"/>
</Control>
</file>

<file path=customXml/item2.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20.xml><?xml version="1.0" encoding="utf-8"?>
<Control xmlns="http://schemas.microsoft.com/VisualStudio/2011/storyboarding/control">
  <Id Name="5937341c-7984-4fd4-bf24-0d1d5d33c133" Revision="1" Stencil="System.MyShapes" StencilVersion="1.0"/>
</Control>
</file>

<file path=customXml/item21.xml><?xml version="1.0" encoding="utf-8"?>
<Control xmlns="http://schemas.microsoft.com/VisualStudio/2011/storyboarding/control">
  <Id Name="77f5da85-bd9c-419d-98a6-7b87a515bee2" Revision="1" Stencil="System.MyShapes" StencilVersion="1.0"/>
</Control>
</file>

<file path=customXml/item22.xml><?xml version="1.0" encoding="utf-8"?>
<Control xmlns="http://schemas.microsoft.com/VisualStudio/2011/storyboarding/control">
  <Id Name="5937341c-7984-4fd4-bf24-0d1d5d33c133" Revision="1" Stencil="System.MyShapes" StencilVersion="1.0"/>
</Control>
</file>

<file path=customXml/item23.xml><?xml version="1.0" encoding="utf-8"?>
<Control xmlns="http://schemas.microsoft.com/VisualStudio/2011/storyboarding/control">
  <Id Name="21ce592b-caf6-43e6-83e0-33717e975a17" Revision="2" Stencil="System.MyShapes" StencilVersion="1.0"/>
</Control>
</file>

<file path=customXml/item24.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25.xml><?xml version="1.0" encoding="utf-8"?>
<Control xmlns="http://schemas.microsoft.com/VisualStudio/2011/storyboarding/control">
  <Id Name="System.Storyboarding.WindowsPhoneIcons.Cancel" Revision="1" Stencil="System.Storyboarding.WindowsPhoneIcons" StencilVersion="0.1"/>
</Control>
</file>

<file path=customXml/item26.xml><?xml version="1.0" encoding="utf-8"?>
<Control xmlns="http://schemas.microsoft.com/VisualStudio/2011/storyboarding/control">
  <Id Name="System.Storyboarding.WindowsAppIcons.Zoom" Revision="1" Stencil="System.Storyboarding.WindowsAppIcons" StencilVersion="0.1"/>
</Control>
</file>

<file path=customXml/item27.xml><?xml version="1.0" encoding="utf-8"?>
<Control xmlns="http://schemas.microsoft.com/VisualStudio/2011/storyboarding/control">
  <Id Name="System.Storyboarding.WindowsAppIcons.Copy" Revision="1" Stencil="System.Storyboarding.WindowsAppIcons" StencilVersion="0.1"/>
</Control>
</file>

<file path=customXml/item28.xml><?xml version="1.0" encoding="utf-8"?>
<Control xmlns="http://schemas.microsoft.com/VisualStudio/2011/storyboarding/control">
  <Id Name="8053f092-3f2a-4935-a32b-c4b725e8152d" Revision="1" Stencil="System.MyShapes" StencilVersion="1.0"/>
</Control>
</file>

<file path=customXml/item29.xml><?xml version="1.0" encoding="utf-8"?>
<Control xmlns="http://schemas.microsoft.com/VisualStudio/2011/storyboarding/control">
  <Id Name="e9d383c8-3e3d-4afe-bad2-e7c666f1c010" Revision="1" Stencil="System.MyShapes" StencilVersion="1.0"/>
</Control>
</file>

<file path=customXml/item3.xml><?xml version="1.0" encoding="utf-8"?>
<Control xmlns="http://schemas.microsoft.com/VisualStudio/2011/storyboarding/control">
  <Id Name="System.Storyboarding.WindowsPhoneIcons.Cancel" Revision="1" Stencil="System.Storyboarding.WindowsPhoneIcons" StencilVersion="0.1"/>
</Control>
</file>

<file path=customXml/item30.xml><?xml version="1.0" encoding="utf-8"?>
<Control xmlns="http://schemas.microsoft.com/VisualStudio/2011/storyboarding/control">
  <Id Name="System.Storyboarding.WindowsAppIcons.Settings" Revision="1" Stencil="System.Storyboarding.WindowsAppIcons" StencilVersion="0.1"/>
</Control>
</file>

<file path=customXml/item31.xml><?xml version="1.0" encoding="utf-8"?>
<Control xmlns="http://schemas.microsoft.com/VisualStudio/2011/storyboarding/control">
  <Id Name="System.Storyboarding.WindowsPhoneIcons.Cancel" Revision="1" Stencil="System.Storyboarding.WindowsPhoneIcons" StencilVersion="0.1"/>
</Control>
</file>

<file path=customXml/item32.xml><?xml version="1.0" encoding="utf-8"?>
<Control xmlns="http://schemas.microsoft.com/VisualStudio/2011/storyboarding/control">
  <Id Name="System.Storyboarding.WindowsPhoneIcons.OverflowDots" Revision="1" Stencil="System.Storyboarding.WindowsPhoneIcons" StencilVersion="0.1"/>
</Control>
</file>

<file path=customXml/item33.xml><?xml version="1.0" encoding="utf-8"?>
<Control xmlns="http://schemas.microsoft.com/VisualStudio/2011/storyboarding/control">
  <Id Name="28fb7df8-6c86-43a9-9095-4b847846147c" Revision="1" Stencil="System.MyShapes" StencilVersion="1.0"/>
</Control>
</file>

<file path=customXml/item34.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5.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6.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37.xml><?xml version="1.0" encoding="utf-8"?>
<Control xmlns="http://schemas.microsoft.com/VisualStudio/2011/storyboarding/control">
  <Id Name="38b88af0-0751-44eb-8b42-d5ddb4671698" Revision="1" Stencil="System.MyShapes" StencilVersion="1.0"/>
</Control>
</file>

<file path=customXml/item38.xml><?xml version="1.0" encoding="utf-8"?>
<Control xmlns="http://schemas.microsoft.com/VisualStudio/2011/storyboarding/control">
  <Id Name="4b899d4c-b1de-4c17-8765-a5b417bf4ebc" Revision="1" Stencil="System.MyShapes" StencilVersion="1.0"/>
</Control>
</file>

<file path=customXml/item39.xml><?xml version="1.0" encoding="utf-8"?>
<Control xmlns="http://schemas.microsoft.com/VisualStudio/2011/storyboarding/control">
  <Id Name="4b899d4c-b1de-4c17-8765-a5b417bf4ebc" Revision="1" Stencil="System.MyShapes" StencilVersion="1.0"/>
</Control>
</file>

<file path=customXml/item4.xml><?xml version="1.0" encoding="utf-8"?>
<Control xmlns="http://schemas.microsoft.com/VisualStudio/2011/storyboarding/control">
  <Id Name="e9d383c8-3e3d-4afe-bad2-e7c666f1c010" Revision="1" Stencil="System.MyShapes" StencilVersion="1.0"/>
</Control>
</file>

<file path=customXml/item40.xml><?xml version="1.0" encoding="utf-8"?>
<Control xmlns="http://schemas.microsoft.com/VisualStudio/2011/storyboarding/control">
  <Id Name="95030e5e-d43f-4111-a1c2-743a7dbd35b6" Revision="1" Stencil="System.MyShapes" StencilVersion="1.0"/>
</Control>
</file>

<file path=customXml/item41.xml><?xml version="1.0" encoding="utf-8"?>
<Control xmlns="http://schemas.microsoft.com/VisualStudio/2011/storyboarding/control">
  <Id Name="5937341c-7984-4fd4-bf24-0d1d5d33c133" Revision="1" Stencil="System.MyShapes" StencilVersion="1.0"/>
</Control>
</file>

<file path=customXml/item42.xml><?xml version="1.0" encoding="utf-8"?>
<Control xmlns="http://schemas.microsoft.com/VisualStudio/2011/storyboarding/control">
  <Id Name="5a8b3174-5e96-4781-9824-45fe10020527" Revision="1" Stencil="System.MyShapes" StencilVersion="1.0"/>
</Control>
</file>

<file path=customXml/item43.xml><?xml version="1.0" encoding="utf-8"?>
<Control xmlns="http://schemas.microsoft.com/VisualStudio/2011/storyboarding/control">
  <Id Name="System.Storyboarding.WindowsPhoneIcons.OverflowDots" Revision="1" Stencil="System.Storyboarding.WindowsPhoneIcons" StencilVersion="0.1"/>
</Control>
</file>

<file path=customXml/item44.xml><?xml version="1.0" encoding="utf-8"?>
<Control xmlns="http://schemas.microsoft.com/VisualStudio/2011/storyboarding/control">
  <Id Name="System.Storyboarding.WindowsPhoneIcons.Cancel" Revision="1" Stencil="System.Storyboarding.WindowsPhoneIcons" StencilVersion="0.1"/>
</Control>
</file>

<file path=customXml/item45.xml><?xml version="1.0" encoding="utf-8"?>
<Control xmlns="http://schemas.microsoft.com/VisualStudio/2011/storyboarding/control">
  <Id Name="System.Storyboarding.WindowsPhoneIcons.OverflowDots" Revision="1" Stencil="System.Storyboarding.WindowsPhoneIcons" StencilVersion="0.1"/>
</Control>
</file>

<file path=customXml/item46.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47.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48.xml><?xml version="1.0" encoding="utf-8"?>
<Control xmlns="http://schemas.microsoft.com/VisualStudio/2011/storyboarding/control">
  <Id Name="System.Storyboarding.WindowsAppIcons.Settings" Revision="1" Stencil="System.Storyboarding.WindowsAppIcons" StencilVersion="0.1"/>
</Control>
</file>

<file path=customXml/item49.xml><?xml version="1.0" encoding="utf-8"?>
<Control xmlns="http://schemas.microsoft.com/VisualStudio/2011/storyboarding/control">
  <Id Name="e9d383c8-3e3d-4afe-bad2-e7c666f1c010" Revision="1" Stencil="System.MyShapes" StencilVersion="1.0"/>
</Control>
</file>

<file path=customXml/item5.xml><?xml version="1.0" encoding="utf-8"?>
<Control xmlns="http://schemas.microsoft.com/VisualStudio/2011/storyboarding/control">
  <Id Name="System.Storyboarding.WindowsAppIcons.Zoom" Revision="1" Stencil="System.Storyboarding.WindowsAppIcons" StencilVersion="0.1"/>
</Control>
</file>

<file path=customXml/item50.xml><?xml version="1.0" encoding="utf-8"?>
<Control xmlns="http://schemas.microsoft.com/VisualStudio/2011/storyboarding/control">
  <Id Name="System.Storyboarding.WindowsAppIcons.Zoom" Revision="1" Stencil="System.Storyboarding.WindowsAppIcons" StencilVersion="0.1"/>
</Control>
</file>

<file path=customXml/item51.xml><?xml version="1.0" encoding="utf-8"?>
<Control xmlns="http://schemas.microsoft.com/VisualStudio/2011/storyboarding/control">
  <Id Name="95030e5e-d43f-4111-a1c2-743a7dbd35b6" Revision="1" Stencil="System.MyShapes" StencilVersion="1.0"/>
</Control>
</file>

<file path=customXml/item52.xml><?xml version="1.0" encoding="utf-8"?>
<Control xmlns="http://schemas.microsoft.com/VisualStudio/2011/storyboarding/control">
  <Id Name="System.Storyboarding.WindowsPhoneIcons.Minus" Revision="1" Stencil="System.Storyboarding.WindowsPhoneIcons" StencilVersion="0.1"/>
</Control>
</file>

<file path=customXml/item5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54.xml><?xml version="1.0" encoding="utf-8"?>
<Control xmlns="http://schemas.microsoft.com/VisualStudio/2011/storyboarding/control">
  <Id Name="1c2fbc2a-c7e9-4dd4-a869-97fb70ae0309" Revision="1" Stencil="85a07843-b809-41ee-b566-325b1850150a" StencilVersion="1.0"/>
</Control>
</file>

<file path=customXml/item55.xml><?xml version="1.0" encoding="utf-8"?>
<Control xmlns="http://schemas.microsoft.com/VisualStudio/2011/storyboarding/control">
  <Id Name="System.Storyboarding.WindowsPhoneIcons.OverflowDots" Revision="1" Stencil="System.Storyboarding.WindowsPhoneIcons" StencilVersion="0.1"/>
</Control>
</file>

<file path=customXml/item56.xml><?xml version="1.0" encoding="utf-8"?>
<Control xmlns="http://schemas.microsoft.com/VisualStudio/2011/storyboarding/control">
  <Id Name="System.Storyboarding.WindowsPhoneIcons.OverflowDots" Revision="1" Stencil="System.Storyboarding.WindowsPhoneIcons" StencilVersion="0.1"/>
</Control>
</file>

<file path=customXml/item57.xml><?xml version="1.0" encoding="utf-8"?>
<Control xmlns="http://schemas.microsoft.com/VisualStudio/2011/storyboarding/control">
  <Id Name="38b88af0-0751-44eb-8b42-d5ddb4671698" Revision="1" Stencil="System.MyShapes" StencilVersion="1.0"/>
</Control>
</file>

<file path=customXml/item58.xml><?xml version="1.0" encoding="utf-8"?>
<Control xmlns="http://schemas.microsoft.com/VisualStudio/2011/storyboarding/control">
  <Id Name="System.Storyboarding.WindowsAppIcons.Search" Revision="1" Stencil="System.Storyboarding.WindowsAppIcons" StencilVersion="0.1"/>
</Control>
</file>

<file path=customXml/item59.xml><?xml version="1.0" encoding="utf-8"?>
<Control xmlns="http://schemas.microsoft.com/VisualStudio/2011/storyboarding/control">
  <Id Name="6d31312a-e778-4374-9db8-70be111b08c6" Revision="1" Stencil="System.MyShapes" StencilVersion="1.0"/>
</Control>
</file>

<file path=customXml/item6.xml><?xml version="1.0" encoding="utf-8"?>
<Control xmlns="http://schemas.microsoft.com/VisualStudio/2011/storyboarding/control">
  <Id Name="System.Storyboarding.WindowsPhoneIcons.Minus" Revision="1" Stencil="System.Storyboarding.WindowsPhoneIcons" StencilVersion="0.1"/>
</Control>
</file>

<file path=customXml/item60.xml><?xml version="1.0" encoding="utf-8"?>
<Control xmlns="http://schemas.microsoft.com/VisualStudio/2011/storyboarding/control">
  <Id Name="1db4a566-4f2f-4e29-8012-63f4aff780b4" Revision="1" Stencil="09ee8e29-8a48-4e3d-a569-7c1ba11c2e3d" StencilVersion="1.0"/>
</Control>
</file>

<file path=customXml/item61.xml><?xml version="1.0" encoding="utf-8"?>
<Control xmlns="http://schemas.microsoft.com/VisualStudio/2011/storyboarding/control">
  <Id Name="System.Storyboarding.WindowsAppIcons.Zoom" Revision="1" Stencil="System.Storyboarding.WindowsAppIcons" StencilVersion="0.1"/>
</Control>
</file>

<file path=customXml/item62.xml><?xml version="1.0" encoding="utf-8"?>
<Control xmlns="http://schemas.microsoft.com/VisualStudio/2011/storyboarding/control">
  <Id Name="System.Storyboarding.WindowsPhoneIcons.Minus" Revision="1" Stencil="System.Storyboarding.WindowsPhoneIcons" StencilVersion="0.1"/>
</Control>
</file>

<file path=customXml/item63.xml><?xml version="1.0" encoding="utf-8"?>
<Control xmlns="http://schemas.microsoft.com/VisualStudio/2011/storyboarding/control">
  <Id Name="StorytellingCommon.HandCursor" Revision="1" Stencil="StorytellingCommon" StencilVersion="1.0"/>
</Control>
</file>

<file path=customXml/item64.xml><?xml version="1.0" encoding="utf-8"?>
<Control xmlns="http://schemas.microsoft.com/VisualStudio/2011/storyboarding/control">
  <Id Name="5a8b3174-5e96-4781-9824-45fe10020527" Revision="1" Stencil="System.MyShapes" StencilVersion="1.0"/>
</Control>
</file>

<file path=customXml/item65.xml><?xml version="1.0" encoding="utf-8"?>
<Control xmlns="http://schemas.microsoft.com/VisualStudio/2011/storyboarding/control">
  <Id Name="System.Storyboarding.WindowsPhoneIcons.OverflowDots" Revision="1" Stencil="System.Storyboarding.WindowsPhoneIcons" StencilVersion="0.1"/>
</Control>
</file>

<file path=customXml/item66.xml><?xml version="1.0" encoding="utf-8"?>
<Control xmlns="http://schemas.microsoft.com/VisualStudio/2011/storyboarding/control">
  <Id Name="8053f092-3f2a-4935-a32b-c4b725e8152d" Revision="1" Stencil="System.MyShapes" StencilVersion="1.0"/>
</Control>
</file>

<file path=customXml/item67.xml><?xml version="1.0" encoding="utf-8"?>
<Control xmlns="http://schemas.microsoft.com/VisualStudio/2011/storyboarding/control">
  <Id Name="System.Storyboarding.WindowsPhoneIcons.Add" Revision="1" Stencil="System.Storyboarding.WindowsPhoneIcons" StencilVersion="0.1"/>
</Control>
</file>

<file path=customXml/item68.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69.xml><?xml version="1.0" encoding="utf-8"?>
<Control xmlns="http://schemas.microsoft.com/VisualStudio/2011/storyboarding/control">
  <Id Name="4b899d4c-b1de-4c17-8765-a5b417bf4ebc" Revision="1" Stencil="System.MyShapes" StencilVersion="1.0"/>
</Control>
</file>

<file path=customXml/item7.xml><?xml version="1.0" encoding="utf-8"?>
<Control xmlns="http://schemas.microsoft.com/VisualStudio/2011/storyboarding/control">
  <Id Name="System.Storyboarding.WindowsPhoneIcons.Minus" Revision="1" Stencil="System.Storyboarding.WindowsPhoneIcons" StencilVersion="0.1"/>
</Control>
</file>

<file path=customXml/item70.xml><?xml version="1.0" encoding="utf-8"?>
<Control xmlns="http://schemas.microsoft.com/VisualStudio/2011/storyboarding/control">
  <Id Name="System.Storyboarding.WindowsPhoneIcons.OverflowDots" Revision="1" Stencil="System.Storyboarding.WindowsPhoneIcons" StencilVersion="0.1"/>
</Control>
</file>

<file path=customXml/item71.xml><?xml version="1.0" encoding="utf-8"?>
<Control xmlns="http://schemas.microsoft.com/VisualStudio/2011/storyboarding/control">
  <Id Name="95030e5e-d43f-4111-a1c2-743a7dbd35b6" Revision="1" Stencil="System.MyShapes" StencilVersion="1.0"/>
</Control>
</file>

<file path=customXml/item72.xml><?xml version="1.0" encoding="utf-8"?>
<Control xmlns="http://schemas.microsoft.com/VisualStudio/2011/storyboarding/control">
  <Id Name="System.Storyboarding.WindowsAppIcons.Settings" Revision="1" Stencil="System.Storyboarding.WindowsAppIcons" StencilVersion="0.1"/>
</Control>
</file>

<file path=customXml/item73.xml><?xml version="1.0" encoding="utf-8"?>
<Control xmlns="http://schemas.microsoft.com/VisualStudio/2011/storyboarding/control">
  <Id Name="5a8b3174-5e96-4781-9824-45fe10020527" Revision="1" Stencil="System.MyShapes" StencilVersion="1.0"/>
</Control>
</file>

<file path=customXml/item74.xml><?xml version="1.0" encoding="utf-8"?>
<Control xmlns="http://schemas.microsoft.com/VisualStudio/2011/storyboarding/control">
  <Id Name="System.Storyboarding.WindowsPhoneIcons.Add" Revision="1" Stencil="System.Storyboarding.WindowsPhoneIcons" StencilVersion="0.1"/>
</Control>
</file>

<file path=customXml/item75.xml><?xml version="1.0" encoding="utf-8"?>
<?mso-contentType ?>
<FormTemplates xmlns="http://schemas.microsoft.com/sharepoint/v3/contenttype/forms">
  <Display>DocumentLibraryForm</Display>
  <Edit>DocumentLibraryForm</Edit>
  <New>DocumentLibraryForm</New>
</FormTemplates>
</file>

<file path=customXml/item76.xml><?xml version="1.0" encoding="utf-8"?>
<Control xmlns="http://schemas.microsoft.com/VisualStudio/2011/storyboarding/control">
  <Id Name="28fb7df8-6c86-43a9-9095-4b847846147c" Revision="1" Stencil="System.MyShapes" StencilVersion="1.0"/>
</Control>
</file>

<file path=customXml/item77.xml><?xml version="1.0" encoding="utf-8"?>
<Control xmlns="http://schemas.microsoft.com/VisualStudio/2011/storyboarding/control">
  <Id Name="e9d383c8-3e3d-4afe-bad2-e7c666f1c010" Revision="1" Stencil="System.MyShapes" StencilVersion="1.0"/>
</Control>
</file>

<file path=customXml/item78.xml><?xml version="1.0" encoding="utf-8"?>
<Control xmlns="http://schemas.microsoft.com/VisualStudio/2011/storyboarding/control">
  <Id Name="System.Storyboarding.WindowsPhoneIcons.Cancel" Revision="1" Stencil="System.Storyboarding.WindowsPhoneIcons" StencilVersion="0.1"/>
</Control>
</file>

<file path=customXml/item79.xml><?xml version="1.0" encoding="utf-8"?>
<Control xmlns="http://schemas.microsoft.com/VisualStudio/2011/storyboarding/control">
  <Id Name="8053f092-3f2a-4935-a32b-c4b725e8152d" Revision="1" Stencil="System.MyShapes" StencilVersion="1.0"/>
</Control>
</file>

<file path=customXml/item8.xml><?xml version="1.0" encoding="utf-8"?>
<Control xmlns="http://schemas.microsoft.com/VisualStudio/2011/storyboarding/control">
  <Id Name="95030e5e-d43f-4111-a1c2-743a7dbd35b6" Revision="1" Stencil="System.MyShapes" StencilVersion="1.0"/>
</Control>
</file>

<file path=customXml/item80.xml><?xml version="1.0" encoding="utf-8"?>
<Control xmlns="http://schemas.microsoft.com/VisualStudio/2011/storyboarding/control">
  <Id Name="1c2fbc2a-c7e9-4dd4-a869-97fb70ae0309" Revision="1" Stencil="85a07843-b809-41ee-b566-325b1850150a" StencilVersion="1.0"/>
</Control>
</file>

<file path=customXml/item81.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82.xml><?xml version="1.0" encoding="utf-8"?>
<Control xmlns="http://schemas.microsoft.com/VisualStudio/2011/storyboarding/control">
  <Id Name="System.Storyboarding.Common.MousePointer" Revision="1" Stencil="System.Storyboarding.Common" StencilVersion="0.1"/>
</Control>
</file>

<file path=customXml/item83.xml><?xml version="1.0" encoding="utf-8"?>
<Control xmlns="http://schemas.microsoft.com/VisualStudio/2011/storyboarding/control">
  <Id Name="System.Storyboarding.WindowsPhoneIcons.Cancel" Revision="1" Stencil="System.Storyboarding.WindowsPhoneIcons" StencilVersion="0.1"/>
</Control>
</file>

<file path=customXml/item84.xml><?xml version="1.0" encoding="utf-8"?>
<Control xmlns="http://schemas.microsoft.com/VisualStudio/2011/storyboarding/control">
  <Id Name="5a8b3174-5e96-4781-9824-45fe10020527" Revision="1" Stencil="System.MyShapes" StencilVersion="1.0"/>
</Control>
</file>

<file path=customXml/item85.xml><?xml version="1.0" encoding="utf-8"?>
<Control xmlns="http://schemas.microsoft.com/VisualStudio/2011/storyboarding/control">
  <Id Name="System.Storyboarding.Metro.MetroTileMedium" Revision="1" Stencil="System.Storyboarding.Metro" StencilVersion="0.1"/>
</Control>
</file>

<file path=customXml/item86.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7.xml><?xml version="1.0" encoding="utf-8"?>
<Control xmlns="http://schemas.microsoft.com/VisualStudio/2011/storyboarding/control">
  <Id Name="System.Storyboarding.WindowsAppIcons.Search" Revision="1" Stencil="System.Storyboarding.WindowsAppIcons" StencilVersion="0.1"/>
</Control>
</file>

<file path=customXml/item88.xml><?xml version="1.0" encoding="utf-8"?>
<Control xmlns="http://schemas.microsoft.com/VisualStudio/2011/storyboarding/control">
  <Id Name="System.Storyboarding.WindowsPhoneIcons.OverflowDots" Revision="1" Stencil="System.Storyboarding.WindowsPhoneIcons" StencilVersion="0.1"/>
</Control>
</file>

<file path=customXml/item89.xml><?xml version="1.0" encoding="utf-8"?>
<Control xmlns="http://schemas.microsoft.com/VisualStudio/2011/storyboarding/control">
  <Id Name="System.Storyboarding.WindowsAppIcons.Search" Revision="1" Stencil="System.Storyboarding.WindowsAppIcons" StencilVersion="0.1"/>
</Control>
</file>

<file path=customXml/item9.xml><?xml version="1.0" encoding="utf-8"?>
<Control xmlns="http://schemas.microsoft.com/VisualStudio/2011/storyboarding/control">
  <Id Name="38b88af0-0751-44eb-8b42-d5ddb4671698" Revision="1" Stencil="System.MyShapes" StencilVersion="1.0"/>
</Control>
</file>

<file path=customXml/itemProps1.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10.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11.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customXml/itemProps12.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13.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14.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15.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customXml/itemProps16.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17.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18.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19.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customXml/itemProps2.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20.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21.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22.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23.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24.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customXml/itemProps25.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26.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27.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28.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customXml/itemProps29.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3.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30.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31.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32.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33.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34.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35.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36.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37.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38.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39.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customXml/itemProps4.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40.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41.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42.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43.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44.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45.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46.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47.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48.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49.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customXml/itemProps5.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50.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51.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52.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53.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54.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55.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56.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57.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58.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59.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customXml/itemProps6.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60.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61.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62.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63.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customXml/itemProps64.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65.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66.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67.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68.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sharepoint/v3"/>
    <ds:schemaRef ds:uri="http://purl.org/dc/terms/"/>
    <ds:schemaRef ds:uri="http://schemas.microsoft.com/office/infopath/2007/PartnerControls"/>
    <ds:schemaRef ds:uri="http://schemas.microsoft.com/office/2006/documentManagement/types"/>
    <ds:schemaRef ds:uri="b3bc04a5-d503-43b1-b98c-a8cf663329d9"/>
    <ds:schemaRef ds:uri="230E9DF3-BE65-4C73-A93B-D1236EBD677E"/>
    <ds:schemaRef ds:uri="230e9df3-be65-4c73-a93b-d1236ebd677e"/>
    <ds:schemaRef ds:uri="http://www.w3.org/XML/1998/namespace"/>
    <ds:schemaRef ds:uri="http://purl.org/dc/dcmitype/"/>
  </ds:schemaRefs>
</ds:datastoreItem>
</file>

<file path=customXml/itemProps69.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7.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70.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customXml/itemProps71.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72.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73.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74.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7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76.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77.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78.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79.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8.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80.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81.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82.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83.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customXml/itemProps84.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customXml/itemProps85.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86.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7.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customXml/itemProps88.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customXml/itemProps89.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9.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129781</TotalTime>
  <Words>3246</Words>
  <Application>Microsoft Office PowerPoint</Application>
  <PresentationFormat>Custom</PresentationFormat>
  <Paragraphs>258</Paragraphs>
  <Slides>28</Slides>
  <Notes>17</Notes>
  <HiddenSlides>0</HiddenSlides>
  <MMClips>0</MMClips>
  <ScaleCrop>false</ScaleCrop>
  <HeadingPairs>
    <vt:vector size="6" baseType="variant">
      <vt:variant>
        <vt:lpstr>Fonts Used</vt:lpstr>
      </vt:variant>
      <vt:variant>
        <vt:i4>12</vt:i4>
      </vt:variant>
      <vt:variant>
        <vt:lpstr>Theme</vt:lpstr>
      </vt:variant>
      <vt:variant>
        <vt:i4>10</vt:i4>
      </vt:variant>
      <vt:variant>
        <vt:lpstr>Slide Titles</vt:lpstr>
      </vt:variant>
      <vt:variant>
        <vt:i4>28</vt:i4>
      </vt:variant>
    </vt:vector>
  </HeadingPairs>
  <TitlesOfParts>
    <vt:vector size="50" baseType="lpstr">
      <vt:lpstr>Arial</vt:lpstr>
      <vt:lpstr>Arial</vt:lpstr>
      <vt:lpstr>Calibri</vt:lpstr>
      <vt:lpstr>Corbel</vt:lpstr>
      <vt:lpstr>Gotham Black</vt:lpstr>
      <vt:lpstr>Quattrocento Sans</vt:lpstr>
      <vt:lpstr>Segoe UI</vt:lpstr>
      <vt:lpstr>Segoe UI Light</vt:lpstr>
      <vt:lpstr>Segoe UI Semibold</vt:lpstr>
      <vt:lpstr>Segoe UI Semilight</vt:lpstr>
      <vt:lpstr>Symbol</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Module 2: Lesson 2: </vt:lpstr>
      <vt:lpstr>About The Presenter</vt:lpstr>
      <vt:lpstr>Lesson 2: Overview</vt:lpstr>
      <vt:lpstr>Cognitive Services</vt:lpstr>
      <vt:lpstr>Categories of Cognitive Services</vt:lpstr>
      <vt:lpstr>Why Microsoft Cognitive Services ?</vt:lpstr>
      <vt:lpstr>Vision APIs</vt:lpstr>
      <vt:lpstr>Speech APIs</vt:lpstr>
      <vt:lpstr>Decision APIs</vt:lpstr>
      <vt:lpstr>Search APIs</vt:lpstr>
      <vt:lpstr>Demo</vt:lpstr>
      <vt:lpstr>Azure Bot Service</vt:lpstr>
      <vt:lpstr>Development Options</vt:lpstr>
      <vt:lpstr>Features</vt:lpstr>
      <vt:lpstr>Bot Framework</vt:lpstr>
      <vt:lpstr>Bot Architecture on Azure</vt:lpstr>
      <vt:lpstr>Demo</vt:lpstr>
      <vt:lpstr>Azure Machine Learning </vt:lpstr>
      <vt:lpstr>Key Features</vt:lpstr>
      <vt:lpstr>Key Features Designer GUI</vt:lpstr>
      <vt:lpstr>Capabilities </vt:lpstr>
      <vt:lpstr>Workspace for Azure ML resources</vt:lpstr>
      <vt:lpstr>Azure Machine Learning Pipelines</vt:lpstr>
      <vt:lpstr>Advantages of Azure ML Pipelines</vt:lpstr>
      <vt:lpstr>Popular Frameworks</vt:lpstr>
      <vt:lpstr>Azure Machine Learning service</vt:lpstr>
      <vt:lpstr>Demo</vt:lpstr>
      <vt:lpstr>Summary</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Sarmad Raza</cp:lastModifiedBy>
  <cp:revision>2495</cp:revision>
  <dcterms:created xsi:type="dcterms:W3CDTF">2014-06-18T20:55:12Z</dcterms:created>
  <dcterms:modified xsi:type="dcterms:W3CDTF">2021-11-04T11:58:00Z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Sensitivity">
    <vt:lpwstr>Confidential Recipients Have Full Control</vt:lpwstr>
  </property>
  <property fmtid="{D5CDD505-2E9C-101B-9397-08002B2CF9AE}" pid="67" name="Tfs.IsStoryboard">
    <vt:bool>true</vt:bool>
  </property>
  <property fmtid="{D5CDD505-2E9C-101B-9397-08002B2CF9AE}" pid="68" name="Tfs.LastKnownPath">
    <vt:lpwstr>https://d.docs.live.net/39831d7bca8bb8da/DevOpsThoughts/Working/Written Content/Azure 900 Course/0-Azure Course Slides/6-Azure Compute Services.pptx</vt:lpwstr>
  </property>
</Properties>
</file>