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31"/>
  </p:notesMasterIdLst>
  <p:handoutMasterIdLst>
    <p:handoutMasterId r:id="rId132"/>
  </p:handoutMasterIdLst>
  <p:sldIdLst>
    <p:sldId id="2076137377" r:id="rId100"/>
    <p:sldId id="2076137022" r:id="rId101"/>
    <p:sldId id="2076137392" r:id="rId102"/>
    <p:sldId id="2076136680" r:id="rId103"/>
    <p:sldId id="2076137412" r:id="rId104"/>
    <p:sldId id="2076137423" r:id="rId105"/>
    <p:sldId id="2076137422" r:id="rId106"/>
    <p:sldId id="2076137419" r:id="rId107"/>
    <p:sldId id="2076137421" r:id="rId108"/>
    <p:sldId id="2076137420" r:id="rId109"/>
    <p:sldId id="2076137424" r:id="rId110"/>
    <p:sldId id="2076137441" r:id="rId111"/>
    <p:sldId id="2076137432" r:id="rId112"/>
    <p:sldId id="2076137426" r:id="rId113"/>
    <p:sldId id="2076137431" r:id="rId114"/>
    <p:sldId id="2076137434" r:id="rId115"/>
    <p:sldId id="2076137438" r:id="rId116"/>
    <p:sldId id="2076137442" r:id="rId117"/>
    <p:sldId id="2076137407" r:id="rId118"/>
    <p:sldId id="2076137427" r:id="rId119"/>
    <p:sldId id="2076137433" r:id="rId120"/>
    <p:sldId id="2076137435" r:id="rId121"/>
    <p:sldId id="2076137436" r:id="rId122"/>
    <p:sldId id="2076137437" r:id="rId123"/>
    <p:sldId id="2076137443" r:id="rId124"/>
    <p:sldId id="2076137408" r:id="rId125"/>
    <p:sldId id="2076137440" r:id="rId126"/>
    <p:sldId id="2076137428" r:id="rId127"/>
    <p:sldId id="2076137439" r:id="rId128"/>
    <p:sldId id="2076137411" r:id="rId129"/>
    <p:sldId id="2076137418" r:id="rId130"/>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377"/>
            <p14:sldId id="2076137022"/>
            <p14:sldId id="2076137392"/>
          </p14:sldIdLst>
        </p14:section>
        <p14:section name="2- Understanding Azure Compute Services and working with Virtual Machines" id="{C75C48A2-0B70-4C41-8A59-F87148392649}">
          <p14:sldIdLst>
            <p14:sldId id="2076136680"/>
            <p14:sldId id="2076137412"/>
            <p14:sldId id="2076137423"/>
            <p14:sldId id="2076137422"/>
            <p14:sldId id="2076137419"/>
            <p14:sldId id="2076137421"/>
            <p14:sldId id="2076137420"/>
            <p14:sldId id="2076137424"/>
            <p14:sldId id="2076137441"/>
            <p14:sldId id="2076137432"/>
            <p14:sldId id="2076137426"/>
            <p14:sldId id="2076137431"/>
            <p14:sldId id="2076137434"/>
            <p14:sldId id="2076137438"/>
            <p14:sldId id="2076137442"/>
            <p14:sldId id="2076137407"/>
            <p14:sldId id="2076137427"/>
            <p14:sldId id="2076137433"/>
            <p14:sldId id="2076137435"/>
            <p14:sldId id="2076137436"/>
            <p14:sldId id="2076137437"/>
            <p14:sldId id="2076137443"/>
            <p14:sldId id="2076137408"/>
            <p14:sldId id="2076137440"/>
            <p14:sldId id="2076137428"/>
            <p14:sldId id="2076137439"/>
            <p14:sldId id="2076137411"/>
            <p14:sldId id="20761374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5B8"/>
    <a:srgbClr val="243A5E"/>
    <a:srgbClr val="74B230"/>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883C9-00D5-46A9-9958-C9A1D64AB19B}" v="289" dt="2021-10-25T04:25:18.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1" autoAdjust="0"/>
    <p:restoredTop sz="72195" autoAdjust="0"/>
  </p:normalViewPr>
  <p:slideViewPr>
    <p:cSldViewPr snapToObjects="1">
      <p:cViewPr varScale="1">
        <p:scale>
          <a:sx n="56" d="100"/>
          <a:sy n="56" d="100"/>
        </p:scale>
        <p:origin x="1104" y="34"/>
      </p:cViewPr>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microsoft.com/office/2016/11/relationships/changesInfo" Target="changesInfos/changesInfo1.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slide" Target="slides/slide29.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134" Type="http://schemas.openxmlformats.org/officeDocument/2006/relationships/presProps" Target="presProps.xml"/><Relationship Id="rId139" Type="http://schemas.microsoft.com/office/2015/10/relationships/revisionInfo" Target="revisionInfo.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slide" Target="slides/slide30.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slide" Target="slides/slide31.xml"/><Relationship Id="rId135" Type="http://schemas.openxmlformats.org/officeDocument/2006/relationships/viewProps" Target="viewProp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13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32" Type="http://schemas.openxmlformats.org/officeDocument/2006/relationships/handoutMaster" Target="handoutMasters/handoutMaster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uhammad Gouda" userId="94a1fb66-d524-4faa-ac30-f72b209d2a60" providerId="ADAL" clId="{C3F883C9-00D5-46A9-9958-C9A1D64AB19B}"/>
    <pc:docChg chg="undo custSel addSld delSld modSld sldOrd modSection">
      <pc:chgData name="Muhammad Gouda" userId="94a1fb66-d524-4faa-ac30-f72b209d2a60" providerId="ADAL" clId="{C3F883C9-00D5-46A9-9958-C9A1D64AB19B}" dt="2021-10-25T04:29:12.214" v="726" actId="20577"/>
      <pc:docMkLst>
        <pc:docMk/>
      </pc:docMkLst>
      <pc:sldChg chg="modAnim">
        <pc:chgData name="Muhammad Gouda" userId="94a1fb66-d524-4faa-ac30-f72b209d2a60" providerId="ADAL" clId="{C3F883C9-00D5-46A9-9958-C9A1D64AB19B}" dt="2021-10-25T04:25:18.802" v="724"/>
        <pc:sldMkLst>
          <pc:docMk/>
          <pc:sldMk cId="2310915020" sldId="2076137022"/>
        </pc:sldMkLst>
      </pc:sldChg>
      <pc:sldChg chg="modSp">
        <pc:chgData name="Muhammad Gouda" userId="94a1fb66-d524-4faa-ac30-f72b209d2a60" providerId="ADAL" clId="{C3F883C9-00D5-46A9-9958-C9A1D64AB19B}" dt="2021-10-24T23:43:52.213" v="265" actId="113"/>
        <pc:sldMkLst>
          <pc:docMk/>
          <pc:sldMk cId="3636149876" sldId="2076137392"/>
        </pc:sldMkLst>
        <pc:spChg chg="mod">
          <ac:chgData name="Muhammad Gouda" userId="94a1fb66-d524-4faa-ac30-f72b209d2a60" providerId="ADAL" clId="{C3F883C9-00D5-46A9-9958-C9A1D64AB19B}" dt="2021-10-24T23:43:52.213" v="265" actId="113"/>
          <ac:spMkLst>
            <pc:docMk/>
            <pc:sldMk cId="3636149876" sldId="2076137392"/>
            <ac:spMk id="5" creationId="{7681AB3B-6AA6-494D-9089-90763CEF72B2}"/>
          </ac:spMkLst>
        </pc:spChg>
      </pc:sldChg>
      <pc:sldChg chg="addSp delSp modSp mod delAnim">
        <pc:chgData name="Muhammad Gouda" userId="94a1fb66-d524-4faa-ac30-f72b209d2a60" providerId="ADAL" clId="{C3F883C9-00D5-46A9-9958-C9A1D64AB19B}" dt="2021-10-25T03:32:22.717" v="628" actId="1076"/>
        <pc:sldMkLst>
          <pc:docMk/>
          <pc:sldMk cId="1748473982" sldId="2076137408"/>
        </pc:sldMkLst>
        <pc:spChg chg="del">
          <ac:chgData name="Muhammad Gouda" userId="94a1fb66-d524-4faa-ac30-f72b209d2a60" providerId="ADAL" clId="{C3F883C9-00D5-46A9-9958-C9A1D64AB19B}" dt="2021-10-25T03:31:39.150" v="605" actId="478"/>
          <ac:spMkLst>
            <pc:docMk/>
            <pc:sldMk cId="1748473982" sldId="2076137408"/>
            <ac:spMk id="2" creationId="{AAF12876-D394-44DD-ACFF-DA53207EA100}"/>
          </ac:spMkLst>
        </pc:spChg>
        <pc:spChg chg="mod">
          <ac:chgData name="Muhammad Gouda" userId="94a1fb66-d524-4faa-ac30-f72b209d2a60" providerId="ADAL" clId="{C3F883C9-00D5-46A9-9958-C9A1D64AB19B}" dt="2021-10-25T03:31:46.980" v="621" actId="20577"/>
          <ac:spMkLst>
            <pc:docMk/>
            <pc:sldMk cId="1748473982" sldId="2076137408"/>
            <ac:spMk id="6" creationId="{F9CB73BB-2AA6-458F-9B0A-E987A051A35E}"/>
          </ac:spMkLst>
        </pc:spChg>
        <pc:picChg chg="add mod modCrop">
          <ac:chgData name="Muhammad Gouda" userId="94a1fb66-d524-4faa-ac30-f72b209d2a60" providerId="ADAL" clId="{C3F883C9-00D5-46A9-9958-C9A1D64AB19B}" dt="2021-10-25T03:32:22.717" v="628" actId="1076"/>
          <ac:picMkLst>
            <pc:docMk/>
            <pc:sldMk cId="1748473982" sldId="2076137408"/>
            <ac:picMk id="4" creationId="{D27EB9F1-377A-45B9-9D1B-903657392FAF}"/>
          </ac:picMkLst>
        </pc:picChg>
      </pc:sldChg>
      <pc:sldChg chg="del">
        <pc:chgData name="Muhammad Gouda" userId="94a1fb66-d524-4faa-ac30-f72b209d2a60" providerId="ADAL" clId="{C3F883C9-00D5-46A9-9958-C9A1D64AB19B}" dt="2021-10-23T12:18:47.394" v="25" actId="47"/>
        <pc:sldMkLst>
          <pc:docMk/>
          <pc:sldMk cId="1146873309" sldId="2076137415"/>
        </pc:sldMkLst>
      </pc:sldChg>
      <pc:sldChg chg="del">
        <pc:chgData name="Muhammad Gouda" userId="94a1fb66-d524-4faa-ac30-f72b209d2a60" providerId="ADAL" clId="{C3F883C9-00D5-46A9-9958-C9A1D64AB19B}" dt="2021-10-23T12:18:55.752" v="26" actId="47"/>
        <pc:sldMkLst>
          <pc:docMk/>
          <pc:sldMk cId="2107640128" sldId="2076137416"/>
        </pc:sldMkLst>
      </pc:sldChg>
      <pc:sldChg chg="delSp modSp add del mod ord modNotesTx">
        <pc:chgData name="Muhammad Gouda" userId="94a1fb66-d524-4faa-ac30-f72b209d2a60" providerId="ADAL" clId="{C3F883C9-00D5-46A9-9958-C9A1D64AB19B}" dt="2021-10-25T03:36:24.567" v="714" actId="47"/>
        <pc:sldMkLst>
          <pc:docMk/>
          <pc:sldMk cId="410697766" sldId="2076137417"/>
        </pc:sldMkLst>
        <pc:spChg chg="mod">
          <ac:chgData name="Muhammad Gouda" userId="94a1fb66-d524-4faa-ac30-f72b209d2a60" providerId="ADAL" clId="{C3F883C9-00D5-46A9-9958-C9A1D64AB19B}" dt="2021-10-23T12:19:16.304" v="30" actId="20577"/>
          <ac:spMkLst>
            <pc:docMk/>
            <pc:sldMk cId="410697766" sldId="2076137417"/>
            <ac:spMk id="2" creationId="{00000000-0000-0000-0000-000000000000}"/>
          </ac:spMkLst>
        </pc:spChg>
        <pc:spChg chg="mod">
          <ac:chgData name="Muhammad Gouda" userId="94a1fb66-d524-4faa-ac30-f72b209d2a60" providerId="ADAL" clId="{C3F883C9-00D5-46A9-9958-C9A1D64AB19B}" dt="2021-10-23T12:20:06.568" v="44" actId="20577"/>
          <ac:spMkLst>
            <pc:docMk/>
            <pc:sldMk cId="410697766" sldId="2076137417"/>
            <ac:spMk id="26" creationId="{77557EE4-F19F-47C7-942E-D1B16A331977}"/>
          </ac:spMkLst>
        </pc:spChg>
        <pc:picChg chg="mod">
          <ac:chgData name="Muhammad Gouda" userId="94a1fb66-d524-4faa-ac30-f72b209d2a60" providerId="ADAL" clId="{C3F883C9-00D5-46A9-9958-C9A1D64AB19B}" dt="2021-10-23T12:20:03.143" v="40" actId="1076"/>
          <ac:picMkLst>
            <pc:docMk/>
            <pc:sldMk cId="410697766" sldId="2076137417"/>
            <ac:picMk id="1026" creationId="{9BB3B671-57A7-45E4-BD4E-4EBC0014DBF1}"/>
          </ac:picMkLst>
        </pc:picChg>
        <pc:picChg chg="del">
          <ac:chgData name="Muhammad Gouda" userId="94a1fb66-d524-4faa-ac30-f72b209d2a60" providerId="ADAL" clId="{C3F883C9-00D5-46A9-9958-C9A1D64AB19B}" dt="2021-10-23T12:19:20.051" v="31" actId="478"/>
          <ac:picMkLst>
            <pc:docMk/>
            <pc:sldMk cId="410697766" sldId="2076137417"/>
            <ac:picMk id="23554" creationId="{4298BC53-B716-4E80-8A55-A9644D68A28F}"/>
          </ac:picMkLst>
        </pc:picChg>
      </pc:sldChg>
      <pc:sldChg chg="addSp">
        <pc:chgData name="Muhammad Gouda" userId="94a1fb66-d524-4faa-ac30-f72b209d2a60" providerId="ADAL" clId="{C3F883C9-00D5-46A9-9958-C9A1D64AB19B}" dt="2021-10-23T12:19:54.266" v="32"/>
        <pc:sldMkLst>
          <pc:docMk/>
          <pc:sldMk cId="1856489140" sldId="2076137417"/>
        </pc:sldMkLst>
        <pc:picChg chg="add">
          <ac:chgData name="Muhammad Gouda" userId="94a1fb66-d524-4faa-ac30-f72b209d2a60" providerId="ADAL" clId="{C3F883C9-00D5-46A9-9958-C9A1D64AB19B}" dt="2021-10-23T12:19:54.266" v="32"/>
          <ac:picMkLst>
            <pc:docMk/>
            <pc:sldMk cId="1856489140" sldId="2076137417"/>
            <ac:picMk id="1026" creationId="{9BB3B671-57A7-45E4-BD4E-4EBC0014DBF1}"/>
          </ac:picMkLst>
        </pc:picChg>
      </pc:sldChg>
      <pc:sldChg chg="modSp">
        <pc:chgData name="Muhammad Gouda" userId="94a1fb66-d524-4faa-ac30-f72b209d2a60" providerId="ADAL" clId="{C3F883C9-00D5-46A9-9958-C9A1D64AB19B}" dt="2021-10-25T00:52:50.313" v="551" actId="20577"/>
        <pc:sldMkLst>
          <pc:docMk/>
          <pc:sldMk cId="3334392388" sldId="2076137418"/>
        </pc:sldMkLst>
        <pc:spChg chg="mod">
          <ac:chgData name="Muhammad Gouda" userId="94a1fb66-d524-4faa-ac30-f72b209d2a60" providerId="ADAL" clId="{C3F883C9-00D5-46A9-9958-C9A1D64AB19B}" dt="2021-10-25T00:52:50.313" v="551" actId="20577"/>
          <ac:spMkLst>
            <pc:docMk/>
            <pc:sldMk cId="3334392388" sldId="2076137418"/>
            <ac:spMk id="7" creationId="{7681AB3B-6AA6-494D-9089-90763CEF72B2}"/>
          </ac:spMkLst>
        </pc:spChg>
      </pc:sldChg>
      <pc:sldChg chg="mod modShow">
        <pc:chgData name="Muhammad Gouda" userId="94a1fb66-d524-4faa-ac30-f72b209d2a60" providerId="ADAL" clId="{C3F883C9-00D5-46A9-9958-C9A1D64AB19B}" dt="2021-10-24T23:45:55.163" v="308" actId="729"/>
        <pc:sldMkLst>
          <pc:docMk/>
          <pc:sldMk cId="12644997" sldId="2076137419"/>
        </pc:sldMkLst>
      </pc:sldChg>
      <pc:sldChg chg="addSp delSp mod modAnim">
        <pc:chgData name="Muhammad Gouda" userId="94a1fb66-d524-4faa-ac30-f72b209d2a60" providerId="ADAL" clId="{C3F883C9-00D5-46A9-9958-C9A1D64AB19B}" dt="2021-10-24T23:50:39.533" v="318" actId="22"/>
        <pc:sldMkLst>
          <pc:docMk/>
          <pc:sldMk cId="2973761636" sldId="2076137420"/>
        </pc:sldMkLst>
        <pc:picChg chg="add">
          <ac:chgData name="Muhammad Gouda" userId="94a1fb66-d524-4faa-ac30-f72b209d2a60" providerId="ADAL" clId="{C3F883C9-00D5-46A9-9958-C9A1D64AB19B}" dt="2021-10-24T23:50:39.533" v="318" actId="22"/>
          <ac:picMkLst>
            <pc:docMk/>
            <pc:sldMk cId="2973761636" sldId="2076137420"/>
            <ac:picMk id="3" creationId="{9D569335-3FC2-433A-A08A-5B608CAB58D5}"/>
          </ac:picMkLst>
        </pc:picChg>
        <pc:picChg chg="del">
          <ac:chgData name="Muhammad Gouda" userId="94a1fb66-d524-4faa-ac30-f72b209d2a60" providerId="ADAL" clId="{C3F883C9-00D5-46A9-9958-C9A1D64AB19B}" dt="2021-10-24T23:50:33.926" v="317" actId="478"/>
          <ac:picMkLst>
            <pc:docMk/>
            <pc:sldMk cId="2973761636" sldId="2076137420"/>
            <ac:picMk id="20482" creationId="{2B7B25E6-C9DD-4AAF-A078-FC07FBA54AFE}"/>
          </ac:picMkLst>
        </pc:picChg>
      </pc:sldChg>
      <pc:sldChg chg="delSp mod ord modAnim">
        <pc:chgData name="Muhammad Gouda" userId="94a1fb66-d524-4faa-ac30-f72b209d2a60" providerId="ADAL" clId="{C3F883C9-00D5-46A9-9958-C9A1D64AB19B}" dt="2021-10-24T23:50:00.794" v="316"/>
        <pc:sldMkLst>
          <pc:docMk/>
          <pc:sldMk cId="3971652707" sldId="2076137421"/>
        </pc:sldMkLst>
        <pc:spChg chg="del">
          <ac:chgData name="Muhammad Gouda" userId="94a1fb66-d524-4faa-ac30-f72b209d2a60" providerId="ADAL" clId="{C3F883C9-00D5-46A9-9958-C9A1D64AB19B}" dt="2021-10-24T23:46:27.379" v="312" actId="478"/>
          <ac:spMkLst>
            <pc:docMk/>
            <pc:sldMk cId="3971652707" sldId="2076137421"/>
            <ac:spMk id="5" creationId="{E1FAAD7E-972F-4509-8791-0FBD7CCD7F6A}"/>
          </ac:spMkLst>
        </pc:spChg>
      </pc:sldChg>
      <pc:sldChg chg="modAnim">
        <pc:chgData name="Muhammad Gouda" userId="94a1fb66-d524-4faa-ac30-f72b209d2a60" providerId="ADAL" clId="{C3F883C9-00D5-46A9-9958-C9A1D64AB19B}" dt="2021-10-23T12:15:10.872" v="20"/>
        <pc:sldMkLst>
          <pc:docMk/>
          <pc:sldMk cId="2847664044" sldId="2076137422"/>
        </pc:sldMkLst>
      </pc:sldChg>
      <pc:sldChg chg="addSp delSp modSp mod modAnim">
        <pc:chgData name="Muhammad Gouda" userId="94a1fb66-d524-4faa-ac30-f72b209d2a60" providerId="ADAL" clId="{C3F883C9-00D5-46A9-9958-C9A1D64AB19B}" dt="2021-10-24T23:45:43.652" v="307"/>
        <pc:sldMkLst>
          <pc:docMk/>
          <pc:sldMk cId="4070088313" sldId="2076137423"/>
        </pc:sldMkLst>
        <pc:spChg chg="add del mod">
          <ac:chgData name="Muhammad Gouda" userId="94a1fb66-d524-4faa-ac30-f72b209d2a60" providerId="ADAL" clId="{C3F883C9-00D5-46A9-9958-C9A1D64AB19B}" dt="2021-10-24T23:45:05.635" v="300" actId="478"/>
          <ac:spMkLst>
            <pc:docMk/>
            <pc:sldMk cId="4070088313" sldId="2076137423"/>
            <ac:spMk id="3" creationId="{A08586BF-3130-422E-AE59-A693CC05F413}"/>
          </ac:spMkLst>
        </pc:spChg>
        <pc:spChg chg="add mod">
          <ac:chgData name="Muhammad Gouda" userId="94a1fb66-d524-4faa-ac30-f72b209d2a60" providerId="ADAL" clId="{C3F883C9-00D5-46A9-9958-C9A1D64AB19B}" dt="2021-10-24T23:45:21.564" v="305" actId="14100"/>
          <ac:spMkLst>
            <pc:docMk/>
            <pc:sldMk cId="4070088313" sldId="2076137423"/>
            <ac:spMk id="5" creationId="{90F90BFD-2E73-47A2-AB06-0F305177F862}"/>
          </ac:spMkLst>
        </pc:spChg>
      </pc:sldChg>
      <pc:sldChg chg="addSp delSp modSp mod delAnim modAnim">
        <pc:chgData name="Muhammad Gouda" userId="94a1fb66-d524-4faa-ac30-f72b209d2a60" providerId="ADAL" clId="{C3F883C9-00D5-46A9-9958-C9A1D64AB19B}" dt="2021-10-25T01:28:43.259" v="591" actId="478"/>
        <pc:sldMkLst>
          <pc:docMk/>
          <pc:sldMk cId="696805709" sldId="2076137424"/>
        </pc:sldMkLst>
        <pc:spChg chg="mod">
          <ac:chgData name="Muhammad Gouda" userId="94a1fb66-d524-4faa-ac30-f72b209d2a60" providerId="ADAL" clId="{C3F883C9-00D5-46A9-9958-C9A1D64AB19B}" dt="2021-10-24T23:51:09.163" v="319"/>
          <ac:spMkLst>
            <pc:docMk/>
            <pc:sldMk cId="696805709" sldId="2076137424"/>
            <ac:spMk id="2" creationId="{3F2CED08-3BD5-40E1-82CB-3CC3B3160CC7}"/>
          </ac:spMkLst>
        </pc:spChg>
        <pc:spChg chg="del">
          <ac:chgData name="Muhammad Gouda" userId="94a1fb66-d524-4faa-ac30-f72b209d2a60" providerId="ADAL" clId="{C3F883C9-00D5-46A9-9958-C9A1D64AB19B}" dt="2021-10-25T01:28:43.259" v="591" actId="478"/>
          <ac:spMkLst>
            <pc:docMk/>
            <pc:sldMk cId="696805709" sldId="2076137424"/>
            <ac:spMk id="5" creationId="{E1FAAD7E-972F-4509-8791-0FBD7CCD7F6A}"/>
          </ac:spMkLst>
        </pc:spChg>
        <pc:cxnChg chg="del">
          <ac:chgData name="Muhammad Gouda" userId="94a1fb66-d524-4faa-ac30-f72b209d2a60" providerId="ADAL" clId="{C3F883C9-00D5-46A9-9958-C9A1D64AB19B}" dt="2021-10-25T01:28:00.391" v="588" actId="478"/>
          <ac:cxnSpMkLst>
            <pc:docMk/>
            <pc:sldMk cId="696805709" sldId="2076137424"/>
            <ac:cxnSpMk id="7" creationId="{1627D1AF-738B-4502-B3B7-EAEF18C7D1B2}"/>
          </ac:cxnSpMkLst>
        </pc:cxnChg>
        <pc:cxnChg chg="add mod">
          <ac:chgData name="Muhammad Gouda" userId="94a1fb66-d524-4faa-ac30-f72b209d2a60" providerId="ADAL" clId="{C3F883C9-00D5-46A9-9958-C9A1D64AB19B}" dt="2021-10-25T01:28:00.800" v="589"/>
          <ac:cxnSpMkLst>
            <pc:docMk/>
            <pc:sldMk cId="696805709" sldId="2076137424"/>
            <ac:cxnSpMk id="10" creationId="{E6C842F6-45C6-48A5-BC29-ED3E1FB446A1}"/>
          </ac:cxnSpMkLst>
        </pc:cxnChg>
      </pc:sldChg>
      <pc:sldChg chg="del">
        <pc:chgData name="Muhammad Gouda" userId="94a1fb66-d524-4faa-ac30-f72b209d2a60" providerId="ADAL" clId="{C3F883C9-00D5-46A9-9958-C9A1D64AB19B}" dt="2021-10-23T12:15:54.035" v="21" actId="47"/>
        <pc:sldMkLst>
          <pc:docMk/>
          <pc:sldMk cId="3476185211" sldId="2076137425"/>
        </pc:sldMkLst>
      </pc:sldChg>
      <pc:sldChg chg="modAnim">
        <pc:chgData name="Muhammad Gouda" userId="94a1fb66-d524-4faa-ac30-f72b209d2a60" providerId="ADAL" clId="{C3F883C9-00D5-46A9-9958-C9A1D64AB19B}" dt="2021-10-23T12:17:17.955" v="24"/>
        <pc:sldMkLst>
          <pc:docMk/>
          <pc:sldMk cId="996972737" sldId="2076137426"/>
        </pc:sldMkLst>
      </pc:sldChg>
      <pc:sldChg chg="addSp delSp modSp mod delAnim modAnim">
        <pc:chgData name="Muhammad Gouda" userId="94a1fb66-d524-4faa-ac30-f72b209d2a60" providerId="ADAL" clId="{C3F883C9-00D5-46A9-9958-C9A1D64AB19B}" dt="2021-10-25T00:12:53.553" v="516" actId="108"/>
        <pc:sldMkLst>
          <pc:docMk/>
          <pc:sldMk cId="1755253365" sldId="2076137427"/>
        </pc:sldMkLst>
        <pc:spChg chg="add mod">
          <ac:chgData name="Muhammad Gouda" userId="94a1fb66-d524-4faa-ac30-f72b209d2a60" providerId="ADAL" clId="{C3F883C9-00D5-46A9-9958-C9A1D64AB19B}" dt="2021-10-25T00:09:38.945" v="488" actId="12788"/>
          <ac:spMkLst>
            <pc:docMk/>
            <pc:sldMk cId="1755253365" sldId="2076137427"/>
            <ac:spMk id="12" creationId="{AF5602A6-3112-4DCE-B2E5-08CC28423B80}"/>
          </ac:spMkLst>
        </pc:spChg>
        <pc:spChg chg="add mod">
          <ac:chgData name="Muhammad Gouda" userId="94a1fb66-d524-4faa-ac30-f72b209d2a60" providerId="ADAL" clId="{C3F883C9-00D5-46A9-9958-C9A1D64AB19B}" dt="2021-10-25T00:09:38.945" v="488" actId="12788"/>
          <ac:spMkLst>
            <pc:docMk/>
            <pc:sldMk cId="1755253365" sldId="2076137427"/>
            <ac:spMk id="13" creationId="{409E4DE5-4C41-43A2-8EAB-B5AB71B57F3D}"/>
          </ac:spMkLst>
        </pc:spChg>
        <pc:spChg chg="add mod">
          <ac:chgData name="Muhammad Gouda" userId="94a1fb66-d524-4faa-ac30-f72b209d2a60" providerId="ADAL" clId="{C3F883C9-00D5-46A9-9958-C9A1D64AB19B}" dt="2021-10-25T00:09:38.945" v="488" actId="12788"/>
          <ac:spMkLst>
            <pc:docMk/>
            <pc:sldMk cId="1755253365" sldId="2076137427"/>
            <ac:spMk id="14" creationId="{B9F5DDFC-86AF-4668-A4E1-DAE822771773}"/>
          </ac:spMkLst>
        </pc:spChg>
        <pc:spChg chg="add mod">
          <ac:chgData name="Muhammad Gouda" userId="94a1fb66-d524-4faa-ac30-f72b209d2a60" providerId="ADAL" clId="{C3F883C9-00D5-46A9-9958-C9A1D64AB19B}" dt="2021-10-25T00:09:49.893" v="489" actId="12788"/>
          <ac:spMkLst>
            <pc:docMk/>
            <pc:sldMk cId="1755253365" sldId="2076137427"/>
            <ac:spMk id="16" creationId="{8D2B8E5F-BB9B-4CAC-8D69-3B275D6023DD}"/>
          </ac:spMkLst>
        </pc:spChg>
        <pc:spChg chg="add mod">
          <ac:chgData name="Muhammad Gouda" userId="94a1fb66-d524-4faa-ac30-f72b209d2a60" providerId="ADAL" clId="{C3F883C9-00D5-46A9-9958-C9A1D64AB19B}" dt="2021-10-25T00:09:49.893" v="489" actId="12788"/>
          <ac:spMkLst>
            <pc:docMk/>
            <pc:sldMk cId="1755253365" sldId="2076137427"/>
            <ac:spMk id="18" creationId="{E12AC169-102C-4834-A2FE-E5C86C92E9F1}"/>
          </ac:spMkLst>
        </pc:spChg>
        <pc:spChg chg="add mod">
          <ac:chgData name="Muhammad Gouda" userId="94a1fb66-d524-4faa-ac30-f72b209d2a60" providerId="ADAL" clId="{C3F883C9-00D5-46A9-9958-C9A1D64AB19B}" dt="2021-10-25T00:12:52.377" v="515" actId="108"/>
          <ac:spMkLst>
            <pc:docMk/>
            <pc:sldMk cId="1755253365" sldId="2076137427"/>
            <ac:spMk id="19" creationId="{5D135D0C-C3DA-4626-AA68-B8C5B6F98106}"/>
          </ac:spMkLst>
        </pc:spChg>
        <pc:spChg chg="mod">
          <ac:chgData name="Muhammad Gouda" userId="94a1fb66-d524-4faa-ac30-f72b209d2a60" providerId="ADAL" clId="{C3F883C9-00D5-46A9-9958-C9A1D64AB19B}" dt="2021-10-25T00:09:38.945" v="488" actId="12788"/>
          <ac:spMkLst>
            <pc:docMk/>
            <pc:sldMk cId="1755253365" sldId="2076137427"/>
            <ac:spMk id="20" creationId="{F06E1940-AC88-4CC0-9F7C-EECFE5930735}"/>
          </ac:spMkLst>
        </pc:spChg>
        <pc:spChg chg="add mod">
          <ac:chgData name="Muhammad Gouda" userId="94a1fb66-d524-4faa-ac30-f72b209d2a60" providerId="ADAL" clId="{C3F883C9-00D5-46A9-9958-C9A1D64AB19B}" dt="2021-10-25T00:09:49.893" v="489" actId="12788"/>
          <ac:spMkLst>
            <pc:docMk/>
            <pc:sldMk cId="1755253365" sldId="2076137427"/>
            <ac:spMk id="21" creationId="{91A463F3-8487-45D4-B6D9-B8A3FFFB9088}"/>
          </ac:spMkLst>
        </pc:spChg>
        <pc:spChg chg="mod">
          <ac:chgData name="Muhammad Gouda" userId="94a1fb66-d524-4faa-ac30-f72b209d2a60" providerId="ADAL" clId="{C3F883C9-00D5-46A9-9958-C9A1D64AB19B}" dt="2021-10-25T00:09:49.893" v="489" actId="12788"/>
          <ac:spMkLst>
            <pc:docMk/>
            <pc:sldMk cId="1755253365" sldId="2076137427"/>
            <ac:spMk id="22" creationId="{F4634640-68AC-4FBA-BB22-283B3C889D1A}"/>
          </ac:spMkLst>
        </pc:spChg>
        <pc:spChg chg="add mod">
          <ac:chgData name="Muhammad Gouda" userId="94a1fb66-d524-4faa-ac30-f72b209d2a60" providerId="ADAL" clId="{C3F883C9-00D5-46A9-9958-C9A1D64AB19B}" dt="2021-10-25T00:12:40.462" v="514" actId="108"/>
          <ac:spMkLst>
            <pc:docMk/>
            <pc:sldMk cId="1755253365" sldId="2076137427"/>
            <ac:spMk id="23" creationId="{2823CEA8-D1D8-4346-AD0E-B188734AFE33}"/>
          </ac:spMkLst>
        </pc:spChg>
        <pc:spChg chg="mod">
          <ac:chgData name="Muhammad Gouda" userId="94a1fb66-d524-4faa-ac30-f72b209d2a60" providerId="ADAL" clId="{C3F883C9-00D5-46A9-9958-C9A1D64AB19B}" dt="2021-10-25T00:09:55.432" v="490" actId="12788"/>
          <ac:spMkLst>
            <pc:docMk/>
            <pc:sldMk cId="1755253365" sldId="2076137427"/>
            <ac:spMk id="24" creationId="{B9C57767-DDEE-491B-A43E-5BD0D252BF07}"/>
          </ac:spMkLst>
        </pc:spChg>
        <pc:spChg chg="add mod">
          <ac:chgData name="Muhammad Gouda" userId="94a1fb66-d524-4faa-ac30-f72b209d2a60" providerId="ADAL" clId="{C3F883C9-00D5-46A9-9958-C9A1D64AB19B}" dt="2021-10-25T00:12:27.656" v="513" actId="207"/>
          <ac:spMkLst>
            <pc:docMk/>
            <pc:sldMk cId="1755253365" sldId="2076137427"/>
            <ac:spMk id="25" creationId="{118C86F7-EBBD-4D16-A04F-B98C6E9FDA4F}"/>
          </ac:spMkLst>
        </pc:spChg>
        <pc:spChg chg="add mod">
          <ac:chgData name="Muhammad Gouda" userId="94a1fb66-d524-4faa-ac30-f72b209d2a60" providerId="ADAL" clId="{C3F883C9-00D5-46A9-9958-C9A1D64AB19B}" dt="2021-10-25T00:12:53.553" v="516" actId="108"/>
          <ac:spMkLst>
            <pc:docMk/>
            <pc:sldMk cId="1755253365" sldId="2076137427"/>
            <ac:spMk id="26" creationId="{C50BCBC7-FCFE-4140-A436-2FC7CE733F86}"/>
          </ac:spMkLst>
        </pc:spChg>
        <pc:spChg chg="add mod">
          <ac:chgData name="Muhammad Gouda" userId="94a1fb66-d524-4faa-ac30-f72b209d2a60" providerId="ADAL" clId="{C3F883C9-00D5-46A9-9958-C9A1D64AB19B}" dt="2021-10-25T00:09:55.432" v="490" actId="12788"/>
          <ac:spMkLst>
            <pc:docMk/>
            <pc:sldMk cId="1755253365" sldId="2076137427"/>
            <ac:spMk id="27" creationId="{F1AC0695-AF27-4DD1-8EB6-578EC20C9488}"/>
          </ac:spMkLst>
        </pc:spChg>
        <pc:spChg chg="mod">
          <ac:chgData name="Muhammad Gouda" userId="94a1fb66-d524-4faa-ac30-f72b209d2a60" providerId="ADAL" clId="{C3F883C9-00D5-46A9-9958-C9A1D64AB19B}" dt="2021-10-25T00:09:38.945" v="488" actId="12788"/>
          <ac:spMkLst>
            <pc:docMk/>
            <pc:sldMk cId="1755253365" sldId="2076137427"/>
            <ac:spMk id="34" creationId="{958E22D3-B035-4C60-ADD6-9934557A2755}"/>
          </ac:spMkLst>
        </pc:spChg>
        <pc:spChg chg="del mod">
          <ac:chgData name="Muhammad Gouda" userId="94a1fb66-d524-4faa-ac30-f72b209d2a60" providerId="ADAL" clId="{C3F883C9-00D5-46A9-9958-C9A1D64AB19B}" dt="2021-10-25T00:08:49.726" v="484" actId="478"/>
          <ac:spMkLst>
            <pc:docMk/>
            <pc:sldMk cId="1755253365" sldId="2076137427"/>
            <ac:spMk id="36" creationId="{9019BABE-75C2-47A1-A588-B7B76BC90454}"/>
          </ac:spMkLst>
        </pc:spChg>
        <pc:spChg chg="del mod">
          <ac:chgData name="Muhammad Gouda" userId="94a1fb66-d524-4faa-ac30-f72b209d2a60" providerId="ADAL" clId="{C3F883C9-00D5-46A9-9958-C9A1D64AB19B}" dt="2021-10-25T00:08:48.299" v="483" actId="478"/>
          <ac:spMkLst>
            <pc:docMk/>
            <pc:sldMk cId="1755253365" sldId="2076137427"/>
            <ac:spMk id="38" creationId="{DB28F730-7192-4498-BBE8-05946A70B42C}"/>
          </ac:spMkLst>
        </pc:spChg>
        <pc:picChg chg="mod">
          <ac:chgData name="Muhammad Gouda" userId="94a1fb66-d524-4faa-ac30-f72b209d2a60" providerId="ADAL" clId="{C3F883C9-00D5-46A9-9958-C9A1D64AB19B}" dt="2021-10-25T00:09:49.893" v="489" actId="12788"/>
          <ac:picMkLst>
            <pc:docMk/>
            <pc:sldMk cId="1755253365" sldId="2076137427"/>
            <ac:picMk id="15" creationId="{FE9CBF87-4043-4EAF-9361-B5D6BE33BDBE}"/>
          </ac:picMkLst>
        </pc:picChg>
        <pc:picChg chg="mod">
          <ac:chgData name="Muhammad Gouda" userId="94a1fb66-d524-4faa-ac30-f72b209d2a60" providerId="ADAL" clId="{C3F883C9-00D5-46A9-9958-C9A1D64AB19B}" dt="2021-10-25T00:09:38.945" v="488" actId="12788"/>
          <ac:picMkLst>
            <pc:docMk/>
            <pc:sldMk cId="1755253365" sldId="2076137427"/>
            <ac:picMk id="17" creationId="{DC149B52-C5AE-4DC1-BB95-89DB0A9E5A8A}"/>
          </ac:picMkLst>
        </pc:picChg>
        <pc:picChg chg="mod">
          <ac:chgData name="Muhammad Gouda" userId="94a1fb66-d524-4faa-ac30-f72b209d2a60" providerId="ADAL" clId="{C3F883C9-00D5-46A9-9958-C9A1D64AB19B}" dt="2021-10-25T00:09:55.432" v="490" actId="12788"/>
          <ac:picMkLst>
            <pc:docMk/>
            <pc:sldMk cId="1755253365" sldId="2076137427"/>
            <ac:picMk id="30" creationId="{F909551E-BB67-402D-B4FA-04AD48EB5EF9}"/>
          </ac:picMkLst>
        </pc:picChg>
      </pc:sldChg>
      <pc:sldChg chg="addSp">
        <pc:chgData name="Muhammad Gouda" userId="94a1fb66-d524-4faa-ac30-f72b209d2a60" providerId="ADAL" clId="{C3F883C9-00D5-46A9-9958-C9A1D64AB19B}" dt="2021-10-25T00:54:37.103" v="552"/>
        <pc:sldMkLst>
          <pc:docMk/>
          <pc:sldMk cId="340386454" sldId="2076137428"/>
        </pc:sldMkLst>
        <pc:picChg chg="add">
          <ac:chgData name="Muhammad Gouda" userId="94a1fb66-d524-4faa-ac30-f72b209d2a60" providerId="ADAL" clId="{C3F883C9-00D5-46A9-9958-C9A1D64AB19B}" dt="2021-10-25T00:54:37.103" v="552"/>
          <ac:picMkLst>
            <pc:docMk/>
            <pc:sldMk cId="340386454" sldId="2076137428"/>
            <ac:picMk id="3074" creationId="{FDEAE230-84C8-4100-A151-1C1FA840DD53}"/>
          </ac:picMkLst>
        </pc:picChg>
      </pc:sldChg>
      <pc:sldChg chg="addSp">
        <pc:chgData name="Muhammad Gouda" userId="94a1fb66-d524-4faa-ac30-f72b209d2a60" providerId="ADAL" clId="{C3F883C9-00D5-46A9-9958-C9A1D64AB19B}" dt="2021-10-25T00:56:22.039" v="566"/>
        <pc:sldMkLst>
          <pc:docMk/>
          <pc:sldMk cId="1107877092" sldId="2076137428"/>
        </pc:sldMkLst>
        <pc:picChg chg="add">
          <ac:chgData name="Muhammad Gouda" userId="94a1fb66-d524-4faa-ac30-f72b209d2a60" providerId="ADAL" clId="{C3F883C9-00D5-46A9-9958-C9A1D64AB19B}" dt="2021-10-25T00:56:22.039" v="566"/>
          <ac:picMkLst>
            <pc:docMk/>
            <pc:sldMk cId="1107877092" sldId="2076137428"/>
            <ac:picMk id="5122" creationId="{8AFEED2C-E26E-47EA-BDE1-86C47DD0D181}"/>
          </ac:picMkLst>
        </pc:picChg>
      </pc:sldChg>
      <pc:sldChg chg="addSp">
        <pc:chgData name="Muhammad Gouda" userId="94a1fb66-d524-4faa-ac30-f72b209d2a60" providerId="ADAL" clId="{C3F883C9-00D5-46A9-9958-C9A1D64AB19B}" dt="2021-10-25T00:56:54.011" v="574"/>
        <pc:sldMkLst>
          <pc:docMk/>
          <pc:sldMk cId="2073766745" sldId="2076137428"/>
        </pc:sldMkLst>
        <pc:picChg chg="add">
          <ac:chgData name="Muhammad Gouda" userId="94a1fb66-d524-4faa-ac30-f72b209d2a60" providerId="ADAL" clId="{C3F883C9-00D5-46A9-9958-C9A1D64AB19B}" dt="2021-10-25T00:56:54.011" v="574"/>
          <ac:picMkLst>
            <pc:docMk/>
            <pc:sldMk cId="2073766745" sldId="2076137428"/>
            <ac:picMk id="6146" creationId="{EA7C3C73-9404-4F57-90DB-5859DFDF0740}"/>
          </ac:picMkLst>
        </pc:picChg>
      </pc:sldChg>
      <pc:sldChg chg="addSp">
        <pc:chgData name="Muhammad Gouda" userId="94a1fb66-d524-4faa-ac30-f72b209d2a60" providerId="ADAL" clId="{C3F883C9-00D5-46A9-9958-C9A1D64AB19B}" dt="2021-10-25T00:55:58.234" v="563"/>
        <pc:sldMkLst>
          <pc:docMk/>
          <pc:sldMk cId="2415223961" sldId="2076137428"/>
        </pc:sldMkLst>
        <pc:picChg chg="add">
          <ac:chgData name="Muhammad Gouda" userId="94a1fb66-d524-4faa-ac30-f72b209d2a60" providerId="ADAL" clId="{C3F883C9-00D5-46A9-9958-C9A1D64AB19B}" dt="2021-10-25T00:55:58.234" v="563"/>
          <ac:picMkLst>
            <pc:docMk/>
            <pc:sldMk cId="2415223961" sldId="2076137428"/>
            <ac:picMk id="4098" creationId="{98F492FF-9091-46CF-9424-376EE8455E5A}"/>
          </ac:picMkLst>
        </pc:picChg>
      </pc:sldChg>
      <pc:sldChg chg="delSp modSp add del mod modAnim">
        <pc:chgData name="Muhammad Gouda" userId="94a1fb66-d524-4faa-ac30-f72b209d2a60" providerId="ADAL" clId="{C3F883C9-00D5-46A9-9958-C9A1D64AB19B}" dt="2021-10-25T00:57:59.129" v="587" actId="478"/>
        <pc:sldMkLst>
          <pc:docMk/>
          <pc:sldMk cId="4028140205" sldId="2076137428"/>
        </pc:sldMkLst>
        <pc:spChg chg="mod">
          <ac:chgData name="Muhammad Gouda" userId="94a1fb66-d524-4faa-ac30-f72b209d2a60" providerId="ADAL" clId="{C3F883C9-00D5-46A9-9958-C9A1D64AB19B}" dt="2021-10-25T00:54:54.821" v="561" actId="20577"/>
          <ac:spMkLst>
            <pc:docMk/>
            <pc:sldMk cId="4028140205" sldId="2076137428"/>
            <ac:spMk id="3" creationId="{1C3FAD52-5BD0-4D05-A515-60C0F8013598}"/>
          </ac:spMkLst>
        </pc:spChg>
        <pc:spChg chg="del mod">
          <ac:chgData name="Muhammad Gouda" userId="94a1fb66-d524-4faa-ac30-f72b209d2a60" providerId="ADAL" clId="{C3F883C9-00D5-46A9-9958-C9A1D64AB19B}" dt="2021-10-25T00:57:59.129" v="587" actId="478"/>
          <ac:spMkLst>
            <pc:docMk/>
            <pc:sldMk cId="4028140205" sldId="2076137428"/>
            <ac:spMk id="5" creationId="{E1FAAD7E-972F-4509-8791-0FBD7CCD7F6A}"/>
          </ac:spMkLst>
        </pc:spChg>
        <pc:picChg chg="mod">
          <ac:chgData name="Muhammad Gouda" userId="94a1fb66-d524-4faa-ac30-f72b209d2a60" providerId="ADAL" clId="{C3F883C9-00D5-46A9-9958-C9A1D64AB19B}" dt="2021-10-23T18:32:01.523" v="256" actId="1076"/>
          <ac:picMkLst>
            <pc:docMk/>
            <pc:sldMk cId="4028140205" sldId="2076137428"/>
            <ac:picMk id="7" creationId="{9382A7E0-43C2-4B2A-B252-A76EFB8861AC}"/>
          </ac:picMkLst>
        </pc:picChg>
        <pc:picChg chg="mod">
          <ac:chgData name="Muhammad Gouda" userId="94a1fb66-d524-4faa-ac30-f72b209d2a60" providerId="ADAL" clId="{C3F883C9-00D5-46A9-9958-C9A1D64AB19B}" dt="2021-10-25T00:54:59.453" v="562" actId="1076"/>
          <ac:picMkLst>
            <pc:docMk/>
            <pc:sldMk cId="4028140205" sldId="2076137428"/>
            <ac:picMk id="3074" creationId="{FDEAE230-84C8-4100-A151-1C1FA840DD53}"/>
          </ac:picMkLst>
        </pc:picChg>
        <pc:picChg chg="del">
          <ac:chgData name="Muhammad Gouda" userId="94a1fb66-d524-4faa-ac30-f72b209d2a60" providerId="ADAL" clId="{C3F883C9-00D5-46A9-9958-C9A1D64AB19B}" dt="2021-10-25T00:56:00.032" v="565" actId="478"/>
          <ac:picMkLst>
            <pc:docMk/>
            <pc:sldMk cId="4028140205" sldId="2076137428"/>
            <ac:picMk id="4098" creationId="{98F492FF-9091-46CF-9424-376EE8455E5A}"/>
          </ac:picMkLst>
        </pc:picChg>
        <pc:picChg chg="mod">
          <ac:chgData name="Muhammad Gouda" userId="94a1fb66-d524-4faa-ac30-f72b209d2a60" providerId="ADAL" clId="{C3F883C9-00D5-46A9-9958-C9A1D64AB19B}" dt="2021-10-25T00:57:04.134" v="581" actId="1076"/>
          <ac:picMkLst>
            <pc:docMk/>
            <pc:sldMk cId="4028140205" sldId="2076137428"/>
            <ac:picMk id="5122" creationId="{8AFEED2C-E26E-47EA-BDE1-86C47DD0D181}"/>
          </ac:picMkLst>
        </pc:picChg>
        <pc:picChg chg="mod">
          <ac:chgData name="Muhammad Gouda" userId="94a1fb66-d524-4faa-ac30-f72b209d2a60" providerId="ADAL" clId="{C3F883C9-00D5-46A9-9958-C9A1D64AB19B}" dt="2021-10-25T00:57:07.129" v="583" actId="1076"/>
          <ac:picMkLst>
            <pc:docMk/>
            <pc:sldMk cId="4028140205" sldId="2076137428"/>
            <ac:picMk id="6146" creationId="{EA7C3C73-9404-4F57-90DB-5859DFDF0740}"/>
          </ac:picMkLst>
        </pc:picChg>
      </pc:sldChg>
      <pc:sldChg chg="modSp mod modAnim">
        <pc:chgData name="Muhammad Gouda" userId="94a1fb66-d524-4faa-ac30-f72b209d2a60" providerId="ADAL" clId="{C3F883C9-00D5-46A9-9958-C9A1D64AB19B}" dt="2021-10-25T00:13:50.248" v="520"/>
        <pc:sldMkLst>
          <pc:docMk/>
          <pc:sldMk cId="151753378" sldId="2076137433"/>
        </pc:sldMkLst>
        <pc:spChg chg="mod">
          <ac:chgData name="Muhammad Gouda" userId="94a1fb66-d524-4faa-ac30-f72b209d2a60" providerId="ADAL" clId="{C3F883C9-00D5-46A9-9958-C9A1D64AB19B}" dt="2021-10-25T00:13:34.446" v="518" actId="108"/>
          <ac:spMkLst>
            <pc:docMk/>
            <pc:sldMk cId="151753378" sldId="2076137433"/>
            <ac:spMk id="3" creationId="{1C3FAD52-5BD0-4D05-A515-60C0F8013598}"/>
          </ac:spMkLst>
        </pc:spChg>
      </pc:sldChg>
      <pc:sldChg chg="modNotesTx">
        <pc:chgData name="Muhammad Gouda" userId="94a1fb66-d524-4faa-ac30-f72b209d2a60" providerId="ADAL" clId="{C3F883C9-00D5-46A9-9958-C9A1D64AB19B}" dt="2021-10-23T14:16:59.800" v="97" actId="20577"/>
        <pc:sldMkLst>
          <pc:docMk/>
          <pc:sldMk cId="1211265496" sldId="2076137434"/>
        </pc:sldMkLst>
      </pc:sldChg>
      <pc:sldChg chg="modAnim">
        <pc:chgData name="Muhammad Gouda" userId="94a1fb66-d524-4faa-ac30-f72b209d2a60" providerId="ADAL" clId="{C3F883C9-00D5-46A9-9958-C9A1D64AB19B}" dt="2021-10-25T00:14:11.079" v="522"/>
        <pc:sldMkLst>
          <pc:docMk/>
          <pc:sldMk cId="304741085" sldId="2076137436"/>
        </pc:sldMkLst>
      </pc:sldChg>
      <pc:sldChg chg="modSp mod modAnim">
        <pc:chgData name="Muhammad Gouda" userId="94a1fb66-d524-4faa-ac30-f72b209d2a60" providerId="ADAL" clId="{C3F883C9-00D5-46A9-9958-C9A1D64AB19B}" dt="2021-10-25T00:43:43.699" v="535"/>
        <pc:sldMkLst>
          <pc:docMk/>
          <pc:sldMk cId="2261875407" sldId="2076137437"/>
        </pc:sldMkLst>
        <pc:spChg chg="mod">
          <ac:chgData name="Muhammad Gouda" userId="94a1fb66-d524-4faa-ac30-f72b209d2a60" providerId="ADAL" clId="{C3F883C9-00D5-46A9-9958-C9A1D64AB19B}" dt="2021-10-25T00:14:42.533" v="523" actId="5793"/>
          <ac:spMkLst>
            <pc:docMk/>
            <pc:sldMk cId="2261875407" sldId="2076137437"/>
            <ac:spMk id="3" creationId="{1C3FAD52-5BD0-4D05-A515-60C0F8013598}"/>
          </ac:spMkLst>
        </pc:spChg>
      </pc:sldChg>
      <pc:sldChg chg="addSp">
        <pc:chgData name="Muhammad Gouda" userId="94a1fb66-d524-4faa-ac30-f72b209d2a60" providerId="ADAL" clId="{C3F883C9-00D5-46A9-9958-C9A1D64AB19B}" dt="2021-10-24T23:54:02.987" v="371"/>
        <pc:sldMkLst>
          <pc:docMk/>
          <pc:sldMk cId="1075601362" sldId="2076137438"/>
        </pc:sldMkLst>
        <pc:picChg chg="add">
          <ac:chgData name="Muhammad Gouda" userId="94a1fb66-d524-4faa-ac30-f72b209d2a60" providerId="ADAL" clId="{C3F883C9-00D5-46A9-9958-C9A1D64AB19B}" dt="2021-10-24T23:54:02.987" v="371"/>
          <ac:picMkLst>
            <pc:docMk/>
            <pc:sldMk cId="1075601362" sldId="2076137438"/>
            <ac:picMk id="2050" creationId="{18AF6A53-96AE-45F4-9EE5-F86FE0FE3E71}"/>
          </ac:picMkLst>
        </pc:picChg>
      </pc:sldChg>
      <pc:sldChg chg="addSp modSp add del mod modAnim">
        <pc:chgData name="Muhammad Gouda" userId="94a1fb66-d524-4faa-ac30-f72b209d2a60" providerId="ADAL" clId="{C3F883C9-00D5-46A9-9958-C9A1D64AB19B}" dt="2021-10-24T23:55:31.611" v="388"/>
        <pc:sldMkLst>
          <pc:docMk/>
          <pc:sldMk cId="2665143297" sldId="2076137438"/>
        </pc:sldMkLst>
        <pc:spChg chg="mod">
          <ac:chgData name="Muhammad Gouda" userId="94a1fb66-d524-4faa-ac30-f72b209d2a60" providerId="ADAL" clId="{C3F883C9-00D5-46A9-9958-C9A1D64AB19B}" dt="2021-10-24T23:54:27.625" v="381" actId="1076"/>
          <ac:spMkLst>
            <pc:docMk/>
            <pc:sldMk cId="2665143297" sldId="2076137438"/>
            <ac:spMk id="2" creationId="{AAF12876-D394-44DD-ACFF-DA53207EA100}"/>
          </ac:spMkLst>
        </pc:spChg>
        <pc:spChg chg="mod">
          <ac:chgData name="Muhammad Gouda" userId="94a1fb66-d524-4faa-ac30-f72b209d2a60" providerId="ADAL" clId="{C3F883C9-00D5-46A9-9958-C9A1D64AB19B}" dt="2021-10-24T23:52:30.359" v="360" actId="20577"/>
          <ac:spMkLst>
            <pc:docMk/>
            <pc:sldMk cId="2665143297" sldId="2076137438"/>
            <ac:spMk id="6" creationId="{F9CB73BB-2AA6-458F-9B0A-E987A051A35E}"/>
          </ac:spMkLst>
        </pc:spChg>
        <pc:picChg chg="add mod">
          <ac:chgData name="Muhammad Gouda" userId="94a1fb66-d524-4faa-ac30-f72b209d2a60" providerId="ADAL" clId="{C3F883C9-00D5-46A9-9958-C9A1D64AB19B}" dt="2021-10-24T23:54:32.229" v="383" actId="1076"/>
          <ac:picMkLst>
            <pc:docMk/>
            <pc:sldMk cId="2665143297" sldId="2076137438"/>
            <ac:picMk id="3" creationId="{9C974FBF-842F-400A-B1B2-2BB781C1EDAB}"/>
          </ac:picMkLst>
        </pc:picChg>
        <pc:picChg chg="mod">
          <ac:chgData name="Muhammad Gouda" userId="94a1fb66-d524-4faa-ac30-f72b209d2a60" providerId="ADAL" clId="{C3F883C9-00D5-46A9-9958-C9A1D64AB19B}" dt="2021-10-24T23:54:31.104" v="382" actId="1076"/>
          <ac:picMkLst>
            <pc:docMk/>
            <pc:sldMk cId="2665143297" sldId="2076137438"/>
            <ac:picMk id="1026" creationId="{D406F6B0-C2AC-4678-B6AF-008BF3EEC968}"/>
          </ac:picMkLst>
        </pc:picChg>
        <pc:picChg chg="mod modCrop">
          <ac:chgData name="Muhammad Gouda" userId="94a1fb66-d524-4faa-ac30-f72b209d2a60" providerId="ADAL" clId="{C3F883C9-00D5-46A9-9958-C9A1D64AB19B}" dt="2021-10-24T23:54:19.501" v="380" actId="1076"/>
          <ac:picMkLst>
            <pc:docMk/>
            <pc:sldMk cId="2665143297" sldId="2076137438"/>
            <ac:picMk id="2050" creationId="{18AF6A53-96AE-45F4-9EE5-F86FE0FE3E71}"/>
          </ac:picMkLst>
        </pc:picChg>
      </pc:sldChg>
      <pc:sldChg chg="addSp">
        <pc:chgData name="Muhammad Gouda" userId="94a1fb66-d524-4faa-ac30-f72b209d2a60" providerId="ADAL" clId="{C3F883C9-00D5-46A9-9958-C9A1D64AB19B}" dt="2021-10-24T23:53:31.439" v="366"/>
        <pc:sldMkLst>
          <pc:docMk/>
          <pc:sldMk cId="2776953236" sldId="2076137438"/>
        </pc:sldMkLst>
        <pc:picChg chg="add">
          <ac:chgData name="Muhammad Gouda" userId="94a1fb66-d524-4faa-ac30-f72b209d2a60" providerId="ADAL" clId="{C3F883C9-00D5-46A9-9958-C9A1D64AB19B}" dt="2021-10-24T23:53:31.439" v="366"/>
          <ac:picMkLst>
            <pc:docMk/>
            <pc:sldMk cId="2776953236" sldId="2076137438"/>
            <ac:picMk id="1026" creationId="{D406F6B0-C2AC-4678-B6AF-008BF3EEC968}"/>
          </ac:picMkLst>
        </pc:picChg>
      </pc:sldChg>
      <pc:sldChg chg="addSp">
        <pc:chgData name="Muhammad Gouda" userId="94a1fb66-d524-4faa-ac30-f72b209d2a60" providerId="ADAL" clId="{C3F883C9-00D5-46A9-9958-C9A1D64AB19B}" dt="2021-10-25T01:56:39.638" v="593"/>
        <pc:sldMkLst>
          <pc:docMk/>
          <pc:sldMk cId="2537973806" sldId="2076137439"/>
        </pc:sldMkLst>
        <pc:picChg chg="add">
          <ac:chgData name="Muhammad Gouda" userId="94a1fb66-d524-4faa-ac30-f72b209d2a60" providerId="ADAL" clId="{C3F883C9-00D5-46A9-9958-C9A1D64AB19B}" dt="2021-10-25T01:56:39.638" v="593"/>
          <ac:picMkLst>
            <pc:docMk/>
            <pc:sldMk cId="2537973806" sldId="2076137439"/>
            <ac:picMk id="7170" creationId="{6AAD3F12-208E-4250-92E0-64EFF175D42C}"/>
          </ac:picMkLst>
        </pc:picChg>
      </pc:sldChg>
      <pc:sldChg chg="addSp modSp new add del mod">
        <pc:chgData name="Muhammad Gouda" userId="94a1fb66-d524-4faa-ac30-f72b209d2a60" providerId="ADAL" clId="{C3F883C9-00D5-46A9-9958-C9A1D64AB19B}" dt="2021-10-25T01:57:39.356" v="603" actId="22"/>
        <pc:sldMkLst>
          <pc:docMk/>
          <pc:sldMk cId="3769032243" sldId="2076137439"/>
        </pc:sldMkLst>
        <pc:spChg chg="add">
          <ac:chgData name="Muhammad Gouda" userId="94a1fb66-d524-4faa-ac30-f72b209d2a60" providerId="ADAL" clId="{C3F883C9-00D5-46A9-9958-C9A1D64AB19B}" dt="2021-10-25T01:57:39.356" v="603" actId="22"/>
          <ac:spMkLst>
            <pc:docMk/>
            <pc:sldMk cId="3769032243" sldId="2076137439"/>
            <ac:spMk id="2" creationId="{0A4965BA-E7CB-45E2-A74D-689B95EFA38E}"/>
          </ac:spMkLst>
        </pc:spChg>
        <pc:picChg chg="mod">
          <ac:chgData name="Muhammad Gouda" userId="94a1fb66-d524-4faa-ac30-f72b209d2a60" providerId="ADAL" clId="{C3F883C9-00D5-46A9-9958-C9A1D64AB19B}" dt="2021-10-25T01:57:28.430" v="602" actId="1076"/>
          <ac:picMkLst>
            <pc:docMk/>
            <pc:sldMk cId="3769032243" sldId="2076137439"/>
            <ac:picMk id="7170" creationId="{6AAD3F12-208E-4250-92E0-64EFF175D42C}"/>
          </ac:picMkLst>
        </pc:picChg>
      </pc:sldChg>
      <pc:sldChg chg="add">
        <pc:chgData name="Muhammad Gouda" userId="94a1fb66-d524-4faa-ac30-f72b209d2a60" providerId="ADAL" clId="{C3F883C9-00D5-46A9-9958-C9A1D64AB19B}" dt="2021-10-25T03:31:35.397" v="604" actId="22"/>
        <pc:sldMkLst>
          <pc:docMk/>
          <pc:sldMk cId="3524989475" sldId="2076137440"/>
        </pc:sldMkLst>
      </pc:sldChg>
      <pc:sldChg chg="addSp delSp modSp add mod modAnim">
        <pc:chgData name="Muhammad Gouda" userId="94a1fb66-d524-4faa-ac30-f72b209d2a60" providerId="ADAL" clId="{C3F883C9-00D5-46A9-9958-C9A1D64AB19B}" dt="2021-10-25T03:34:41.271" v="680" actId="14100"/>
        <pc:sldMkLst>
          <pc:docMk/>
          <pc:sldMk cId="3702457547" sldId="2076137441"/>
        </pc:sldMkLst>
        <pc:spChg chg="mod">
          <ac:chgData name="Muhammad Gouda" userId="94a1fb66-d524-4faa-ac30-f72b209d2a60" providerId="ADAL" clId="{C3F883C9-00D5-46A9-9958-C9A1D64AB19B}" dt="2021-10-25T03:33:13.763" v="633" actId="20577"/>
          <ac:spMkLst>
            <pc:docMk/>
            <pc:sldMk cId="3702457547" sldId="2076137441"/>
            <ac:spMk id="2" creationId="{00000000-0000-0000-0000-000000000000}"/>
          </ac:spMkLst>
        </pc:spChg>
        <pc:spChg chg="mod">
          <ac:chgData name="Muhammad Gouda" userId="94a1fb66-d524-4faa-ac30-f72b209d2a60" providerId="ADAL" clId="{C3F883C9-00D5-46A9-9958-C9A1D64AB19B}" dt="2021-10-25T03:34:41.271" v="680" actId="14100"/>
          <ac:spMkLst>
            <pc:docMk/>
            <pc:sldMk cId="3702457547" sldId="2076137441"/>
            <ac:spMk id="26" creationId="{77557EE4-F19F-47C7-942E-D1B16A331977}"/>
          </ac:spMkLst>
        </pc:spChg>
        <pc:picChg chg="add mod">
          <ac:chgData name="Muhammad Gouda" userId="94a1fb66-d524-4faa-ac30-f72b209d2a60" providerId="ADAL" clId="{C3F883C9-00D5-46A9-9958-C9A1D64AB19B}" dt="2021-10-25T03:33:06.309" v="632" actId="1076"/>
          <ac:picMkLst>
            <pc:docMk/>
            <pc:sldMk cId="3702457547" sldId="2076137441"/>
            <ac:picMk id="3" creationId="{5245811D-999A-4FFC-8A83-B9442EF36D4E}"/>
          </ac:picMkLst>
        </pc:picChg>
        <pc:picChg chg="del">
          <ac:chgData name="Muhammad Gouda" userId="94a1fb66-d524-4faa-ac30-f72b209d2a60" providerId="ADAL" clId="{C3F883C9-00D5-46A9-9958-C9A1D64AB19B}" dt="2021-10-25T03:33:01.514" v="630" actId="478"/>
          <ac:picMkLst>
            <pc:docMk/>
            <pc:sldMk cId="3702457547" sldId="2076137441"/>
            <ac:picMk id="1026" creationId="{9BB3B671-57A7-45E4-BD4E-4EBC0014DBF1}"/>
          </ac:picMkLst>
        </pc:picChg>
      </pc:sldChg>
      <pc:sldChg chg="delSp modSp add del mod">
        <pc:chgData name="Muhammad Gouda" userId="94a1fb66-d524-4faa-ac30-f72b209d2a60" providerId="ADAL" clId="{C3F883C9-00D5-46A9-9958-C9A1D64AB19B}" dt="2021-10-25T03:35:02.110" v="683" actId="404"/>
        <pc:sldMkLst>
          <pc:docMk/>
          <pc:sldMk cId="618014451" sldId="2076137442"/>
        </pc:sldMkLst>
        <pc:spChg chg="mod">
          <ac:chgData name="Muhammad Gouda" userId="94a1fb66-d524-4faa-ac30-f72b209d2a60" providerId="ADAL" clId="{C3F883C9-00D5-46A9-9958-C9A1D64AB19B}" dt="2021-10-25T03:34:16.482" v="643" actId="20577"/>
          <ac:spMkLst>
            <pc:docMk/>
            <pc:sldMk cId="618014451" sldId="2076137442"/>
            <ac:spMk id="2" creationId="{00000000-0000-0000-0000-000000000000}"/>
          </ac:spMkLst>
        </pc:spChg>
        <pc:spChg chg="mod">
          <ac:chgData name="Muhammad Gouda" userId="94a1fb66-d524-4faa-ac30-f72b209d2a60" providerId="ADAL" clId="{C3F883C9-00D5-46A9-9958-C9A1D64AB19B}" dt="2021-10-25T03:35:02.110" v="683" actId="404"/>
          <ac:spMkLst>
            <pc:docMk/>
            <pc:sldMk cId="618014451" sldId="2076137442"/>
            <ac:spMk id="26" creationId="{77557EE4-F19F-47C7-942E-D1B16A331977}"/>
          </ac:spMkLst>
        </pc:spChg>
        <pc:picChg chg="del">
          <ac:chgData name="Muhammad Gouda" userId="94a1fb66-d524-4faa-ac30-f72b209d2a60" providerId="ADAL" clId="{C3F883C9-00D5-46A9-9958-C9A1D64AB19B}" dt="2021-10-25T03:34:06.218" v="635" actId="478"/>
          <ac:picMkLst>
            <pc:docMk/>
            <pc:sldMk cId="618014451" sldId="2076137442"/>
            <ac:picMk id="3" creationId="{5245811D-999A-4FFC-8A83-B9442EF36D4E}"/>
          </ac:picMkLst>
        </pc:picChg>
        <pc:picChg chg="mod">
          <ac:chgData name="Muhammad Gouda" userId="94a1fb66-d524-4faa-ac30-f72b209d2a60" providerId="ADAL" clId="{C3F883C9-00D5-46A9-9958-C9A1D64AB19B}" dt="2021-10-25T03:34:14.150" v="641" actId="1076"/>
          <ac:picMkLst>
            <pc:docMk/>
            <pc:sldMk cId="618014451" sldId="2076137442"/>
            <ac:picMk id="8194" creationId="{0EADF8F2-B7EA-401D-AFD4-B425111E9EB7}"/>
          </ac:picMkLst>
        </pc:picChg>
      </pc:sldChg>
      <pc:sldChg chg="addSp">
        <pc:chgData name="Muhammad Gouda" userId="94a1fb66-d524-4faa-ac30-f72b209d2a60" providerId="ADAL" clId="{C3F883C9-00D5-46A9-9958-C9A1D64AB19B}" dt="2021-10-25T03:34:09.357" v="636"/>
        <pc:sldMkLst>
          <pc:docMk/>
          <pc:sldMk cId="919997313" sldId="2076137442"/>
        </pc:sldMkLst>
        <pc:picChg chg="add">
          <ac:chgData name="Muhammad Gouda" userId="94a1fb66-d524-4faa-ac30-f72b209d2a60" providerId="ADAL" clId="{C3F883C9-00D5-46A9-9958-C9A1D64AB19B}" dt="2021-10-25T03:34:09.357" v="636"/>
          <ac:picMkLst>
            <pc:docMk/>
            <pc:sldMk cId="919997313" sldId="2076137442"/>
            <ac:picMk id="8194" creationId="{0EADF8F2-B7EA-401D-AFD4-B425111E9EB7}"/>
          </ac:picMkLst>
        </pc:picChg>
      </pc:sldChg>
      <pc:sldChg chg="addSp delSp modSp add mod">
        <pc:chgData name="Muhammad Gouda" userId="94a1fb66-d524-4faa-ac30-f72b209d2a60" providerId="ADAL" clId="{C3F883C9-00D5-46A9-9958-C9A1D64AB19B}" dt="2021-10-25T04:29:12.214" v="726" actId="20577"/>
        <pc:sldMkLst>
          <pc:docMk/>
          <pc:sldMk cId="252617181" sldId="2076137443"/>
        </pc:sldMkLst>
        <pc:spChg chg="mod">
          <ac:chgData name="Muhammad Gouda" userId="94a1fb66-d524-4faa-ac30-f72b209d2a60" providerId="ADAL" clId="{C3F883C9-00D5-46A9-9958-C9A1D64AB19B}" dt="2021-10-25T04:29:12.214" v="726" actId="20577"/>
          <ac:spMkLst>
            <pc:docMk/>
            <pc:sldMk cId="252617181" sldId="2076137443"/>
            <ac:spMk id="2" creationId="{00000000-0000-0000-0000-000000000000}"/>
          </ac:spMkLst>
        </pc:spChg>
        <pc:spChg chg="mod">
          <ac:chgData name="Muhammad Gouda" userId="94a1fb66-d524-4faa-ac30-f72b209d2a60" providerId="ADAL" clId="{C3F883C9-00D5-46A9-9958-C9A1D64AB19B}" dt="2021-10-25T03:35:54.634" v="713" actId="20577"/>
          <ac:spMkLst>
            <pc:docMk/>
            <pc:sldMk cId="252617181" sldId="2076137443"/>
            <ac:spMk id="26" creationId="{77557EE4-F19F-47C7-942E-D1B16A331977}"/>
          </ac:spMkLst>
        </pc:spChg>
        <pc:picChg chg="add mod">
          <ac:chgData name="Muhammad Gouda" userId="94a1fb66-d524-4faa-ac30-f72b209d2a60" providerId="ADAL" clId="{C3F883C9-00D5-46A9-9958-C9A1D64AB19B}" dt="2021-10-25T03:35:46.099" v="687" actId="1076"/>
          <ac:picMkLst>
            <pc:docMk/>
            <pc:sldMk cId="252617181" sldId="2076137443"/>
            <ac:picMk id="3" creationId="{FB805E85-D061-499A-9D56-DA5E3973ABD3}"/>
          </ac:picMkLst>
        </pc:picChg>
        <pc:picChg chg="add mod">
          <ac:chgData name="Muhammad Gouda" userId="94a1fb66-d524-4faa-ac30-f72b209d2a60" providerId="ADAL" clId="{C3F883C9-00D5-46A9-9958-C9A1D64AB19B}" dt="2021-10-25T03:35:46.099" v="687" actId="1076"/>
          <ac:picMkLst>
            <pc:docMk/>
            <pc:sldMk cId="252617181" sldId="2076137443"/>
            <ac:picMk id="4" creationId="{29A0157F-47B3-4DF4-9ACB-EBDC4D1D6E4C}"/>
          </ac:picMkLst>
        </pc:picChg>
        <pc:picChg chg="del">
          <ac:chgData name="Muhammad Gouda" userId="94a1fb66-d524-4faa-ac30-f72b209d2a60" providerId="ADAL" clId="{C3F883C9-00D5-46A9-9958-C9A1D64AB19B}" dt="2021-10-25T03:35:42.035" v="685" actId="478"/>
          <ac:picMkLst>
            <pc:docMk/>
            <pc:sldMk cId="252617181" sldId="2076137443"/>
            <ac:picMk id="8194" creationId="{0EADF8F2-B7EA-401D-AFD4-B425111E9EB7}"/>
          </ac:picMkLst>
        </pc:picChg>
      </pc:sldChg>
      <pc:sldChg chg="addSp modSp new modAnim">
        <pc:chgData name="Muhammad Gouda" userId="94a1fb66-d524-4faa-ac30-f72b209d2a60" providerId="ADAL" clId="{C3F883C9-00D5-46A9-9958-C9A1D64AB19B}" dt="2021-10-25T04:23:53.241" v="717"/>
        <pc:sldMkLst>
          <pc:docMk/>
          <pc:sldMk cId="404711601" sldId="2076137444"/>
        </pc:sldMkLst>
        <pc:picChg chg="add mod">
          <ac:chgData name="Muhammad Gouda" userId="94a1fb66-d524-4faa-ac30-f72b209d2a60" providerId="ADAL" clId="{C3F883C9-00D5-46A9-9958-C9A1D64AB19B}" dt="2021-10-25T04:23:26.235" v="716"/>
          <ac:picMkLst>
            <pc:docMk/>
            <pc:sldMk cId="404711601" sldId="2076137444"/>
            <ac:picMk id="3" creationId="{69FEF20D-80B0-4D79-9122-77536F915320}"/>
          </ac:picMkLst>
        </pc:picChg>
      </pc:sldChg>
      <pc:sldChg chg="addSp modSp new modAnim">
        <pc:chgData name="Muhammad Gouda" userId="94a1fb66-d524-4faa-ac30-f72b209d2a60" providerId="ADAL" clId="{C3F883C9-00D5-46A9-9958-C9A1D64AB19B}" dt="2021-10-25T04:24:18.694" v="720"/>
        <pc:sldMkLst>
          <pc:docMk/>
          <pc:sldMk cId="2475097296" sldId="2076137445"/>
        </pc:sldMkLst>
        <pc:picChg chg="add mod">
          <ac:chgData name="Muhammad Gouda" userId="94a1fb66-d524-4faa-ac30-f72b209d2a60" providerId="ADAL" clId="{C3F883C9-00D5-46A9-9958-C9A1D64AB19B}" dt="2021-10-25T04:24:13.138" v="719"/>
          <ac:picMkLst>
            <pc:docMk/>
            <pc:sldMk cId="2475097296" sldId="2076137445"/>
            <ac:picMk id="3" creationId="{4DA01D5E-7802-44B4-B5D1-64330C5B13C1}"/>
          </ac:picMkLst>
        </pc:picChg>
      </pc:sldChg>
      <pc:sldChg chg="addSp modSp new modAnim">
        <pc:chgData name="Muhammad Gouda" userId="94a1fb66-d524-4faa-ac30-f72b209d2a60" providerId="ADAL" clId="{C3F883C9-00D5-46A9-9958-C9A1D64AB19B}" dt="2021-10-25T04:24:45.669" v="723"/>
        <pc:sldMkLst>
          <pc:docMk/>
          <pc:sldMk cId="3864866370" sldId="2076137446"/>
        </pc:sldMkLst>
        <pc:picChg chg="add mod">
          <ac:chgData name="Muhammad Gouda" userId="94a1fb66-d524-4faa-ac30-f72b209d2a60" providerId="ADAL" clId="{C3F883C9-00D5-46A9-9958-C9A1D64AB19B}" dt="2021-10-25T04:24:40.287" v="722"/>
          <ac:picMkLst>
            <pc:docMk/>
            <pc:sldMk cId="3864866370" sldId="2076137446"/>
            <ac:picMk id="3" creationId="{20FB1E2A-831B-48E7-AD2A-F1019A56B59A}"/>
          </ac:picMkLst>
        </pc:picChg>
      </pc:sldChg>
    </pc:docChg>
  </pc:docChgLst>
  <pc:docChgLst>
    <pc:chgData name="Muhammad Gouda" userId="94a1fb66-d524-4faa-ac30-f72b209d2a60" providerId="ADAL" clId="{18DB524F-C8EF-4612-836F-41A91A5A4A21}"/>
    <pc:docChg chg="delSld modSection">
      <pc:chgData name="Muhammad Gouda" userId="94a1fb66-d524-4faa-ac30-f72b209d2a60" providerId="ADAL" clId="{18DB524F-C8EF-4612-836F-41A91A5A4A21}" dt="2021-10-25T04:37:15.995" v="2" actId="47"/>
      <pc:docMkLst>
        <pc:docMk/>
      </pc:docMkLst>
      <pc:sldChg chg="del">
        <pc:chgData name="Muhammad Gouda" userId="94a1fb66-d524-4faa-ac30-f72b209d2a60" providerId="ADAL" clId="{18DB524F-C8EF-4612-836F-41A91A5A4A21}" dt="2021-10-25T04:36:52.812" v="0" actId="47"/>
        <pc:sldMkLst>
          <pc:docMk/>
          <pc:sldMk cId="404711601" sldId="2076137444"/>
        </pc:sldMkLst>
      </pc:sldChg>
      <pc:sldChg chg="del">
        <pc:chgData name="Muhammad Gouda" userId="94a1fb66-d524-4faa-ac30-f72b209d2a60" providerId="ADAL" clId="{18DB524F-C8EF-4612-836F-41A91A5A4A21}" dt="2021-10-25T04:36:57.376" v="1" actId="47"/>
        <pc:sldMkLst>
          <pc:docMk/>
          <pc:sldMk cId="2475097296" sldId="2076137445"/>
        </pc:sldMkLst>
      </pc:sldChg>
      <pc:sldChg chg="del">
        <pc:chgData name="Muhammad Gouda" userId="94a1fb66-d524-4faa-ac30-f72b209d2a60" providerId="ADAL" clId="{18DB524F-C8EF-4612-836F-41A91A5A4A21}" dt="2021-10-25T04:37:15.995" v="2" actId="47"/>
        <pc:sldMkLst>
          <pc:docMk/>
          <pc:sldMk cId="3864866370" sldId="2076137446"/>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uhammad Gouda" userId="94a1fb66-d524-4faa-ac30-f72b209d2a60" providerId="ADAL" clId="{7896A324-E035-405C-8264-597A0344B2E3}"/>
    <pc:docChg chg="undo redo custSel addSld delSld modSld sldOrd delSection modSection">
      <pc:chgData name="Muhammad Gouda" userId="94a1fb66-d524-4faa-ac30-f72b209d2a60" providerId="ADAL" clId="{7896A324-E035-405C-8264-597A0344B2E3}" dt="2021-10-21T12:48:09.536" v="5641" actId="20577"/>
      <pc:docMkLst>
        <pc:docMk/>
      </pc:docMkLst>
      <pc:sldChg chg="del">
        <pc:chgData name="Muhammad Gouda" userId="94a1fb66-d524-4faa-ac30-f72b209d2a60" providerId="ADAL" clId="{7896A324-E035-405C-8264-597A0344B2E3}" dt="2021-10-16T00:10:23.890" v="25" actId="47"/>
        <pc:sldMkLst>
          <pc:docMk/>
          <pc:sldMk cId="879333042" sldId="263"/>
        </pc:sldMkLst>
      </pc:sldChg>
      <pc:sldChg chg="del">
        <pc:chgData name="Muhammad Gouda" userId="94a1fb66-d524-4faa-ac30-f72b209d2a60" providerId="ADAL" clId="{7896A324-E035-405C-8264-597A0344B2E3}" dt="2021-10-16T00:10:21.422" v="24" actId="47"/>
        <pc:sldMkLst>
          <pc:docMk/>
          <pc:sldMk cId="2797191614" sldId="270"/>
        </pc:sldMkLst>
      </pc:sldChg>
      <pc:sldChg chg="del">
        <pc:chgData name="Muhammad Gouda" userId="94a1fb66-d524-4faa-ac30-f72b209d2a60" providerId="ADAL" clId="{7896A324-E035-405C-8264-597A0344B2E3}" dt="2021-10-16T00:13:36.174" v="66" actId="47"/>
        <pc:sldMkLst>
          <pc:docMk/>
          <pc:sldMk cId="4163190519" sldId="2102"/>
        </pc:sldMkLst>
      </pc:sldChg>
      <pc:sldChg chg="del">
        <pc:chgData name="Muhammad Gouda" userId="94a1fb66-d524-4faa-ac30-f72b209d2a60" providerId="ADAL" clId="{7896A324-E035-405C-8264-597A0344B2E3}" dt="2021-10-16T00:13:36.174" v="66" actId="47"/>
        <pc:sldMkLst>
          <pc:docMk/>
          <pc:sldMk cId="1675538222" sldId="2126"/>
        </pc:sldMkLst>
      </pc:sldChg>
      <pc:sldChg chg="del">
        <pc:chgData name="Muhammad Gouda" userId="94a1fb66-d524-4faa-ac30-f72b209d2a60" providerId="ADAL" clId="{7896A324-E035-405C-8264-597A0344B2E3}" dt="2021-10-16T00:12:20.012" v="52" actId="47"/>
        <pc:sldMkLst>
          <pc:docMk/>
          <pc:sldMk cId="3373694829" sldId="2131"/>
        </pc:sldMkLst>
      </pc:sldChg>
      <pc:sldChg chg="del">
        <pc:chgData name="Muhammad Gouda" userId="94a1fb66-d524-4faa-ac30-f72b209d2a60" providerId="ADAL" clId="{7896A324-E035-405C-8264-597A0344B2E3}" dt="2021-10-16T00:12:03.197" v="35" actId="47"/>
        <pc:sldMkLst>
          <pc:docMk/>
          <pc:sldMk cId="3725030762" sldId="2076136492"/>
        </pc:sldMkLst>
      </pc:sldChg>
      <pc:sldChg chg="del">
        <pc:chgData name="Muhammad Gouda" userId="94a1fb66-d524-4faa-ac30-f72b209d2a60" providerId="ADAL" clId="{7896A324-E035-405C-8264-597A0344B2E3}" dt="2021-10-16T00:12:08.575" v="40" actId="47"/>
        <pc:sldMkLst>
          <pc:docMk/>
          <pc:sldMk cId="671024812" sldId="2076136493"/>
        </pc:sldMkLst>
      </pc:sldChg>
      <pc:sldChg chg="del">
        <pc:chgData name="Muhammad Gouda" userId="94a1fb66-d524-4faa-ac30-f72b209d2a60" providerId="ADAL" clId="{7896A324-E035-405C-8264-597A0344B2E3}" dt="2021-10-16T00:12:09.359" v="41" actId="47"/>
        <pc:sldMkLst>
          <pc:docMk/>
          <pc:sldMk cId="533209263" sldId="2076136494"/>
        </pc:sldMkLst>
      </pc:sldChg>
      <pc:sldChg chg="del">
        <pc:chgData name="Muhammad Gouda" userId="94a1fb66-d524-4faa-ac30-f72b209d2a60" providerId="ADAL" clId="{7896A324-E035-405C-8264-597A0344B2E3}" dt="2021-10-16T00:12:18.524" v="51" actId="47"/>
        <pc:sldMkLst>
          <pc:docMk/>
          <pc:sldMk cId="3950621067" sldId="2076136495"/>
        </pc:sldMkLst>
      </pc:sldChg>
      <pc:sldChg chg="del">
        <pc:chgData name="Muhammad Gouda" userId="94a1fb66-d524-4faa-ac30-f72b209d2a60" providerId="ADAL" clId="{7896A324-E035-405C-8264-597A0344B2E3}" dt="2021-10-16T00:13:36.174" v="66" actId="47"/>
        <pc:sldMkLst>
          <pc:docMk/>
          <pc:sldMk cId="4069927188" sldId="2076136497"/>
        </pc:sldMkLst>
      </pc:sldChg>
      <pc:sldChg chg="del">
        <pc:chgData name="Muhammad Gouda" userId="94a1fb66-d524-4faa-ac30-f72b209d2a60" providerId="ADAL" clId="{7896A324-E035-405C-8264-597A0344B2E3}" dt="2021-10-16T00:13:18.230" v="59" actId="47"/>
        <pc:sldMkLst>
          <pc:docMk/>
          <pc:sldMk cId="2811023218" sldId="2076136498"/>
        </pc:sldMkLst>
      </pc:sldChg>
      <pc:sldChg chg="del">
        <pc:chgData name="Muhammad Gouda" userId="94a1fb66-d524-4faa-ac30-f72b209d2a60" providerId="ADAL" clId="{7896A324-E035-405C-8264-597A0344B2E3}" dt="2021-10-16T00:13:36.174" v="66" actId="47"/>
        <pc:sldMkLst>
          <pc:docMk/>
          <pc:sldMk cId="1575997060" sldId="2076136504"/>
        </pc:sldMkLst>
      </pc:sldChg>
      <pc:sldChg chg="del">
        <pc:chgData name="Muhammad Gouda" userId="94a1fb66-d524-4faa-ac30-f72b209d2a60" providerId="ADAL" clId="{7896A324-E035-405C-8264-597A0344B2E3}" dt="2021-10-16T00:13:36.174" v="66" actId="47"/>
        <pc:sldMkLst>
          <pc:docMk/>
          <pc:sldMk cId="3596054875" sldId="2076136505"/>
        </pc:sldMkLst>
      </pc:sldChg>
      <pc:sldChg chg="del">
        <pc:chgData name="Muhammad Gouda" userId="94a1fb66-d524-4faa-ac30-f72b209d2a60" providerId="ADAL" clId="{7896A324-E035-405C-8264-597A0344B2E3}" dt="2021-10-16T00:09:56.961" v="12" actId="47"/>
        <pc:sldMkLst>
          <pc:docMk/>
          <pc:sldMk cId="857817818" sldId="2076136508"/>
        </pc:sldMkLst>
      </pc:sldChg>
      <pc:sldChg chg="del">
        <pc:chgData name="Muhammad Gouda" userId="94a1fb66-d524-4faa-ac30-f72b209d2a60" providerId="ADAL" clId="{7896A324-E035-405C-8264-597A0344B2E3}" dt="2021-10-16T00:13:36.174" v="66" actId="47"/>
        <pc:sldMkLst>
          <pc:docMk/>
          <pc:sldMk cId="2673118113" sldId="2076136637"/>
        </pc:sldMkLst>
      </pc:sldChg>
      <pc:sldChg chg="del">
        <pc:chgData name="Muhammad Gouda" userId="94a1fb66-d524-4faa-ac30-f72b209d2a60" providerId="ADAL" clId="{7896A324-E035-405C-8264-597A0344B2E3}" dt="2021-10-16T00:13:36.174" v="66" actId="47"/>
        <pc:sldMkLst>
          <pc:docMk/>
          <pc:sldMk cId="725018157" sldId="2076136639"/>
        </pc:sldMkLst>
      </pc:sldChg>
      <pc:sldChg chg="del">
        <pc:chgData name="Muhammad Gouda" userId="94a1fb66-d524-4faa-ac30-f72b209d2a60" providerId="ADAL" clId="{7896A324-E035-405C-8264-597A0344B2E3}" dt="2021-10-16T00:13:36.174" v="66" actId="47"/>
        <pc:sldMkLst>
          <pc:docMk/>
          <pc:sldMk cId="1135541793" sldId="2076136640"/>
        </pc:sldMkLst>
      </pc:sldChg>
      <pc:sldChg chg="del">
        <pc:chgData name="Muhammad Gouda" userId="94a1fb66-d524-4faa-ac30-f72b209d2a60" providerId="ADAL" clId="{7896A324-E035-405C-8264-597A0344B2E3}" dt="2021-10-16T00:13:36.174" v="66" actId="47"/>
        <pc:sldMkLst>
          <pc:docMk/>
          <pc:sldMk cId="1470479408" sldId="2076136642"/>
        </pc:sldMkLst>
      </pc:sldChg>
      <pc:sldChg chg="del">
        <pc:chgData name="Muhammad Gouda" userId="94a1fb66-d524-4faa-ac30-f72b209d2a60" providerId="ADAL" clId="{7896A324-E035-405C-8264-597A0344B2E3}" dt="2021-10-16T00:13:36.174" v="66" actId="47"/>
        <pc:sldMkLst>
          <pc:docMk/>
          <pc:sldMk cId="2486793707" sldId="2076136643"/>
        </pc:sldMkLst>
      </pc:sldChg>
      <pc:sldChg chg="del">
        <pc:chgData name="Muhammad Gouda" userId="94a1fb66-d524-4faa-ac30-f72b209d2a60" providerId="ADAL" clId="{7896A324-E035-405C-8264-597A0344B2E3}" dt="2021-10-16T00:13:36.174" v="66" actId="47"/>
        <pc:sldMkLst>
          <pc:docMk/>
          <pc:sldMk cId="4247031565" sldId="2076136644"/>
        </pc:sldMkLst>
      </pc:sldChg>
      <pc:sldChg chg="del">
        <pc:chgData name="Muhammad Gouda" userId="94a1fb66-d524-4faa-ac30-f72b209d2a60" providerId="ADAL" clId="{7896A324-E035-405C-8264-597A0344B2E3}" dt="2021-10-16T00:13:36.174" v="66" actId="47"/>
        <pc:sldMkLst>
          <pc:docMk/>
          <pc:sldMk cId="1864057779" sldId="2076136646"/>
        </pc:sldMkLst>
      </pc:sldChg>
      <pc:sldChg chg="del">
        <pc:chgData name="Muhammad Gouda" userId="94a1fb66-d524-4faa-ac30-f72b209d2a60" providerId="ADAL" clId="{7896A324-E035-405C-8264-597A0344B2E3}" dt="2021-10-16T00:13:36.174" v="66" actId="47"/>
        <pc:sldMkLst>
          <pc:docMk/>
          <pc:sldMk cId="960341863" sldId="2076136647"/>
        </pc:sldMkLst>
      </pc:sldChg>
      <pc:sldChg chg="del">
        <pc:chgData name="Muhammad Gouda" userId="94a1fb66-d524-4faa-ac30-f72b209d2a60" providerId="ADAL" clId="{7896A324-E035-405C-8264-597A0344B2E3}" dt="2021-10-16T00:13:36.174" v="66" actId="47"/>
        <pc:sldMkLst>
          <pc:docMk/>
          <pc:sldMk cId="2383557999" sldId="2076136649"/>
        </pc:sldMkLst>
      </pc:sldChg>
      <pc:sldChg chg="del">
        <pc:chgData name="Muhammad Gouda" userId="94a1fb66-d524-4faa-ac30-f72b209d2a60" providerId="ADAL" clId="{7896A324-E035-405C-8264-597A0344B2E3}" dt="2021-10-16T00:13:36.174" v="66" actId="47"/>
        <pc:sldMkLst>
          <pc:docMk/>
          <pc:sldMk cId="225443298" sldId="2076136650"/>
        </pc:sldMkLst>
      </pc:sldChg>
      <pc:sldChg chg="del">
        <pc:chgData name="Muhammad Gouda" userId="94a1fb66-d524-4faa-ac30-f72b209d2a60" providerId="ADAL" clId="{7896A324-E035-405C-8264-597A0344B2E3}" dt="2021-10-16T00:13:36.174" v="66" actId="47"/>
        <pc:sldMkLst>
          <pc:docMk/>
          <pc:sldMk cId="870136998" sldId="2076136655"/>
        </pc:sldMkLst>
      </pc:sldChg>
      <pc:sldChg chg="del">
        <pc:chgData name="Muhammad Gouda" userId="94a1fb66-d524-4faa-ac30-f72b209d2a60" providerId="ADAL" clId="{7896A324-E035-405C-8264-597A0344B2E3}" dt="2021-10-16T00:13:36.174" v="66" actId="47"/>
        <pc:sldMkLst>
          <pc:docMk/>
          <pc:sldMk cId="3559869493" sldId="2076136656"/>
        </pc:sldMkLst>
      </pc:sldChg>
      <pc:sldChg chg="del">
        <pc:chgData name="Muhammad Gouda" userId="94a1fb66-d524-4faa-ac30-f72b209d2a60" providerId="ADAL" clId="{7896A324-E035-405C-8264-597A0344B2E3}" dt="2021-10-16T00:13:36.174" v="66" actId="47"/>
        <pc:sldMkLst>
          <pc:docMk/>
          <pc:sldMk cId="3615519173" sldId="2076136657"/>
        </pc:sldMkLst>
      </pc:sldChg>
      <pc:sldChg chg="del">
        <pc:chgData name="Muhammad Gouda" userId="94a1fb66-d524-4faa-ac30-f72b209d2a60" providerId="ADAL" clId="{7896A324-E035-405C-8264-597A0344B2E3}" dt="2021-10-16T00:13:36.174" v="66" actId="47"/>
        <pc:sldMkLst>
          <pc:docMk/>
          <pc:sldMk cId="562452146" sldId="2076136658"/>
        </pc:sldMkLst>
      </pc:sldChg>
      <pc:sldChg chg="del">
        <pc:chgData name="Muhammad Gouda" userId="94a1fb66-d524-4faa-ac30-f72b209d2a60" providerId="ADAL" clId="{7896A324-E035-405C-8264-597A0344B2E3}" dt="2021-10-16T00:13:36.174" v="66" actId="47"/>
        <pc:sldMkLst>
          <pc:docMk/>
          <pc:sldMk cId="329082082" sldId="2076136659"/>
        </pc:sldMkLst>
      </pc:sldChg>
      <pc:sldChg chg="del">
        <pc:chgData name="Muhammad Gouda" userId="94a1fb66-d524-4faa-ac30-f72b209d2a60" providerId="ADAL" clId="{7896A324-E035-405C-8264-597A0344B2E3}" dt="2021-10-16T00:13:36.174" v="66" actId="47"/>
        <pc:sldMkLst>
          <pc:docMk/>
          <pc:sldMk cId="2640159741" sldId="2076136660"/>
        </pc:sldMkLst>
      </pc:sldChg>
      <pc:sldChg chg="modSp mod modAnim modNotesTx">
        <pc:chgData name="Muhammad Gouda" userId="94a1fb66-d524-4faa-ac30-f72b209d2a60" providerId="ADAL" clId="{7896A324-E035-405C-8264-597A0344B2E3}" dt="2021-10-20T07:48:00.803" v="2074" actId="20577"/>
        <pc:sldMkLst>
          <pc:docMk/>
          <pc:sldMk cId="778958128" sldId="2076136680"/>
        </pc:sldMkLst>
        <pc:spChg chg="mod">
          <ac:chgData name="Muhammad Gouda" userId="94a1fb66-d524-4faa-ac30-f72b209d2a60" providerId="ADAL" clId="{7896A324-E035-405C-8264-597A0344B2E3}" dt="2021-10-20T07:48:00.803" v="2074" actId="20577"/>
          <ac:spMkLst>
            <pc:docMk/>
            <pc:sldMk cId="778958128" sldId="2076136680"/>
            <ac:spMk id="2" creationId="{AAF12876-D394-44DD-ACFF-DA53207EA100}"/>
          </ac:spMkLst>
        </pc:spChg>
      </pc:sldChg>
      <pc:sldChg chg="del">
        <pc:chgData name="Muhammad Gouda" userId="94a1fb66-d524-4faa-ac30-f72b209d2a60" providerId="ADAL" clId="{7896A324-E035-405C-8264-597A0344B2E3}" dt="2021-10-16T00:12:07.423" v="39" actId="47"/>
        <pc:sldMkLst>
          <pc:docMk/>
          <pc:sldMk cId="2538533857" sldId="2076136681"/>
        </pc:sldMkLst>
      </pc:sldChg>
      <pc:sldChg chg="del">
        <pc:chgData name="Muhammad Gouda" userId="94a1fb66-d524-4faa-ac30-f72b209d2a60" providerId="ADAL" clId="{7896A324-E035-405C-8264-597A0344B2E3}" dt="2021-10-16T00:12:04.335" v="36" actId="47"/>
        <pc:sldMkLst>
          <pc:docMk/>
          <pc:sldMk cId="3703179053" sldId="2076136682"/>
        </pc:sldMkLst>
      </pc:sldChg>
      <pc:sldChg chg="del">
        <pc:chgData name="Muhammad Gouda" userId="94a1fb66-d524-4faa-ac30-f72b209d2a60" providerId="ADAL" clId="{7896A324-E035-405C-8264-597A0344B2E3}" dt="2021-10-16T00:12:05.278" v="37" actId="47"/>
        <pc:sldMkLst>
          <pc:docMk/>
          <pc:sldMk cId="2466816667" sldId="2076136683"/>
        </pc:sldMkLst>
      </pc:sldChg>
      <pc:sldChg chg="del">
        <pc:chgData name="Muhammad Gouda" userId="94a1fb66-d524-4faa-ac30-f72b209d2a60" providerId="ADAL" clId="{7896A324-E035-405C-8264-597A0344B2E3}" dt="2021-10-16T00:12:06.433" v="38" actId="47"/>
        <pc:sldMkLst>
          <pc:docMk/>
          <pc:sldMk cId="1232742339" sldId="2076136684"/>
        </pc:sldMkLst>
      </pc:sldChg>
      <pc:sldChg chg="del">
        <pc:chgData name="Muhammad Gouda" userId="94a1fb66-d524-4faa-ac30-f72b209d2a60" providerId="ADAL" clId="{7896A324-E035-405C-8264-597A0344B2E3}" dt="2021-10-16T00:13:36.174" v="66" actId="47"/>
        <pc:sldMkLst>
          <pc:docMk/>
          <pc:sldMk cId="1097116516" sldId="2076136685"/>
        </pc:sldMkLst>
      </pc:sldChg>
      <pc:sldChg chg="del">
        <pc:chgData name="Muhammad Gouda" userId="94a1fb66-d524-4faa-ac30-f72b209d2a60" providerId="ADAL" clId="{7896A324-E035-405C-8264-597A0344B2E3}" dt="2021-10-16T00:12:10.303" v="42" actId="47"/>
        <pc:sldMkLst>
          <pc:docMk/>
          <pc:sldMk cId="191857178" sldId="2076136686"/>
        </pc:sldMkLst>
      </pc:sldChg>
      <pc:sldChg chg="del">
        <pc:chgData name="Muhammad Gouda" userId="94a1fb66-d524-4faa-ac30-f72b209d2a60" providerId="ADAL" clId="{7896A324-E035-405C-8264-597A0344B2E3}" dt="2021-10-16T00:12:11.173" v="43" actId="47"/>
        <pc:sldMkLst>
          <pc:docMk/>
          <pc:sldMk cId="2754652294" sldId="2076136687"/>
        </pc:sldMkLst>
      </pc:sldChg>
      <pc:sldChg chg="del">
        <pc:chgData name="Muhammad Gouda" userId="94a1fb66-d524-4faa-ac30-f72b209d2a60" providerId="ADAL" clId="{7896A324-E035-405C-8264-597A0344B2E3}" dt="2021-10-16T00:12:11.889" v="44" actId="47"/>
        <pc:sldMkLst>
          <pc:docMk/>
          <pc:sldMk cId="1412839420" sldId="2076136688"/>
        </pc:sldMkLst>
      </pc:sldChg>
      <pc:sldChg chg="del">
        <pc:chgData name="Muhammad Gouda" userId="94a1fb66-d524-4faa-ac30-f72b209d2a60" providerId="ADAL" clId="{7896A324-E035-405C-8264-597A0344B2E3}" dt="2021-10-16T00:12:12.597" v="45" actId="47"/>
        <pc:sldMkLst>
          <pc:docMk/>
          <pc:sldMk cId="3316241284" sldId="2076136690"/>
        </pc:sldMkLst>
      </pc:sldChg>
      <pc:sldChg chg="del">
        <pc:chgData name="Muhammad Gouda" userId="94a1fb66-d524-4faa-ac30-f72b209d2a60" providerId="ADAL" clId="{7896A324-E035-405C-8264-597A0344B2E3}" dt="2021-10-16T00:13:36.174" v="66" actId="47"/>
        <pc:sldMkLst>
          <pc:docMk/>
          <pc:sldMk cId="801171594" sldId="2076136692"/>
        </pc:sldMkLst>
      </pc:sldChg>
      <pc:sldChg chg="del">
        <pc:chgData name="Muhammad Gouda" userId="94a1fb66-d524-4faa-ac30-f72b209d2a60" providerId="ADAL" clId="{7896A324-E035-405C-8264-597A0344B2E3}" dt="2021-10-16T00:13:36.174" v="66" actId="47"/>
        <pc:sldMkLst>
          <pc:docMk/>
          <pc:sldMk cId="1642399771" sldId="2076136693"/>
        </pc:sldMkLst>
      </pc:sldChg>
      <pc:sldChg chg="del">
        <pc:chgData name="Muhammad Gouda" userId="94a1fb66-d524-4faa-ac30-f72b209d2a60" providerId="ADAL" clId="{7896A324-E035-405C-8264-597A0344B2E3}" dt="2021-10-16T00:12:17.066" v="50" actId="47"/>
        <pc:sldMkLst>
          <pc:docMk/>
          <pc:sldMk cId="2583060343" sldId="2076136694"/>
        </pc:sldMkLst>
      </pc:sldChg>
      <pc:sldChg chg="del">
        <pc:chgData name="Muhammad Gouda" userId="94a1fb66-d524-4faa-ac30-f72b209d2a60" providerId="ADAL" clId="{7896A324-E035-405C-8264-597A0344B2E3}" dt="2021-10-16T00:13:36.174" v="66" actId="47"/>
        <pc:sldMkLst>
          <pc:docMk/>
          <pc:sldMk cId="118995711" sldId="2076136695"/>
        </pc:sldMkLst>
      </pc:sldChg>
      <pc:sldChg chg="del">
        <pc:chgData name="Muhammad Gouda" userId="94a1fb66-d524-4faa-ac30-f72b209d2a60" providerId="ADAL" clId="{7896A324-E035-405C-8264-597A0344B2E3}" dt="2021-10-16T00:13:15.204" v="56" actId="47"/>
        <pc:sldMkLst>
          <pc:docMk/>
          <pc:sldMk cId="996664237" sldId="2076136696"/>
        </pc:sldMkLst>
      </pc:sldChg>
      <pc:sldChg chg="del">
        <pc:chgData name="Muhammad Gouda" userId="94a1fb66-d524-4faa-ac30-f72b209d2a60" providerId="ADAL" clId="{7896A324-E035-405C-8264-597A0344B2E3}" dt="2021-10-16T00:13:16.233" v="57" actId="47"/>
        <pc:sldMkLst>
          <pc:docMk/>
          <pc:sldMk cId="1284164703" sldId="2076136697"/>
        </pc:sldMkLst>
      </pc:sldChg>
      <pc:sldChg chg="del">
        <pc:chgData name="Muhammad Gouda" userId="94a1fb66-d524-4faa-ac30-f72b209d2a60" providerId="ADAL" clId="{7896A324-E035-405C-8264-597A0344B2E3}" dt="2021-10-16T00:13:17.338" v="58" actId="47"/>
        <pc:sldMkLst>
          <pc:docMk/>
          <pc:sldMk cId="2482791787" sldId="2076136699"/>
        </pc:sldMkLst>
      </pc:sldChg>
      <pc:sldChg chg="del">
        <pc:chgData name="Muhammad Gouda" userId="94a1fb66-d524-4faa-ac30-f72b209d2a60" providerId="ADAL" clId="{7896A324-E035-405C-8264-597A0344B2E3}" dt="2021-10-16T00:13:36.174" v="66" actId="47"/>
        <pc:sldMkLst>
          <pc:docMk/>
          <pc:sldMk cId="2089643532" sldId="2076136700"/>
        </pc:sldMkLst>
      </pc:sldChg>
      <pc:sldChg chg="del">
        <pc:chgData name="Muhammad Gouda" userId="94a1fb66-d524-4faa-ac30-f72b209d2a60" providerId="ADAL" clId="{7896A324-E035-405C-8264-597A0344B2E3}" dt="2021-10-16T00:13:36.174" v="66" actId="47"/>
        <pc:sldMkLst>
          <pc:docMk/>
          <pc:sldMk cId="3813146717" sldId="2076136811"/>
        </pc:sldMkLst>
      </pc:sldChg>
      <pc:sldChg chg="del">
        <pc:chgData name="Muhammad Gouda" userId="94a1fb66-d524-4faa-ac30-f72b209d2a60" providerId="ADAL" clId="{7896A324-E035-405C-8264-597A0344B2E3}" dt="2021-10-16T00:13:36.174" v="66" actId="47"/>
        <pc:sldMkLst>
          <pc:docMk/>
          <pc:sldMk cId="3286275927" sldId="2076136814"/>
        </pc:sldMkLst>
      </pc:sldChg>
      <pc:sldChg chg="del">
        <pc:chgData name="Muhammad Gouda" userId="94a1fb66-d524-4faa-ac30-f72b209d2a60" providerId="ADAL" clId="{7896A324-E035-405C-8264-597A0344B2E3}" dt="2021-10-16T00:09:58.492" v="13" actId="47"/>
        <pc:sldMkLst>
          <pc:docMk/>
          <pc:sldMk cId="4094112233" sldId="2076136823"/>
        </pc:sldMkLst>
      </pc:sldChg>
      <pc:sldChg chg="del">
        <pc:chgData name="Muhammad Gouda" userId="94a1fb66-d524-4faa-ac30-f72b209d2a60" providerId="ADAL" clId="{7896A324-E035-405C-8264-597A0344B2E3}" dt="2021-10-16T00:09:59.916" v="14" actId="47"/>
        <pc:sldMkLst>
          <pc:docMk/>
          <pc:sldMk cId="2975181267" sldId="2076136824"/>
        </pc:sldMkLst>
      </pc:sldChg>
      <pc:sldChg chg="del">
        <pc:chgData name="Muhammad Gouda" userId="94a1fb66-d524-4faa-ac30-f72b209d2a60" providerId="ADAL" clId="{7896A324-E035-405C-8264-597A0344B2E3}" dt="2021-10-16T00:10:00.971" v="15" actId="47"/>
        <pc:sldMkLst>
          <pc:docMk/>
          <pc:sldMk cId="3753976711" sldId="2076136825"/>
        </pc:sldMkLst>
      </pc:sldChg>
      <pc:sldChg chg="del">
        <pc:chgData name="Muhammad Gouda" userId="94a1fb66-d524-4faa-ac30-f72b209d2a60" providerId="ADAL" clId="{7896A324-E035-405C-8264-597A0344B2E3}" dt="2021-10-16T00:10:02.152" v="16" actId="47"/>
        <pc:sldMkLst>
          <pc:docMk/>
          <pc:sldMk cId="553486200" sldId="2076136826"/>
        </pc:sldMkLst>
      </pc:sldChg>
      <pc:sldChg chg="del">
        <pc:chgData name="Muhammad Gouda" userId="94a1fb66-d524-4faa-ac30-f72b209d2a60" providerId="ADAL" clId="{7896A324-E035-405C-8264-597A0344B2E3}" dt="2021-10-16T00:10:03.517" v="17" actId="47"/>
        <pc:sldMkLst>
          <pc:docMk/>
          <pc:sldMk cId="3515057867" sldId="2076136827"/>
        </pc:sldMkLst>
      </pc:sldChg>
      <pc:sldChg chg="del">
        <pc:chgData name="Muhammad Gouda" userId="94a1fb66-d524-4faa-ac30-f72b209d2a60" providerId="ADAL" clId="{7896A324-E035-405C-8264-597A0344B2E3}" dt="2021-10-16T00:10:04.917" v="18" actId="47"/>
        <pc:sldMkLst>
          <pc:docMk/>
          <pc:sldMk cId="2552605084" sldId="2076137220"/>
        </pc:sldMkLst>
      </pc:sldChg>
      <pc:sldChg chg="del">
        <pc:chgData name="Muhammad Gouda" userId="94a1fb66-d524-4faa-ac30-f72b209d2a60" providerId="ADAL" clId="{7896A324-E035-405C-8264-597A0344B2E3}" dt="2021-10-16T00:10:09.859" v="19" actId="47"/>
        <pc:sldMkLst>
          <pc:docMk/>
          <pc:sldMk cId="3724698199" sldId="2076137282"/>
        </pc:sldMkLst>
      </pc:sldChg>
      <pc:sldChg chg="del">
        <pc:chgData name="Muhammad Gouda" userId="94a1fb66-d524-4faa-ac30-f72b209d2a60" providerId="ADAL" clId="{7896A324-E035-405C-8264-597A0344B2E3}" dt="2021-10-16T00:12:01.347" v="33" actId="47"/>
        <pc:sldMkLst>
          <pc:docMk/>
          <pc:sldMk cId="1309431709" sldId="2076137339"/>
        </pc:sldMkLst>
      </pc:sldChg>
      <pc:sldChg chg="del">
        <pc:chgData name="Muhammad Gouda" userId="94a1fb66-d524-4faa-ac30-f72b209d2a60" providerId="ADAL" clId="{7896A324-E035-405C-8264-597A0344B2E3}" dt="2021-10-16T00:12:15.380" v="48" actId="47"/>
        <pc:sldMkLst>
          <pc:docMk/>
          <pc:sldMk cId="1567613618" sldId="2076137340"/>
        </pc:sldMkLst>
      </pc:sldChg>
      <pc:sldChg chg="del">
        <pc:chgData name="Muhammad Gouda" userId="94a1fb66-d524-4faa-ac30-f72b209d2a60" providerId="ADAL" clId="{7896A324-E035-405C-8264-597A0344B2E3}" dt="2021-10-16T00:13:23.658" v="64" actId="47"/>
        <pc:sldMkLst>
          <pc:docMk/>
          <pc:sldMk cId="1256795028" sldId="2076137341"/>
        </pc:sldMkLst>
      </pc:sldChg>
      <pc:sldChg chg="del">
        <pc:chgData name="Muhammad Gouda" userId="94a1fb66-d524-4faa-ac30-f72b209d2a60" providerId="ADAL" clId="{7896A324-E035-405C-8264-597A0344B2E3}" dt="2021-10-16T00:13:36.174" v="66" actId="47"/>
        <pc:sldMkLst>
          <pc:docMk/>
          <pc:sldMk cId="1861851920" sldId="2076137342"/>
        </pc:sldMkLst>
      </pc:sldChg>
      <pc:sldChg chg="del">
        <pc:chgData name="Muhammad Gouda" userId="94a1fb66-d524-4faa-ac30-f72b209d2a60" providerId="ADAL" clId="{7896A324-E035-405C-8264-597A0344B2E3}" dt="2021-10-16T00:13:36.174" v="66" actId="47"/>
        <pc:sldMkLst>
          <pc:docMk/>
          <pc:sldMk cId="4001569740" sldId="2076137343"/>
        </pc:sldMkLst>
      </pc:sldChg>
      <pc:sldChg chg="del">
        <pc:chgData name="Muhammad Gouda" userId="94a1fb66-d524-4faa-ac30-f72b209d2a60" providerId="ADAL" clId="{7896A324-E035-405C-8264-597A0344B2E3}" dt="2021-10-16T00:13:36.174" v="66" actId="47"/>
        <pc:sldMkLst>
          <pc:docMk/>
          <pc:sldMk cId="3606304471" sldId="2076137344"/>
        </pc:sldMkLst>
      </pc:sldChg>
      <pc:sldChg chg="del">
        <pc:chgData name="Muhammad Gouda" userId="94a1fb66-d524-4faa-ac30-f72b209d2a60" providerId="ADAL" clId="{7896A324-E035-405C-8264-597A0344B2E3}" dt="2021-10-16T00:13:36.174" v="66" actId="47"/>
        <pc:sldMkLst>
          <pc:docMk/>
          <pc:sldMk cId="2429144597" sldId="2076137345"/>
        </pc:sldMkLst>
      </pc:sldChg>
      <pc:sldChg chg="del">
        <pc:chgData name="Muhammad Gouda" userId="94a1fb66-d524-4faa-ac30-f72b209d2a60" providerId="ADAL" clId="{7896A324-E035-405C-8264-597A0344B2E3}" dt="2021-10-16T00:10:11.097" v="20" actId="47"/>
        <pc:sldMkLst>
          <pc:docMk/>
          <pc:sldMk cId="2173299047" sldId="2076137347"/>
        </pc:sldMkLst>
      </pc:sldChg>
      <pc:sldChg chg="del">
        <pc:chgData name="Muhammad Gouda" userId="94a1fb66-d524-4faa-ac30-f72b209d2a60" providerId="ADAL" clId="{7896A324-E035-405C-8264-597A0344B2E3}" dt="2021-10-16T00:10:13.633" v="21" actId="47"/>
        <pc:sldMkLst>
          <pc:docMk/>
          <pc:sldMk cId="4098438372" sldId="2076137348"/>
        </pc:sldMkLst>
      </pc:sldChg>
      <pc:sldChg chg="del">
        <pc:chgData name="Muhammad Gouda" userId="94a1fb66-d524-4faa-ac30-f72b209d2a60" providerId="ADAL" clId="{7896A324-E035-405C-8264-597A0344B2E3}" dt="2021-10-16T00:10:17.744" v="22" actId="47"/>
        <pc:sldMkLst>
          <pc:docMk/>
          <pc:sldMk cId="2825322344" sldId="2076137349"/>
        </pc:sldMkLst>
      </pc:sldChg>
      <pc:sldChg chg="del">
        <pc:chgData name="Muhammad Gouda" userId="94a1fb66-d524-4faa-ac30-f72b209d2a60" providerId="ADAL" clId="{7896A324-E035-405C-8264-597A0344B2E3}" dt="2021-10-16T00:10:19.585" v="23" actId="47"/>
        <pc:sldMkLst>
          <pc:docMk/>
          <pc:sldMk cId="1214889896" sldId="2076137350"/>
        </pc:sldMkLst>
      </pc:sldChg>
      <pc:sldChg chg="del">
        <pc:chgData name="Muhammad Gouda" userId="94a1fb66-d524-4faa-ac30-f72b209d2a60" providerId="ADAL" clId="{7896A324-E035-405C-8264-597A0344B2E3}" dt="2021-10-16T00:13:19.510" v="60" actId="47"/>
        <pc:sldMkLst>
          <pc:docMk/>
          <pc:sldMk cId="1818135793" sldId="2076137352"/>
        </pc:sldMkLst>
      </pc:sldChg>
      <pc:sldChg chg="del">
        <pc:chgData name="Muhammad Gouda" userId="94a1fb66-d524-4faa-ac30-f72b209d2a60" providerId="ADAL" clId="{7896A324-E035-405C-8264-597A0344B2E3}" dt="2021-10-16T00:13:20.459" v="61" actId="47"/>
        <pc:sldMkLst>
          <pc:docMk/>
          <pc:sldMk cId="1214949893" sldId="2076137353"/>
        </pc:sldMkLst>
      </pc:sldChg>
      <pc:sldChg chg="del">
        <pc:chgData name="Muhammad Gouda" userId="94a1fb66-d524-4faa-ac30-f72b209d2a60" providerId="ADAL" clId="{7896A324-E035-405C-8264-597A0344B2E3}" dt="2021-10-16T00:13:36.174" v="66" actId="47"/>
        <pc:sldMkLst>
          <pc:docMk/>
          <pc:sldMk cId="951486862" sldId="2076137354"/>
        </pc:sldMkLst>
      </pc:sldChg>
      <pc:sldChg chg="del">
        <pc:chgData name="Muhammad Gouda" userId="94a1fb66-d524-4faa-ac30-f72b209d2a60" providerId="ADAL" clId="{7896A324-E035-405C-8264-597A0344B2E3}" dt="2021-10-16T00:13:36.174" v="66" actId="47"/>
        <pc:sldMkLst>
          <pc:docMk/>
          <pc:sldMk cId="1679639123" sldId="2076137355"/>
        </pc:sldMkLst>
      </pc:sldChg>
      <pc:sldChg chg="del">
        <pc:chgData name="Muhammad Gouda" userId="94a1fb66-d524-4faa-ac30-f72b209d2a60" providerId="ADAL" clId="{7896A324-E035-405C-8264-597A0344B2E3}" dt="2021-10-16T00:13:36.174" v="66" actId="47"/>
        <pc:sldMkLst>
          <pc:docMk/>
          <pc:sldMk cId="223117769" sldId="2076137356"/>
        </pc:sldMkLst>
      </pc:sldChg>
      <pc:sldChg chg="del">
        <pc:chgData name="Muhammad Gouda" userId="94a1fb66-d524-4faa-ac30-f72b209d2a60" providerId="ADAL" clId="{7896A324-E035-405C-8264-597A0344B2E3}" dt="2021-10-16T00:13:36.174" v="66" actId="47"/>
        <pc:sldMkLst>
          <pc:docMk/>
          <pc:sldMk cId="3786240858" sldId="2076137357"/>
        </pc:sldMkLst>
      </pc:sldChg>
      <pc:sldChg chg="del">
        <pc:chgData name="Muhammad Gouda" userId="94a1fb66-d524-4faa-ac30-f72b209d2a60" providerId="ADAL" clId="{7896A324-E035-405C-8264-597A0344B2E3}" dt="2021-10-16T00:13:36.174" v="66" actId="47"/>
        <pc:sldMkLst>
          <pc:docMk/>
          <pc:sldMk cId="290763508" sldId="2076137358"/>
        </pc:sldMkLst>
      </pc:sldChg>
      <pc:sldChg chg="del">
        <pc:chgData name="Muhammad Gouda" userId="94a1fb66-d524-4faa-ac30-f72b209d2a60" providerId="ADAL" clId="{7896A324-E035-405C-8264-597A0344B2E3}" dt="2021-10-16T00:13:36.174" v="66" actId="47"/>
        <pc:sldMkLst>
          <pc:docMk/>
          <pc:sldMk cId="2519624730" sldId="2076137359"/>
        </pc:sldMkLst>
      </pc:sldChg>
      <pc:sldChg chg="del">
        <pc:chgData name="Muhammad Gouda" userId="94a1fb66-d524-4faa-ac30-f72b209d2a60" providerId="ADAL" clId="{7896A324-E035-405C-8264-597A0344B2E3}" dt="2021-10-16T00:13:36.174" v="66" actId="47"/>
        <pc:sldMkLst>
          <pc:docMk/>
          <pc:sldMk cId="303548546" sldId="2076137360"/>
        </pc:sldMkLst>
      </pc:sldChg>
      <pc:sldChg chg="del">
        <pc:chgData name="Muhammad Gouda" userId="94a1fb66-d524-4faa-ac30-f72b209d2a60" providerId="ADAL" clId="{7896A324-E035-405C-8264-597A0344B2E3}" dt="2021-10-16T00:13:36.174" v="66" actId="47"/>
        <pc:sldMkLst>
          <pc:docMk/>
          <pc:sldMk cId="948074960" sldId="2076137361"/>
        </pc:sldMkLst>
      </pc:sldChg>
      <pc:sldChg chg="del">
        <pc:chgData name="Muhammad Gouda" userId="94a1fb66-d524-4faa-ac30-f72b209d2a60" providerId="ADAL" clId="{7896A324-E035-405C-8264-597A0344B2E3}" dt="2021-10-16T00:13:36.174" v="66" actId="47"/>
        <pc:sldMkLst>
          <pc:docMk/>
          <pc:sldMk cId="1301927066" sldId="2076137362"/>
        </pc:sldMkLst>
      </pc:sldChg>
      <pc:sldChg chg="del">
        <pc:chgData name="Muhammad Gouda" userId="94a1fb66-d524-4faa-ac30-f72b209d2a60" providerId="ADAL" clId="{7896A324-E035-405C-8264-597A0344B2E3}" dt="2021-10-16T00:13:36.174" v="66" actId="47"/>
        <pc:sldMkLst>
          <pc:docMk/>
          <pc:sldMk cId="799203680" sldId="2076137363"/>
        </pc:sldMkLst>
      </pc:sldChg>
      <pc:sldChg chg="del">
        <pc:chgData name="Muhammad Gouda" userId="94a1fb66-d524-4faa-ac30-f72b209d2a60" providerId="ADAL" clId="{7896A324-E035-405C-8264-597A0344B2E3}" dt="2021-10-16T00:13:36.174" v="66" actId="47"/>
        <pc:sldMkLst>
          <pc:docMk/>
          <pc:sldMk cId="3559509677" sldId="2076137364"/>
        </pc:sldMkLst>
      </pc:sldChg>
      <pc:sldChg chg="del">
        <pc:chgData name="Muhammad Gouda" userId="94a1fb66-d524-4faa-ac30-f72b209d2a60" providerId="ADAL" clId="{7896A324-E035-405C-8264-597A0344B2E3}" dt="2021-10-16T00:13:36.174" v="66" actId="47"/>
        <pc:sldMkLst>
          <pc:docMk/>
          <pc:sldMk cId="2171632197" sldId="2076137365"/>
        </pc:sldMkLst>
      </pc:sldChg>
      <pc:sldChg chg="del">
        <pc:chgData name="Muhammad Gouda" userId="94a1fb66-d524-4faa-ac30-f72b209d2a60" providerId="ADAL" clId="{7896A324-E035-405C-8264-597A0344B2E3}" dt="2021-10-16T00:13:36.174" v="66" actId="47"/>
        <pc:sldMkLst>
          <pc:docMk/>
          <pc:sldMk cId="1706800651" sldId="2076137366"/>
        </pc:sldMkLst>
      </pc:sldChg>
      <pc:sldChg chg="del">
        <pc:chgData name="Muhammad Gouda" userId="94a1fb66-d524-4faa-ac30-f72b209d2a60" providerId="ADAL" clId="{7896A324-E035-405C-8264-597A0344B2E3}" dt="2021-10-16T00:13:36.174" v="66" actId="47"/>
        <pc:sldMkLst>
          <pc:docMk/>
          <pc:sldMk cId="655314594" sldId="2076137367"/>
        </pc:sldMkLst>
      </pc:sldChg>
      <pc:sldChg chg="del">
        <pc:chgData name="Muhammad Gouda" userId="94a1fb66-d524-4faa-ac30-f72b209d2a60" providerId="ADAL" clId="{7896A324-E035-405C-8264-597A0344B2E3}" dt="2021-10-16T00:13:36.174" v="66" actId="47"/>
        <pc:sldMkLst>
          <pc:docMk/>
          <pc:sldMk cId="2090565916" sldId="2076137368"/>
        </pc:sldMkLst>
      </pc:sldChg>
      <pc:sldChg chg="del">
        <pc:chgData name="Muhammad Gouda" userId="94a1fb66-d524-4faa-ac30-f72b209d2a60" providerId="ADAL" clId="{7896A324-E035-405C-8264-597A0344B2E3}" dt="2021-10-16T00:13:36.174" v="66" actId="47"/>
        <pc:sldMkLst>
          <pc:docMk/>
          <pc:sldMk cId="249872494" sldId="2076137369"/>
        </pc:sldMkLst>
      </pc:sldChg>
      <pc:sldChg chg="del">
        <pc:chgData name="Muhammad Gouda" userId="94a1fb66-d524-4faa-ac30-f72b209d2a60" providerId="ADAL" clId="{7896A324-E035-405C-8264-597A0344B2E3}" dt="2021-10-16T00:13:36.174" v="66" actId="47"/>
        <pc:sldMkLst>
          <pc:docMk/>
          <pc:sldMk cId="3319171466" sldId="2076137370"/>
        </pc:sldMkLst>
      </pc:sldChg>
      <pc:sldChg chg="del">
        <pc:chgData name="Muhammad Gouda" userId="94a1fb66-d524-4faa-ac30-f72b209d2a60" providerId="ADAL" clId="{7896A324-E035-405C-8264-597A0344B2E3}" dt="2021-10-16T00:13:36.174" v="66" actId="47"/>
        <pc:sldMkLst>
          <pc:docMk/>
          <pc:sldMk cId="846556444" sldId="2076137371"/>
        </pc:sldMkLst>
      </pc:sldChg>
      <pc:sldChg chg="del">
        <pc:chgData name="Muhammad Gouda" userId="94a1fb66-d524-4faa-ac30-f72b209d2a60" providerId="ADAL" clId="{7896A324-E035-405C-8264-597A0344B2E3}" dt="2021-10-16T00:13:36.174" v="66" actId="47"/>
        <pc:sldMkLst>
          <pc:docMk/>
          <pc:sldMk cId="1151741045" sldId="2076137376"/>
        </pc:sldMkLst>
      </pc:sldChg>
      <pc:sldChg chg="modSp mod modAnim">
        <pc:chgData name="Muhammad Gouda" userId="94a1fb66-d524-4faa-ac30-f72b209d2a60" providerId="ADAL" clId="{7896A324-E035-405C-8264-597A0344B2E3}" dt="2021-10-20T06:21:48.965" v="1963" actId="20577"/>
        <pc:sldMkLst>
          <pc:docMk/>
          <pc:sldMk cId="950105827" sldId="2076137377"/>
        </pc:sldMkLst>
        <pc:spChg chg="mod">
          <ac:chgData name="Muhammad Gouda" userId="94a1fb66-d524-4faa-ac30-f72b209d2a60" providerId="ADAL" clId="{7896A324-E035-405C-8264-597A0344B2E3}" dt="2021-10-20T06:21:48.965" v="1963" actId="20577"/>
          <ac:spMkLst>
            <pc:docMk/>
            <pc:sldMk cId="950105827" sldId="2076137377"/>
            <ac:spMk id="2" creationId="{AAF12876-D394-44DD-ACFF-DA53207EA100}"/>
          </ac:spMkLst>
        </pc:spChg>
      </pc:sldChg>
      <pc:sldChg chg="del">
        <pc:chgData name="Muhammad Gouda" userId="94a1fb66-d524-4faa-ac30-f72b209d2a60" providerId="ADAL" clId="{7896A324-E035-405C-8264-597A0344B2E3}" dt="2021-10-16T00:12:02.348" v="34" actId="47"/>
        <pc:sldMkLst>
          <pc:docMk/>
          <pc:sldMk cId="2668805410" sldId="2076137378"/>
        </pc:sldMkLst>
      </pc:sldChg>
      <pc:sldChg chg="del">
        <pc:chgData name="Muhammad Gouda" userId="94a1fb66-d524-4faa-ac30-f72b209d2a60" providerId="ADAL" clId="{7896A324-E035-405C-8264-597A0344B2E3}" dt="2021-10-16T00:12:13.844" v="47" actId="47"/>
        <pc:sldMkLst>
          <pc:docMk/>
          <pc:sldMk cId="3951192053" sldId="2076137379"/>
        </pc:sldMkLst>
      </pc:sldChg>
      <pc:sldChg chg="del">
        <pc:chgData name="Muhammad Gouda" userId="94a1fb66-d524-4faa-ac30-f72b209d2a60" providerId="ADAL" clId="{7896A324-E035-405C-8264-597A0344B2E3}" dt="2021-10-16T00:12:16.051" v="49" actId="47"/>
        <pc:sldMkLst>
          <pc:docMk/>
          <pc:sldMk cId="1653275424" sldId="2076137380"/>
        </pc:sldMkLst>
      </pc:sldChg>
      <pc:sldChg chg="del">
        <pc:chgData name="Muhammad Gouda" userId="94a1fb66-d524-4faa-ac30-f72b209d2a60" providerId="ADAL" clId="{7896A324-E035-405C-8264-597A0344B2E3}" dt="2021-10-16T00:13:22.621" v="63" actId="47"/>
        <pc:sldMkLst>
          <pc:docMk/>
          <pc:sldMk cId="2067565466" sldId="2076137381"/>
        </pc:sldMkLst>
      </pc:sldChg>
      <pc:sldChg chg="del">
        <pc:chgData name="Muhammad Gouda" userId="94a1fb66-d524-4faa-ac30-f72b209d2a60" providerId="ADAL" clId="{7896A324-E035-405C-8264-597A0344B2E3}" dt="2021-10-16T00:13:24.516" v="65" actId="47"/>
        <pc:sldMkLst>
          <pc:docMk/>
          <pc:sldMk cId="577929023" sldId="2076137382"/>
        </pc:sldMkLst>
      </pc:sldChg>
      <pc:sldChg chg="del">
        <pc:chgData name="Muhammad Gouda" userId="94a1fb66-d524-4faa-ac30-f72b209d2a60" providerId="ADAL" clId="{7896A324-E035-405C-8264-597A0344B2E3}" dt="2021-10-16T00:13:36.174" v="66" actId="47"/>
        <pc:sldMkLst>
          <pc:docMk/>
          <pc:sldMk cId="4116591150" sldId="2076137383"/>
        </pc:sldMkLst>
      </pc:sldChg>
      <pc:sldChg chg="del">
        <pc:chgData name="Muhammad Gouda" userId="94a1fb66-d524-4faa-ac30-f72b209d2a60" providerId="ADAL" clId="{7896A324-E035-405C-8264-597A0344B2E3}" dt="2021-10-16T00:13:36.174" v="66" actId="47"/>
        <pc:sldMkLst>
          <pc:docMk/>
          <pc:sldMk cId="2410442714" sldId="2076137384"/>
        </pc:sldMkLst>
      </pc:sldChg>
      <pc:sldChg chg="del">
        <pc:chgData name="Muhammad Gouda" userId="94a1fb66-d524-4faa-ac30-f72b209d2a60" providerId="ADAL" clId="{7896A324-E035-405C-8264-597A0344B2E3}" dt="2021-10-16T00:13:36.174" v="66" actId="47"/>
        <pc:sldMkLst>
          <pc:docMk/>
          <pc:sldMk cId="2643041044" sldId="2076137385"/>
        </pc:sldMkLst>
      </pc:sldChg>
      <pc:sldChg chg="del">
        <pc:chgData name="Muhammad Gouda" userId="94a1fb66-d524-4faa-ac30-f72b209d2a60" providerId="ADAL" clId="{7896A324-E035-405C-8264-597A0344B2E3}" dt="2021-10-16T00:13:36.174" v="66" actId="47"/>
        <pc:sldMkLst>
          <pc:docMk/>
          <pc:sldMk cId="3477876331" sldId="2076137386"/>
        </pc:sldMkLst>
      </pc:sldChg>
      <pc:sldChg chg="del">
        <pc:chgData name="Muhammad Gouda" userId="94a1fb66-d524-4faa-ac30-f72b209d2a60" providerId="ADAL" clId="{7896A324-E035-405C-8264-597A0344B2E3}" dt="2021-10-16T00:13:36.174" v="66" actId="47"/>
        <pc:sldMkLst>
          <pc:docMk/>
          <pc:sldMk cId="1546166736" sldId="2076137387"/>
        </pc:sldMkLst>
      </pc:sldChg>
      <pc:sldChg chg="del">
        <pc:chgData name="Muhammad Gouda" userId="94a1fb66-d524-4faa-ac30-f72b209d2a60" providerId="ADAL" clId="{7896A324-E035-405C-8264-597A0344B2E3}" dt="2021-10-16T00:13:36.174" v="66" actId="47"/>
        <pc:sldMkLst>
          <pc:docMk/>
          <pc:sldMk cId="4040277219" sldId="2076137388"/>
        </pc:sldMkLst>
      </pc:sldChg>
      <pc:sldChg chg="del">
        <pc:chgData name="Muhammad Gouda" userId="94a1fb66-d524-4faa-ac30-f72b209d2a60" providerId="ADAL" clId="{7896A324-E035-405C-8264-597A0344B2E3}" dt="2021-10-16T00:13:36.174" v="66" actId="47"/>
        <pc:sldMkLst>
          <pc:docMk/>
          <pc:sldMk cId="2648785098" sldId="2076137389"/>
        </pc:sldMkLst>
      </pc:sldChg>
      <pc:sldChg chg="del">
        <pc:chgData name="Muhammad Gouda" userId="94a1fb66-d524-4faa-ac30-f72b209d2a60" providerId="ADAL" clId="{7896A324-E035-405C-8264-597A0344B2E3}" dt="2021-10-16T00:13:36.174" v="66" actId="47"/>
        <pc:sldMkLst>
          <pc:docMk/>
          <pc:sldMk cId="838422835" sldId="2076137390"/>
        </pc:sldMkLst>
      </pc:sldChg>
      <pc:sldChg chg="del">
        <pc:chgData name="Muhammad Gouda" userId="94a1fb66-d524-4faa-ac30-f72b209d2a60" providerId="ADAL" clId="{7896A324-E035-405C-8264-597A0344B2E3}" dt="2021-10-16T00:13:36.174" v="66" actId="47"/>
        <pc:sldMkLst>
          <pc:docMk/>
          <pc:sldMk cId="2423983510" sldId="2076137391"/>
        </pc:sldMkLst>
      </pc:sldChg>
      <pc:sldChg chg="modSp modAnim">
        <pc:chgData name="Muhammad Gouda" userId="94a1fb66-d524-4faa-ac30-f72b209d2a60" providerId="ADAL" clId="{7896A324-E035-405C-8264-597A0344B2E3}" dt="2021-10-18T21:14:41.844" v="1872" actId="20577"/>
        <pc:sldMkLst>
          <pc:docMk/>
          <pc:sldMk cId="3636149876" sldId="2076137392"/>
        </pc:sldMkLst>
        <pc:spChg chg="mod">
          <ac:chgData name="Muhammad Gouda" userId="94a1fb66-d524-4faa-ac30-f72b209d2a60" providerId="ADAL" clId="{7896A324-E035-405C-8264-597A0344B2E3}" dt="2021-10-18T21:14:02.948" v="1861" actId="6549"/>
          <ac:spMkLst>
            <pc:docMk/>
            <pc:sldMk cId="3636149876" sldId="2076137392"/>
            <ac:spMk id="5" creationId="{7681AB3B-6AA6-494D-9089-90763CEF72B2}"/>
          </ac:spMkLst>
        </pc:spChg>
      </pc:sldChg>
      <pc:sldChg chg="del">
        <pc:chgData name="Muhammad Gouda" userId="94a1fb66-d524-4faa-ac30-f72b209d2a60" providerId="ADAL" clId="{7896A324-E035-405C-8264-597A0344B2E3}" dt="2021-10-16T00:12:13.203" v="46" actId="47"/>
        <pc:sldMkLst>
          <pc:docMk/>
          <pc:sldMk cId="3600112447" sldId="2076137399"/>
        </pc:sldMkLst>
      </pc:sldChg>
      <pc:sldChg chg="del">
        <pc:chgData name="Muhammad Gouda" userId="94a1fb66-d524-4faa-ac30-f72b209d2a60" providerId="ADAL" clId="{7896A324-E035-405C-8264-597A0344B2E3}" dt="2021-10-16T00:13:21.506" v="62" actId="47"/>
        <pc:sldMkLst>
          <pc:docMk/>
          <pc:sldMk cId="1563321963" sldId="2076137400"/>
        </pc:sldMkLst>
      </pc:sldChg>
      <pc:sldChg chg="del">
        <pc:chgData name="Muhammad Gouda" userId="94a1fb66-d524-4faa-ac30-f72b209d2a60" providerId="ADAL" clId="{7896A324-E035-405C-8264-597A0344B2E3}" dt="2021-10-16T00:13:36.174" v="66" actId="47"/>
        <pc:sldMkLst>
          <pc:docMk/>
          <pc:sldMk cId="3292153274" sldId="2076137401"/>
        </pc:sldMkLst>
      </pc:sldChg>
      <pc:sldChg chg="del">
        <pc:chgData name="Muhammad Gouda" userId="94a1fb66-d524-4faa-ac30-f72b209d2a60" providerId="ADAL" clId="{7896A324-E035-405C-8264-597A0344B2E3}" dt="2021-10-16T00:13:36.174" v="66" actId="47"/>
        <pc:sldMkLst>
          <pc:docMk/>
          <pc:sldMk cId="2305405405" sldId="2076137402"/>
        </pc:sldMkLst>
      </pc:sldChg>
      <pc:sldChg chg="del">
        <pc:chgData name="Muhammad Gouda" userId="94a1fb66-d524-4faa-ac30-f72b209d2a60" providerId="ADAL" clId="{7896A324-E035-405C-8264-597A0344B2E3}" dt="2021-10-16T00:13:36.174" v="66" actId="47"/>
        <pc:sldMkLst>
          <pc:docMk/>
          <pc:sldMk cId="838150413" sldId="2076137403"/>
        </pc:sldMkLst>
      </pc:sldChg>
      <pc:sldChg chg="del">
        <pc:chgData name="Muhammad Gouda" userId="94a1fb66-d524-4faa-ac30-f72b209d2a60" providerId="ADAL" clId="{7896A324-E035-405C-8264-597A0344B2E3}" dt="2021-10-16T00:13:36.174" v="66" actId="47"/>
        <pc:sldMkLst>
          <pc:docMk/>
          <pc:sldMk cId="4040064054" sldId="2076137404"/>
        </pc:sldMkLst>
      </pc:sldChg>
      <pc:sldChg chg="del">
        <pc:chgData name="Muhammad Gouda" userId="94a1fb66-d524-4faa-ac30-f72b209d2a60" providerId="ADAL" clId="{7896A324-E035-405C-8264-597A0344B2E3}" dt="2021-10-16T00:13:36.174" v="66" actId="47"/>
        <pc:sldMkLst>
          <pc:docMk/>
          <pc:sldMk cId="2966892058" sldId="2076137405"/>
        </pc:sldMkLst>
      </pc:sldChg>
      <pc:sldChg chg="del">
        <pc:chgData name="Muhammad Gouda" userId="94a1fb66-d524-4faa-ac30-f72b209d2a60" providerId="ADAL" clId="{7896A324-E035-405C-8264-597A0344B2E3}" dt="2021-10-16T00:10:25.653" v="26" actId="47"/>
        <pc:sldMkLst>
          <pc:docMk/>
          <pc:sldMk cId="536062329" sldId="2076137406"/>
        </pc:sldMkLst>
      </pc:sldChg>
      <pc:sldChg chg="modSp modNotesTx">
        <pc:chgData name="Muhammad Gouda" userId="94a1fb66-d524-4faa-ac30-f72b209d2a60" providerId="ADAL" clId="{7896A324-E035-405C-8264-597A0344B2E3}" dt="2021-10-16T00:49:51.305" v="120" actId="20577"/>
        <pc:sldMkLst>
          <pc:docMk/>
          <pc:sldMk cId="2229532835" sldId="2076137407"/>
        </pc:sldMkLst>
        <pc:spChg chg="mod">
          <ac:chgData name="Muhammad Gouda" userId="94a1fb66-d524-4faa-ac30-f72b209d2a60" providerId="ADAL" clId="{7896A324-E035-405C-8264-597A0344B2E3}" dt="2021-10-16T00:49:51.305" v="120" actId="20577"/>
          <ac:spMkLst>
            <pc:docMk/>
            <pc:sldMk cId="2229532835" sldId="2076137407"/>
            <ac:spMk id="2" creationId="{AAF12876-D394-44DD-ACFF-DA53207EA100}"/>
          </ac:spMkLst>
        </pc:spChg>
      </pc:sldChg>
      <pc:sldChg chg="modNotesTx">
        <pc:chgData name="Muhammad Gouda" userId="94a1fb66-d524-4faa-ac30-f72b209d2a60" providerId="ADAL" clId="{7896A324-E035-405C-8264-597A0344B2E3}" dt="2021-10-16T00:50:45.779" v="141"/>
        <pc:sldMkLst>
          <pc:docMk/>
          <pc:sldMk cId="1748473982" sldId="2076137408"/>
        </pc:sldMkLst>
      </pc:sldChg>
      <pc:sldChg chg="add del">
        <pc:chgData name="Muhammad Gouda" userId="94a1fb66-d524-4faa-ac30-f72b209d2a60" providerId="ADAL" clId="{7896A324-E035-405C-8264-597A0344B2E3}" dt="2021-10-16T00:38:32.714" v="94" actId="47"/>
        <pc:sldMkLst>
          <pc:docMk/>
          <pc:sldMk cId="1319625811" sldId="2076137409"/>
        </pc:sldMkLst>
      </pc:sldChg>
      <pc:sldChg chg="add del">
        <pc:chgData name="Muhammad Gouda" userId="94a1fb66-d524-4faa-ac30-f72b209d2a60" providerId="ADAL" clId="{7896A324-E035-405C-8264-597A0344B2E3}" dt="2021-10-16T00:38:37.807" v="95" actId="47"/>
        <pc:sldMkLst>
          <pc:docMk/>
          <pc:sldMk cId="665046439" sldId="2076137410"/>
        </pc:sldMkLst>
      </pc:sldChg>
      <pc:sldChg chg="addSp delSp modSp add mod modAnim">
        <pc:chgData name="Muhammad Gouda" userId="94a1fb66-d524-4faa-ac30-f72b209d2a60" providerId="ADAL" clId="{7896A324-E035-405C-8264-597A0344B2E3}" dt="2021-10-21T10:32:48.010" v="4913" actId="20577"/>
        <pc:sldMkLst>
          <pc:docMk/>
          <pc:sldMk cId="2912925495" sldId="2076137411"/>
        </pc:sldMkLst>
        <pc:spChg chg="mod">
          <ac:chgData name="Muhammad Gouda" userId="94a1fb66-d524-4faa-ac30-f72b209d2a60" providerId="ADAL" clId="{7896A324-E035-405C-8264-597A0344B2E3}" dt="2021-10-21T05:48:25.517" v="2527" actId="1035"/>
          <ac:spMkLst>
            <pc:docMk/>
            <pc:sldMk cId="2912925495" sldId="2076137411"/>
            <ac:spMk id="3" creationId="{61C1D6BB-A14B-4E34-BE50-EA7B727453B9}"/>
          </ac:spMkLst>
        </pc:spChg>
        <pc:spChg chg="mod">
          <ac:chgData name="Muhammad Gouda" userId="94a1fb66-d524-4faa-ac30-f72b209d2a60" providerId="ADAL" clId="{7896A324-E035-405C-8264-597A0344B2E3}" dt="2021-10-21T10:30:34.576" v="4826" actId="14100"/>
          <ac:spMkLst>
            <pc:docMk/>
            <pc:sldMk cId="2912925495" sldId="2076137411"/>
            <ac:spMk id="4" creationId="{7681AB3B-6AA6-494D-9089-90763CEF72B2}"/>
          </ac:spMkLst>
        </pc:spChg>
        <pc:spChg chg="mod">
          <ac:chgData name="Muhammad Gouda" userId="94a1fb66-d524-4faa-ac30-f72b209d2a60" providerId="ADAL" clId="{7896A324-E035-405C-8264-597A0344B2E3}" dt="2021-10-21T05:48:25.517" v="2527" actId="1035"/>
          <ac:spMkLst>
            <pc:docMk/>
            <pc:sldMk cId="2912925495" sldId="2076137411"/>
            <ac:spMk id="10" creationId="{16825D88-376E-4AE4-A632-0165AE93C75E}"/>
          </ac:spMkLst>
        </pc:spChg>
        <pc:spChg chg="mod">
          <ac:chgData name="Muhammad Gouda" userId="94a1fb66-d524-4faa-ac30-f72b209d2a60" providerId="ADAL" clId="{7896A324-E035-405C-8264-597A0344B2E3}" dt="2021-10-21T05:48:25.517" v="2527" actId="1035"/>
          <ac:spMkLst>
            <pc:docMk/>
            <pc:sldMk cId="2912925495" sldId="2076137411"/>
            <ac:spMk id="11" creationId="{E3EE4DA4-7DC9-4F7C-B39A-356084AD8B9C}"/>
          </ac:spMkLst>
        </pc:spChg>
        <pc:spChg chg="mod">
          <ac:chgData name="Muhammad Gouda" userId="94a1fb66-d524-4faa-ac30-f72b209d2a60" providerId="ADAL" clId="{7896A324-E035-405C-8264-597A0344B2E3}" dt="2021-10-21T10:30:27.309" v="4824" actId="14100"/>
          <ac:spMkLst>
            <pc:docMk/>
            <pc:sldMk cId="2912925495" sldId="2076137411"/>
            <ac:spMk id="27" creationId="{7681AB3B-6AA6-494D-9089-90763CEF72B2}"/>
          </ac:spMkLst>
        </pc:spChg>
        <pc:spChg chg="mod">
          <ac:chgData name="Muhammad Gouda" userId="94a1fb66-d524-4faa-ac30-f72b209d2a60" providerId="ADAL" clId="{7896A324-E035-405C-8264-597A0344B2E3}" dt="2021-10-21T10:31:23.501" v="4853" actId="20577"/>
          <ac:spMkLst>
            <pc:docMk/>
            <pc:sldMk cId="2912925495" sldId="2076137411"/>
            <ac:spMk id="29" creationId="{61C1D6BB-A14B-4E34-BE50-EA7B727453B9}"/>
          </ac:spMkLst>
        </pc:spChg>
        <pc:spChg chg="mod">
          <ac:chgData name="Muhammad Gouda" userId="94a1fb66-d524-4faa-ac30-f72b209d2a60" providerId="ADAL" clId="{7896A324-E035-405C-8264-597A0344B2E3}" dt="2021-10-21T10:32:48.010" v="4913" actId="20577"/>
          <ac:spMkLst>
            <pc:docMk/>
            <pc:sldMk cId="2912925495" sldId="2076137411"/>
            <ac:spMk id="33" creationId="{16825D88-376E-4AE4-A632-0165AE93C75E}"/>
          </ac:spMkLst>
        </pc:spChg>
        <pc:spChg chg="mod">
          <ac:chgData name="Muhammad Gouda" userId="94a1fb66-d524-4faa-ac30-f72b209d2a60" providerId="ADAL" clId="{7896A324-E035-405C-8264-597A0344B2E3}" dt="2021-10-21T10:32:20.190" v="4883" actId="20577"/>
          <ac:spMkLst>
            <pc:docMk/>
            <pc:sldMk cId="2912925495" sldId="2076137411"/>
            <ac:spMk id="36" creationId="{E3EE4DA4-7DC9-4F7C-B39A-356084AD8B9C}"/>
          </ac:spMkLst>
        </pc:spChg>
        <pc:spChg chg="mod">
          <ac:chgData name="Muhammad Gouda" userId="94a1fb66-d524-4faa-ac30-f72b209d2a60" providerId="ADAL" clId="{7896A324-E035-405C-8264-597A0344B2E3}" dt="2021-10-21T05:53:19.427" v="2537" actId="20577"/>
          <ac:spMkLst>
            <pc:docMk/>
            <pc:sldMk cId="2912925495" sldId="2076137411"/>
            <ac:spMk id="40" creationId="{D41CE814-AD6F-4440-9A55-DD5A6D4411A8}"/>
          </ac:spMkLst>
        </pc:spChg>
        <pc:grpChg chg="mod">
          <ac:chgData name="Muhammad Gouda" userId="94a1fb66-d524-4faa-ac30-f72b209d2a60" providerId="ADAL" clId="{7896A324-E035-405C-8264-597A0344B2E3}" dt="2021-10-21T05:48:25.517" v="2527" actId="1035"/>
          <ac:grpSpMkLst>
            <pc:docMk/>
            <pc:sldMk cId="2912925495" sldId="2076137411"/>
            <ac:grpSpMk id="6" creationId="{00000000-0000-0000-0000-000000000000}"/>
          </ac:grpSpMkLst>
        </pc:grpChg>
        <pc:grpChg chg="mod">
          <ac:chgData name="Muhammad Gouda" userId="94a1fb66-d524-4faa-ac30-f72b209d2a60" providerId="ADAL" clId="{7896A324-E035-405C-8264-597A0344B2E3}" dt="2021-10-21T05:48:25.517" v="2527" actId="1035"/>
          <ac:grpSpMkLst>
            <pc:docMk/>
            <pc:sldMk cId="2912925495" sldId="2076137411"/>
            <ac:grpSpMk id="7" creationId="{00000000-0000-0000-0000-000000000000}"/>
          </ac:grpSpMkLst>
        </pc:grpChg>
        <pc:grpChg chg="del mod">
          <ac:chgData name="Muhammad Gouda" userId="94a1fb66-d524-4faa-ac30-f72b209d2a60" providerId="ADAL" clId="{7896A324-E035-405C-8264-597A0344B2E3}" dt="2021-10-21T05:53:07.916" v="2532" actId="478"/>
          <ac:grpSpMkLst>
            <pc:docMk/>
            <pc:sldMk cId="2912925495" sldId="2076137411"/>
            <ac:grpSpMk id="12" creationId="{00000000-0000-0000-0000-000000000000}"/>
          </ac:grpSpMkLst>
        </pc:grpChg>
        <pc:grpChg chg="mod">
          <ac:chgData name="Muhammad Gouda" userId="94a1fb66-d524-4faa-ac30-f72b209d2a60" providerId="ADAL" clId="{7896A324-E035-405C-8264-597A0344B2E3}" dt="2021-10-21T10:30:42.752" v="4831" actId="1035"/>
          <ac:grpSpMkLst>
            <pc:docMk/>
            <pc:sldMk cId="2912925495" sldId="2076137411"/>
            <ac:grpSpMk id="15" creationId="{00000000-0000-0000-0000-000000000000}"/>
          </ac:grpSpMkLst>
        </pc:grpChg>
        <pc:grpChg chg="mod">
          <ac:chgData name="Muhammad Gouda" userId="94a1fb66-d524-4faa-ac30-f72b209d2a60" providerId="ADAL" clId="{7896A324-E035-405C-8264-597A0344B2E3}" dt="2021-10-21T10:31:13.761" v="4833" actId="108"/>
          <ac:grpSpMkLst>
            <pc:docMk/>
            <pc:sldMk cId="2912925495" sldId="2076137411"/>
            <ac:grpSpMk id="34" creationId="{00000000-0000-0000-0000-000000000000}"/>
          </ac:grpSpMkLst>
        </pc:grpChg>
        <pc:grpChg chg="add mod">
          <ac:chgData name="Muhammad Gouda" userId="94a1fb66-d524-4faa-ac30-f72b209d2a60" providerId="ADAL" clId="{7896A324-E035-405C-8264-597A0344B2E3}" dt="2021-10-21T05:53:16.062" v="2534" actId="1076"/>
          <ac:grpSpMkLst>
            <pc:docMk/>
            <pc:sldMk cId="2912925495" sldId="2076137411"/>
            <ac:grpSpMk id="38" creationId="{F2EFAADB-6999-4D07-8520-55AC6A728921}"/>
          </ac:grpSpMkLst>
        </pc:grpChg>
        <pc:picChg chg="mod">
          <ac:chgData name="Muhammad Gouda" userId="94a1fb66-d524-4faa-ac30-f72b209d2a60" providerId="ADAL" clId="{7896A324-E035-405C-8264-597A0344B2E3}" dt="2021-10-21T05:48:25.517" v="2527" actId="1035"/>
          <ac:picMkLst>
            <pc:docMk/>
            <pc:sldMk cId="2912925495" sldId="2076137411"/>
            <ac:picMk id="8" creationId="{9314A6C5-B48F-45BA-99F8-F6648575F8E5}"/>
          </ac:picMkLst>
        </pc:picChg>
        <pc:picChg chg="mod">
          <ac:chgData name="Muhammad Gouda" userId="94a1fb66-d524-4faa-ac30-f72b209d2a60" providerId="ADAL" clId="{7896A324-E035-405C-8264-597A0344B2E3}" dt="2021-10-21T05:48:25.517" v="2527" actId="1035"/>
          <ac:picMkLst>
            <pc:docMk/>
            <pc:sldMk cId="2912925495" sldId="2076137411"/>
            <ac:picMk id="9" creationId="{726841F6-1BA9-41D4-B360-5A8FAD8F6AF4}"/>
          </ac:picMkLst>
        </pc:picChg>
        <pc:picChg chg="mod">
          <ac:chgData name="Muhammad Gouda" userId="94a1fb66-d524-4faa-ac30-f72b209d2a60" providerId="ADAL" clId="{7896A324-E035-405C-8264-597A0344B2E3}" dt="2021-10-21T05:53:02.658" v="2531" actId="1076"/>
          <ac:picMkLst>
            <pc:docMk/>
            <pc:sldMk cId="2912925495" sldId="2076137411"/>
            <ac:picMk id="13" creationId="{00000000-0000-0000-0000-000000000000}"/>
          </ac:picMkLst>
        </pc:picChg>
        <pc:picChg chg="mod">
          <ac:chgData name="Muhammad Gouda" userId="94a1fb66-d524-4faa-ac30-f72b209d2a60" providerId="ADAL" clId="{7896A324-E035-405C-8264-597A0344B2E3}" dt="2021-10-21T10:31:06.622" v="4832" actId="1076"/>
          <ac:picMkLst>
            <pc:docMk/>
            <pc:sldMk cId="2912925495" sldId="2076137411"/>
            <ac:picMk id="39" creationId="{00000000-0000-0000-0000-000000000000}"/>
          </ac:picMkLst>
        </pc:picChg>
        <pc:picChg chg="mod">
          <ac:chgData name="Muhammad Gouda" userId="94a1fb66-d524-4faa-ac30-f72b209d2a60" providerId="ADAL" clId="{7896A324-E035-405C-8264-597A0344B2E3}" dt="2021-10-21T05:53:16.062" v="2534" actId="1076"/>
          <ac:picMkLst>
            <pc:docMk/>
            <pc:sldMk cId="2912925495" sldId="2076137411"/>
            <ac:picMk id="41" creationId="{1D690E0C-A35B-4F0D-8497-B18802AA67D5}"/>
          </ac:picMkLst>
        </pc:picChg>
        <pc:picChg chg="mod">
          <ac:chgData name="Muhammad Gouda" userId="94a1fb66-d524-4faa-ac30-f72b209d2a60" providerId="ADAL" clId="{7896A324-E035-405C-8264-597A0344B2E3}" dt="2021-10-21T05:48:25.517" v="2527" actId="1035"/>
          <ac:picMkLst>
            <pc:docMk/>
            <pc:sldMk cId="2912925495" sldId="2076137411"/>
            <ac:picMk id="1028" creationId="{66692DEA-3E3D-4E67-92B0-97BD98A3C97A}"/>
          </ac:picMkLst>
        </pc:picChg>
      </pc:sldChg>
      <pc:sldChg chg="addSp">
        <pc:chgData name="Muhammad Gouda" userId="94a1fb66-d524-4faa-ac30-f72b209d2a60" providerId="ADAL" clId="{7896A324-E035-405C-8264-597A0344B2E3}" dt="2021-10-18T19:00:16.919" v="986"/>
        <pc:sldMkLst>
          <pc:docMk/>
          <pc:sldMk cId="833449054" sldId="2076137412"/>
        </pc:sldMkLst>
        <pc:picChg chg="add">
          <ac:chgData name="Muhammad Gouda" userId="94a1fb66-d524-4faa-ac30-f72b209d2a60" providerId="ADAL" clId="{7896A324-E035-405C-8264-597A0344B2E3}" dt="2021-10-18T19:00:16.919" v="986"/>
          <ac:picMkLst>
            <pc:docMk/>
            <pc:sldMk cId="833449054" sldId="2076137412"/>
            <ac:picMk id="7170" creationId="{F6FA8DDC-A099-4BF1-9489-10A3088A0B90}"/>
          </ac:picMkLst>
        </pc:picChg>
      </pc:sldChg>
      <pc:sldChg chg="addSp">
        <pc:chgData name="Muhammad Gouda" userId="94a1fb66-d524-4faa-ac30-f72b209d2a60" providerId="ADAL" clId="{7896A324-E035-405C-8264-597A0344B2E3}" dt="2021-10-18T18:58:54.154" v="972"/>
        <pc:sldMkLst>
          <pc:docMk/>
          <pc:sldMk cId="1690868935" sldId="2076137412"/>
        </pc:sldMkLst>
        <pc:picChg chg="add">
          <ac:chgData name="Muhammad Gouda" userId="94a1fb66-d524-4faa-ac30-f72b209d2a60" providerId="ADAL" clId="{7896A324-E035-405C-8264-597A0344B2E3}" dt="2021-10-18T18:58:54.154" v="972"/>
          <ac:picMkLst>
            <pc:docMk/>
            <pc:sldMk cId="1690868935" sldId="2076137412"/>
            <ac:picMk id="6146" creationId="{4187C270-C609-4954-B86D-35C02FA53B2B}"/>
          </ac:picMkLst>
        </pc:picChg>
      </pc:sldChg>
      <pc:sldChg chg="addSp">
        <pc:chgData name="Muhammad Gouda" userId="94a1fb66-d524-4faa-ac30-f72b209d2a60" providerId="ADAL" clId="{7896A324-E035-405C-8264-597A0344B2E3}" dt="2021-10-16T01:10:43.783" v="279"/>
        <pc:sldMkLst>
          <pc:docMk/>
          <pc:sldMk cId="2682677849" sldId="2076137412"/>
        </pc:sldMkLst>
        <pc:picChg chg="add">
          <ac:chgData name="Muhammad Gouda" userId="94a1fb66-d524-4faa-ac30-f72b209d2a60" providerId="ADAL" clId="{7896A324-E035-405C-8264-597A0344B2E3}" dt="2021-10-16T01:10:43.783" v="279"/>
          <ac:picMkLst>
            <pc:docMk/>
            <pc:sldMk cId="2682677849" sldId="2076137412"/>
            <ac:picMk id="4098" creationId="{845FA9C5-8B94-482D-B6BA-24470A0EDA1F}"/>
          </ac:picMkLst>
        </pc:picChg>
      </pc:sldChg>
      <pc:sldChg chg="delSp modSp add del mod">
        <pc:chgData name="Muhammad Gouda" userId="94a1fb66-d524-4faa-ac30-f72b209d2a60" providerId="ADAL" clId="{7896A324-E035-405C-8264-597A0344B2E3}" dt="2021-10-18T20:20:05.898" v="1039" actId="1076"/>
        <pc:sldMkLst>
          <pc:docMk/>
          <pc:sldMk cId="3536143872" sldId="2076137412"/>
        </pc:sldMkLst>
        <pc:spChg chg="mod">
          <ac:chgData name="Muhammad Gouda" userId="94a1fb66-d524-4faa-ac30-f72b209d2a60" providerId="ADAL" clId="{7896A324-E035-405C-8264-597A0344B2E3}" dt="2021-10-16T01:07:21.347" v="276" actId="20577"/>
          <ac:spMkLst>
            <pc:docMk/>
            <pc:sldMk cId="3536143872" sldId="2076137412"/>
            <ac:spMk id="2" creationId="{3F2CED08-3BD5-40E1-82CB-3CC3B3160CC7}"/>
          </ac:spMkLst>
        </pc:spChg>
        <pc:spChg chg="del mod">
          <ac:chgData name="Muhammad Gouda" userId="94a1fb66-d524-4faa-ac30-f72b209d2a60" providerId="ADAL" clId="{7896A324-E035-405C-8264-597A0344B2E3}" dt="2021-10-16T01:10:35.842" v="278" actId="478"/>
          <ac:spMkLst>
            <pc:docMk/>
            <pc:sldMk cId="3536143872" sldId="2076137412"/>
            <ac:spMk id="7" creationId="{98CD17BA-E4F0-4439-9F7B-869F7A3CCB15}"/>
          </ac:spMkLst>
        </pc:spChg>
        <pc:picChg chg="del mod">
          <ac:chgData name="Muhammad Gouda" userId="94a1fb66-d524-4faa-ac30-f72b209d2a60" providerId="ADAL" clId="{7896A324-E035-405C-8264-597A0344B2E3}" dt="2021-10-18T18:58:47.597" v="971" actId="478"/>
          <ac:picMkLst>
            <pc:docMk/>
            <pc:sldMk cId="3536143872" sldId="2076137412"/>
            <ac:picMk id="4098" creationId="{845FA9C5-8B94-482D-B6BA-24470A0EDA1F}"/>
          </ac:picMkLst>
        </pc:picChg>
        <pc:picChg chg="del mod">
          <ac:chgData name="Muhammad Gouda" userId="94a1fb66-d524-4faa-ac30-f72b209d2a60" providerId="ADAL" clId="{7896A324-E035-405C-8264-597A0344B2E3}" dt="2021-10-18T19:00:20.478" v="989" actId="478"/>
          <ac:picMkLst>
            <pc:docMk/>
            <pc:sldMk cId="3536143872" sldId="2076137412"/>
            <ac:picMk id="6146" creationId="{4187C270-C609-4954-B86D-35C02FA53B2B}"/>
          </ac:picMkLst>
        </pc:picChg>
        <pc:picChg chg="mod">
          <ac:chgData name="Muhammad Gouda" userId="94a1fb66-d524-4faa-ac30-f72b209d2a60" providerId="ADAL" clId="{7896A324-E035-405C-8264-597A0344B2E3}" dt="2021-10-18T20:20:05.898" v="1039" actId="1076"/>
          <ac:picMkLst>
            <pc:docMk/>
            <pc:sldMk cId="3536143872" sldId="2076137412"/>
            <ac:picMk id="7170" creationId="{F6FA8DDC-A099-4BF1-9489-10A3088A0B90}"/>
          </ac:picMkLst>
        </pc:picChg>
      </pc:sldChg>
      <pc:sldChg chg="add del">
        <pc:chgData name="Muhammad Gouda" userId="94a1fb66-d524-4faa-ac30-f72b209d2a60" providerId="ADAL" clId="{7896A324-E035-405C-8264-597A0344B2E3}" dt="2021-10-18T21:11:27.278" v="1793" actId="47"/>
        <pc:sldMkLst>
          <pc:docMk/>
          <pc:sldMk cId="739119552" sldId="2076137413"/>
        </pc:sldMkLst>
      </pc:sldChg>
      <pc:sldChg chg="add del">
        <pc:chgData name="Muhammad Gouda" userId="94a1fb66-d524-4faa-ac30-f72b209d2a60" providerId="ADAL" clId="{7896A324-E035-405C-8264-597A0344B2E3}" dt="2021-10-18T21:15:06.330" v="1873" actId="47"/>
        <pc:sldMkLst>
          <pc:docMk/>
          <pc:sldMk cId="2553809946" sldId="2076137414"/>
        </pc:sldMkLst>
      </pc:sldChg>
      <pc:sldChg chg="addSp delSp modSp add del mod delAnim modAnim">
        <pc:chgData name="Muhammad Gouda" userId="94a1fb66-d524-4faa-ac30-f72b209d2a60" providerId="ADAL" clId="{7896A324-E035-405C-8264-597A0344B2E3}" dt="2021-10-18T21:08:38.176" v="1733" actId="1076"/>
        <pc:sldMkLst>
          <pc:docMk/>
          <pc:sldMk cId="1146873309" sldId="2076137415"/>
        </pc:sldMkLst>
        <pc:spChg chg="mod">
          <ac:chgData name="Muhammad Gouda" userId="94a1fb66-d524-4faa-ac30-f72b209d2a60" providerId="ADAL" clId="{7896A324-E035-405C-8264-597A0344B2E3}" dt="2021-10-18T20:52:48.507" v="1405" actId="20577"/>
          <ac:spMkLst>
            <pc:docMk/>
            <pc:sldMk cId="1146873309" sldId="2076137415"/>
            <ac:spMk id="2" creationId="{00000000-0000-0000-0000-000000000000}"/>
          </ac:spMkLst>
        </pc:spChg>
        <pc:spChg chg="mod">
          <ac:chgData name="Muhammad Gouda" userId="94a1fb66-d524-4faa-ac30-f72b209d2a60" providerId="ADAL" clId="{7896A324-E035-405C-8264-597A0344B2E3}" dt="2021-10-18T20:52:46.284" v="1403" actId="1076"/>
          <ac:spMkLst>
            <pc:docMk/>
            <pc:sldMk cId="1146873309" sldId="2076137415"/>
            <ac:spMk id="26" creationId="{77557EE4-F19F-47C7-942E-D1B16A331977}"/>
          </ac:spMkLst>
        </pc:spChg>
        <pc:grpChg chg="del">
          <ac:chgData name="Muhammad Gouda" userId="94a1fb66-d524-4faa-ac30-f72b209d2a60" providerId="ADAL" clId="{7896A324-E035-405C-8264-597A0344B2E3}" dt="2021-10-16T00:55:39.620" v="214" actId="478"/>
          <ac:grpSpMkLst>
            <pc:docMk/>
            <pc:sldMk cId="1146873309" sldId="2076137415"/>
            <ac:grpSpMk id="6" creationId="{DF5EC6A6-C1A1-49E8-8B66-BFD4F04920C8}"/>
          </ac:grpSpMkLst>
        </pc:grpChg>
        <pc:picChg chg="add mod">
          <ac:chgData name="Muhammad Gouda" userId="94a1fb66-d524-4faa-ac30-f72b209d2a60" providerId="ADAL" clId="{7896A324-E035-405C-8264-597A0344B2E3}" dt="2021-10-18T21:08:38.176" v="1733" actId="1076"/>
          <ac:picMkLst>
            <pc:docMk/>
            <pc:sldMk cId="1146873309" sldId="2076137415"/>
            <ac:picMk id="3" creationId="{7D451F3E-8E34-4324-9FD3-8595ABBF653B}"/>
          </ac:picMkLst>
        </pc:picChg>
        <pc:picChg chg="del mod">
          <ac:chgData name="Muhammad Gouda" userId="94a1fb66-d524-4faa-ac30-f72b209d2a60" providerId="ADAL" clId="{7896A324-E035-405C-8264-597A0344B2E3}" dt="2021-10-18T21:08:33.063" v="1730" actId="478"/>
          <ac:picMkLst>
            <pc:docMk/>
            <pc:sldMk cId="1146873309" sldId="2076137415"/>
            <ac:picMk id="3074" creationId="{18C377F9-CB1C-4809-A439-8FE0DC26A047}"/>
          </ac:picMkLst>
        </pc:picChg>
      </pc:sldChg>
      <pc:sldChg chg="addSp">
        <pc:chgData name="Muhammad Gouda" userId="94a1fb66-d524-4faa-ac30-f72b209d2a60" providerId="ADAL" clId="{7896A324-E035-405C-8264-597A0344B2E3}" dt="2021-10-16T00:55:39.908" v="215"/>
        <pc:sldMkLst>
          <pc:docMk/>
          <pc:sldMk cId="1412816501" sldId="2076137415"/>
        </pc:sldMkLst>
        <pc:picChg chg="add">
          <ac:chgData name="Muhammad Gouda" userId="94a1fb66-d524-4faa-ac30-f72b209d2a60" providerId="ADAL" clId="{7896A324-E035-405C-8264-597A0344B2E3}" dt="2021-10-16T00:55:39.908" v="215"/>
          <ac:picMkLst>
            <pc:docMk/>
            <pc:sldMk cId="1412816501" sldId="2076137415"/>
            <ac:picMk id="3074" creationId="{18C377F9-CB1C-4809-A439-8FE0DC26A047}"/>
          </ac:picMkLst>
        </pc:picChg>
      </pc:sldChg>
      <pc:sldChg chg="addSp">
        <pc:chgData name="Muhammad Gouda" userId="94a1fb66-d524-4faa-ac30-f72b209d2a60" providerId="ADAL" clId="{7896A324-E035-405C-8264-597A0344B2E3}" dt="2021-10-16T00:53:39.513" v="185"/>
        <pc:sldMkLst>
          <pc:docMk/>
          <pc:sldMk cId="534741445" sldId="2076137416"/>
        </pc:sldMkLst>
        <pc:picChg chg="add">
          <ac:chgData name="Muhammad Gouda" userId="94a1fb66-d524-4faa-ac30-f72b209d2a60" providerId="ADAL" clId="{7896A324-E035-405C-8264-597A0344B2E3}" dt="2021-10-16T00:53:39.513" v="185"/>
          <ac:picMkLst>
            <pc:docMk/>
            <pc:sldMk cId="534741445" sldId="2076137416"/>
            <ac:picMk id="2050" creationId="{D2E8D249-9E09-49DA-B912-61EC1E155189}"/>
          </ac:picMkLst>
        </pc:picChg>
      </pc:sldChg>
      <pc:sldChg chg="addSp">
        <pc:chgData name="Muhammad Gouda" userId="94a1fb66-d524-4faa-ac30-f72b209d2a60" providerId="ADAL" clId="{7896A324-E035-405C-8264-597A0344B2E3}" dt="2021-10-18T21:11:13.422" v="1785"/>
        <pc:sldMkLst>
          <pc:docMk/>
          <pc:sldMk cId="1738205651" sldId="2076137416"/>
        </pc:sldMkLst>
        <pc:picChg chg="add">
          <ac:chgData name="Muhammad Gouda" userId="94a1fb66-d524-4faa-ac30-f72b209d2a60" providerId="ADAL" clId="{7896A324-E035-405C-8264-597A0344B2E3}" dt="2021-10-18T21:11:13.422" v="1785"/>
          <ac:picMkLst>
            <pc:docMk/>
            <pc:sldMk cId="1738205651" sldId="2076137416"/>
            <ac:picMk id="22530" creationId="{387F6C3F-1E1F-4347-BDC3-9F3ECD3FF6FF}"/>
          </ac:picMkLst>
        </pc:picChg>
      </pc:sldChg>
      <pc:sldChg chg="addSp delSp modSp add del mod ord delAnim">
        <pc:chgData name="Muhammad Gouda" userId="94a1fb66-d524-4faa-ac30-f72b209d2a60" providerId="ADAL" clId="{7896A324-E035-405C-8264-597A0344B2E3}" dt="2021-10-21T12:47:55.411" v="5638" actId="20577"/>
        <pc:sldMkLst>
          <pc:docMk/>
          <pc:sldMk cId="2107640128" sldId="2076137416"/>
        </pc:sldMkLst>
        <pc:spChg chg="mod">
          <ac:chgData name="Muhammad Gouda" userId="94a1fb66-d524-4faa-ac30-f72b209d2a60" providerId="ADAL" clId="{7896A324-E035-405C-8264-597A0344B2E3}" dt="2021-10-21T12:47:22.798" v="5617" actId="20577"/>
          <ac:spMkLst>
            <pc:docMk/>
            <pc:sldMk cId="2107640128" sldId="2076137416"/>
            <ac:spMk id="2" creationId="{00000000-0000-0000-0000-000000000000}"/>
          </ac:spMkLst>
        </pc:spChg>
        <pc:spChg chg="mod">
          <ac:chgData name="Muhammad Gouda" userId="94a1fb66-d524-4faa-ac30-f72b209d2a60" providerId="ADAL" clId="{7896A324-E035-405C-8264-597A0344B2E3}" dt="2021-10-21T12:47:55.411" v="5638" actId="20577"/>
          <ac:spMkLst>
            <pc:docMk/>
            <pc:sldMk cId="2107640128" sldId="2076137416"/>
            <ac:spMk id="26" creationId="{77557EE4-F19F-47C7-942E-D1B16A331977}"/>
          </ac:spMkLst>
        </pc:spChg>
        <pc:grpChg chg="del">
          <ac:chgData name="Muhammad Gouda" userId="94a1fb66-d524-4faa-ac30-f72b209d2a60" providerId="ADAL" clId="{7896A324-E035-405C-8264-597A0344B2E3}" dt="2021-10-16T00:53:39.235" v="184" actId="478"/>
          <ac:grpSpMkLst>
            <pc:docMk/>
            <pc:sldMk cId="2107640128" sldId="2076137416"/>
            <ac:grpSpMk id="6" creationId="{DF5EC6A6-C1A1-49E8-8B66-BFD4F04920C8}"/>
          </ac:grpSpMkLst>
        </pc:grpChg>
        <pc:picChg chg="add mod">
          <ac:chgData name="Muhammad Gouda" userId="94a1fb66-d524-4faa-ac30-f72b209d2a60" providerId="ADAL" clId="{7896A324-E035-405C-8264-597A0344B2E3}" dt="2021-10-21T12:47:48.239" v="5623" actId="14100"/>
          <ac:picMkLst>
            <pc:docMk/>
            <pc:sldMk cId="2107640128" sldId="2076137416"/>
            <ac:picMk id="3" creationId="{20ADC3ED-FC7D-4701-8018-A42610EE7E11}"/>
          </ac:picMkLst>
        </pc:picChg>
        <pc:picChg chg="del mod modCrop">
          <ac:chgData name="Muhammad Gouda" userId="94a1fb66-d524-4faa-ac30-f72b209d2a60" providerId="ADAL" clId="{7896A324-E035-405C-8264-597A0344B2E3}" dt="2021-10-18T21:11:15.561" v="1787" actId="478"/>
          <ac:picMkLst>
            <pc:docMk/>
            <pc:sldMk cId="2107640128" sldId="2076137416"/>
            <ac:picMk id="2050" creationId="{D2E8D249-9E09-49DA-B912-61EC1E155189}"/>
          </ac:picMkLst>
        </pc:picChg>
        <pc:picChg chg="mod">
          <ac:chgData name="Muhammad Gouda" userId="94a1fb66-d524-4faa-ac30-f72b209d2a60" providerId="ADAL" clId="{7896A324-E035-405C-8264-597A0344B2E3}" dt="2021-10-21T12:47:45.637" v="5622" actId="14100"/>
          <ac:picMkLst>
            <pc:docMk/>
            <pc:sldMk cId="2107640128" sldId="2076137416"/>
            <ac:picMk id="22530" creationId="{387F6C3F-1E1F-4347-BDC3-9F3ECD3FF6FF}"/>
          </ac:picMkLst>
        </pc:picChg>
      </pc:sldChg>
      <pc:sldChg chg="delSp modSp add del mod delAnim">
        <pc:chgData name="Muhammad Gouda" userId="94a1fb66-d524-4faa-ac30-f72b209d2a60" providerId="ADAL" clId="{7896A324-E035-405C-8264-597A0344B2E3}" dt="2021-10-21T12:48:09.536" v="5641" actId="20577"/>
        <pc:sldMkLst>
          <pc:docMk/>
          <pc:sldMk cId="410697766" sldId="2076137417"/>
        </pc:sldMkLst>
        <pc:spChg chg="mod">
          <ac:chgData name="Muhammad Gouda" userId="94a1fb66-d524-4faa-ac30-f72b209d2a60" providerId="ADAL" clId="{7896A324-E035-405C-8264-597A0344B2E3}" dt="2021-10-21T12:48:09.536" v="5641" actId="20577"/>
          <ac:spMkLst>
            <pc:docMk/>
            <pc:sldMk cId="410697766" sldId="2076137417"/>
            <ac:spMk id="2" creationId="{00000000-0000-0000-0000-000000000000}"/>
          </ac:spMkLst>
        </pc:spChg>
        <pc:spChg chg="mod">
          <ac:chgData name="Muhammad Gouda" userId="94a1fb66-d524-4faa-ac30-f72b209d2a60" providerId="ADAL" clId="{7896A324-E035-405C-8264-597A0344B2E3}" dt="2021-10-18T20:53:02.714" v="1407" actId="1076"/>
          <ac:spMkLst>
            <pc:docMk/>
            <pc:sldMk cId="410697766" sldId="2076137417"/>
            <ac:spMk id="26" creationId="{77557EE4-F19F-47C7-942E-D1B16A331977}"/>
          </ac:spMkLst>
        </pc:spChg>
        <pc:grpChg chg="del">
          <ac:chgData name="Muhammad Gouda" userId="94a1fb66-d524-4faa-ac30-f72b209d2a60" providerId="ADAL" clId="{7896A324-E035-405C-8264-597A0344B2E3}" dt="2021-10-16T00:52:19.657" v="142" actId="478"/>
          <ac:grpSpMkLst>
            <pc:docMk/>
            <pc:sldMk cId="410697766" sldId="2076137417"/>
            <ac:grpSpMk id="6" creationId="{DF5EC6A6-C1A1-49E8-8B66-BFD4F04920C8}"/>
          </ac:grpSpMkLst>
        </pc:grpChg>
        <pc:picChg chg="del mod modCrop">
          <ac:chgData name="Muhammad Gouda" userId="94a1fb66-d524-4faa-ac30-f72b209d2a60" providerId="ADAL" clId="{7896A324-E035-405C-8264-597A0344B2E3}" dt="2021-10-18T21:15:47.215" v="1879" actId="478"/>
          <ac:picMkLst>
            <pc:docMk/>
            <pc:sldMk cId="410697766" sldId="2076137417"/>
            <ac:picMk id="1026" creationId="{7EB028EF-AAB8-4A7F-8787-E904F4140ADE}"/>
          </ac:picMkLst>
        </pc:picChg>
        <pc:picChg chg="mod">
          <ac:chgData name="Muhammad Gouda" userId="94a1fb66-d524-4faa-ac30-f72b209d2a60" providerId="ADAL" clId="{7896A324-E035-405C-8264-597A0344B2E3}" dt="2021-10-18T21:15:53.277" v="1884" actId="1076"/>
          <ac:picMkLst>
            <pc:docMk/>
            <pc:sldMk cId="410697766" sldId="2076137417"/>
            <ac:picMk id="23554" creationId="{4298BC53-B716-4E80-8A55-A9644D68A28F}"/>
          </ac:picMkLst>
        </pc:picChg>
      </pc:sldChg>
      <pc:sldChg chg="addSp">
        <pc:chgData name="Muhammad Gouda" userId="94a1fb66-d524-4faa-ac30-f72b209d2a60" providerId="ADAL" clId="{7896A324-E035-405C-8264-597A0344B2E3}" dt="2021-10-16T00:52:20.013" v="143"/>
        <pc:sldMkLst>
          <pc:docMk/>
          <pc:sldMk cId="782433288" sldId="2076137417"/>
        </pc:sldMkLst>
        <pc:picChg chg="add">
          <ac:chgData name="Muhammad Gouda" userId="94a1fb66-d524-4faa-ac30-f72b209d2a60" providerId="ADAL" clId="{7896A324-E035-405C-8264-597A0344B2E3}" dt="2021-10-16T00:52:20.013" v="143"/>
          <ac:picMkLst>
            <pc:docMk/>
            <pc:sldMk cId="782433288" sldId="2076137417"/>
            <ac:picMk id="1026" creationId="{7EB028EF-AAB8-4A7F-8787-E904F4140ADE}"/>
          </ac:picMkLst>
        </pc:picChg>
      </pc:sldChg>
      <pc:sldChg chg="addSp">
        <pc:chgData name="Muhammad Gouda" userId="94a1fb66-d524-4faa-ac30-f72b209d2a60" providerId="ADAL" clId="{7896A324-E035-405C-8264-597A0344B2E3}" dt="2021-10-18T21:15:45.084" v="1877"/>
        <pc:sldMkLst>
          <pc:docMk/>
          <pc:sldMk cId="4178349825" sldId="2076137417"/>
        </pc:sldMkLst>
        <pc:picChg chg="add">
          <ac:chgData name="Muhammad Gouda" userId="94a1fb66-d524-4faa-ac30-f72b209d2a60" providerId="ADAL" clId="{7896A324-E035-405C-8264-597A0344B2E3}" dt="2021-10-18T21:15:45.084" v="1877"/>
          <ac:picMkLst>
            <pc:docMk/>
            <pc:sldMk cId="4178349825" sldId="2076137417"/>
            <ac:picMk id="23554" creationId="{4298BC53-B716-4E80-8A55-A9644D68A28F}"/>
          </ac:picMkLst>
        </pc:picChg>
      </pc:sldChg>
      <pc:sldChg chg="delSp modSp add mod delAnim modAnim">
        <pc:chgData name="Muhammad Gouda" userId="94a1fb66-d524-4faa-ac30-f72b209d2a60" providerId="ADAL" clId="{7896A324-E035-405C-8264-597A0344B2E3}" dt="2021-10-21T12:46:18.598" v="5615" actId="20577"/>
        <pc:sldMkLst>
          <pc:docMk/>
          <pc:sldMk cId="3334392388" sldId="2076137418"/>
        </pc:sldMkLst>
        <pc:spChg chg="mod">
          <ac:chgData name="Muhammad Gouda" userId="94a1fb66-d524-4faa-ac30-f72b209d2a60" providerId="ADAL" clId="{7896A324-E035-405C-8264-597A0344B2E3}" dt="2021-10-21T12:46:18.598" v="5615" actId="20577"/>
          <ac:spMkLst>
            <pc:docMk/>
            <pc:sldMk cId="3334392388" sldId="2076137418"/>
            <ac:spMk id="7" creationId="{7681AB3B-6AA6-494D-9089-90763CEF72B2}"/>
          </ac:spMkLst>
        </pc:spChg>
        <pc:spChg chg="del">
          <ac:chgData name="Muhammad Gouda" userId="94a1fb66-d524-4faa-ac30-f72b209d2a60" providerId="ADAL" clId="{7896A324-E035-405C-8264-597A0344B2E3}" dt="2021-10-21T05:55:58.141" v="2645" actId="478"/>
          <ac:spMkLst>
            <pc:docMk/>
            <pc:sldMk cId="3334392388" sldId="2076137418"/>
            <ac:spMk id="17" creationId="{00000000-0000-0000-0000-000000000000}"/>
          </ac:spMkLst>
        </pc:spChg>
      </pc:sldChg>
      <pc:sldChg chg="addSp delSp modSp add mod">
        <pc:chgData name="Muhammad Gouda" userId="94a1fb66-d524-4faa-ac30-f72b209d2a60" providerId="ADAL" clId="{7896A324-E035-405C-8264-597A0344B2E3}" dt="2021-10-18T20:53:25.891" v="1408" actId="14100"/>
        <pc:sldMkLst>
          <pc:docMk/>
          <pc:sldMk cId="12644997" sldId="2076137419"/>
        </pc:sldMkLst>
        <pc:spChg chg="mod">
          <ac:chgData name="Muhammad Gouda" userId="94a1fb66-d524-4faa-ac30-f72b209d2a60" providerId="ADAL" clId="{7896A324-E035-405C-8264-597A0344B2E3}" dt="2021-10-18T20:43:38.730" v="1254" actId="20577"/>
          <ac:spMkLst>
            <pc:docMk/>
            <pc:sldMk cId="12644997" sldId="2076137419"/>
            <ac:spMk id="2" creationId="{3F2CED08-3BD5-40E1-82CB-3CC3B3160CC7}"/>
          </ac:spMkLst>
        </pc:spChg>
        <pc:spChg chg="add mod">
          <ac:chgData name="Muhammad Gouda" userId="94a1fb66-d524-4faa-ac30-f72b209d2a60" providerId="ADAL" clId="{7896A324-E035-405C-8264-597A0344B2E3}" dt="2021-10-18T14:14:39.509" v="920" actId="20577"/>
          <ac:spMkLst>
            <pc:docMk/>
            <pc:sldMk cId="12644997" sldId="2076137419"/>
            <ac:spMk id="3" creationId="{1A01FD51-5D1F-4EFE-A89E-9E77ECAF439F}"/>
          </ac:spMkLst>
        </pc:spChg>
        <pc:spChg chg="add mod">
          <ac:chgData name="Muhammad Gouda" userId="94a1fb66-d524-4faa-ac30-f72b209d2a60" providerId="ADAL" clId="{7896A324-E035-405C-8264-597A0344B2E3}" dt="2021-10-16T01:19:51.815" v="380" actId="1035"/>
          <ac:spMkLst>
            <pc:docMk/>
            <pc:sldMk cId="12644997" sldId="2076137419"/>
            <ac:spMk id="4" creationId="{E29E1FD1-F58D-40DA-B08E-E20C0CADCDBE}"/>
          </ac:spMkLst>
        </pc:spChg>
        <pc:spChg chg="add mod">
          <ac:chgData name="Muhammad Gouda" userId="94a1fb66-d524-4faa-ac30-f72b209d2a60" providerId="ADAL" clId="{7896A324-E035-405C-8264-597A0344B2E3}" dt="2021-10-16T01:24:27.345" v="482" actId="20577"/>
          <ac:spMkLst>
            <pc:docMk/>
            <pc:sldMk cId="12644997" sldId="2076137419"/>
            <ac:spMk id="6" creationId="{4B55BBC8-77F0-4719-935D-97FFF26AFB0C}"/>
          </ac:spMkLst>
        </pc:spChg>
        <pc:spChg chg="add mod">
          <ac:chgData name="Muhammad Gouda" userId="94a1fb66-d524-4faa-ac30-f72b209d2a60" providerId="ADAL" clId="{7896A324-E035-405C-8264-597A0344B2E3}" dt="2021-10-16T01:20:51.563" v="388" actId="207"/>
          <ac:spMkLst>
            <pc:docMk/>
            <pc:sldMk cId="12644997" sldId="2076137419"/>
            <ac:spMk id="8" creationId="{FAB28658-BB25-4FD0-A561-F33E11B0F0B2}"/>
          </ac:spMkLst>
        </pc:spChg>
        <pc:spChg chg="add mod">
          <ac:chgData name="Muhammad Gouda" userId="94a1fb66-d524-4faa-ac30-f72b209d2a60" providerId="ADAL" clId="{7896A324-E035-405C-8264-597A0344B2E3}" dt="2021-10-16T01:20:51.563" v="388" actId="207"/>
          <ac:spMkLst>
            <pc:docMk/>
            <pc:sldMk cId="12644997" sldId="2076137419"/>
            <ac:spMk id="9" creationId="{B96C3B13-04B9-4689-86D8-A0BD6A66866A}"/>
          </ac:spMkLst>
        </pc:spChg>
        <pc:spChg chg="add mod">
          <ac:chgData name="Muhammad Gouda" userId="94a1fb66-d524-4faa-ac30-f72b209d2a60" providerId="ADAL" clId="{7896A324-E035-405C-8264-597A0344B2E3}" dt="2021-10-16T01:20:51.563" v="388" actId="207"/>
          <ac:spMkLst>
            <pc:docMk/>
            <pc:sldMk cId="12644997" sldId="2076137419"/>
            <ac:spMk id="11" creationId="{FE4E9D05-461B-4D3E-816F-96C716EF5793}"/>
          </ac:spMkLst>
        </pc:spChg>
        <pc:spChg chg="add mod">
          <ac:chgData name="Muhammad Gouda" userId="94a1fb66-d524-4faa-ac30-f72b209d2a60" providerId="ADAL" clId="{7896A324-E035-405C-8264-597A0344B2E3}" dt="2021-10-16T01:21:44.824" v="415" actId="1076"/>
          <ac:spMkLst>
            <pc:docMk/>
            <pc:sldMk cId="12644997" sldId="2076137419"/>
            <ac:spMk id="13" creationId="{29DA2E76-52CA-44B2-9EC7-F9F6C360F328}"/>
          </ac:spMkLst>
        </pc:spChg>
        <pc:spChg chg="add mod ord">
          <ac:chgData name="Muhammad Gouda" userId="94a1fb66-d524-4faa-ac30-f72b209d2a60" providerId="ADAL" clId="{7896A324-E035-405C-8264-597A0344B2E3}" dt="2021-10-18T20:53:25.891" v="1408" actId="14100"/>
          <ac:spMkLst>
            <pc:docMk/>
            <pc:sldMk cId="12644997" sldId="2076137419"/>
            <ac:spMk id="14" creationId="{F9455154-2478-4CC0-9C29-E42C49F4ABD3}"/>
          </ac:spMkLst>
        </pc:spChg>
        <pc:picChg chg="add del mod modCrop">
          <ac:chgData name="Muhammad Gouda" userId="94a1fb66-d524-4faa-ac30-f72b209d2a60" providerId="ADAL" clId="{7896A324-E035-405C-8264-597A0344B2E3}" dt="2021-10-16T01:12:53.179" v="287" actId="732"/>
          <ac:picMkLst>
            <pc:docMk/>
            <pc:sldMk cId="12644997" sldId="2076137419"/>
            <ac:picMk id="4098" creationId="{845FA9C5-8B94-482D-B6BA-24470A0EDA1F}"/>
          </ac:picMkLst>
        </pc:picChg>
      </pc:sldChg>
      <pc:sldChg chg="addSp">
        <pc:chgData name="Muhammad Gouda" userId="94a1fb66-d524-4faa-ac30-f72b209d2a60" providerId="ADAL" clId="{7896A324-E035-405C-8264-597A0344B2E3}" dt="2021-10-18T21:05:49.645" v="1692"/>
        <pc:sldMkLst>
          <pc:docMk/>
          <pc:sldMk cId="721965184" sldId="2076137420"/>
        </pc:sldMkLst>
        <pc:picChg chg="add">
          <ac:chgData name="Muhammad Gouda" userId="94a1fb66-d524-4faa-ac30-f72b209d2a60" providerId="ADAL" clId="{7896A324-E035-405C-8264-597A0344B2E3}" dt="2021-10-18T21:05:49.645" v="1692"/>
          <ac:picMkLst>
            <pc:docMk/>
            <pc:sldMk cId="721965184" sldId="2076137420"/>
            <ac:picMk id="18434" creationId="{562C2ACB-839E-468A-B2F6-953C0E02E9A5}"/>
          </ac:picMkLst>
        </pc:picChg>
      </pc:sldChg>
      <pc:sldChg chg="addSp">
        <pc:chgData name="Muhammad Gouda" userId="94a1fb66-d524-4faa-ac30-f72b209d2a60" providerId="ADAL" clId="{7896A324-E035-405C-8264-597A0344B2E3}" dt="2021-10-18T20:50:41.273" v="1337"/>
        <pc:sldMkLst>
          <pc:docMk/>
          <pc:sldMk cId="754965035" sldId="2076137420"/>
        </pc:sldMkLst>
        <pc:picChg chg="add">
          <ac:chgData name="Muhammad Gouda" userId="94a1fb66-d524-4faa-ac30-f72b209d2a60" providerId="ADAL" clId="{7896A324-E035-405C-8264-597A0344B2E3}" dt="2021-10-18T20:50:41.273" v="1337"/>
          <ac:picMkLst>
            <pc:docMk/>
            <pc:sldMk cId="754965035" sldId="2076137420"/>
            <ac:picMk id="13314" creationId="{B5CECD44-8A7C-4BE0-AE24-4ADDC5E94DBD}"/>
          </ac:picMkLst>
        </pc:picChg>
      </pc:sldChg>
      <pc:sldChg chg="addSp">
        <pc:chgData name="Muhammad Gouda" userId="94a1fb66-d524-4faa-ac30-f72b209d2a60" providerId="ADAL" clId="{7896A324-E035-405C-8264-597A0344B2E3}" dt="2021-10-18T21:06:53.273" v="1701"/>
        <pc:sldMkLst>
          <pc:docMk/>
          <pc:sldMk cId="1015962377" sldId="2076137420"/>
        </pc:sldMkLst>
        <pc:picChg chg="add">
          <ac:chgData name="Muhammad Gouda" userId="94a1fb66-d524-4faa-ac30-f72b209d2a60" providerId="ADAL" clId="{7896A324-E035-405C-8264-597A0344B2E3}" dt="2021-10-18T21:06:53.273" v="1701"/>
          <ac:picMkLst>
            <pc:docMk/>
            <pc:sldMk cId="1015962377" sldId="2076137420"/>
            <ac:picMk id="20482" creationId="{2B7B25E6-C9DD-4AAF-A078-FC07FBA54AFE}"/>
          </ac:picMkLst>
        </pc:picChg>
      </pc:sldChg>
      <pc:sldChg chg="addSp">
        <pc:chgData name="Muhammad Gouda" userId="94a1fb66-d524-4faa-ac30-f72b209d2a60" providerId="ADAL" clId="{7896A324-E035-405C-8264-597A0344B2E3}" dt="2021-10-18T20:45:26.905" v="1277"/>
        <pc:sldMkLst>
          <pc:docMk/>
          <pc:sldMk cId="1274182189" sldId="2076137420"/>
        </pc:sldMkLst>
        <pc:picChg chg="add">
          <ac:chgData name="Muhammad Gouda" userId="94a1fb66-d524-4faa-ac30-f72b209d2a60" providerId="ADAL" clId="{7896A324-E035-405C-8264-597A0344B2E3}" dt="2021-10-18T20:45:26.905" v="1277"/>
          <ac:picMkLst>
            <pc:docMk/>
            <pc:sldMk cId="1274182189" sldId="2076137420"/>
            <ac:picMk id="9218" creationId="{49C4E3AC-29F5-4752-B4CF-B03F2451F40C}"/>
          </ac:picMkLst>
        </pc:picChg>
      </pc:sldChg>
      <pc:sldChg chg="addSp">
        <pc:chgData name="Muhammad Gouda" userId="94a1fb66-d524-4faa-ac30-f72b209d2a60" providerId="ADAL" clId="{7896A324-E035-405C-8264-597A0344B2E3}" dt="2021-10-18T20:47:08.722" v="1288"/>
        <pc:sldMkLst>
          <pc:docMk/>
          <pc:sldMk cId="1283629235" sldId="2076137420"/>
        </pc:sldMkLst>
        <pc:picChg chg="add">
          <ac:chgData name="Muhammad Gouda" userId="94a1fb66-d524-4faa-ac30-f72b209d2a60" providerId="ADAL" clId="{7896A324-E035-405C-8264-597A0344B2E3}" dt="2021-10-18T20:47:08.722" v="1288"/>
          <ac:picMkLst>
            <pc:docMk/>
            <pc:sldMk cId="1283629235" sldId="2076137420"/>
            <ac:picMk id="11266" creationId="{8A46F6BD-0590-40FD-B017-7987F194DC49}"/>
          </ac:picMkLst>
        </pc:picChg>
      </pc:sldChg>
      <pc:sldChg chg="addSp">
        <pc:chgData name="Muhammad Gouda" userId="94a1fb66-d524-4faa-ac30-f72b209d2a60" providerId="ADAL" clId="{7896A324-E035-405C-8264-597A0344B2E3}" dt="2021-10-18T21:06:35.140" v="1696"/>
        <pc:sldMkLst>
          <pc:docMk/>
          <pc:sldMk cId="1647279694" sldId="2076137420"/>
        </pc:sldMkLst>
        <pc:picChg chg="add">
          <ac:chgData name="Muhammad Gouda" userId="94a1fb66-d524-4faa-ac30-f72b209d2a60" providerId="ADAL" clId="{7896A324-E035-405C-8264-597A0344B2E3}" dt="2021-10-18T21:06:35.140" v="1696"/>
          <ac:picMkLst>
            <pc:docMk/>
            <pc:sldMk cId="1647279694" sldId="2076137420"/>
            <ac:picMk id="19458" creationId="{D21D9467-AAA3-406C-AE47-CFA97EFE0505}"/>
          </ac:picMkLst>
        </pc:picChg>
      </pc:sldChg>
      <pc:sldChg chg="addSp">
        <pc:chgData name="Muhammad Gouda" userId="94a1fb66-d524-4faa-ac30-f72b209d2a60" providerId="ADAL" clId="{7896A324-E035-405C-8264-597A0344B2E3}" dt="2021-10-18T20:44:37.565" v="1271"/>
        <pc:sldMkLst>
          <pc:docMk/>
          <pc:sldMk cId="2261144379" sldId="2076137420"/>
        </pc:sldMkLst>
        <pc:picChg chg="add">
          <ac:chgData name="Muhammad Gouda" userId="94a1fb66-d524-4faa-ac30-f72b209d2a60" providerId="ADAL" clId="{7896A324-E035-405C-8264-597A0344B2E3}" dt="2021-10-18T20:44:37.565" v="1271"/>
          <ac:picMkLst>
            <pc:docMk/>
            <pc:sldMk cId="2261144379" sldId="2076137420"/>
            <ac:picMk id="8194" creationId="{68381FD3-64E0-42A3-BEBC-40300061EEB1}"/>
          </ac:picMkLst>
        </pc:picChg>
      </pc:sldChg>
      <pc:sldChg chg="addSp">
        <pc:chgData name="Muhammad Gouda" userId="94a1fb66-d524-4faa-ac30-f72b209d2a60" providerId="ADAL" clId="{7896A324-E035-405C-8264-597A0344B2E3}" dt="2021-10-18T20:47:34.127" v="1294"/>
        <pc:sldMkLst>
          <pc:docMk/>
          <pc:sldMk cId="2357150326" sldId="2076137420"/>
        </pc:sldMkLst>
        <pc:picChg chg="add">
          <ac:chgData name="Muhammad Gouda" userId="94a1fb66-d524-4faa-ac30-f72b209d2a60" providerId="ADAL" clId="{7896A324-E035-405C-8264-597A0344B2E3}" dt="2021-10-18T20:47:34.127" v="1294"/>
          <ac:picMkLst>
            <pc:docMk/>
            <pc:sldMk cId="2357150326" sldId="2076137420"/>
            <ac:picMk id="12290" creationId="{6B5D3721-27AC-496E-BD16-401CD8C26649}"/>
          </ac:picMkLst>
        </pc:picChg>
      </pc:sldChg>
      <pc:sldChg chg="addSp delSp modSp add del mod modAnim">
        <pc:chgData name="Muhammad Gouda" userId="94a1fb66-d524-4faa-ac30-f72b209d2a60" providerId="ADAL" clId="{7896A324-E035-405C-8264-597A0344B2E3}" dt="2021-10-19T08:16:00.240" v="1958" actId="1076"/>
        <pc:sldMkLst>
          <pc:docMk/>
          <pc:sldMk cId="2973761636" sldId="2076137420"/>
        </pc:sldMkLst>
        <pc:spChg chg="mod">
          <ac:chgData name="Muhammad Gouda" userId="94a1fb66-d524-4faa-ac30-f72b209d2a60" providerId="ADAL" clId="{7896A324-E035-405C-8264-597A0344B2E3}" dt="2021-10-18T20:43:57.539" v="1270" actId="20577"/>
          <ac:spMkLst>
            <pc:docMk/>
            <pc:sldMk cId="2973761636" sldId="2076137420"/>
            <ac:spMk id="2" creationId="{3F2CED08-3BD5-40E1-82CB-3CC3B3160CC7}"/>
          </ac:spMkLst>
        </pc:spChg>
        <pc:spChg chg="del">
          <ac:chgData name="Muhammad Gouda" userId="94a1fb66-d524-4faa-ac30-f72b209d2a60" providerId="ADAL" clId="{7896A324-E035-405C-8264-597A0344B2E3}" dt="2021-10-16T01:25:14.531" v="484" actId="478"/>
          <ac:spMkLst>
            <pc:docMk/>
            <pc:sldMk cId="2973761636" sldId="2076137420"/>
            <ac:spMk id="3" creationId="{1A01FD51-5D1F-4EFE-A89E-9E77ECAF439F}"/>
          </ac:spMkLst>
        </pc:spChg>
        <pc:spChg chg="del">
          <ac:chgData name="Muhammad Gouda" userId="94a1fb66-d524-4faa-ac30-f72b209d2a60" providerId="ADAL" clId="{7896A324-E035-405C-8264-597A0344B2E3}" dt="2021-10-16T01:25:14.531" v="484" actId="478"/>
          <ac:spMkLst>
            <pc:docMk/>
            <pc:sldMk cId="2973761636" sldId="2076137420"/>
            <ac:spMk id="4" creationId="{E29E1FD1-F58D-40DA-B08E-E20C0CADCDBE}"/>
          </ac:spMkLst>
        </pc:spChg>
        <pc:spChg chg="add mod">
          <ac:chgData name="Muhammad Gouda" userId="94a1fb66-d524-4faa-ac30-f72b209d2a60" providerId="ADAL" clId="{7896A324-E035-405C-8264-597A0344B2E3}" dt="2021-10-19T08:15:52.843" v="1955" actId="122"/>
          <ac:spMkLst>
            <pc:docMk/>
            <pc:sldMk cId="2973761636" sldId="2076137420"/>
            <ac:spMk id="5" creationId="{E1FAAD7E-972F-4509-8791-0FBD7CCD7F6A}"/>
          </ac:spMkLst>
        </pc:spChg>
        <pc:spChg chg="del">
          <ac:chgData name="Muhammad Gouda" userId="94a1fb66-d524-4faa-ac30-f72b209d2a60" providerId="ADAL" clId="{7896A324-E035-405C-8264-597A0344B2E3}" dt="2021-10-16T01:25:14.531" v="484" actId="478"/>
          <ac:spMkLst>
            <pc:docMk/>
            <pc:sldMk cId="2973761636" sldId="2076137420"/>
            <ac:spMk id="6" creationId="{4B55BBC8-77F0-4719-935D-97FFF26AFB0C}"/>
          </ac:spMkLst>
        </pc:spChg>
        <pc:spChg chg="add mod">
          <ac:chgData name="Muhammad Gouda" userId="94a1fb66-d524-4faa-ac30-f72b209d2a60" providerId="ADAL" clId="{7896A324-E035-405C-8264-597A0344B2E3}" dt="2021-10-19T08:16:00.240" v="1958" actId="1076"/>
          <ac:spMkLst>
            <pc:docMk/>
            <pc:sldMk cId="2973761636" sldId="2076137420"/>
            <ac:spMk id="7" creationId="{6CF4C7E8-2E05-4EE3-8A33-104FD821FB99}"/>
          </ac:spMkLst>
        </pc:spChg>
        <pc:spChg chg="del">
          <ac:chgData name="Muhammad Gouda" userId="94a1fb66-d524-4faa-ac30-f72b209d2a60" providerId="ADAL" clId="{7896A324-E035-405C-8264-597A0344B2E3}" dt="2021-10-16T01:25:14.531" v="484" actId="478"/>
          <ac:spMkLst>
            <pc:docMk/>
            <pc:sldMk cId="2973761636" sldId="2076137420"/>
            <ac:spMk id="8" creationId="{FAB28658-BB25-4FD0-A561-F33E11B0F0B2}"/>
          </ac:spMkLst>
        </pc:spChg>
        <pc:spChg chg="del">
          <ac:chgData name="Muhammad Gouda" userId="94a1fb66-d524-4faa-ac30-f72b209d2a60" providerId="ADAL" clId="{7896A324-E035-405C-8264-597A0344B2E3}" dt="2021-10-16T01:25:14.531" v="484" actId="478"/>
          <ac:spMkLst>
            <pc:docMk/>
            <pc:sldMk cId="2973761636" sldId="2076137420"/>
            <ac:spMk id="9" creationId="{B96C3B13-04B9-4689-86D8-A0BD6A66866A}"/>
          </ac:spMkLst>
        </pc:spChg>
        <pc:spChg chg="del">
          <ac:chgData name="Muhammad Gouda" userId="94a1fb66-d524-4faa-ac30-f72b209d2a60" providerId="ADAL" clId="{7896A324-E035-405C-8264-597A0344B2E3}" dt="2021-10-16T01:25:14.531" v="484" actId="478"/>
          <ac:spMkLst>
            <pc:docMk/>
            <pc:sldMk cId="2973761636" sldId="2076137420"/>
            <ac:spMk id="11" creationId="{FE4E9D05-461B-4D3E-816F-96C716EF5793}"/>
          </ac:spMkLst>
        </pc:spChg>
        <pc:spChg chg="del">
          <ac:chgData name="Muhammad Gouda" userId="94a1fb66-d524-4faa-ac30-f72b209d2a60" providerId="ADAL" clId="{7896A324-E035-405C-8264-597A0344B2E3}" dt="2021-10-16T01:25:14.531" v="484" actId="478"/>
          <ac:spMkLst>
            <pc:docMk/>
            <pc:sldMk cId="2973761636" sldId="2076137420"/>
            <ac:spMk id="13" creationId="{29DA2E76-52CA-44B2-9EC7-F9F6C360F328}"/>
          </ac:spMkLst>
        </pc:spChg>
        <pc:picChg chg="del">
          <ac:chgData name="Muhammad Gouda" userId="94a1fb66-d524-4faa-ac30-f72b209d2a60" providerId="ADAL" clId="{7896A324-E035-405C-8264-597A0344B2E3}" dt="2021-10-16T01:25:15.095" v="485" actId="478"/>
          <ac:picMkLst>
            <pc:docMk/>
            <pc:sldMk cId="2973761636" sldId="2076137420"/>
            <ac:picMk id="4098" creationId="{845FA9C5-8B94-482D-B6BA-24470A0EDA1F}"/>
          </ac:picMkLst>
        </pc:picChg>
        <pc:picChg chg="mod">
          <ac:chgData name="Muhammad Gouda" userId="94a1fb66-d524-4faa-ac30-f72b209d2a60" providerId="ADAL" clId="{7896A324-E035-405C-8264-597A0344B2E3}" dt="2021-10-18T21:07:17.414" v="1716" actId="14100"/>
          <ac:picMkLst>
            <pc:docMk/>
            <pc:sldMk cId="2973761636" sldId="2076137420"/>
            <ac:picMk id="8194" creationId="{68381FD3-64E0-42A3-BEBC-40300061EEB1}"/>
          </ac:picMkLst>
        </pc:picChg>
        <pc:picChg chg="del mod">
          <ac:chgData name="Muhammad Gouda" userId="94a1fb66-d524-4faa-ac30-f72b209d2a60" providerId="ADAL" clId="{7896A324-E035-405C-8264-597A0344B2E3}" dt="2021-10-18T20:45:29.721" v="1282" actId="478"/>
          <ac:picMkLst>
            <pc:docMk/>
            <pc:sldMk cId="2973761636" sldId="2076137420"/>
            <ac:picMk id="9218" creationId="{49C4E3AC-29F5-4752-B4CF-B03F2451F40C}"/>
          </ac:picMkLst>
        </pc:picChg>
        <pc:picChg chg="del mod">
          <ac:chgData name="Muhammad Gouda" userId="94a1fb66-d524-4faa-ac30-f72b209d2a60" providerId="ADAL" clId="{7896A324-E035-405C-8264-597A0344B2E3}" dt="2021-10-18T20:46:52.959" v="1287" actId="478"/>
          <ac:picMkLst>
            <pc:docMk/>
            <pc:sldMk cId="2973761636" sldId="2076137420"/>
            <ac:picMk id="10242" creationId="{08766B90-4BBE-4CD2-8ADC-E6B3C90B9F46}"/>
          </ac:picMkLst>
        </pc:picChg>
        <pc:picChg chg="del mod">
          <ac:chgData name="Muhammad Gouda" userId="94a1fb66-d524-4faa-ac30-f72b209d2a60" providerId="ADAL" clId="{7896A324-E035-405C-8264-597A0344B2E3}" dt="2021-10-18T20:47:11.966" v="1293" actId="478"/>
          <ac:picMkLst>
            <pc:docMk/>
            <pc:sldMk cId="2973761636" sldId="2076137420"/>
            <ac:picMk id="11266" creationId="{8A46F6BD-0590-40FD-B017-7987F194DC49}"/>
          </ac:picMkLst>
        </pc:picChg>
        <pc:picChg chg="del mod">
          <ac:chgData name="Muhammad Gouda" userId="94a1fb66-d524-4faa-ac30-f72b209d2a60" providerId="ADAL" clId="{7896A324-E035-405C-8264-597A0344B2E3}" dt="2021-10-18T21:06:59.250" v="1708" actId="478"/>
          <ac:picMkLst>
            <pc:docMk/>
            <pc:sldMk cId="2973761636" sldId="2076137420"/>
            <ac:picMk id="12290" creationId="{6B5D3721-27AC-496E-BD16-401CD8C26649}"/>
          </ac:picMkLst>
        </pc:picChg>
        <pc:picChg chg="mod">
          <ac:chgData name="Muhammad Gouda" userId="94a1fb66-d524-4faa-ac30-f72b209d2a60" providerId="ADAL" clId="{7896A324-E035-405C-8264-597A0344B2E3}" dt="2021-10-18T20:50:43.216" v="1341" actId="22"/>
          <ac:picMkLst>
            <pc:docMk/>
            <pc:sldMk cId="2973761636" sldId="2076137420"/>
            <ac:picMk id="13314" creationId="{B5CECD44-8A7C-4BE0-AE24-4ADDC5E94DBD}"/>
          </ac:picMkLst>
        </pc:picChg>
        <pc:picChg chg="del mod">
          <ac:chgData name="Muhammad Gouda" userId="94a1fb66-d524-4faa-ac30-f72b209d2a60" providerId="ADAL" clId="{7896A324-E035-405C-8264-597A0344B2E3}" dt="2021-10-18T21:06:58.578" v="1707" actId="478"/>
          <ac:picMkLst>
            <pc:docMk/>
            <pc:sldMk cId="2973761636" sldId="2076137420"/>
            <ac:picMk id="18434" creationId="{562C2ACB-839E-468A-B2F6-953C0E02E9A5}"/>
          </ac:picMkLst>
        </pc:picChg>
        <pc:picChg chg="del mod">
          <ac:chgData name="Muhammad Gouda" userId="94a1fb66-d524-4faa-ac30-f72b209d2a60" providerId="ADAL" clId="{7896A324-E035-405C-8264-597A0344B2E3}" dt="2021-10-18T21:06:36.819" v="1700" actId="478"/>
          <ac:picMkLst>
            <pc:docMk/>
            <pc:sldMk cId="2973761636" sldId="2076137420"/>
            <ac:picMk id="19458" creationId="{D21D9467-AAA3-406C-AE47-CFA97EFE0505}"/>
          </ac:picMkLst>
        </pc:picChg>
        <pc:picChg chg="mod">
          <ac:chgData name="Muhammad Gouda" userId="94a1fb66-d524-4faa-ac30-f72b209d2a60" providerId="ADAL" clId="{7896A324-E035-405C-8264-597A0344B2E3}" dt="2021-10-18T21:07:12.964" v="1715" actId="1076"/>
          <ac:picMkLst>
            <pc:docMk/>
            <pc:sldMk cId="2973761636" sldId="2076137420"/>
            <ac:picMk id="20482" creationId="{2B7B25E6-C9DD-4AAF-A078-FC07FBA54AFE}"/>
          </ac:picMkLst>
        </pc:picChg>
        <pc:cxnChg chg="add mod">
          <ac:chgData name="Muhammad Gouda" userId="94a1fb66-d524-4faa-ac30-f72b209d2a60" providerId="ADAL" clId="{7896A324-E035-405C-8264-597A0344B2E3}" dt="2021-10-18T20:57:34.200" v="1441" actId="1076"/>
          <ac:cxnSpMkLst>
            <pc:docMk/>
            <pc:sldMk cId="2973761636" sldId="2076137420"/>
            <ac:cxnSpMk id="8" creationId="{6DC18188-807D-4FAF-B5AE-985E2F095FC0}"/>
          </ac:cxnSpMkLst>
        </pc:cxnChg>
      </pc:sldChg>
      <pc:sldChg chg="addSp">
        <pc:chgData name="Muhammad Gouda" userId="94a1fb66-d524-4faa-ac30-f72b209d2a60" providerId="ADAL" clId="{7896A324-E035-405C-8264-597A0344B2E3}" dt="2021-10-18T20:46:50.756" v="1283"/>
        <pc:sldMkLst>
          <pc:docMk/>
          <pc:sldMk cId="3372098223" sldId="2076137420"/>
        </pc:sldMkLst>
        <pc:picChg chg="add">
          <ac:chgData name="Muhammad Gouda" userId="94a1fb66-d524-4faa-ac30-f72b209d2a60" providerId="ADAL" clId="{7896A324-E035-405C-8264-597A0344B2E3}" dt="2021-10-18T20:46:50.756" v="1283"/>
          <ac:picMkLst>
            <pc:docMk/>
            <pc:sldMk cId="3372098223" sldId="2076137420"/>
            <ac:picMk id="10242" creationId="{08766B90-4BBE-4CD2-8ADC-E6B3C90B9F46}"/>
          </ac:picMkLst>
        </pc:picChg>
      </pc:sldChg>
      <pc:sldChg chg="addSp">
        <pc:chgData name="Muhammad Gouda" userId="94a1fb66-d524-4faa-ac30-f72b209d2a60" providerId="ADAL" clId="{7896A324-E035-405C-8264-597A0344B2E3}" dt="2021-10-16T01:31:59.948" v="860"/>
        <pc:sldMkLst>
          <pc:docMk/>
          <pc:sldMk cId="2081574795" sldId="2076137421"/>
        </pc:sldMkLst>
        <pc:picChg chg="add">
          <ac:chgData name="Muhammad Gouda" userId="94a1fb66-d524-4faa-ac30-f72b209d2a60" providerId="ADAL" clId="{7896A324-E035-405C-8264-597A0344B2E3}" dt="2021-10-16T01:31:59.948" v="860"/>
          <ac:picMkLst>
            <pc:docMk/>
            <pc:sldMk cId="2081574795" sldId="2076137421"/>
            <ac:picMk id="5122" creationId="{AA94DDB1-FA6B-43E3-88EC-16C36832FBE2}"/>
          </ac:picMkLst>
        </pc:picChg>
      </pc:sldChg>
      <pc:sldChg chg="addSp delSp modSp add del mod">
        <pc:chgData name="Muhammad Gouda" userId="94a1fb66-d524-4faa-ac30-f72b209d2a60" providerId="ADAL" clId="{7896A324-E035-405C-8264-597A0344B2E3}" dt="2021-10-18T21:01:56.804" v="1546" actId="20577"/>
        <pc:sldMkLst>
          <pc:docMk/>
          <pc:sldMk cId="3971652707" sldId="2076137421"/>
        </pc:sldMkLst>
        <pc:spChg chg="mod">
          <ac:chgData name="Muhammad Gouda" userId="94a1fb66-d524-4faa-ac30-f72b209d2a60" providerId="ADAL" clId="{7896A324-E035-405C-8264-597A0344B2E3}" dt="2021-10-18T20:51:03.568" v="1366" actId="20577"/>
          <ac:spMkLst>
            <pc:docMk/>
            <pc:sldMk cId="3971652707" sldId="2076137421"/>
            <ac:spMk id="2" creationId="{3F2CED08-3BD5-40E1-82CB-3CC3B3160CC7}"/>
          </ac:spMkLst>
        </pc:spChg>
        <pc:spChg chg="add mod">
          <ac:chgData name="Muhammad Gouda" userId="94a1fb66-d524-4faa-ac30-f72b209d2a60" providerId="ADAL" clId="{7896A324-E035-405C-8264-597A0344B2E3}" dt="2021-10-18T21:01:56.804" v="1546" actId="20577"/>
          <ac:spMkLst>
            <pc:docMk/>
            <pc:sldMk cId="3971652707" sldId="2076137421"/>
            <ac:spMk id="3" creationId="{1C3FAD52-5BD0-4D05-A515-60C0F8013598}"/>
          </ac:spMkLst>
        </pc:spChg>
        <pc:spChg chg="mod">
          <ac:chgData name="Muhammad Gouda" userId="94a1fb66-d524-4faa-ac30-f72b209d2a60" providerId="ADAL" clId="{7896A324-E035-405C-8264-597A0344B2E3}" dt="2021-10-16T01:30:47.316" v="840" actId="6549"/>
          <ac:spMkLst>
            <pc:docMk/>
            <pc:sldMk cId="3971652707" sldId="2076137421"/>
            <ac:spMk id="5" creationId="{E1FAAD7E-972F-4509-8791-0FBD7CCD7F6A}"/>
          </ac:spMkLst>
        </pc:spChg>
        <pc:picChg chg="add mod">
          <ac:chgData name="Muhammad Gouda" userId="94a1fb66-d524-4faa-ac30-f72b209d2a60" providerId="ADAL" clId="{7896A324-E035-405C-8264-597A0344B2E3}" dt="2021-10-18T20:57:58.034" v="1446" actId="1076"/>
          <ac:picMkLst>
            <pc:docMk/>
            <pc:sldMk cId="3971652707" sldId="2076137421"/>
            <ac:picMk id="4" creationId="{5C110E33-6080-4AEA-A83A-5904E9D0D919}"/>
          </ac:picMkLst>
        </pc:picChg>
        <pc:picChg chg="del mod modCrop">
          <ac:chgData name="Muhammad Gouda" userId="94a1fb66-d524-4faa-ac30-f72b209d2a60" providerId="ADAL" clId="{7896A324-E035-405C-8264-597A0344B2E3}" dt="2021-10-18T20:57:49.220" v="1444" actId="478"/>
          <ac:picMkLst>
            <pc:docMk/>
            <pc:sldMk cId="3971652707" sldId="2076137421"/>
            <ac:picMk id="5122" creationId="{AA94DDB1-FA6B-43E3-88EC-16C36832FBE2}"/>
          </ac:picMkLst>
        </pc:picChg>
      </pc:sldChg>
      <pc:sldChg chg="addSp modSp add mod">
        <pc:chgData name="Muhammad Gouda" userId="94a1fb66-d524-4faa-ac30-f72b209d2a60" providerId="ADAL" clId="{7896A324-E035-405C-8264-597A0344B2E3}" dt="2021-10-18T20:43:23.521" v="1234" actId="20577"/>
        <pc:sldMkLst>
          <pc:docMk/>
          <pc:sldMk cId="2847664044" sldId="2076137422"/>
        </pc:sldMkLst>
        <pc:spChg chg="mod">
          <ac:chgData name="Muhammad Gouda" userId="94a1fb66-d524-4faa-ac30-f72b209d2a60" providerId="ADAL" clId="{7896A324-E035-405C-8264-597A0344B2E3}" dt="2021-10-18T20:43:23.521" v="1234" actId="20577"/>
          <ac:spMkLst>
            <pc:docMk/>
            <pc:sldMk cId="2847664044" sldId="2076137422"/>
            <ac:spMk id="2" creationId="{3F2CED08-3BD5-40E1-82CB-3CC3B3160CC7}"/>
          </ac:spMkLst>
        </pc:spChg>
        <pc:spChg chg="add mod">
          <ac:chgData name="Muhammad Gouda" userId="94a1fb66-d524-4faa-ac30-f72b209d2a60" providerId="ADAL" clId="{7896A324-E035-405C-8264-597A0344B2E3}" dt="2021-10-18T19:04:32.675" v="1026" actId="1076"/>
          <ac:spMkLst>
            <pc:docMk/>
            <pc:sldMk cId="2847664044" sldId="2076137422"/>
            <ac:spMk id="3" creationId="{B013AA1D-10F0-4B76-A4ED-0F349952DB58}"/>
          </ac:spMkLst>
        </pc:spChg>
        <pc:spChg chg="add mod">
          <ac:chgData name="Muhammad Gouda" userId="94a1fb66-d524-4faa-ac30-f72b209d2a60" providerId="ADAL" clId="{7896A324-E035-405C-8264-597A0344B2E3}" dt="2021-10-18T19:04:06.696" v="1025" actId="20577"/>
          <ac:spMkLst>
            <pc:docMk/>
            <pc:sldMk cId="2847664044" sldId="2076137422"/>
            <ac:spMk id="4" creationId="{913A372F-E7B5-44B0-B17A-C429AE107BE3}"/>
          </ac:spMkLst>
        </pc:spChg>
      </pc:sldChg>
      <pc:sldChg chg="addSp delSp modSp add mod">
        <pc:chgData name="Muhammad Gouda" userId="94a1fb66-d524-4faa-ac30-f72b209d2a60" providerId="ADAL" clId="{7896A324-E035-405C-8264-597A0344B2E3}" dt="2021-10-18T20:20:09.394" v="1040" actId="1076"/>
        <pc:sldMkLst>
          <pc:docMk/>
          <pc:sldMk cId="4070088313" sldId="2076137423"/>
        </pc:sldMkLst>
        <pc:picChg chg="add mod">
          <ac:chgData name="Muhammad Gouda" userId="94a1fb66-d524-4faa-ac30-f72b209d2a60" providerId="ADAL" clId="{7896A324-E035-405C-8264-597A0344B2E3}" dt="2021-10-18T20:20:09.394" v="1040" actId="1076"/>
          <ac:picMkLst>
            <pc:docMk/>
            <pc:sldMk cId="4070088313" sldId="2076137423"/>
            <ac:picMk id="4" creationId="{8BB34C8D-A800-4C00-946D-CA388BEE22B8}"/>
          </ac:picMkLst>
        </pc:picChg>
        <pc:picChg chg="del">
          <ac:chgData name="Muhammad Gouda" userId="94a1fb66-d524-4faa-ac30-f72b209d2a60" providerId="ADAL" clId="{7896A324-E035-405C-8264-597A0344B2E3}" dt="2021-10-18T19:57:34.272" v="1029" actId="478"/>
          <ac:picMkLst>
            <pc:docMk/>
            <pc:sldMk cId="4070088313" sldId="2076137423"/>
            <ac:picMk id="7170" creationId="{F6FA8DDC-A099-4BF1-9489-10A3088A0B90}"/>
          </ac:picMkLst>
        </pc:picChg>
      </pc:sldChg>
      <pc:sldChg chg="addSp">
        <pc:chgData name="Muhammad Gouda" userId="94a1fb66-d524-4faa-ac30-f72b209d2a60" providerId="ADAL" clId="{7896A324-E035-405C-8264-597A0344B2E3}" dt="2021-10-18T20:56:11.710" v="1424"/>
        <pc:sldMkLst>
          <pc:docMk/>
          <pc:sldMk cId="446913451" sldId="2076137424"/>
        </pc:sldMkLst>
        <pc:picChg chg="add">
          <ac:chgData name="Muhammad Gouda" userId="94a1fb66-d524-4faa-ac30-f72b209d2a60" providerId="ADAL" clId="{7896A324-E035-405C-8264-597A0344B2E3}" dt="2021-10-18T20:56:11.710" v="1424"/>
          <ac:picMkLst>
            <pc:docMk/>
            <pc:sldMk cId="446913451" sldId="2076137424"/>
            <ac:picMk id="15362" creationId="{92859164-4B02-4EDD-AD2F-9B6B4DDD8B98}"/>
          </ac:picMkLst>
        </pc:picChg>
      </pc:sldChg>
      <pc:sldChg chg="addSp delSp modSp add del mod modAnim">
        <pc:chgData name="Muhammad Gouda" userId="94a1fb66-d524-4faa-ac30-f72b209d2a60" providerId="ADAL" clId="{7896A324-E035-405C-8264-597A0344B2E3}" dt="2021-10-20T08:15:14.904" v="2219" actId="313"/>
        <pc:sldMkLst>
          <pc:docMk/>
          <pc:sldMk cId="696805709" sldId="2076137424"/>
        </pc:sldMkLst>
        <pc:spChg chg="mod">
          <ac:chgData name="Muhammad Gouda" userId="94a1fb66-d524-4faa-ac30-f72b209d2a60" providerId="ADAL" clId="{7896A324-E035-405C-8264-597A0344B2E3}" dt="2021-10-18T20:50:54.325" v="1360" actId="20577"/>
          <ac:spMkLst>
            <pc:docMk/>
            <pc:sldMk cId="696805709" sldId="2076137424"/>
            <ac:spMk id="2" creationId="{3F2CED08-3BD5-40E1-82CB-3CC3B3160CC7}"/>
          </ac:spMkLst>
        </pc:spChg>
        <pc:spChg chg="mod">
          <ac:chgData name="Muhammad Gouda" userId="94a1fb66-d524-4faa-ac30-f72b209d2a60" providerId="ADAL" clId="{7896A324-E035-405C-8264-597A0344B2E3}" dt="2021-10-18T20:53:54.704" v="1409" actId="6549"/>
          <ac:spMkLst>
            <pc:docMk/>
            <pc:sldMk cId="696805709" sldId="2076137424"/>
            <ac:spMk id="3" creationId="{1C3FAD52-5BD0-4D05-A515-60C0F8013598}"/>
          </ac:spMkLst>
        </pc:spChg>
        <pc:spChg chg="add mod">
          <ac:chgData name="Muhammad Gouda" userId="94a1fb66-d524-4faa-ac30-f72b209d2a60" providerId="ADAL" clId="{7896A324-E035-405C-8264-597A0344B2E3}" dt="2021-10-18T21:03:11.079" v="1662" actId="20577"/>
          <ac:spMkLst>
            <pc:docMk/>
            <pc:sldMk cId="696805709" sldId="2076137424"/>
            <ac:spMk id="4" creationId="{4FC2C37B-499C-400A-AED5-AA3D1B455F59}"/>
          </ac:spMkLst>
        </pc:spChg>
        <pc:spChg chg="add mod">
          <ac:chgData name="Muhammad Gouda" userId="94a1fb66-d524-4faa-ac30-f72b209d2a60" providerId="ADAL" clId="{7896A324-E035-405C-8264-597A0344B2E3}" dt="2021-10-20T08:15:14.904" v="2219" actId="313"/>
          <ac:spMkLst>
            <pc:docMk/>
            <pc:sldMk cId="696805709" sldId="2076137424"/>
            <ac:spMk id="6" creationId="{83372B92-D4EC-4AFE-A395-53F1D2240912}"/>
          </ac:spMkLst>
        </pc:spChg>
        <pc:picChg chg="del">
          <ac:chgData name="Muhammad Gouda" userId="94a1fb66-d524-4faa-ac30-f72b209d2a60" providerId="ADAL" clId="{7896A324-E035-405C-8264-597A0344B2E3}" dt="2021-10-18T20:55:14.229" v="1412" actId="478"/>
          <ac:picMkLst>
            <pc:docMk/>
            <pc:sldMk cId="696805709" sldId="2076137424"/>
            <ac:picMk id="5122" creationId="{AA94DDB1-FA6B-43E3-88EC-16C36832FBE2}"/>
          </ac:picMkLst>
        </pc:picChg>
        <pc:picChg chg="mod modCrop">
          <ac:chgData name="Muhammad Gouda" userId="94a1fb66-d524-4faa-ac30-f72b209d2a60" providerId="ADAL" clId="{7896A324-E035-405C-8264-597A0344B2E3}" dt="2021-10-18T21:02:21.420" v="1553" actId="1076"/>
          <ac:picMkLst>
            <pc:docMk/>
            <pc:sldMk cId="696805709" sldId="2076137424"/>
            <ac:picMk id="14338" creationId="{CAB74D26-4D8D-4170-9221-6401B68F8EE5}"/>
          </ac:picMkLst>
        </pc:picChg>
        <pc:picChg chg="del">
          <ac:chgData name="Muhammad Gouda" userId="94a1fb66-d524-4faa-ac30-f72b209d2a60" providerId="ADAL" clId="{7896A324-E035-405C-8264-597A0344B2E3}" dt="2021-10-18T20:56:13.331" v="1426" actId="478"/>
          <ac:picMkLst>
            <pc:docMk/>
            <pc:sldMk cId="696805709" sldId="2076137424"/>
            <ac:picMk id="15362" creationId="{92859164-4B02-4EDD-AD2F-9B6B4DDD8B98}"/>
          </ac:picMkLst>
        </pc:picChg>
        <pc:picChg chg="del">
          <ac:chgData name="Muhammad Gouda" userId="94a1fb66-d524-4faa-ac30-f72b209d2a60" providerId="ADAL" clId="{7896A324-E035-405C-8264-597A0344B2E3}" dt="2021-10-18T20:56:50.580" v="1429" actId="478"/>
          <ac:picMkLst>
            <pc:docMk/>
            <pc:sldMk cId="696805709" sldId="2076137424"/>
            <ac:picMk id="16386" creationId="{70E9C146-60B0-4496-A23A-805D06BC59BD}"/>
          </ac:picMkLst>
        </pc:picChg>
        <pc:picChg chg="mod">
          <ac:chgData name="Muhammad Gouda" userId="94a1fb66-d524-4faa-ac30-f72b209d2a60" providerId="ADAL" clId="{7896A324-E035-405C-8264-597A0344B2E3}" dt="2021-10-18T21:02:16.117" v="1549" actId="14100"/>
          <ac:picMkLst>
            <pc:docMk/>
            <pc:sldMk cId="696805709" sldId="2076137424"/>
            <ac:picMk id="17410" creationId="{A2BDE190-BB18-46F0-B914-834BE54372F5}"/>
          </ac:picMkLst>
        </pc:picChg>
        <pc:cxnChg chg="add mod">
          <ac:chgData name="Muhammad Gouda" userId="94a1fb66-d524-4faa-ac30-f72b209d2a60" providerId="ADAL" clId="{7896A324-E035-405C-8264-597A0344B2E3}" dt="2021-10-18T20:57:42.761" v="1443" actId="1076"/>
          <ac:cxnSpMkLst>
            <pc:docMk/>
            <pc:sldMk cId="696805709" sldId="2076137424"/>
            <ac:cxnSpMk id="7" creationId="{1627D1AF-738B-4502-B3B7-EAEF18C7D1B2}"/>
          </ac:cxnSpMkLst>
        </pc:cxnChg>
      </pc:sldChg>
      <pc:sldChg chg="addSp">
        <pc:chgData name="Muhammad Gouda" userId="94a1fb66-d524-4faa-ac30-f72b209d2a60" providerId="ADAL" clId="{7896A324-E035-405C-8264-597A0344B2E3}" dt="2021-10-18T20:55:12.362" v="1410"/>
        <pc:sldMkLst>
          <pc:docMk/>
          <pc:sldMk cId="2201346657" sldId="2076137424"/>
        </pc:sldMkLst>
        <pc:picChg chg="add">
          <ac:chgData name="Muhammad Gouda" userId="94a1fb66-d524-4faa-ac30-f72b209d2a60" providerId="ADAL" clId="{7896A324-E035-405C-8264-597A0344B2E3}" dt="2021-10-18T20:55:12.362" v="1410"/>
          <ac:picMkLst>
            <pc:docMk/>
            <pc:sldMk cId="2201346657" sldId="2076137424"/>
            <ac:picMk id="14338" creationId="{CAB74D26-4D8D-4170-9221-6401B68F8EE5}"/>
          </ac:picMkLst>
        </pc:picChg>
      </pc:sldChg>
      <pc:sldChg chg="addSp">
        <pc:chgData name="Muhammad Gouda" userId="94a1fb66-d524-4faa-ac30-f72b209d2a60" providerId="ADAL" clId="{7896A324-E035-405C-8264-597A0344B2E3}" dt="2021-10-18T20:56:59.249" v="1430"/>
        <pc:sldMkLst>
          <pc:docMk/>
          <pc:sldMk cId="3564324432" sldId="2076137424"/>
        </pc:sldMkLst>
        <pc:picChg chg="add">
          <ac:chgData name="Muhammad Gouda" userId="94a1fb66-d524-4faa-ac30-f72b209d2a60" providerId="ADAL" clId="{7896A324-E035-405C-8264-597A0344B2E3}" dt="2021-10-18T20:56:59.249" v="1430"/>
          <ac:picMkLst>
            <pc:docMk/>
            <pc:sldMk cId="3564324432" sldId="2076137424"/>
            <ac:picMk id="17410" creationId="{A2BDE190-BB18-46F0-B914-834BE54372F5}"/>
          </ac:picMkLst>
        </pc:picChg>
      </pc:sldChg>
      <pc:sldChg chg="addSp">
        <pc:chgData name="Muhammad Gouda" userId="94a1fb66-d524-4faa-ac30-f72b209d2a60" providerId="ADAL" clId="{7896A324-E035-405C-8264-597A0344B2E3}" dt="2021-10-18T20:56:48.940" v="1427"/>
        <pc:sldMkLst>
          <pc:docMk/>
          <pc:sldMk cId="4260593439" sldId="2076137424"/>
        </pc:sldMkLst>
        <pc:picChg chg="add">
          <ac:chgData name="Muhammad Gouda" userId="94a1fb66-d524-4faa-ac30-f72b209d2a60" providerId="ADAL" clId="{7896A324-E035-405C-8264-597A0344B2E3}" dt="2021-10-18T20:56:48.940" v="1427"/>
          <ac:picMkLst>
            <pc:docMk/>
            <pc:sldMk cId="4260593439" sldId="2076137424"/>
            <ac:picMk id="16386" creationId="{70E9C146-60B0-4496-A23A-805D06BC59BD}"/>
          </ac:picMkLst>
        </pc:picChg>
      </pc:sldChg>
      <pc:sldChg chg="addSp delSp modSp add mod">
        <pc:chgData name="Muhammad Gouda" userId="94a1fb66-d524-4faa-ac30-f72b209d2a60" providerId="ADAL" clId="{7896A324-E035-405C-8264-597A0344B2E3}" dt="2021-10-18T20:55:35.986" v="1421" actId="1076"/>
        <pc:sldMkLst>
          <pc:docMk/>
          <pc:sldMk cId="3476185211" sldId="2076137425"/>
        </pc:sldMkLst>
        <pc:spChg chg="mod">
          <ac:chgData name="Muhammad Gouda" userId="94a1fb66-d524-4faa-ac30-f72b209d2a60" providerId="ADAL" clId="{7896A324-E035-405C-8264-597A0344B2E3}" dt="2021-10-18T20:52:36.989" v="1400" actId="1076"/>
          <ac:spMkLst>
            <pc:docMk/>
            <pc:sldMk cId="3476185211" sldId="2076137425"/>
            <ac:spMk id="26" creationId="{77557EE4-F19F-47C7-942E-D1B16A331977}"/>
          </ac:spMkLst>
        </pc:spChg>
        <pc:picChg chg="add del mod">
          <ac:chgData name="Muhammad Gouda" userId="94a1fb66-d524-4faa-ac30-f72b209d2a60" providerId="ADAL" clId="{7896A324-E035-405C-8264-597A0344B2E3}" dt="2021-10-18T20:55:30.573" v="1417" actId="478"/>
          <ac:picMkLst>
            <pc:docMk/>
            <pc:sldMk cId="3476185211" sldId="2076137425"/>
            <ac:picMk id="3" creationId="{78844CF9-DC60-4F8D-BBB3-64074D0DEB2C}"/>
          </ac:picMkLst>
        </pc:picChg>
        <pc:picChg chg="add mod">
          <ac:chgData name="Muhammad Gouda" userId="94a1fb66-d524-4faa-ac30-f72b209d2a60" providerId="ADAL" clId="{7896A324-E035-405C-8264-597A0344B2E3}" dt="2021-10-18T20:55:35.986" v="1421" actId="1076"/>
          <ac:picMkLst>
            <pc:docMk/>
            <pc:sldMk cId="3476185211" sldId="2076137425"/>
            <ac:picMk id="4" creationId="{C510A3AF-7D10-4BE1-A484-73FE8DAFCC16}"/>
          </ac:picMkLst>
        </pc:picChg>
        <pc:picChg chg="del">
          <ac:chgData name="Muhammad Gouda" userId="94a1fb66-d524-4faa-ac30-f72b209d2a60" providerId="ADAL" clId="{7896A324-E035-405C-8264-597A0344B2E3}" dt="2021-10-18T20:52:14.512" v="1368" actId="478"/>
          <ac:picMkLst>
            <pc:docMk/>
            <pc:sldMk cId="3476185211" sldId="2076137425"/>
            <ac:picMk id="3074" creationId="{18C377F9-CB1C-4809-A439-8FE0DC26A047}"/>
          </ac:picMkLst>
        </pc:picChg>
      </pc:sldChg>
      <pc:sldChg chg="addSp">
        <pc:chgData name="Muhammad Gouda" userId="94a1fb66-d524-4faa-ac30-f72b209d2a60" providerId="ADAL" clId="{7896A324-E035-405C-8264-597A0344B2E3}" dt="2021-10-20T07:51:25.886" v="2099"/>
        <pc:sldMkLst>
          <pc:docMk/>
          <pc:sldMk cId="32654817" sldId="2076137426"/>
        </pc:sldMkLst>
        <pc:picChg chg="add">
          <ac:chgData name="Muhammad Gouda" userId="94a1fb66-d524-4faa-ac30-f72b209d2a60" providerId="ADAL" clId="{7896A324-E035-405C-8264-597A0344B2E3}" dt="2021-10-20T07:51:25.886" v="2099"/>
          <ac:picMkLst>
            <pc:docMk/>
            <pc:sldMk cId="32654817" sldId="2076137426"/>
            <ac:picMk id="2050" creationId="{54E88776-25DE-411F-A29C-A5A04C156008}"/>
          </ac:picMkLst>
        </pc:picChg>
      </pc:sldChg>
      <pc:sldChg chg="addSp">
        <pc:chgData name="Muhammad Gouda" userId="94a1fb66-d524-4faa-ac30-f72b209d2a60" providerId="ADAL" clId="{7896A324-E035-405C-8264-597A0344B2E3}" dt="2021-10-20T07:48:44.566" v="2091"/>
        <pc:sldMkLst>
          <pc:docMk/>
          <pc:sldMk cId="856741870" sldId="2076137426"/>
        </pc:sldMkLst>
        <pc:picChg chg="add">
          <ac:chgData name="Muhammad Gouda" userId="94a1fb66-d524-4faa-ac30-f72b209d2a60" providerId="ADAL" clId="{7896A324-E035-405C-8264-597A0344B2E3}" dt="2021-10-20T07:48:44.566" v="2091"/>
          <ac:picMkLst>
            <pc:docMk/>
            <pc:sldMk cId="856741870" sldId="2076137426"/>
            <ac:picMk id="1026" creationId="{F9BBCCF2-8205-4E48-B0DE-1BF10492F7FD}"/>
          </ac:picMkLst>
        </pc:picChg>
      </pc:sldChg>
      <pc:sldChg chg="addSp delSp modSp add del mod modAnim">
        <pc:chgData name="Muhammad Gouda" userId="94a1fb66-d524-4faa-ac30-f72b209d2a60" providerId="ADAL" clId="{7896A324-E035-405C-8264-597A0344B2E3}" dt="2021-10-21T04:49:01.402" v="2410" actId="1036"/>
        <pc:sldMkLst>
          <pc:docMk/>
          <pc:sldMk cId="996972737" sldId="2076137426"/>
        </pc:sldMkLst>
        <pc:spChg chg="mod">
          <ac:chgData name="Muhammad Gouda" userId="94a1fb66-d524-4faa-ac30-f72b209d2a60" providerId="ADAL" clId="{7896A324-E035-405C-8264-597A0344B2E3}" dt="2021-10-20T08:21:34.504" v="2239" actId="20577"/>
          <ac:spMkLst>
            <pc:docMk/>
            <pc:sldMk cId="996972737" sldId="2076137426"/>
            <ac:spMk id="2" creationId="{3F2CED08-3BD5-40E1-82CB-3CC3B3160CC7}"/>
          </ac:spMkLst>
        </pc:spChg>
        <pc:spChg chg="del mod">
          <ac:chgData name="Muhammad Gouda" userId="94a1fb66-d524-4faa-ac30-f72b209d2a60" providerId="ADAL" clId="{7896A324-E035-405C-8264-597A0344B2E3}" dt="2021-10-20T07:53:55.522" v="2119" actId="478"/>
          <ac:spMkLst>
            <pc:docMk/>
            <pc:sldMk cId="996972737" sldId="2076137426"/>
            <ac:spMk id="3" creationId="{1C3FAD52-5BD0-4D05-A515-60C0F8013598}"/>
          </ac:spMkLst>
        </pc:spChg>
        <pc:spChg chg="add del mod">
          <ac:chgData name="Muhammad Gouda" userId="94a1fb66-d524-4faa-ac30-f72b209d2a60" providerId="ADAL" clId="{7896A324-E035-405C-8264-597A0344B2E3}" dt="2021-10-20T07:54:27.635" v="2145" actId="1076"/>
          <ac:spMkLst>
            <pc:docMk/>
            <pc:sldMk cId="996972737" sldId="2076137426"/>
            <ac:spMk id="5" creationId="{E1FAAD7E-972F-4509-8791-0FBD7CCD7F6A}"/>
          </ac:spMkLst>
        </pc:spChg>
        <pc:spChg chg="add mod">
          <ac:chgData name="Muhammad Gouda" userId="94a1fb66-d524-4faa-ac30-f72b209d2a60" providerId="ADAL" clId="{7896A324-E035-405C-8264-597A0344B2E3}" dt="2021-10-20T07:54:36.272" v="2157" actId="20577"/>
          <ac:spMkLst>
            <pc:docMk/>
            <pc:sldMk cId="996972737" sldId="2076137426"/>
            <ac:spMk id="6" creationId="{0848D965-8A79-4FE8-9BC1-D655D0FECEFE}"/>
          </ac:spMkLst>
        </pc:spChg>
        <pc:picChg chg="add mod">
          <ac:chgData name="Muhammad Gouda" userId="94a1fb66-d524-4faa-ac30-f72b209d2a60" providerId="ADAL" clId="{7896A324-E035-405C-8264-597A0344B2E3}" dt="2021-10-20T07:54:09.500" v="2128" actId="1035"/>
          <ac:picMkLst>
            <pc:docMk/>
            <pc:sldMk cId="996972737" sldId="2076137426"/>
            <ac:picMk id="4" creationId="{37C94F30-C3F8-4618-8DF5-6E3AFB486686}"/>
          </ac:picMkLst>
        </pc:picChg>
        <pc:picChg chg="del">
          <ac:chgData name="Muhammad Gouda" userId="94a1fb66-d524-4faa-ac30-f72b209d2a60" providerId="ADAL" clId="{7896A324-E035-405C-8264-597A0344B2E3}" dt="2021-10-18T21:07:45.561" v="1717" actId="478"/>
          <ac:picMkLst>
            <pc:docMk/>
            <pc:sldMk cId="996972737" sldId="2076137426"/>
            <ac:picMk id="4" creationId="{5C110E33-6080-4AEA-A83A-5904E9D0D919}"/>
          </ac:picMkLst>
        </pc:picChg>
        <pc:picChg chg="add del mod">
          <ac:chgData name="Muhammad Gouda" userId="94a1fb66-d524-4faa-ac30-f72b209d2a60" providerId="ADAL" clId="{7896A324-E035-405C-8264-597A0344B2E3}" dt="2021-10-18T21:08:16.838" v="1722" actId="478"/>
          <ac:picMkLst>
            <pc:docMk/>
            <pc:sldMk cId="996972737" sldId="2076137426"/>
            <ac:picMk id="7" creationId="{CF782037-427B-4AC5-8452-303E246EDE72}"/>
          </ac:picMkLst>
        </pc:picChg>
        <pc:picChg chg="add mod">
          <ac:chgData name="Muhammad Gouda" userId="94a1fb66-d524-4faa-ac30-f72b209d2a60" providerId="ADAL" clId="{7896A324-E035-405C-8264-597A0344B2E3}" dt="2021-10-21T04:49:01.402" v="2410" actId="1036"/>
          <ac:picMkLst>
            <pc:docMk/>
            <pc:sldMk cId="996972737" sldId="2076137426"/>
            <ac:picMk id="8" creationId="{E4D3BBFA-6F30-4EEB-B72E-131B5C204627}"/>
          </ac:picMkLst>
        </pc:picChg>
        <pc:picChg chg="del mod">
          <ac:chgData name="Muhammad Gouda" userId="94a1fb66-d524-4faa-ac30-f72b209d2a60" providerId="ADAL" clId="{7896A324-E035-405C-8264-597A0344B2E3}" dt="2021-10-20T07:49:33.553" v="2095" actId="478"/>
          <ac:picMkLst>
            <pc:docMk/>
            <pc:sldMk cId="996972737" sldId="2076137426"/>
            <ac:picMk id="1026" creationId="{F9BBCCF2-8205-4E48-B0DE-1BF10492F7FD}"/>
          </ac:picMkLst>
        </pc:picChg>
        <pc:picChg chg="mod modCrop">
          <ac:chgData name="Muhammad Gouda" userId="94a1fb66-d524-4faa-ac30-f72b209d2a60" providerId="ADAL" clId="{7896A324-E035-405C-8264-597A0344B2E3}" dt="2021-10-20T07:54:09.500" v="2128" actId="1035"/>
          <ac:picMkLst>
            <pc:docMk/>
            <pc:sldMk cId="996972737" sldId="2076137426"/>
            <ac:picMk id="2050" creationId="{54E88776-25DE-411F-A29C-A5A04C156008}"/>
          </ac:picMkLst>
        </pc:picChg>
        <pc:picChg chg="del mod">
          <ac:chgData name="Muhammad Gouda" userId="94a1fb66-d524-4faa-ac30-f72b209d2a60" providerId="ADAL" clId="{7896A324-E035-405C-8264-597A0344B2E3}" dt="2021-10-20T07:48:39.993" v="2090" actId="478"/>
          <ac:picMkLst>
            <pc:docMk/>
            <pc:sldMk cId="996972737" sldId="2076137426"/>
            <ac:picMk id="21506" creationId="{97BF7E08-E311-4D47-9931-09E0A5A5B276}"/>
          </ac:picMkLst>
        </pc:picChg>
      </pc:sldChg>
      <pc:sldChg chg="addSp">
        <pc:chgData name="Muhammad Gouda" userId="94a1fb66-d524-4faa-ac30-f72b209d2a60" providerId="ADAL" clId="{7896A324-E035-405C-8264-597A0344B2E3}" dt="2021-10-18T21:08:15.210" v="1720"/>
        <pc:sldMkLst>
          <pc:docMk/>
          <pc:sldMk cId="2432684957" sldId="2076137426"/>
        </pc:sldMkLst>
        <pc:picChg chg="add">
          <ac:chgData name="Muhammad Gouda" userId="94a1fb66-d524-4faa-ac30-f72b209d2a60" providerId="ADAL" clId="{7896A324-E035-405C-8264-597A0344B2E3}" dt="2021-10-18T21:08:15.210" v="1720"/>
          <ac:picMkLst>
            <pc:docMk/>
            <pc:sldMk cId="2432684957" sldId="2076137426"/>
            <ac:picMk id="21506" creationId="{97BF7E08-E311-4D47-9931-09E0A5A5B276}"/>
          </ac:picMkLst>
        </pc:picChg>
      </pc:sldChg>
      <pc:sldChg chg="addSp delSp modSp add mod modAnim">
        <pc:chgData name="Muhammad Gouda" userId="94a1fb66-d524-4faa-ac30-f72b209d2a60" providerId="ADAL" clId="{7896A324-E035-405C-8264-597A0344B2E3}" dt="2021-10-21T08:11:38.557" v="3486" actId="6549"/>
        <pc:sldMkLst>
          <pc:docMk/>
          <pc:sldMk cId="1755253365" sldId="2076137427"/>
        </pc:sldMkLst>
        <pc:spChg chg="mod">
          <ac:chgData name="Muhammad Gouda" userId="94a1fb66-d524-4faa-ac30-f72b209d2a60" providerId="ADAL" clId="{7896A324-E035-405C-8264-597A0344B2E3}" dt="2021-10-21T06:11:54.113" v="2806" actId="20577"/>
          <ac:spMkLst>
            <pc:docMk/>
            <pc:sldMk cId="1755253365" sldId="2076137427"/>
            <ac:spMk id="2" creationId="{3F2CED08-3BD5-40E1-82CB-3CC3B3160CC7}"/>
          </ac:spMkLst>
        </pc:spChg>
        <pc:spChg chg="del mod">
          <ac:chgData name="Muhammad Gouda" userId="94a1fb66-d524-4faa-ac30-f72b209d2a60" providerId="ADAL" clId="{7896A324-E035-405C-8264-597A0344B2E3}" dt="2021-10-21T06:12:10.380" v="2809" actId="478"/>
          <ac:spMkLst>
            <pc:docMk/>
            <pc:sldMk cId="1755253365" sldId="2076137427"/>
            <ac:spMk id="3" creationId="{1C3FAD52-5BD0-4D05-A515-60C0F8013598}"/>
          </ac:spMkLst>
        </pc:spChg>
        <pc:spChg chg="del">
          <ac:chgData name="Muhammad Gouda" userId="94a1fb66-d524-4faa-ac30-f72b209d2a60" providerId="ADAL" clId="{7896A324-E035-405C-8264-597A0344B2E3}" dt="2021-10-21T05:29:08.915" v="2428" actId="478"/>
          <ac:spMkLst>
            <pc:docMk/>
            <pc:sldMk cId="1755253365" sldId="2076137427"/>
            <ac:spMk id="5" creationId="{E1FAAD7E-972F-4509-8791-0FBD7CCD7F6A}"/>
          </ac:spMkLst>
        </pc:spChg>
        <pc:spChg chg="add mod">
          <ac:chgData name="Muhammad Gouda" userId="94a1fb66-d524-4faa-ac30-f72b209d2a60" providerId="ADAL" clId="{7896A324-E035-405C-8264-597A0344B2E3}" dt="2021-10-21T07:22:36.541" v="3366" actId="12788"/>
          <ac:spMkLst>
            <pc:docMk/>
            <pc:sldMk cId="1755253365" sldId="2076137427"/>
            <ac:spMk id="20" creationId="{F06E1940-AC88-4CC0-9F7C-EECFE5930735}"/>
          </ac:spMkLst>
        </pc:spChg>
        <pc:spChg chg="add mod">
          <ac:chgData name="Muhammad Gouda" userId="94a1fb66-d524-4faa-ac30-f72b209d2a60" providerId="ADAL" clId="{7896A324-E035-405C-8264-597A0344B2E3}" dt="2021-10-21T07:22:33.289" v="3365" actId="12788"/>
          <ac:spMkLst>
            <pc:docMk/>
            <pc:sldMk cId="1755253365" sldId="2076137427"/>
            <ac:spMk id="22" creationId="{F4634640-68AC-4FBA-BB22-283B3C889D1A}"/>
          </ac:spMkLst>
        </pc:spChg>
        <pc:spChg chg="add mod">
          <ac:chgData name="Muhammad Gouda" userId="94a1fb66-d524-4faa-ac30-f72b209d2a60" providerId="ADAL" clId="{7896A324-E035-405C-8264-597A0344B2E3}" dt="2021-10-21T08:01:59.696" v="3374" actId="20577"/>
          <ac:spMkLst>
            <pc:docMk/>
            <pc:sldMk cId="1755253365" sldId="2076137427"/>
            <ac:spMk id="24" creationId="{B9C57767-DDEE-491B-A43E-5BD0D252BF07}"/>
          </ac:spMkLst>
        </pc:spChg>
        <pc:spChg chg="add del mod">
          <ac:chgData name="Muhammad Gouda" userId="94a1fb66-d524-4faa-ac30-f72b209d2a60" providerId="ADAL" clId="{7896A324-E035-405C-8264-597A0344B2E3}" dt="2021-10-21T07:14:15.968" v="3098" actId="478"/>
          <ac:spMkLst>
            <pc:docMk/>
            <pc:sldMk cId="1755253365" sldId="2076137427"/>
            <ac:spMk id="26" creationId="{6E5D10A8-224D-4EB5-8D28-C55308186129}"/>
          </ac:spMkLst>
        </pc:spChg>
        <pc:spChg chg="add del mod">
          <ac:chgData name="Muhammad Gouda" userId="94a1fb66-d524-4faa-ac30-f72b209d2a60" providerId="ADAL" clId="{7896A324-E035-405C-8264-597A0344B2E3}" dt="2021-10-21T07:14:14.268" v="3097" actId="478"/>
          <ac:spMkLst>
            <pc:docMk/>
            <pc:sldMk cId="1755253365" sldId="2076137427"/>
            <ac:spMk id="28" creationId="{053E9771-352C-42F9-A6FD-E8333B84B181}"/>
          </ac:spMkLst>
        </pc:spChg>
        <pc:spChg chg="add del mod">
          <ac:chgData name="Muhammad Gouda" userId="94a1fb66-d524-4faa-ac30-f72b209d2a60" providerId="ADAL" clId="{7896A324-E035-405C-8264-597A0344B2E3}" dt="2021-10-21T07:14:12.034" v="3095" actId="478"/>
          <ac:spMkLst>
            <pc:docMk/>
            <pc:sldMk cId="1755253365" sldId="2076137427"/>
            <ac:spMk id="32" creationId="{91681E3B-83B9-460A-BB59-B956220AA689}"/>
          </ac:spMkLst>
        </pc:spChg>
        <pc:spChg chg="add mod">
          <ac:chgData name="Muhammad Gouda" userId="94a1fb66-d524-4faa-ac30-f72b209d2a60" providerId="ADAL" clId="{7896A324-E035-405C-8264-597A0344B2E3}" dt="2021-10-21T08:06:53.889" v="3462" actId="20577"/>
          <ac:spMkLst>
            <pc:docMk/>
            <pc:sldMk cId="1755253365" sldId="2076137427"/>
            <ac:spMk id="34" creationId="{958E22D3-B035-4C60-ADD6-9934557A2755}"/>
          </ac:spMkLst>
        </pc:spChg>
        <pc:spChg chg="add mod">
          <ac:chgData name="Muhammad Gouda" userId="94a1fb66-d524-4faa-ac30-f72b209d2a60" providerId="ADAL" clId="{7896A324-E035-405C-8264-597A0344B2E3}" dt="2021-10-21T08:06:59.875" v="3470" actId="20577"/>
          <ac:spMkLst>
            <pc:docMk/>
            <pc:sldMk cId="1755253365" sldId="2076137427"/>
            <ac:spMk id="36" creationId="{9019BABE-75C2-47A1-A588-B7B76BC90454}"/>
          </ac:spMkLst>
        </pc:spChg>
        <pc:spChg chg="add mod">
          <ac:chgData name="Muhammad Gouda" userId="94a1fb66-d524-4faa-ac30-f72b209d2a60" providerId="ADAL" clId="{7896A324-E035-405C-8264-597A0344B2E3}" dt="2021-10-21T08:11:33.535" v="3482" actId="20577"/>
          <ac:spMkLst>
            <pc:docMk/>
            <pc:sldMk cId="1755253365" sldId="2076137427"/>
            <ac:spMk id="38" creationId="{DB28F730-7192-4498-BBE8-05946A70B42C}"/>
          </ac:spMkLst>
        </pc:spChg>
        <pc:picChg chg="add del mod">
          <ac:chgData name="Muhammad Gouda" userId="94a1fb66-d524-4faa-ac30-f72b209d2a60" providerId="ADAL" clId="{7896A324-E035-405C-8264-597A0344B2E3}" dt="2021-10-21T06:12:07.626" v="2807" actId="478"/>
          <ac:picMkLst>
            <pc:docMk/>
            <pc:sldMk cId="1755253365" sldId="2076137427"/>
            <ac:picMk id="4" creationId="{774C51E9-D74A-4AA1-B94A-AE4979F8FA7A}"/>
          </ac:picMkLst>
        </pc:picChg>
        <pc:picChg chg="add del mod">
          <ac:chgData name="Muhammad Gouda" userId="94a1fb66-d524-4faa-ac30-f72b209d2a60" providerId="ADAL" clId="{7896A324-E035-405C-8264-597A0344B2E3}" dt="2021-10-21T06:12:08.250" v="2808" actId="478"/>
          <ac:picMkLst>
            <pc:docMk/>
            <pc:sldMk cId="1755253365" sldId="2076137427"/>
            <ac:picMk id="7" creationId="{E6DC56F3-5DC9-4210-BD74-C1735E532622}"/>
          </ac:picMkLst>
        </pc:picChg>
        <pc:picChg chg="add del mod">
          <ac:chgData name="Muhammad Gouda" userId="94a1fb66-d524-4faa-ac30-f72b209d2a60" providerId="ADAL" clId="{7896A324-E035-405C-8264-597A0344B2E3}" dt="2021-10-21T06:14:12.218" v="2832" actId="478"/>
          <ac:picMkLst>
            <pc:docMk/>
            <pc:sldMk cId="1755253365" sldId="2076137427"/>
            <ac:picMk id="9" creationId="{2A3EB630-2692-4CA0-8E64-11481085B4FB}"/>
          </ac:picMkLst>
        </pc:picChg>
        <pc:picChg chg="add del mod">
          <ac:chgData name="Muhammad Gouda" userId="94a1fb66-d524-4faa-ac30-f72b209d2a60" providerId="ADAL" clId="{7896A324-E035-405C-8264-597A0344B2E3}" dt="2021-10-21T06:14:11.531" v="2831" actId="478"/>
          <ac:picMkLst>
            <pc:docMk/>
            <pc:sldMk cId="1755253365" sldId="2076137427"/>
            <ac:picMk id="11" creationId="{1EF82FF4-66ED-43C3-A53B-B9D1D09C1E2E}"/>
          </ac:picMkLst>
        </pc:picChg>
        <pc:picChg chg="add del mod">
          <ac:chgData name="Muhammad Gouda" userId="94a1fb66-d524-4faa-ac30-f72b209d2a60" providerId="ADAL" clId="{7896A324-E035-405C-8264-597A0344B2E3}" dt="2021-10-21T06:14:10.972" v="2830" actId="478"/>
          <ac:picMkLst>
            <pc:docMk/>
            <pc:sldMk cId="1755253365" sldId="2076137427"/>
            <ac:picMk id="13" creationId="{D86A43EA-8E34-4793-9415-1ADBDC2EC622}"/>
          </ac:picMkLst>
        </pc:picChg>
        <pc:picChg chg="add mod">
          <ac:chgData name="Muhammad Gouda" userId="94a1fb66-d524-4faa-ac30-f72b209d2a60" providerId="ADAL" clId="{7896A324-E035-405C-8264-597A0344B2E3}" dt="2021-10-21T07:22:33.289" v="3365" actId="12788"/>
          <ac:picMkLst>
            <pc:docMk/>
            <pc:sldMk cId="1755253365" sldId="2076137427"/>
            <ac:picMk id="15" creationId="{FE9CBF87-4043-4EAF-9361-B5D6BE33BDBE}"/>
          </ac:picMkLst>
        </pc:picChg>
        <pc:picChg chg="add mod">
          <ac:chgData name="Muhammad Gouda" userId="94a1fb66-d524-4faa-ac30-f72b209d2a60" providerId="ADAL" clId="{7896A324-E035-405C-8264-597A0344B2E3}" dt="2021-10-21T07:22:36.541" v="3366" actId="12788"/>
          <ac:picMkLst>
            <pc:docMk/>
            <pc:sldMk cId="1755253365" sldId="2076137427"/>
            <ac:picMk id="17" creationId="{DC149B52-C5AE-4DC1-BB95-89DB0A9E5A8A}"/>
          </ac:picMkLst>
        </pc:picChg>
        <pc:picChg chg="add del mod">
          <ac:chgData name="Muhammad Gouda" userId="94a1fb66-d524-4faa-ac30-f72b209d2a60" providerId="ADAL" clId="{7896A324-E035-405C-8264-597A0344B2E3}" dt="2021-10-21T07:12:03.264" v="3083" actId="478"/>
          <ac:picMkLst>
            <pc:docMk/>
            <pc:sldMk cId="1755253365" sldId="2076137427"/>
            <ac:picMk id="19" creationId="{084AB693-242D-43BD-AC7F-258728761160}"/>
          </ac:picMkLst>
        </pc:picChg>
        <pc:picChg chg="add mod">
          <ac:chgData name="Muhammad Gouda" userId="94a1fb66-d524-4faa-ac30-f72b209d2a60" providerId="ADAL" clId="{7896A324-E035-405C-8264-597A0344B2E3}" dt="2021-10-21T07:22:26.128" v="3364" actId="12788"/>
          <ac:picMkLst>
            <pc:docMk/>
            <pc:sldMk cId="1755253365" sldId="2076137427"/>
            <ac:picMk id="30" creationId="{F909551E-BB67-402D-B4FA-04AD48EB5EF9}"/>
          </ac:picMkLst>
        </pc:picChg>
        <pc:picChg chg="del">
          <ac:chgData name="Muhammad Gouda" userId="94a1fb66-d524-4faa-ac30-f72b209d2a60" providerId="ADAL" clId="{7896A324-E035-405C-8264-597A0344B2E3}" dt="2021-10-18T21:11:31.847" v="1795" actId="478"/>
          <ac:picMkLst>
            <pc:docMk/>
            <pc:sldMk cId="1755253365" sldId="2076137427"/>
            <ac:picMk id="21506" creationId="{97BF7E08-E311-4D47-9931-09E0A5A5B276}"/>
          </ac:picMkLst>
        </pc:picChg>
      </pc:sldChg>
      <pc:sldChg chg="addSp delSp modSp add mod">
        <pc:chgData name="Muhammad Gouda" userId="94a1fb66-d524-4faa-ac30-f72b209d2a60" providerId="ADAL" clId="{7896A324-E035-405C-8264-597A0344B2E3}" dt="2021-10-21T12:43:14.748" v="5230" actId="20577"/>
        <pc:sldMkLst>
          <pc:docMk/>
          <pc:sldMk cId="4028140205" sldId="2076137428"/>
        </pc:sldMkLst>
        <pc:spChg chg="mod">
          <ac:chgData name="Muhammad Gouda" userId="94a1fb66-d524-4faa-ac30-f72b209d2a60" providerId="ADAL" clId="{7896A324-E035-405C-8264-597A0344B2E3}" dt="2021-10-18T21:16:08.342" v="1904" actId="20577"/>
          <ac:spMkLst>
            <pc:docMk/>
            <pc:sldMk cId="4028140205" sldId="2076137428"/>
            <ac:spMk id="2" creationId="{3F2CED08-3BD5-40E1-82CB-3CC3B3160CC7}"/>
          </ac:spMkLst>
        </pc:spChg>
        <pc:spChg chg="mod">
          <ac:chgData name="Muhammad Gouda" userId="94a1fb66-d524-4faa-ac30-f72b209d2a60" providerId="ADAL" clId="{7896A324-E035-405C-8264-597A0344B2E3}" dt="2021-10-21T12:43:14.748" v="5230" actId="20577"/>
          <ac:spMkLst>
            <pc:docMk/>
            <pc:sldMk cId="4028140205" sldId="2076137428"/>
            <ac:spMk id="3" creationId="{1C3FAD52-5BD0-4D05-A515-60C0F8013598}"/>
          </ac:spMkLst>
        </pc:spChg>
        <pc:picChg chg="del">
          <ac:chgData name="Muhammad Gouda" userId="94a1fb66-d524-4faa-ac30-f72b209d2a60" providerId="ADAL" clId="{7896A324-E035-405C-8264-597A0344B2E3}" dt="2021-10-18T21:15:56.503" v="1885" actId="478"/>
          <ac:picMkLst>
            <pc:docMk/>
            <pc:sldMk cId="4028140205" sldId="2076137428"/>
            <ac:picMk id="4" creationId="{774C51E9-D74A-4AA1-B94A-AE4979F8FA7A}"/>
          </ac:picMkLst>
        </pc:picChg>
        <pc:picChg chg="add mod">
          <ac:chgData name="Muhammad Gouda" userId="94a1fb66-d524-4faa-ac30-f72b209d2a60" providerId="ADAL" clId="{7896A324-E035-405C-8264-597A0344B2E3}" dt="2021-10-18T21:16:02.855" v="1889" actId="1076"/>
          <ac:picMkLst>
            <pc:docMk/>
            <pc:sldMk cId="4028140205" sldId="2076137428"/>
            <ac:picMk id="7" creationId="{9382A7E0-43C2-4B2A-B252-A76EFB8861AC}"/>
          </ac:picMkLst>
        </pc:picChg>
      </pc:sldChg>
      <pc:sldChg chg="delSp modSp add del mod">
        <pc:chgData name="Muhammad Gouda" userId="94a1fb66-d524-4faa-ac30-f72b209d2a60" providerId="ADAL" clId="{7896A324-E035-405C-8264-597A0344B2E3}" dt="2021-10-21T06:09:01.512" v="2785" actId="47"/>
        <pc:sldMkLst>
          <pc:docMk/>
          <pc:sldMk cId="3481632458" sldId="2076137429"/>
        </pc:sldMkLst>
        <pc:spChg chg="mod">
          <ac:chgData name="Muhammad Gouda" userId="94a1fb66-d524-4faa-ac30-f72b209d2a60" providerId="ADAL" clId="{7896A324-E035-405C-8264-597A0344B2E3}" dt="2021-10-18T21:16:35.274" v="1915" actId="20577"/>
          <ac:spMkLst>
            <pc:docMk/>
            <pc:sldMk cId="3481632458" sldId="2076137429"/>
            <ac:spMk id="2" creationId="{3F2CED08-3BD5-40E1-82CB-3CC3B3160CC7}"/>
          </ac:spMkLst>
        </pc:spChg>
        <pc:picChg chg="del">
          <ac:chgData name="Muhammad Gouda" userId="94a1fb66-d524-4faa-ac30-f72b209d2a60" providerId="ADAL" clId="{7896A324-E035-405C-8264-597A0344B2E3}" dt="2021-10-18T21:17:15.927" v="1935" actId="478"/>
          <ac:picMkLst>
            <pc:docMk/>
            <pc:sldMk cId="3481632458" sldId="2076137429"/>
            <ac:picMk id="4" creationId="{774C51E9-D74A-4AA1-B94A-AE4979F8FA7A}"/>
          </ac:picMkLst>
        </pc:picChg>
        <pc:picChg chg="mod">
          <ac:chgData name="Muhammad Gouda" userId="94a1fb66-d524-4faa-ac30-f72b209d2a60" providerId="ADAL" clId="{7896A324-E035-405C-8264-597A0344B2E3}" dt="2021-10-18T21:17:22.621" v="1941" actId="1076"/>
          <ac:picMkLst>
            <pc:docMk/>
            <pc:sldMk cId="3481632458" sldId="2076137429"/>
            <ac:picMk id="25602" creationId="{32C776BB-E40E-46F7-9BBA-057F48C82511}"/>
          </ac:picMkLst>
        </pc:picChg>
      </pc:sldChg>
      <pc:sldChg chg="addSp">
        <pc:chgData name="Muhammad Gouda" userId="94a1fb66-d524-4faa-ac30-f72b209d2a60" providerId="ADAL" clId="{7896A324-E035-405C-8264-597A0344B2E3}" dt="2021-10-18T21:17:17.292" v="1936"/>
        <pc:sldMkLst>
          <pc:docMk/>
          <pc:sldMk cId="4100722777" sldId="2076137429"/>
        </pc:sldMkLst>
        <pc:picChg chg="add">
          <ac:chgData name="Muhammad Gouda" userId="94a1fb66-d524-4faa-ac30-f72b209d2a60" providerId="ADAL" clId="{7896A324-E035-405C-8264-597A0344B2E3}" dt="2021-10-18T21:17:17.292" v="1936"/>
          <ac:picMkLst>
            <pc:docMk/>
            <pc:sldMk cId="4100722777" sldId="2076137429"/>
            <ac:picMk id="25602" creationId="{32C776BB-E40E-46F7-9BBA-057F48C82511}"/>
          </ac:picMkLst>
        </pc:picChg>
      </pc:sldChg>
      <pc:sldChg chg="addSp">
        <pc:chgData name="Muhammad Gouda" userId="94a1fb66-d524-4faa-ac30-f72b209d2a60" providerId="ADAL" clId="{7896A324-E035-405C-8264-597A0344B2E3}" dt="2021-10-18T21:17:06.098" v="1927"/>
        <pc:sldMkLst>
          <pc:docMk/>
          <pc:sldMk cId="1218038705" sldId="2076137430"/>
        </pc:sldMkLst>
        <pc:picChg chg="add">
          <ac:chgData name="Muhammad Gouda" userId="94a1fb66-d524-4faa-ac30-f72b209d2a60" providerId="ADAL" clId="{7896A324-E035-405C-8264-597A0344B2E3}" dt="2021-10-18T21:17:06.098" v="1927"/>
          <ac:picMkLst>
            <pc:docMk/>
            <pc:sldMk cId="1218038705" sldId="2076137430"/>
            <ac:picMk id="24578" creationId="{AB131FE2-FF48-464C-ACDD-91E052285FF6}"/>
          </ac:picMkLst>
        </pc:picChg>
      </pc:sldChg>
      <pc:sldChg chg="delSp modSp add del mod">
        <pc:chgData name="Muhammad Gouda" userId="94a1fb66-d524-4faa-ac30-f72b209d2a60" providerId="ADAL" clId="{7896A324-E035-405C-8264-597A0344B2E3}" dt="2021-10-21T12:48:01.460" v="5639" actId="47"/>
        <pc:sldMkLst>
          <pc:docMk/>
          <pc:sldMk cId="2952254844" sldId="2076137430"/>
        </pc:sldMkLst>
        <pc:spChg chg="mod">
          <ac:chgData name="Muhammad Gouda" userId="94a1fb66-d524-4faa-ac30-f72b209d2a60" providerId="ADAL" clId="{7896A324-E035-405C-8264-597A0344B2E3}" dt="2021-10-18T21:17:25.504" v="1947" actId="20577"/>
          <ac:spMkLst>
            <pc:docMk/>
            <pc:sldMk cId="2952254844" sldId="2076137430"/>
            <ac:spMk id="26" creationId="{77557EE4-F19F-47C7-942E-D1B16A331977}"/>
          </ac:spMkLst>
        </pc:spChg>
        <pc:picChg chg="del">
          <ac:chgData name="Muhammad Gouda" userId="94a1fb66-d524-4faa-ac30-f72b209d2a60" providerId="ADAL" clId="{7896A324-E035-405C-8264-597A0344B2E3}" dt="2021-10-18T21:17:03.819" v="1926" actId="478"/>
          <ac:picMkLst>
            <pc:docMk/>
            <pc:sldMk cId="2952254844" sldId="2076137430"/>
            <ac:picMk id="22530" creationId="{387F6C3F-1E1F-4347-BDC3-9F3ECD3FF6FF}"/>
          </ac:picMkLst>
        </pc:picChg>
        <pc:picChg chg="mod">
          <ac:chgData name="Muhammad Gouda" userId="94a1fb66-d524-4faa-ac30-f72b209d2a60" providerId="ADAL" clId="{7896A324-E035-405C-8264-597A0344B2E3}" dt="2021-10-18T21:17:13.017" v="1934" actId="1076"/>
          <ac:picMkLst>
            <pc:docMk/>
            <pc:sldMk cId="2952254844" sldId="2076137430"/>
            <ac:picMk id="24578" creationId="{AB131FE2-FF48-464C-ACDD-91E052285FF6}"/>
          </ac:picMkLst>
        </pc:picChg>
      </pc:sldChg>
      <pc:sldChg chg="addSp">
        <pc:chgData name="Muhammad Gouda" userId="94a1fb66-d524-4faa-ac30-f72b209d2a60" providerId="ADAL" clId="{7896A324-E035-405C-8264-597A0344B2E3}" dt="2021-10-20T07:56:10.795" v="2169"/>
        <pc:sldMkLst>
          <pc:docMk/>
          <pc:sldMk cId="26120564" sldId="2076137431"/>
        </pc:sldMkLst>
        <pc:picChg chg="add">
          <ac:chgData name="Muhammad Gouda" userId="94a1fb66-d524-4faa-ac30-f72b209d2a60" providerId="ADAL" clId="{7896A324-E035-405C-8264-597A0344B2E3}" dt="2021-10-20T07:56:10.795" v="2169"/>
          <ac:picMkLst>
            <pc:docMk/>
            <pc:sldMk cId="26120564" sldId="2076137431"/>
            <ac:picMk id="4098" creationId="{D143CC03-5D6F-493C-BDD1-57B80BA9DA86}"/>
          </ac:picMkLst>
        </pc:picChg>
      </pc:sldChg>
      <pc:sldChg chg="addSp">
        <pc:chgData name="Muhammad Gouda" userId="94a1fb66-d524-4faa-ac30-f72b209d2a60" providerId="ADAL" clId="{7896A324-E035-405C-8264-597A0344B2E3}" dt="2021-10-20T07:55:57.420" v="2165"/>
        <pc:sldMkLst>
          <pc:docMk/>
          <pc:sldMk cId="893794804" sldId="2076137431"/>
        </pc:sldMkLst>
        <pc:picChg chg="add">
          <ac:chgData name="Muhammad Gouda" userId="94a1fb66-d524-4faa-ac30-f72b209d2a60" providerId="ADAL" clId="{7896A324-E035-405C-8264-597A0344B2E3}" dt="2021-10-20T07:55:57.420" v="2165"/>
          <ac:picMkLst>
            <pc:docMk/>
            <pc:sldMk cId="893794804" sldId="2076137431"/>
            <ac:picMk id="3074" creationId="{EB9D1426-2991-450D-912B-8EF88C54CF08}"/>
          </ac:picMkLst>
        </pc:picChg>
      </pc:sldChg>
      <pc:sldChg chg="addSp delSp modSp add del mod modAnim">
        <pc:chgData name="Muhammad Gouda" userId="94a1fb66-d524-4faa-ac30-f72b209d2a60" providerId="ADAL" clId="{7896A324-E035-405C-8264-597A0344B2E3}" dt="2021-10-21T05:02:14.721" v="2426"/>
        <pc:sldMkLst>
          <pc:docMk/>
          <pc:sldMk cId="3393313875" sldId="2076137431"/>
        </pc:sldMkLst>
        <pc:spChg chg="mod">
          <ac:chgData name="Muhammad Gouda" userId="94a1fb66-d524-4faa-ac30-f72b209d2a60" providerId="ADAL" clId="{7896A324-E035-405C-8264-597A0344B2E3}" dt="2021-10-21T04:46:46.463" v="2379" actId="20577"/>
          <ac:spMkLst>
            <pc:docMk/>
            <pc:sldMk cId="3393313875" sldId="2076137431"/>
            <ac:spMk id="2" creationId="{3F2CED08-3BD5-40E1-82CB-3CC3B3160CC7}"/>
          </ac:spMkLst>
        </pc:spChg>
        <pc:spChg chg="mod">
          <ac:chgData name="Muhammad Gouda" userId="94a1fb66-d524-4faa-ac30-f72b209d2a60" providerId="ADAL" clId="{7896A324-E035-405C-8264-597A0344B2E3}" dt="2021-10-21T04:48:15.915" v="2399" actId="20577"/>
          <ac:spMkLst>
            <pc:docMk/>
            <pc:sldMk cId="3393313875" sldId="2076137431"/>
            <ac:spMk id="3" creationId="{1C3FAD52-5BD0-4D05-A515-60C0F8013598}"/>
          </ac:spMkLst>
        </pc:spChg>
        <pc:spChg chg="del">
          <ac:chgData name="Muhammad Gouda" userId="94a1fb66-d524-4faa-ac30-f72b209d2a60" providerId="ADAL" clId="{7896A324-E035-405C-8264-597A0344B2E3}" dt="2021-10-20T09:44:13.977" v="2286" actId="478"/>
          <ac:spMkLst>
            <pc:docMk/>
            <pc:sldMk cId="3393313875" sldId="2076137431"/>
            <ac:spMk id="5" creationId="{E1FAAD7E-972F-4509-8791-0FBD7CCD7F6A}"/>
          </ac:spMkLst>
        </pc:spChg>
        <pc:graphicFrameChg chg="add mod modGraphic">
          <ac:chgData name="Muhammad Gouda" userId="94a1fb66-d524-4faa-ac30-f72b209d2a60" providerId="ADAL" clId="{7896A324-E035-405C-8264-597A0344B2E3}" dt="2021-10-21T04:59:55.894" v="2423" actId="20577"/>
          <ac:graphicFrameMkLst>
            <pc:docMk/>
            <pc:sldMk cId="3393313875" sldId="2076137431"/>
            <ac:graphicFrameMk id="4" creationId="{09D45A18-39D0-4334-8051-F9A006AC185B}"/>
          </ac:graphicFrameMkLst>
        </pc:graphicFrameChg>
        <pc:picChg chg="del mod">
          <ac:chgData name="Muhammad Gouda" userId="94a1fb66-d524-4faa-ac30-f72b209d2a60" providerId="ADAL" clId="{7896A324-E035-405C-8264-597A0344B2E3}" dt="2021-10-20T07:56:13.689" v="2174" actId="478"/>
          <ac:picMkLst>
            <pc:docMk/>
            <pc:sldMk cId="3393313875" sldId="2076137431"/>
            <ac:picMk id="3074" creationId="{EB9D1426-2991-450D-912B-8EF88C54CF08}"/>
          </ac:picMkLst>
        </pc:picChg>
        <pc:picChg chg="del mod">
          <ac:chgData name="Muhammad Gouda" userId="94a1fb66-d524-4faa-ac30-f72b209d2a60" providerId="ADAL" clId="{7896A324-E035-405C-8264-597A0344B2E3}" dt="2021-10-21T04:47:42.541" v="2393" actId="478"/>
          <ac:picMkLst>
            <pc:docMk/>
            <pc:sldMk cId="3393313875" sldId="2076137431"/>
            <ac:picMk id="4098" creationId="{D143CC03-5D6F-493C-BDD1-57B80BA9DA86}"/>
          </ac:picMkLst>
        </pc:picChg>
        <pc:picChg chg="del">
          <ac:chgData name="Muhammad Gouda" userId="94a1fb66-d524-4faa-ac30-f72b209d2a60" providerId="ADAL" clId="{7896A324-E035-405C-8264-597A0344B2E3}" dt="2021-10-20T07:55:57.034" v="2164" actId="478"/>
          <ac:picMkLst>
            <pc:docMk/>
            <pc:sldMk cId="3393313875" sldId="2076137431"/>
            <ac:picMk id="21506" creationId="{97BF7E08-E311-4D47-9931-09E0A5A5B276}"/>
          </ac:picMkLst>
        </pc:picChg>
      </pc:sldChg>
      <pc:sldChg chg="modSp add">
        <pc:chgData name="Muhammad Gouda" userId="94a1fb66-d524-4faa-ac30-f72b209d2a60" providerId="ADAL" clId="{7896A324-E035-405C-8264-597A0344B2E3}" dt="2021-10-20T07:47:46.642" v="2068" actId="20577"/>
        <pc:sldMkLst>
          <pc:docMk/>
          <pc:sldMk cId="899695961" sldId="2076137432"/>
        </pc:sldMkLst>
        <pc:spChg chg="mod">
          <ac:chgData name="Muhammad Gouda" userId="94a1fb66-d524-4faa-ac30-f72b209d2a60" providerId="ADAL" clId="{7896A324-E035-405C-8264-597A0344B2E3}" dt="2021-10-20T07:47:46.642" v="2068" actId="20577"/>
          <ac:spMkLst>
            <pc:docMk/>
            <pc:sldMk cId="899695961" sldId="2076137432"/>
            <ac:spMk id="2" creationId="{AAF12876-D394-44DD-ACFF-DA53207EA100}"/>
          </ac:spMkLst>
        </pc:spChg>
      </pc:sldChg>
      <pc:sldChg chg="modSp add mod">
        <pc:chgData name="Muhammad Gouda" userId="94a1fb66-d524-4faa-ac30-f72b209d2a60" providerId="ADAL" clId="{7896A324-E035-405C-8264-597A0344B2E3}" dt="2021-10-21T08:55:50.338" v="4268" actId="21"/>
        <pc:sldMkLst>
          <pc:docMk/>
          <pc:sldMk cId="151753378" sldId="2076137433"/>
        </pc:sldMkLst>
        <pc:spChg chg="mod">
          <ac:chgData name="Muhammad Gouda" userId="94a1fb66-d524-4faa-ac30-f72b209d2a60" providerId="ADAL" clId="{7896A324-E035-405C-8264-597A0344B2E3}" dt="2021-10-21T08:44:44.807" v="4035" actId="14100"/>
          <ac:spMkLst>
            <pc:docMk/>
            <pc:sldMk cId="151753378" sldId="2076137433"/>
            <ac:spMk id="2" creationId="{3F2CED08-3BD5-40E1-82CB-3CC3B3160CC7}"/>
          </ac:spMkLst>
        </pc:spChg>
        <pc:spChg chg="mod">
          <ac:chgData name="Muhammad Gouda" userId="94a1fb66-d524-4faa-ac30-f72b209d2a60" providerId="ADAL" clId="{7896A324-E035-405C-8264-597A0344B2E3}" dt="2021-10-21T08:55:50.338" v="4268" actId="21"/>
          <ac:spMkLst>
            <pc:docMk/>
            <pc:sldMk cId="151753378" sldId="2076137433"/>
            <ac:spMk id="3" creationId="{1C3FAD52-5BD0-4D05-A515-60C0F8013598}"/>
          </ac:spMkLst>
        </pc:spChg>
        <pc:picChg chg="mod">
          <ac:chgData name="Muhammad Gouda" userId="94a1fb66-d524-4faa-ac30-f72b209d2a60" providerId="ADAL" clId="{7896A324-E035-405C-8264-597A0344B2E3}" dt="2021-10-21T08:46:52.091" v="4109" actId="1076"/>
          <ac:picMkLst>
            <pc:docMk/>
            <pc:sldMk cId="151753378" sldId="2076137433"/>
            <ac:picMk id="7" creationId="{E6DC56F3-5DC9-4210-BD74-C1735E532622}"/>
          </ac:picMkLst>
        </pc:picChg>
      </pc:sldChg>
      <pc:sldChg chg="delSp modSp add del mod">
        <pc:chgData name="Muhammad Gouda" userId="94a1fb66-d524-4faa-ac30-f72b209d2a60" providerId="ADAL" clId="{7896A324-E035-405C-8264-597A0344B2E3}" dt="2021-10-21T05:28:38.080" v="2427" actId="47"/>
        <pc:sldMkLst>
          <pc:docMk/>
          <pc:sldMk cId="2608843185" sldId="2076137433"/>
        </pc:sldMkLst>
        <pc:spChg chg="mod">
          <ac:chgData name="Muhammad Gouda" userId="94a1fb66-d524-4faa-ac30-f72b209d2a60" providerId="ADAL" clId="{7896A324-E035-405C-8264-597A0344B2E3}" dt="2021-10-20T08:24:26.073" v="2242" actId="14"/>
          <ac:spMkLst>
            <pc:docMk/>
            <pc:sldMk cId="2608843185" sldId="2076137433"/>
            <ac:spMk id="3" creationId="{1C3FAD52-5BD0-4D05-A515-60C0F8013598}"/>
          </ac:spMkLst>
        </pc:spChg>
        <pc:spChg chg="del">
          <ac:chgData name="Muhammad Gouda" userId="94a1fb66-d524-4faa-ac30-f72b209d2a60" providerId="ADAL" clId="{7896A324-E035-405C-8264-597A0344B2E3}" dt="2021-10-20T08:15:50.314" v="2221" actId="478"/>
          <ac:spMkLst>
            <pc:docMk/>
            <pc:sldMk cId="2608843185" sldId="2076137433"/>
            <ac:spMk id="5" creationId="{E1FAAD7E-972F-4509-8791-0FBD7CCD7F6A}"/>
          </ac:spMkLst>
        </pc:spChg>
      </pc:sldChg>
      <pc:sldChg chg="addSp delSp modSp add del mod delAnim modAnim">
        <pc:chgData name="Muhammad Gouda" userId="94a1fb66-d524-4faa-ac30-f72b209d2a60" providerId="ADAL" clId="{7896A324-E035-405C-8264-597A0344B2E3}" dt="2021-10-21T07:04:46.966" v="3059"/>
        <pc:sldMkLst>
          <pc:docMk/>
          <pc:sldMk cId="1211265496" sldId="2076137434"/>
        </pc:sldMkLst>
        <pc:spChg chg="mod">
          <ac:chgData name="Muhammad Gouda" userId="94a1fb66-d524-4faa-ac30-f72b209d2a60" providerId="ADAL" clId="{7896A324-E035-405C-8264-597A0344B2E3}" dt="2021-10-21T06:19:12.637" v="2886" actId="20577"/>
          <ac:spMkLst>
            <pc:docMk/>
            <pc:sldMk cId="1211265496" sldId="2076137434"/>
            <ac:spMk id="2" creationId="{3F2CED08-3BD5-40E1-82CB-3CC3B3160CC7}"/>
          </ac:spMkLst>
        </pc:spChg>
        <pc:spChg chg="mod">
          <ac:chgData name="Muhammad Gouda" userId="94a1fb66-d524-4faa-ac30-f72b209d2a60" providerId="ADAL" clId="{7896A324-E035-405C-8264-597A0344B2E3}" dt="2021-10-21T07:04:02.991" v="3054" actId="5793"/>
          <ac:spMkLst>
            <pc:docMk/>
            <pc:sldMk cId="1211265496" sldId="2076137434"/>
            <ac:spMk id="3" creationId="{1C3FAD52-5BD0-4D05-A515-60C0F8013598}"/>
          </ac:spMkLst>
        </pc:spChg>
        <pc:spChg chg="add mod">
          <ac:chgData name="Muhammad Gouda" userId="94a1fb66-d524-4faa-ac30-f72b209d2a60" providerId="ADAL" clId="{7896A324-E035-405C-8264-597A0344B2E3}" dt="2021-10-21T06:59:13.805" v="3051" actId="1076"/>
          <ac:spMkLst>
            <pc:docMk/>
            <pc:sldMk cId="1211265496" sldId="2076137434"/>
            <ac:spMk id="41" creationId="{C7067C67-F73D-47C6-960C-DF325AA6D18E}"/>
          </ac:spMkLst>
        </pc:spChg>
        <pc:spChg chg="add mod">
          <ac:chgData name="Muhammad Gouda" userId="94a1fb66-d524-4faa-ac30-f72b209d2a60" providerId="ADAL" clId="{7896A324-E035-405C-8264-597A0344B2E3}" dt="2021-10-21T06:58:38.862" v="3050" actId="14100"/>
          <ac:spMkLst>
            <pc:docMk/>
            <pc:sldMk cId="1211265496" sldId="2076137434"/>
            <ac:spMk id="43" creationId="{18431EE5-0A00-486D-8CC9-AF7C904C6E11}"/>
          </ac:spMkLst>
        </pc:spChg>
        <pc:spChg chg="add mod">
          <ac:chgData name="Muhammad Gouda" userId="94a1fb66-d524-4faa-ac30-f72b209d2a60" providerId="ADAL" clId="{7896A324-E035-405C-8264-597A0344B2E3}" dt="2021-10-21T06:58:27.273" v="3045" actId="20577"/>
          <ac:spMkLst>
            <pc:docMk/>
            <pc:sldMk cId="1211265496" sldId="2076137434"/>
            <ac:spMk id="45" creationId="{DF783DBC-7A35-4031-9AEA-8A9A787AF822}"/>
          </ac:spMkLst>
        </pc:spChg>
        <pc:spChg chg="add mod">
          <ac:chgData name="Muhammad Gouda" userId="94a1fb66-d524-4faa-ac30-f72b209d2a60" providerId="ADAL" clId="{7896A324-E035-405C-8264-597A0344B2E3}" dt="2021-10-21T06:58:22.928" v="3039" actId="20577"/>
          <ac:spMkLst>
            <pc:docMk/>
            <pc:sldMk cId="1211265496" sldId="2076137434"/>
            <ac:spMk id="47" creationId="{86018E84-963B-4886-A41F-24D154F98D9B}"/>
          </ac:spMkLst>
        </pc:spChg>
        <pc:spChg chg="add mod">
          <ac:chgData name="Muhammad Gouda" userId="94a1fb66-d524-4faa-ac30-f72b209d2a60" providerId="ADAL" clId="{7896A324-E035-405C-8264-597A0344B2E3}" dt="2021-10-21T06:58:32.541" v="3049" actId="20577"/>
          <ac:spMkLst>
            <pc:docMk/>
            <pc:sldMk cId="1211265496" sldId="2076137434"/>
            <ac:spMk id="49" creationId="{5DB54C71-1537-48E2-BC33-F5569CC5ADA2}"/>
          </ac:spMkLst>
        </pc:spChg>
        <pc:graphicFrameChg chg="del">
          <ac:chgData name="Muhammad Gouda" userId="94a1fb66-d524-4faa-ac30-f72b209d2a60" providerId="ADAL" clId="{7896A324-E035-405C-8264-597A0344B2E3}" dt="2021-10-21T06:19:16.380" v="2887" actId="478"/>
          <ac:graphicFrameMkLst>
            <pc:docMk/>
            <pc:sldMk cId="1211265496" sldId="2076137434"/>
            <ac:graphicFrameMk id="4" creationId="{09D45A18-39D0-4334-8051-F9A006AC185B}"/>
          </ac:graphicFrameMkLst>
        </pc:graphicFrameChg>
        <pc:picChg chg="add mod modCrop">
          <ac:chgData name="Muhammad Gouda" userId="94a1fb66-d524-4faa-ac30-f72b209d2a60" providerId="ADAL" clId="{7896A324-E035-405C-8264-597A0344B2E3}" dt="2021-10-21T06:50:35.952" v="2956" actId="14100"/>
          <ac:picMkLst>
            <pc:docMk/>
            <pc:sldMk cId="1211265496" sldId="2076137434"/>
            <ac:picMk id="6" creationId="{1A71BF34-D004-4336-94FA-25DB4DD45A56}"/>
          </ac:picMkLst>
        </pc:picChg>
        <pc:cxnChg chg="add mod">
          <ac:chgData name="Muhammad Gouda" userId="94a1fb66-d524-4faa-ac30-f72b209d2a60" providerId="ADAL" clId="{7896A324-E035-405C-8264-597A0344B2E3}" dt="2021-10-21T06:55:22.425" v="2984" actId="14100"/>
          <ac:cxnSpMkLst>
            <pc:docMk/>
            <pc:sldMk cId="1211265496" sldId="2076137434"/>
            <ac:cxnSpMk id="8" creationId="{C2E2F491-A691-4D94-92DA-141AA9A5B1E0}"/>
          </ac:cxnSpMkLst>
        </pc:cxnChg>
        <pc:cxnChg chg="add mod">
          <ac:chgData name="Muhammad Gouda" userId="94a1fb66-d524-4faa-ac30-f72b209d2a60" providerId="ADAL" clId="{7896A324-E035-405C-8264-597A0344B2E3}" dt="2021-10-21T06:56:39.606" v="3002" actId="14100"/>
          <ac:cxnSpMkLst>
            <pc:docMk/>
            <pc:sldMk cId="1211265496" sldId="2076137434"/>
            <ac:cxnSpMk id="12" creationId="{2DB7A174-4687-4F70-A4DD-3199AD305627}"/>
          </ac:cxnSpMkLst>
        </pc:cxnChg>
        <pc:cxnChg chg="add mod">
          <ac:chgData name="Muhammad Gouda" userId="94a1fb66-d524-4faa-ac30-f72b209d2a60" providerId="ADAL" clId="{7896A324-E035-405C-8264-597A0344B2E3}" dt="2021-10-21T06:55:18.360" v="2982" actId="14100"/>
          <ac:cxnSpMkLst>
            <pc:docMk/>
            <pc:sldMk cId="1211265496" sldId="2076137434"/>
            <ac:cxnSpMk id="17" creationId="{61D83854-F1F2-4100-85D6-81EC0CE9DFD5}"/>
          </ac:cxnSpMkLst>
        </pc:cxnChg>
        <pc:cxnChg chg="add mod">
          <ac:chgData name="Muhammad Gouda" userId="94a1fb66-d524-4faa-ac30-f72b209d2a60" providerId="ADAL" clId="{7896A324-E035-405C-8264-597A0344B2E3}" dt="2021-10-21T06:55:28.215" v="2986" actId="14100"/>
          <ac:cxnSpMkLst>
            <pc:docMk/>
            <pc:sldMk cId="1211265496" sldId="2076137434"/>
            <ac:cxnSpMk id="21" creationId="{A5CF8344-614A-4CB6-8A1A-67297AFE5F26}"/>
          </ac:cxnSpMkLst>
        </pc:cxnChg>
        <pc:cxnChg chg="add mod">
          <ac:chgData name="Muhammad Gouda" userId="94a1fb66-d524-4faa-ac30-f72b209d2a60" providerId="ADAL" clId="{7896A324-E035-405C-8264-597A0344B2E3}" dt="2021-10-21T06:59:19.512" v="3052" actId="14100"/>
          <ac:cxnSpMkLst>
            <pc:docMk/>
            <pc:sldMk cId="1211265496" sldId="2076137434"/>
            <ac:cxnSpMk id="32" creationId="{29A86699-153D-469E-A0FD-44A7CDE0D812}"/>
          </ac:cxnSpMkLst>
        </pc:cxnChg>
      </pc:sldChg>
      <pc:sldChg chg="addSp">
        <pc:chgData name="Muhammad Gouda" userId="94a1fb66-d524-4faa-ac30-f72b209d2a60" providerId="ADAL" clId="{7896A324-E035-405C-8264-597A0344B2E3}" dt="2021-10-21T06:49:38.903" v="2938"/>
        <pc:sldMkLst>
          <pc:docMk/>
          <pc:sldMk cId="2667491782" sldId="2076137434"/>
        </pc:sldMkLst>
        <pc:spChg chg="add">
          <ac:chgData name="Muhammad Gouda" userId="94a1fb66-d524-4faa-ac30-f72b209d2a60" providerId="ADAL" clId="{7896A324-E035-405C-8264-597A0344B2E3}" dt="2021-10-21T06:49:38.903" v="2938"/>
          <ac:spMkLst>
            <pc:docMk/>
            <pc:sldMk cId="2667491782" sldId="2076137434"/>
            <ac:spMk id="4" creationId="{D31EED27-6B04-40FA-8F69-92B05CE00EA2}"/>
          </ac:spMkLst>
        </pc:spChg>
      </pc:sldChg>
      <pc:sldChg chg="add del">
        <pc:chgData name="Muhammad Gouda" userId="94a1fb66-d524-4faa-ac30-f72b209d2a60" providerId="ADAL" clId="{7896A324-E035-405C-8264-597A0344B2E3}" dt="2021-10-20T07:55:10.752" v="2160" actId="22"/>
        <pc:sldMkLst>
          <pc:docMk/>
          <pc:sldMk cId="2961279129" sldId="2076137434"/>
        </pc:sldMkLst>
      </pc:sldChg>
      <pc:sldChg chg="add del">
        <pc:chgData name="Muhammad Gouda" userId="94a1fb66-d524-4faa-ac30-f72b209d2a60" providerId="ADAL" clId="{7896A324-E035-405C-8264-597A0344B2E3}" dt="2021-10-20T07:55:14.803" v="2162" actId="22"/>
        <pc:sldMkLst>
          <pc:docMk/>
          <pc:sldMk cId="3914702430" sldId="2076137434"/>
        </pc:sldMkLst>
      </pc:sldChg>
      <pc:sldChg chg="addSp modSp add mod modAnim">
        <pc:chgData name="Muhammad Gouda" userId="94a1fb66-d524-4faa-ac30-f72b209d2a60" providerId="ADAL" clId="{7896A324-E035-405C-8264-597A0344B2E3}" dt="2021-10-21T08:53:21.173" v="4151"/>
        <pc:sldMkLst>
          <pc:docMk/>
          <pc:sldMk cId="1955919941" sldId="2076137435"/>
        </pc:sldMkLst>
        <pc:spChg chg="mod">
          <ac:chgData name="Muhammad Gouda" userId="94a1fb66-d524-4faa-ac30-f72b209d2a60" providerId="ADAL" clId="{7896A324-E035-405C-8264-597A0344B2E3}" dt="2021-10-21T08:45:02.758" v="4048" actId="20577"/>
          <ac:spMkLst>
            <pc:docMk/>
            <pc:sldMk cId="1955919941" sldId="2076137435"/>
            <ac:spMk id="2" creationId="{3F2CED08-3BD5-40E1-82CB-3CC3B3160CC7}"/>
          </ac:spMkLst>
        </pc:spChg>
        <pc:spChg chg="mod">
          <ac:chgData name="Muhammad Gouda" userId="94a1fb66-d524-4faa-ac30-f72b209d2a60" providerId="ADAL" clId="{7896A324-E035-405C-8264-597A0344B2E3}" dt="2021-10-21T08:44:11.436" v="4023" actId="20577"/>
          <ac:spMkLst>
            <pc:docMk/>
            <pc:sldMk cId="1955919941" sldId="2076137435"/>
            <ac:spMk id="3" creationId="{1C3FAD52-5BD0-4D05-A515-60C0F8013598}"/>
          </ac:spMkLst>
        </pc:spChg>
        <pc:spChg chg="add mod">
          <ac:chgData name="Muhammad Gouda" userId="94a1fb66-d524-4faa-ac30-f72b209d2a60" providerId="ADAL" clId="{7896A324-E035-405C-8264-597A0344B2E3}" dt="2021-10-21T08:44:05.997" v="4010" actId="20577"/>
          <ac:spMkLst>
            <pc:docMk/>
            <pc:sldMk cId="1955919941" sldId="2076137435"/>
            <ac:spMk id="5" creationId="{23686619-DCD0-4252-8348-D1422A2E44A2}"/>
          </ac:spMkLst>
        </pc:spChg>
        <pc:picChg chg="mod">
          <ac:chgData name="Muhammad Gouda" userId="94a1fb66-d524-4faa-ac30-f72b209d2a60" providerId="ADAL" clId="{7896A324-E035-405C-8264-597A0344B2E3}" dt="2021-10-21T08:39:02.747" v="3750" actId="1076"/>
          <ac:picMkLst>
            <pc:docMk/>
            <pc:sldMk cId="1955919941" sldId="2076137435"/>
            <ac:picMk id="4" creationId="{774C51E9-D74A-4AA1-B94A-AE4979F8FA7A}"/>
          </ac:picMkLst>
        </pc:picChg>
        <pc:picChg chg="mod">
          <ac:chgData name="Muhammad Gouda" userId="94a1fb66-d524-4faa-ac30-f72b209d2a60" providerId="ADAL" clId="{7896A324-E035-405C-8264-597A0344B2E3}" dt="2021-10-21T08:39:07.390" v="3753" actId="1076"/>
          <ac:picMkLst>
            <pc:docMk/>
            <pc:sldMk cId="1955919941" sldId="2076137435"/>
            <ac:picMk id="7" creationId="{E6DC56F3-5DC9-4210-BD74-C1735E532622}"/>
          </ac:picMkLst>
        </pc:picChg>
        <pc:cxnChg chg="add mod">
          <ac:chgData name="Muhammad Gouda" userId="94a1fb66-d524-4faa-ac30-f72b209d2a60" providerId="ADAL" clId="{7896A324-E035-405C-8264-597A0344B2E3}" dt="2021-10-21T08:43:11.342" v="3920" actId="1076"/>
          <ac:cxnSpMkLst>
            <pc:docMk/>
            <pc:sldMk cId="1955919941" sldId="2076137435"/>
            <ac:cxnSpMk id="8" creationId="{B289AFCE-9650-451D-95B7-4A581194BC6C}"/>
          </ac:cxnSpMkLst>
        </pc:cxnChg>
      </pc:sldChg>
      <pc:sldChg chg="delSp modSp add mod">
        <pc:chgData name="Muhammad Gouda" userId="94a1fb66-d524-4faa-ac30-f72b209d2a60" providerId="ADAL" clId="{7896A324-E035-405C-8264-597A0344B2E3}" dt="2021-10-21T08:56:55.811" v="4288" actId="20577"/>
        <pc:sldMkLst>
          <pc:docMk/>
          <pc:sldMk cId="304741085" sldId="2076137436"/>
        </pc:sldMkLst>
        <pc:spChg chg="mod">
          <ac:chgData name="Muhammad Gouda" userId="94a1fb66-d524-4faa-ac30-f72b209d2a60" providerId="ADAL" clId="{7896A324-E035-405C-8264-597A0344B2E3}" dt="2021-10-21T08:45:34.605" v="4059" actId="20577"/>
          <ac:spMkLst>
            <pc:docMk/>
            <pc:sldMk cId="304741085" sldId="2076137436"/>
            <ac:spMk id="2" creationId="{3F2CED08-3BD5-40E1-82CB-3CC3B3160CC7}"/>
          </ac:spMkLst>
        </pc:spChg>
        <pc:spChg chg="mod">
          <ac:chgData name="Muhammad Gouda" userId="94a1fb66-d524-4faa-ac30-f72b209d2a60" providerId="ADAL" clId="{7896A324-E035-405C-8264-597A0344B2E3}" dt="2021-10-21T08:56:55.811" v="4288" actId="20577"/>
          <ac:spMkLst>
            <pc:docMk/>
            <pc:sldMk cId="304741085" sldId="2076137436"/>
            <ac:spMk id="3" creationId="{1C3FAD52-5BD0-4D05-A515-60C0F8013598}"/>
          </ac:spMkLst>
        </pc:spChg>
        <pc:picChg chg="del">
          <ac:chgData name="Muhammad Gouda" userId="94a1fb66-d524-4faa-ac30-f72b209d2a60" providerId="ADAL" clId="{7896A324-E035-405C-8264-597A0344B2E3}" dt="2021-10-21T08:46:59.214" v="4111" actId="478"/>
          <ac:picMkLst>
            <pc:docMk/>
            <pc:sldMk cId="304741085" sldId="2076137436"/>
            <ac:picMk id="4" creationId="{774C51E9-D74A-4AA1-B94A-AE4979F8FA7A}"/>
          </ac:picMkLst>
        </pc:picChg>
        <pc:picChg chg="del mod">
          <ac:chgData name="Muhammad Gouda" userId="94a1fb66-d524-4faa-ac30-f72b209d2a60" providerId="ADAL" clId="{7896A324-E035-405C-8264-597A0344B2E3}" dt="2021-10-21T08:46:58.297" v="4110" actId="478"/>
          <ac:picMkLst>
            <pc:docMk/>
            <pc:sldMk cId="304741085" sldId="2076137436"/>
            <ac:picMk id="7" creationId="{E6DC56F3-5DC9-4210-BD74-C1735E532622}"/>
          </ac:picMkLst>
        </pc:picChg>
      </pc:sldChg>
      <pc:sldChg chg="addSp">
        <pc:chgData name="Muhammad Gouda" userId="94a1fb66-d524-4faa-ac30-f72b209d2a60" providerId="ADAL" clId="{7896A324-E035-405C-8264-597A0344B2E3}" dt="2021-10-21T09:30:34.810" v="4562"/>
        <pc:sldMkLst>
          <pc:docMk/>
          <pc:sldMk cId="909794185" sldId="2076137437"/>
        </pc:sldMkLst>
        <pc:picChg chg="add">
          <ac:chgData name="Muhammad Gouda" userId="94a1fb66-d524-4faa-ac30-f72b209d2a60" providerId="ADAL" clId="{7896A324-E035-405C-8264-597A0344B2E3}" dt="2021-10-21T09:30:34.810" v="4562"/>
          <ac:picMkLst>
            <pc:docMk/>
            <pc:sldMk cId="909794185" sldId="2076137437"/>
            <ac:picMk id="6146" creationId="{E531E76D-5F44-422F-A250-3C390E757598}"/>
          </ac:picMkLst>
        </pc:picChg>
      </pc:sldChg>
      <pc:sldChg chg="addSp delSp modSp add del mod">
        <pc:chgData name="Muhammad Gouda" userId="94a1fb66-d524-4faa-ac30-f72b209d2a60" providerId="ADAL" clId="{7896A324-E035-405C-8264-597A0344B2E3}" dt="2021-10-21T09:33:14.397" v="4601" actId="17032"/>
        <pc:sldMkLst>
          <pc:docMk/>
          <pc:sldMk cId="2261875407" sldId="2076137437"/>
        </pc:sldMkLst>
        <pc:spChg chg="mod">
          <ac:chgData name="Muhammad Gouda" userId="94a1fb66-d524-4faa-ac30-f72b209d2a60" providerId="ADAL" clId="{7896A324-E035-405C-8264-597A0344B2E3}" dt="2021-10-21T09:22:43.549" v="4296" actId="20577"/>
          <ac:spMkLst>
            <pc:docMk/>
            <pc:sldMk cId="2261875407" sldId="2076137437"/>
            <ac:spMk id="2" creationId="{3F2CED08-3BD5-40E1-82CB-3CC3B3160CC7}"/>
          </ac:spMkLst>
        </pc:spChg>
        <pc:spChg chg="mod">
          <ac:chgData name="Muhammad Gouda" userId="94a1fb66-d524-4faa-ac30-f72b209d2a60" providerId="ADAL" clId="{7896A324-E035-405C-8264-597A0344B2E3}" dt="2021-10-21T09:33:08.502" v="4600" actId="5793"/>
          <ac:spMkLst>
            <pc:docMk/>
            <pc:sldMk cId="2261875407" sldId="2076137437"/>
            <ac:spMk id="3" creationId="{1C3FAD52-5BD0-4D05-A515-60C0F8013598}"/>
          </ac:spMkLst>
        </pc:spChg>
        <pc:spChg chg="add mod">
          <ac:chgData name="Muhammad Gouda" userId="94a1fb66-d524-4faa-ac30-f72b209d2a60" providerId="ADAL" clId="{7896A324-E035-405C-8264-597A0344B2E3}" dt="2021-10-21T09:33:14.397" v="4601" actId="17032"/>
          <ac:spMkLst>
            <pc:docMk/>
            <pc:sldMk cId="2261875407" sldId="2076137437"/>
            <ac:spMk id="8" creationId="{633A2FA4-0808-4941-B7C8-C146E21C846E}"/>
          </ac:spMkLst>
        </pc:spChg>
        <pc:spChg chg="add del mod">
          <ac:chgData name="Muhammad Gouda" userId="94a1fb66-d524-4faa-ac30-f72b209d2a60" providerId="ADAL" clId="{7896A324-E035-405C-8264-597A0344B2E3}" dt="2021-10-21T09:32:02.405" v="4597" actId="478"/>
          <ac:spMkLst>
            <pc:docMk/>
            <pc:sldMk cId="2261875407" sldId="2076137437"/>
            <ac:spMk id="9" creationId="{45F9D1AF-ACF3-489F-B6EE-6F61ACE985B8}"/>
          </ac:spMkLst>
        </pc:spChg>
        <pc:spChg chg="add mod">
          <ac:chgData name="Muhammad Gouda" userId="94a1fb66-d524-4faa-ac30-f72b209d2a60" providerId="ADAL" clId="{7896A324-E035-405C-8264-597A0344B2E3}" dt="2021-10-21T09:33:14.397" v="4601" actId="17032"/>
          <ac:spMkLst>
            <pc:docMk/>
            <pc:sldMk cId="2261875407" sldId="2076137437"/>
            <ac:spMk id="11" creationId="{E122398F-94F4-4924-89D7-8F92DC1ABB2F}"/>
          </ac:spMkLst>
        </pc:spChg>
        <pc:picChg chg="add mod">
          <ac:chgData name="Muhammad Gouda" userId="94a1fb66-d524-4faa-ac30-f72b209d2a60" providerId="ADAL" clId="{7896A324-E035-405C-8264-597A0344B2E3}" dt="2021-10-21T09:31:46.220" v="4593" actId="1076"/>
          <ac:picMkLst>
            <pc:docMk/>
            <pc:sldMk cId="2261875407" sldId="2076137437"/>
            <ac:picMk id="5" creationId="{517B6BC4-DED1-4A17-B457-7B8D7C55116C}"/>
          </ac:picMkLst>
        </pc:picChg>
        <pc:picChg chg="add mod">
          <ac:chgData name="Muhammad Gouda" userId="94a1fb66-d524-4faa-ac30-f72b209d2a60" providerId="ADAL" clId="{7896A324-E035-405C-8264-597A0344B2E3}" dt="2021-10-21T09:28:50.273" v="4561" actId="1076"/>
          <ac:picMkLst>
            <pc:docMk/>
            <pc:sldMk cId="2261875407" sldId="2076137437"/>
            <ac:picMk id="7" creationId="{DD479508-FD15-479C-A954-C2E00FEB848C}"/>
          </ac:picMkLst>
        </pc:picChg>
        <pc:picChg chg="mod">
          <ac:chgData name="Muhammad Gouda" userId="94a1fb66-d524-4faa-ac30-f72b209d2a60" providerId="ADAL" clId="{7896A324-E035-405C-8264-597A0344B2E3}" dt="2021-10-21T09:30:41.129" v="4566" actId="1076"/>
          <ac:picMkLst>
            <pc:docMk/>
            <pc:sldMk cId="2261875407" sldId="2076137437"/>
            <ac:picMk id="6146" creationId="{E531E76D-5F44-422F-A250-3C390E757598}"/>
          </ac:picMkLst>
        </pc:picChg>
        <pc:picChg chg="mod">
          <ac:chgData name="Muhammad Gouda" userId="94a1fb66-d524-4faa-ac30-f72b209d2a60" providerId="ADAL" clId="{7896A324-E035-405C-8264-597A0344B2E3}" dt="2021-10-21T09:31:26.844" v="4586" actId="22"/>
          <ac:picMkLst>
            <pc:docMk/>
            <pc:sldMk cId="2261875407" sldId="2076137437"/>
            <ac:picMk id="7170" creationId="{FCE1324D-3444-4221-B999-D887FFEE43BC}"/>
          </ac:picMkLst>
        </pc:picChg>
        <pc:cxnChg chg="add del mod">
          <ac:chgData name="Muhammad Gouda" userId="94a1fb66-d524-4faa-ac30-f72b209d2a60" providerId="ADAL" clId="{7896A324-E035-405C-8264-597A0344B2E3}" dt="2021-10-21T09:31:02.633" v="4570" actId="478"/>
          <ac:cxnSpMkLst>
            <pc:docMk/>
            <pc:sldMk cId="2261875407" sldId="2076137437"/>
            <ac:cxnSpMk id="6" creationId="{678E3FBF-1A21-440A-874C-33F9AD45E37E}"/>
          </ac:cxnSpMkLst>
        </pc:cxnChg>
      </pc:sldChg>
      <pc:sldChg chg="addSp">
        <pc:chgData name="Muhammad Gouda" userId="94a1fb66-d524-4faa-ac30-f72b209d2a60" providerId="ADAL" clId="{7896A324-E035-405C-8264-597A0344B2E3}" dt="2021-10-21T09:31:25.458" v="4582"/>
        <pc:sldMkLst>
          <pc:docMk/>
          <pc:sldMk cId="3753922257" sldId="2076137437"/>
        </pc:sldMkLst>
        <pc:picChg chg="add">
          <ac:chgData name="Muhammad Gouda" userId="94a1fb66-d524-4faa-ac30-f72b209d2a60" providerId="ADAL" clId="{7896A324-E035-405C-8264-597A0344B2E3}" dt="2021-10-21T09:31:25.458" v="4582"/>
          <ac:picMkLst>
            <pc:docMk/>
            <pc:sldMk cId="3753922257" sldId="2076137437"/>
            <ac:picMk id="7170" creationId="{FCE1324D-3444-4221-B999-D887FFEE43BC}"/>
          </ac:picMkLst>
        </pc:picChg>
      </pc:sldChg>
      <pc:sldMasterChg chg="delSldLayout">
        <pc:chgData name="Muhammad Gouda" userId="94a1fb66-d524-4faa-ac30-f72b209d2a60" providerId="ADAL" clId="{7896A324-E035-405C-8264-597A0344B2E3}" dt="2021-10-16T00:13:36.174" v="66" actId="47"/>
        <pc:sldMasterMkLst>
          <pc:docMk/>
          <pc:sldMasterMk cId="545301422" sldId="2147488175"/>
        </pc:sldMasterMkLst>
        <pc:sldLayoutChg chg="del">
          <pc:chgData name="Muhammad Gouda" userId="94a1fb66-d524-4faa-ac30-f72b209d2a60" providerId="ADAL" clId="{7896A324-E035-405C-8264-597A0344B2E3}" dt="2021-10-16T00:13:36.174" v="66" actId="47"/>
          <pc:sldLayoutMkLst>
            <pc:docMk/>
            <pc:sldMasterMk cId="545301422" sldId="2147488175"/>
            <pc:sldLayoutMk cId="362345780" sldId="2147488207"/>
          </pc:sldLayoutMkLst>
        </pc:sldLayoutChg>
      </pc:sldMasterChg>
      <pc:sldMasterChg chg="delSldLayout">
        <pc:chgData name="Muhammad Gouda" userId="94a1fb66-d524-4faa-ac30-f72b209d2a60" providerId="ADAL" clId="{7896A324-E035-405C-8264-597A0344B2E3}" dt="2021-10-16T00:13:36.174" v="66" actId="47"/>
        <pc:sldMasterMkLst>
          <pc:docMk/>
          <pc:sldMasterMk cId="2884435974" sldId="2147489712"/>
        </pc:sldMasterMkLst>
        <pc:sldLayoutChg chg="del">
          <pc:chgData name="Muhammad Gouda" userId="94a1fb66-d524-4faa-ac30-f72b209d2a60" providerId="ADAL" clId="{7896A324-E035-405C-8264-597A0344B2E3}" dt="2021-10-16T00:13:36.174" v="66" actId="47"/>
          <pc:sldLayoutMkLst>
            <pc:docMk/>
            <pc:sldMasterMk cId="2884435974" sldId="2147489712"/>
            <pc:sldLayoutMk cId="3805232529" sldId="2147489818"/>
          </pc:sldLayoutMkLst>
        </pc:sldLayoutChg>
      </pc:sldMasterChg>
      <pc:sldMasterChg chg="delSldLayout">
        <pc:chgData name="Muhammad Gouda" userId="94a1fb66-d524-4faa-ac30-f72b209d2a60" providerId="ADAL" clId="{7896A324-E035-405C-8264-597A0344B2E3}" dt="2021-10-16T00:10:21.422" v="24" actId="47"/>
        <pc:sldMasterMkLst>
          <pc:docMk/>
          <pc:sldMasterMk cId="3109761277" sldId="2147489719"/>
        </pc:sldMasterMkLst>
        <pc:sldLayoutChg chg="del">
          <pc:chgData name="Muhammad Gouda" userId="94a1fb66-d524-4faa-ac30-f72b209d2a60" providerId="ADAL" clId="{7896A324-E035-405C-8264-597A0344B2E3}" dt="2021-10-16T00:10:21.422" v="24" actId="47"/>
          <pc:sldLayoutMkLst>
            <pc:docMk/>
            <pc:sldMasterMk cId="3109761277" sldId="2147489719"/>
            <pc:sldLayoutMk cId="3277528893" sldId="2147489816"/>
          </pc:sldLayoutMkLst>
        </pc:sldLayoutChg>
      </pc:sldMaster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docChgLst>
    <pc:chgData name="Muhammad Gouda" userId="94a1fb66-d524-4faa-ac30-f72b209d2a60" providerId="ADAL" clId="{99191E5A-7C6E-41DB-BA7A-CFD1B2797C88}"/>
    <pc:docChg chg="undo custSel addSld delSld modSld addSection delSection modSection">
      <pc:chgData name="Muhammad Gouda" userId="94a1fb66-d524-4faa-ac30-f72b209d2a60" providerId="ADAL" clId="{99191E5A-7C6E-41DB-BA7A-CFD1B2797C88}" dt="2021-10-16T00:06:18.627" v="505" actId="122"/>
      <pc:docMkLst>
        <pc:docMk/>
      </pc:docMkLst>
      <pc:sldChg chg="del">
        <pc:chgData name="Muhammad Gouda" userId="94a1fb66-d524-4faa-ac30-f72b209d2a60" providerId="ADAL" clId="{99191E5A-7C6E-41DB-BA7A-CFD1B2797C88}" dt="2021-10-15T22:20:13.739" v="430" actId="47"/>
        <pc:sldMkLst>
          <pc:docMk/>
          <pc:sldMk cId="4015141423" sldId="268"/>
        </pc:sldMkLst>
      </pc:sldChg>
      <pc:sldChg chg="modSp del mod">
        <pc:chgData name="Muhammad Gouda" userId="94a1fb66-d524-4faa-ac30-f72b209d2a60" providerId="ADAL" clId="{99191E5A-7C6E-41DB-BA7A-CFD1B2797C88}" dt="2021-10-15T22:20:37.996" v="431" actId="47"/>
        <pc:sldMkLst>
          <pc:docMk/>
          <pc:sldMk cId="4089084469" sldId="2076136410"/>
        </pc:sldMkLst>
        <pc:spChg chg="mod">
          <ac:chgData name="Muhammad Gouda" userId="94a1fb66-d524-4faa-ac30-f72b209d2a60" providerId="ADAL" clId="{99191E5A-7C6E-41DB-BA7A-CFD1B2797C88}" dt="2021-10-15T22:18:17.084" v="383" actId="20577"/>
          <ac:spMkLst>
            <pc:docMk/>
            <pc:sldMk cId="4089084469" sldId="2076136410"/>
            <ac:spMk id="8" creationId="{1C560F58-A449-4845-A6E0-B0F8F6772993}"/>
          </ac:spMkLst>
        </pc:spChg>
      </pc:sldChg>
      <pc:sldChg chg="modSp mod">
        <pc:chgData name="Muhammad Gouda" userId="94a1fb66-d524-4faa-ac30-f72b209d2a60" providerId="ADAL" clId="{99191E5A-7C6E-41DB-BA7A-CFD1B2797C88}" dt="2021-10-16T00:04:15.568" v="459"/>
        <pc:sldMkLst>
          <pc:docMk/>
          <pc:sldMk cId="778958128" sldId="2076136680"/>
        </pc:sldMkLst>
        <pc:spChg chg="mod">
          <ac:chgData name="Muhammad Gouda" userId="94a1fb66-d524-4faa-ac30-f72b209d2a60" providerId="ADAL" clId="{99191E5A-7C6E-41DB-BA7A-CFD1B2797C88}" dt="2021-10-16T00:03:34.041" v="458" actId="1076"/>
          <ac:spMkLst>
            <pc:docMk/>
            <pc:sldMk cId="778958128" sldId="2076136680"/>
            <ac:spMk id="2" creationId="{AAF12876-D394-44DD-ACFF-DA53207EA100}"/>
          </ac:spMkLst>
        </pc:spChg>
        <pc:spChg chg="mod">
          <ac:chgData name="Muhammad Gouda" userId="94a1fb66-d524-4faa-ac30-f72b209d2a60" providerId="ADAL" clId="{99191E5A-7C6E-41DB-BA7A-CFD1B2797C88}" dt="2021-10-16T00:04:15.568" v="459"/>
          <ac:spMkLst>
            <pc:docMk/>
            <pc:sldMk cId="778958128" sldId="2076136680"/>
            <ac:spMk id="6" creationId="{F9CB73BB-2AA6-458F-9B0A-E987A051A35E}"/>
          </ac:spMkLst>
        </pc:spChg>
      </pc:sldChg>
      <pc:sldChg chg="del">
        <pc:chgData name="Muhammad Gouda" userId="94a1fb66-d524-4faa-ac30-f72b209d2a60" providerId="ADAL" clId="{99191E5A-7C6E-41DB-BA7A-CFD1B2797C88}" dt="2021-10-16T00:04:30.503" v="460" actId="47"/>
        <pc:sldMkLst>
          <pc:docMk/>
          <pc:sldMk cId="2393070857" sldId="2076136822"/>
        </pc:sldMkLst>
      </pc:sldChg>
      <pc:sldChg chg="addSp">
        <pc:chgData name="Muhammad Gouda" userId="94a1fb66-d524-4faa-ac30-f72b209d2a60" providerId="ADAL" clId="{99191E5A-7C6E-41DB-BA7A-CFD1B2797C88}" dt="2021-10-15T22:02:58.062" v="251"/>
        <pc:sldMkLst>
          <pc:docMk/>
          <pc:sldMk cId="22235713" sldId="2076137022"/>
        </pc:sldMkLst>
        <pc:picChg chg="add">
          <ac:chgData name="Muhammad Gouda" userId="94a1fb66-d524-4faa-ac30-f72b209d2a60" providerId="ADAL" clId="{99191E5A-7C6E-41DB-BA7A-CFD1B2797C88}" dt="2021-10-15T22:02:58.062" v="251"/>
          <ac:picMkLst>
            <pc:docMk/>
            <pc:sldMk cId="22235713" sldId="2076137022"/>
            <ac:picMk id="1026" creationId="{211FF72B-84F4-46D1-84B3-E15E3BA82BF4}"/>
          </ac:picMkLst>
        </pc:picChg>
      </pc:sldChg>
      <pc:sldChg chg="addSp delSp modSp add del mod modAnim">
        <pc:chgData name="Muhammad Gouda" userId="94a1fb66-d524-4faa-ac30-f72b209d2a60" providerId="ADAL" clId="{99191E5A-7C6E-41DB-BA7A-CFD1B2797C88}" dt="2021-10-16T00:05:38.215" v="479" actId="47"/>
        <pc:sldMkLst>
          <pc:docMk/>
          <pc:sldMk cId="2310915020" sldId="2076137022"/>
        </pc:sldMkLst>
        <pc:spChg chg="add mod">
          <ac:chgData name="Muhammad Gouda" userId="94a1fb66-d524-4faa-ac30-f72b209d2a60" providerId="ADAL" clId="{99191E5A-7C6E-41DB-BA7A-CFD1B2797C88}" dt="2021-10-15T22:16:42.105" v="371"/>
          <ac:spMkLst>
            <pc:docMk/>
            <pc:sldMk cId="2310915020" sldId="2076137022"/>
            <ac:spMk id="15" creationId="{FECBF7A3-8BFC-4829-B541-C31898994D86}"/>
          </ac:spMkLst>
        </pc:spChg>
        <pc:spChg chg="mod">
          <ac:chgData name="Muhammad Gouda" userId="94a1fb66-d524-4faa-ac30-f72b209d2a60" providerId="ADAL" clId="{99191E5A-7C6E-41DB-BA7A-CFD1B2797C88}" dt="2021-10-15T21:58:11.923" v="117" actId="20577"/>
          <ac:spMkLst>
            <pc:docMk/>
            <pc:sldMk cId="2310915020" sldId="2076137022"/>
            <ac:spMk id="16" creationId="{8944A7FD-6FA6-4377-AE22-4494ACE2BECB}"/>
          </ac:spMkLst>
        </pc:spChg>
        <pc:spChg chg="mod">
          <ac:chgData name="Muhammad Gouda" userId="94a1fb66-d524-4faa-ac30-f72b209d2a60" providerId="ADAL" clId="{99191E5A-7C6E-41DB-BA7A-CFD1B2797C88}" dt="2021-10-15T22:10:49.572" v="319" actId="20577"/>
          <ac:spMkLst>
            <pc:docMk/>
            <pc:sldMk cId="2310915020" sldId="2076137022"/>
            <ac:spMk id="17" creationId="{B80237DC-5917-41A5-BB7B-DCA1D313F2DC}"/>
          </ac:spMkLst>
        </pc:spChg>
        <pc:spChg chg="mod">
          <ac:chgData name="Muhammad Gouda" userId="94a1fb66-d524-4faa-ac30-f72b209d2a60" providerId="ADAL" clId="{99191E5A-7C6E-41DB-BA7A-CFD1B2797C88}" dt="2021-10-15T21:54:20.377" v="64" actId="20577"/>
          <ac:spMkLst>
            <pc:docMk/>
            <pc:sldMk cId="2310915020" sldId="2076137022"/>
            <ac:spMk id="18" creationId="{7F53FD2E-9E63-4CE1-AC48-3A8A1692EC1B}"/>
          </ac:spMkLst>
        </pc:spChg>
        <pc:spChg chg="mod">
          <ac:chgData name="Muhammad Gouda" userId="94a1fb66-d524-4faa-ac30-f72b209d2a60" providerId="ADAL" clId="{99191E5A-7C6E-41DB-BA7A-CFD1B2797C88}" dt="2021-10-15T21:59:12.384" v="249" actId="20577"/>
          <ac:spMkLst>
            <pc:docMk/>
            <pc:sldMk cId="2310915020" sldId="2076137022"/>
            <ac:spMk id="20" creationId="{A91AC6E2-C3A2-4756-92CB-6A77C5545686}"/>
          </ac:spMkLst>
        </pc:spChg>
        <pc:spChg chg="del">
          <ac:chgData name="Muhammad Gouda" userId="94a1fb66-d524-4faa-ac30-f72b209d2a60" providerId="ADAL" clId="{99191E5A-7C6E-41DB-BA7A-CFD1B2797C88}" dt="2021-10-15T21:57:12.254" v="85" actId="478"/>
          <ac:spMkLst>
            <pc:docMk/>
            <pc:sldMk cId="2310915020" sldId="2076137022"/>
            <ac:spMk id="21" creationId="{6F85B586-4025-4128-83D5-F517C94A7EB7}"/>
          </ac:spMkLst>
        </pc:spChg>
        <pc:spChg chg="mod">
          <ac:chgData name="Muhammad Gouda" userId="94a1fb66-d524-4faa-ac30-f72b209d2a60" providerId="ADAL" clId="{99191E5A-7C6E-41DB-BA7A-CFD1B2797C88}" dt="2021-10-15T21:53:53.306" v="32" actId="20577"/>
          <ac:spMkLst>
            <pc:docMk/>
            <pc:sldMk cId="2310915020" sldId="2076137022"/>
            <ac:spMk id="23" creationId="{9575243A-0C05-4CBD-B910-8EBCA18B440B}"/>
          </ac:spMkLst>
        </pc:spChg>
        <pc:spChg chg="mod">
          <ac:chgData name="Muhammad Gouda" userId="94a1fb66-d524-4faa-ac30-f72b209d2a60" providerId="ADAL" clId="{99191E5A-7C6E-41DB-BA7A-CFD1B2797C88}" dt="2021-10-15T21:58:52.880" v="215" actId="20577"/>
          <ac:spMkLst>
            <pc:docMk/>
            <pc:sldMk cId="2310915020" sldId="2076137022"/>
            <ac:spMk id="25" creationId="{42930F90-3259-4880-A2D8-A9BCF56696CC}"/>
          </ac:spMkLst>
        </pc:spChg>
        <pc:spChg chg="mod">
          <ac:chgData name="Muhammad Gouda" userId="94a1fb66-d524-4faa-ac30-f72b209d2a60" providerId="ADAL" clId="{99191E5A-7C6E-41DB-BA7A-CFD1B2797C88}" dt="2021-10-15T22:09:09.224" v="263"/>
          <ac:spMkLst>
            <pc:docMk/>
            <pc:sldMk cId="2310915020" sldId="2076137022"/>
            <ac:spMk id="30" creationId="{E80D7EF5-F303-4E2D-8898-1C5D99390FDE}"/>
          </ac:spMkLst>
        </pc:spChg>
        <pc:grpChg chg="mod">
          <ac:chgData name="Muhammad Gouda" userId="94a1fb66-d524-4faa-ac30-f72b209d2a60" providerId="ADAL" clId="{99191E5A-7C6E-41DB-BA7A-CFD1B2797C88}" dt="2021-10-15T22:09:56.506" v="305" actId="1076"/>
          <ac:grpSpMkLst>
            <pc:docMk/>
            <pc:sldMk cId="2310915020" sldId="2076137022"/>
            <ac:grpSpMk id="5" creationId="{031A952C-376D-4443-9CEB-54412797B6E0}"/>
          </ac:grpSpMkLst>
        </pc:grpChg>
        <pc:grpChg chg="mod">
          <ac:chgData name="Muhammad Gouda" userId="94a1fb66-d524-4faa-ac30-f72b209d2a60" providerId="ADAL" clId="{99191E5A-7C6E-41DB-BA7A-CFD1B2797C88}" dt="2021-10-15T22:09:56.506" v="305" actId="1076"/>
          <ac:grpSpMkLst>
            <pc:docMk/>
            <pc:sldMk cId="2310915020" sldId="2076137022"/>
            <ac:grpSpMk id="7" creationId="{380DB222-B42B-41AD-B70A-D3EC399A6C63}"/>
          </ac:grpSpMkLst>
        </pc:grpChg>
        <pc:grpChg chg="add mod">
          <ac:chgData name="Muhammad Gouda" userId="94a1fb66-d524-4faa-ac30-f72b209d2a60" providerId="ADAL" clId="{99191E5A-7C6E-41DB-BA7A-CFD1B2797C88}" dt="2021-10-15T22:10:02.948" v="306" actId="1076"/>
          <ac:grpSpMkLst>
            <pc:docMk/>
            <pc:sldMk cId="2310915020" sldId="2076137022"/>
            <ac:grpSpMk id="29" creationId="{12688AB3-B682-4176-A40A-53714A6377B2}"/>
          </ac:grpSpMkLst>
        </pc:grpChg>
        <pc:picChg chg="add mod modCrop">
          <ac:chgData name="Muhammad Gouda" userId="94a1fb66-d524-4faa-ac30-f72b209d2a60" providerId="ADAL" clId="{99191E5A-7C6E-41DB-BA7A-CFD1B2797C88}" dt="2021-10-15T22:15:00.052" v="356" actId="1076"/>
          <ac:picMkLst>
            <pc:docMk/>
            <pc:sldMk cId="2310915020" sldId="2076137022"/>
            <ac:picMk id="8" creationId="{04E124E3-B466-4927-9C23-560A28F10E62}"/>
          </ac:picMkLst>
        </pc:picChg>
        <pc:picChg chg="add mod">
          <ac:chgData name="Muhammad Gouda" userId="94a1fb66-d524-4faa-ac30-f72b209d2a60" providerId="ADAL" clId="{99191E5A-7C6E-41DB-BA7A-CFD1B2797C88}" dt="2021-10-15T22:17:17.776" v="379" actId="1076"/>
          <ac:picMkLst>
            <pc:docMk/>
            <pc:sldMk cId="2310915020" sldId="2076137022"/>
            <ac:picMk id="9" creationId="{460B718E-9EC2-4AF1-80C4-CD8DFAA0853F}"/>
          </ac:picMkLst>
        </pc:picChg>
        <pc:picChg chg="add mod">
          <ac:chgData name="Muhammad Gouda" userId="94a1fb66-d524-4faa-ac30-f72b209d2a60" providerId="ADAL" clId="{99191E5A-7C6E-41DB-BA7A-CFD1B2797C88}" dt="2021-10-15T22:17:00.828" v="375" actId="1076"/>
          <ac:picMkLst>
            <pc:docMk/>
            <pc:sldMk cId="2310915020" sldId="2076137022"/>
            <ac:picMk id="10" creationId="{03B02069-1897-4474-BA32-256FD9C3AD09}"/>
          </ac:picMkLst>
        </pc:picChg>
        <pc:picChg chg="add mod">
          <ac:chgData name="Muhammad Gouda" userId="94a1fb66-d524-4faa-ac30-f72b209d2a60" providerId="ADAL" clId="{99191E5A-7C6E-41DB-BA7A-CFD1B2797C88}" dt="2021-10-15T22:17:07.890" v="376" actId="1076"/>
          <ac:picMkLst>
            <pc:docMk/>
            <pc:sldMk cId="2310915020" sldId="2076137022"/>
            <ac:picMk id="11" creationId="{BD6EB7E7-4C1F-4D08-AFEC-2DB767BFB58D}"/>
          </ac:picMkLst>
        </pc:picChg>
        <pc:picChg chg="del">
          <ac:chgData name="Muhammad Gouda" userId="94a1fb66-d524-4faa-ac30-f72b209d2a60" providerId="ADAL" clId="{99191E5A-7C6E-41DB-BA7A-CFD1B2797C88}" dt="2021-10-15T21:57:10.516" v="84" actId="478"/>
          <ac:picMkLst>
            <pc:docMk/>
            <pc:sldMk cId="2310915020" sldId="2076137022"/>
            <ac:picMk id="12" creationId="{CDF12937-2502-4692-956F-4F2E9E7E410C}"/>
          </ac:picMkLst>
        </pc:picChg>
        <pc:picChg chg="add mod">
          <ac:chgData name="Muhammad Gouda" userId="94a1fb66-d524-4faa-ac30-f72b209d2a60" providerId="ADAL" clId="{99191E5A-7C6E-41DB-BA7A-CFD1B2797C88}" dt="2021-10-15T22:17:14.211" v="377" actId="1076"/>
          <ac:picMkLst>
            <pc:docMk/>
            <pc:sldMk cId="2310915020" sldId="2076137022"/>
            <ac:picMk id="13" creationId="{3178023B-18E5-4E59-8C3E-C016853762E2}"/>
          </ac:picMkLst>
        </pc:picChg>
        <pc:picChg chg="add mod">
          <ac:chgData name="Muhammad Gouda" userId="94a1fb66-d524-4faa-ac30-f72b209d2a60" providerId="ADAL" clId="{99191E5A-7C6E-41DB-BA7A-CFD1B2797C88}" dt="2021-10-15T22:15:02.206" v="358" actId="1076"/>
          <ac:picMkLst>
            <pc:docMk/>
            <pc:sldMk cId="2310915020" sldId="2076137022"/>
            <ac:picMk id="14" creationId="{A33B3532-564A-42CB-9ADB-C39777B010C5}"/>
          </ac:picMkLst>
        </pc:picChg>
        <pc:picChg chg="del">
          <ac:chgData name="Muhammad Gouda" userId="94a1fb66-d524-4faa-ac30-f72b209d2a60" providerId="ADAL" clId="{99191E5A-7C6E-41DB-BA7A-CFD1B2797C88}" dt="2021-10-15T21:57:07.817" v="81" actId="478"/>
          <ac:picMkLst>
            <pc:docMk/>
            <pc:sldMk cId="2310915020" sldId="2076137022"/>
            <ac:picMk id="24" creationId="{F671C389-15D0-4928-878E-E3DFCD82F0DD}"/>
          </ac:picMkLst>
        </pc:picChg>
        <pc:picChg chg="del">
          <ac:chgData name="Muhammad Gouda" userId="94a1fb66-d524-4faa-ac30-f72b209d2a60" providerId="ADAL" clId="{99191E5A-7C6E-41DB-BA7A-CFD1B2797C88}" dt="2021-10-15T21:56:11.451" v="78" actId="478"/>
          <ac:picMkLst>
            <pc:docMk/>
            <pc:sldMk cId="2310915020" sldId="2076137022"/>
            <ac:picMk id="27" creationId="{3C2CD41D-C85E-496D-A78A-CBB5972B44AC}"/>
          </ac:picMkLst>
        </pc:picChg>
        <pc:picChg chg="mod">
          <ac:chgData name="Muhammad Gouda" userId="94a1fb66-d524-4faa-ac30-f72b209d2a60" providerId="ADAL" clId="{99191E5A-7C6E-41DB-BA7A-CFD1B2797C88}" dt="2021-10-15T22:09:09.224" v="263"/>
          <ac:picMkLst>
            <pc:docMk/>
            <pc:sldMk cId="2310915020" sldId="2076137022"/>
            <ac:picMk id="31" creationId="{8A98E833-9145-41FF-9FD1-841406C2D4AE}"/>
          </ac:picMkLst>
        </pc:picChg>
        <pc:picChg chg="del">
          <ac:chgData name="Muhammad Gouda" userId="94a1fb66-d524-4faa-ac30-f72b209d2a60" providerId="ADAL" clId="{99191E5A-7C6E-41DB-BA7A-CFD1B2797C88}" dt="2021-10-15T21:57:09.856" v="83" actId="478"/>
          <ac:picMkLst>
            <pc:docMk/>
            <pc:sldMk cId="2310915020" sldId="2076137022"/>
            <ac:picMk id="55" creationId="{5C97C33A-E0FE-4A4F-AB96-5E6410EBBB40}"/>
          </ac:picMkLst>
        </pc:picChg>
        <pc:picChg chg="del">
          <ac:chgData name="Muhammad Gouda" userId="94a1fb66-d524-4faa-ac30-f72b209d2a60" providerId="ADAL" clId="{99191E5A-7C6E-41DB-BA7A-CFD1B2797C88}" dt="2021-10-15T21:57:09.303" v="82" actId="478"/>
          <ac:picMkLst>
            <pc:docMk/>
            <pc:sldMk cId="2310915020" sldId="2076137022"/>
            <ac:picMk id="56" creationId="{9FEA41AD-E659-46B2-B3D2-0EB80202B6AA}"/>
          </ac:picMkLst>
        </pc:picChg>
        <pc:picChg chg="del mod modCrop">
          <ac:chgData name="Muhammad Gouda" userId="94a1fb66-d524-4faa-ac30-f72b209d2a60" providerId="ADAL" clId="{99191E5A-7C6E-41DB-BA7A-CFD1B2797C88}" dt="2021-10-15T22:08:55.204" v="258" actId="478"/>
          <ac:picMkLst>
            <pc:docMk/>
            <pc:sldMk cId="2310915020" sldId="2076137022"/>
            <ac:picMk id="1026" creationId="{211FF72B-84F4-46D1-84B3-E15E3BA82BF4}"/>
          </ac:picMkLst>
        </pc:picChg>
      </pc:sldChg>
      <pc:sldChg chg="modSp add del mod">
        <pc:chgData name="Muhammad Gouda" userId="94a1fb66-d524-4faa-ac30-f72b209d2a60" providerId="ADAL" clId="{99191E5A-7C6E-41DB-BA7A-CFD1B2797C88}" dt="2021-10-16T00:05:52.049" v="480" actId="47"/>
        <pc:sldMkLst>
          <pc:docMk/>
          <pc:sldMk cId="4222051599" sldId="2076137268"/>
        </pc:sldMkLst>
        <pc:spChg chg="mod">
          <ac:chgData name="Muhammad Gouda" userId="94a1fb66-d524-4faa-ac30-f72b209d2a60" providerId="ADAL" clId="{99191E5A-7C6E-41DB-BA7A-CFD1B2797C88}" dt="2021-10-15T21:37:22.064" v="5" actId="20577"/>
          <ac:spMkLst>
            <pc:docMk/>
            <pc:sldMk cId="4222051599" sldId="2076137268"/>
            <ac:spMk id="2" creationId="{BD7E95E1-FCCC-425D-93BD-AE3A6DF844CF}"/>
          </ac:spMkLst>
        </pc:spChg>
        <pc:spChg chg="mod">
          <ac:chgData name="Muhammad Gouda" userId="94a1fb66-d524-4faa-ac30-f72b209d2a60" providerId="ADAL" clId="{99191E5A-7C6E-41DB-BA7A-CFD1B2797C88}" dt="2021-10-15T21:37:47.740" v="12" actId="404"/>
          <ac:spMkLst>
            <pc:docMk/>
            <pc:sldMk cId="4222051599" sldId="2076137268"/>
            <ac:spMk id="4" creationId="{109137B3-9B9C-44EB-932F-9293072877D8}"/>
          </ac:spMkLst>
        </pc:spChg>
      </pc:sldChg>
      <pc:sldChg chg="modSp del mod">
        <pc:chgData name="Muhammad Gouda" userId="94a1fb66-d524-4faa-ac30-f72b209d2a60" providerId="ADAL" clId="{99191E5A-7C6E-41DB-BA7A-CFD1B2797C88}" dt="2021-10-15T22:18:41.231" v="384" actId="47"/>
        <pc:sldMkLst>
          <pc:docMk/>
          <pc:sldMk cId="970065823" sldId="2076137281"/>
        </pc:sldMkLst>
        <pc:spChg chg="mod">
          <ac:chgData name="Muhammad Gouda" userId="94a1fb66-d524-4faa-ac30-f72b209d2a60" providerId="ADAL" clId="{99191E5A-7C6E-41DB-BA7A-CFD1B2797C88}" dt="2021-10-15T22:11:54.971" v="324" actId="20577"/>
          <ac:spMkLst>
            <pc:docMk/>
            <pc:sldMk cId="970065823" sldId="2076137281"/>
            <ac:spMk id="6" creationId="{F9CB73BB-2AA6-458F-9B0A-E987A051A35E}"/>
          </ac:spMkLst>
        </pc:spChg>
      </pc:sldChg>
      <pc:sldChg chg="modSp add del mod">
        <pc:chgData name="Muhammad Gouda" userId="94a1fb66-d524-4faa-ac30-f72b209d2a60" providerId="ADAL" clId="{99191E5A-7C6E-41DB-BA7A-CFD1B2797C88}" dt="2021-10-16T00:05:38.215" v="479" actId="47"/>
        <pc:sldMkLst>
          <pc:docMk/>
          <pc:sldMk cId="950105827" sldId="2076137377"/>
        </pc:sldMkLst>
        <pc:spChg chg="mod">
          <ac:chgData name="Muhammad Gouda" userId="94a1fb66-d524-4faa-ac30-f72b209d2a60" providerId="ADAL" clId="{99191E5A-7C6E-41DB-BA7A-CFD1B2797C88}" dt="2021-10-16T00:02:03.742" v="433" actId="20577"/>
          <ac:spMkLst>
            <pc:docMk/>
            <pc:sldMk cId="950105827" sldId="2076137377"/>
            <ac:spMk id="2" creationId="{AAF12876-D394-44DD-ACFF-DA53207EA100}"/>
          </ac:spMkLst>
        </pc:spChg>
        <pc:spChg chg="mod">
          <ac:chgData name="Muhammad Gouda" userId="94a1fb66-d524-4faa-ac30-f72b209d2a60" providerId="ADAL" clId="{99191E5A-7C6E-41DB-BA7A-CFD1B2797C88}" dt="2021-10-15T21:38:08.569" v="18" actId="20577"/>
          <ac:spMkLst>
            <pc:docMk/>
            <pc:sldMk cId="950105827" sldId="2076137377"/>
            <ac:spMk id="8" creationId="{1C560F58-A449-4845-A6E0-B0F8F6772993}"/>
          </ac:spMkLst>
        </pc:spChg>
      </pc:sldChg>
      <pc:sldChg chg="modSp add del mod modAnim">
        <pc:chgData name="Muhammad Gouda" userId="94a1fb66-d524-4faa-ac30-f72b209d2a60" providerId="ADAL" clId="{99191E5A-7C6E-41DB-BA7A-CFD1B2797C88}" dt="2021-10-16T00:05:38.215" v="479" actId="47"/>
        <pc:sldMkLst>
          <pc:docMk/>
          <pc:sldMk cId="3636149876" sldId="2076137392"/>
        </pc:sldMkLst>
        <pc:spChg chg="mod">
          <ac:chgData name="Muhammad Gouda" userId="94a1fb66-d524-4faa-ac30-f72b209d2a60" providerId="ADAL" clId="{99191E5A-7C6E-41DB-BA7A-CFD1B2797C88}" dt="2021-10-16T00:02:46.141" v="448" actId="6549"/>
          <ac:spMkLst>
            <pc:docMk/>
            <pc:sldMk cId="3636149876" sldId="2076137392"/>
            <ac:spMk id="5" creationId="{7681AB3B-6AA6-494D-9089-90763CEF72B2}"/>
          </ac:spMkLst>
        </pc:spChg>
        <pc:spChg chg="mod">
          <ac:chgData name="Muhammad Gouda" userId="94a1fb66-d524-4faa-ac30-f72b209d2a60" providerId="ADAL" clId="{99191E5A-7C6E-41DB-BA7A-CFD1B2797C88}" dt="2021-10-15T22:11:17.839" v="321" actId="20577"/>
          <ac:spMkLst>
            <pc:docMk/>
            <pc:sldMk cId="3636149876" sldId="2076137392"/>
            <ac:spMk id="6" creationId="{F9CB73BB-2AA6-458F-9B0A-E987A051A35E}"/>
          </ac:spMkLst>
        </pc:spChg>
      </pc:sldChg>
      <pc:sldChg chg="del">
        <pc:chgData name="Muhammad Gouda" userId="94a1fb66-d524-4faa-ac30-f72b209d2a60" providerId="ADAL" clId="{99191E5A-7C6E-41DB-BA7A-CFD1B2797C88}" dt="2021-10-15T22:19:01.079" v="390" actId="47"/>
        <pc:sldMkLst>
          <pc:docMk/>
          <pc:sldMk cId="1506838165" sldId="2076137393"/>
        </pc:sldMkLst>
      </pc:sldChg>
      <pc:sldChg chg="del">
        <pc:chgData name="Muhammad Gouda" userId="94a1fb66-d524-4faa-ac30-f72b209d2a60" providerId="ADAL" clId="{99191E5A-7C6E-41DB-BA7A-CFD1B2797C88}" dt="2021-10-15T22:18:53.878" v="386" actId="47"/>
        <pc:sldMkLst>
          <pc:docMk/>
          <pc:sldMk cId="3401316696" sldId="2076137394"/>
        </pc:sldMkLst>
      </pc:sldChg>
      <pc:sldChg chg="del">
        <pc:chgData name="Muhammad Gouda" userId="94a1fb66-d524-4faa-ac30-f72b209d2a60" providerId="ADAL" clId="{99191E5A-7C6E-41DB-BA7A-CFD1B2797C88}" dt="2021-10-15T22:18:55.747" v="387" actId="47"/>
        <pc:sldMkLst>
          <pc:docMk/>
          <pc:sldMk cId="4217492745" sldId="2076137395"/>
        </pc:sldMkLst>
      </pc:sldChg>
      <pc:sldChg chg="del">
        <pc:chgData name="Muhammad Gouda" userId="94a1fb66-d524-4faa-ac30-f72b209d2a60" providerId="ADAL" clId="{99191E5A-7C6E-41DB-BA7A-CFD1B2797C88}" dt="2021-10-15T22:18:57.322" v="388" actId="47"/>
        <pc:sldMkLst>
          <pc:docMk/>
          <pc:sldMk cId="3344156939" sldId="2076137396"/>
        </pc:sldMkLst>
      </pc:sldChg>
      <pc:sldChg chg="del">
        <pc:chgData name="Muhammad Gouda" userId="94a1fb66-d524-4faa-ac30-f72b209d2a60" providerId="ADAL" clId="{99191E5A-7C6E-41DB-BA7A-CFD1B2797C88}" dt="2021-10-15T22:18:58.615" v="389" actId="47"/>
        <pc:sldMkLst>
          <pc:docMk/>
          <pc:sldMk cId="2924600082" sldId="2076137397"/>
        </pc:sldMkLst>
      </pc:sldChg>
      <pc:sldChg chg="del">
        <pc:chgData name="Muhammad Gouda" userId="94a1fb66-d524-4faa-ac30-f72b209d2a60" providerId="ADAL" clId="{99191E5A-7C6E-41DB-BA7A-CFD1B2797C88}" dt="2021-10-15T22:18:51.803" v="385" actId="47"/>
        <pc:sldMkLst>
          <pc:docMk/>
          <pc:sldMk cId="519359668" sldId="2076137398"/>
        </pc:sldMkLst>
      </pc:sldChg>
      <pc:sldChg chg="modSp add">
        <pc:chgData name="Muhammad Gouda" userId="94a1fb66-d524-4faa-ac30-f72b209d2a60" providerId="ADAL" clId="{99191E5A-7C6E-41DB-BA7A-CFD1B2797C88}" dt="2021-10-16T00:05:59.558" v="481" actId="122"/>
        <pc:sldMkLst>
          <pc:docMk/>
          <pc:sldMk cId="2229532835" sldId="2076137407"/>
        </pc:sldMkLst>
        <pc:spChg chg="mod">
          <ac:chgData name="Muhammad Gouda" userId="94a1fb66-d524-4faa-ac30-f72b209d2a60" providerId="ADAL" clId="{99191E5A-7C6E-41DB-BA7A-CFD1B2797C88}" dt="2021-10-16T00:05:59.558" v="481" actId="122"/>
          <ac:spMkLst>
            <pc:docMk/>
            <pc:sldMk cId="2229532835" sldId="2076137407"/>
            <ac:spMk id="2" creationId="{AAF12876-D394-44DD-ACFF-DA53207EA100}"/>
          </ac:spMkLst>
        </pc:spChg>
      </pc:sldChg>
      <pc:sldChg chg="del">
        <pc:chgData name="Muhammad Gouda" userId="94a1fb66-d524-4faa-ac30-f72b209d2a60" providerId="ADAL" clId="{99191E5A-7C6E-41DB-BA7A-CFD1B2797C88}" dt="2021-10-15T22:20:12.492" v="429" actId="47"/>
        <pc:sldMkLst>
          <pc:docMk/>
          <pc:sldMk cId="2543669520" sldId="2076137407"/>
        </pc:sldMkLst>
      </pc:sldChg>
      <pc:sldChg chg="modSp add">
        <pc:chgData name="Muhammad Gouda" userId="94a1fb66-d524-4faa-ac30-f72b209d2a60" providerId="ADAL" clId="{99191E5A-7C6E-41DB-BA7A-CFD1B2797C88}" dt="2021-10-16T00:06:18.627" v="505" actId="122"/>
        <pc:sldMkLst>
          <pc:docMk/>
          <pc:sldMk cId="1748473982" sldId="2076137408"/>
        </pc:sldMkLst>
        <pc:spChg chg="mod">
          <ac:chgData name="Muhammad Gouda" userId="94a1fb66-d524-4faa-ac30-f72b209d2a60" providerId="ADAL" clId="{99191E5A-7C6E-41DB-BA7A-CFD1B2797C88}" dt="2021-10-16T00:06:18.627" v="505" actId="122"/>
          <ac:spMkLst>
            <pc:docMk/>
            <pc:sldMk cId="1748473982" sldId="2076137408"/>
            <ac:spMk id="2" creationId="{AAF12876-D394-44DD-ACFF-DA53207EA1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F51BB-51C5-4171-AC84-138E826A58D8}" type="doc">
      <dgm:prSet loTypeId="urn:microsoft.com/office/officeart/2005/8/layout/venn2" loCatId="relationship" qsTypeId="urn:microsoft.com/office/officeart/2005/8/quickstyle/simple1" qsCatId="simple" csTypeId="urn:microsoft.com/office/officeart/2005/8/colors/accent3_3" csCatId="accent3" phldr="1"/>
      <dgm:spPr/>
      <dgm:t>
        <a:bodyPr/>
        <a:lstStyle/>
        <a:p>
          <a:endParaRPr lang="en-US"/>
        </a:p>
      </dgm:t>
    </dgm:pt>
    <dgm:pt modelId="{BFB35047-5A7D-4615-A821-F0620FC3E9CF}">
      <dgm:prSet phldrT="[Text]" phldr="0"/>
      <dgm:spPr/>
      <dgm:t>
        <a:bodyPr/>
        <a:lstStyle/>
        <a:p>
          <a:r>
            <a:rPr lang="en-US" dirty="0"/>
            <a:t>K8s Cluster</a:t>
          </a:r>
        </a:p>
      </dgm:t>
    </dgm:pt>
    <dgm:pt modelId="{26037B9D-C907-402E-980F-9ACA398F042F}" type="parTrans" cxnId="{EF8B90B0-49F7-4489-8B96-B91AA9D1F10B}">
      <dgm:prSet/>
      <dgm:spPr/>
      <dgm:t>
        <a:bodyPr/>
        <a:lstStyle/>
        <a:p>
          <a:endParaRPr lang="en-US"/>
        </a:p>
      </dgm:t>
    </dgm:pt>
    <dgm:pt modelId="{76A9B409-EB32-46CB-B6D8-D5AF0E502495}" type="sibTrans" cxnId="{EF8B90B0-49F7-4489-8B96-B91AA9D1F10B}">
      <dgm:prSet/>
      <dgm:spPr/>
      <dgm:t>
        <a:bodyPr/>
        <a:lstStyle/>
        <a:p>
          <a:endParaRPr lang="en-US"/>
        </a:p>
      </dgm:t>
    </dgm:pt>
    <dgm:pt modelId="{879DC173-091B-49C7-91CB-FF4609CD1A66}">
      <dgm:prSet phldrT="[Text]" phldr="0"/>
      <dgm:spPr/>
      <dgm:t>
        <a:bodyPr/>
        <a:lstStyle/>
        <a:p>
          <a:r>
            <a:rPr lang="en-US" dirty="0"/>
            <a:t>Node Pools</a:t>
          </a:r>
        </a:p>
      </dgm:t>
    </dgm:pt>
    <dgm:pt modelId="{59DDA8ED-2B20-45ED-8B14-20D915021CF8}" type="parTrans" cxnId="{6800F7CE-07CF-4FCD-A792-786DFBF6763B}">
      <dgm:prSet/>
      <dgm:spPr/>
      <dgm:t>
        <a:bodyPr/>
        <a:lstStyle/>
        <a:p>
          <a:endParaRPr lang="en-US"/>
        </a:p>
      </dgm:t>
    </dgm:pt>
    <dgm:pt modelId="{5BFDE203-17E7-4844-B9C1-2F14A0198817}" type="sibTrans" cxnId="{6800F7CE-07CF-4FCD-A792-786DFBF6763B}">
      <dgm:prSet/>
      <dgm:spPr/>
      <dgm:t>
        <a:bodyPr/>
        <a:lstStyle/>
        <a:p>
          <a:endParaRPr lang="en-US"/>
        </a:p>
      </dgm:t>
    </dgm:pt>
    <dgm:pt modelId="{A70C817E-0532-422B-8F69-507FE63F1C10}">
      <dgm:prSet phldrT="[Text]" phldr="0"/>
      <dgm:spPr/>
      <dgm:t>
        <a:bodyPr/>
        <a:lstStyle/>
        <a:p>
          <a:r>
            <a:rPr lang="en-US" dirty="0"/>
            <a:t>Pod</a:t>
          </a:r>
        </a:p>
      </dgm:t>
    </dgm:pt>
    <dgm:pt modelId="{4549426D-84D5-4022-A87C-006623E9AE74}" type="parTrans" cxnId="{8719CC87-9CCD-4C5B-963E-A6AC7C0C66AF}">
      <dgm:prSet/>
      <dgm:spPr/>
      <dgm:t>
        <a:bodyPr/>
        <a:lstStyle/>
        <a:p>
          <a:endParaRPr lang="en-US"/>
        </a:p>
      </dgm:t>
    </dgm:pt>
    <dgm:pt modelId="{C23CC29F-653C-4D2B-A6D9-CE227285FB42}" type="sibTrans" cxnId="{8719CC87-9CCD-4C5B-963E-A6AC7C0C66AF}">
      <dgm:prSet/>
      <dgm:spPr/>
      <dgm:t>
        <a:bodyPr/>
        <a:lstStyle/>
        <a:p>
          <a:endParaRPr lang="en-US"/>
        </a:p>
      </dgm:t>
    </dgm:pt>
    <dgm:pt modelId="{75BE41B0-D3EF-4CC4-9955-4206473F5495}">
      <dgm:prSet phldrT="[Text]" phldr="0"/>
      <dgm:spPr/>
      <dgm:t>
        <a:bodyPr/>
        <a:lstStyle/>
        <a:p>
          <a:r>
            <a:rPr lang="en-US" dirty="0"/>
            <a:t>Container</a:t>
          </a:r>
        </a:p>
      </dgm:t>
    </dgm:pt>
    <dgm:pt modelId="{0CF6DB16-959E-4C87-AB65-2151E1CF425E}" type="parTrans" cxnId="{2481742E-CB76-4F2A-9F84-0E8A588CA313}">
      <dgm:prSet/>
      <dgm:spPr/>
      <dgm:t>
        <a:bodyPr/>
        <a:lstStyle/>
        <a:p>
          <a:endParaRPr lang="en-US"/>
        </a:p>
      </dgm:t>
    </dgm:pt>
    <dgm:pt modelId="{ECD78109-1C0A-4A7B-8001-B7571C3D5479}" type="sibTrans" cxnId="{2481742E-CB76-4F2A-9F84-0E8A588CA313}">
      <dgm:prSet/>
      <dgm:spPr/>
      <dgm:t>
        <a:bodyPr/>
        <a:lstStyle/>
        <a:p>
          <a:endParaRPr lang="en-US"/>
        </a:p>
      </dgm:t>
    </dgm:pt>
    <dgm:pt modelId="{C1810521-6D51-4772-BFFC-5BF7F8B8175F}">
      <dgm:prSet phldrT="[Text]" phldr="0"/>
      <dgm:spPr/>
      <dgm:t>
        <a:bodyPr/>
        <a:lstStyle/>
        <a:p>
          <a:r>
            <a:rPr lang="en-US"/>
            <a:t>Node (VM)</a:t>
          </a:r>
          <a:endParaRPr lang="en-US" dirty="0"/>
        </a:p>
      </dgm:t>
    </dgm:pt>
    <dgm:pt modelId="{4AE8DC79-A710-4CA3-BECD-11FF3D194E03}" type="parTrans" cxnId="{4ECA3F2B-9D7E-421B-BA3A-16FB91F9E0A7}">
      <dgm:prSet/>
      <dgm:spPr/>
    </dgm:pt>
    <dgm:pt modelId="{2695FBD8-A445-4C96-ACC5-DF6A5BF465AB}" type="sibTrans" cxnId="{4ECA3F2B-9D7E-421B-BA3A-16FB91F9E0A7}">
      <dgm:prSet/>
      <dgm:spPr/>
    </dgm:pt>
    <dgm:pt modelId="{440DBB0D-114A-48AD-8684-DA8CA40A5AC4}" type="pres">
      <dgm:prSet presAssocID="{949F51BB-51C5-4171-AC84-138E826A58D8}" presName="Name0" presStyleCnt="0">
        <dgm:presLayoutVars>
          <dgm:chMax val="7"/>
          <dgm:resizeHandles val="exact"/>
        </dgm:presLayoutVars>
      </dgm:prSet>
      <dgm:spPr/>
    </dgm:pt>
    <dgm:pt modelId="{26124A1A-1DC4-43CC-BB14-4C3E3738159B}" type="pres">
      <dgm:prSet presAssocID="{949F51BB-51C5-4171-AC84-138E826A58D8}" presName="comp1" presStyleCnt="0"/>
      <dgm:spPr/>
    </dgm:pt>
    <dgm:pt modelId="{99F41C70-257B-4E2A-B6D0-929E8F1C2F9D}" type="pres">
      <dgm:prSet presAssocID="{949F51BB-51C5-4171-AC84-138E826A58D8}" presName="circle1" presStyleLbl="node1" presStyleIdx="0" presStyleCnt="5"/>
      <dgm:spPr/>
    </dgm:pt>
    <dgm:pt modelId="{CE02166C-5BA8-46D1-9F42-2E3EBA1D0DAA}" type="pres">
      <dgm:prSet presAssocID="{949F51BB-51C5-4171-AC84-138E826A58D8}" presName="c1text" presStyleLbl="node1" presStyleIdx="0" presStyleCnt="5">
        <dgm:presLayoutVars>
          <dgm:bulletEnabled val="1"/>
        </dgm:presLayoutVars>
      </dgm:prSet>
      <dgm:spPr/>
    </dgm:pt>
    <dgm:pt modelId="{BCC928BB-3B65-4AB2-BACD-4F96C3950E8F}" type="pres">
      <dgm:prSet presAssocID="{949F51BB-51C5-4171-AC84-138E826A58D8}" presName="comp2" presStyleCnt="0"/>
      <dgm:spPr/>
    </dgm:pt>
    <dgm:pt modelId="{F542E6E7-C901-46F6-BEBC-5CE898FD7869}" type="pres">
      <dgm:prSet presAssocID="{949F51BB-51C5-4171-AC84-138E826A58D8}" presName="circle2" presStyleLbl="node1" presStyleIdx="1" presStyleCnt="5"/>
      <dgm:spPr/>
    </dgm:pt>
    <dgm:pt modelId="{C53EFBFF-B9FB-4B31-894F-8763B7FC9F36}" type="pres">
      <dgm:prSet presAssocID="{949F51BB-51C5-4171-AC84-138E826A58D8}" presName="c2text" presStyleLbl="node1" presStyleIdx="1" presStyleCnt="5">
        <dgm:presLayoutVars>
          <dgm:bulletEnabled val="1"/>
        </dgm:presLayoutVars>
      </dgm:prSet>
      <dgm:spPr/>
    </dgm:pt>
    <dgm:pt modelId="{4C6ECD91-1FDF-4EC3-8927-19FFDBB248BA}" type="pres">
      <dgm:prSet presAssocID="{949F51BB-51C5-4171-AC84-138E826A58D8}" presName="comp3" presStyleCnt="0"/>
      <dgm:spPr/>
    </dgm:pt>
    <dgm:pt modelId="{7D1DBB58-E901-4450-B79D-0B3B77890D26}" type="pres">
      <dgm:prSet presAssocID="{949F51BB-51C5-4171-AC84-138E826A58D8}" presName="circle3" presStyleLbl="node1" presStyleIdx="2" presStyleCnt="5"/>
      <dgm:spPr/>
    </dgm:pt>
    <dgm:pt modelId="{2C0B37D0-D2EE-4879-BEC1-F439F7FAEE0F}" type="pres">
      <dgm:prSet presAssocID="{949F51BB-51C5-4171-AC84-138E826A58D8}" presName="c3text" presStyleLbl="node1" presStyleIdx="2" presStyleCnt="5">
        <dgm:presLayoutVars>
          <dgm:bulletEnabled val="1"/>
        </dgm:presLayoutVars>
      </dgm:prSet>
      <dgm:spPr/>
    </dgm:pt>
    <dgm:pt modelId="{C78D1B1D-D3A7-45EC-9017-E3698C1A3819}" type="pres">
      <dgm:prSet presAssocID="{949F51BB-51C5-4171-AC84-138E826A58D8}" presName="comp4" presStyleCnt="0"/>
      <dgm:spPr/>
    </dgm:pt>
    <dgm:pt modelId="{6009FBD9-F3B3-4106-9958-FD6B4E78D3E1}" type="pres">
      <dgm:prSet presAssocID="{949F51BB-51C5-4171-AC84-138E826A58D8}" presName="circle4" presStyleLbl="node1" presStyleIdx="3" presStyleCnt="5"/>
      <dgm:spPr/>
    </dgm:pt>
    <dgm:pt modelId="{009E8A1E-4A0C-4CDB-AC0B-168B3E14C9EF}" type="pres">
      <dgm:prSet presAssocID="{949F51BB-51C5-4171-AC84-138E826A58D8}" presName="c4text" presStyleLbl="node1" presStyleIdx="3" presStyleCnt="5">
        <dgm:presLayoutVars>
          <dgm:bulletEnabled val="1"/>
        </dgm:presLayoutVars>
      </dgm:prSet>
      <dgm:spPr/>
    </dgm:pt>
    <dgm:pt modelId="{70FB96E0-4FAF-4891-90C5-AAF7BDA7A617}" type="pres">
      <dgm:prSet presAssocID="{949F51BB-51C5-4171-AC84-138E826A58D8}" presName="comp5" presStyleCnt="0"/>
      <dgm:spPr/>
    </dgm:pt>
    <dgm:pt modelId="{EB8FB47B-D7B6-4103-B529-9B3029BD308C}" type="pres">
      <dgm:prSet presAssocID="{949F51BB-51C5-4171-AC84-138E826A58D8}" presName="circle5" presStyleLbl="node1" presStyleIdx="4" presStyleCnt="5"/>
      <dgm:spPr/>
    </dgm:pt>
    <dgm:pt modelId="{8A538461-8DA8-495A-8E0B-29484DABFC33}" type="pres">
      <dgm:prSet presAssocID="{949F51BB-51C5-4171-AC84-138E826A58D8}" presName="c5text" presStyleLbl="node1" presStyleIdx="4" presStyleCnt="5">
        <dgm:presLayoutVars>
          <dgm:bulletEnabled val="1"/>
        </dgm:presLayoutVars>
      </dgm:prSet>
      <dgm:spPr/>
    </dgm:pt>
  </dgm:ptLst>
  <dgm:cxnLst>
    <dgm:cxn modelId="{26FA1009-5C45-4D9A-AB12-B30946BDE5A5}" type="presOf" srcId="{949F51BB-51C5-4171-AC84-138E826A58D8}" destId="{440DBB0D-114A-48AD-8684-DA8CA40A5AC4}" srcOrd="0" destOrd="0" presId="urn:microsoft.com/office/officeart/2005/8/layout/venn2"/>
    <dgm:cxn modelId="{4ECA3F2B-9D7E-421B-BA3A-16FB91F9E0A7}" srcId="{949F51BB-51C5-4171-AC84-138E826A58D8}" destId="{C1810521-6D51-4772-BFFC-5BF7F8B8175F}" srcOrd="2" destOrd="0" parTransId="{4AE8DC79-A710-4CA3-BECD-11FF3D194E03}" sibTransId="{2695FBD8-A445-4C96-ACC5-DF6A5BF465AB}"/>
    <dgm:cxn modelId="{2481742E-CB76-4F2A-9F84-0E8A588CA313}" srcId="{949F51BB-51C5-4171-AC84-138E826A58D8}" destId="{75BE41B0-D3EF-4CC4-9955-4206473F5495}" srcOrd="4" destOrd="0" parTransId="{0CF6DB16-959E-4C87-AB65-2151E1CF425E}" sibTransId="{ECD78109-1C0A-4A7B-8001-B7571C3D5479}"/>
    <dgm:cxn modelId="{2DEFE535-407D-4AE6-A3C2-2D1E51927DEB}" type="presOf" srcId="{A70C817E-0532-422B-8F69-507FE63F1C10}" destId="{6009FBD9-F3B3-4106-9958-FD6B4E78D3E1}" srcOrd="0" destOrd="0" presId="urn:microsoft.com/office/officeart/2005/8/layout/venn2"/>
    <dgm:cxn modelId="{49F62348-F142-4B2C-8B3C-14AEC72F3A4D}" type="presOf" srcId="{879DC173-091B-49C7-91CB-FF4609CD1A66}" destId="{F542E6E7-C901-46F6-BEBC-5CE898FD7869}" srcOrd="0" destOrd="0" presId="urn:microsoft.com/office/officeart/2005/8/layout/venn2"/>
    <dgm:cxn modelId="{C3B87878-34BC-4B62-8371-3FA673967EEC}" type="presOf" srcId="{BFB35047-5A7D-4615-A821-F0620FC3E9CF}" destId="{CE02166C-5BA8-46D1-9F42-2E3EBA1D0DAA}" srcOrd="1" destOrd="0" presId="urn:microsoft.com/office/officeart/2005/8/layout/venn2"/>
    <dgm:cxn modelId="{8719CC87-9CCD-4C5B-963E-A6AC7C0C66AF}" srcId="{949F51BB-51C5-4171-AC84-138E826A58D8}" destId="{A70C817E-0532-422B-8F69-507FE63F1C10}" srcOrd="3" destOrd="0" parTransId="{4549426D-84D5-4022-A87C-006623E9AE74}" sibTransId="{C23CC29F-653C-4D2B-A6D9-CE227285FB42}"/>
    <dgm:cxn modelId="{72AD36A0-674F-4F5D-B8C0-FBD7BD6E5A72}" type="presOf" srcId="{C1810521-6D51-4772-BFFC-5BF7F8B8175F}" destId="{2C0B37D0-D2EE-4879-BEC1-F439F7FAEE0F}" srcOrd="1" destOrd="0" presId="urn:microsoft.com/office/officeart/2005/8/layout/venn2"/>
    <dgm:cxn modelId="{D1AB75A3-10AF-4440-9398-D2C8474EC2B8}" type="presOf" srcId="{75BE41B0-D3EF-4CC4-9955-4206473F5495}" destId="{8A538461-8DA8-495A-8E0B-29484DABFC33}" srcOrd="1" destOrd="0" presId="urn:microsoft.com/office/officeart/2005/8/layout/venn2"/>
    <dgm:cxn modelId="{EF8B90B0-49F7-4489-8B96-B91AA9D1F10B}" srcId="{949F51BB-51C5-4171-AC84-138E826A58D8}" destId="{BFB35047-5A7D-4615-A821-F0620FC3E9CF}" srcOrd="0" destOrd="0" parTransId="{26037B9D-C907-402E-980F-9ACA398F042F}" sibTransId="{76A9B409-EB32-46CB-B6D8-D5AF0E502495}"/>
    <dgm:cxn modelId="{C4A973C7-B8F2-4D1D-8792-656722D6B766}" type="presOf" srcId="{75BE41B0-D3EF-4CC4-9955-4206473F5495}" destId="{EB8FB47B-D7B6-4103-B529-9B3029BD308C}" srcOrd="0" destOrd="0" presId="urn:microsoft.com/office/officeart/2005/8/layout/venn2"/>
    <dgm:cxn modelId="{6800F7CE-07CF-4FCD-A792-786DFBF6763B}" srcId="{949F51BB-51C5-4171-AC84-138E826A58D8}" destId="{879DC173-091B-49C7-91CB-FF4609CD1A66}" srcOrd="1" destOrd="0" parTransId="{59DDA8ED-2B20-45ED-8B14-20D915021CF8}" sibTransId="{5BFDE203-17E7-4844-B9C1-2F14A0198817}"/>
    <dgm:cxn modelId="{0A9FD1CF-3DF9-4671-96F9-D826AC303746}" type="presOf" srcId="{A70C817E-0532-422B-8F69-507FE63F1C10}" destId="{009E8A1E-4A0C-4CDB-AC0B-168B3E14C9EF}" srcOrd="1" destOrd="0" presId="urn:microsoft.com/office/officeart/2005/8/layout/venn2"/>
    <dgm:cxn modelId="{B7C0AAE2-024B-456D-8418-C37B4E272077}" type="presOf" srcId="{C1810521-6D51-4772-BFFC-5BF7F8B8175F}" destId="{7D1DBB58-E901-4450-B79D-0B3B77890D26}" srcOrd="0" destOrd="0" presId="urn:microsoft.com/office/officeart/2005/8/layout/venn2"/>
    <dgm:cxn modelId="{7B9B5AE7-DAA7-4994-B2A7-DE7D5B77F5C0}" type="presOf" srcId="{879DC173-091B-49C7-91CB-FF4609CD1A66}" destId="{C53EFBFF-B9FB-4B31-894F-8763B7FC9F36}" srcOrd="1" destOrd="0" presId="urn:microsoft.com/office/officeart/2005/8/layout/venn2"/>
    <dgm:cxn modelId="{EB6D53F8-0A85-4342-AB57-8324F26776E2}" type="presOf" srcId="{BFB35047-5A7D-4615-A821-F0620FC3E9CF}" destId="{99F41C70-257B-4E2A-B6D0-929E8F1C2F9D}" srcOrd="0" destOrd="0" presId="urn:microsoft.com/office/officeart/2005/8/layout/venn2"/>
    <dgm:cxn modelId="{57B8723B-75FA-4930-A7E8-4082054D91B5}" type="presParOf" srcId="{440DBB0D-114A-48AD-8684-DA8CA40A5AC4}" destId="{26124A1A-1DC4-43CC-BB14-4C3E3738159B}" srcOrd="0" destOrd="0" presId="urn:microsoft.com/office/officeart/2005/8/layout/venn2"/>
    <dgm:cxn modelId="{15C22E5E-7D2B-44E4-A2AB-F266B7FBF2B3}" type="presParOf" srcId="{26124A1A-1DC4-43CC-BB14-4C3E3738159B}" destId="{99F41C70-257B-4E2A-B6D0-929E8F1C2F9D}" srcOrd="0" destOrd="0" presId="urn:microsoft.com/office/officeart/2005/8/layout/venn2"/>
    <dgm:cxn modelId="{3F41A5A0-736A-4CB8-9D23-D6ADCDDC3A5D}" type="presParOf" srcId="{26124A1A-1DC4-43CC-BB14-4C3E3738159B}" destId="{CE02166C-5BA8-46D1-9F42-2E3EBA1D0DAA}" srcOrd="1" destOrd="0" presId="urn:microsoft.com/office/officeart/2005/8/layout/venn2"/>
    <dgm:cxn modelId="{4479FB13-5B4B-48E0-A34B-AA095EDC687D}" type="presParOf" srcId="{440DBB0D-114A-48AD-8684-DA8CA40A5AC4}" destId="{BCC928BB-3B65-4AB2-BACD-4F96C3950E8F}" srcOrd="1" destOrd="0" presId="urn:microsoft.com/office/officeart/2005/8/layout/venn2"/>
    <dgm:cxn modelId="{24158999-D46F-4FB5-85D7-C14DF0253BBD}" type="presParOf" srcId="{BCC928BB-3B65-4AB2-BACD-4F96C3950E8F}" destId="{F542E6E7-C901-46F6-BEBC-5CE898FD7869}" srcOrd="0" destOrd="0" presId="urn:microsoft.com/office/officeart/2005/8/layout/venn2"/>
    <dgm:cxn modelId="{B4B4B90A-24E6-4197-B991-4767336E53D2}" type="presParOf" srcId="{BCC928BB-3B65-4AB2-BACD-4F96C3950E8F}" destId="{C53EFBFF-B9FB-4B31-894F-8763B7FC9F36}" srcOrd="1" destOrd="0" presId="urn:microsoft.com/office/officeart/2005/8/layout/venn2"/>
    <dgm:cxn modelId="{1E7A472A-CE62-4350-8527-9C47BA1D3A53}" type="presParOf" srcId="{440DBB0D-114A-48AD-8684-DA8CA40A5AC4}" destId="{4C6ECD91-1FDF-4EC3-8927-19FFDBB248BA}" srcOrd="2" destOrd="0" presId="urn:microsoft.com/office/officeart/2005/8/layout/venn2"/>
    <dgm:cxn modelId="{8780E228-BA09-4E6E-BDAC-59E837C29F95}" type="presParOf" srcId="{4C6ECD91-1FDF-4EC3-8927-19FFDBB248BA}" destId="{7D1DBB58-E901-4450-B79D-0B3B77890D26}" srcOrd="0" destOrd="0" presId="urn:microsoft.com/office/officeart/2005/8/layout/venn2"/>
    <dgm:cxn modelId="{DDB846A0-955D-4882-8C9B-480B8618E6B8}" type="presParOf" srcId="{4C6ECD91-1FDF-4EC3-8927-19FFDBB248BA}" destId="{2C0B37D0-D2EE-4879-BEC1-F439F7FAEE0F}" srcOrd="1" destOrd="0" presId="urn:microsoft.com/office/officeart/2005/8/layout/venn2"/>
    <dgm:cxn modelId="{1F361B38-7443-4CB8-8880-CB83125985E1}" type="presParOf" srcId="{440DBB0D-114A-48AD-8684-DA8CA40A5AC4}" destId="{C78D1B1D-D3A7-45EC-9017-E3698C1A3819}" srcOrd="3" destOrd="0" presId="urn:microsoft.com/office/officeart/2005/8/layout/venn2"/>
    <dgm:cxn modelId="{C78086CC-3A66-41BD-85B2-7217F998F28E}" type="presParOf" srcId="{C78D1B1D-D3A7-45EC-9017-E3698C1A3819}" destId="{6009FBD9-F3B3-4106-9958-FD6B4E78D3E1}" srcOrd="0" destOrd="0" presId="urn:microsoft.com/office/officeart/2005/8/layout/venn2"/>
    <dgm:cxn modelId="{C3C596FF-7639-4E41-B0AB-987D7A185700}" type="presParOf" srcId="{C78D1B1D-D3A7-45EC-9017-E3698C1A3819}" destId="{009E8A1E-4A0C-4CDB-AC0B-168B3E14C9EF}" srcOrd="1" destOrd="0" presId="urn:microsoft.com/office/officeart/2005/8/layout/venn2"/>
    <dgm:cxn modelId="{9779877C-BFFC-4240-9A97-DB2C70634E1B}" type="presParOf" srcId="{440DBB0D-114A-48AD-8684-DA8CA40A5AC4}" destId="{70FB96E0-4FAF-4891-90C5-AAF7BDA7A617}" srcOrd="4" destOrd="0" presId="urn:microsoft.com/office/officeart/2005/8/layout/venn2"/>
    <dgm:cxn modelId="{4598CA52-A60F-40C7-97ED-6C45294F6262}" type="presParOf" srcId="{70FB96E0-4FAF-4891-90C5-AAF7BDA7A617}" destId="{EB8FB47B-D7B6-4103-B529-9B3029BD308C}" srcOrd="0" destOrd="0" presId="urn:microsoft.com/office/officeart/2005/8/layout/venn2"/>
    <dgm:cxn modelId="{21C2BF42-9085-4DDD-B105-88A3DFAEDB84}" type="presParOf" srcId="{70FB96E0-4FAF-4891-90C5-AAF7BDA7A617}" destId="{8A538461-8DA8-495A-8E0B-29484DABFC33}"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41C70-257B-4E2A-B6D0-929E8F1C2F9D}">
      <dsp:nvSpPr>
        <dsp:cNvPr id="0" name=""/>
        <dsp:cNvSpPr/>
      </dsp:nvSpPr>
      <dsp:spPr>
        <a:xfrm>
          <a:off x="1262414" y="0"/>
          <a:ext cx="5049661" cy="5049661"/>
        </a:xfrm>
        <a:prstGeom prst="ellipse">
          <a:avLst/>
        </a:prstGeom>
        <a:solidFill>
          <a:schemeClr val="accent3">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K8s Cluster</a:t>
          </a:r>
        </a:p>
      </dsp:txBody>
      <dsp:txXfrm>
        <a:off x="2840434" y="252483"/>
        <a:ext cx="1893622" cy="504966"/>
      </dsp:txXfrm>
    </dsp:sp>
    <dsp:sp modelId="{F542E6E7-C901-46F6-BEBC-5CE898FD7869}">
      <dsp:nvSpPr>
        <dsp:cNvPr id="0" name=""/>
        <dsp:cNvSpPr/>
      </dsp:nvSpPr>
      <dsp:spPr>
        <a:xfrm>
          <a:off x="1641139" y="757449"/>
          <a:ext cx="4292211" cy="4292211"/>
        </a:xfrm>
        <a:prstGeom prst="ellipse">
          <a:avLst/>
        </a:prstGeom>
        <a:solidFill>
          <a:schemeClr val="accent3">
            <a:shade val="80000"/>
            <a:hueOff val="-90407"/>
            <a:satOff val="-20708"/>
            <a:lumOff val="1037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Node Pools</a:t>
          </a:r>
        </a:p>
      </dsp:txBody>
      <dsp:txXfrm>
        <a:off x="2861737" y="1004251"/>
        <a:ext cx="1851016" cy="493604"/>
      </dsp:txXfrm>
    </dsp:sp>
    <dsp:sp modelId="{7D1DBB58-E901-4450-B79D-0B3B77890D26}">
      <dsp:nvSpPr>
        <dsp:cNvPr id="0" name=""/>
        <dsp:cNvSpPr/>
      </dsp:nvSpPr>
      <dsp:spPr>
        <a:xfrm>
          <a:off x="2019864" y="1514898"/>
          <a:ext cx="3534762" cy="3534762"/>
        </a:xfrm>
        <a:prstGeom prst="ellipse">
          <a:avLst/>
        </a:prstGeom>
        <a:solidFill>
          <a:schemeClr val="accent3">
            <a:shade val="80000"/>
            <a:hueOff val="-180814"/>
            <a:satOff val="-41417"/>
            <a:lumOff val="2074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Node (VM)</a:t>
          </a:r>
          <a:endParaRPr lang="en-US" sz="1600" kern="1200" dirty="0"/>
        </a:p>
      </dsp:txBody>
      <dsp:txXfrm>
        <a:off x="2872625" y="1758796"/>
        <a:ext cx="1829239" cy="487797"/>
      </dsp:txXfrm>
    </dsp:sp>
    <dsp:sp modelId="{6009FBD9-F3B3-4106-9958-FD6B4E78D3E1}">
      <dsp:nvSpPr>
        <dsp:cNvPr id="0" name=""/>
        <dsp:cNvSpPr/>
      </dsp:nvSpPr>
      <dsp:spPr>
        <a:xfrm>
          <a:off x="2398588" y="2272347"/>
          <a:ext cx="2777313" cy="2777313"/>
        </a:xfrm>
        <a:prstGeom prst="ellipse">
          <a:avLst/>
        </a:prstGeom>
        <a:solidFill>
          <a:schemeClr val="accent3">
            <a:shade val="80000"/>
            <a:hueOff val="-271222"/>
            <a:satOff val="-62125"/>
            <a:lumOff val="311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Pod</a:t>
          </a:r>
        </a:p>
      </dsp:txBody>
      <dsp:txXfrm>
        <a:off x="3037370" y="2522305"/>
        <a:ext cx="1499749" cy="499916"/>
      </dsp:txXfrm>
    </dsp:sp>
    <dsp:sp modelId="{EB8FB47B-D7B6-4103-B529-9B3029BD308C}">
      <dsp:nvSpPr>
        <dsp:cNvPr id="0" name=""/>
        <dsp:cNvSpPr/>
      </dsp:nvSpPr>
      <dsp:spPr>
        <a:xfrm>
          <a:off x="2777313" y="3029796"/>
          <a:ext cx="2019864" cy="2019864"/>
        </a:xfrm>
        <a:prstGeom prst="ellipse">
          <a:avLst/>
        </a:prstGeom>
        <a:solidFill>
          <a:schemeClr val="accent3">
            <a:shade val="80000"/>
            <a:hueOff val="-361629"/>
            <a:satOff val="-82834"/>
            <a:lumOff val="4149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Container</a:t>
          </a:r>
        </a:p>
      </dsp:txBody>
      <dsp:txXfrm>
        <a:off x="3073115" y="3534762"/>
        <a:ext cx="1428259" cy="100993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10/25/2021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10/25/2021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110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316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pPr marL="171450" indent="-171450">
              <a:buFontTx/>
              <a:buChar char="-"/>
            </a:pPr>
            <a:r>
              <a:rPr lang="en-GB" dirty="0"/>
              <a:t>AKS Demo: Run below command in cloud shell to get app IP</a:t>
            </a:r>
          </a:p>
          <a:p>
            <a:pPr marL="0" indent="0">
              <a:buFontTx/>
              <a:buNone/>
            </a:pPr>
            <a:r>
              <a:rPr lang="en-US" dirty="0" err="1"/>
              <a:t>kubectl</a:t>
            </a:r>
            <a:r>
              <a:rPr lang="en-US" dirty="0"/>
              <a:t> get service azure-vote-front --watch</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09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https://docs.microsoft.com/en-us/learn/modules/azure-compute-fundamentals/azure-container-services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040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6035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Quick Start Tutorial: https://docs.microsoft.com/en-us/azure/aks/kubernetes-walkthrough-portal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6035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https://docs.microsoft.com/en-us/learn/modules/azure-compute-fundamentals/azure-functions</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524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pPr marL="171450" indent="-171450">
              <a:buFontTx/>
              <a:buChar char="-"/>
            </a:pPr>
            <a:r>
              <a:rPr lang="en-GB" dirty="0"/>
              <a:t>AKS Demo: Run below command in cloud shell to get app IP</a:t>
            </a:r>
          </a:p>
          <a:p>
            <a:pPr marL="0" indent="0">
              <a:buFontTx/>
              <a:buNone/>
            </a:pPr>
            <a:r>
              <a:rPr lang="en-US" dirty="0" err="1"/>
              <a:t>kubectl</a:t>
            </a:r>
            <a:r>
              <a:rPr lang="en-US" dirty="0"/>
              <a:t> get service azure-vote-front --watch</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61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https://docs.microsoft.com/en-us/learn/modules/azure-compute-fundamentals/azure-functions</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20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4823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147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696913"/>
            <a:ext cx="6203950" cy="3486150"/>
          </a:xfrm>
        </p:spPr>
      </p:sp>
      <p:sp>
        <p:nvSpPr>
          <p:cNvPr id="3" name="Notes Placeholder 2"/>
          <p:cNvSpPr>
            <a:spLocks noGrp="1"/>
          </p:cNvSpPr>
          <p:nvPr>
            <p:ph type="body" idx="1"/>
          </p:nvPr>
        </p:nvSpPr>
        <p:spPr/>
        <p:txBody>
          <a:bodyPr/>
          <a:lstStyle/>
          <a:p>
            <a:pPr marL="171450" indent="-171450">
              <a:buFontTx/>
              <a:buChar char="-"/>
            </a:pPr>
            <a:r>
              <a:rPr lang="en-GB" dirty="0"/>
              <a:t>AKS Demo: Run below command in cloud shell to get app IP</a:t>
            </a:r>
          </a:p>
          <a:p>
            <a:pPr marL="0" indent="0">
              <a:buFontTx/>
              <a:buNone/>
            </a:pPr>
            <a:r>
              <a:rPr lang="en-US" dirty="0" err="1"/>
              <a:t>kubectl</a:t>
            </a:r>
            <a:r>
              <a:rPr lang="en-US" dirty="0"/>
              <a:t> get service azure-vote-front --watch</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61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https://docs.microsoft.com/en-us/learn/modules/azure-compute-fundamentals/windows-virtual-desktop</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https://docs.microsoft.com/en-us/learn/modules/azure-compute-fundamentals/windows-virtual-desktop</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423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https://docs.microsoft.com/en-us/learn/modules/azure-compute-fundamentals/azure-container-services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02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307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307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923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923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9778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84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817"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svg"/><Relationship Id="rId9" Type="http://schemas.openxmlformats.org/officeDocument/2006/relationships/image" Target="../media/image16.jpeg"/></Relationships>
</file>

<file path=ppt/slides/_rels/slide2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274640" y="2197894"/>
            <a:ext cx="11889564" cy="3046988"/>
          </a:xfrm>
          <a:prstGeom prst="rect">
            <a:avLst/>
          </a:prstGeom>
        </p:spPr>
        <p:txBody>
          <a:bodyPr wrap="square">
            <a:spAutoFit/>
          </a:bodyPr>
          <a:lstStyle/>
          <a:p>
            <a:pPr lvl="0" algn="ctr">
              <a:defRPr/>
            </a:pPr>
            <a:r>
              <a:rPr lang="en-US" sz="6400" dirty="0">
                <a:solidFill>
                  <a:srgbClr val="3C3C3C"/>
                </a:solidFill>
              </a:rPr>
              <a:t>Understanding </a:t>
            </a:r>
          </a:p>
          <a:p>
            <a:pPr lvl="0" algn="ctr">
              <a:defRPr/>
            </a:pPr>
            <a:r>
              <a:rPr lang="en-US" sz="6400" dirty="0">
                <a:solidFill>
                  <a:srgbClr val="3C3C3C"/>
                </a:solidFill>
              </a:rPr>
              <a:t>Azure Container Services, Function and Virtual Desktop</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4:</a:t>
            </a:r>
            <a:endParaRPr lang="en-US" dirty="0">
              <a:solidFill>
                <a:schemeClr val="accent2">
                  <a:alpha val="99000"/>
                </a:schemeClr>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 what</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6240936" y="3798094"/>
            <a:ext cx="5672375" cy="1981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600"/>
              </a:spcBef>
              <a:spcAft>
                <a:spcPts val="600"/>
              </a:spcAft>
              <a:buNone/>
              <a:defRPr/>
            </a:pPr>
            <a:r>
              <a:rPr lang="en-GB" sz="2445" dirty="0">
                <a:gradFill>
                  <a:gsLst>
                    <a:gs pos="1250">
                      <a:srgbClr val="000000"/>
                    </a:gs>
                    <a:gs pos="100000">
                      <a:srgbClr val="000000"/>
                    </a:gs>
                  </a:gsLst>
                  <a:lin ang="5400000" scaled="0"/>
                </a:gradFill>
              </a:rPr>
              <a:t>Lighter weight and Smaller Size  </a:t>
            </a:r>
          </a:p>
          <a:p>
            <a:pPr marL="0" indent="0" algn="ctr">
              <a:spcBef>
                <a:spcPts val="600"/>
              </a:spcBef>
              <a:spcAft>
                <a:spcPts val="600"/>
              </a:spcAft>
              <a:buNone/>
              <a:defRPr/>
            </a:pPr>
            <a:r>
              <a:rPr lang="en-GB" sz="2445" dirty="0">
                <a:gradFill>
                  <a:gsLst>
                    <a:gs pos="1250">
                      <a:srgbClr val="000000"/>
                    </a:gs>
                    <a:gs pos="100000">
                      <a:srgbClr val="000000"/>
                    </a:gs>
                  </a:gsLst>
                  <a:lin ang="5400000" scaled="0"/>
                </a:gradFill>
              </a:rPr>
              <a:t>Faster to build and launch</a:t>
            </a:r>
          </a:p>
          <a:p>
            <a:pPr marL="0" indent="0">
              <a:spcBef>
                <a:spcPts val="600"/>
              </a:spcBef>
              <a:spcAft>
                <a:spcPts val="600"/>
              </a:spcAft>
              <a:buNone/>
              <a:defRPr/>
            </a:pPr>
            <a:endParaRPr lang="en-US" sz="2445" dirty="0">
              <a:gradFill>
                <a:gsLst>
                  <a:gs pos="1250">
                    <a:srgbClr val="000000"/>
                  </a:gs>
                  <a:gs pos="100000">
                    <a:srgbClr val="000000"/>
                  </a:gs>
                </a:gsLst>
                <a:lin ang="5400000" scaled="0"/>
              </a:gradFill>
            </a:endParaRPr>
          </a:p>
        </p:txBody>
      </p:sp>
      <p:sp>
        <p:nvSpPr>
          <p:cNvPr id="7" name="Text Placeholder 5">
            <a:extLst>
              <a:ext uri="{FF2B5EF4-FFF2-40B4-BE49-F238E27FC236}">
                <a16:creationId xmlns:a16="http://schemas.microsoft.com/office/drawing/2014/main" id="{6CF4C7E8-2E05-4EE3-8A33-104FD821FB99}"/>
              </a:ext>
            </a:extLst>
          </p:cNvPr>
          <p:cNvSpPr txBox="1">
            <a:spLocks/>
          </p:cNvSpPr>
          <p:nvPr/>
        </p:nvSpPr>
        <p:spPr>
          <a:xfrm>
            <a:off x="427037" y="4137114"/>
            <a:ext cx="4572000" cy="73866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600"/>
              </a:spcBef>
              <a:spcAft>
                <a:spcPts val="600"/>
              </a:spcAft>
              <a:buNone/>
              <a:defRPr/>
            </a:pPr>
            <a:r>
              <a:rPr lang="en-US" sz="2445" dirty="0">
                <a:gradFill>
                  <a:gsLst>
                    <a:gs pos="1250">
                      <a:srgbClr val="000000"/>
                    </a:gs>
                    <a:gs pos="100000">
                      <a:srgbClr val="000000"/>
                    </a:gs>
                  </a:gsLst>
                  <a:lin ang="5400000" scaled="0"/>
                </a:gradFill>
              </a:rPr>
              <a:t>More control </a:t>
            </a:r>
          </a:p>
        </p:txBody>
      </p:sp>
      <p:pic>
        <p:nvPicPr>
          <p:cNvPr id="8194" name="Picture 2" descr="Icon&#10;&#10;Description automatically generated">
            <a:extLst>
              <a:ext uri="{FF2B5EF4-FFF2-40B4-BE49-F238E27FC236}">
                <a16:creationId xmlns:a16="http://schemas.microsoft.com/office/drawing/2014/main" id="{68381FD3-64E0-42A3-BEBC-40300061E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1740694"/>
            <a:ext cx="1905000" cy="1905000"/>
          </a:xfrm>
          <a:prstGeom prst="rect">
            <a:avLst/>
          </a:prstGeom>
          <a:noFill/>
        </p:spPr>
      </p:pic>
      <p:cxnSp>
        <p:nvCxnSpPr>
          <p:cNvPr id="8" name="Straight Connector 7">
            <a:extLst>
              <a:ext uri="{FF2B5EF4-FFF2-40B4-BE49-F238E27FC236}">
                <a16:creationId xmlns:a16="http://schemas.microsoft.com/office/drawing/2014/main" id="{6DC18188-807D-4FAF-B5AE-985E2F095FC0}"/>
              </a:ext>
            </a:extLst>
          </p:cNvPr>
          <p:cNvCxnSpPr/>
          <p:nvPr/>
        </p:nvCxnSpPr>
        <p:spPr>
          <a:xfrm>
            <a:off x="5684837" y="1431849"/>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9D569335-3FC2-433A-A08A-5B608CAB58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0" r="23333"/>
          <a:stretch/>
        </p:blipFill>
        <p:spPr bwMode="auto">
          <a:xfrm>
            <a:off x="7862807" y="1660068"/>
            <a:ext cx="2067572" cy="1985626"/>
          </a:xfrm>
          <a:prstGeom prst="rect">
            <a:avLst/>
          </a:prstGeom>
          <a:noFill/>
        </p:spPr>
      </p:pic>
    </p:spTree>
    <p:extLst>
      <p:ext uri="{BB962C8B-B14F-4D97-AF65-F5344CB8AC3E}">
        <p14:creationId xmlns:p14="http://schemas.microsoft.com/office/powerpoint/2010/main" val="297376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 what</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14338" name="Picture 2" descr="Icon&#10;&#10;Description automatically generated">
            <a:extLst>
              <a:ext uri="{FF2B5EF4-FFF2-40B4-BE49-F238E27FC236}">
                <a16:creationId xmlns:a16="http://schemas.microsoft.com/office/drawing/2014/main" id="{CAB74D26-4D8D-4170-9221-6401B68F8E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7862807" y="1660068"/>
            <a:ext cx="2067572" cy="1985626"/>
          </a:xfrm>
          <a:prstGeom prst="rect">
            <a:avLst/>
          </a:prstGeom>
          <a:noFill/>
        </p:spPr>
      </p:pic>
      <p:pic>
        <p:nvPicPr>
          <p:cNvPr id="17410" name="Picture 2" descr="Logo, icon&#10;&#10;Description automatically generated">
            <a:extLst>
              <a:ext uri="{FF2B5EF4-FFF2-40B4-BE49-F238E27FC236}">
                <a16:creationId xmlns:a16="http://schemas.microsoft.com/office/drawing/2014/main" id="{A2BDE190-BB18-46F0-B914-834BE5437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306" y="1592183"/>
            <a:ext cx="1768331" cy="1768331"/>
          </a:xfrm>
          <a:prstGeom prst="rect">
            <a:avLst/>
          </a:prstGeom>
          <a:noFill/>
        </p:spPr>
      </p:pic>
      <p:sp>
        <p:nvSpPr>
          <p:cNvPr id="4" name="Text Placeholder 5">
            <a:extLst>
              <a:ext uri="{FF2B5EF4-FFF2-40B4-BE49-F238E27FC236}">
                <a16:creationId xmlns:a16="http://schemas.microsoft.com/office/drawing/2014/main" id="{4FC2C37B-499C-400A-AED5-AA3D1B455F59}"/>
              </a:ext>
            </a:extLst>
          </p:cNvPr>
          <p:cNvSpPr txBox="1">
            <a:spLocks/>
          </p:cNvSpPr>
          <p:nvPr/>
        </p:nvSpPr>
        <p:spPr>
          <a:xfrm>
            <a:off x="6240936" y="3798094"/>
            <a:ext cx="5672375" cy="19812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Generic, fits for batch jobs and scripts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No auto scaling</a:t>
            </a:r>
          </a:p>
          <a:p>
            <a:pPr marL="0" indent="0">
              <a:spcBef>
                <a:spcPts val="600"/>
              </a:spcBef>
              <a:spcAft>
                <a:spcPts val="600"/>
              </a:spcAft>
              <a:buNone/>
              <a:defRPr/>
            </a:pPr>
            <a:endParaRPr lang="en-US" sz="2445" dirty="0">
              <a:gradFill>
                <a:gsLst>
                  <a:gs pos="1250">
                    <a:srgbClr val="000000"/>
                  </a:gs>
                  <a:gs pos="100000">
                    <a:srgbClr val="000000"/>
                  </a:gs>
                </a:gsLst>
                <a:lin ang="5400000" scaled="0"/>
              </a:gradFill>
            </a:endParaRPr>
          </a:p>
        </p:txBody>
      </p:sp>
      <p:sp>
        <p:nvSpPr>
          <p:cNvPr id="6" name="Text Placeholder 5">
            <a:extLst>
              <a:ext uri="{FF2B5EF4-FFF2-40B4-BE49-F238E27FC236}">
                <a16:creationId xmlns:a16="http://schemas.microsoft.com/office/drawing/2014/main" id="{83372B92-D4EC-4AFE-A395-53F1D2240912}"/>
              </a:ext>
            </a:extLst>
          </p:cNvPr>
          <p:cNvSpPr txBox="1">
            <a:spLocks/>
          </p:cNvSpPr>
          <p:nvPr/>
        </p:nvSpPr>
        <p:spPr>
          <a:xfrm>
            <a:off x="735793" y="3798094"/>
            <a:ext cx="4572000" cy="2209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US" sz="2445" dirty="0">
                <a:gradFill>
                  <a:gsLst>
                    <a:gs pos="1250">
                      <a:srgbClr val="000000"/>
                    </a:gs>
                    <a:gs pos="100000">
                      <a:srgbClr val="000000"/>
                    </a:gs>
                  </a:gsLst>
                  <a:lin ang="5400000" scaled="0"/>
                </a:gradFill>
              </a:rPr>
              <a:t>Dedicated for Web Stuff</a:t>
            </a:r>
          </a:p>
          <a:p>
            <a:pPr lvl="1">
              <a:spcBef>
                <a:spcPts val="600"/>
              </a:spcBef>
              <a:spcAft>
                <a:spcPts val="600"/>
              </a:spcAft>
              <a:buFontTx/>
              <a:buChar char="-"/>
              <a:defRPr/>
            </a:pPr>
            <a:r>
              <a:rPr lang="en-US" sz="2200" dirty="0">
                <a:gradFill>
                  <a:gsLst>
                    <a:gs pos="1250">
                      <a:srgbClr val="000000"/>
                    </a:gs>
                    <a:gs pos="100000">
                      <a:srgbClr val="000000"/>
                    </a:gs>
                  </a:gsLst>
                  <a:lin ang="5400000" scaled="0"/>
                </a:gradFill>
              </a:rPr>
              <a:t>Web Apps</a:t>
            </a:r>
          </a:p>
          <a:p>
            <a:pPr lvl="1">
              <a:spcBef>
                <a:spcPts val="600"/>
              </a:spcBef>
              <a:spcAft>
                <a:spcPts val="600"/>
              </a:spcAft>
              <a:buFontTx/>
              <a:buChar char="-"/>
              <a:defRPr/>
            </a:pPr>
            <a:r>
              <a:rPr lang="en-US" sz="2200" dirty="0">
                <a:gradFill>
                  <a:gsLst>
                    <a:gs pos="1250">
                      <a:srgbClr val="000000"/>
                    </a:gs>
                    <a:gs pos="100000">
                      <a:srgbClr val="000000"/>
                    </a:gs>
                  </a:gsLst>
                  <a:lin ang="5400000" scaled="0"/>
                </a:gradFill>
              </a:rPr>
              <a:t>Web APIs</a:t>
            </a:r>
          </a:p>
          <a:p>
            <a:pPr>
              <a:spcBef>
                <a:spcPts val="600"/>
              </a:spcBef>
              <a:spcAft>
                <a:spcPts val="600"/>
              </a:spcAft>
              <a:buFontTx/>
              <a:buChar char="-"/>
              <a:defRPr/>
            </a:pPr>
            <a:r>
              <a:rPr lang="en-US" sz="2445" dirty="0">
                <a:gradFill>
                  <a:gsLst>
                    <a:gs pos="1250">
                      <a:srgbClr val="000000"/>
                    </a:gs>
                    <a:gs pos="100000">
                      <a:srgbClr val="000000"/>
                    </a:gs>
                  </a:gsLst>
                  <a:lin ang="5400000" scaled="0"/>
                </a:gradFill>
              </a:rPr>
              <a:t>Auto scaled</a:t>
            </a:r>
          </a:p>
        </p:txBody>
      </p:sp>
      <p:cxnSp>
        <p:nvCxnSpPr>
          <p:cNvPr id="10" name="Straight Connector 9">
            <a:extLst>
              <a:ext uri="{FF2B5EF4-FFF2-40B4-BE49-F238E27FC236}">
                <a16:creationId xmlns:a16="http://schemas.microsoft.com/office/drawing/2014/main" id="{E6C842F6-45C6-48A5-BC29-ED3E1FB446A1}"/>
              </a:ext>
            </a:extLst>
          </p:cNvPr>
          <p:cNvCxnSpPr/>
          <p:nvPr/>
        </p:nvCxnSpPr>
        <p:spPr>
          <a:xfrm>
            <a:off x="5684837" y="1431849"/>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80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Demo1:</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2" y="2924203"/>
            <a:ext cx="8060233" cy="939040"/>
          </a:xfrm>
          <a:prstGeom prst="rect">
            <a:avLst/>
          </a:prstGeom>
        </p:spPr>
        <p:txBody>
          <a:bodyPr wrap="square">
            <a:spAutoFit/>
          </a:bodyPr>
          <a:lstStyle/>
          <a:p>
            <a:pPr lvl="0" defTabSz="931033">
              <a:defRPr/>
            </a:pPr>
            <a:r>
              <a:rPr lang="en-GB" sz="5502" noProof="0" dirty="0">
                <a:solidFill>
                  <a:srgbClr val="3C3C3C"/>
                </a:solidFill>
              </a:rPr>
              <a:t>Azure Container Instance</a:t>
            </a:r>
            <a:endParaRPr kumimoji="0" lang="en-GB" sz="5502" b="0" i="0" u="none" strike="noStrike" kern="1200" cap="none" spc="0" normalizeH="0" baseline="0" noProof="0" dirty="0">
              <a:ln>
                <a:noFill/>
              </a:ln>
              <a:solidFill>
                <a:srgbClr val="3C3C3C"/>
              </a:solidFill>
              <a:effectLst/>
              <a:uLnTx/>
              <a:uFillTx/>
              <a:latin typeface="Segoe UI"/>
              <a:ea typeface="+mn-ea"/>
              <a:cs typeface="+mn-cs"/>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5245811D-999A-4FFC-8A83-B9442EF36D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935022" y="2652881"/>
            <a:ext cx="2067572" cy="1985626"/>
          </a:xfrm>
          <a:prstGeom prst="rect">
            <a:avLst/>
          </a:prstGeom>
          <a:noFill/>
        </p:spPr>
      </p:pic>
    </p:spTree>
    <p:extLst>
      <p:ext uri="{BB962C8B-B14F-4D97-AF65-F5344CB8AC3E}">
        <p14:creationId xmlns:p14="http://schemas.microsoft.com/office/powerpoint/2010/main" val="37024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3031629"/>
            <a:ext cx="10515600" cy="923330"/>
          </a:xfrm>
          <a:prstGeom prst="rect">
            <a:avLst/>
          </a:prstGeom>
        </p:spPr>
        <p:txBody>
          <a:bodyPr wrap="square">
            <a:spAutoFit/>
          </a:bodyPr>
          <a:lstStyle/>
          <a:p>
            <a:pPr lvl="0" algn="ctr">
              <a:defRPr/>
            </a:pPr>
            <a:r>
              <a:rPr lang="en-US" sz="5400" dirty="0">
                <a:solidFill>
                  <a:srgbClr val="3C3C3C"/>
                </a:solidFill>
              </a:rPr>
              <a:t>Azure Kubernetes Service (AKS)</a:t>
            </a:r>
          </a:p>
        </p:txBody>
      </p:sp>
    </p:spTree>
    <p:extLst>
      <p:ext uri="{BB962C8B-B14F-4D97-AF65-F5344CB8AC3E}">
        <p14:creationId xmlns:p14="http://schemas.microsoft.com/office/powerpoint/2010/main" val="89969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Kubernetes (K8s)?</a:t>
            </a:r>
          </a:p>
        </p:txBody>
      </p:sp>
      <p:sp>
        <p:nvSpPr>
          <p:cNvPr id="5" name="Text Placeholder 5">
            <a:extLst>
              <a:ext uri="{FF2B5EF4-FFF2-40B4-BE49-F238E27FC236}">
                <a16:creationId xmlns:a16="http://schemas.microsoft.com/office/drawing/2014/main" id="{E1FAAD7E-972F-4509-8791-0FBD7CCD7F6A}"/>
              </a:ext>
            </a:extLst>
          </p:cNvPr>
          <p:cNvSpPr txBox="1">
            <a:spLocks/>
          </p:cNvSpPr>
          <p:nvPr/>
        </p:nvSpPr>
        <p:spPr>
          <a:xfrm>
            <a:off x="2636837" y="1359694"/>
            <a:ext cx="1905000" cy="5334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0"/>
              </a:spcBef>
              <a:buNone/>
              <a:defRPr/>
            </a:pPr>
            <a:r>
              <a:rPr lang="en-GB" sz="2445" dirty="0">
                <a:gradFill>
                  <a:gsLst>
                    <a:gs pos="1250">
                      <a:srgbClr val="000000"/>
                    </a:gs>
                    <a:gs pos="100000">
                      <a:srgbClr val="000000"/>
                    </a:gs>
                  </a:gsLst>
                  <a:lin ang="5400000" scaled="0"/>
                </a:gradFill>
              </a:rPr>
              <a:t>Containers</a:t>
            </a:r>
            <a:endParaRPr lang="en-GB" sz="2400" dirty="0">
              <a:gradFill>
                <a:gsLst>
                  <a:gs pos="1250">
                    <a:srgbClr val="000000"/>
                  </a:gs>
                  <a:gs pos="100000">
                    <a:srgbClr val="000000"/>
                  </a:gs>
                </a:gsLst>
                <a:lin ang="5400000" scaled="0"/>
              </a:gradFill>
            </a:endParaRPr>
          </a:p>
          <a:p>
            <a:pPr marL="0" indent="0" algn="ctr">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An Overview of Eight Types of Shipping Containers - More Than Shipping">
            <a:extLst>
              <a:ext uri="{FF2B5EF4-FFF2-40B4-BE49-F238E27FC236}">
                <a16:creationId xmlns:a16="http://schemas.microsoft.com/office/drawing/2014/main" id="{37C94F30-C3F8-4618-8DF5-6E3AFB486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2123890"/>
            <a:ext cx="6280066" cy="4188804"/>
          </a:xfrm>
          <a:prstGeom prst="rect">
            <a:avLst/>
          </a:prstGeom>
          <a:noFill/>
        </p:spPr>
      </p:pic>
      <p:pic>
        <p:nvPicPr>
          <p:cNvPr id="2050" name="Picture 2" descr="A picture containing text, clipart&#10;&#10;Description automatically generated">
            <a:extLst>
              <a:ext uri="{FF2B5EF4-FFF2-40B4-BE49-F238E27FC236}">
                <a16:creationId xmlns:a16="http://schemas.microsoft.com/office/drawing/2014/main" id="{54E88776-25DE-411F-A29C-A5A04C1560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r="2941" b="9970"/>
          <a:stretch/>
        </p:blipFill>
        <p:spPr bwMode="auto">
          <a:xfrm>
            <a:off x="7775869" y="2123890"/>
            <a:ext cx="3722152" cy="4188804"/>
          </a:xfrm>
          <a:prstGeom prst="rect">
            <a:avLst/>
          </a:prstGeom>
          <a:noFill/>
        </p:spPr>
      </p:pic>
      <p:sp>
        <p:nvSpPr>
          <p:cNvPr id="6" name="Text Placeholder 5">
            <a:extLst>
              <a:ext uri="{FF2B5EF4-FFF2-40B4-BE49-F238E27FC236}">
                <a16:creationId xmlns:a16="http://schemas.microsoft.com/office/drawing/2014/main" id="{0848D965-8A79-4FE8-9BC1-D655D0FECEFE}"/>
              </a:ext>
            </a:extLst>
          </p:cNvPr>
          <p:cNvSpPr txBox="1">
            <a:spLocks/>
          </p:cNvSpPr>
          <p:nvPr/>
        </p:nvSpPr>
        <p:spPr>
          <a:xfrm>
            <a:off x="8684445" y="1398967"/>
            <a:ext cx="1905000" cy="5334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lgn="ctr">
              <a:spcBef>
                <a:spcPts val="0"/>
              </a:spcBef>
              <a:buNone/>
              <a:defRPr/>
            </a:pPr>
            <a:r>
              <a:rPr lang="en-GB" sz="2445" dirty="0">
                <a:gradFill>
                  <a:gsLst>
                    <a:gs pos="1250">
                      <a:srgbClr val="000000"/>
                    </a:gs>
                    <a:gs pos="100000">
                      <a:srgbClr val="000000"/>
                    </a:gs>
                  </a:gsLst>
                  <a:lin ang="5400000" scaled="0"/>
                </a:gradFill>
              </a:rPr>
              <a:t>Kubernetes</a:t>
            </a:r>
            <a:endParaRPr lang="en-GB" sz="2400" dirty="0">
              <a:gradFill>
                <a:gsLst>
                  <a:gs pos="1250">
                    <a:srgbClr val="000000"/>
                  </a:gs>
                  <a:gs pos="100000">
                    <a:srgbClr val="000000"/>
                  </a:gs>
                </a:gsLst>
                <a:lin ang="5400000" scaled="0"/>
              </a:gradFill>
            </a:endParaRPr>
          </a:p>
          <a:p>
            <a:pPr marL="0" indent="0" algn="ctr">
              <a:spcBef>
                <a:spcPts val="0"/>
              </a:spcBef>
              <a:buNone/>
              <a:defRPr/>
            </a:pPr>
            <a:endParaRPr lang="en-US" sz="2445" dirty="0">
              <a:gradFill>
                <a:gsLst>
                  <a:gs pos="1250">
                    <a:srgbClr val="000000"/>
                  </a:gs>
                  <a:gs pos="100000">
                    <a:srgbClr val="000000"/>
                  </a:gs>
                </a:gsLst>
                <a:lin ang="5400000" scaled="0"/>
              </a:gradFill>
            </a:endParaRPr>
          </a:p>
        </p:txBody>
      </p:sp>
      <p:pic>
        <p:nvPicPr>
          <p:cNvPr id="8" name="Picture 2" descr="Icon&#10;&#10;Description automatically generated">
            <a:extLst>
              <a:ext uri="{FF2B5EF4-FFF2-40B4-BE49-F238E27FC236}">
                <a16:creationId xmlns:a16="http://schemas.microsoft.com/office/drawing/2014/main" id="{E4D3BBFA-6F30-4EEB-B72E-131B5C2046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8733" y="3479645"/>
            <a:ext cx="1563747" cy="1563747"/>
          </a:xfrm>
          <a:prstGeom prst="rect">
            <a:avLst/>
          </a:prstGeom>
          <a:noFill/>
        </p:spPr>
      </p:pic>
    </p:spTree>
    <p:extLst>
      <p:ext uri="{BB962C8B-B14F-4D97-AF65-F5344CB8AC3E}">
        <p14:creationId xmlns:p14="http://schemas.microsoft.com/office/powerpoint/2010/main" val="996972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Why Kubernetes?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Orchestration of large number of containers</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Deployment Automation</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Scaling in/out</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failure</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deployment</a:t>
            </a:r>
          </a:p>
          <a:p>
            <a:pPr lvl="1">
              <a:spcBef>
                <a:spcPts val="600"/>
              </a:spcBef>
              <a:spcAft>
                <a:spcPts val="600"/>
              </a:spcAft>
              <a:buFontTx/>
              <a:buChar char="-"/>
              <a:defRPr/>
            </a:pPr>
            <a:r>
              <a:rPr lang="en-GB" sz="2200" dirty="0">
                <a:gradFill>
                  <a:gsLst>
                    <a:gs pos="1250">
                      <a:srgbClr val="000000"/>
                    </a:gs>
                    <a:gs pos="100000">
                      <a:srgbClr val="000000"/>
                    </a:gs>
                  </a:gsLst>
                  <a:lin ang="5400000" scaled="0"/>
                </a:gradFill>
              </a:rPr>
              <a:t>Manage Network and Storage </a:t>
            </a: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graphicFrame>
        <p:nvGraphicFramePr>
          <p:cNvPr id="4" name="Diagram 3">
            <a:extLst>
              <a:ext uri="{FF2B5EF4-FFF2-40B4-BE49-F238E27FC236}">
                <a16:creationId xmlns:a16="http://schemas.microsoft.com/office/drawing/2014/main" id="{09D45A18-39D0-4334-8051-F9A006AC185B}"/>
              </a:ext>
            </a:extLst>
          </p:cNvPr>
          <p:cNvGraphicFramePr/>
          <p:nvPr>
            <p:extLst>
              <p:ext uri="{D42A27DB-BD31-4B8C-83A1-F6EECF244321}">
                <p14:modId xmlns:p14="http://schemas.microsoft.com/office/powerpoint/2010/main" val="792881904"/>
              </p:ext>
            </p:extLst>
          </p:nvPr>
        </p:nvGraphicFramePr>
        <p:xfrm>
          <a:off x="5270534" y="1415433"/>
          <a:ext cx="7574491" cy="5049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313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B8FB47B-D7B6-4103-B529-9B3029BD308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009FBD9-F3B3-4106-9958-FD6B4E78D3E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D1DBB58-E901-4450-B79D-0B3B77890D2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F542E6E7-C901-46F6-BEBC-5CE898FD786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9F41C70-257B-4E2A-B6D0-929E8F1C2F9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Graphic spid="4" grpId="0">
        <p:bldSub>
          <a:bldDgm bld="one" rev="1"/>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 Kubernetes?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600"/>
              </a:spcBef>
              <a:spcAft>
                <a:spcPts val="600"/>
              </a:spcAft>
              <a:buNone/>
              <a:defRPr/>
            </a:pPr>
            <a:r>
              <a:rPr lang="en-GB" sz="2445" dirty="0">
                <a:gradFill>
                  <a:gsLst>
                    <a:gs pos="1250">
                      <a:srgbClr val="000000"/>
                    </a:gs>
                    <a:gs pos="100000">
                      <a:srgbClr val="000000"/>
                    </a:gs>
                  </a:gsLst>
                  <a:lin ang="5400000" scaled="0"/>
                </a:gradFill>
              </a:rPr>
              <a:t>With Microservices Architecture </a:t>
            </a: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lvl="1">
              <a:spcBef>
                <a:spcPts val="600"/>
              </a:spcBef>
              <a:spcAft>
                <a:spcPts val="600"/>
              </a:spcAft>
              <a:buFontTx/>
              <a:buChar char="-"/>
              <a:defRPr/>
            </a:pPr>
            <a:endParaRPr lang="en-GB" sz="1630"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1A71BF34-D004-4336-94FA-25DB4DD45A56}"/>
              </a:ext>
            </a:extLst>
          </p:cNvPr>
          <p:cNvPicPr>
            <a:picLocks noChangeAspect="1"/>
          </p:cNvPicPr>
          <p:nvPr/>
        </p:nvPicPr>
        <p:blipFill rotWithShape="1">
          <a:blip r:embed="rId3"/>
          <a:srcRect l="10208" t="13333" r="9792" b="16667"/>
          <a:stretch/>
        </p:blipFill>
        <p:spPr>
          <a:xfrm>
            <a:off x="8428037" y="-54370"/>
            <a:ext cx="4008439" cy="7014766"/>
          </a:xfrm>
          <a:prstGeom prst="rect">
            <a:avLst/>
          </a:prstGeom>
        </p:spPr>
      </p:pic>
      <p:cxnSp>
        <p:nvCxnSpPr>
          <p:cNvPr id="8" name="Straight Arrow Connector 7">
            <a:extLst>
              <a:ext uri="{FF2B5EF4-FFF2-40B4-BE49-F238E27FC236}">
                <a16:creationId xmlns:a16="http://schemas.microsoft.com/office/drawing/2014/main" id="{C2E2F491-A691-4D94-92DA-141AA9A5B1E0}"/>
              </a:ext>
            </a:extLst>
          </p:cNvPr>
          <p:cNvCxnSpPr>
            <a:cxnSpLocks/>
          </p:cNvCxnSpPr>
          <p:nvPr/>
        </p:nvCxnSpPr>
        <p:spPr>
          <a:xfrm flipV="1">
            <a:off x="4999037" y="3539866"/>
            <a:ext cx="5029200" cy="122634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B7A174-4687-4F70-A4DD-3199AD305627}"/>
              </a:ext>
            </a:extLst>
          </p:cNvPr>
          <p:cNvCxnSpPr>
            <a:cxnSpLocks/>
          </p:cNvCxnSpPr>
          <p:nvPr/>
        </p:nvCxnSpPr>
        <p:spPr>
          <a:xfrm flipV="1">
            <a:off x="4829082" y="369094"/>
            <a:ext cx="7180355" cy="219806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D83854-F1F2-4100-85D6-81EC0CE9DFD5}"/>
              </a:ext>
            </a:extLst>
          </p:cNvPr>
          <p:cNvCxnSpPr>
            <a:cxnSpLocks/>
          </p:cNvCxnSpPr>
          <p:nvPr/>
        </p:nvCxnSpPr>
        <p:spPr>
          <a:xfrm flipV="1">
            <a:off x="4999037" y="5245894"/>
            <a:ext cx="4800600" cy="6096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5CF8344-614A-4CB6-8A1A-67297AFE5F26}"/>
              </a:ext>
            </a:extLst>
          </p:cNvPr>
          <p:cNvCxnSpPr>
            <a:cxnSpLocks/>
          </p:cNvCxnSpPr>
          <p:nvPr/>
        </p:nvCxnSpPr>
        <p:spPr>
          <a:xfrm flipV="1">
            <a:off x="4770437" y="1512095"/>
            <a:ext cx="5257800" cy="17526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A86699-153D-469E-A0FD-44A7CDE0D812}"/>
              </a:ext>
            </a:extLst>
          </p:cNvPr>
          <p:cNvCxnSpPr>
            <a:cxnSpLocks/>
            <a:stCxn id="45" idx="3"/>
          </p:cNvCxnSpPr>
          <p:nvPr/>
        </p:nvCxnSpPr>
        <p:spPr>
          <a:xfrm flipV="1">
            <a:off x="4656137" y="1969297"/>
            <a:ext cx="5776119" cy="218374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7067C67-F73D-47C6-960C-DF325AA6D18E}"/>
              </a:ext>
            </a:extLst>
          </p:cNvPr>
          <p:cNvSpPr txBox="1"/>
          <p:nvPr/>
        </p:nvSpPr>
        <p:spPr>
          <a:xfrm>
            <a:off x="2537905" y="2173456"/>
            <a:ext cx="2166407"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Messages</a:t>
            </a:r>
          </a:p>
        </p:txBody>
      </p:sp>
      <p:sp>
        <p:nvSpPr>
          <p:cNvPr id="43" name="TextBox 42">
            <a:extLst>
              <a:ext uri="{FF2B5EF4-FFF2-40B4-BE49-F238E27FC236}">
                <a16:creationId xmlns:a16="http://schemas.microsoft.com/office/drawing/2014/main" id="{18431EE5-0A00-486D-8CC9-AF7C904C6E11}"/>
              </a:ext>
            </a:extLst>
          </p:cNvPr>
          <p:cNvSpPr txBox="1"/>
          <p:nvPr/>
        </p:nvSpPr>
        <p:spPr>
          <a:xfrm>
            <a:off x="2498678" y="3016087"/>
            <a:ext cx="2139509"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New Post</a:t>
            </a:r>
          </a:p>
        </p:txBody>
      </p:sp>
      <p:sp>
        <p:nvSpPr>
          <p:cNvPr id="45" name="TextBox 44">
            <a:extLst>
              <a:ext uri="{FF2B5EF4-FFF2-40B4-BE49-F238E27FC236}">
                <a16:creationId xmlns:a16="http://schemas.microsoft.com/office/drawing/2014/main" id="{DF783DBC-7A35-4031-9AEA-8A9A787AF822}"/>
              </a:ext>
            </a:extLst>
          </p:cNvPr>
          <p:cNvSpPr txBox="1"/>
          <p:nvPr/>
        </p:nvSpPr>
        <p:spPr>
          <a:xfrm>
            <a:off x="2590798" y="3805710"/>
            <a:ext cx="2065339"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Photos</a:t>
            </a:r>
          </a:p>
        </p:txBody>
      </p:sp>
      <p:sp>
        <p:nvSpPr>
          <p:cNvPr id="47" name="TextBox 46">
            <a:extLst>
              <a:ext uri="{FF2B5EF4-FFF2-40B4-BE49-F238E27FC236}">
                <a16:creationId xmlns:a16="http://schemas.microsoft.com/office/drawing/2014/main" id="{86018E84-963B-4886-A41F-24D154F98D9B}"/>
              </a:ext>
            </a:extLst>
          </p:cNvPr>
          <p:cNvSpPr txBox="1"/>
          <p:nvPr/>
        </p:nvSpPr>
        <p:spPr>
          <a:xfrm>
            <a:off x="2590799" y="4652815"/>
            <a:ext cx="2238284"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Stories</a:t>
            </a:r>
          </a:p>
        </p:txBody>
      </p:sp>
      <p:sp>
        <p:nvSpPr>
          <p:cNvPr id="49" name="TextBox 48">
            <a:extLst>
              <a:ext uri="{FF2B5EF4-FFF2-40B4-BE49-F238E27FC236}">
                <a16:creationId xmlns:a16="http://schemas.microsoft.com/office/drawing/2014/main" id="{5DB54C71-1537-48E2-BC33-F5569CC5ADA2}"/>
              </a:ext>
            </a:extLst>
          </p:cNvPr>
          <p:cNvSpPr txBox="1"/>
          <p:nvPr/>
        </p:nvSpPr>
        <p:spPr>
          <a:xfrm>
            <a:off x="2590800" y="5561057"/>
            <a:ext cx="2177586" cy="694658"/>
          </a:xfrm>
          <a:prstGeom prst="roundRect">
            <a:avLst/>
          </a:prstGeom>
        </p:spPr>
        <p:style>
          <a:lnRef idx="3">
            <a:schemeClr val="lt1"/>
          </a:lnRef>
          <a:fillRef idx="1">
            <a:schemeClr val="accent6"/>
          </a:fillRef>
          <a:effectRef idx="1">
            <a:schemeClr val="accent6"/>
          </a:effectRef>
          <a:fontRef idx="minor">
            <a:schemeClr val="lt1"/>
          </a:fontRef>
        </p:style>
        <p:txBody>
          <a:bodyPr wrap="square" lIns="182880" tIns="146304" rIns="182880" bIns="146304" rtlCol="0">
            <a:spAutoFit/>
          </a:bodyPr>
          <a:lstStyle/>
          <a:p>
            <a:pPr algn="ctr">
              <a:lnSpc>
                <a:spcPct val="90000"/>
              </a:lnSpc>
              <a:spcAft>
                <a:spcPts val="600"/>
              </a:spcAft>
            </a:pPr>
            <a:r>
              <a:rPr lang="en-US" sz="2400" dirty="0">
                <a:solidFill>
                  <a:schemeClr val="bg1"/>
                </a:solidFill>
              </a:rPr>
              <a:t>Wall</a:t>
            </a:r>
          </a:p>
        </p:txBody>
      </p:sp>
    </p:spTree>
    <p:extLst>
      <p:ext uri="{BB962C8B-B14F-4D97-AF65-F5344CB8AC3E}">
        <p14:creationId xmlns:p14="http://schemas.microsoft.com/office/powerpoint/2010/main" val="1211265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1" grpId="0" animBg="1"/>
      <p:bldP spid="43" grpId="0" animBg="1"/>
      <p:bldP spid="45" grpId="0" animBg="1"/>
      <p:bldP spid="47" grpId="0" animBg="1"/>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Hint</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655637" y="4184471"/>
            <a:ext cx="10515600" cy="923330"/>
          </a:xfrm>
          <a:prstGeom prst="rect">
            <a:avLst/>
          </a:prstGeom>
        </p:spPr>
        <p:txBody>
          <a:bodyPr wrap="square">
            <a:spAutoFit/>
          </a:bodyPr>
          <a:lstStyle/>
          <a:p>
            <a:pPr lvl="0" algn="ctr">
              <a:defRPr/>
            </a:pPr>
            <a:r>
              <a:rPr lang="en-US" sz="5400" dirty="0">
                <a:solidFill>
                  <a:srgbClr val="3C3C3C"/>
                </a:solidFill>
              </a:rPr>
              <a:t>Containerized = Cloud Native</a:t>
            </a:r>
          </a:p>
        </p:txBody>
      </p:sp>
      <p:pic>
        <p:nvPicPr>
          <p:cNvPr id="3" name="Picture 2" descr="A picture containing icon&#10;&#10;Description automatically generated">
            <a:extLst>
              <a:ext uri="{FF2B5EF4-FFF2-40B4-BE49-F238E27FC236}">
                <a16:creationId xmlns:a16="http://schemas.microsoft.com/office/drawing/2014/main" id="{9C974FBF-842F-400A-B1B2-2BB781C1E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637" y="1812358"/>
            <a:ext cx="1979518" cy="1979518"/>
          </a:xfrm>
          <a:prstGeom prst="rect">
            <a:avLst/>
          </a:prstGeom>
          <a:noFill/>
        </p:spPr>
      </p:pic>
      <p:pic>
        <p:nvPicPr>
          <p:cNvPr id="1026" name="Picture 2" descr="A picture containing text, clipart&#10;&#10;Description automatically generated">
            <a:extLst>
              <a:ext uri="{FF2B5EF4-FFF2-40B4-BE49-F238E27FC236}">
                <a16:creationId xmlns:a16="http://schemas.microsoft.com/office/drawing/2014/main" id="{D406F6B0-C2AC-4678-B6AF-008BF3EEC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312" y="1980465"/>
            <a:ext cx="2762250" cy="1657350"/>
          </a:xfrm>
          <a:prstGeom prst="rect">
            <a:avLst/>
          </a:prstGeom>
          <a:noFill/>
        </p:spPr>
      </p:pic>
      <p:pic>
        <p:nvPicPr>
          <p:cNvPr id="2050" name="Picture 2" descr="Icon&#10;&#10;Description automatically generated">
            <a:extLst>
              <a:ext uri="{FF2B5EF4-FFF2-40B4-BE49-F238E27FC236}">
                <a16:creationId xmlns:a16="http://schemas.microsoft.com/office/drawing/2014/main" id="{18AF6A53-96AE-45F4-9EE5-F86FE0FE3E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645" r="17419"/>
          <a:stretch/>
        </p:blipFill>
        <p:spPr bwMode="auto">
          <a:xfrm>
            <a:off x="8296369" y="1524128"/>
            <a:ext cx="3027268" cy="2570024"/>
          </a:xfrm>
          <a:prstGeom prst="rect">
            <a:avLst/>
          </a:prstGeom>
          <a:noFill/>
        </p:spPr>
      </p:pic>
    </p:spTree>
    <p:extLst>
      <p:ext uri="{BB962C8B-B14F-4D97-AF65-F5344CB8AC3E}">
        <p14:creationId xmlns:p14="http://schemas.microsoft.com/office/powerpoint/2010/main" val="26651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1000"/>
                                        <p:tgtEl>
                                          <p:spTgt spid="2050"/>
                                        </p:tgtEl>
                                      </p:cBhvr>
                                    </p:animEffect>
                                    <p:anim calcmode="lin" valueType="num">
                                      <p:cBhvr>
                                        <p:cTn id="23" dur="1000" fill="hold"/>
                                        <p:tgtEl>
                                          <p:spTgt spid="2050"/>
                                        </p:tgtEl>
                                        <p:attrNameLst>
                                          <p:attrName>ppt_x</p:attrName>
                                        </p:attrNameLst>
                                      </p:cBhvr>
                                      <p:tavLst>
                                        <p:tav tm="0">
                                          <p:val>
                                            <p:strVal val="#ppt_x"/>
                                          </p:val>
                                        </p:tav>
                                        <p:tav tm="100000">
                                          <p:val>
                                            <p:strVal val="#ppt_x"/>
                                          </p:val>
                                        </p:tav>
                                      </p:tavLst>
                                    </p:anim>
                                    <p:anim calcmode="lin" valueType="num">
                                      <p:cBhvr>
                                        <p:cTn id="2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 Demo2:</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2924203"/>
            <a:ext cx="8746034" cy="923330"/>
          </a:xfrm>
          <a:prstGeom prst="rect">
            <a:avLst/>
          </a:prstGeom>
        </p:spPr>
        <p:txBody>
          <a:bodyPr wrap="square">
            <a:spAutoFit/>
          </a:bodyPr>
          <a:lstStyle/>
          <a:p>
            <a:pPr lvl="0" defTabSz="931033">
              <a:defRPr/>
            </a:pPr>
            <a:r>
              <a:rPr lang="en-US" sz="5400" dirty="0">
                <a:solidFill>
                  <a:srgbClr val="3C3C3C"/>
                </a:solidFill>
              </a:rPr>
              <a:t>Azure Kubernetes Service</a:t>
            </a:r>
            <a:endParaRPr kumimoji="0" lang="en-GB" sz="5400" b="0" i="0" u="none" strike="noStrike" kern="1200" cap="none" spc="0" normalizeH="0" baseline="0" noProof="0" dirty="0">
              <a:ln>
                <a:noFill/>
              </a:ln>
              <a:solidFill>
                <a:srgbClr val="3C3C3C"/>
              </a:solidFill>
              <a:effectLst/>
              <a:uLnTx/>
              <a:uFillTx/>
              <a:latin typeface="Segoe UI"/>
              <a:ea typeface="+mn-ea"/>
              <a:cs typeface="+mn-cs"/>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194" name="Picture 2" descr="Diagram&#10;&#10;Description automatically generated">
            <a:extLst>
              <a:ext uri="{FF2B5EF4-FFF2-40B4-BE49-F238E27FC236}">
                <a16:creationId xmlns:a16="http://schemas.microsoft.com/office/drawing/2014/main" id="{0EADF8F2-B7EA-401D-AFD4-B425111E9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2578894"/>
            <a:ext cx="2439356" cy="2024856"/>
          </a:xfrm>
          <a:prstGeom prst="rect">
            <a:avLst/>
          </a:prstGeom>
          <a:noFill/>
        </p:spPr>
      </p:pic>
    </p:spTree>
    <p:extLst>
      <p:ext uri="{BB962C8B-B14F-4D97-AF65-F5344CB8AC3E}">
        <p14:creationId xmlns:p14="http://schemas.microsoft.com/office/powerpoint/2010/main" val="61801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2739523"/>
            <a:ext cx="10515600" cy="923330"/>
          </a:xfrm>
          <a:prstGeom prst="rect">
            <a:avLst/>
          </a:prstGeom>
        </p:spPr>
        <p:txBody>
          <a:bodyPr wrap="square">
            <a:spAutoFit/>
          </a:bodyPr>
          <a:lstStyle/>
          <a:p>
            <a:pPr lvl="0" algn="ctr">
              <a:defRPr/>
            </a:pPr>
            <a:r>
              <a:rPr lang="en-US" sz="5400" dirty="0">
                <a:solidFill>
                  <a:srgbClr val="3C3C3C"/>
                </a:solidFill>
              </a:rPr>
              <a:t>Azure Functions and Logic Apps</a:t>
            </a:r>
          </a:p>
        </p:txBody>
      </p:sp>
    </p:spTree>
    <p:extLst>
      <p:ext uri="{BB962C8B-B14F-4D97-AF65-F5344CB8AC3E}">
        <p14:creationId xmlns:p14="http://schemas.microsoft.com/office/powerpoint/2010/main" val="22295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Muhammad Gouda</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Consultant at Microsoft Egypt. Over 18 years of experience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Azure Developer</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Hold DevOps Dojo White Belt</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85038" y="5924088"/>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ITIL Foundation </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85038" y="5118382"/>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Problem Solver from </a:t>
              </a:r>
              <a:r>
                <a:rPr lang="en-US" sz="1834" b="1" dirty="0" err="1">
                  <a:solidFill>
                    <a:srgbClr val="2C3E50"/>
                  </a:solidFill>
                  <a:latin typeface="Gotham Black" panose="02000604040000020004" pitchFamily="50" charset="0"/>
                </a:rPr>
                <a:t>HackerRank</a:t>
              </a:r>
              <a:endParaRPr lang="en-US" sz="1834" b="1" dirty="0">
                <a:solidFill>
                  <a:srgbClr val="2C3E50"/>
                </a:solidFill>
                <a:latin typeface="Gotham Black" panose="02000604040000020004" pitchFamily="50" charset="0"/>
              </a:endParaRPr>
            </a:p>
          </p:txBody>
        </p:sp>
      </p:grpSp>
      <p:pic>
        <p:nvPicPr>
          <p:cNvPr id="8" name="Picture 7" descr="A person wearing glasses&#10;&#10;Description automatically generated with medium confidence">
            <a:extLst>
              <a:ext uri="{FF2B5EF4-FFF2-40B4-BE49-F238E27FC236}">
                <a16:creationId xmlns:a16="http://schemas.microsoft.com/office/drawing/2014/main" id="{04E124E3-B466-4927-9C23-560A28F10E62}"/>
              </a:ext>
            </a:extLst>
          </p:cNvPr>
          <p:cNvPicPr>
            <a:picLocks noChangeAspect="1"/>
          </p:cNvPicPr>
          <p:nvPr/>
        </p:nvPicPr>
        <p:blipFill rotWithShape="1">
          <a:blip r:embed="rId5"/>
          <a:srcRect l="14975" t="10876" r="14619" b="10146"/>
          <a:stretch/>
        </p:blipFill>
        <p:spPr>
          <a:xfrm>
            <a:off x="674350" y="2327693"/>
            <a:ext cx="1984438" cy="2226040"/>
          </a:xfrm>
          <a:prstGeom prst="rect">
            <a:avLst/>
          </a:prstGeom>
          <a:solidFill>
            <a:srgbClr val="FFFFFF">
              <a:shade val="85000"/>
            </a:srgbClr>
          </a:solidFill>
          <a:ln w="190500" cap="sq">
            <a:noFill/>
            <a:miter lim="800000"/>
          </a:ln>
          <a:effectLst/>
        </p:spPr>
      </p:pic>
      <p:pic>
        <p:nvPicPr>
          <p:cNvPr id="9" name="Picture 2" descr="Microsoft Certified: Azure Developer Associate">
            <a:extLst>
              <a:ext uri="{FF2B5EF4-FFF2-40B4-BE49-F238E27FC236}">
                <a16:creationId xmlns:a16="http://schemas.microsoft.com/office/drawing/2014/main" id="{460B718E-9EC2-4AF1-80C4-CD8DFAA08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878" y="4871102"/>
            <a:ext cx="1008940" cy="10089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3B02069-1897-4474-BA32-256FD9C3AD09}"/>
              </a:ext>
            </a:extLst>
          </p:cNvPr>
          <p:cNvPicPr>
            <a:picLocks noChangeAspect="1"/>
          </p:cNvPicPr>
          <p:nvPr/>
        </p:nvPicPr>
        <p:blipFill>
          <a:blip r:embed="rId7"/>
          <a:stretch>
            <a:fillRect/>
          </a:stretch>
        </p:blipFill>
        <p:spPr>
          <a:xfrm>
            <a:off x="1940596" y="4652041"/>
            <a:ext cx="889556" cy="1304011"/>
          </a:xfrm>
          <a:prstGeom prst="rect">
            <a:avLst/>
          </a:prstGeom>
        </p:spPr>
      </p:pic>
      <p:pic>
        <p:nvPicPr>
          <p:cNvPr id="11" name="Picture 2" descr="APMG-International">
            <a:extLst>
              <a:ext uri="{FF2B5EF4-FFF2-40B4-BE49-F238E27FC236}">
                <a16:creationId xmlns:a16="http://schemas.microsoft.com/office/drawing/2014/main" id="{BD6EB7E7-4C1F-4D08-AFEC-2DB767BFB5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6262" y="5491834"/>
            <a:ext cx="562526" cy="5625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ackerRank">
            <a:extLst>
              <a:ext uri="{FF2B5EF4-FFF2-40B4-BE49-F238E27FC236}">
                <a16:creationId xmlns:a16="http://schemas.microsoft.com/office/drawing/2014/main" id="{3178023B-18E5-4E59-8C3E-C016853762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8648" y="5453079"/>
            <a:ext cx="556567" cy="5565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10;&#10;Description automatically generated">
            <a:extLst>
              <a:ext uri="{FF2B5EF4-FFF2-40B4-BE49-F238E27FC236}">
                <a16:creationId xmlns:a16="http://schemas.microsoft.com/office/drawing/2014/main" id="{A33B3532-564A-42CB-9ADB-C39777B010C5}"/>
              </a:ext>
            </a:extLst>
          </p:cNvPr>
          <p:cNvPicPr>
            <a:picLocks noChangeAspect="1"/>
          </p:cNvPicPr>
          <p:nvPr/>
        </p:nvPicPr>
        <p:blipFill>
          <a:blip r:embed="rId10"/>
          <a:stretch>
            <a:fillRect/>
          </a:stretch>
        </p:blipFill>
        <p:spPr>
          <a:xfrm>
            <a:off x="1240652" y="4694951"/>
            <a:ext cx="688842" cy="699072"/>
          </a:xfrm>
          <a:prstGeom prst="rect">
            <a:avLst/>
          </a:prstGeom>
        </p:spPr>
      </p:pic>
      <p:grpSp>
        <p:nvGrpSpPr>
          <p:cNvPr id="29" name="Group 28">
            <a:extLst>
              <a:ext uri="{FF2B5EF4-FFF2-40B4-BE49-F238E27FC236}">
                <a16:creationId xmlns:a16="http://schemas.microsoft.com/office/drawing/2014/main" id="{12688AB3-B682-4176-A40A-53714A6377B2}"/>
              </a:ext>
            </a:extLst>
          </p:cNvPr>
          <p:cNvGrpSpPr/>
          <p:nvPr/>
        </p:nvGrpSpPr>
        <p:grpSpPr>
          <a:xfrm>
            <a:off x="3677099" y="4221417"/>
            <a:ext cx="8607920" cy="556567"/>
            <a:chOff x="3695273" y="3431047"/>
            <a:chExt cx="8607920" cy="556567"/>
          </a:xfrm>
        </p:grpSpPr>
        <p:sp>
          <p:nvSpPr>
            <p:cNvPr id="30" name="Rectangle 29">
              <a:extLst>
                <a:ext uri="{FF2B5EF4-FFF2-40B4-BE49-F238E27FC236}">
                  <a16:creationId xmlns:a16="http://schemas.microsoft.com/office/drawing/2014/main" id="{E80D7EF5-F303-4E2D-8898-1C5D99390FDE}"/>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Certified Scrum Master</a:t>
              </a:r>
            </a:p>
          </p:txBody>
        </p:sp>
        <p:pic>
          <p:nvPicPr>
            <p:cNvPr id="31" name="Graphic 30" descr="Badge Tick">
              <a:extLst>
                <a:ext uri="{FF2B5EF4-FFF2-40B4-BE49-F238E27FC236}">
                  <a16:creationId xmlns:a16="http://schemas.microsoft.com/office/drawing/2014/main" id="{8A98E833-9145-41FF-9FD1-841406C2D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sp>
        <p:nvSpPr>
          <p:cNvPr id="15" name="Rectangle 14">
            <a:extLst>
              <a:ext uri="{FF2B5EF4-FFF2-40B4-BE49-F238E27FC236}">
                <a16:creationId xmlns:a16="http://schemas.microsoft.com/office/drawing/2014/main" id="{FECBF7A3-8BFC-4829-B541-C31898994D86}"/>
              </a:ext>
            </a:extLst>
          </p:cNvPr>
          <p:cNvSpPr/>
          <p:nvPr/>
        </p:nvSpPr>
        <p:spPr>
          <a:xfrm>
            <a:off x="600724" y="6141528"/>
            <a:ext cx="2172390" cy="343171"/>
          </a:xfrm>
          <a:prstGeom prst="rect">
            <a:avLst/>
          </a:prstGeom>
        </p:spPr>
        <p:txBody>
          <a:bodyPr wrap="none">
            <a:spAutoFit/>
          </a:bodyPr>
          <a:lstStyle/>
          <a:p>
            <a:pPr defTabSz="930408">
              <a:defRPr/>
            </a:pPr>
            <a:r>
              <a:rPr lang="en-GB" sz="1630" dirty="0">
                <a:solidFill>
                  <a:srgbClr val="74B230"/>
                </a:solidFill>
                <a:latin typeface="Segoe UI Semilight"/>
              </a:rPr>
              <a:t>in/</a:t>
            </a:r>
            <a:r>
              <a:rPr lang="en-GB" sz="1630" dirty="0" err="1">
                <a:solidFill>
                  <a:srgbClr val="74B230"/>
                </a:solidFill>
                <a:latin typeface="Segoe UI Semilight"/>
              </a:rPr>
              <a:t>muhammadgouda</a:t>
            </a:r>
            <a:r>
              <a:rPr lang="en-GB" sz="1630" dirty="0">
                <a:solidFill>
                  <a:srgbClr val="74B230"/>
                </a:solidFill>
                <a:latin typeface="Segoe UI Semilight"/>
              </a:rPr>
              <a:t>/</a:t>
            </a:r>
          </a:p>
        </p:txBody>
      </p:sp>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Serverless Services</a:t>
            </a:r>
          </a:p>
        </p:txBody>
      </p:sp>
      <p:pic>
        <p:nvPicPr>
          <p:cNvPr id="15" name="Graphic 14" descr="Server outline">
            <a:extLst>
              <a:ext uri="{FF2B5EF4-FFF2-40B4-BE49-F238E27FC236}">
                <a16:creationId xmlns:a16="http://schemas.microsoft.com/office/drawing/2014/main" id="{FE9CBF87-4043-4EAF-9361-B5D6BE33BD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4984" y="2268849"/>
            <a:ext cx="2517000" cy="2517000"/>
          </a:xfrm>
          <a:prstGeom prst="rect">
            <a:avLst/>
          </a:prstGeom>
        </p:spPr>
      </p:pic>
      <p:pic>
        <p:nvPicPr>
          <p:cNvPr id="17" name="Graphic 16" descr="Server with solid fill">
            <a:extLst>
              <a:ext uri="{FF2B5EF4-FFF2-40B4-BE49-F238E27FC236}">
                <a16:creationId xmlns:a16="http://schemas.microsoft.com/office/drawing/2014/main" id="{DC149B52-C5AE-4DC1-BB95-89DB0A9E5A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006" y="2268849"/>
            <a:ext cx="2517000" cy="2517000"/>
          </a:xfrm>
          <a:prstGeom prst="rect">
            <a:avLst/>
          </a:prstGeom>
        </p:spPr>
      </p:pic>
      <p:sp>
        <p:nvSpPr>
          <p:cNvPr id="20" name="TextBox 19">
            <a:extLst>
              <a:ext uri="{FF2B5EF4-FFF2-40B4-BE49-F238E27FC236}">
                <a16:creationId xmlns:a16="http://schemas.microsoft.com/office/drawing/2014/main" id="{F06E1940-AC88-4CC0-9F7C-EECFE5930735}"/>
              </a:ext>
            </a:extLst>
          </p:cNvPr>
          <p:cNvSpPr txBox="1"/>
          <p:nvPr/>
        </p:nvSpPr>
        <p:spPr>
          <a:xfrm>
            <a:off x="1537116" y="1730961"/>
            <a:ext cx="92878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IaaS</a:t>
            </a:r>
          </a:p>
        </p:txBody>
      </p:sp>
      <p:sp>
        <p:nvSpPr>
          <p:cNvPr id="22" name="TextBox 21">
            <a:extLst>
              <a:ext uri="{FF2B5EF4-FFF2-40B4-BE49-F238E27FC236}">
                <a16:creationId xmlns:a16="http://schemas.microsoft.com/office/drawing/2014/main" id="{F4634640-68AC-4FBA-BB22-283B3C889D1A}"/>
              </a:ext>
            </a:extLst>
          </p:cNvPr>
          <p:cNvSpPr txBox="1"/>
          <p:nvPr/>
        </p:nvSpPr>
        <p:spPr>
          <a:xfrm>
            <a:off x="5348378" y="1730961"/>
            <a:ext cx="101021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PaaS</a:t>
            </a:r>
          </a:p>
        </p:txBody>
      </p:sp>
      <p:sp>
        <p:nvSpPr>
          <p:cNvPr id="24" name="TextBox 23">
            <a:extLst>
              <a:ext uri="{FF2B5EF4-FFF2-40B4-BE49-F238E27FC236}">
                <a16:creationId xmlns:a16="http://schemas.microsoft.com/office/drawing/2014/main" id="{B9C57767-DDEE-491B-A43E-5BD0D252BF07}"/>
              </a:ext>
            </a:extLst>
          </p:cNvPr>
          <p:cNvSpPr txBox="1"/>
          <p:nvPr/>
        </p:nvSpPr>
        <p:spPr>
          <a:xfrm>
            <a:off x="8194366" y="1730961"/>
            <a:ext cx="26943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 Serverless (</a:t>
            </a:r>
            <a:r>
              <a:rPr lang="en-US" sz="2400" dirty="0" err="1">
                <a:solidFill>
                  <a:schemeClr val="bg1"/>
                </a:solidFill>
              </a:rPr>
              <a:t>FaaS</a:t>
            </a:r>
            <a:r>
              <a:rPr lang="en-US" sz="2400" dirty="0">
                <a:solidFill>
                  <a:schemeClr val="bg1"/>
                </a:solidFill>
              </a:rPr>
              <a:t>)</a:t>
            </a:r>
          </a:p>
        </p:txBody>
      </p:sp>
      <p:pic>
        <p:nvPicPr>
          <p:cNvPr id="30" name="Graphic 29" descr="Server outline">
            <a:extLst>
              <a:ext uri="{FF2B5EF4-FFF2-40B4-BE49-F238E27FC236}">
                <a16:creationId xmlns:a16="http://schemas.microsoft.com/office/drawing/2014/main" id="{F909551E-BB67-402D-B4FA-04AD48EB5E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83062" y="2268849"/>
            <a:ext cx="2517000" cy="2517000"/>
          </a:xfrm>
          <a:prstGeom prst="rect">
            <a:avLst/>
          </a:prstGeom>
        </p:spPr>
      </p:pic>
      <p:sp>
        <p:nvSpPr>
          <p:cNvPr id="34" name="TextBox 33">
            <a:extLst>
              <a:ext uri="{FF2B5EF4-FFF2-40B4-BE49-F238E27FC236}">
                <a16:creationId xmlns:a16="http://schemas.microsoft.com/office/drawing/2014/main" id="{958E22D3-B035-4C60-ADD6-9934557A2755}"/>
              </a:ext>
            </a:extLst>
          </p:cNvPr>
          <p:cNvSpPr txBox="1"/>
          <p:nvPr/>
        </p:nvSpPr>
        <p:spPr>
          <a:xfrm>
            <a:off x="760461" y="5406045"/>
            <a:ext cx="2482091"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Doesn’t change</a:t>
            </a:r>
          </a:p>
        </p:txBody>
      </p:sp>
      <p:sp>
        <p:nvSpPr>
          <p:cNvPr id="12" name="TextBox 11">
            <a:extLst>
              <a:ext uri="{FF2B5EF4-FFF2-40B4-BE49-F238E27FC236}">
                <a16:creationId xmlns:a16="http://schemas.microsoft.com/office/drawing/2014/main" id="{AF5602A6-3112-4DCE-B2E5-08CC28423B80}"/>
              </a:ext>
            </a:extLst>
          </p:cNvPr>
          <p:cNvSpPr txBox="1"/>
          <p:nvPr/>
        </p:nvSpPr>
        <p:spPr>
          <a:xfrm>
            <a:off x="603367" y="4938981"/>
            <a:ext cx="27962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Always consumed</a:t>
            </a:r>
          </a:p>
        </p:txBody>
      </p:sp>
      <p:sp>
        <p:nvSpPr>
          <p:cNvPr id="13" name="TextBox 12">
            <a:extLst>
              <a:ext uri="{FF2B5EF4-FFF2-40B4-BE49-F238E27FC236}">
                <a16:creationId xmlns:a16="http://schemas.microsoft.com/office/drawing/2014/main" id="{409E4DE5-4C41-43A2-8EAB-B5AB71B57F3D}"/>
              </a:ext>
            </a:extLst>
          </p:cNvPr>
          <p:cNvSpPr txBox="1"/>
          <p:nvPr/>
        </p:nvSpPr>
        <p:spPr>
          <a:xfrm>
            <a:off x="921178" y="5873110"/>
            <a:ext cx="21606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Direct Access</a:t>
            </a:r>
          </a:p>
        </p:txBody>
      </p:sp>
      <p:sp>
        <p:nvSpPr>
          <p:cNvPr id="14" name="TextBox 13">
            <a:extLst>
              <a:ext uri="{FF2B5EF4-FFF2-40B4-BE49-F238E27FC236}">
                <a16:creationId xmlns:a16="http://schemas.microsoft.com/office/drawing/2014/main" id="{B9F5DDFC-86AF-4668-A4E1-DAE822771773}"/>
              </a:ext>
            </a:extLst>
          </p:cNvPr>
          <p:cNvSpPr txBox="1"/>
          <p:nvPr/>
        </p:nvSpPr>
        <p:spPr>
          <a:xfrm>
            <a:off x="716347" y="4471917"/>
            <a:ext cx="257031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There is a server</a:t>
            </a:r>
          </a:p>
        </p:txBody>
      </p:sp>
      <p:sp>
        <p:nvSpPr>
          <p:cNvPr id="16" name="TextBox 15">
            <a:extLst>
              <a:ext uri="{FF2B5EF4-FFF2-40B4-BE49-F238E27FC236}">
                <a16:creationId xmlns:a16="http://schemas.microsoft.com/office/drawing/2014/main" id="{8D2B8E5F-BB9B-4CAC-8D69-3B275D6023DD}"/>
              </a:ext>
            </a:extLst>
          </p:cNvPr>
          <p:cNvSpPr txBox="1"/>
          <p:nvPr/>
        </p:nvSpPr>
        <p:spPr>
          <a:xfrm>
            <a:off x="4612439" y="5406045"/>
            <a:ext cx="2482091"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Doesn’t change</a:t>
            </a:r>
          </a:p>
        </p:txBody>
      </p:sp>
      <p:sp>
        <p:nvSpPr>
          <p:cNvPr id="18" name="TextBox 17">
            <a:extLst>
              <a:ext uri="{FF2B5EF4-FFF2-40B4-BE49-F238E27FC236}">
                <a16:creationId xmlns:a16="http://schemas.microsoft.com/office/drawing/2014/main" id="{E12AC169-102C-4834-A2FE-E5C86C92E9F1}"/>
              </a:ext>
            </a:extLst>
          </p:cNvPr>
          <p:cNvSpPr txBox="1"/>
          <p:nvPr/>
        </p:nvSpPr>
        <p:spPr>
          <a:xfrm>
            <a:off x="4455345" y="4938981"/>
            <a:ext cx="27962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Always consumed</a:t>
            </a:r>
          </a:p>
        </p:txBody>
      </p:sp>
      <p:sp>
        <p:nvSpPr>
          <p:cNvPr id="19" name="TextBox 18">
            <a:extLst>
              <a:ext uri="{FF2B5EF4-FFF2-40B4-BE49-F238E27FC236}">
                <a16:creationId xmlns:a16="http://schemas.microsoft.com/office/drawing/2014/main" id="{5D135D0C-C3DA-4626-AA68-B8C5B6F98106}"/>
              </a:ext>
            </a:extLst>
          </p:cNvPr>
          <p:cNvSpPr txBox="1"/>
          <p:nvPr/>
        </p:nvSpPr>
        <p:spPr>
          <a:xfrm>
            <a:off x="4968306" y="5873110"/>
            <a:ext cx="1770357" cy="627864"/>
          </a:xfrm>
          <a:prstGeom prst="rect">
            <a:avLst/>
          </a:prstGeom>
          <a:noFill/>
        </p:spPr>
        <p:txBody>
          <a:bodyPr wrap="none" lIns="182880" tIns="146304" rIns="182880" bIns="146304" rtlCol="0">
            <a:spAutoFit/>
          </a:bodyPr>
          <a:lstStyle>
            <a:defPPr>
              <a:defRPr lang="en-US"/>
            </a:defPPr>
            <a:lvl1pPr algn="ctr">
              <a:lnSpc>
                <a:spcPct val="90000"/>
              </a:lnSpc>
              <a:spcAft>
                <a:spcPts val="600"/>
              </a:spcAft>
              <a:defRPr sz="2400" b="1">
                <a:solidFill>
                  <a:srgbClr val="FF0000"/>
                </a:solidFill>
              </a:defRPr>
            </a:lvl1pPr>
          </a:lstStyle>
          <a:p>
            <a:r>
              <a:rPr lang="en-US" dirty="0"/>
              <a:t>No Access</a:t>
            </a:r>
          </a:p>
        </p:txBody>
      </p:sp>
      <p:sp>
        <p:nvSpPr>
          <p:cNvPr id="21" name="TextBox 20">
            <a:extLst>
              <a:ext uri="{FF2B5EF4-FFF2-40B4-BE49-F238E27FC236}">
                <a16:creationId xmlns:a16="http://schemas.microsoft.com/office/drawing/2014/main" id="{91A463F3-8487-45D4-B6D9-B8A3FFFB9088}"/>
              </a:ext>
            </a:extLst>
          </p:cNvPr>
          <p:cNvSpPr txBox="1"/>
          <p:nvPr/>
        </p:nvSpPr>
        <p:spPr>
          <a:xfrm>
            <a:off x="4568325" y="4471917"/>
            <a:ext cx="257031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There is a server</a:t>
            </a:r>
          </a:p>
        </p:txBody>
      </p:sp>
      <p:sp>
        <p:nvSpPr>
          <p:cNvPr id="23" name="TextBox 22">
            <a:extLst>
              <a:ext uri="{FF2B5EF4-FFF2-40B4-BE49-F238E27FC236}">
                <a16:creationId xmlns:a16="http://schemas.microsoft.com/office/drawing/2014/main" id="{2823CEA8-D1D8-4346-AD0E-B188734AFE33}"/>
              </a:ext>
            </a:extLst>
          </p:cNvPr>
          <p:cNvSpPr txBox="1"/>
          <p:nvPr/>
        </p:nvSpPr>
        <p:spPr>
          <a:xfrm>
            <a:off x="8772601" y="5406045"/>
            <a:ext cx="1537922" cy="627864"/>
          </a:xfrm>
          <a:prstGeom prst="rect">
            <a:avLst/>
          </a:prstGeom>
          <a:noFill/>
        </p:spPr>
        <p:txBody>
          <a:bodyPr wrap="none" lIns="182880" tIns="146304" rIns="182880" bIns="146304" rtlCol="0">
            <a:spAutoFit/>
          </a:bodyPr>
          <a:lstStyle>
            <a:defPPr>
              <a:defRPr lang="en-US"/>
            </a:defPPr>
            <a:lvl1pPr algn="ctr">
              <a:lnSpc>
                <a:spcPct val="90000"/>
              </a:lnSpc>
              <a:spcAft>
                <a:spcPts val="600"/>
              </a:spcAft>
              <a:defRPr sz="2400" b="1">
                <a:solidFill>
                  <a:srgbClr val="FF0000"/>
                </a:solidFill>
              </a:defRPr>
            </a:lvl1pPr>
          </a:lstStyle>
          <a:p>
            <a:r>
              <a:rPr lang="en-US" dirty="0"/>
              <a:t>Changes</a:t>
            </a:r>
          </a:p>
        </p:txBody>
      </p:sp>
      <p:sp>
        <p:nvSpPr>
          <p:cNvPr id="25" name="TextBox 24">
            <a:extLst>
              <a:ext uri="{FF2B5EF4-FFF2-40B4-BE49-F238E27FC236}">
                <a16:creationId xmlns:a16="http://schemas.microsoft.com/office/drawing/2014/main" id="{118C86F7-EBBD-4D16-A04F-B98C6E9FDA4F}"/>
              </a:ext>
            </a:extLst>
          </p:cNvPr>
          <p:cNvSpPr txBox="1"/>
          <p:nvPr/>
        </p:nvSpPr>
        <p:spPr>
          <a:xfrm>
            <a:off x="7731452" y="4938981"/>
            <a:ext cx="362022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b="1" dirty="0">
                <a:solidFill>
                  <a:srgbClr val="FF0000"/>
                </a:solidFill>
              </a:rPr>
              <a:t>Consumed on demand</a:t>
            </a:r>
          </a:p>
        </p:txBody>
      </p:sp>
      <p:sp>
        <p:nvSpPr>
          <p:cNvPr id="26" name="TextBox 25">
            <a:extLst>
              <a:ext uri="{FF2B5EF4-FFF2-40B4-BE49-F238E27FC236}">
                <a16:creationId xmlns:a16="http://schemas.microsoft.com/office/drawing/2014/main" id="{C50BCBC7-FCFE-4140-A436-2FC7CE733F86}"/>
              </a:ext>
            </a:extLst>
          </p:cNvPr>
          <p:cNvSpPr txBox="1"/>
          <p:nvPr/>
        </p:nvSpPr>
        <p:spPr>
          <a:xfrm>
            <a:off x="8656384" y="5873110"/>
            <a:ext cx="1770356" cy="627864"/>
          </a:xfrm>
          <a:prstGeom prst="rect">
            <a:avLst/>
          </a:prstGeom>
          <a:noFill/>
        </p:spPr>
        <p:txBody>
          <a:bodyPr wrap="none" lIns="182880" tIns="146304" rIns="182880" bIns="146304" rtlCol="0">
            <a:spAutoFit/>
          </a:bodyPr>
          <a:lstStyle>
            <a:defPPr>
              <a:defRPr lang="en-US"/>
            </a:defPPr>
            <a:lvl1pPr algn="ctr">
              <a:lnSpc>
                <a:spcPct val="90000"/>
              </a:lnSpc>
              <a:spcAft>
                <a:spcPts val="600"/>
              </a:spcAft>
              <a:defRPr sz="2400" b="1">
                <a:solidFill>
                  <a:srgbClr val="FF0000"/>
                </a:solidFill>
              </a:defRPr>
            </a:lvl1pPr>
          </a:lstStyle>
          <a:p>
            <a:r>
              <a:rPr lang="en-US" dirty="0"/>
              <a:t>No Access</a:t>
            </a:r>
          </a:p>
        </p:txBody>
      </p:sp>
      <p:sp>
        <p:nvSpPr>
          <p:cNvPr id="27" name="TextBox 26">
            <a:extLst>
              <a:ext uri="{FF2B5EF4-FFF2-40B4-BE49-F238E27FC236}">
                <a16:creationId xmlns:a16="http://schemas.microsoft.com/office/drawing/2014/main" id="{F1AC0695-AF27-4DD1-8EB6-578EC20C9488}"/>
              </a:ext>
            </a:extLst>
          </p:cNvPr>
          <p:cNvSpPr txBox="1"/>
          <p:nvPr/>
        </p:nvSpPr>
        <p:spPr>
          <a:xfrm>
            <a:off x="8256403" y="4471917"/>
            <a:ext cx="257031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solidFill>
                  <a:schemeClr val="bg1"/>
                </a:solidFill>
              </a:rPr>
              <a:t>There is a server</a:t>
            </a:r>
          </a:p>
        </p:txBody>
      </p:sp>
    </p:spTree>
    <p:extLst>
      <p:ext uri="{BB962C8B-B14F-4D97-AF65-F5344CB8AC3E}">
        <p14:creationId xmlns:p14="http://schemas.microsoft.com/office/powerpoint/2010/main" val="1755253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12" grpId="0" build="p"/>
      <p:bldP spid="13" grpId="0" build="p"/>
      <p:bldP spid="14" grpId="0" build="p"/>
      <p:bldP spid="16" grpId="0" build="p"/>
      <p:bldP spid="18" grpId="0" build="p"/>
      <p:bldP spid="19" grpId="0" build="p"/>
      <p:bldP spid="21" grpId="0" build="p"/>
      <p:bldP spid="23" grpId="0" build="p"/>
      <p:bldP spid="25" grpId="0" build="p"/>
      <p:bldP spid="26" grpId="0" build="p"/>
      <p:bldP spid="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8204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Functions and Logic Apps | Common</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Strongly Support Serverless </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Can work as PaaS if needed</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Event Driven</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Timer</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HTTP (e.g., API is called)</a:t>
            </a:r>
          </a:p>
          <a:p>
            <a:pPr lvl="1">
              <a:spcBef>
                <a:spcPts val="600"/>
              </a:spcBef>
              <a:spcAft>
                <a:spcPts val="600"/>
              </a:spcAft>
              <a:buFontTx/>
              <a:buChar char="-"/>
              <a:defRPr/>
            </a:pPr>
            <a:r>
              <a:rPr lang="en-GB" sz="2000" dirty="0">
                <a:gradFill>
                  <a:gsLst>
                    <a:gs pos="1250">
                      <a:srgbClr val="000000"/>
                    </a:gs>
                    <a:gs pos="100000">
                      <a:srgbClr val="000000"/>
                    </a:gs>
                  </a:gsLst>
                  <a:lin ang="5400000" scaled="0"/>
                </a:gradFill>
              </a:rPr>
              <a:t>Another resource (e.g., Service Bus Queue Message)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Auto scales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Pay per consumption (Micro-billing)</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774C51E9-D74A-4AA1-B94A-AE4979F8F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237" y="1707749"/>
            <a:ext cx="2209799" cy="2209799"/>
          </a:xfrm>
          <a:prstGeom prst="rect">
            <a:avLst/>
          </a:prstGeom>
          <a:noFill/>
        </p:spPr>
      </p:pic>
      <p:pic>
        <p:nvPicPr>
          <p:cNvPr id="7" name="Picture 2" descr="Icon&#10;&#10;Description automatically generated">
            <a:extLst>
              <a:ext uri="{FF2B5EF4-FFF2-40B4-BE49-F238E27FC236}">
                <a16:creationId xmlns:a16="http://schemas.microsoft.com/office/drawing/2014/main" id="{E6DC56F3-5DC9-4210-BD74-C1735E5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30" y="4255294"/>
            <a:ext cx="2859011" cy="1500981"/>
          </a:xfrm>
          <a:prstGeom prst="rect">
            <a:avLst/>
          </a:prstGeom>
          <a:noFill/>
        </p:spPr>
      </p:pic>
    </p:spTree>
    <p:extLst>
      <p:ext uri="{BB962C8B-B14F-4D97-AF65-F5344CB8AC3E}">
        <p14:creationId xmlns:p14="http://schemas.microsoft.com/office/powerpoint/2010/main" val="151753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4300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Functions and Logic Apps | Differences</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274638" y="3493294"/>
            <a:ext cx="5943600" cy="3048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Imperative (code)</a:t>
            </a:r>
            <a:endParaRPr lang="en-US" sz="2445" dirty="0">
              <a:gradFill>
                <a:gsLst>
                  <a:gs pos="1250">
                    <a:srgbClr val="000000"/>
                  </a:gs>
                  <a:gs pos="100000">
                    <a:srgbClr val="000000"/>
                  </a:gs>
                </a:gsLst>
                <a:lin ang="5400000" scaled="0"/>
              </a:gradFill>
            </a:endParaRP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Stateless vs Durable Functions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.NET, Node.js, Python, Java, PowerShell</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Built-in + Custom binding types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Custom logic</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774C51E9-D74A-4AA1-B94A-AE4979F8F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7" y="1588294"/>
            <a:ext cx="1524000" cy="1524000"/>
          </a:xfrm>
          <a:prstGeom prst="rect">
            <a:avLst/>
          </a:prstGeom>
          <a:noFill/>
        </p:spPr>
      </p:pic>
      <p:pic>
        <p:nvPicPr>
          <p:cNvPr id="7" name="Picture 2" descr="Icon&#10;&#10;Description automatically generated">
            <a:extLst>
              <a:ext uri="{FF2B5EF4-FFF2-40B4-BE49-F238E27FC236}">
                <a16:creationId xmlns:a16="http://schemas.microsoft.com/office/drawing/2014/main" id="{E6DC56F3-5DC9-4210-BD74-C1735E5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078" y="1588294"/>
            <a:ext cx="2322285" cy="1219200"/>
          </a:xfrm>
          <a:prstGeom prst="rect">
            <a:avLst/>
          </a:prstGeom>
          <a:noFill/>
        </p:spPr>
      </p:pic>
      <p:sp>
        <p:nvSpPr>
          <p:cNvPr id="5" name="Text Placeholder 5">
            <a:extLst>
              <a:ext uri="{FF2B5EF4-FFF2-40B4-BE49-F238E27FC236}">
                <a16:creationId xmlns:a16="http://schemas.microsoft.com/office/drawing/2014/main" id="{23686619-DCD0-4252-8348-D1422A2E44A2}"/>
              </a:ext>
            </a:extLst>
          </p:cNvPr>
          <p:cNvSpPr txBox="1">
            <a:spLocks/>
          </p:cNvSpPr>
          <p:nvPr/>
        </p:nvSpPr>
        <p:spPr>
          <a:xfrm>
            <a:off x="6450314" y="3493294"/>
            <a:ext cx="5178123" cy="3048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Declarative (graphical workflow)</a:t>
            </a:r>
            <a:endParaRPr lang="en-US" sz="2445" dirty="0">
              <a:gradFill>
                <a:gsLst>
                  <a:gs pos="1250">
                    <a:srgbClr val="000000"/>
                  </a:gs>
                  <a:gs pos="100000">
                    <a:srgbClr val="000000"/>
                  </a:gs>
                </a:gsLst>
                <a:lin ang="5400000" scaled="0"/>
              </a:gradFill>
            </a:endParaRP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Stateful</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Persisted in JSON format</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Built-in + Custom Connectors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Ready-made actions</a:t>
            </a:r>
          </a:p>
          <a:p>
            <a:pPr marL="0" indent="0">
              <a:spcBef>
                <a:spcPts val="0"/>
              </a:spcBef>
              <a:buNone/>
              <a:defRPr/>
            </a:pPr>
            <a:endParaRPr lang="en-US" sz="2445" dirty="0">
              <a:gradFill>
                <a:gsLst>
                  <a:gs pos="1250">
                    <a:srgbClr val="000000"/>
                  </a:gs>
                  <a:gs pos="100000">
                    <a:srgbClr val="000000"/>
                  </a:gs>
                </a:gsLst>
                <a:lin ang="5400000" scaled="0"/>
              </a:gradFill>
            </a:endParaRPr>
          </a:p>
        </p:txBody>
      </p:sp>
      <p:cxnSp>
        <p:nvCxnSpPr>
          <p:cNvPr id="8" name="Straight Connector 7">
            <a:extLst>
              <a:ext uri="{FF2B5EF4-FFF2-40B4-BE49-F238E27FC236}">
                <a16:creationId xmlns:a16="http://schemas.microsoft.com/office/drawing/2014/main" id="{B289AFCE-9650-451D-95B7-4A581194BC6C}"/>
              </a:ext>
            </a:extLst>
          </p:cNvPr>
          <p:cNvCxnSpPr/>
          <p:nvPr/>
        </p:nvCxnSpPr>
        <p:spPr>
          <a:xfrm>
            <a:off x="6065837" y="1435894"/>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919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wipe(left)">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wipe(left)">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wipe(left)">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wipe(left)">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When to Use</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11049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3215" dirty="0">
                <a:gradFill>
                  <a:gsLst>
                    <a:gs pos="1250">
                      <a:srgbClr val="000000"/>
                    </a:gs>
                    <a:gs pos="100000">
                      <a:srgbClr val="000000"/>
                    </a:gs>
                  </a:gsLst>
                  <a:lin ang="5400000" scaled="0"/>
                </a:gradFill>
              </a:rPr>
              <a:t>Event driven scenarios</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Auto scaling is critical</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The task will take short time (seconds)</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Simple tasks (single function) </a:t>
            </a:r>
          </a:p>
          <a:p>
            <a:pPr>
              <a:spcBef>
                <a:spcPts val="600"/>
              </a:spcBef>
              <a:spcAft>
                <a:spcPts val="600"/>
              </a:spcAft>
              <a:buFontTx/>
              <a:buChar char="-"/>
              <a:defRPr/>
            </a:pPr>
            <a:r>
              <a:rPr lang="en-GB" sz="3215" dirty="0">
                <a:gradFill>
                  <a:gsLst>
                    <a:gs pos="1250">
                      <a:srgbClr val="000000"/>
                    </a:gs>
                    <a:gs pos="100000">
                      <a:srgbClr val="000000"/>
                    </a:gs>
                  </a:gsLst>
                  <a:lin ang="5400000" scaled="0"/>
                </a:gradFill>
              </a:rPr>
              <a:t>Complex orchestration (collection of functions or steps)</a:t>
            </a:r>
          </a:p>
          <a:p>
            <a:pPr>
              <a:spcBef>
                <a:spcPts val="600"/>
              </a:spcBef>
              <a:spcAft>
                <a:spcPts val="600"/>
              </a:spcAft>
              <a:buFontTx/>
              <a:buChar char="-"/>
              <a:defRPr/>
            </a:pPr>
            <a:endParaRPr lang="en-GB" sz="3215" dirty="0">
              <a:gradFill>
                <a:gsLst>
                  <a:gs pos="1250">
                    <a:srgbClr val="000000"/>
                  </a:gs>
                  <a:gs pos="100000">
                    <a:srgbClr val="000000"/>
                  </a:gs>
                </a:gsLst>
                <a:lin ang="5400000" scaled="0"/>
              </a:gradFill>
            </a:endParaRPr>
          </a:p>
          <a:p>
            <a:pPr>
              <a:spcBef>
                <a:spcPts val="600"/>
              </a:spcBef>
              <a:spcAft>
                <a:spcPts val="600"/>
              </a:spcAft>
              <a:buFontTx/>
              <a:buChar char="-"/>
              <a:defRPr/>
            </a:pPr>
            <a:endParaRPr lang="en-GB" sz="2815"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spTree>
    <p:extLst>
      <p:ext uri="{BB962C8B-B14F-4D97-AF65-F5344CB8AC3E}">
        <p14:creationId xmlns:p14="http://schemas.microsoft.com/office/powerpoint/2010/main" val="30474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Example</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11049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600"/>
              </a:spcBef>
              <a:spcAft>
                <a:spcPts val="600"/>
              </a:spcAft>
              <a:buNone/>
              <a:defRPr/>
            </a:pPr>
            <a:r>
              <a:rPr lang="en-GB" sz="3215" dirty="0">
                <a:gradFill>
                  <a:gsLst>
                    <a:gs pos="1250">
                      <a:srgbClr val="000000"/>
                    </a:gs>
                    <a:gs pos="100000">
                      <a:srgbClr val="000000"/>
                    </a:gs>
                  </a:gsLst>
                  <a:lin ang="5400000" scaled="0"/>
                </a:gradFill>
              </a:rPr>
              <a:t>Whenever new customers register or update their profile info in the mobile app, the system must notify CRM system with the update instantly.</a:t>
            </a:r>
          </a:p>
          <a:p>
            <a:pPr marL="0" indent="0">
              <a:spcBef>
                <a:spcPts val="600"/>
              </a:spcBef>
              <a:spcAft>
                <a:spcPts val="600"/>
              </a:spcAft>
              <a:buNone/>
              <a:defRPr/>
            </a:pPr>
            <a:endParaRPr lang="en-GB" sz="3215" dirty="0">
              <a:gradFill>
                <a:gsLst>
                  <a:gs pos="1250">
                    <a:srgbClr val="000000"/>
                  </a:gs>
                  <a:gs pos="100000">
                    <a:srgbClr val="000000"/>
                  </a:gs>
                </a:gsLst>
                <a:lin ang="5400000" scaled="0"/>
              </a:gradFill>
            </a:endParaRPr>
          </a:p>
          <a:p>
            <a:pPr>
              <a:spcBef>
                <a:spcPts val="600"/>
              </a:spcBef>
              <a:spcAft>
                <a:spcPts val="600"/>
              </a:spcAft>
              <a:buFontTx/>
              <a:buChar char="-"/>
              <a:defRPr/>
            </a:pPr>
            <a:endParaRPr lang="en-GB" sz="2815" dirty="0">
              <a:gradFill>
                <a:gsLst>
                  <a:gs pos="1250">
                    <a:srgbClr val="000000"/>
                  </a:gs>
                  <a:gs pos="100000">
                    <a:srgbClr val="000000"/>
                  </a:gs>
                </a:gsLst>
                <a:lin ang="5400000" scaled="0"/>
              </a:gradFill>
            </a:endParaRP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5" name="Graphic 4" descr="Smart Phone with solid fill">
            <a:extLst>
              <a:ext uri="{FF2B5EF4-FFF2-40B4-BE49-F238E27FC236}">
                <a16:creationId xmlns:a16="http://schemas.microsoft.com/office/drawing/2014/main" id="{517B6BC4-DED1-4A17-B457-7B8D7C55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8535" y="4102894"/>
            <a:ext cx="1524000" cy="1524000"/>
          </a:xfrm>
          <a:prstGeom prst="rect">
            <a:avLst/>
          </a:prstGeom>
        </p:spPr>
      </p:pic>
      <p:pic>
        <p:nvPicPr>
          <p:cNvPr id="7" name="Picture 2" descr="Icon&#10;&#10;Description automatically generated">
            <a:extLst>
              <a:ext uri="{FF2B5EF4-FFF2-40B4-BE49-F238E27FC236}">
                <a16:creationId xmlns:a16="http://schemas.microsoft.com/office/drawing/2014/main" id="{DD479508-FD15-479C-A954-C2E00FEB8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632" y="4108641"/>
            <a:ext cx="1276610" cy="1276610"/>
          </a:xfrm>
          <a:prstGeom prst="rect">
            <a:avLst/>
          </a:prstGeom>
          <a:noFill/>
        </p:spPr>
      </p:pic>
      <p:pic>
        <p:nvPicPr>
          <p:cNvPr id="6146" name="Picture 2" descr="Logo, icon&#10;&#10;Description automatically generated with medium confidence">
            <a:extLst>
              <a:ext uri="{FF2B5EF4-FFF2-40B4-BE49-F238E27FC236}">
                <a16:creationId xmlns:a16="http://schemas.microsoft.com/office/drawing/2014/main" id="{E531E76D-5F44-422F-A250-3C390E757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6237" y="3762304"/>
            <a:ext cx="1905000" cy="1905000"/>
          </a:xfrm>
          <a:prstGeom prst="rect">
            <a:avLst/>
          </a:prstGeom>
          <a:noFill/>
        </p:spPr>
      </p:pic>
      <p:sp>
        <p:nvSpPr>
          <p:cNvPr id="8" name="Arrow: Right 7">
            <a:extLst>
              <a:ext uri="{FF2B5EF4-FFF2-40B4-BE49-F238E27FC236}">
                <a16:creationId xmlns:a16="http://schemas.microsoft.com/office/drawing/2014/main" id="{633A2FA4-0808-4941-B7C8-C146E21C846E}"/>
              </a:ext>
            </a:extLst>
          </p:cNvPr>
          <p:cNvSpPr/>
          <p:nvPr/>
        </p:nvSpPr>
        <p:spPr bwMode="auto">
          <a:xfrm>
            <a:off x="3022535" y="4255294"/>
            <a:ext cx="2128902" cy="1129957"/>
          </a:xfrm>
          <a:prstGeom prst="rightArrow">
            <a:avLst>
              <a:gd name="adj1" fmla="val 57247"/>
              <a:gd name="adj2"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Processing</a:t>
            </a:r>
          </a:p>
        </p:txBody>
      </p:sp>
      <p:sp>
        <p:nvSpPr>
          <p:cNvPr id="11" name="Arrow: Right 10">
            <a:extLst>
              <a:ext uri="{FF2B5EF4-FFF2-40B4-BE49-F238E27FC236}">
                <a16:creationId xmlns:a16="http://schemas.microsoft.com/office/drawing/2014/main" id="{E122398F-94F4-4924-89D7-8F92DC1ABB2F}"/>
              </a:ext>
            </a:extLst>
          </p:cNvPr>
          <p:cNvSpPr/>
          <p:nvPr/>
        </p:nvSpPr>
        <p:spPr bwMode="auto">
          <a:xfrm>
            <a:off x="7126655" y="4181967"/>
            <a:ext cx="2128902" cy="1129957"/>
          </a:xfrm>
          <a:prstGeom prst="rightArrow">
            <a:avLst>
              <a:gd name="adj1" fmla="val 57247"/>
              <a:gd name="adj2"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Processing</a:t>
            </a:r>
          </a:p>
        </p:txBody>
      </p:sp>
    </p:spTree>
    <p:extLst>
      <p:ext uri="{BB962C8B-B14F-4D97-AF65-F5344CB8AC3E}">
        <p14:creationId xmlns:p14="http://schemas.microsoft.com/office/powerpoint/2010/main" val="2261875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9067796" cy="916534"/>
          </a:xfrm>
        </p:spPr>
        <p:txBody>
          <a:bodyPr/>
          <a:lstStyle/>
          <a:p>
            <a:r>
              <a:rPr lang="en-US" dirty="0"/>
              <a:t>Module 1: Lesson 4</a:t>
            </a:r>
            <a:r>
              <a:rPr lang="en-US"/>
              <a:t>: Demo3:</a:t>
            </a:r>
            <a:endParaRPr lang="en-US" dirty="0">
              <a:solidFill>
                <a:schemeClr val="accent2">
                  <a:alpha val="99000"/>
                </a:schemeClr>
              </a:solidFill>
            </a:endParaRPr>
          </a:p>
        </p:txBody>
      </p:sp>
      <p:sp>
        <p:nvSpPr>
          <p:cNvPr id="26" name="Rectangle 25">
            <a:extLst>
              <a:ext uri="{FF2B5EF4-FFF2-40B4-BE49-F238E27FC236}">
                <a16:creationId xmlns:a16="http://schemas.microsoft.com/office/drawing/2014/main" id="{77557EE4-F19F-47C7-942E-D1B16A331977}"/>
              </a:ext>
            </a:extLst>
          </p:cNvPr>
          <p:cNvSpPr/>
          <p:nvPr/>
        </p:nvSpPr>
        <p:spPr>
          <a:xfrm>
            <a:off x="3873003" y="2924203"/>
            <a:ext cx="8746034" cy="923330"/>
          </a:xfrm>
          <a:prstGeom prst="rect">
            <a:avLst/>
          </a:prstGeom>
        </p:spPr>
        <p:txBody>
          <a:bodyPr wrap="square">
            <a:spAutoFit/>
          </a:bodyPr>
          <a:lstStyle/>
          <a:p>
            <a:pPr lvl="0" defTabSz="931033">
              <a:defRPr/>
            </a:pPr>
            <a:r>
              <a:rPr lang="en-US" sz="5400" dirty="0">
                <a:solidFill>
                  <a:srgbClr val="3C3C3C"/>
                </a:solidFill>
              </a:rPr>
              <a:t>Functions &amp; Logic Apps</a:t>
            </a:r>
            <a:endParaRPr kumimoji="0" lang="en-GB" sz="5400" b="0" i="0" u="none" strike="noStrike" kern="1200" cap="none" spc="0" normalizeH="0" baseline="0" noProof="0" dirty="0">
              <a:ln>
                <a:noFill/>
              </a:ln>
              <a:solidFill>
                <a:srgbClr val="3C3C3C"/>
              </a:solidFill>
              <a:effectLst/>
              <a:uLnTx/>
              <a:uFillTx/>
              <a:latin typeface="Segoe UI"/>
              <a:ea typeface="+mn-ea"/>
              <a:cs typeface="+mn-cs"/>
            </a:endParaRPr>
          </a:p>
        </p:txBody>
      </p:sp>
      <p:cxnSp>
        <p:nvCxnSpPr>
          <p:cNvPr id="5" name="Straight Connector 4"/>
          <p:cNvCxnSpPr/>
          <p:nvPr/>
        </p:nvCxnSpPr>
        <p:spPr>
          <a:xfrm>
            <a:off x="3437798"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FB805E85-D061-499A-9D56-DA5E3973A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95" y="1637734"/>
            <a:ext cx="2209799" cy="2209799"/>
          </a:xfrm>
          <a:prstGeom prst="rect">
            <a:avLst/>
          </a:prstGeom>
          <a:noFill/>
        </p:spPr>
      </p:pic>
      <p:pic>
        <p:nvPicPr>
          <p:cNvPr id="4" name="Picture 2" descr="Icon&#10;&#10;Description automatically generated">
            <a:extLst>
              <a:ext uri="{FF2B5EF4-FFF2-40B4-BE49-F238E27FC236}">
                <a16:creationId xmlns:a16="http://schemas.microsoft.com/office/drawing/2014/main" id="{29A0157F-47B3-4DF4-9ACB-EBDC4D1D6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88" y="4185279"/>
            <a:ext cx="2859011" cy="1500981"/>
          </a:xfrm>
          <a:prstGeom prst="rect">
            <a:avLst/>
          </a:prstGeom>
          <a:noFill/>
        </p:spPr>
      </p:pic>
    </p:spTree>
    <p:extLst>
      <p:ext uri="{BB962C8B-B14F-4D97-AF65-F5344CB8AC3E}">
        <p14:creationId xmlns:p14="http://schemas.microsoft.com/office/powerpoint/2010/main" val="25261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Sample Logic App</a:t>
            </a:r>
            <a:endParaRPr lang="en-US" sz="4600" dirty="0"/>
          </a:p>
        </p:txBody>
      </p:sp>
      <p:pic>
        <p:nvPicPr>
          <p:cNvPr id="4" name="Picture 3" descr="A screenshot of a computer&#10;&#10;Description automatically generated with medium confidence">
            <a:extLst>
              <a:ext uri="{FF2B5EF4-FFF2-40B4-BE49-F238E27FC236}">
                <a16:creationId xmlns:a16="http://schemas.microsoft.com/office/drawing/2014/main" id="{D27EB9F1-377A-45B9-9D1B-903657392FAF}"/>
              </a:ext>
            </a:extLst>
          </p:cNvPr>
          <p:cNvPicPr>
            <a:picLocks noChangeAspect="1"/>
          </p:cNvPicPr>
          <p:nvPr/>
        </p:nvPicPr>
        <p:blipFill rotWithShape="1">
          <a:blip r:embed="rId3"/>
          <a:srcRect l="5675" r="5675"/>
          <a:stretch/>
        </p:blipFill>
        <p:spPr>
          <a:xfrm>
            <a:off x="1008748" y="1283019"/>
            <a:ext cx="10363201" cy="5486875"/>
          </a:xfrm>
          <a:prstGeom prst="rect">
            <a:avLst/>
          </a:prstGeom>
        </p:spPr>
      </p:pic>
    </p:spTree>
    <p:extLst>
      <p:ext uri="{BB962C8B-B14F-4D97-AF65-F5344CB8AC3E}">
        <p14:creationId xmlns:p14="http://schemas.microsoft.com/office/powerpoint/2010/main" val="174847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2739523"/>
            <a:ext cx="10515600" cy="923330"/>
          </a:xfrm>
          <a:prstGeom prst="rect">
            <a:avLst/>
          </a:prstGeom>
        </p:spPr>
        <p:txBody>
          <a:bodyPr wrap="square">
            <a:spAutoFit/>
          </a:bodyPr>
          <a:lstStyle/>
          <a:p>
            <a:pPr lvl="0" algn="ctr">
              <a:defRPr/>
            </a:pPr>
            <a:r>
              <a:rPr lang="en-US" sz="5400" dirty="0">
                <a:solidFill>
                  <a:srgbClr val="3C3C3C"/>
                </a:solidFill>
              </a:rPr>
              <a:t>Azure Virtual Desktop</a:t>
            </a:r>
          </a:p>
        </p:txBody>
      </p:sp>
    </p:spTree>
    <p:extLst>
      <p:ext uri="{BB962C8B-B14F-4D97-AF65-F5344CB8AC3E}">
        <p14:creationId xmlns:p14="http://schemas.microsoft.com/office/powerpoint/2010/main" val="352498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Virtual Desktop</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103632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AKA Windows Virtual Desktop (WVD)</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PaaS Service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Leverages Virtual Desktop Infrastructure (VDI)</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Separates data and software from Hardware </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Minimizes provisioning time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Use to provision machines for a team to access work files and apps</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Client for each platform + Web Client</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7" name="Picture 2" descr="Icon&#10;&#10;Description automatically generated">
            <a:extLst>
              <a:ext uri="{FF2B5EF4-FFF2-40B4-BE49-F238E27FC236}">
                <a16:creationId xmlns:a16="http://schemas.microsoft.com/office/drawing/2014/main" id="{9382A7E0-43C2-4B2A-B252-A76EFB88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637" y="1740694"/>
            <a:ext cx="2922304" cy="1534210"/>
          </a:xfrm>
          <a:prstGeom prst="rect">
            <a:avLst/>
          </a:prstGeom>
          <a:noFill/>
        </p:spPr>
      </p:pic>
      <p:pic>
        <p:nvPicPr>
          <p:cNvPr id="3074" name="Picture 2" descr="Icon&#10;&#10;Description automatically generated">
            <a:extLst>
              <a:ext uri="{FF2B5EF4-FFF2-40B4-BE49-F238E27FC236}">
                <a16:creationId xmlns:a16="http://schemas.microsoft.com/office/drawing/2014/main" id="{FDEAE230-84C8-4100-A151-1C1FA840D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637" y="5127613"/>
            <a:ext cx="1158876" cy="1359694"/>
          </a:xfrm>
          <a:prstGeom prst="rect">
            <a:avLst/>
          </a:prstGeom>
          <a:noFill/>
        </p:spPr>
      </p:pic>
      <p:pic>
        <p:nvPicPr>
          <p:cNvPr id="5122" name="Picture 2" descr="A picture containing text, silhouette, arch, vector graphics&#10;&#10;Description automatically generated">
            <a:extLst>
              <a:ext uri="{FF2B5EF4-FFF2-40B4-BE49-F238E27FC236}">
                <a16:creationId xmlns:a16="http://schemas.microsoft.com/office/drawing/2014/main" id="{8AFEED2C-E26E-47EA-BDE1-86C47DD0D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7201" y="5164923"/>
            <a:ext cx="1158877" cy="1158877"/>
          </a:xfrm>
          <a:prstGeom prst="rect">
            <a:avLst/>
          </a:prstGeom>
          <a:noFill/>
        </p:spPr>
      </p:pic>
      <p:pic>
        <p:nvPicPr>
          <p:cNvPr id="6146" name="Picture 2" descr="A picture containing text, display&#10;&#10;Description automatically generated">
            <a:extLst>
              <a:ext uri="{FF2B5EF4-FFF2-40B4-BE49-F238E27FC236}">
                <a16:creationId xmlns:a16="http://schemas.microsoft.com/office/drawing/2014/main" id="{EA7C3C73-9404-4F57-90DB-5859DFDF07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3091" y="5184862"/>
            <a:ext cx="1158878" cy="1158878"/>
          </a:xfrm>
          <a:prstGeom prst="rect">
            <a:avLst/>
          </a:prstGeom>
          <a:noFill/>
        </p:spPr>
      </p:pic>
    </p:spTree>
    <p:extLst>
      <p:ext uri="{BB962C8B-B14F-4D97-AF65-F5344CB8AC3E}">
        <p14:creationId xmlns:p14="http://schemas.microsoft.com/office/powerpoint/2010/main" val="4028140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07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tep-by-Step Guide To Deploy Windows Virtual Desktop In Azure">
            <a:extLst>
              <a:ext uri="{FF2B5EF4-FFF2-40B4-BE49-F238E27FC236}">
                <a16:creationId xmlns:a16="http://schemas.microsoft.com/office/drawing/2014/main" id="{6AAD3F12-208E-4250-92E0-64EFF175D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 y="1140559"/>
            <a:ext cx="11171237" cy="5585619"/>
          </a:xfrm>
          <a:prstGeom prst="rect">
            <a:avLst/>
          </a:prstGeom>
          <a:noFill/>
        </p:spPr>
      </p:pic>
      <p:sp>
        <p:nvSpPr>
          <p:cNvPr id="2" name="Title 24">
            <a:extLst>
              <a:ext uri="{FF2B5EF4-FFF2-40B4-BE49-F238E27FC236}">
                <a16:creationId xmlns:a16="http://schemas.microsoft.com/office/drawing/2014/main" id="{0A4965BA-E7CB-45E2-A74D-689B95EFA38E}"/>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Virtual Desktop</a:t>
            </a:r>
          </a:p>
        </p:txBody>
      </p:sp>
    </p:spTree>
    <p:extLst>
      <p:ext uri="{BB962C8B-B14F-4D97-AF65-F5344CB8AC3E}">
        <p14:creationId xmlns:p14="http://schemas.microsoft.com/office/powerpoint/2010/main" val="37690322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4: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t>
            </a:r>
            <a:r>
              <a:rPr lang="en-US" sz="2038" b="1" dirty="0">
                <a:gradFill>
                  <a:gsLst>
                    <a:gs pos="1250">
                      <a:srgbClr val="000000"/>
                    </a:gs>
                    <a:gs pos="100000">
                      <a:srgbClr val="000000"/>
                    </a:gs>
                  </a:gsLst>
                  <a:lin ang="5400000" scaled="0"/>
                </a:gradFill>
                <a:latin typeface="Segoe UI Light"/>
              </a:rPr>
              <a:t>Azure Container Instances </a:t>
            </a:r>
            <a:r>
              <a:rPr lang="en-US" sz="2038" dirty="0">
                <a:gradFill>
                  <a:gsLst>
                    <a:gs pos="1250">
                      <a:srgbClr val="000000"/>
                    </a:gs>
                    <a:gs pos="100000">
                      <a:srgbClr val="000000"/>
                    </a:gs>
                  </a:gsLst>
                  <a:lin ang="5400000" scaled="0"/>
                </a:gradFill>
                <a:latin typeface="Segoe UI Light"/>
              </a:rPr>
              <a:t>or </a:t>
            </a:r>
            <a:r>
              <a:rPr lang="en-US" sz="2038" b="1" dirty="0">
                <a:gradFill>
                  <a:gsLst>
                    <a:gs pos="1250">
                      <a:srgbClr val="000000"/>
                    </a:gs>
                    <a:gs pos="100000">
                      <a:srgbClr val="000000"/>
                    </a:gs>
                  </a:gsLst>
                  <a:lin ang="5400000" scaled="0"/>
                </a:gradFill>
                <a:latin typeface="Segoe UI Light"/>
              </a:rPr>
              <a:t>Azure Kubernetes Service</a:t>
            </a:r>
          </a:p>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t>
            </a:r>
            <a:r>
              <a:rPr lang="en-US" sz="2038" b="1" dirty="0">
                <a:gradFill>
                  <a:gsLst>
                    <a:gs pos="1250">
                      <a:srgbClr val="000000"/>
                    </a:gs>
                    <a:gs pos="100000">
                      <a:srgbClr val="000000"/>
                    </a:gs>
                  </a:gsLst>
                  <a:lin ang="5400000" scaled="0"/>
                </a:gradFill>
                <a:latin typeface="Segoe UI Light"/>
              </a:rPr>
              <a:t>Azure Functions </a:t>
            </a:r>
            <a:r>
              <a:rPr lang="en-US" sz="2038" dirty="0">
                <a:gradFill>
                  <a:gsLst>
                    <a:gs pos="1250">
                      <a:srgbClr val="000000"/>
                    </a:gs>
                    <a:gs pos="100000">
                      <a:srgbClr val="000000"/>
                    </a:gs>
                  </a:gsLst>
                  <a:lin ang="5400000" scaled="0"/>
                </a:gradFill>
                <a:latin typeface="Segoe UI Light"/>
              </a:rPr>
              <a:t>or </a:t>
            </a:r>
            <a:r>
              <a:rPr lang="en-US" sz="2038" b="1" dirty="0">
                <a:gradFill>
                  <a:gsLst>
                    <a:gs pos="1250">
                      <a:srgbClr val="000000"/>
                    </a:gs>
                    <a:gs pos="100000">
                      <a:srgbClr val="000000"/>
                    </a:gs>
                  </a:gsLst>
                  <a:lin ang="5400000" scaled="0"/>
                </a:gradFill>
                <a:latin typeface="Segoe UI Light"/>
              </a:rPr>
              <a:t>Logic Apps</a:t>
            </a:r>
          </a:p>
          <a:p>
            <a:pPr defTabSz="949071">
              <a:buBlip>
                <a:blip r:embed="rId3"/>
              </a:buBlip>
              <a:defRPr/>
            </a:pPr>
            <a:r>
              <a:rPr lang="en-US" sz="2038" dirty="0">
                <a:gradFill>
                  <a:gsLst>
                    <a:gs pos="1250">
                      <a:srgbClr val="000000"/>
                    </a:gs>
                    <a:gs pos="100000">
                      <a:srgbClr val="000000"/>
                    </a:gs>
                  </a:gsLst>
                  <a:lin ang="5400000" scaled="0"/>
                </a:gradFill>
                <a:latin typeface="Segoe UI Light"/>
              </a:rPr>
              <a:t>Decide when to use </a:t>
            </a:r>
            <a:r>
              <a:rPr lang="en-US" sz="2038" b="1" dirty="0">
                <a:gradFill>
                  <a:gsLst>
                    <a:gs pos="1250">
                      <a:srgbClr val="000000"/>
                    </a:gs>
                    <a:gs pos="100000">
                      <a:srgbClr val="000000"/>
                    </a:gs>
                  </a:gsLst>
                  <a:lin ang="5400000" scaled="0"/>
                </a:gradFill>
                <a:latin typeface="Segoe UI Light"/>
              </a:rPr>
              <a:t>Azure Virtual Desktop</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798094"/>
            <a:ext cx="8159594" cy="1330506"/>
            <a:chOff x="363124" y="3893821"/>
            <a:chExt cx="8009418" cy="1306017"/>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1282759"/>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 need to deploy a solution that runs based on schedule and you pay only for the time that your code is running. Which Azure service to use?</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973967" cy="977058"/>
            <a:chOff x="363124" y="1421482"/>
            <a:chExt cx="7827207" cy="959074"/>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3" y="1444740"/>
              <a:ext cx="7370008" cy="935816"/>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The format in which Azure Logic Apps workflows are persisted is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274094"/>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XML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863696" y="2681698"/>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JSON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796" y="2664533"/>
            <a:ext cx="372618" cy="372618"/>
          </a:xfrm>
          <a:prstGeom prst="rect">
            <a:avLst/>
          </a:prstGeom>
        </p:spPr>
      </p:pic>
      <p:grpSp>
        <p:nvGrpSpPr>
          <p:cNvPr id="28" name="Group 27"/>
          <p:cNvGrpSpPr/>
          <p:nvPr/>
        </p:nvGrpSpPr>
        <p:grpSpPr>
          <a:xfrm>
            <a:off x="863696" y="5209098"/>
            <a:ext cx="6521493" cy="381614"/>
            <a:chOff x="591724" y="2066929"/>
            <a:chExt cx="6401466" cy="374590"/>
          </a:xfrm>
        </p:grpSpPr>
        <p:sp>
          <p:nvSpPr>
            <p:cNvPr id="29" name="Rectangle 28">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Container Instance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81583"/>
            <a:ext cx="6521493" cy="381614"/>
            <a:chOff x="591724" y="3195906"/>
            <a:chExt cx="6401466" cy="374590"/>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Function with Consumption Plan</a:t>
              </a:r>
            </a:p>
          </p:txBody>
        </p:sp>
      </p:grpSp>
      <p:grpSp>
        <p:nvGrpSpPr>
          <p:cNvPr id="34" name="Group 33"/>
          <p:cNvGrpSpPr/>
          <p:nvPr/>
        </p:nvGrpSpPr>
        <p:grpSpPr>
          <a:xfrm>
            <a:off x="863696" y="5599537"/>
            <a:ext cx="6521493" cy="381614"/>
            <a:chOff x="591724" y="2646903"/>
            <a:chExt cx="6401466" cy="374590"/>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Function with App Service Plan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696" y="5964427"/>
            <a:ext cx="372618" cy="372618"/>
          </a:xfrm>
          <a:prstGeom prst="rect">
            <a:avLst/>
          </a:prstGeom>
        </p:spPr>
      </p:pic>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60982" y="2494456"/>
            <a:ext cx="2294238" cy="2294238"/>
          </a:xfrm>
          <a:prstGeom prst="rect">
            <a:avLst/>
          </a:prstGeom>
        </p:spPr>
      </p:pic>
      <p:grpSp>
        <p:nvGrpSpPr>
          <p:cNvPr id="38" name="Group 37">
            <a:extLst>
              <a:ext uri="{FF2B5EF4-FFF2-40B4-BE49-F238E27FC236}">
                <a16:creationId xmlns:a16="http://schemas.microsoft.com/office/drawing/2014/main" id="{F2EFAADB-6999-4D07-8520-55AC6A728921}"/>
              </a:ext>
            </a:extLst>
          </p:cNvPr>
          <p:cNvGrpSpPr/>
          <p:nvPr/>
        </p:nvGrpSpPr>
        <p:grpSpPr>
          <a:xfrm>
            <a:off x="863696" y="3149831"/>
            <a:ext cx="6521493" cy="381614"/>
            <a:chOff x="591724" y="2066929"/>
            <a:chExt cx="6401466" cy="374590"/>
          </a:xfrm>
        </p:grpSpPr>
        <p:sp>
          <p:nvSpPr>
            <p:cNvPr id="40" name="Rectangle 39">
              <a:extLst>
                <a:ext uri="{FF2B5EF4-FFF2-40B4-BE49-F238E27FC236}">
                  <a16:creationId xmlns:a16="http://schemas.microsoft.com/office/drawing/2014/main" id="{D41CE814-AD6F-4440-9A55-DD5A6D4411A8}"/>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YA</a:t>
              </a: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ML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41" name="Picture 4">
              <a:extLst>
                <a:ext uri="{FF2B5EF4-FFF2-40B4-BE49-F238E27FC236}">
                  <a16:creationId xmlns:a16="http://schemas.microsoft.com/office/drawing/2014/main" id="{1D690E0C-A35B-4F0D-8497-B18802AA67D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2925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ACI when you host single instance of a solution (e.g. Batch Job)</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AKS when your solution adopts microservice architecture</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Azure Function and Logic Apps when you have event driven logic and you want to pay only while your workload is running</a:t>
            </a:r>
          </a:p>
          <a:p>
            <a:pPr defTabSz="949071">
              <a:spcBef>
                <a:spcPts val="1200"/>
              </a:spcBef>
              <a:spcAft>
                <a:spcPts val="1200"/>
              </a:spcAft>
              <a:buBlip>
                <a:blip r:embed="rId5"/>
              </a:buBlip>
              <a:defRPr/>
            </a:pPr>
            <a:r>
              <a:rPr lang="en-US" sz="2038" dirty="0">
                <a:gradFill>
                  <a:gsLst>
                    <a:gs pos="1250">
                      <a:srgbClr val="000000"/>
                    </a:gs>
                    <a:gs pos="100000">
                      <a:srgbClr val="000000"/>
                    </a:gs>
                  </a:gsLst>
                  <a:lin ang="5400000" scaled="0"/>
                </a:gradFill>
                <a:latin typeface="Segoe UI Light"/>
              </a:rPr>
              <a:t>Use Azure Virtual Desktop when you need to provision multiple desktop machines to access work files through client devices that run different OSs</a:t>
            </a:r>
          </a:p>
          <a:p>
            <a:pPr marL="0" indent="0" defTabSz="949071">
              <a:buNone/>
              <a:defRPr/>
            </a:pPr>
            <a:endParaRPr lang="en-US" sz="2697"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333439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left)">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left)">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wipe(left)">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40" y="216694"/>
            <a:ext cx="11889564" cy="916534"/>
          </a:xfrm>
        </p:spPr>
        <p:txBody>
          <a:bodyPr/>
          <a:lstStyle/>
          <a:p>
            <a:r>
              <a:rPr lang="en-US" sz="4400" dirty="0"/>
              <a:t>Module 1: Lesson 4:</a:t>
            </a: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960437" y="3031629"/>
            <a:ext cx="10515600" cy="923330"/>
          </a:xfrm>
          <a:prstGeom prst="rect">
            <a:avLst/>
          </a:prstGeom>
        </p:spPr>
        <p:txBody>
          <a:bodyPr wrap="square">
            <a:spAutoFit/>
          </a:bodyPr>
          <a:lstStyle/>
          <a:p>
            <a:pPr lvl="0" algn="ctr">
              <a:defRPr/>
            </a:pPr>
            <a:r>
              <a:rPr lang="en-US" sz="5400" dirty="0">
                <a:solidFill>
                  <a:srgbClr val="3C3C3C"/>
                </a:solidFill>
              </a:rPr>
              <a:t>Azure Container Instances (ACI) </a:t>
            </a:r>
          </a:p>
        </p:txBody>
      </p:sp>
    </p:spTree>
    <p:extLst>
      <p:ext uri="{BB962C8B-B14F-4D97-AF65-F5344CB8AC3E}">
        <p14:creationId xmlns:p14="http://schemas.microsoft.com/office/powerpoint/2010/main" val="7789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a Container</a:t>
            </a:r>
          </a:p>
        </p:txBody>
      </p:sp>
      <p:pic>
        <p:nvPicPr>
          <p:cNvPr id="7170" name="Picture 2" descr="An Overview of Eight Types of Shipping Containers - More Than Shipping">
            <a:extLst>
              <a:ext uri="{FF2B5EF4-FFF2-40B4-BE49-F238E27FC236}">
                <a16:creationId xmlns:a16="http://schemas.microsoft.com/office/drawing/2014/main" id="{F6FA8DDC-A099-4BF1-9489-10A3088A0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477" y="1129453"/>
            <a:ext cx="8309520" cy="5542450"/>
          </a:xfrm>
          <a:prstGeom prst="rect">
            <a:avLst/>
          </a:prstGeom>
          <a:noFill/>
        </p:spPr>
      </p:pic>
    </p:spTree>
    <p:extLst>
      <p:ext uri="{BB962C8B-B14F-4D97-AF65-F5344CB8AC3E}">
        <p14:creationId xmlns:p14="http://schemas.microsoft.com/office/powerpoint/2010/main" val="35361438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a Container</a:t>
            </a:r>
          </a:p>
        </p:txBody>
      </p:sp>
      <p:pic>
        <p:nvPicPr>
          <p:cNvPr id="4" name="Picture 3" descr="Text&#10;&#10;Description automatically generated">
            <a:extLst>
              <a:ext uri="{FF2B5EF4-FFF2-40B4-BE49-F238E27FC236}">
                <a16:creationId xmlns:a16="http://schemas.microsoft.com/office/drawing/2014/main" id="{8BB34C8D-A800-4C00-946D-CA388BEE22B8}"/>
              </a:ext>
            </a:extLst>
          </p:cNvPr>
          <p:cNvPicPr>
            <a:picLocks noChangeAspect="1"/>
          </p:cNvPicPr>
          <p:nvPr/>
        </p:nvPicPr>
        <p:blipFill>
          <a:blip r:embed="rId3"/>
          <a:stretch>
            <a:fillRect/>
          </a:stretch>
        </p:blipFill>
        <p:spPr>
          <a:xfrm>
            <a:off x="2027237" y="1131094"/>
            <a:ext cx="8230377" cy="5562600"/>
          </a:xfrm>
          <a:prstGeom prst="rect">
            <a:avLst/>
          </a:prstGeom>
        </p:spPr>
      </p:pic>
      <p:sp>
        <p:nvSpPr>
          <p:cNvPr id="5" name="Rectangle 4">
            <a:extLst>
              <a:ext uri="{FF2B5EF4-FFF2-40B4-BE49-F238E27FC236}">
                <a16:creationId xmlns:a16="http://schemas.microsoft.com/office/drawing/2014/main" id="{90F90BFD-2E73-47A2-AB06-0F305177F862}"/>
              </a:ext>
            </a:extLst>
          </p:cNvPr>
          <p:cNvSpPr/>
          <p:nvPr/>
        </p:nvSpPr>
        <p:spPr bwMode="auto">
          <a:xfrm>
            <a:off x="2027238" y="3378994"/>
            <a:ext cx="8230376" cy="10668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400" dirty="0" err="1">
                <a:solidFill>
                  <a:sysClr val="windowText" lastClr="000000"/>
                </a:solidFill>
                <a:ea typeface="Segoe UI" pitchFamily="34" charset="0"/>
                <a:cs typeface="Segoe UI" pitchFamily="34" charset="0"/>
              </a:rPr>
              <a:t>Dockerfile</a:t>
            </a:r>
            <a:endParaRPr lang="en-US" sz="5400" dirty="0">
              <a:solidFill>
                <a:sysClr val="windowText" lastClr="000000"/>
              </a:solidFill>
              <a:ea typeface="Segoe UI" pitchFamily="34" charset="0"/>
              <a:cs typeface="Segoe UI" pitchFamily="34" charset="0"/>
            </a:endParaRPr>
          </a:p>
        </p:txBody>
      </p:sp>
    </p:spTree>
    <p:extLst>
      <p:ext uri="{BB962C8B-B14F-4D97-AF65-F5344CB8AC3E}">
        <p14:creationId xmlns:p14="http://schemas.microsoft.com/office/powerpoint/2010/main" val="4070088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Container vs VM</a:t>
            </a:r>
          </a:p>
        </p:txBody>
      </p:sp>
      <p:pic>
        <p:nvPicPr>
          <p:cNvPr id="4098" name="Picture 2" descr="Diagram&#10;&#10;Description automatically generated">
            <a:extLst>
              <a:ext uri="{FF2B5EF4-FFF2-40B4-BE49-F238E27FC236}">
                <a16:creationId xmlns:a16="http://schemas.microsoft.com/office/drawing/2014/main" id="{845FA9C5-8B94-482D-B6BA-24470A0E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 y="1207294"/>
            <a:ext cx="10982325" cy="5353050"/>
          </a:xfrm>
          <a:prstGeom prst="rect">
            <a:avLst/>
          </a:prstGeom>
          <a:noFill/>
        </p:spPr>
      </p:pic>
      <p:sp>
        <p:nvSpPr>
          <p:cNvPr id="3" name="TextBox 2">
            <a:extLst>
              <a:ext uri="{FF2B5EF4-FFF2-40B4-BE49-F238E27FC236}">
                <a16:creationId xmlns:a16="http://schemas.microsoft.com/office/drawing/2014/main" id="{B013AA1D-10F0-4B76-A4ED-0F349952DB58}"/>
              </a:ext>
            </a:extLst>
          </p:cNvPr>
          <p:cNvSpPr txBox="1"/>
          <p:nvPr/>
        </p:nvSpPr>
        <p:spPr>
          <a:xfrm rot="16200000">
            <a:off x="-95569" y="3039034"/>
            <a:ext cx="18529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Virtual HW</a:t>
            </a:r>
          </a:p>
        </p:txBody>
      </p:sp>
      <p:sp>
        <p:nvSpPr>
          <p:cNvPr id="4" name="TextBox 3">
            <a:extLst>
              <a:ext uri="{FF2B5EF4-FFF2-40B4-BE49-F238E27FC236}">
                <a16:creationId xmlns:a16="http://schemas.microsoft.com/office/drawing/2014/main" id="{913A372F-E7B5-44B0-B17A-C429AE107BE3}"/>
              </a:ext>
            </a:extLst>
          </p:cNvPr>
          <p:cNvSpPr txBox="1"/>
          <p:nvPr/>
        </p:nvSpPr>
        <p:spPr>
          <a:xfrm rot="16200000">
            <a:off x="5346268" y="2643416"/>
            <a:ext cx="174393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Virtual OS</a:t>
            </a:r>
          </a:p>
        </p:txBody>
      </p:sp>
    </p:spTree>
    <p:extLst>
      <p:ext uri="{BB962C8B-B14F-4D97-AF65-F5344CB8AC3E}">
        <p14:creationId xmlns:p14="http://schemas.microsoft.com/office/powerpoint/2010/main" val="2847664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9455154-2478-4CC0-9C29-E42C49F4ABD3}"/>
              </a:ext>
            </a:extLst>
          </p:cNvPr>
          <p:cNvSpPr/>
          <p:nvPr/>
        </p:nvSpPr>
        <p:spPr bwMode="auto">
          <a:xfrm>
            <a:off x="484577" y="1207294"/>
            <a:ext cx="5733660" cy="53530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Container vs Traditional App</a:t>
            </a:r>
          </a:p>
        </p:txBody>
      </p:sp>
      <p:pic>
        <p:nvPicPr>
          <p:cNvPr id="4098" name="Picture 2" descr="Diagram&#10;&#10;Description automatically generated">
            <a:extLst>
              <a:ext uri="{FF2B5EF4-FFF2-40B4-BE49-F238E27FC236}">
                <a16:creationId xmlns:a16="http://schemas.microsoft.com/office/drawing/2014/main" id="{845FA9C5-8B94-482D-B6BA-24470A0EDA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50"/>
          <a:stretch/>
        </p:blipFill>
        <p:spPr bwMode="auto">
          <a:xfrm>
            <a:off x="6218237" y="1207294"/>
            <a:ext cx="5419725" cy="5353050"/>
          </a:xfrm>
          <a:prstGeom prst="rect">
            <a:avLst/>
          </a:prstGeom>
          <a:noFill/>
        </p:spPr>
      </p:pic>
      <p:sp>
        <p:nvSpPr>
          <p:cNvPr id="3" name="Rectangle 2">
            <a:extLst>
              <a:ext uri="{FF2B5EF4-FFF2-40B4-BE49-F238E27FC236}">
                <a16:creationId xmlns:a16="http://schemas.microsoft.com/office/drawing/2014/main" id="{1A01FD51-5D1F-4EFE-A89E-9E77ECAF439F}"/>
              </a:ext>
            </a:extLst>
          </p:cNvPr>
          <p:cNvSpPr/>
          <p:nvPr/>
        </p:nvSpPr>
        <p:spPr bwMode="auto">
          <a:xfrm>
            <a:off x="832240" y="5474494"/>
            <a:ext cx="4724400" cy="73866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 or VM</a:t>
            </a:r>
          </a:p>
        </p:txBody>
      </p:sp>
      <p:sp>
        <p:nvSpPr>
          <p:cNvPr id="4" name="Rectangle 3">
            <a:extLst>
              <a:ext uri="{FF2B5EF4-FFF2-40B4-BE49-F238E27FC236}">
                <a16:creationId xmlns:a16="http://schemas.microsoft.com/office/drawing/2014/main" id="{E29E1FD1-F58D-40DA-B08E-E20C0CADCDBE}"/>
              </a:ext>
            </a:extLst>
          </p:cNvPr>
          <p:cNvSpPr/>
          <p:nvPr/>
        </p:nvSpPr>
        <p:spPr bwMode="auto">
          <a:xfrm>
            <a:off x="798513" y="4636294"/>
            <a:ext cx="4724400" cy="738664"/>
          </a:xfrm>
          <a:prstGeom prst="rect">
            <a:avLst/>
          </a:prstGeom>
          <a:solidFill>
            <a:srgbClr val="2075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4B55BBC8-77F0-4719-935D-97FFF26AFB0C}"/>
              </a:ext>
            </a:extLst>
          </p:cNvPr>
          <p:cNvSpPr/>
          <p:nvPr/>
        </p:nvSpPr>
        <p:spPr bwMode="auto">
          <a:xfrm>
            <a:off x="793371" y="3798094"/>
            <a:ext cx="4724400" cy="738664"/>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Dependencies of App 1, 2, &amp; 3</a:t>
            </a:r>
          </a:p>
        </p:txBody>
      </p:sp>
      <p:sp>
        <p:nvSpPr>
          <p:cNvPr id="8" name="Rectangle 7">
            <a:extLst>
              <a:ext uri="{FF2B5EF4-FFF2-40B4-BE49-F238E27FC236}">
                <a16:creationId xmlns:a16="http://schemas.microsoft.com/office/drawing/2014/main" id="{FAB28658-BB25-4FD0-A561-F33E11B0F0B2}"/>
              </a:ext>
            </a:extLst>
          </p:cNvPr>
          <p:cNvSpPr/>
          <p:nvPr/>
        </p:nvSpPr>
        <p:spPr bwMode="auto">
          <a:xfrm>
            <a:off x="793371"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1</a:t>
            </a:r>
          </a:p>
        </p:txBody>
      </p:sp>
      <p:sp>
        <p:nvSpPr>
          <p:cNvPr id="9" name="Rectangle 8">
            <a:extLst>
              <a:ext uri="{FF2B5EF4-FFF2-40B4-BE49-F238E27FC236}">
                <a16:creationId xmlns:a16="http://schemas.microsoft.com/office/drawing/2014/main" id="{B96C3B13-04B9-4689-86D8-A0BD6A66866A}"/>
              </a:ext>
            </a:extLst>
          </p:cNvPr>
          <p:cNvSpPr/>
          <p:nvPr/>
        </p:nvSpPr>
        <p:spPr bwMode="auto">
          <a:xfrm>
            <a:off x="2465009"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2</a:t>
            </a:r>
          </a:p>
        </p:txBody>
      </p:sp>
      <p:sp>
        <p:nvSpPr>
          <p:cNvPr id="11" name="Rectangle 10">
            <a:extLst>
              <a:ext uri="{FF2B5EF4-FFF2-40B4-BE49-F238E27FC236}">
                <a16:creationId xmlns:a16="http://schemas.microsoft.com/office/drawing/2014/main" id="{FE4E9D05-461B-4D3E-816F-96C716EF5793}"/>
              </a:ext>
            </a:extLst>
          </p:cNvPr>
          <p:cNvSpPr/>
          <p:nvPr/>
        </p:nvSpPr>
        <p:spPr bwMode="auto">
          <a:xfrm>
            <a:off x="4136647" y="2486757"/>
            <a:ext cx="1386266" cy="108273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ysClr val="windowText" lastClr="000000"/>
                </a:solidFill>
                <a:ea typeface="Segoe UI" pitchFamily="34" charset="0"/>
                <a:cs typeface="Segoe UI" pitchFamily="34" charset="0"/>
              </a:rPr>
              <a:t>App 3</a:t>
            </a:r>
          </a:p>
        </p:txBody>
      </p:sp>
      <p:sp>
        <p:nvSpPr>
          <p:cNvPr id="13" name="TextBox 12">
            <a:extLst>
              <a:ext uri="{FF2B5EF4-FFF2-40B4-BE49-F238E27FC236}">
                <a16:creationId xmlns:a16="http://schemas.microsoft.com/office/drawing/2014/main" id="{29DA2E76-52CA-44B2-9EC7-F9F6C360F328}"/>
              </a:ext>
            </a:extLst>
          </p:cNvPr>
          <p:cNvSpPr txBox="1"/>
          <p:nvPr/>
        </p:nvSpPr>
        <p:spPr>
          <a:xfrm>
            <a:off x="1661123" y="1406908"/>
            <a:ext cx="2988895"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bg1"/>
                </a:solidFill>
              </a:rPr>
              <a:t>Traditional App</a:t>
            </a:r>
          </a:p>
        </p:txBody>
      </p:sp>
    </p:spTree>
    <p:extLst>
      <p:ext uri="{BB962C8B-B14F-4D97-AF65-F5344CB8AC3E}">
        <p14:creationId xmlns:p14="http://schemas.microsoft.com/office/powerpoint/2010/main" val="126449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Container Instances (ACI)</a:t>
            </a:r>
          </a:p>
        </p:txBody>
      </p:sp>
      <p:sp>
        <p:nvSpPr>
          <p:cNvPr id="3" name="Text Placeholder 5">
            <a:extLst>
              <a:ext uri="{FF2B5EF4-FFF2-40B4-BE49-F238E27FC236}">
                <a16:creationId xmlns:a16="http://schemas.microsoft.com/office/drawing/2014/main" id="{1C3FAD52-5BD0-4D05-A515-60C0F8013598}"/>
              </a:ext>
            </a:extLst>
          </p:cNvPr>
          <p:cNvSpPr txBox="1">
            <a:spLocks/>
          </p:cNvSpPr>
          <p:nvPr/>
        </p:nvSpPr>
        <p:spPr>
          <a:xfrm>
            <a:off x="579437" y="1512094"/>
            <a:ext cx="9358359"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600"/>
              </a:spcBef>
              <a:spcAft>
                <a:spcPts val="600"/>
              </a:spcAft>
              <a:buFontTx/>
              <a:buChar char="-"/>
              <a:defRPr/>
            </a:pPr>
            <a:r>
              <a:rPr lang="en-GB" sz="2445" dirty="0">
                <a:gradFill>
                  <a:gsLst>
                    <a:gs pos="1250">
                      <a:srgbClr val="000000"/>
                    </a:gs>
                    <a:gs pos="100000">
                      <a:srgbClr val="000000"/>
                    </a:gs>
                  </a:gsLst>
                  <a:lin ang="5400000" scaled="0"/>
                </a:gradFill>
              </a:rPr>
              <a:t>PaaS Service</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Fits for simple apps, batch jobs, automation script</a:t>
            </a:r>
          </a:p>
          <a:p>
            <a:pPr>
              <a:spcBef>
                <a:spcPts val="600"/>
              </a:spcBef>
              <a:spcAft>
                <a:spcPts val="600"/>
              </a:spcAft>
              <a:buFontTx/>
              <a:buChar char="-"/>
              <a:defRPr/>
            </a:pPr>
            <a:r>
              <a:rPr lang="en-GB" sz="2445" dirty="0">
                <a:gradFill>
                  <a:gsLst>
                    <a:gs pos="1250">
                      <a:srgbClr val="000000"/>
                    </a:gs>
                    <a:gs pos="100000">
                      <a:srgbClr val="000000"/>
                    </a:gs>
                  </a:gsLst>
                  <a:lin ang="5400000" scaled="0"/>
                </a:gradFill>
              </a:rPr>
              <a:t>No auto scaling</a:t>
            </a:r>
          </a:p>
          <a:p>
            <a:pPr marL="0" indent="0">
              <a:spcBef>
                <a:spcPts val="0"/>
              </a:spcBef>
              <a:buNone/>
              <a:defRPr/>
            </a:pPr>
            <a:endParaRPr lang="en-US" sz="2445" dirty="0">
              <a:gradFill>
                <a:gsLst>
                  <a:gs pos="1250">
                    <a:srgbClr val="000000"/>
                  </a:gs>
                  <a:gs pos="100000">
                    <a:srgbClr val="000000"/>
                  </a:gs>
                </a:gsLst>
                <a:lin ang="5400000" scaled="0"/>
              </a:gradFill>
            </a:endParaRPr>
          </a:p>
        </p:txBody>
      </p:sp>
      <p:pic>
        <p:nvPicPr>
          <p:cNvPr id="4" name="Picture 2" descr="Icon&#10;&#10;Description automatically generated">
            <a:extLst>
              <a:ext uri="{FF2B5EF4-FFF2-40B4-BE49-F238E27FC236}">
                <a16:creationId xmlns:a16="http://schemas.microsoft.com/office/drawing/2014/main" id="{5C110E33-6080-4AEA-A83A-5904E9D0D9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0" r="23333"/>
          <a:stretch/>
        </p:blipFill>
        <p:spPr bwMode="auto">
          <a:xfrm>
            <a:off x="9344257" y="2197894"/>
            <a:ext cx="2489442" cy="2390775"/>
          </a:xfrm>
          <a:prstGeom prst="rect">
            <a:avLst/>
          </a:prstGeom>
          <a:noFill/>
        </p:spPr>
      </p:pic>
    </p:spTree>
    <p:extLst>
      <p:ext uri="{BB962C8B-B14F-4D97-AF65-F5344CB8AC3E}">
        <p14:creationId xmlns:p14="http://schemas.microsoft.com/office/powerpoint/2010/main" val="3971652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e9d383c8-3e3d-4afe-bad2-e7c666f1c010" Revision="1" Stencil="System.MyShapes" StencilVersion="1.0"/>
</Control>
</file>

<file path=customXml/item10.xml><?xml version="1.0" encoding="utf-8"?>
<Control xmlns="http://schemas.microsoft.com/VisualStudio/2011/storyboarding/control">
  <Id Name="8053f092-3f2a-4935-a32b-c4b725e8152d" Revision="1" Stencil="System.MyShapes"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12.xml><?xml version="1.0" encoding="utf-8"?>
<Control xmlns="http://schemas.microsoft.com/VisualStudio/2011/storyboarding/control">
  <Id Name="System.Storyboarding.WindowsAppIcons.Settings" Revision="1" Stencil="System.Storyboarding.WindowsAppIcons" StencilVersion="0.1"/>
</Control>
</file>

<file path=customXml/item13.xml><?xml version="1.0" encoding="utf-8"?>
<Control xmlns="http://schemas.microsoft.com/VisualStudio/2011/storyboarding/control">
  <Id Name="System.Storyboarding.WindowsPhoneIcons.OverflowDots" Revision="1" Stencil="System.Storyboarding.WindowsPhoneIcons" StencilVersion="0.1"/>
</Control>
</file>

<file path=customXml/item14.xml><?xml version="1.0" encoding="utf-8"?>
<Control xmlns="http://schemas.microsoft.com/VisualStudio/2011/storyboarding/control">
  <Id Name="System.Storyboarding.WindowsPhoneIcons.Minus" Revision="1" Stencil="System.Storyboarding.WindowsPhoneIcons" StencilVersion="0.1"/>
</Control>
</file>

<file path=customXml/item15.xml><?xml version="1.0" encoding="utf-8"?>
<Control xmlns="http://schemas.microsoft.com/VisualStudio/2011/storyboarding/control">
  <Id Name="System.Storyboarding.WindowsPhoneIcons.OverflowDots" Revision="1" Stencil="System.Storyboarding.WindowsPhoneIcons" StencilVersion="0.1"/>
</Control>
</file>

<file path=customXml/item16.xml><?xml version="1.0" encoding="utf-8"?>
<Control xmlns="http://schemas.microsoft.com/VisualStudio/2011/storyboarding/control">
  <Id Name="System.Storyboarding.WindowsPhoneIcons.Cancel" Revision="1" Stencil="System.Storyboarding.WindowsPhoneIcons" StencilVersion="0.1"/>
</Control>
</file>

<file path=customXml/item17.xml><?xml version="1.0" encoding="utf-8"?>
<Control xmlns="http://schemas.microsoft.com/VisualStudio/2011/storyboarding/control">
  <Id Name="StorytellingCommon.HandCursor" Revision="1" Stencil="StorytellingCommon" StencilVersion="1.0"/>
</Control>
</file>

<file path=customXml/item18.xml><?xml version="1.0" encoding="utf-8"?>
<Control xmlns="http://schemas.microsoft.com/VisualStudio/2011/storyboarding/control">
  <Id Name="System.Storyboarding.WindowsAppIcons.Zoom" Revision="1" Stencil="System.Storyboarding.WindowsAppIcons" StencilVersion="0.1"/>
</Control>
</file>

<file path=customXml/item19.xml><?xml version="1.0" encoding="utf-8"?>
<Control xmlns="http://schemas.microsoft.com/VisualStudio/2011/storyboarding/control">
  <Id Name="System.Storyboarding.WindowsAppIcons.Search" Revision="1" Stencil="System.Storyboarding.WindowsAppIcons" StencilVersion="0.1"/>
</Control>
</file>

<file path=customXml/item2.xml><?xml version="1.0" encoding="utf-8"?>
<Control xmlns="http://schemas.microsoft.com/VisualStudio/2011/storyboarding/control">
  <Id Name="38b88af0-0751-44eb-8b42-d5ddb4671698" Revision="1" Stencil="System.MyShapes" StencilVersion="1.0"/>
</Control>
</file>

<file path=customXml/item20.xml><?xml version="1.0" encoding="utf-8"?>
<Control xmlns="http://schemas.microsoft.com/VisualStudio/2011/storyboarding/control">
  <Id Name="System.Storyboarding.WindowsPhoneIcons.Cancel" Revision="1" Stencil="System.Storyboarding.WindowsPhoneIcons" StencilVersion="0.1"/>
</Control>
</file>

<file path=customXml/item21.xml><?xml version="1.0" encoding="utf-8"?>
<Control xmlns="http://schemas.microsoft.com/VisualStudio/2011/storyboarding/control">
  <Id Name="System.Storyboarding.WindowsPhoneIcons.Add" Revision="1" Stencil="System.Storyboarding.WindowsPhoneIcons" StencilVersion="0.1"/>
</Control>
</file>

<file path=customXml/item22.xml><?xml version="1.0" encoding="utf-8"?>
<Control xmlns="http://schemas.microsoft.com/VisualStudio/2011/storyboarding/control">
  <Id Name="5a8b3174-5e96-4781-9824-45fe10020527" Revision="1" Stencil="System.MyShapes" StencilVersion="1.0"/>
</Control>
</file>

<file path=customXml/item23.xml><?xml version="1.0" encoding="utf-8"?>
<Control xmlns="http://schemas.microsoft.com/VisualStudio/2011/storyboarding/control">
  <Id Name="95030e5e-d43f-4111-a1c2-743a7dbd35b6" Revision="1" Stencil="System.MyShapes" StencilVersion="1.0"/>
</Control>
</file>

<file path=customXml/item24.xml><?xml version="1.0" encoding="utf-8"?>
<Control xmlns="http://schemas.microsoft.com/VisualStudio/2011/storyboarding/control">
  <Id Name="System.Storyboarding.WindowsAppIcons.Search" Revision="1" Stencil="System.Storyboarding.WindowsAppIcons" StencilVersion="0.1"/>
</Control>
</file>

<file path=customXml/item25.xml><?xml version="1.0" encoding="utf-8"?>
<Control xmlns="http://schemas.microsoft.com/VisualStudio/2011/storyboarding/control">
  <Id Name="System.Storyboarding.WindowsPhoneIcons.Cancel" Revision="1" Stencil="System.Storyboarding.WindowsPhoneIcons" StencilVersion="0.1"/>
</Control>
</file>

<file path=customXml/item26.xml><?xml version="1.0" encoding="utf-8"?>
<Control xmlns="http://schemas.microsoft.com/VisualStudio/2011/storyboarding/control">
  <Id Name="System.Storyboarding.WindowsPhoneIcons.OverflowDots" Revision="1" Stencil="System.Storyboarding.WindowsPhoneIcons" StencilVersion="0.1"/>
</Control>
</file>

<file path=customXml/item27.xml><?xml version="1.0" encoding="utf-8"?>
<Control xmlns="http://schemas.microsoft.com/VisualStudio/2011/storyboarding/control">
  <Id Name="System.Storyboarding.WindowsAppIcons.Settings" Revision="1" Stencil="System.Storyboarding.WindowsAppIcons" StencilVersion="0.1"/>
</Control>
</file>

<file path=customXml/item28.xml><?xml version="1.0" encoding="utf-8"?>
<Control xmlns="http://schemas.microsoft.com/VisualStudio/2011/storyboarding/control">
  <Id Name="8053f092-3f2a-4935-a32b-c4b725e8152d" Revision="1" Stencil="System.MyShapes" StencilVersion="1.0"/>
</Control>
</file>

<file path=customXml/item29.xml><?xml version="1.0" encoding="utf-8"?>
<Control xmlns="http://schemas.microsoft.com/VisualStudio/2011/storyboarding/control">
  <Id Name="System.Storyboarding.WindowsPhoneIcons.Cancel" Revision="1" Stencil="System.Storyboarding.WindowsPhoneIcons" StencilVersion="0.1"/>
</Control>
</file>

<file path=customXml/item3.xml><?xml version="1.0" encoding="utf-8"?>
<Control xmlns="http://schemas.microsoft.com/VisualStudio/2011/storyboarding/control">
  <Id Name="28fb7df8-6c86-43a9-9095-4b847846147c" Revision="1" Stencil="System.MyShapes" StencilVersion="1.0"/>
</Control>
</file>

<file path=customXml/item30.xml><?xml version="1.0" encoding="utf-8"?>
<Control xmlns="http://schemas.microsoft.com/VisualStudio/2011/storyboarding/control">
  <Id Name="1c2fbc2a-c7e9-4dd4-a869-97fb70ae0309" Revision="1" Stencil="85a07843-b809-41ee-b566-325b1850150a" StencilVersion="1.0"/>
</Control>
</file>

<file path=customXml/item31.xml><?xml version="1.0" encoding="utf-8"?>
<Control xmlns="http://schemas.microsoft.com/VisualStudio/2011/storyboarding/control">
  <Id Name="System.Storyboarding.WindowsPhoneIcons.Minus" Revision="1" Stencil="System.Storyboarding.WindowsPhoneIcons" StencilVersion="0.1"/>
</Control>
</file>

<file path=customXml/item32.xml><?xml version="1.0" encoding="utf-8"?>
<Control xmlns="http://schemas.microsoft.com/VisualStudio/2011/storyboarding/control">
  <Id Name="System.Storyboarding.WindowsPhoneIcons.Minus" Revision="1" Stencil="System.Storyboarding.WindowsPhoneIcons" StencilVersion="0.1"/>
</Control>
</file>

<file path=customXml/item33.xml><?xml version="1.0" encoding="utf-8"?>
<Control xmlns="http://schemas.microsoft.com/VisualStudio/2011/storyboarding/control">
  <Id Name="e9d383c8-3e3d-4afe-bad2-e7c666f1c010" Revision="1" Stencil="System.MyShapes" StencilVersion="1.0"/>
</Control>
</file>

<file path=customXml/item34.xml><?xml version="1.0" encoding="utf-8"?>
<Control xmlns="http://schemas.microsoft.com/VisualStudio/2011/storyboarding/control">
  <Id Name="System.Storyboarding.WindowsPhoneIcons.Minus" Revision="1" Stencil="System.Storyboarding.WindowsPhoneIcons" StencilVersion="0.1"/>
</Control>
</file>

<file path=customXml/item35.xml><?xml version="1.0" encoding="utf-8"?>
<Control xmlns="http://schemas.microsoft.com/VisualStudio/2011/storyboarding/control">
  <Id Name="4b899d4c-b1de-4c17-8765-a5b417bf4ebc" Revision="1" Stencil="System.MyShapes" StencilVersion="1.0"/>
</Control>
</file>

<file path=customXml/item36.xml><?xml version="1.0" encoding="utf-8"?>
<Control xmlns="http://schemas.microsoft.com/VisualStudio/2011/storyboarding/control">
  <Id Name="38b88af0-0751-44eb-8b42-d5ddb4671698" Revision="1" Stencil="System.MyShapes" StencilVersion="1.0"/>
</Control>
</file>

<file path=customXml/item37.xml><?xml version="1.0" encoding="utf-8"?>
<Control xmlns="http://schemas.microsoft.com/VisualStudio/2011/storyboarding/control">
  <Id Name="5937341c-7984-4fd4-bf24-0d1d5d33c133" Revision="1" Stencil="System.MyShapes" StencilVersion="1.0"/>
</Control>
</file>

<file path=customXml/item38.xml><?xml version="1.0" encoding="utf-8"?>
<Control xmlns="http://schemas.microsoft.com/VisualStudio/2011/storyboarding/control">
  <Id Name="4b899d4c-b1de-4c17-8765-a5b417bf4ebc" Revision="1" Stencil="System.MyShapes" StencilVersion="1.0"/>
</Control>
</file>

<file path=customXml/item39.xml><?xml version="1.0" encoding="utf-8"?>
<Control xmlns="http://schemas.microsoft.com/VisualStudio/2011/storyboarding/control">
  <Id Name="38b88af0-0751-44eb-8b42-d5ddb4671698" Revision="1" Stencil="System.MyShapes" StencilVersion="1.0"/>
</Control>
</file>

<file path=customXml/item4.xml><?xml version="1.0" encoding="utf-8"?>
<Control xmlns="http://schemas.microsoft.com/VisualStudio/2011/storyboarding/control">
  <Id Name="e9d383c8-3e3d-4afe-bad2-e7c666f1c010" Revision="1" Stencil="System.MyShapes" StencilVersion="1.0"/>
</Control>
</file>

<file path=customXml/item40.xml><?xml version="1.0" encoding="utf-8"?>
<Control xmlns="http://schemas.microsoft.com/VisualStudio/2011/storyboarding/control">
  <Id Name="95030e5e-d43f-4111-a1c2-743a7dbd35b6" Revision="1" Stencil="System.MyShapes" StencilVersion="1.0"/>
</Control>
</file>

<file path=customXml/item4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2.xml><?xml version="1.0" encoding="utf-8"?>
<Control xmlns="http://schemas.microsoft.com/VisualStudio/2011/storyboarding/control">
  <Id Name="System.Storyboarding.WindowsPhoneIcons.Cancel" Revision="1" Stencil="System.Storyboarding.WindowsPhoneIcons" StencilVersion="0.1"/>
</Control>
</file>

<file path=customXml/item43.xml><?xml version="1.0" encoding="utf-8"?>
<Control xmlns="http://schemas.microsoft.com/VisualStudio/2011/storyboarding/control">
  <Id Name="System.Storyboarding.WindowsAppIcons.Settings" Revision="1" Stencil="System.Storyboarding.WindowsAppIcons" StencilVersion="0.1"/>
</Control>
</file>

<file path=customXml/item4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5.xml><?xml version="1.0" encoding="utf-8"?>
<Control xmlns="http://schemas.microsoft.com/VisualStudio/2011/storyboarding/control">
  <Id Name="e9d383c8-3e3d-4afe-bad2-e7c666f1c010" Revision="1" Stencil="System.MyShapes" StencilVersion="1.0"/>
</Control>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System.Storyboarding.WindowsPhoneIcons.Cancel" Revision="1" Stencil="System.Storyboarding.WindowsPhoneIcons" StencilVersion="0.1"/>
</Control>
</file>

<file path=customXml/item48.xml><?xml version="1.0" encoding="utf-8"?>
<Control xmlns="http://schemas.microsoft.com/VisualStudio/2011/storyboarding/control">
  <Id Name="1c2fbc2a-c7e9-4dd4-a869-97fb70ae0309" Revision="1" Stencil="85a07843-b809-41ee-b566-325b1850150a" StencilVersion="1.0"/>
</Control>
</file>

<file path=customXml/item49.xml><?xml version="1.0" encoding="utf-8"?>
<Control xmlns="http://schemas.microsoft.com/VisualStudio/2011/storyboarding/control">
  <Id Name="1c2fbc2a-c7e9-4dd4-a869-97fb70ae0309" Revision="1" Stencil="85a07843-b809-41ee-b566-325b1850150a" StencilVersion="1.0"/>
</Control>
</file>

<file path=customXml/item5.xml><?xml version="1.0" encoding="utf-8"?>
<Control xmlns="http://schemas.microsoft.com/VisualStudio/2011/storyboarding/control">
  <Id Name="4b899d4c-b1de-4c17-8765-a5b417bf4ebc" Revision="1" Stencil="System.MyShapes" StencilVersion="1.0"/>
</Control>
</file>

<file path=customXml/item50.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1.xml><?xml version="1.0" encoding="utf-8"?>
<Control xmlns="http://schemas.microsoft.com/VisualStudio/2011/storyboarding/control">
  <Id Name="System.Storyboarding.WindowsPhoneIcons.Add" Revision="1" Stencil="System.Storyboarding.WindowsPhoneIcons" StencilVersion="0.1"/>
</Control>
</file>

<file path=customXml/item52.xml><?xml version="1.0" encoding="utf-8"?>
<Control xmlns="http://schemas.microsoft.com/VisualStudio/2011/storyboarding/control">
  <Id Name="95030e5e-d43f-4111-a1c2-743a7dbd35b6" Revision="1" Stencil="System.MyShapes" StencilVersion="1.0"/>
</Control>
</file>

<file path=customXml/item53.xml><?xml version="1.0" encoding="utf-8"?>
<Control xmlns="http://schemas.microsoft.com/VisualStudio/2011/storyboarding/control">
  <Id Name="System.Storyboarding.WindowsAppIcons.Copy" Revision="1" Stencil="System.Storyboarding.WindowsAppIcons" StencilVersion="0.1"/>
</Control>
</file>

<file path=customXml/item54.xml><?xml version="1.0" encoding="utf-8"?>
<Control xmlns="http://schemas.microsoft.com/VisualStudio/2011/storyboarding/control">
  <Id Name="System.Storyboarding.WindowsPhoneIcons.OverflowDots" Revision="1" Stencil="System.Storyboarding.WindowsPhoneIcons" StencilVersion="0.1"/>
</Control>
</file>

<file path=customXml/item55.xml><?xml version="1.0" encoding="utf-8"?>
<Control xmlns="http://schemas.microsoft.com/VisualStudio/2011/storyboarding/control">
  <Id Name="System.Storyboarding.WindowsAppIcons.Search" Revision="1" Stencil="System.Storyboarding.WindowsAppIcons" StencilVersion="0.1"/>
</Control>
</file>

<file path=customXml/item56.xml><?xml version="1.0" encoding="utf-8"?>
<Control xmlns="http://schemas.microsoft.com/VisualStudio/2011/storyboarding/control">
  <Id Name="5937341c-7984-4fd4-bf24-0d1d5d33c133" Revision="1" Stencil="System.MyShapes" StencilVersion="1.0"/>
</Control>
</file>

<file path=customXml/item57.xml><?xml version="1.0" encoding="utf-8"?>
<Control xmlns="http://schemas.microsoft.com/VisualStudio/2011/storyboarding/control">
  <Id Name="6d31312a-e778-4374-9db8-70be111b08c6" Revision="1" Stencil="System.MyShapes" StencilVersion="1.0"/>
</Control>
</file>

<file path=customXml/item58.xml><?xml version="1.0" encoding="utf-8"?>
<Control xmlns="http://schemas.microsoft.com/VisualStudio/2011/storyboarding/control">
  <Id Name="4b899d4c-b1de-4c17-8765-a5b417bf4ebc" Revision="1" Stencil="System.MyShapes" StencilVersion="1.0"/>
</Control>
</file>

<file path=customXml/item59.xml><?xml version="1.0" encoding="utf-8"?>
<Control xmlns="http://schemas.microsoft.com/VisualStudio/2011/storyboarding/control">
  <Id Name="1db4a566-4f2f-4e29-8012-63f4aff780b4" Revision="1" Stencil="09ee8e29-8a48-4e3d-a569-7c1ba11c2e3d" StencilVersion="1.0"/>
</Control>
</file>

<file path=customXml/item6.xml><?xml version="1.0" encoding="utf-8"?>
<Control xmlns="http://schemas.microsoft.com/VisualStudio/2011/storyboarding/control">
  <Id Name="System.Storyboarding.WindowsPhoneIcons.OverflowDots" Revision="1" Stencil="System.Storyboarding.WindowsPhoneIcons" StencilVersion="0.1"/>
</Control>
</file>

<file path=customXml/item60.xml><?xml version="1.0" encoding="utf-8"?>
<Control xmlns="http://schemas.microsoft.com/VisualStudio/2011/storyboarding/control">
  <Id Name="28fb7df8-6c86-43a9-9095-4b847846147c" Revision="1" Stencil="System.MyShapes" StencilVersion="1.0"/>
</Control>
</file>

<file path=customXml/item61.xml><?xml version="1.0" encoding="utf-8"?>
<Control xmlns="http://schemas.microsoft.com/VisualStudio/2011/storyboarding/control">
  <Id Name="System.Storyboarding.Common.MousePointer" Revision="1" Stencil="System.Storyboarding.Common" StencilVersion="0.1"/>
</Control>
</file>

<file path=customXml/item62.xml><?xml version="1.0" encoding="utf-8"?>
<Control xmlns="http://schemas.microsoft.com/VisualStudio/2011/storyboarding/control">
  <Id Name="95030e5e-d43f-4111-a1c2-743a7dbd35b6" Revision="1" Stencil="System.MyShapes" StencilVersion="1.0"/>
</Control>
</file>

<file path=customXml/item63.xml><?xml version="1.0" encoding="utf-8"?>
<Control xmlns="http://schemas.microsoft.com/VisualStudio/2011/storyboarding/control">
  <Id Name="5a8b3174-5e96-4781-9824-45fe10020527" Revision="1" Stencil="System.MyShapes" StencilVersion="1.0"/>
</Control>
</file>

<file path=customXml/item6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7.xml><?xml version="1.0" encoding="utf-8"?>
<Control xmlns="http://schemas.microsoft.com/VisualStudio/2011/storyboarding/control">
  <Id Name="5937341c-7984-4fd4-bf24-0d1d5d33c133" Revision="1" Stencil="System.MyShapes" StencilVersion="1.0"/>
</Control>
</file>

<file path=customXml/item68.xml><?xml version="1.0" encoding="utf-8"?>
<Control xmlns="http://schemas.microsoft.com/VisualStudio/2011/storyboarding/control">
  <Id Name="77f5da85-bd9c-419d-98a6-7b87a515bee2" Revision="1" Stencil="System.MyShapes" StencilVersion="1.0"/>
</Control>
</file>

<file path=customXml/item69.xml><?xml version="1.0" encoding="utf-8"?>
<Control xmlns="http://schemas.microsoft.com/VisualStudio/2011/storyboarding/control">
  <Id Name="System.Storyboarding.WindowsPhoneIcons.Cancel" Revision="1" Stencil="System.Storyboarding.WindowsPhoneIcons" StencilVersion="0.1"/>
</Control>
</file>

<file path=customXml/item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0.xml><?xml version="1.0" encoding="utf-8"?>
<Control xmlns="http://schemas.microsoft.com/VisualStudio/2011/storyboarding/control">
  <Id Name="8053f092-3f2a-4935-a32b-c4b725e8152d" Revision="1" Stencil="System.MyShapes" StencilVersion="1.0"/>
</Control>
</file>

<file path=customXml/item7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2.xml><?xml version="1.0" encoding="utf-8"?>
<Control xmlns="http://schemas.microsoft.com/VisualStudio/2011/storyboarding/control">
  <Id Name="5937341c-7984-4fd4-bf24-0d1d5d33c133" Revision="1" Stencil="System.MyShapes" StencilVersion="1.0"/>
</Control>
</file>

<file path=customXml/item73.xml><?xml version="1.0" encoding="utf-8"?>
<Control xmlns="http://schemas.microsoft.com/VisualStudio/2011/storyboarding/control">
  <Id Name="1c2fbc2a-c7e9-4dd4-a869-97fb70ae0309" Revision="1" Stencil="85a07843-b809-41ee-b566-325b1850150a" StencilVersion="1.0"/>
</Control>
</file>

<file path=customXml/item74.xml><?xml version="1.0" encoding="utf-8"?>
<Control xmlns="http://schemas.microsoft.com/VisualStudio/2011/storyboarding/control">
  <Id Name="System.Storyboarding.WindowsAppIcons.Zoom" Revision="1" Stencil="System.Storyboarding.WindowsAppIcons" StencilVersion="0.1"/>
</Control>
</file>

<file path=customXml/item75.xml><?xml version="1.0" encoding="utf-8"?>
<Control xmlns="http://schemas.microsoft.com/VisualStudio/2011/storyboarding/control">
  <Id Name="21ce592b-caf6-43e6-83e0-33717e975a17" Revision="2" Stencil="System.MyShapes" StencilVersion="1.0"/>
</Control>
</file>

<file path=customXml/item76.xml><?xml version="1.0" encoding="utf-8"?>
<Control xmlns="http://schemas.microsoft.com/VisualStudio/2011/storyboarding/control">
  <Id Name="System.Storyboarding.WindowsAppIcons.Search" Revision="1" Stencil="System.Storyboarding.WindowsAppIcons" StencilVersion="0.1"/>
</Control>
</file>

<file path=customXml/item77.xml><?xml version="1.0" encoding="utf-8"?>
<Control xmlns="http://schemas.microsoft.com/VisualStudio/2011/storyboarding/control">
  <Id Name="System.Storyboarding.WindowsAppIcons.Zoom" Revision="1" Stencil="System.Storyboarding.WindowsAppIcons" StencilVersion="0.1"/>
</Control>
</file>

<file path=customXml/item7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9.xml><?xml version="1.0" encoding="utf-8"?>
<Control xmlns="http://schemas.microsoft.com/VisualStudio/2011/storyboarding/control">
  <Id Name="System.Storyboarding.WindowsPhoneIcons.OverflowDots" Revision="1" Stencil="System.Storyboarding.WindowsPhoneIcons" StencilVersion="0.1"/>
</Control>
</file>

<file path=customXml/item8.xml><?xml version="1.0" encoding="utf-8"?>
<Control xmlns="http://schemas.microsoft.com/VisualStudio/2011/storyboarding/control">
  <Id Name="System.Storyboarding.Metro.MetroTileMedium" Revision="1" Stencil="System.Storyboarding.Metro" StencilVersion="0.1"/>
</Control>
</file>

<file path=customXml/item80.xml><?xml version="1.0" encoding="utf-8"?>
<Control xmlns="http://schemas.microsoft.com/VisualStudio/2011/storyboarding/control">
  <Id Name="System.Storyboarding.WindowsPhoneIcons.OverflowDots" Revision="1" Stencil="System.Storyboarding.WindowsPhoneIcons" StencilVersion="0.1"/>
</Control>
</file>

<file path=customXml/item81.xml><?xml version="1.0" encoding="utf-8"?>
<Control xmlns="http://schemas.microsoft.com/VisualStudio/2011/storyboarding/control">
  <Id Name="5a8b3174-5e96-4781-9824-45fe10020527" Revision="1" Stencil="System.MyShapes" StencilVersion="1.0"/>
</Control>
</file>

<file path=customXml/item82.xml><?xml version="1.0" encoding="utf-8"?>
<Control xmlns="http://schemas.microsoft.com/VisualStudio/2011/storyboarding/control">
  <Id Name="38b88af0-0751-44eb-8b42-d5ddb4671698" Revision="1" Stencil="System.MyShapes" StencilVersion="1.0"/>
</Control>
</file>

<file path=customXml/item83.xml><?xml version="1.0" encoding="utf-8"?>
<Control xmlns="http://schemas.microsoft.com/VisualStudio/2011/storyboarding/control">
  <Id Name="System.Storyboarding.WindowsPhoneIcons.Cancel" Revision="1" Stencil="System.Storyboarding.WindowsPhoneIcons" StencilVersion="0.1"/>
</Control>
</file>

<file path=customXml/item84.xml><?xml version="1.0" encoding="utf-8"?>
<Control xmlns="http://schemas.microsoft.com/VisualStudio/2011/storyboarding/control">
  <Id Name="System.Storyboarding.WindowsAppIcons.Copy" Revision="1" Stencil="System.Storyboarding.WindowsAppIcons" StencilVersion="0.1"/>
</Control>
</file>

<file path=customXml/item85.xml><?xml version="1.0" encoding="utf-8"?>
<Control xmlns="http://schemas.microsoft.com/VisualStudio/2011/storyboarding/control">
  <Id Name="System.Storyboarding.WindowsPhoneIcons.OverflowDots" Revision="1" Stencil="System.Storyboarding.WindowsPhoneIcons" StencilVersion="0.1"/>
</Control>
</file>

<file path=customXml/item86.xml><?xml version="1.0" encoding="utf-8"?>
<Control xmlns="http://schemas.microsoft.com/VisualStudio/2011/storyboarding/control">
  <Id Name="5a8b3174-5e96-4781-9824-45fe10020527" Revision="1" Stencil="System.MyShapes" StencilVersion="1.0"/>
</Control>
</file>

<file path=customXml/item87.xml><?xml version="1.0" encoding="utf-8"?>
<Control xmlns="http://schemas.microsoft.com/VisualStudio/2011/storyboarding/control">
  <Id Name="8053f092-3f2a-4935-a32b-c4b725e8152d" Revision="1" Stencil="System.MyShapes" StencilVersion="1.0"/>
</Control>
</file>

<file path=customXml/item88.xml><?xml version="1.0" encoding="utf-8"?>
<Control xmlns="http://schemas.microsoft.com/VisualStudio/2011/storyboarding/control">
  <Id Name="System.Storyboarding.WindowsAppIcons.Zoom" Revision="1" Stencil="System.Storyboarding.WindowsAppIcons" StencilVersion="0.1"/>
</Control>
</file>

<file path=customXml/item89.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9.xml><?xml version="1.0" encoding="utf-8"?>
<Control xmlns="http://schemas.microsoft.com/VisualStudio/2011/storyboarding/control">
  <Id Name="System.Storyboarding.WindowsAppIcons.Settings" Revision="1" Stencil="System.Storyboarding.WindowsAppIcons" StencilVersion="0.1"/>
</Control>
</file>

<file path=customXml/itemProps1.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10.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12.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13.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14.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15.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16.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17.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18.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19.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20.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21.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22.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23.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24.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25.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26.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27.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28.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29.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3.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30.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31.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32.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33.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34.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35.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36.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37.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38.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39.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4.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40.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41.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42.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43.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44.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45.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4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7.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48.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49.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5.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50.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1.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52.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53.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54.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55.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56.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57.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58.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59.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6.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60.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61.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62.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63.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64.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65.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66.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67.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8.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69.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7.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70.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71.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72.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73.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74.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75.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76.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77.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7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79.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8.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80.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81.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82.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83.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84.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85.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86.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87.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88.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89.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9.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TechEd_2014_Template</Template>
  <TotalTime>136266</TotalTime>
  <Words>4301</Words>
  <Application>Microsoft Office PowerPoint</Application>
  <PresentationFormat>Custom</PresentationFormat>
  <Paragraphs>258</Paragraphs>
  <Slides>31</Slides>
  <Notes>30</Notes>
  <HiddenSlides>1</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31</vt:i4>
      </vt:variant>
    </vt:vector>
  </HeadingPairs>
  <TitlesOfParts>
    <vt:vector size="51"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Lesson 4:</vt:lpstr>
      <vt:lpstr>About The Presenter</vt:lpstr>
      <vt:lpstr>Lesson 4: Overview</vt:lpstr>
      <vt:lpstr>Module 1: Lesson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1: Lesson 4: Demo1:</vt:lpstr>
      <vt:lpstr>Module 1: Lesson 4:</vt:lpstr>
      <vt:lpstr>PowerPoint Presentation</vt:lpstr>
      <vt:lpstr>PowerPoint Presentation</vt:lpstr>
      <vt:lpstr>PowerPoint Presentation</vt:lpstr>
      <vt:lpstr>Hint</vt:lpstr>
      <vt:lpstr>Module 1: Lesson 4: Demo2:</vt:lpstr>
      <vt:lpstr>Module 1: Lesson 4:</vt:lpstr>
      <vt:lpstr>PowerPoint Presentation</vt:lpstr>
      <vt:lpstr>PowerPoint Presentation</vt:lpstr>
      <vt:lpstr>PowerPoint Presentation</vt:lpstr>
      <vt:lpstr>PowerPoint Presentation</vt:lpstr>
      <vt:lpstr>PowerPoint Presentation</vt:lpstr>
      <vt:lpstr>Module 1: Lesson 4: Demo3:</vt:lpstr>
      <vt:lpstr>Sample Logic App</vt:lpstr>
      <vt:lpstr>Module 1: Lesson 4:</vt:lpstr>
      <vt:lpstr>PowerPoint Presentation</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Muhammad Gouda</cp:lastModifiedBy>
  <cp:revision>2492</cp:revision>
  <dcterms:created xsi:type="dcterms:W3CDTF">2014-06-18T20:55:12Z</dcterms:created>
  <dcterms:modified xsi:type="dcterms:W3CDTF">2021-10-25T04:37:33Z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