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slideLayouts/slideLayout9.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90"/>
    <p:sldMasterId id="2147488074" r:id="rId91"/>
    <p:sldMasterId id="2147488175" r:id="rId92"/>
    <p:sldMasterId id="2147489128" r:id="rId93"/>
    <p:sldMasterId id="2147489162" r:id="rId94"/>
    <p:sldMasterId id="2147489196" r:id="rId95"/>
    <p:sldMasterId id="2147489422" r:id="rId96"/>
    <p:sldMasterId id="2147489480" r:id="rId97"/>
    <p:sldMasterId id="2147489712" r:id="rId98"/>
    <p:sldMasterId id="2147489719" r:id="rId99"/>
  </p:sldMasterIdLst>
  <p:notesMasterIdLst>
    <p:notesMasterId r:id="rId122"/>
  </p:notesMasterIdLst>
  <p:handoutMasterIdLst>
    <p:handoutMasterId r:id="rId123"/>
  </p:handoutMasterIdLst>
  <p:sldIdLst>
    <p:sldId id="2076137268" r:id="rId100"/>
    <p:sldId id="2076136410" r:id="rId101"/>
    <p:sldId id="2076137455" r:id="rId102"/>
    <p:sldId id="268" r:id="rId103"/>
    <p:sldId id="2076137414" r:id="rId104"/>
    <p:sldId id="2076137457" r:id="rId105"/>
    <p:sldId id="2076137456" r:id="rId106"/>
    <p:sldId id="2076137458" r:id="rId107"/>
    <p:sldId id="2076137459" r:id="rId108"/>
    <p:sldId id="2076137460" r:id="rId109"/>
    <p:sldId id="2076137461" r:id="rId110"/>
    <p:sldId id="2076137446" r:id="rId111"/>
    <p:sldId id="2076137462" r:id="rId112"/>
    <p:sldId id="2076137436" r:id="rId113"/>
    <p:sldId id="2076137463" r:id="rId114"/>
    <p:sldId id="2076137440" r:id="rId115"/>
    <p:sldId id="2076137464" r:id="rId116"/>
    <p:sldId id="2076137465" r:id="rId117"/>
    <p:sldId id="2076137431" r:id="rId118"/>
    <p:sldId id="2076137434" r:id="rId119"/>
    <p:sldId id="2076137435" r:id="rId120"/>
    <p:sldId id="263" r:id="rId121"/>
  </p:sldIdLst>
  <p:sldSz cx="12436475" cy="6986588"/>
  <p:notesSz cx="6858000" cy="9144000"/>
  <p:defaultTextStyle>
    <a:defPPr>
      <a:defRPr lang="en-US"/>
    </a:defPPr>
    <a:lvl1pPr marL="0" algn="l" defTabSz="932218" rtl="0" eaLnBrk="1" latinLnBrk="0" hangingPunct="1">
      <a:defRPr sz="1800" kern="1200">
        <a:solidFill>
          <a:schemeClr val="tx1"/>
        </a:solidFill>
        <a:latin typeface="+mn-lt"/>
        <a:ea typeface="+mn-ea"/>
        <a:cs typeface="+mn-cs"/>
      </a:defRPr>
    </a:lvl1pPr>
    <a:lvl2pPr marL="466110" algn="l" defTabSz="932218" rtl="0" eaLnBrk="1" latinLnBrk="0" hangingPunct="1">
      <a:defRPr sz="1800" kern="1200">
        <a:solidFill>
          <a:schemeClr val="tx1"/>
        </a:solidFill>
        <a:latin typeface="+mn-lt"/>
        <a:ea typeface="+mn-ea"/>
        <a:cs typeface="+mn-cs"/>
      </a:defRPr>
    </a:lvl2pPr>
    <a:lvl3pPr marL="932218" algn="l" defTabSz="932218" rtl="0" eaLnBrk="1" latinLnBrk="0" hangingPunct="1">
      <a:defRPr sz="1800" kern="1200">
        <a:solidFill>
          <a:schemeClr val="tx1"/>
        </a:solidFill>
        <a:latin typeface="+mn-lt"/>
        <a:ea typeface="+mn-ea"/>
        <a:cs typeface="+mn-cs"/>
      </a:defRPr>
    </a:lvl3pPr>
    <a:lvl4pPr marL="1398328" algn="l" defTabSz="932218" rtl="0" eaLnBrk="1" latinLnBrk="0" hangingPunct="1">
      <a:defRPr sz="1800" kern="1200">
        <a:solidFill>
          <a:schemeClr val="tx1"/>
        </a:solidFill>
        <a:latin typeface="+mn-lt"/>
        <a:ea typeface="+mn-ea"/>
        <a:cs typeface="+mn-cs"/>
      </a:defRPr>
    </a:lvl4pPr>
    <a:lvl5pPr marL="1864436" algn="l" defTabSz="932218" rtl="0" eaLnBrk="1" latinLnBrk="0" hangingPunct="1">
      <a:defRPr sz="1800" kern="1200">
        <a:solidFill>
          <a:schemeClr val="tx1"/>
        </a:solidFill>
        <a:latin typeface="+mn-lt"/>
        <a:ea typeface="+mn-ea"/>
        <a:cs typeface="+mn-cs"/>
      </a:defRPr>
    </a:lvl5pPr>
    <a:lvl6pPr marL="2330549" algn="l" defTabSz="932218" rtl="0" eaLnBrk="1" latinLnBrk="0" hangingPunct="1">
      <a:defRPr sz="1800" kern="1200">
        <a:solidFill>
          <a:schemeClr val="tx1"/>
        </a:solidFill>
        <a:latin typeface="+mn-lt"/>
        <a:ea typeface="+mn-ea"/>
        <a:cs typeface="+mn-cs"/>
      </a:defRPr>
    </a:lvl6pPr>
    <a:lvl7pPr marL="2796657" algn="l" defTabSz="932218" rtl="0" eaLnBrk="1" latinLnBrk="0" hangingPunct="1">
      <a:defRPr sz="1800" kern="1200">
        <a:solidFill>
          <a:schemeClr val="tx1"/>
        </a:solidFill>
        <a:latin typeface="+mn-lt"/>
        <a:ea typeface="+mn-ea"/>
        <a:cs typeface="+mn-cs"/>
      </a:defRPr>
    </a:lvl7pPr>
    <a:lvl8pPr marL="3262765" algn="l" defTabSz="932218" rtl="0" eaLnBrk="1" latinLnBrk="0" hangingPunct="1">
      <a:defRPr sz="1800" kern="1200">
        <a:solidFill>
          <a:schemeClr val="tx1"/>
        </a:solidFill>
        <a:latin typeface="+mn-lt"/>
        <a:ea typeface="+mn-ea"/>
        <a:cs typeface="+mn-cs"/>
      </a:defRPr>
    </a:lvl8pPr>
    <a:lvl9pPr marL="3728876" algn="l" defTabSz="93221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95465821-7768-492A-BDE6-F81262746C96}">
          <p14:sldIdLst>
            <p14:sldId id="2076137268"/>
            <p14:sldId id="2076136410"/>
            <p14:sldId id="2076137455"/>
            <p14:sldId id="268"/>
            <p14:sldId id="2076137414"/>
            <p14:sldId id="2076137457"/>
            <p14:sldId id="2076137456"/>
            <p14:sldId id="2076137458"/>
            <p14:sldId id="2076137459"/>
            <p14:sldId id="2076137460"/>
            <p14:sldId id="2076137461"/>
            <p14:sldId id="2076137446"/>
            <p14:sldId id="2076137462"/>
            <p14:sldId id="2076137436"/>
            <p14:sldId id="2076137463"/>
            <p14:sldId id="2076137440"/>
            <p14:sldId id="2076137464"/>
            <p14:sldId id="2076137465"/>
            <p14:sldId id="2076137431"/>
            <p14:sldId id="2076137434"/>
            <p14:sldId id="2076137435"/>
            <p14:sldId id="26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Caitlyn Ryan" initials="CR" lastIdx="50" clrIdx="2">
    <p:extLst>
      <p:ext uri="{19B8F6BF-5375-455C-9EA6-DF929625EA0E}">
        <p15:presenceInfo xmlns:p15="http://schemas.microsoft.com/office/powerpoint/2012/main" userId="S::caitlynr@silverfoxprod.com::e0e442c6-852d-445b-8a04-5983e13180c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B230"/>
    <a:srgbClr val="FFFFFF"/>
    <a:srgbClr val="2075B8"/>
    <a:srgbClr val="243A5E"/>
    <a:srgbClr val="0055AE"/>
    <a:srgbClr val="1B67B7"/>
    <a:srgbClr val="B11900"/>
    <a:srgbClr val="D28E00"/>
    <a:srgbClr val="EE4444"/>
    <a:srgbClr val="9595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1" autoAdjust="0"/>
    <p:restoredTop sz="85679" autoAdjust="0"/>
  </p:normalViewPr>
  <p:slideViewPr>
    <p:cSldViewPr snapToObjects="1">
      <p:cViewPr varScale="1">
        <p:scale>
          <a:sx n="73" d="100"/>
          <a:sy n="73" d="100"/>
        </p:scale>
        <p:origin x="408" y="24"/>
      </p:cViewPr>
      <p:guideLst/>
    </p:cSldViewPr>
  </p:slideViewPr>
  <p:outlineViewPr>
    <p:cViewPr>
      <p:scale>
        <a:sx n="33" d="100"/>
        <a:sy n="33" d="100"/>
      </p:scale>
      <p:origin x="0" y="-2862"/>
    </p:cViewPr>
  </p:outlineViewPr>
  <p:notesTextViewPr>
    <p:cViewPr>
      <p:scale>
        <a:sx n="100" d="100"/>
        <a:sy n="100" d="100"/>
      </p:scale>
      <p:origin x="0" y="0"/>
    </p:cViewPr>
  </p:notesTextViewPr>
  <p:sorterViewPr>
    <p:cViewPr varScale="1">
      <p:scale>
        <a:sx n="1" d="1"/>
        <a:sy n="1" d="1"/>
      </p:scale>
      <p:origin x="0" y="0"/>
    </p:cViewPr>
  </p:sorterViewPr>
  <p:notesViewPr>
    <p:cSldViewPr snapToObjects="1" showGuides="1">
      <p:cViewPr varScale="1">
        <p:scale>
          <a:sx n="107" d="100"/>
          <a:sy n="107" d="100"/>
        </p:scale>
        <p:origin x="4872" y="1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117" Type="http://schemas.openxmlformats.org/officeDocument/2006/relationships/slide" Target="slides/slide18.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customXml" Target="../customXml/item63.xml"/><Relationship Id="rId68" Type="http://schemas.openxmlformats.org/officeDocument/2006/relationships/customXml" Target="../customXml/item68.xml"/><Relationship Id="rId84" Type="http://schemas.openxmlformats.org/officeDocument/2006/relationships/customXml" Target="../customXml/item84.xml"/><Relationship Id="rId89" Type="http://schemas.openxmlformats.org/officeDocument/2006/relationships/customXml" Target="../customXml/item89.xml"/><Relationship Id="rId112" Type="http://schemas.openxmlformats.org/officeDocument/2006/relationships/slide" Target="slides/slide13.xml"/><Relationship Id="rId16" Type="http://schemas.openxmlformats.org/officeDocument/2006/relationships/customXml" Target="../customXml/item16.xml"/><Relationship Id="rId107" Type="http://schemas.openxmlformats.org/officeDocument/2006/relationships/slide" Target="slides/slide8.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customXml" Target="../customXml/item37.xml"/><Relationship Id="rId53" Type="http://schemas.openxmlformats.org/officeDocument/2006/relationships/customXml" Target="../customXml/item53.xml"/><Relationship Id="rId58" Type="http://schemas.openxmlformats.org/officeDocument/2006/relationships/customXml" Target="../customXml/item58.xml"/><Relationship Id="rId74" Type="http://schemas.openxmlformats.org/officeDocument/2006/relationships/customXml" Target="../customXml/item74.xml"/><Relationship Id="rId79" Type="http://schemas.openxmlformats.org/officeDocument/2006/relationships/customXml" Target="../customXml/item79.xml"/><Relationship Id="rId102" Type="http://schemas.openxmlformats.org/officeDocument/2006/relationships/slide" Target="slides/slide3.xml"/><Relationship Id="rId123" Type="http://schemas.openxmlformats.org/officeDocument/2006/relationships/handoutMaster" Target="handoutMasters/handoutMaster1.xml"/><Relationship Id="rId128" Type="http://schemas.openxmlformats.org/officeDocument/2006/relationships/tableStyles" Target="tableStyles.xml"/><Relationship Id="rId5" Type="http://schemas.openxmlformats.org/officeDocument/2006/relationships/customXml" Target="../customXml/item5.xml"/><Relationship Id="rId90" Type="http://schemas.openxmlformats.org/officeDocument/2006/relationships/slideMaster" Target="slideMasters/slideMaster1.xml"/><Relationship Id="rId95" Type="http://schemas.openxmlformats.org/officeDocument/2006/relationships/slideMaster" Target="slideMasters/slideMaster6.xml"/><Relationship Id="rId22" Type="http://schemas.openxmlformats.org/officeDocument/2006/relationships/customXml" Target="../customXml/item22.xml"/><Relationship Id="rId27" Type="http://schemas.openxmlformats.org/officeDocument/2006/relationships/customXml" Target="../customXml/item27.xml"/><Relationship Id="rId43" Type="http://schemas.openxmlformats.org/officeDocument/2006/relationships/customXml" Target="../customXml/item43.xml"/><Relationship Id="rId48" Type="http://schemas.openxmlformats.org/officeDocument/2006/relationships/customXml" Target="../customXml/item48.xml"/><Relationship Id="rId64" Type="http://schemas.openxmlformats.org/officeDocument/2006/relationships/customXml" Target="../customXml/item64.xml"/><Relationship Id="rId69" Type="http://schemas.openxmlformats.org/officeDocument/2006/relationships/customXml" Target="../customXml/item69.xml"/><Relationship Id="rId113" Type="http://schemas.openxmlformats.org/officeDocument/2006/relationships/slide" Target="slides/slide14.xml"/><Relationship Id="rId118" Type="http://schemas.openxmlformats.org/officeDocument/2006/relationships/slide" Target="slides/slide19.xml"/><Relationship Id="rId80" Type="http://schemas.openxmlformats.org/officeDocument/2006/relationships/customXml" Target="../customXml/item80.xml"/><Relationship Id="rId85" Type="http://schemas.openxmlformats.org/officeDocument/2006/relationships/customXml" Target="../customXml/item85.xml"/><Relationship Id="rId12" Type="http://schemas.openxmlformats.org/officeDocument/2006/relationships/customXml" Target="../customXml/item12.xml"/><Relationship Id="rId17" Type="http://schemas.openxmlformats.org/officeDocument/2006/relationships/customXml" Target="../customXml/item17.xml"/><Relationship Id="rId33" Type="http://schemas.openxmlformats.org/officeDocument/2006/relationships/customXml" Target="../customXml/item33.xml"/><Relationship Id="rId38" Type="http://schemas.openxmlformats.org/officeDocument/2006/relationships/customXml" Target="../customXml/item38.xml"/><Relationship Id="rId59" Type="http://schemas.openxmlformats.org/officeDocument/2006/relationships/customXml" Target="../customXml/item59.xml"/><Relationship Id="rId103" Type="http://schemas.openxmlformats.org/officeDocument/2006/relationships/slide" Target="slides/slide4.xml"/><Relationship Id="rId108" Type="http://schemas.openxmlformats.org/officeDocument/2006/relationships/slide" Target="slides/slide9.xml"/><Relationship Id="rId124" Type="http://schemas.openxmlformats.org/officeDocument/2006/relationships/commentAuthors" Target="commentAuthors.xml"/><Relationship Id="rId54" Type="http://schemas.openxmlformats.org/officeDocument/2006/relationships/customXml" Target="../customXml/item54.xml"/><Relationship Id="rId70" Type="http://schemas.openxmlformats.org/officeDocument/2006/relationships/customXml" Target="../customXml/item70.xml"/><Relationship Id="rId75" Type="http://schemas.openxmlformats.org/officeDocument/2006/relationships/customXml" Target="../customXml/item75.xml"/><Relationship Id="rId91" Type="http://schemas.openxmlformats.org/officeDocument/2006/relationships/slideMaster" Target="slideMasters/slideMaster2.xml"/><Relationship Id="rId96" Type="http://schemas.openxmlformats.org/officeDocument/2006/relationships/slideMaster" Target="slideMasters/slideMaster7.xml"/><Relationship Id="rId1" Type="http://schemas.openxmlformats.org/officeDocument/2006/relationships/customXml" Target="../customXml/item1.xml"/><Relationship Id="rId6" Type="http://schemas.openxmlformats.org/officeDocument/2006/relationships/customXml" Target="../customXml/item6.xml"/><Relationship Id="rId23" Type="http://schemas.openxmlformats.org/officeDocument/2006/relationships/customXml" Target="../customXml/item23.xml"/><Relationship Id="rId28" Type="http://schemas.openxmlformats.org/officeDocument/2006/relationships/customXml" Target="../customXml/item28.xml"/><Relationship Id="rId49" Type="http://schemas.openxmlformats.org/officeDocument/2006/relationships/customXml" Target="../customXml/item49.xml"/><Relationship Id="rId114" Type="http://schemas.openxmlformats.org/officeDocument/2006/relationships/slide" Target="slides/slide15.xml"/><Relationship Id="rId119" Type="http://schemas.openxmlformats.org/officeDocument/2006/relationships/slide" Target="slides/slide20.xml"/><Relationship Id="rId44" Type="http://schemas.openxmlformats.org/officeDocument/2006/relationships/customXml" Target="../customXml/item44.xml"/><Relationship Id="rId60" Type="http://schemas.openxmlformats.org/officeDocument/2006/relationships/customXml" Target="../customXml/item60.xml"/><Relationship Id="rId65" Type="http://schemas.openxmlformats.org/officeDocument/2006/relationships/customXml" Target="../customXml/item65.xml"/><Relationship Id="rId81" Type="http://schemas.openxmlformats.org/officeDocument/2006/relationships/customXml" Target="../customXml/item81.xml"/><Relationship Id="rId86" Type="http://schemas.openxmlformats.org/officeDocument/2006/relationships/customXml" Target="../customXml/item86.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109" Type="http://schemas.openxmlformats.org/officeDocument/2006/relationships/slide" Target="slides/slide10.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openxmlformats.org/officeDocument/2006/relationships/customXml" Target="../customXml/item76.xml"/><Relationship Id="rId97" Type="http://schemas.openxmlformats.org/officeDocument/2006/relationships/slideMaster" Target="slideMasters/slideMaster8.xml"/><Relationship Id="rId104" Type="http://schemas.openxmlformats.org/officeDocument/2006/relationships/slide" Target="slides/slide5.xml"/><Relationship Id="rId120" Type="http://schemas.openxmlformats.org/officeDocument/2006/relationships/slide" Target="slides/slide21.xml"/><Relationship Id="rId125" Type="http://schemas.openxmlformats.org/officeDocument/2006/relationships/presProps" Target="presProps.xml"/><Relationship Id="rId7" Type="http://schemas.openxmlformats.org/officeDocument/2006/relationships/customXml" Target="../customXml/item7.xml"/><Relationship Id="rId71" Type="http://schemas.openxmlformats.org/officeDocument/2006/relationships/customXml" Target="../customXml/item71.xml"/><Relationship Id="rId92" Type="http://schemas.openxmlformats.org/officeDocument/2006/relationships/slideMaster" Target="slideMasters/slideMaster3.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customXml" Target="../customXml/item66.xml"/><Relationship Id="rId87" Type="http://schemas.openxmlformats.org/officeDocument/2006/relationships/customXml" Target="../customXml/item87.xml"/><Relationship Id="rId110" Type="http://schemas.openxmlformats.org/officeDocument/2006/relationships/slide" Target="slides/slide11.xml"/><Relationship Id="rId115" Type="http://schemas.openxmlformats.org/officeDocument/2006/relationships/slide" Target="slides/slide16.xml"/><Relationship Id="rId61" Type="http://schemas.openxmlformats.org/officeDocument/2006/relationships/customXml" Target="../customXml/item61.xml"/><Relationship Id="rId82" Type="http://schemas.openxmlformats.org/officeDocument/2006/relationships/customXml" Target="../customXml/item82.xml"/><Relationship Id="rId19" Type="http://schemas.openxmlformats.org/officeDocument/2006/relationships/customXml" Target="../customXml/item19.xml"/><Relationship Id="rId14" Type="http://schemas.openxmlformats.org/officeDocument/2006/relationships/customXml" Target="../customXml/item14.xml"/><Relationship Id="rId30" Type="http://schemas.openxmlformats.org/officeDocument/2006/relationships/customXml" Target="../customXml/item30.xml"/><Relationship Id="rId35" Type="http://schemas.openxmlformats.org/officeDocument/2006/relationships/customXml" Target="../customXml/item35.xml"/><Relationship Id="rId56" Type="http://schemas.openxmlformats.org/officeDocument/2006/relationships/customXml" Target="../customXml/item56.xml"/><Relationship Id="rId77" Type="http://schemas.openxmlformats.org/officeDocument/2006/relationships/customXml" Target="../customXml/item77.xml"/><Relationship Id="rId100" Type="http://schemas.openxmlformats.org/officeDocument/2006/relationships/slide" Target="slides/slide1.xml"/><Relationship Id="rId105" Type="http://schemas.openxmlformats.org/officeDocument/2006/relationships/slide" Target="slides/slide6.xml"/><Relationship Id="rId126"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customXml" Target="../customXml/item72.xml"/><Relationship Id="rId93" Type="http://schemas.openxmlformats.org/officeDocument/2006/relationships/slideMaster" Target="slideMasters/slideMaster4.xml"/><Relationship Id="rId98" Type="http://schemas.openxmlformats.org/officeDocument/2006/relationships/slideMaster" Target="slideMasters/slideMaster9.xml"/><Relationship Id="rId121" Type="http://schemas.openxmlformats.org/officeDocument/2006/relationships/slide" Target="slides/slide22.xml"/><Relationship Id="rId3" Type="http://schemas.openxmlformats.org/officeDocument/2006/relationships/customXml" Target="../customXml/item3.xml"/><Relationship Id="rId25" Type="http://schemas.openxmlformats.org/officeDocument/2006/relationships/customXml" Target="../customXml/item25.xml"/><Relationship Id="rId46" Type="http://schemas.openxmlformats.org/officeDocument/2006/relationships/customXml" Target="../customXml/item46.xml"/><Relationship Id="rId67" Type="http://schemas.openxmlformats.org/officeDocument/2006/relationships/customXml" Target="../customXml/item67.xml"/><Relationship Id="rId116" Type="http://schemas.openxmlformats.org/officeDocument/2006/relationships/slide" Target="slides/slide17.xml"/><Relationship Id="rId20" Type="http://schemas.openxmlformats.org/officeDocument/2006/relationships/customXml" Target="../customXml/item20.xml"/><Relationship Id="rId41" Type="http://schemas.openxmlformats.org/officeDocument/2006/relationships/customXml" Target="../customXml/item41.xml"/><Relationship Id="rId62" Type="http://schemas.openxmlformats.org/officeDocument/2006/relationships/customXml" Target="../customXml/item62.xml"/><Relationship Id="rId83" Type="http://schemas.openxmlformats.org/officeDocument/2006/relationships/customXml" Target="../customXml/item83.xml"/><Relationship Id="rId88" Type="http://schemas.openxmlformats.org/officeDocument/2006/relationships/customXml" Target="../customXml/item88.xml"/><Relationship Id="rId111" Type="http://schemas.openxmlformats.org/officeDocument/2006/relationships/slide" Target="slides/slide12.xml"/><Relationship Id="rId15" Type="http://schemas.openxmlformats.org/officeDocument/2006/relationships/customXml" Target="../customXml/item15.xml"/><Relationship Id="rId36" Type="http://schemas.openxmlformats.org/officeDocument/2006/relationships/customXml" Target="../customXml/item36.xml"/><Relationship Id="rId57" Type="http://schemas.openxmlformats.org/officeDocument/2006/relationships/customXml" Target="../customXml/item57.xml"/><Relationship Id="rId106" Type="http://schemas.openxmlformats.org/officeDocument/2006/relationships/slide" Target="slides/slide7.xml"/><Relationship Id="rId127" Type="http://schemas.openxmlformats.org/officeDocument/2006/relationships/theme" Target="theme/theme1.xml"/><Relationship Id="rId10" Type="http://schemas.openxmlformats.org/officeDocument/2006/relationships/customXml" Target="../customXml/item10.xml"/><Relationship Id="rId31" Type="http://schemas.openxmlformats.org/officeDocument/2006/relationships/customXml" Target="../customXml/item31.xml"/><Relationship Id="rId52" Type="http://schemas.openxmlformats.org/officeDocument/2006/relationships/customXml" Target="../customXml/item52.xml"/><Relationship Id="rId73" Type="http://schemas.openxmlformats.org/officeDocument/2006/relationships/customXml" Target="../customXml/item73.xml"/><Relationship Id="rId78" Type="http://schemas.openxmlformats.org/officeDocument/2006/relationships/customXml" Target="../customXml/item78.xml"/><Relationship Id="rId94" Type="http://schemas.openxmlformats.org/officeDocument/2006/relationships/slideMaster" Target="slideMasters/slideMaster5.xml"/><Relationship Id="rId99" Type="http://schemas.openxmlformats.org/officeDocument/2006/relationships/slideMaster" Target="slideMasters/slideMaster10.xml"/><Relationship Id="rId101" Type="http://schemas.openxmlformats.org/officeDocument/2006/relationships/slide" Target="slides/slide2.xml"/><Relationship Id="rId122"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customXml" Target="../customXml/item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11/6/2021</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77825" y="685800"/>
            <a:ext cx="61023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11/6/2021</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218"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140" indent="-107896"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475" indent="-117337"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274" indent="-149705"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144" indent="-117337"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0549" algn="l" defTabSz="932218" rtl="0" eaLnBrk="1" latinLnBrk="0" hangingPunct="1">
      <a:defRPr sz="1199" kern="1200">
        <a:solidFill>
          <a:schemeClr val="tx1"/>
        </a:solidFill>
        <a:latin typeface="+mn-lt"/>
        <a:ea typeface="+mn-ea"/>
        <a:cs typeface="+mn-cs"/>
      </a:defRPr>
    </a:lvl6pPr>
    <a:lvl7pPr marL="2796657" algn="l" defTabSz="932218" rtl="0" eaLnBrk="1" latinLnBrk="0" hangingPunct="1">
      <a:defRPr sz="1199" kern="1200">
        <a:solidFill>
          <a:schemeClr val="tx1"/>
        </a:solidFill>
        <a:latin typeface="+mn-lt"/>
        <a:ea typeface="+mn-ea"/>
        <a:cs typeface="+mn-cs"/>
      </a:defRPr>
    </a:lvl7pPr>
    <a:lvl8pPr marL="3262765" algn="l" defTabSz="932218" rtl="0" eaLnBrk="1" latinLnBrk="0" hangingPunct="1">
      <a:defRPr sz="1199" kern="1200">
        <a:solidFill>
          <a:schemeClr val="tx1"/>
        </a:solidFill>
        <a:latin typeface="+mn-lt"/>
        <a:ea typeface="+mn-ea"/>
        <a:cs typeface="+mn-cs"/>
      </a:defRPr>
    </a:lvl8pPr>
    <a:lvl9pPr marL="3728876" algn="l" defTabSz="932218" rtl="0" eaLnBrk="1" latinLnBrk="0" hangingPunct="1">
      <a:defRPr sz="11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Pictures and explanation has been adopted from Microsoft learn course and Microsoft website to help open-source community with free instructor led training</a:t>
            </a:r>
          </a:p>
          <a:p>
            <a:endParaRPr lang="en-US"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E74353ED-ACB2-44BF-A903-985B0AF962B7}" type="datetime1">
              <a:rPr lang="en-US" smtClean="0"/>
              <a:t>11/6/2021</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61532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a:t>
            </a:r>
          </a:p>
          <a:p>
            <a:br>
              <a:rPr lang="en-US" dirty="0"/>
            </a:b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11/6/2021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1860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Additionally, you can use the data to help you react to critical events in real time, through alerts delivered to teams via SMS, email, and so on. Or you can use thresholds to trigger autoscaling functionality to scale up or down to meet the demand.</a:t>
            </a:r>
          </a:p>
          <a:p>
            <a:endParaRPr lang="en-US" dirty="0"/>
          </a:p>
          <a:p>
            <a:r>
              <a:rPr lang="en-US" dirty="0"/>
              <a:t>--</a:t>
            </a:r>
          </a:p>
          <a:p>
            <a:r>
              <a:rPr lang="en-US" sz="900" b="0" i="0" kern="1200" dirty="0">
                <a:solidFill>
                  <a:schemeClr val="tx1"/>
                </a:solidFill>
                <a:effectLst/>
                <a:latin typeface="Segoe UI Light" pitchFamily="34" charset="0"/>
                <a:ea typeface="+mn-ea"/>
                <a:cs typeface="+mn-cs"/>
              </a:rPr>
              <a:t>Azure Application Insights</a:t>
            </a:r>
          </a:p>
          <a:p>
            <a:r>
              <a:rPr lang="en-US" sz="900" b="0" i="0" kern="1200" dirty="0">
                <a:solidFill>
                  <a:schemeClr val="tx1"/>
                </a:solidFill>
                <a:effectLst/>
                <a:latin typeface="Segoe UI Light" pitchFamily="34" charset="0"/>
                <a:ea typeface="+mn-ea"/>
                <a:cs typeface="+mn-cs"/>
              </a:rPr>
              <a:t>a service for sending telemetry information from application source code to Azure, uses Azure Monitor under the hood. With Application Insights, your application developers can take advantage of the powerful data-analysis platform in Azure Monitor to gain deep insights into an application's operations and diagnose errors without having to wait for users to report them.</a:t>
            </a: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11/6/2021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191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171717"/>
              </a:solidFill>
              <a:effectLst/>
              <a:latin typeface="Segoe UI" panose="020B0502040204020203" pitchFamily="34" charset="0"/>
            </a:endParaRPr>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11/6/2021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48448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171717"/>
              </a:solidFill>
              <a:effectLst/>
              <a:latin typeface="Segoe UI" panose="020B0502040204020203" pitchFamily="34" charset="0"/>
            </a:endParaRPr>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11/6/2021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6229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11/6/2021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50216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218"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 in this scenario, does Tailwind Traders need to analyze its Azure usage for the sake of optimization? Yes. Tailwind Traders understands that it might be spending too much, is concerned about its security practices, and wants to have its cloud usage analyzed against industry best practices. Therefore, Azure Advisor is the perfect option for this scenario.</a:t>
            </a:r>
            <a:endParaRPr lang="en-US" b="0" i="0" dirty="0">
              <a:solidFill>
                <a:srgbClr val="171717"/>
              </a:solidFill>
              <a:effectLst/>
              <a:latin typeface="Segoe UI" panose="020B0502040204020203" pitchFamily="34" charset="0"/>
            </a:endParaRPr>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11/6/2021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5539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218"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 in this scenario, does Tailwind Traders need to analyze its Azure usage for the sake of optimization? Yes. Tailwind Traders understands that it might be spending too much, is concerned about its security practices, and wants to have its cloud usage analyzed against industry best practices. Therefore, Azure Advisor is the perfect option for this scenario.</a:t>
            </a:r>
            <a:endParaRPr lang="en-US" b="0" i="0" dirty="0">
              <a:solidFill>
                <a:srgbClr val="171717"/>
              </a:solidFill>
              <a:effectLst/>
              <a:latin typeface="Segoe UI" panose="020B0502040204020203" pitchFamily="34" charset="0"/>
            </a:endParaRPr>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11/6/2021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592458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 in this scenario, does Tailwind Traders need an analysis of its Azure usage for the sake of optimization? No, optimization isn't the team's objective in this scenario, so Azure Advisor isn't a candidate.</a:t>
            </a:r>
          </a:p>
          <a:p>
            <a:br>
              <a:rPr lang="en-US" dirty="0"/>
            </a:br>
            <a:endParaRPr lang="en-US" b="0" i="0" dirty="0">
              <a:solidFill>
                <a:srgbClr val="171717"/>
              </a:solidFill>
              <a:effectLst/>
              <a:latin typeface="Segoe UI" panose="020B0502040204020203" pitchFamily="34" charset="0"/>
            </a:endParaRPr>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11/6/2021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227671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 in this scenario, does Tailwind Traders need an analysis of its Azure usage for the sake of optimization? No, optimization isn't the team's objective in this scenario, so Azure Advisor isn't a candidate.</a:t>
            </a:r>
          </a:p>
          <a:p>
            <a:br>
              <a:rPr lang="en-US" dirty="0"/>
            </a:br>
            <a:endParaRPr lang="en-US" b="0" i="0" dirty="0">
              <a:solidFill>
                <a:srgbClr val="171717"/>
              </a:solidFill>
              <a:effectLst/>
              <a:latin typeface="Segoe UI" panose="020B0502040204020203" pitchFamily="34" charset="0"/>
            </a:endParaRPr>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11/6/2021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03311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107C10"/>
                </a:solidFill>
                <a:effectLst/>
                <a:latin typeface="Segoe UI" panose="020B0502040204020203" pitchFamily="34" charset="0"/>
              </a:rPr>
              <a:t>The Azure Advisor alerts you when new recommendations are available </a:t>
            </a:r>
            <a:endParaRPr lang="en-US" b="0"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11/6/2021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86643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11/6/2021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317885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107C10"/>
                </a:solidFill>
                <a:effectLst/>
                <a:latin typeface="Segoe UI" panose="020B0502040204020203" pitchFamily="34" charset="0"/>
              </a:rPr>
              <a:t>Azure services health provides RCAs to share with stakeholders </a:t>
            </a:r>
            <a:endParaRPr lang="en-US" b="0"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11/6/2021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008091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11/6/2021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989092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11/6/2021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54936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11/6/2021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82111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11/6/2021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06772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Modern software systems running in the cloud are complex, and gaining visibility into the health and performance of your application-hosting environment across all of its layers of services is challenging. Fortunately, there are several solutions from Microsoft that can help you react quickly to outages, research intermittent issues, optimize your usage, and be proactive in handling future planned downtime.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In this module, you'll learn about the several Microsoft monitoring solutions, and you'll analyze decision criteria that experts use to select the right service for a specific scenario.</a:t>
            </a:r>
          </a:p>
          <a:p>
            <a:br>
              <a:rPr lang="en-US" dirty="0"/>
            </a:br>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Do you need to analyze how you're using Azure to reduce costs? Improve resilience? Harden your security?</a:t>
            </a:r>
          </a:p>
          <a:p>
            <a:r>
              <a:rPr lang="en-US" sz="900" b="0" i="0" kern="1200" dirty="0">
                <a:solidFill>
                  <a:schemeClr val="tx1"/>
                </a:solidFill>
                <a:effectLst/>
                <a:latin typeface="Segoe UI Light" pitchFamily="34" charset="0"/>
                <a:ea typeface="+mn-ea"/>
                <a:cs typeface="+mn-cs"/>
              </a:rPr>
              <a:t>Do you want to monitor Azure services or your usage of Azure?</a:t>
            </a:r>
          </a:p>
          <a:p>
            <a:br>
              <a:rPr lang="en-US" dirty="0"/>
            </a:br>
            <a:endParaRPr lang="en-US" sz="900" b="0" i="0" kern="1200" dirty="0">
              <a:solidFill>
                <a:schemeClr val="tx1"/>
              </a:solidFill>
              <a:effectLst/>
              <a:latin typeface="Segoe UI Light" pitchFamily="34" charset="0"/>
              <a:ea typeface="+mn-ea"/>
              <a:cs typeface="+mn-cs"/>
            </a:endParaRPr>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11/6/2021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13186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At a high level, there are three primary Azure monitoring offerings, each of which is aimed at a specific audience and use case and provides a diverse set of tools, services, programmatic APIs, and more.</a:t>
            </a:r>
          </a:p>
          <a:p>
            <a:br>
              <a:rPr lang="en-US" dirty="0"/>
            </a:b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11/6/2021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67174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a:t>
            </a:r>
          </a:p>
          <a:p>
            <a:br>
              <a:rPr lang="en-US" dirty="0"/>
            </a:b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11/6/2021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7092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a:t>
            </a:r>
          </a:p>
          <a:p>
            <a:br>
              <a:rPr lang="en-US" dirty="0"/>
            </a:b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11/6/2021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26050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a:t>
            </a:r>
          </a:p>
          <a:p>
            <a:br>
              <a:rPr lang="en-US" dirty="0"/>
            </a:b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11/6/2021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070312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9.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0.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amp; Non-Bulleted Text (1)">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4F24C3-883C-4BAD-A92F-A62E5180FEB2}"/>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51D88CA2-FE37-47FC-98B2-665E28239DB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74640" y="294942"/>
            <a:ext cx="11889564" cy="916534"/>
          </a:xfrm>
        </p:spPr>
        <p:txBody>
          <a:bodyPr/>
          <a:lstStyle>
            <a:lvl1pPr>
              <a:defRPr sz="4800">
                <a:solidFill>
                  <a:schemeClr val="tx1"/>
                </a:solidFill>
              </a:defRPr>
            </a:lvl1pPr>
          </a:lstStyle>
          <a:p>
            <a:r>
              <a:rPr lang="en-US" dirty="0"/>
              <a:t>Click to edit Master title style</a:t>
            </a:r>
          </a:p>
        </p:txBody>
      </p:sp>
      <p:sp>
        <p:nvSpPr>
          <p:cNvPr id="5" name="Text Placeholder 3"/>
          <p:cNvSpPr>
            <a:spLocks noGrp="1"/>
          </p:cNvSpPr>
          <p:nvPr>
            <p:ph type="body" sz="quarter" idx="13"/>
          </p:nvPr>
        </p:nvSpPr>
        <p:spPr>
          <a:xfrm>
            <a:off x="274640" y="1816894"/>
            <a:ext cx="11889564" cy="2089706"/>
          </a:xfrm>
        </p:spPr>
        <p:txBody>
          <a:bodyPr/>
          <a:lstStyle>
            <a:lvl1pPr marL="0" indent="0">
              <a:buNone/>
              <a:defRPr>
                <a:solidFill>
                  <a:schemeClr val="bg1"/>
                </a:solidFill>
              </a:defRPr>
            </a:lvl1pPr>
            <a:lvl2pPr marL="28543" indent="0">
              <a:buNone/>
              <a:defRPr sz="1998"/>
            </a:lvl2pPr>
            <a:lvl3pPr marL="223590" indent="0">
              <a:buNone/>
              <a:defRPr sz="1998"/>
            </a:lvl3pPr>
            <a:lvl4pPr marL="475723" indent="0">
              <a:buNone/>
              <a:defRPr sz="1798"/>
            </a:lvl4pPr>
            <a:lvl5pPr marL="738957" indent="0">
              <a:buNone/>
              <a:defRPr sz="1798"/>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a:extLst>
              <a:ext uri="{FF2B5EF4-FFF2-40B4-BE49-F238E27FC236}">
                <a16:creationId xmlns:a16="http://schemas.microsoft.com/office/drawing/2014/main" id="{F1BED56F-D821-4BC0-9D29-2884D40B1951}"/>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6" name="Picture 15">
            <a:extLst>
              <a:ext uri="{FF2B5EF4-FFF2-40B4-BE49-F238E27FC236}">
                <a16:creationId xmlns:a16="http://schemas.microsoft.com/office/drawing/2014/main" id="{8DDE17DF-9F89-401F-BFED-563A71D33A8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7" name="Picture 6">
            <a:extLst>
              <a:ext uri="{FF2B5EF4-FFF2-40B4-BE49-F238E27FC236}">
                <a16:creationId xmlns:a16="http://schemas.microsoft.com/office/drawing/2014/main" id="{E72C1C68-2535-4D5B-87F2-27CFD04D5C3C}"/>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a:extLst>
              <a:ext uri="{FF2B5EF4-FFF2-40B4-BE49-F238E27FC236}">
                <a16:creationId xmlns:a16="http://schemas.microsoft.com/office/drawing/2014/main" id="{1C7D8A2B-9C1B-410F-9322-EC9A2122215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crosoft Certified Trainer Network - Posts | Facebook">
            <a:extLst>
              <a:ext uri="{FF2B5EF4-FFF2-40B4-BE49-F238E27FC236}">
                <a16:creationId xmlns:a16="http://schemas.microsoft.com/office/drawing/2014/main" id="{DBF84CAA-3A9E-4F3B-BA66-A824E40C5C57}"/>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993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Title &amp; Non-Bulleted Text (1)">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4F24C3-883C-4BAD-A92F-A62E5180FEB2}"/>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51D88CA2-FE37-47FC-98B2-665E28239DB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3444D153-916F-4560-8A8E-3A2F9384649A}"/>
              </a:ext>
            </a:extLst>
          </p:cNvPr>
          <p:cNvPicPr>
            <a:picLocks noChangeAspect="1"/>
          </p:cNvPicPr>
          <p:nvPr/>
        </p:nvPicPr>
        <p:blipFill rotWithShape="1">
          <a:blip r:embed="rId2"/>
          <a:srcRect/>
          <a:stretch/>
        </p:blipFill>
        <p:spPr>
          <a:xfrm>
            <a:off x="11376192" y="6720227"/>
            <a:ext cx="262462" cy="253221"/>
          </a:xfrm>
          <a:prstGeom prst="rect">
            <a:avLst/>
          </a:prstGeom>
        </p:spPr>
      </p:pic>
      <p:sp>
        <p:nvSpPr>
          <p:cNvPr id="2" name="Title 1"/>
          <p:cNvSpPr>
            <a:spLocks noGrp="1"/>
          </p:cNvSpPr>
          <p:nvPr>
            <p:ph type="title"/>
          </p:nvPr>
        </p:nvSpPr>
        <p:spPr>
          <a:xfrm>
            <a:off x="274640" y="216694"/>
            <a:ext cx="11889564" cy="916534"/>
          </a:xfrm>
        </p:spPr>
        <p:txBody>
          <a:bodyPr/>
          <a:lstStyle>
            <a:lvl1pPr>
              <a:defRPr sz="4800">
                <a:solidFill>
                  <a:schemeClr val="tx1"/>
                </a:solidFill>
              </a:defRPr>
            </a:lvl1pPr>
          </a:lstStyle>
          <a:p>
            <a:r>
              <a:rPr lang="en-US" dirty="0"/>
              <a:t>Click to edit Master title style</a:t>
            </a:r>
          </a:p>
        </p:txBody>
      </p:sp>
      <p:pic>
        <p:nvPicPr>
          <p:cNvPr id="2054" name="Picture 6">
            <a:extLst>
              <a:ext uri="{FF2B5EF4-FFF2-40B4-BE49-F238E27FC236}">
                <a16:creationId xmlns:a16="http://schemas.microsoft.com/office/drawing/2014/main" id="{E953E9F5-7BD4-4A8E-BA59-7246D6A9E48A}"/>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B7087FF4-65B8-4E11-B4AB-89870A5009D5}"/>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Microsoft Certified Trainer Network - Posts | Facebook">
            <a:extLst>
              <a:ext uri="{FF2B5EF4-FFF2-40B4-BE49-F238E27FC236}">
                <a16:creationId xmlns:a16="http://schemas.microsoft.com/office/drawing/2014/main" id="{841C2A77-3797-4B8F-858A-1D60F4088A05}"/>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22BFD74-9B53-4227-8687-346149525159}"/>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889584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CFD3A8B-A456-4669-AF51-49718CC7AAA0}"/>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E58B06D0-451A-4281-8251-89C2E333552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40696EEC-D3EB-498B-8D8A-6BC1C22493FF}"/>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7" name="Picture 16">
            <a:extLst>
              <a:ext uri="{FF2B5EF4-FFF2-40B4-BE49-F238E27FC236}">
                <a16:creationId xmlns:a16="http://schemas.microsoft.com/office/drawing/2014/main" id="{7D242E4D-6F59-4211-99AE-1342C5EE987E}"/>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8" name="Picture 6">
            <a:extLst>
              <a:ext uri="{FF2B5EF4-FFF2-40B4-BE49-F238E27FC236}">
                <a16:creationId xmlns:a16="http://schemas.microsoft.com/office/drawing/2014/main" id="{96ADB64D-4E72-4DDA-B701-CD0C06EF45B5}"/>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a:extLst>
              <a:ext uri="{FF2B5EF4-FFF2-40B4-BE49-F238E27FC236}">
                <a16:creationId xmlns:a16="http://schemas.microsoft.com/office/drawing/2014/main" id="{3FFBFACC-D86B-4448-BBCC-03F670031521}"/>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Microsoft Certified Trainer Network - Posts | Facebook">
            <a:extLst>
              <a:ext uri="{FF2B5EF4-FFF2-40B4-BE49-F238E27FC236}">
                <a16:creationId xmlns:a16="http://schemas.microsoft.com/office/drawing/2014/main" id="{48BEF798-A5D5-43B5-868B-05A9252A6F7D}"/>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4578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2348620"/>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2011891"/>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2011891"/>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231440" y="3692468"/>
            <a:ext cx="9608083" cy="438966"/>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0" y="3355739"/>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355739"/>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231440" y="4998286"/>
            <a:ext cx="9608083" cy="438966"/>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0" y="4661557"/>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661557"/>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35337" y="3446178"/>
            <a:ext cx="932736" cy="931545"/>
          </a:xfrm>
        </p:spPr>
        <p:txBody>
          <a:bodyPr anchor="ctr">
            <a:noAutofit/>
          </a:bodyPr>
          <a:lstStyle>
            <a:lvl1pPr marL="0" indent="0" algn="ctr">
              <a:buNone/>
              <a:defRPr sz="107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35337" y="4737800"/>
            <a:ext cx="932736" cy="931545"/>
          </a:xfrm>
        </p:spPr>
        <p:txBody>
          <a:bodyPr anchor="ctr">
            <a:noAutofit/>
          </a:bodyPr>
          <a:lstStyle>
            <a:lvl1pPr marL="0" indent="0" algn="ctr">
              <a:buNone/>
              <a:defRPr sz="107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35337" y="2090322"/>
            <a:ext cx="932736" cy="931545"/>
          </a:xfrm>
        </p:spPr>
        <p:txBody>
          <a:bodyPr anchor="ctr">
            <a:noAutofit/>
          </a:bodyPr>
          <a:lstStyle>
            <a:lvl1pPr marL="0" indent="0" algn="ctr">
              <a:buNone/>
              <a:defRPr sz="1070"/>
            </a:lvl1pPr>
          </a:lstStyle>
          <a:p>
            <a:pPr lvl="0"/>
            <a:r>
              <a:rPr lang="en-US"/>
              <a:t>content</a:t>
            </a:r>
          </a:p>
        </p:txBody>
      </p:sp>
      <p:sp>
        <p:nvSpPr>
          <p:cNvPr id="21" name="Rectangle 20">
            <a:extLst>
              <a:ext uri="{FF2B5EF4-FFF2-40B4-BE49-F238E27FC236}">
                <a16:creationId xmlns:a16="http://schemas.microsoft.com/office/drawing/2014/main" id="{2EA6A052-7CDB-4FD0-87E7-DCEC6F3D636D}"/>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2897AF1E-AB7F-488C-856D-F1491BF9EA5C}"/>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06A363C7-4B03-4C65-853F-FF20F52AEEC0}"/>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27" name="Picture 26">
            <a:extLst>
              <a:ext uri="{FF2B5EF4-FFF2-40B4-BE49-F238E27FC236}">
                <a16:creationId xmlns:a16="http://schemas.microsoft.com/office/drawing/2014/main" id="{631208DE-EC4F-46C6-BD4F-87FF70E5792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4" name="Picture 6">
            <a:extLst>
              <a:ext uri="{FF2B5EF4-FFF2-40B4-BE49-F238E27FC236}">
                <a16:creationId xmlns:a16="http://schemas.microsoft.com/office/drawing/2014/main" id="{170A3838-CC78-4531-891B-F8233FF1BA17}"/>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8">
            <a:extLst>
              <a:ext uri="{FF2B5EF4-FFF2-40B4-BE49-F238E27FC236}">
                <a16:creationId xmlns:a16="http://schemas.microsoft.com/office/drawing/2014/main" id="{E8341077-7929-485C-8644-87F736A5023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Microsoft Certified Trainer Network - Posts | Facebook">
            <a:extLst>
              <a:ext uri="{FF2B5EF4-FFF2-40B4-BE49-F238E27FC236}">
                <a16:creationId xmlns:a16="http://schemas.microsoft.com/office/drawing/2014/main" id="{BDD2EB59-5E34-4D2F-94D6-D1A1C502859A}"/>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6139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1947812"/>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1740447"/>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40447"/>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217281" y="3019940"/>
            <a:ext cx="9608083" cy="438966"/>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4160" y="2812575"/>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4160" y="2812575"/>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217281" y="4092067"/>
            <a:ext cx="9608083" cy="438966"/>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4160" y="3884702"/>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4160" y="3884702"/>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217281" y="5164194"/>
            <a:ext cx="9608083" cy="438966"/>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4160" y="4956830"/>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4160" y="4956830"/>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39236" y="1699858"/>
            <a:ext cx="932736" cy="931545"/>
          </a:xfrm>
        </p:spPr>
        <p:txBody>
          <a:bodyPr anchor="ctr">
            <a:noAutofit/>
          </a:bodyPr>
          <a:lstStyle>
            <a:lvl1pPr marL="0" indent="0" algn="ctr">
              <a:buNone/>
              <a:defRPr sz="107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25077" y="2773649"/>
            <a:ext cx="932736" cy="931545"/>
          </a:xfrm>
        </p:spPr>
        <p:txBody>
          <a:bodyPr anchor="ctr">
            <a:noAutofit/>
          </a:bodyPr>
          <a:lstStyle>
            <a:lvl1pPr marL="0" indent="0" algn="ctr">
              <a:buNone/>
              <a:defRPr sz="107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25077" y="3845776"/>
            <a:ext cx="932736" cy="931545"/>
          </a:xfrm>
        </p:spPr>
        <p:txBody>
          <a:bodyPr anchor="ctr">
            <a:noAutofit/>
          </a:bodyPr>
          <a:lstStyle>
            <a:lvl1pPr marL="0" indent="0" algn="ctr">
              <a:buNone/>
              <a:defRPr sz="107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39236" y="4917904"/>
            <a:ext cx="932736" cy="931545"/>
          </a:xfrm>
        </p:spPr>
        <p:txBody>
          <a:bodyPr anchor="ctr">
            <a:noAutofit/>
          </a:bodyPr>
          <a:lstStyle>
            <a:lvl1pPr marL="0" indent="0" algn="ctr">
              <a:buNone/>
              <a:defRPr sz="1070"/>
            </a:lvl1pPr>
          </a:lstStyle>
          <a:p>
            <a:pPr lvl="0"/>
            <a:r>
              <a:rPr lang="en-US"/>
              <a:t>content</a:t>
            </a:r>
          </a:p>
        </p:txBody>
      </p:sp>
      <p:sp>
        <p:nvSpPr>
          <p:cNvPr id="25" name="Rectangle 24">
            <a:extLst>
              <a:ext uri="{FF2B5EF4-FFF2-40B4-BE49-F238E27FC236}">
                <a16:creationId xmlns:a16="http://schemas.microsoft.com/office/drawing/2014/main" id="{349D0DEB-4DA8-49CB-A80F-8119446ED605}"/>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3FAA41D6-720E-4331-9E26-5A8C56299868}"/>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80E1411C-1E05-4FCE-AE1D-F6A93C77F98A}"/>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29" name="Picture 28">
            <a:extLst>
              <a:ext uri="{FF2B5EF4-FFF2-40B4-BE49-F238E27FC236}">
                <a16:creationId xmlns:a16="http://schemas.microsoft.com/office/drawing/2014/main" id="{CFE123E3-446C-49EA-BE56-C3449AC07043}"/>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2" name="Picture 6">
            <a:extLst>
              <a:ext uri="{FF2B5EF4-FFF2-40B4-BE49-F238E27FC236}">
                <a16:creationId xmlns:a16="http://schemas.microsoft.com/office/drawing/2014/main" id="{1747E7FE-CB38-46F7-A098-3EE7160A31B8}"/>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a:extLst>
              <a:ext uri="{FF2B5EF4-FFF2-40B4-BE49-F238E27FC236}">
                <a16:creationId xmlns:a16="http://schemas.microsoft.com/office/drawing/2014/main" id="{AE11C40F-1695-43D9-8116-13CF8501089D}"/>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Microsoft Certified Trainer Network - Posts | Facebook">
            <a:extLst>
              <a:ext uri="{FF2B5EF4-FFF2-40B4-BE49-F238E27FC236}">
                <a16:creationId xmlns:a16="http://schemas.microsoft.com/office/drawing/2014/main" id="{A856E304-AF3B-4FAE-B0D7-7C5E8608C0EA}"/>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974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2348620"/>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2011891"/>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2011891"/>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231440" y="3692468"/>
            <a:ext cx="9608083" cy="438966"/>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0" y="3355739"/>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355739"/>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231440" y="4998286"/>
            <a:ext cx="9608083" cy="438966"/>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0" y="4661557"/>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661557"/>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35337" y="3446178"/>
            <a:ext cx="932736" cy="931545"/>
          </a:xfrm>
        </p:spPr>
        <p:txBody>
          <a:bodyPr anchor="ctr">
            <a:noAutofit/>
          </a:bodyPr>
          <a:lstStyle>
            <a:lvl1pPr marL="0" indent="0" algn="ctr">
              <a:buNone/>
              <a:defRPr sz="107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35337" y="4737800"/>
            <a:ext cx="932736" cy="931545"/>
          </a:xfrm>
        </p:spPr>
        <p:txBody>
          <a:bodyPr anchor="ctr">
            <a:noAutofit/>
          </a:bodyPr>
          <a:lstStyle>
            <a:lvl1pPr marL="0" indent="0" algn="ctr">
              <a:buNone/>
              <a:defRPr sz="107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35337" y="2090322"/>
            <a:ext cx="932736" cy="931545"/>
          </a:xfrm>
        </p:spPr>
        <p:txBody>
          <a:bodyPr anchor="ctr">
            <a:noAutofit/>
          </a:bodyPr>
          <a:lstStyle>
            <a:lvl1pPr marL="0" indent="0" algn="ctr">
              <a:buNone/>
              <a:defRPr sz="1070"/>
            </a:lvl1pPr>
          </a:lstStyle>
          <a:p>
            <a:pPr lvl="0"/>
            <a:r>
              <a:rPr lang="en-US"/>
              <a:t>content</a:t>
            </a:r>
          </a:p>
        </p:txBody>
      </p:sp>
      <p:sp>
        <p:nvSpPr>
          <p:cNvPr id="28" name="Rectangle 27">
            <a:extLst>
              <a:ext uri="{FF2B5EF4-FFF2-40B4-BE49-F238E27FC236}">
                <a16:creationId xmlns:a16="http://schemas.microsoft.com/office/drawing/2014/main" id="{A366EB11-826C-4796-BF6E-27062E186BCE}"/>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0149FD86-BD44-449C-BD67-644874F93FCC}"/>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a:extLst>
              <a:ext uri="{FF2B5EF4-FFF2-40B4-BE49-F238E27FC236}">
                <a16:creationId xmlns:a16="http://schemas.microsoft.com/office/drawing/2014/main" id="{BDF884E7-23FE-435A-B563-313157C5DA09}"/>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1" name="Picture 30">
            <a:extLst>
              <a:ext uri="{FF2B5EF4-FFF2-40B4-BE49-F238E27FC236}">
                <a16:creationId xmlns:a16="http://schemas.microsoft.com/office/drawing/2014/main" id="{13001EED-61CE-4768-9BBE-CEC9B613F128}"/>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2" name="Picture 6">
            <a:extLst>
              <a:ext uri="{FF2B5EF4-FFF2-40B4-BE49-F238E27FC236}">
                <a16:creationId xmlns:a16="http://schemas.microsoft.com/office/drawing/2014/main" id="{A225F0C7-86C7-4671-B14C-46293623FCB5}"/>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a:extLst>
              <a:ext uri="{FF2B5EF4-FFF2-40B4-BE49-F238E27FC236}">
                <a16:creationId xmlns:a16="http://schemas.microsoft.com/office/drawing/2014/main" id="{DF9F9DAF-5D9C-4BAD-8B0A-9AB7B4CA6714}"/>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Microsoft Certified Trainer Network - Posts | Facebook">
            <a:extLst>
              <a:ext uri="{FF2B5EF4-FFF2-40B4-BE49-F238E27FC236}">
                <a16:creationId xmlns:a16="http://schemas.microsoft.com/office/drawing/2014/main" id="{CC76D096-2856-43EF-9030-9B783DEC99FE}"/>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6773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9231" y="6233882"/>
            <a:ext cx="1278510" cy="273826"/>
          </a:xfrm>
          <a:prstGeom prst="rect">
            <a:avLst/>
          </a:prstGeom>
        </p:spPr>
      </p:pic>
      <p:pic>
        <p:nvPicPr>
          <p:cNvPr id="7" name="Picture 6">
            <a:extLst>
              <a:ext uri="{FF2B5EF4-FFF2-40B4-BE49-F238E27FC236}">
                <a16:creationId xmlns:a16="http://schemas.microsoft.com/office/drawing/2014/main" id="{ED0A4477-3871-4DF2-9A11-758395CBB30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436475" cy="6986588"/>
          </a:xfrm>
          <a:prstGeom prst="rect">
            <a:avLst/>
          </a:prstGeom>
        </p:spPr>
      </p:pic>
    </p:spTree>
    <p:extLst>
      <p:ext uri="{BB962C8B-B14F-4D97-AF65-F5344CB8AC3E}">
        <p14:creationId xmlns:p14="http://schemas.microsoft.com/office/powerpoint/2010/main" val="16096996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le &amp; Non-Bulleted Text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40" y="216695"/>
            <a:ext cx="11889564" cy="916534"/>
          </a:xfrm>
        </p:spPr>
        <p:txBody>
          <a:bodyPr/>
          <a:lstStyle>
            <a:lvl1pPr>
              <a:defRPr sz="4793">
                <a:solidFill>
                  <a:schemeClr val="tx1"/>
                </a:solidFill>
              </a:defRPr>
            </a:lvl1pPr>
          </a:lstStyle>
          <a:p>
            <a:r>
              <a:rPr lang="en-US" dirty="0"/>
              <a:t>Click to edit Master title style</a:t>
            </a:r>
          </a:p>
        </p:txBody>
      </p:sp>
      <p:sp>
        <p:nvSpPr>
          <p:cNvPr id="12" name="Rectangle 11">
            <a:extLst>
              <a:ext uri="{FF2B5EF4-FFF2-40B4-BE49-F238E27FC236}">
                <a16:creationId xmlns:a16="http://schemas.microsoft.com/office/drawing/2014/main" id="{67528C69-8456-4A36-B639-4631F44356AF}"/>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102CD2EE-8476-4461-B918-56259C95D1E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5445179D-BC0B-419A-A463-32280C2CFA00}"/>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5" name="Picture 14">
            <a:extLst>
              <a:ext uri="{FF2B5EF4-FFF2-40B4-BE49-F238E27FC236}">
                <a16:creationId xmlns:a16="http://schemas.microsoft.com/office/drawing/2014/main" id="{323CE244-31BD-42C0-B6E1-3DD279C55EE2}"/>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6" name="Picture 6">
            <a:extLst>
              <a:ext uri="{FF2B5EF4-FFF2-40B4-BE49-F238E27FC236}">
                <a16:creationId xmlns:a16="http://schemas.microsoft.com/office/drawing/2014/main" id="{DCE0DE6B-D16B-4782-9E97-1C4B69609450}"/>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a:extLst>
              <a:ext uri="{FF2B5EF4-FFF2-40B4-BE49-F238E27FC236}">
                <a16:creationId xmlns:a16="http://schemas.microsoft.com/office/drawing/2014/main" id="{E2FD2691-12AE-4593-9717-960B21F3C51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Microsoft Certified Trainer Network - Posts | Facebook">
            <a:extLst>
              <a:ext uri="{FF2B5EF4-FFF2-40B4-BE49-F238E27FC236}">
                <a16:creationId xmlns:a16="http://schemas.microsoft.com/office/drawing/2014/main" id="{06229B73-EB6E-49D8-B77B-93649842E6BD}"/>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747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641CA4B-C816-4DD0-A8AA-9D2D5D9621A1}"/>
              </a:ext>
            </a:extLst>
          </p:cNvPr>
          <p:cNvSpPr/>
          <p:nvPr userDrawn="1"/>
        </p:nvSpPr>
        <p:spPr bwMode="auto">
          <a:xfrm>
            <a:off x="0" y="0"/>
            <a:ext cx="12436475" cy="1131094"/>
          </a:xfrm>
          <a:prstGeom prst="rect">
            <a:avLst/>
          </a:prstGeom>
          <a:solidFill>
            <a:srgbClr val="74B230"/>
          </a:solidFill>
          <a:ln>
            <a:noFill/>
          </a:ln>
          <a:effectLst/>
        </p:spPr>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marL="0" marR="0" lvl="0" indent="0" algn="ctr" defTabSz="931287" rtl="0" eaLnBrk="1" fontAlgn="base" latinLnBrk="0" hangingPunct="1">
              <a:lnSpc>
                <a:spcPct val="90000"/>
              </a:lnSpc>
              <a:spcBef>
                <a:spcPct val="0"/>
              </a:spcBef>
              <a:spcAft>
                <a:spcPct val="0"/>
              </a:spcAft>
              <a:buClrTx/>
              <a:buSzTx/>
              <a:buFontTx/>
              <a:buNone/>
              <a:tabLst/>
              <a:defRPr/>
            </a:pPr>
            <a:endParaRPr kumimoji="0" lang="en-GB" sz="2397"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Rectangle 21">
            <a:extLst>
              <a:ext uri="{FF2B5EF4-FFF2-40B4-BE49-F238E27FC236}">
                <a16:creationId xmlns:a16="http://schemas.microsoft.com/office/drawing/2014/main" id="{13369158-30AC-4AB9-B430-214083A5F073}"/>
              </a:ext>
            </a:extLst>
          </p:cNvPr>
          <p:cNvSpPr/>
          <p:nvPr userDrawn="1"/>
        </p:nvSpPr>
        <p:spPr bwMode="auto">
          <a:xfrm>
            <a:off x="0" y="6691648"/>
            <a:ext cx="12436475" cy="294940"/>
          </a:xfrm>
          <a:prstGeom prst="rect">
            <a:avLst/>
          </a:prstGeom>
          <a:solidFill>
            <a:srgbClr val="74B230"/>
          </a:solidFill>
          <a:ln>
            <a:noFill/>
          </a:ln>
          <a:effectLst/>
        </p:spPr>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marL="0" marR="0" lvl="0" indent="0" algn="ctr" defTabSz="931287" rtl="0" eaLnBrk="1" fontAlgn="base" latinLnBrk="0" hangingPunct="1">
              <a:lnSpc>
                <a:spcPct val="90000"/>
              </a:lnSpc>
              <a:spcBef>
                <a:spcPct val="0"/>
              </a:spcBef>
              <a:spcAft>
                <a:spcPct val="0"/>
              </a:spcAft>
              <a:buClrTx/>
              <a:buSzTx/>
              <a:buFontTx/>
              <a:buNone/>
              <a:tabLst/>
              <a:defRPr/>
            </a:pPr>
            <a:endParaRPr kumimoji="0" lang="en-GB" sz="2397"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Rectangle 10">
            <a:extLst>
              <a:ext uri="{FF2B5EF4-FFF2-40B4-BE49-F238E27FC236}">
                <a16:creationId xmlns:a16="http://schemas.microsoft.com/office/drawing/2014/main" id="{737374E8-0569-49EE-A6A3-FEBF84DA2C19}"/>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1E0A8B10-8998-444C-9BC5-83EE1FF20732}"/>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6" name="Picture 15">
            <a:extLst>
              <a:ext uri="{FF2B5EF4-FFF2-40B4-BE49-F238E27FC236}">
                <a16:creationId xmlns:a16="http://schemas.microsoft.com/office/drawing/2014/main" id="{2E30E18D-4B05-4347-9A34-FD32D45A9B8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7" name="Picture 6">
            <a:extLst>
              <a:ext uri="{FF2B5EF4-FFF2-40B4-BE49-F238E27FC236}">
                <a16:creationId xmlns:a16="http://schemas.microsoft.com/office/drawing/2014/main" id="{89ECDFA4-1FAC-4EB1-AE3D-62CD6FBEE2A3}"/>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a:extLst>
              <a:ext uri="{FF2B5EF4-FFF2-40B4-BE49-F238E27FC236}">
                <a16:creationId xmlns:a16="http://schemas.microsoft.com/office/drawing/2014/main" id="{A1A90C7E-E0DC-4D84-BF71-8E5AC77E13A5}"/>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Microsoft Certified Trainer Network - Posts | Facebook">
            <a:extLst>
              <a:ext uri="{FF2B5EF4-FFF2-40B4-BE49-F238E27FC236}">
                <a16:creationId xmlns:a16="http://schemas.microsoft.com/office/drawing/2014/main" id="{1F539873-BA7C-4876-9956-A588A8E238EE}"/>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52889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0.xml"/><Relationship Id="rId1"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2"/>
            <a:ext cx="11889564" cy="916534"/>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5400000">
            <a:off x="10534835" y="1941897"/>
            <a:ext cx="4293142"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8240" r:id="rId1"/>
    <p:sldLayoutId id="2147489457" r:id="rId2"/>
  </p:sldLayoutIdLst>
  <p:txStyles>
    <p:titleStyle>
      <a:lvl1pPr algn="l" defTabSz="931710" rtl="0" eaLnBrk="1" latinLnBrk="0" hangingPunct="1">
        <a:lnSpc>
          <a:spcPct val="90000"/>
        </a:lnSpc>
        <a:spcBef>
          <a:spcPct val="0"/>
        </a:spcBef>
        <a:buNone/>
        <a:defRPr lang="en-US" sz="4800"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1710" rtl="0" eaLnBrk="1" fontAlgn="auto" latinLnBrk="0" hangingPunct="1">
        <a:lnSpc>
          <a:spcPct val="90000"/>
        </a:lnSpc>
        <a:spcBef>
          <a:spcPct val="20000"/>
        </a:spcBef>
        <a:spcAft>
          <a:spcPts val="0"/>
        </a:spcAft>
        <a:buClr>
          <a:schemeClr val="bg1"/>
        </a:buClr>
        <a:buSzPct val="100000"/>
        <a:buFontTx/>
        <a:buNone/>
        <a:tabLst/>
        <a:defRPr sz="3996" kern="1200" spc="0" baseline="0">
          <a:solidFill>
            <a:srgbClr val="5C2D91"/>
          </a:solidFill>
          <a:latin typeface="+mj-lt"/>
          <a:ea typeface="+mn-ea"/>
          <a:cs typeface="+mn-cs"/>
        </a:defRPr>
      </a:lvl1pPr>
      <a:lvl2pPr marL="583554" marR="0" indent="-241033" algn="l" defTabSz="931710"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2000" kern="1200" spc="0" baseline="0">
          <a:solidFill>
            <a:srgbClr val="505050"/>
          </a:solidFill>
          <a:latin typeface="+mn-lt"/>
          <a:ea typeface="+mn-ea"/>
          <a:cs typeface="+mn-cs"/>
        </a:defRPr>
      </a:lvl2pPr>
      <a:lvl3pPr marL="799216"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2000" kern="1200" spc="0" baseline="0">
          <a:solidFill>
            <a:srgbClr val="505050"/>
          </a:solidFill>
          <a:latin typeface="+mn-lt"/>
          <a:ea typeface="+mn-ea"/>
          <a:cs typeface="+mn-cs"/>
        </a:defRPr>
      </a:lvl3pPr>
      <a:lvl4pPr marL="1027562"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800" kern="1200" spc="0" baseline="0">
          <a:solidFill>
            <a:srgbClr val="505050"/>
          </a:solidFill>
          <a:latin typeface="+mn-lt"/>
          <a:ea typeface="+mn-ea"/>
          <a:cs typeface="+mn-cs"/>
        </a:defRPr>
      </a:lvl4pPr>
      <a:lvl5pPr marL="1255909" marR="0" indent="-228347" algn="l" defTabSz="931710"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800" kern="1200" spc="0" baseline="0">
          <a:solidFill>
            <a:srgbClr val="505050"/>
          </a:solidFill>
          <a:latin typeface="+mn-lt"/>
          <a:ea typeface="+mn-ea"/>
          <a:cs typeface="+mn-cs"/>
        </a:defRPr>
      </a:lvl5pPr>
      <a:lvl6pPr marL="2562202"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3028058"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93914"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770"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710" rtl="0" eaLnBrk="1" latinLnBrk="0" hangingPunct="1">
        <a:defRPr sz="1798" kern="1200">
          <a:solidFill>
            <a:schemeClr val="tx1"/>
          </a:solidFill>
          <a:latin typeface="+mn-lt"/>
          <a:ea typeface="+mn-ea"/>
          <a:cs typeface="+mn-cs"/>
        </a:defRPr>
      </a:lvl1pPr>
      <a:lvl2pPr marL="465855" algn="l" defTabSz="931710" rtl="0" eaLnBrk="1" latinLnBrk="0" hangingPunct="1">
        <a:defRPr sz="1798" kern="1200">
          <a:solidFill>
            <a:schemeClr val="tx1"/>
          </a:solidFill>
          <a:latin typeface="+mn-lt"/>
          <a:ea typeface="+mn-ea"/>
          <a:cs typeface="+mn-cs"/>
        </a:defRPr>
      </a:lvl2pPr>
      <a:lvl3pPr marL="931710" algn="l" defTabSz="931710" rtl="0" eaLnBrk="1" latinLnBrk="0" hangingPunct="1">
        <a:defRPr sz="1798" kern="1200">
          <a:solidFill>
            <a:schemeClr val="tx1"/>
          </a:solidFill>
          <a:latin typeface="+mn-lt"/>
          <a:ea typeface="+mn-ea"/>
          <a:cs typeface="+mn-cs"/>
        </a:defRPr>
      </a:lvl3pPr>
      <a:lvl4pPr marL="1397566" algn="l" defTabSz="931710" rtl="0" eaLnBrk="1" latinLnBrk="0" hangingPunct="1">
        <a:defRPr sz="1798" kern="1200">
          <a:solidFill>
            <a:schemeClr val="tx1"/>
          </a:solidFill>
          <a:latin typeface="+mn-lt"/>
          <a:ea typeface="+mn-ea"/>
          <a:cs typeface="+mn-cs"/>
        </a:defRPr>
      </a:lvl4pPr>
      <a:lvl5pPr marL="1863421" algn="l" defTabSz="931710" rtl="0" eaLnBrk="1" latinLnBrk="0" hangingPunct="1">
        <a:defRPr sz="1798" kern="1200">
          <a:solidFill>
            <a:schemeClr val="tx1"/>
          </a:solidFill>
          <a:latin typeface="+mn-lt"/>
          <a:ea typeface="+mn-ea"/>
          <a:cs typeface="+mn-cs"/>
        </a:defRPr>
      </a:lvl5pPr>
      <a:lvl6pPr marL="2329277" algn="l" defTabSz="931710" rtl="0" eaLnBrk="1" latinLnBrk="0" hangingPunct="1">
        <a:defRPr sz="1798" kern="1200">
          <a:solidFill>
            <a:schemeClr val="tx1"/>
          </a:solidFill>
          <a:latin typeface="+mn-lt"/>
          <a:ea typeface="+mn-ea"/>
          <a:cs typeface="+mn-cs"/>
        </a:defRPr>
      </a:lvl6pPr>
      <a:lvl7pPr marL="2795130" algn="l" defTabSz="931710" rtl="0" eaLnBrk="1" latinLnBrk="0" hangingPunct="1">
        <a:defRPr sz="1798" kern="1200">
          <a:solidFill>
            <a:schemeClr val="tx1"/>
          </a:solidFill>
          <a:latin typeface="+mn-lt"/>
          <a:ea typeface="+mn-ea"/>
          <a:cs typeface="+mn-cs"/>
        </a:defRPr>
      </a:lvl7pPr>
      <a:lvl8pPr marL="3260986" algn="l" defTabSz="931710" rtl="0" eaLnBrk="1" latinLnBrk="0" hangingPunct="1">
        <a:defRPr sz="1798" kern="1200">
          <a:solidFill>
            <a:schemeClr val="tx1"/>
          </a:solidFill>
          <a:latin typeface="+mn-lt"/>
          <a:ea typeface="+mn-ea"/>
          <a:cs typeface="+mn-cs"/>
        </a:defRPr>
      </a:lvl8pPr>
      <a:lvl9pPr marL="3726842" algn="l" defTabSz="931710"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4"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30" userDrawn="1">
          <p15:clr>
            <a:srgbClr val="5ACBF0"/>
          </p15:clr>
        </p15:guide>
        <p15:guide id="11" pos="4204"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2" userDrawn="1">
          <p15:clr>
            <a:srgbClr val="5ACBF0"/>
          </p15:clr>
        </p15:guide>
        <p15:guide id="18" orient="horz" pos="1338" userDrawn="1">
          <p15:clr>
            <a:srgbClr val="5ACBF0"/>
          </p15:clr>
        </p15:guide>
        <p15:guide id="19" orient="horz" pos="1913" userDrawn="1">
          <p15:clr>
            <a:srgbClr val="5ACBF0"/>
          </p15:clr>
        </p15:guide>
        <p15:guide id="20" orient="horz" pos="2488" userDrawn="1">
          <p15:clr>
            <a:srgbClr val="5ACBF0"/>
          </p15:clr>
        </p15:guide>
        <p15:guide id="21" orient="horz" pos="3063" userDrawn="1">
          <p15:clr>
            <a:srgbClr val="5ACBF0"/>
          </p15:clr>
        </p15:guide>
        <p15:guide id="22" orient="horz" pos="3639"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099" userDrawn="1">
          <p15:clr>
            <a:srgbClr val="C35EA4"/>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3"/>
            <a:ext cx="11889564" cy="916534"/>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5400000">
            <a:off x="10534836" y="1941897"/>
            <a:ext cx="4293142" cy="409351"/>
          </a:xfrm>
          <a:prstGeom prst="rect">
            <a:avLst/>
          </a:prstGeom>
        </p:spPr>
      </p:pic>
    </p:spTree>
    <p:extLst>
      <p:ext uri="{BB962C8B-B14F-4D97-AF65-F5344CB8AC3E}">
        <p14:creationId xmlns:p14="http://schemas.microsoft.com/office/powerpoint/2010/main" val="3109761277"/>
      </p:ext>
    </p:extLst>
  </p:cSld>
  <p:clrMap bg1="dk1" tx1="lt1" bg2="dk2" tx2="lt2" accent1="accent1" accent2="accent2" accent3="accent3" accent4="accent4" accent5="accent5" accent6="accent6" hlink="hlink" folHlink="folHlink"/>
  <p:sldLayoutIdLst>
    <p:sldLayoutId id="2147489816" r:id="rId1"/>
  </p:sldLayoutIdLst>
  <p:txStyles>
    <p:titleStyle>
      <a:lvl1pPr algn="l" defTabSz="930526" rtl="0" eaLnBrk="1" latinLnBrk="0" hangingPunct="1">
        <a:lnSpc>
          <a:spcPct val="90000"/>
        </a:lnSpc>
        <a:spcBef>
          <a:spcPct val="0"/>
        </a:spcBef>
        <a:buNone/>
        <a:defRPr lang="en-US" sz="4793"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0526" rtl="0" eaLnBrk="1" fontAlgn="auto" latinLnBrk="0" hangingPunct="1">
        <a:lnSpc>
          <a:spcPct val="90000"/>
        </a:lnSpc>
        <a:spcBef>
          <a:spcPct val="20000"/>
        </a:spcBef>
        <a:spcAft>
          <a:spcPts val="0"/>
        </a:spcAft>
        <a:buClr>
          <a:schemeClr val="bg1"/>
        </a:buClr>
        <a:buSzPct val="100000"/>
        <a:buFontTx/>
        <a:buNone/>
        <a:tabLst/>
        <a:defRPr sz="3991" kern="1200" spc="0" baseline="0">
          <a:solidFill>
            <a:srgbClr val="5C2D91"/>
          </a:solidFill>
          <a:latin typeface="+mj-lt"/>
          <a:ea typeface="+mn-ea"/>
          <a:cs typeface="+mn-cs"/>
        </a:defRPr>
      </a:lvl1pPr>
      <a:lvl2pPr marL="582813" marR="0" indent="-240727" algn="l" defTabSz="930526"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1998" kern="1200" spc="0" baseline="0">
          <a:solidFill>
            <a:srgbClr val="505050"/>
          </a:solidFill>
          <a:latin typeface="+mn-lt"/>
          <a:ea typeface="+mn-ea"/>
          <a:cs typeface="+mn-cs"/>
        </a:defRPr>
      </a:lvl2pPr>
      <a:lvl3pPr marL="798200"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1998" kern="1200" spc="0" baseline="0">
          <a:solidFill>
            <a:srgbClr val="505050"/>
          </a:solidFill>
          <a:latin typeface="+mn-lt"/>
          <a:ea typeface="+mn-ea"/>
          <a:cs typeface="+mn-cs"/>
        </a:defRPr>
      </a:lvl3pPr>
      <a:lvl4pPr marL="1026257"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798" kern="1200" spc="0" baseline="0">
          <a:solidFill>
            <a:srgbClr val="505050"/>
          </a:solidFill>
          <a:latin typeface="+mn-lt"/>
          <a:ea typeface="+mn-ea"/>
          <a:cs typeface="+mn-cs"/>
        </a:defRPr>
      </a:lvl4pPr>
      <a:lvl5pPr marL="1254314" marR="0" indent="-228057" algn="l" defTabSz="930526"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798" kern="1200" spc="0" baseline="0">
          <a:solidFill>
            <a:srgbClr val="505050"/>
          </a:solidFill>
          <a:latin typeface="+mn-lt"/>
          <a:ea typeface="+mn-ea"/>
          <a:cs typeface="+mn-cs"/>
        </a:defRPr>
      </a:lvl5pPr>
      <a:lvl6pPr marL="2558947"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3024211"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89476"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954740"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30526" rtl="0" eaLnBrk="1" latinLnBrk="0" hangingPunct="1">
        <a:defRPr sz="1796" kern="1200">
          <a:solidFill>
            <a:schemeClr val="tx1"/>
          </a:solidFill>
          <a:latin typeface="+mn-lt"/>
          <a:ea typeface="+mn-ea"/>
          <a:cs typeface="+mn-cs"/>
        </a:defRPr>
      </a:lvl1pPr>
      <a:lvl2pPr marL="465264" algn="l" defTabSz="930526" rtl="0" eaLnBrk="1" latinLnBrk="0" hangingPunct="1">
        <a:defRPr sz="1796" kern="1200">
          <a:solidFill>
            <a:schemeClr val="tx1"/>
          </a:solidFill>
          <a:latin typeface="+mn-lt"/>
          <a:ea typeface="+mn-ea"/>
          <a:cs typeface="+mn-cs"/>
        </a:defRPr>
      </a:lvl2pPr>
      <a:lvl3pPr marL="930526" algn="l" defTabSz="930526" rtl="0" eaLnBrk="1" latinLnBrk="0" hangingPunct="1">
        <a:defRPr sz="1796" kern="1200">
          <a:solidFill>
            <a:schemeClr val="tx1"/>
          </a:solidFill>
          <a:latin typeface="+mn-lt"/>
          <a:ea typeface="+mn-ea"/>
          <a:cs typeface="+mn-cs"/>
        </a:defRPr>
      </a:lvl3pPr>
      <a:lvl4pPr marL="1395791" algn="l" defTabSz="930526" rtl="0" eaLnBrk="1" latinLnBrk="0" hangingPunct="1">
        <a:defRPr sz="1796" kern="1200">
          <a:solidFill>
            <a:schemeClr val="tx1"/>
          </a:solidFill>
          <a:latin typeface="+mn-lt"/>
          <a:ea typeface="+mn-ea"/>
          <a:cs typeface="+mn-cs"/>
        </a:defRPr>
      </a:lvl4pPr>
      <a:lvl5pPr marL="1861054" algn="l" defTabSz="930526" rtl="0" eaLnBrk="1" latinLnBrk="0" hangingPunct="1">
        <a:defRPr sz="1796" kern="1200">
          <a:solidFill>
            <a:schemeClr val="tx1"/>
          </a:solidFill>
          <a:latin typeface="+mn-lt"/>
          <a:ea typeface="+mn-ea"/>
          <a:cs typeface="+mn-cs"/>
        </a:defRPr>
      </a:lvl5pPr>
      <a:lvl6pPr marL="2326318" algn="l" defTabSz="930526" rtl="0" eaLnBrk="1" latinLnBrk="0" hangingPunct="1">
        <a:defRPr sz="1796" kern="1200">
          <a:solidFill>
            <a:schemeClr val="tx1"/>
          </a:solidFill>
          <a:latin typeface="+mn-lt"/>
          <a:ea typeface="+mn-ea"/>
          <a:cs typeface="+mn-cs"/>
        </a:defRPr>
      </a:lvl6pPr>
      <a:lvl7pPr marL="2791579" algn="l" defTabSz="930526" rtl="0" eaLnBrk="1" latinLnBrk="0" hangingPunct="1">
        <a:defRPr sz="1796" kern="1200">
          <a:solidFill>
            <a:schemeClr val="tx1"/>
          </a:solidFill>
          <a:latin typeface="+mn-lt"/>
          <a:ea typeface="+mn-ea"/>
          <a:cs typeface="+mn-cs"/>
        </a:defRPr>
      </a:lvl7pPr>
      <a:lvl8pPr marL="3256844" algn="l" defTabSz="930526" rtl="0" eaLnBrk="1" latinLnBrk="0" hangingPunct="1">
        <a:defRPr sz="1796" kern="1200">
          <a:solidFill>
            <a:schemeClr val="tx1"/>
          </a:solidFill>
          <a:latin typeface="+mn-lt"/>
          <a:ea typeface="+mn-ea"/>
          <a:cs typeface="+mn-cs"/>
        </a:defRPr>
      </a:lvl8pPr>
      <a:lvl9pPr marL="3722107" algn="l" defTabSz="930526" rtl="0" eaLnBrk="1" latinLnBrk="0" hangingPunct="1">
        <a:defRPr sz="179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4">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30">
          <p15:clr>
            <a:srgbClr val="5ACBF0"/>
          </p15:clr>
        </p15:guide>
        <p15:guide id="11" pos="4204">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2">
          <p15:clr>
            <a:srgbClr val="5ACBF0"/>
          </p15:clr>
        </p15:guide>
        <p15:guide id="18" orient="horz" pos="1338">
          <p15:clr>
            <a:srgbClr val="5ACBF0"/>
          </p15:clr>
        </p15:guide>
        <p15:guide id="19" orient="horz" pos="1913">
          <p15:clr>
            <a:srgbClr val="5ACBF0"/>
          </p15:clr>
        </p15:guide>
        <p15:guide id="20" orient="horz" pos="2488">
          <p15:clr>
            <a:srgbClr val="5ACBF0"/>
          </p15:clr>
        </p15:guide>
        <p15:guide id="21" orient="horz" pos="3063">
          <p15:clr>
            <a:srgbClr val="5ACBF0"/>
          </p15:clr>
        </p15:guide>
        <p15:guide id="22" orient="horz" pos="3639">
          <p15:clr>
            <a:srgbClr val="5ACBF0"/>
          </p15:clr>
        </p15:guide>
        <p15:guide id="23" pos="288">
          <p15:clr>
            <a:srgbClr val="C35EA4"/>
          </p15:clr>
        </p15:guide>
        <p15:guide id="24" pos="7546">
          <p15:clr>
            <a:srgbClr val="C35EA4"/>
          </p15:clr>
        </p15:guide>
        <p15:guide id="25" orient="horz" pos="302">
          <p15:clr>
            <a:srgbClr val="C35EA4"/>
          </p15:clr>
        </p15:guide>
        <p15:guide id="26" orient="horz" pos="4099">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6813"/>
            <a:ext cx="11533187" cy="829078"/>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1638"/>
            <a:ext cx="11533187" cy="2367191"/>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1"/>
            <a:endParaRPr lang="en-US"/>
          </a:p>
          <a:p>
            <a:pPr lvl="2"/>
            <a:r>
              <a:rPr lang="en-US"/>
              <a:t>H3 Segoe UI </a:t>
            </a:r>
            <a:r>
              <a:rPr lang="en-US" err="1"/>
              <a:t>Semibold</a:t>
            </a:r>
            <a:r>
              <a:rPr lang="en-US"/>
              <a:t> 14/18</a:t>
            </a:r>
          </a:p>
          <a:p>
            <a:pPr lvl="3"/>
            <a:r>
              <a:rPr lang="en-US"/>
              <a:t>B2 Segoe UI Regular 14/18</a:t>
            </a:r>
          </a:p>
          <a:p>
            <a:pPr lvl="3"/>
            <a:endParaRPr lang="en-US"/>
          </a:p>
          <a:p>
            <a:pPr lvl="4"/>
            <a:r>
              <a:rPr lang="en-US"/>
              <a:t>H4 Segoe UI Bold 10/12</a:t>
            </a:r>
          </a:p>
          <a:p>
            <a:pPr lvl="6"/>
            <a:r>
              <a:rPr lang="en-US"/>
              <a:t>B3 Segoe UI Regular 10/12</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9625869" y="2894589"/>
            <a:ext cx="6971583" cy="1188133"/>
          </a:xfrm>
          <a:prstGeom prst="rect">
            <a:avLst/>
          </a:prstGeom>
        </p:spPr>
      </p:pic>
    </p:spTree>
    <p:extLst>
      <p:ext uri="{BB962C8B-B14F-4D97-AF65-F5344CB8AC3E}">
        <p14:creationId xmlns:p14="http://schemas.microsoft.com/office/powerpoint/2010/main" val="2262754168"/>
      </p:ext>
    </p:extLst>
  </p:cSld>
  <p:clrMap bg1="lt1" tx1="dk1" bg2="lt2" tx2="dk2" accent1="accent1" accent2="accent2" accent3="accent3" accent4="accent4" accent5="accent5" accent6="accent6" hlink="hlink" folHlink="folHlink"/>
  <p:transition>
    <p:fade/>
  </p:transition>
  <p:hf sldNum="0" hdr="0" dt="0"/>
  <p:txStyles>
    <p:titleStyle>
      <a:lvl1pPr algn="l" defTabSz="931716" rtl="0" eaLnBrk="1" latinLnBrk="0" hangingPunct="1">
        <a:lnSpc>
          <a:spcPct val="100000"/>
        </a:lnSpc>
        <a:spcBef>
          <a:spcPct val="0"/>
        </a:spcBef>
        <a:buNone/>
        <a:defRPr lang="en-US" sz="2797" b="0" kern="1200" cap="none" spc="-50" baseline="0" dirty="0" smtClean="0">
          <a:ln w="3175">
            <a:noFill/>
          </a:ln>
          <a:solidFill>
            <a:schemeClr val="tx1"/>
          </a:solidFill>
          <a:effectLst/>
          <a:latin typeface="+mj-lt"/>
          <a:ea typeface="+mn-ea"/>
          <a:cs typeface="Segoe UI" pitchFamily="34" charset="0"/>
        </a:defRPr>
      </a:lvl1pPr>
    </p:titleStyle>
    <p:bodyStyle>
      <a:lvl1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2397" kern="1200" spc="-50" baseline="0">
          <a:solidFill>
            <a:schemeClr val="tx1"/>
          </a:solidFill>
          <a:latin typeface="+mj-lt"/>
          <a:ea typeface="+mn-ea"/>
          <a:cs typeface="+mn-cs"/>
        </a:defRPr>
      </a:lvl1pPr>
      <a:lvl2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998" kern="1200" spc="0" baseline="0">
          <a:solidFill>
            <a:schemeClr val="tx1"/>
          </a:solidFill>
          <a:latin typeface="+mn-lt"/>
          <a:ea typeface="+mn-ea"/>
          <a:cs typeface="+mn-cs"/>
        </a:defRPr>
      </a:lvl2pPr>
      <a:lvl3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798" kern="1200" spc="0" baseline="0">
          <a:solidFill>
            <a:schemeClr val="tx2"/>
          </a:solidFill>
          <a:latin typeface="+mj-lt"/>
          <a:ea typeface="+mn-ea"/>
          <a:cs typeface="+mn-cs"/>
        </a:defRPr>
      </a:lvl3pPr>
      <a:lvl4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798" kern="1200" spc="0" baseline="0">
          <a:solidFill>
            <a:schemeClr val="tx1"/>
          </a:solidFill>
          <a:latin typeface="+mn-lt"/>
          <a:ea typeface="+mn-ea"/>
          <a:cs typeface="+mn-cs"/>
        </a:defRPr>
      </a:lvl4pPr>
      <a:lvl5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199" b="1" kern="1200" spc="0" baseline="0">
          <a:solidFill>
            <a:schemeClr val="tx1"/>
          </a:solidFill>
          <a:latin typeface="+mn-lt"/>
          <a:ea typeface="+mn-ea"/>
          <a:cs typeface="+mn-cs"/>
        </a:defRPr>
      </a:lvl5pPr>
      <a:lvl6pPr marL="2329289" indent="0" algn="l" defTabSz="931716" rtl="0" eaLnBrk="1" latinLnBrk="0" hangingPunct="1">
        <a:spcBef>
          <a:spcPct val="20000"/>
        </a:spcBef>
        <a:buFont typeface="Arial" pitchFamily="34" charset="0"/>
        <a:buNone/>
        <a:defRPr sz="1998" kern="1200">
          <a:solidFill>
            <a:schemeClr val="tx1"/>
          </a:solidFill>
          <a:latin typeface="+mn-lt"/>
          <a:ea typeface="+mn-ea"/>
          <a:cs typeface="+mn-cs"/>
        </a:defRPr>
      </a:lvl6pPr>
      <a:lvl7pPr marL="0" indent="0" algn="l" defTabSz="931716" rtl="0" eaLnBrk="1" latinLnBrk="0" hangingPunct="1">
        <a:lnSpc>
          <a:spcPct val="100000"/>
        </a:lnSpc>
        <a:spcBef>
          <a:spcPts val="0"/>
        </a:spcBef>
        <a:spcAft>
          <a:spcPts val="0"/>
        </a:spcAft>
        <a:buFont typeface="Arial" pitchFamily="34" charset="0"/>
        <a:buNone/>
        <a:defRPr sz="1199" kern="1200">
          <a:solidFill>
            <a:schemeClr val="tx1"/>
          </a:solidFill>
          <a:latin typeface="+mn-lt"/>
          <a:ea typeface="+mn-ea"/>
          <a:cs typeface="+mn-cs"/>
        </a:defRPr>
      </a:lvl7pPr>
      <a:lvl8pPr marL="3493935" indent="-232929" algn="l" defTabSz="931716"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794" indent="-232929" algn="l" defTabSz="931716"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716" rtl="0" eaLnBrk="1" latinLnBrk="0" hangingPunct="1">
        <a:defRPr sz="1798" kern="1200">
          <a:solidFill>
            <a:schemeClr val="tx1"/>
          </a:solidFill>
          <a:latin typeface="+mn-lt"/>
          <a:ea typeface="+mn-ea"/>
          <a:cs typeface="+mn-cs"/>
        </a:defRPr>
      </a:lvl1pPr>
      <a:lvl2pPr marL="465858" algn="l" defTabSz="931716" rtl="0" eaLnBrk="1" latinLnBrk="0" hangingPunct="1">
        <a:defRPr sz="1798" kern="1200">
          <a:solidFill>
            <a:schemeClr val="tx1"/>
          </a:solidFill>
          <a:latin typeface="+mn-lt"/>
          <a:ea typeface="+mn-ea"/>
          <a:cs typeface="+mn-cs"/>
        </a:defRPr>
      </a:lvl2pPr>
      <a:lvl3pPr marL="931716" algn="l" defTabSz="931716" rtl="0" eaLnBrk="1" latinLnBrk="0" hangingPunct="1">
        <a:defRPr sz="1798" kern="1200">
          <a:solidFill>
            <a:schemeClr val="tx1"/>
          </a:solidFill>
          <a:latin typeface="+mn-lt"/>
          <a:ea typeface="+mn-ea"/>
          <a:cs typeface="+mn-cs"/>
        </a:defRPr>
      </a:lvl3pPr>
      <a:lvl4pPr marL="1397574" algn="l" defTabSz="931716" rtl="0" eaLnBrk="1" latinLnBrk="0" hangingPunct="1">
        <a:defRPr sz="1798" kern="1200">
          <a:solidFill>
            <a:schemeClr val="tx1"/>
          </a:solidFill>
          <a:latin typeface="+mn-lt"/>
          <a:ea typeface="+mn-ea"/>
          <a:cs typeface="+mn-cs"/>
        </a:defRPr>
      </a:lvl4pPr>
      <a:lvl5pPr marL="1863432" algn="l" defTabSz="931716" rtl="0" eaLnBrk="1" latinLnBrk="0" hangingPunct="1">
        <a:defRPr sz="1798" kern="1200">
          <a:solidFill>
            <a:schemeClr val="tx1"/>
          </a:solidFill>
          <a:latin typeface="+mn-lt"/>
          <a:ea typeface="+mn-ea"/>
          <a:cs typeface="+mn-cs"/>
        </a:defRPr>
      </a:lvl5pPr>
      <a:lvl6pPr marL="2329291" algn="l" defTabSz="931716" rtl="0" eaLnBrk="1" latinLnBrk="0" hangingPunct="1">
        <a:defRPr sz="1798" kern="1200">
          <a:solidFill>
            <a:schemeClr val="tx1"/>
          </a:solidFill>
          <a:latin typeface="+mn-lt"/>
          <a:ea typeface="+mn-ea"/>
          <a:cs typeface="+mn-cs"/>
        </a:defRPr>
      </a:lvl6pPr>
      <a:lvl7pPr marL="2795148" algn="l" defTabSz="931716" rtl="0" eaLnBrk="1" latinLnBrk="0" hangingPunct="1">
        <a:defRPr sz="1798" kern="1200">
          <a:solidFill>
            <a:schemeClr val="tx1"/>
          </a:solidFill>
          <a:latin typeface="+mn-lt"/>
          <a:ea typeface="+mn-ea"/>
          <a:cs typeface="+mn-cs"/>
        </a:defRPr>
      </a:lvl7pPr>
      <a:lvl8pPr marL="3261006" algn="l" defTabSz="931716" rtl="0" eaLnBrk="1" latinLnBrk="0" hangingPunct="1">
        <a:defRPr sz="1798" kern="1200">
          <a:solidFill>
            <a:schemeClr val="tx1"/>
          </a:solidFill>
          <a:latin typeface="+mn-lt"/>
          <a:ea typeface="+mn-ea"/>
          <a:cs typeface="+mn-cs"/>
        </a:defRPr>
      </a:lvl8pPr>
      <a:lvl9pPr marL="3726865" algn="l" defTabSz="931716"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93">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0">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
        <p:nvSpPr>
          <p:cNvPr id="5" name="Rectangle 4">
            <a:extLst>
              <a:ext uri="{FF2B5EF4-FFF2-40B4-BE49-F238E27FC236}">
                <a16:creationId xmlns:a16="http://schemas.microsoft.com/office/drawing/2014/main" id="{E86E145C-E99F-4569-8EAF-72552238C3E1}"/>
              </a:ext>
            </a:extLst>
          </p:cNvPr>
          <p:cNvSpPr/>
          <p:nvPr userDrawn="1"/>
        </p:nvSpPr>
        <p:spPr>
          <a:xfrm>
            <a:off x="24610" y="6581637"/>
            <a:ext cx="2307427" cy="369332"/>
          </a:xfrm>
          <a:prstGeom prst="rect">
            <a:avLst/>
          </a:prstGeom>
        </p:spPr>
        <p:txBody>
          <a:bodyPr wrap="none">
            <a:spAutoFit/>
          </a:bodyPr>
          <a:lstStyle/>
          <a:p>
            <a:r>
              <a:rPr lang="en-US" sz="1800" dirty="0">
                <a:solidFill>
                  <a:srgbClr val="2C3E50"/>
                </a:solidFill>
                <a:latin typeface="Gotham Black" panose="02000604040000020004" pitchFamily="50" charset="0"/>
              </a:rPr>
              <a:t>mohamedradwan.com</a:t>
            </a:r>
            <a:endParaRPr lang="en-GB" dirty="0"/>
          </a:p>
        </p:txBody>
      </p:sp>
    </p:spTree>
    <p:extLst>
      <p:ext uri="{BB962C8B-B14F-4D97-AF65-F5344CB8AC3E}">
        <p14:creationId xmlns:p14="http://schemas.microsoft.com/office/powerpoint/2010/main" val="545301422"/>
      </p:ext>
    </p:extLst>
  </p:cSld>
  <p:clrMap bg1="lt1" tx1="dk1" bg2="lt2" tx2="dk2" accent1="accent1" accent2="accent2" accent3="accent3" accent4="accent4" accent5="accent5" accent6="accent6" hlink="hlink" folHlink="folHlink"/>
  <p:sldLayoutIdLst>
    <p:sldLayoutId id="2147488207"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1708436925"/>
      </p:ext>
    </p:extLst>
  </p:cSld>
  <p:clrMap bg1="lt1" tx1="dk1" bg2="lt2" tx2="dk2" accent1="accent1" accent2="accent2" accent3="accent3" accent4="accent4" accent5="accent5" accent6="accent6" hlink="hlink" folHlink="folHlink"/>
  <p:sldLayoutIdLst>
    <p:sldLayoutId id="2147489138"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272664127"/>
      </p:ext>
    </p:extLst>
  </p:cSld>
  <p:clrMap bg1="lt1" tx1="dk1" bg2="lt2" tx2="dk2" accent1="accent1" accent2="accent2" accent3="accent3" accent4="accent4" accent5="accent5" accent6="accent6" hlink="hlink" folHlink="folHlink"/>
  <p:sldLayoutIdLst>
    <p:sldLayoutId id="2147489173"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2639491704"/>
      </p:ext>
    </p:extLst>
  </p:cSld>
  <p:clrMap bg1="lt1" tx1="dk1" bg2="lt2" tx2="dk2" accent1="accent1" accent2="accent2" accent3="accent3" accent4="accent4" accent5="accent5" accent6="accent6" hlink="hlink" folHlink="folHlink"/>
  <p:sldLayoutIdLst>
    <p:sldLayoutId id="2147489206"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1" y="1"/>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072" tIns="148857" rIns="186072" bIns="148857" numCol="1" spcCol="0" rtlCol="0" fromWordArt="0" anchor="t" anchorCtr="0" forceAA="0" compatLnSpc="1">
            <a:prstTxWarp prst="textNoShape">
              <a:avLst/>
            </a:prstTxWarp>
            <a:noAutofit/>
          </a:bodyPr>
          <a:lstStyle/>
          <a:p>
            <a:pPr algn="ctr" defTabSz="948795" fontAlgn="base">
              <a:lnSpc>
                <a:spcPct val="90000"/>
              </a:lnSpc>
              <a:spcBef>
                <a:spcPct val="0"/>
              </a:spcBef>
              <a:spcAft>
                <a:spcPct val="0"/>
              </a:spcAft>
            </a:pPr>
            <a:endParaRPr lang="en-US" sz="2442">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072" tIns="148857" rIns="186072" bIns="148857" numCol="1" spcCol="0" rtlCol="0" fromWordArt="0" anchor="t" anchorCtr="0" forceAA="0" compatLnSpc="1">
            <a:prstTxWarp prst="textNoShape">
              <a:avLst/>
            </a:prstTxWarp>
            <a:noAutofit/>
          </a:bodyPr>
          <a:lstStyle/>
          <a:p>
            <a:pPr algn="ctr" defTabSz="948795" fontAlgn="base">
              <a:lnSpc>
                <a:spcPct val="90000"/>
              </a:lnSpc>
              <a:spcBef>
                <a:spcPct val="0"/>
              </a:spcBef>
              <a:spcAft>
                <a:spcPct val="0"/>
              </a:spcAft>
            </a:pPr>
            <a:endParaRPr lang="en-US" sz="2442">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
          <a:srcRect l="762"/>
          <a:stretch/>
        </p:blipFill>
        <p:spPr>
          <a:xfrm rot="5400000">
            <a:off x="9658748" y="2896334"/>
            <a:ext cx="6986588" cy="1193925"/>
          </a:xfrm>
          <a:prstGeom prst="rect">
            <a:avLst/>
          </a:prstGeom>
        </p:spPr>
      </p:pic>
      <p:sp>
        <p:nvSpPr>
          <p:cNvPr id="5" name="Rectangle 4">
            <a:extLst>
              <a:ext uri="{FF2B5EF4-FFF2-40B4-BE49-F238E27FC236}">
                <a16:creationId xmlns:a16="http://schemas.microsoft.com/office/drawing/2014/main" id="{E86E145C-E99F-4569-8EAF-72552238C3E1}"/>
              </a:ext>
            </a:extLst>
          </p:cNvPr>
          <p:cNvSpPr/>
          <p:nvPr userDrawn="1"/>
        </p:nvSpPr>
        <p:spPr>
          <a:xfrm>
            <a:off x="24610" y="6581637"/>
            <a:ext cx="2353696" cy="375931"/>
          </a:xfrm>
          <a:prstGeom prst="rect">
            <a:avLst/>
          </a:prstGeom>
        </p:spPr>
        <p:txBody>
          <a:bodyPr wrap="none">
            <a:spAutoFit/>
          </a:bodyPr>
          <a:lstStyle/>
          <a:p>
            <a:pPr defTabSz="931033"/>
            <a:r>
              <a:rPr lang="en-US" sz="1798" dirty="0">
                <a:solidFill>
                  <a:srgbClr val="2C3E50"/>
                </a:solidFill>
                <a:latin typeface="Gotham Black" panose="02000604040000020004" pitchFamily="50" charset="0"/>
              </a:rPr>
              <a:t>mohamedradwan.com</a:t>
            </a:r>
            <a:endParaRPr lang="en-GB" sz="1798" dirty="0">
              <a:solidFill>
                <a:srgbClr val="000000"/>
              </a:solidFill>
            </a:endParaRPr>
          </a:p>
        </p:txBody>
      </p:sp>
    </p:spTree>
    <p:extLst>
      <p:ext uri="{BB962C8B-B14F-4D97-AF65-F5344CB8AC3E}">
        <p14:creationId xmlns:p14="http://schemas.microsoft.com/office/powerpoint/2010/main" val="3567394252"/>
      </p:ext>
    </p:extLst>
  </p:cSld>
  <p:clrMap bg1="lt1" tx1="dk1" bg2="lt2" tx2="dk2" accent1="accent1" accent2="accent2" accent3="accent3" accent4="accent4" accent5="accent5" accent6="accent6" hlink="hlink" folHlink="folHlink"/>
  <p:transition>
    <p:fade/>
  </p:transition>
  <p:hf sldNum="0" hdr="0" ftr="0" dt="0"/>
  <p:txStyles>
    <p:titleStyle>
      <a:lvl1pPr algn="l" defTabSz="949071" rtl="0" eaLnBrk="1" latinLnBrk="0" hangingPunct="1">
        <a:lnSpc>
          <a:spcPct val="100000"/>
        </a:lnSpc>
        <a:spcBef>
          <a:spcPct val="0"/>
        </a:spcBef>
        <a:buNone/>
        <a:defRPr lang="en-US" sz="3664" b="0" kern="1200" cap="none" spc="-51" baseline="0" dirty="0" smtClean="0">
          <a:ln w="3175">
            <a:noFill/>
          </a:ln>
          <a:solidFill>
            <a:schemeClr val="tx1"/>
          </a:solidFill>
          <a:effectLst/>
          <a:latin typeface="+mj-lt"/>
          <a:ea typeface="+mn-ea"/>
          <a:cs typeface="Segoe UI" pitchFamily="34" charset="0"/>
        </a:defRPr>
      </a:lvl1pPr>
    </p:titleStyle>
    <p:bodyStyle>
      <a:lvl1pPr marL="232602" marR="0" indent="-23260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203" marR="0" indent="-23260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6" kern="1200" spc="0" baseline="0">
          <a:gradFill>
            <a:gsLst>
              <a:gs pos="1250">
                <a:schemeClr val="tx1"/>
              </a:gs>
              <a:gs pos="100000">
                <a:schemeClr val="tx1"/>
              </a:gs>
            </a:gsLst>
            <a:lin ang="5400000" scaled="0"/>
          </a:gradFill>
          <a:latin typeface="+mn-lt"/>
          <a:ea typeface="+mn-ea"/>
          <a:cs typeface="+mn-cs"/>
        </a:defRPr>
      </a:lvl2pPr>
      <a:lvl3pPr marL="668730" marR="0" indent="-203526"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28" kern="1200" spc="0" baseline="0">
          <a:gradFill>
            <a:gsLst>
              <a:gs pos="1250">
                <a:schemeClr val="tx1"/>
              </a:gs>
              <a:gs pos="100000">
                <a:schemeClr val="tx1"/>
              </a:gs>
            </a:gsLst>
            <a:lin ang="5400000" scaled="0"/>
          </a:gradFill>
          <a:latin typeface="+mn-lt"/>
          <a:ea typeface="+mn-ea"/>
          <a:cs typeface="+mn-cs"/>
        </a:defRPr>
      </a:lvl3pPr>
      <a:lvl4pPr marL="857720" marR="0" indent="-184143"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4" kern="1200" spc="0" baseline="0">
          <a:gradFill>
            <a:gsLst>
              <a:gs pos="1250">
                <a:schemeClr val="tx1"/>
              </a:gs>
              <a:gs pos="100000">
                <a:schemeClr val="tx1"/>
              </a:gs>
            </a:gsLst>
            <a:lin ang="5400000" scaled="0"/>
          </a:gradFill>
          <a:latin typeface="+mn-lt"/>
          <a:ea typeface="+mn-ea"/>
          <a:cs typeface="+mn-cs"/>
        </a:defRPr>
      </a:lvl4pPr>
      <a:lvl5pPr marL="1041863" marR="0" indent="-17122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4" kern="1200" spc="0" baseline="0">
          <a:gradFill>
            <a:gsLst>
              <a:gs pos="1250">
                <a:schemeClr val="tx1"/>
              </a:gs>
              <a:gs pos="100000">
                <a:schemeClr val="tx1"/>
              </a:gs>
            </a:gsLst>
            <a:lin ang="5400000" scaled="0"/>
          </a:gradFill>
          <a:latin typeface="+mn-lt"/>
          <a:ea typeface="+mn-ea"/>
          <a:cs typeface="+mn-cs"/>
        </a:defRPr>
      </a:lvl5pPr>
      <a:lvl6pPr marL="2609944"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6pPr>
      <a:lvl7pPr marL="3084479"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7pPr>
      <a:lvl8pPr marL="3559014"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8pPr>
      <a:lvl9pPr marL="4033550"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9pPr>
    </p:bodyStyle>
    <p:otherStyle>
      <a:defPPr>
        <a:defRPr lang="en-US"/>
      </a:defPPr>
      <a:lvl1pPr marL="0" algn="l" defTabSz="949071" rtl="0" eaLnBrk="1" latinLnBrk="0" hangingPunct="1">
        <a:defRPr sz="1832" kern="1200">
          <a:solidFill>
            <a:schemeClr val="tx1"/>
          </a:solidFill>
          <a:latin typeface="+mn-lt"/>
          <a:ea typeface="+mn-ea"/>
          <a:cs typeface="+mn-cs"/>
        </a:defRPr>
      </a:lvl1pPr>
      <a:lvl2pPr marL="474536" algn="l" defTabSz="949071" rtl="0" eaLnBrk="1" latinLnBrk="0" hangingPunct="1">
        <a:defRPr sz="1832" kern="1200">
          <a:solidFill>
            <a:schemeClr val="tx1"/>
          </a:solidFill>
          <a:latin typeface="+mn-lt"/>
          <a:ea typeface="+mn-ea"/>
          <a:cs typeface="+mn-cs"/>
        </a:defRPr>
      </a:lvl2pPr>
      <a:lvl3pPr marL="949071" algn="l" defTabSz="949071" rtl="0" eaLnBrk="1" latinLnBrk="0" hangingPunct="1">
        <a:defRPr sz="1832" kern="1200">
          <a:solidFill>
            <a:schemeClr val="tx1"/>
          </a:solidFill>
          <a:latin typeface="+mn-lt"/>
          <a:ea typeface="+mn-ea"/>
          <a:cs typeface="+mn-cs"/>
        </a:defRPr>
      </a:lvl3pPr>
      <a:lvl4pPr marL="1423605" algn="l" defTabSz="949071" rtl="0" eaLnBrk="1" latinLnBrk="0" hangingPunct="1">
        <a:defRPr sz="1832" kern="1200">
          <a:solidFill>
            <a:schemeClr val="tx1"/>
          </a:solidFill>
          <a:latin typeface="+mn-lt"/>
          <a:ea typeface="+mn-ea"/>
          <a:cs typeface="+mn-cs"/>
        </a:defRPr>
      </a:lvl4pPr>
      <a:lvl5pPr marL="1898141" algn="l" defTabSz="949071" rtl="0" eaLnBrk="1" latinLnBrk="0" hangingPunct="1">
        <a:defRPr sz="1832" kern="1200">
          <a:solidFill>
            <a:schemeClr val="tx1"/>
          </a:solidFill>
          <a:latin typeface="+mn-lt"/>
          <a:ea typeface="+mn-ea"/>
          <a:cs typeface="+mn-cs"/>
        </a:defRPr>
      </a:lvl5pPr>
      <a:lvl6pPr marL="2372677" algn="l" defTabSz="949071" rtl="0" eaLnBrk="1" latinLnBrk="0" hangingPunct="1">
        <a:defRPr sz="1832" kern="1200">
          <a:solidFill>
            <a:schemeClr val="tx1"/>
          </a:solidFill>
          <a:latin typeface="+mn-lt"/>
          <a:ea typeface="+mn-ea"/>
          <a:cs typeface="+mn-cs"/>
        </a:defRPr>
      </a:lvl6pPr>
      <a:lvl7pPr marL="2847212" algn="l" defTabSz="949071" rtl="0" eaLnBrk="1" latinLnBrk="0" hangingPunct="1">
        <a:defRPr sz="1832" kern="1200">
          <a:solidFill>
            <a:schemeClr val="tx1"/>
          </a:solidFill>
          <a:latin typeface="+mn-lt"/>
          <a:ea typeface="+mn-ea"/>
          <a:cs typeface="+mn-cs"/>
        </a:defRPr>
      </a:lvl7pPr>
      <a:lvl8pPr marL="3321745" algn="l" defTabSz="949071" rtl="0" eaLnBrk="1" latinLnBrk="0" hangingPunct="1">
        <a:defRPr sz="1832" kern="1200">
          <a:solidFill>
            <a:schemeClr val="tx1"/>
          </a:solidFill>
          <a:latin typeface="+mn-lt"/>
          <a:ea typeface="+mn-ea"/>
          <a:cs typeface="+mn-cs"/>
        </a:defRPr>
      </a:lvl8pPr>
      <a:lvl9pPr marL="3796282" algn="l" defTabSz="949071" rtl="0" eaLnBrk="1" latinLnBrk="0" hangingPunct="1">
        <a:defRPr sz="1832"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4940"/>
            <a:ext cx="11889564" cy="916534"/>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1" y="1211475"/>
            <a:ext cx="11887198" cy="2090506"/>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618964" y="-8386"/>
            <a:ext cx="955641" cy="5768808"/>
            <a:chOff x="12618967" y="-8396"/>
            <a:chExt cx="955641" cy="5775362"/>
          </a:xfrm>
        </p:grpSpPr>
        <p:grpSp>
          <p:nvGrpSpPr>
            <p:cNvPr id="18" name="Group 17"/>
            <p:cNvGrpSpPr/>
            <p:nvPr userDrawn="1"/>
          </p:nvGrpSpPr>
          <p:grpSpPr>
            <a:xfrm>
              <a:off x="12618967" y="-8396"/>
              <a:ext cx="955641" cy="5775362"/>
              <a:chOff x="12618967" y="-8396"/>
              <a:chExt cx="955641" cy="5775362"/>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0 G:120 B:215</a:t>
                  </a:r>
                  <a:endParaRPr lang="en-US" sz="499">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1267" fontAlgn="base">
                    <a:lnSpc>
                      <a:spcPct val="100000"/>
                    </a:lnSpc>
                    <a:spcBef>
                      <a:spcPct val="0"/>
                    </a:spcBef>
                    <a:spcAft>
                      <a:spcPct val="0"/>
                    </a:spcAft>
                  </a:pPr>
                  <a:r>
                    <a:rPr lang="en-US" sz="499">
                      <a:gradFill>
                        <a:gsLst>
                          <a:gs pos="7965">
                            <a:srgbClr val="000000"/>
                          </a:gs>
                          <a:gs pos="28319">
                            <a:srgbClr val="000000"/>
                          </a:gs>
                        </a:gsLst>
                        <a:lin ang="5400000" scaled="0"/>
                      </a:gradFill>
                      <a:ea typeface="Segoe UI" pitchFamily="34" charset="0"/>
                      <a:cs typeface="Segoe UI" pitchFamily="34" charset="0"/>
                    </a:rPr>
                    <a:t>R:</a:t>
                  </a:r>
                  <a:r>
                    <a:rPr lang="en-US" sz="499" baseline="0">
                      <a:gradFill>
                        <a:gsLst>
                          <a:gs pos="7965">
                            <a:srgbClr val="000000"/>
                          </a:gs>
                          <a:gs pos="28319">
                            <a:srgbClr val="000000"/>
                          </a:gs>
                        </a:gsLst>
                        <a:lin ang="5400000" scaled="0"/>
                      </a:gradFill>
                      <a:ea typeface="Segoe UI" pitchFamily="34" charset="0"/>
                      <a:cs typeface="Segoe UI" pitchFamily="34" charset="0"/>
                    </a:rPr>
                    <a:t>0 G:188 B:242</a:t>
                  </a:r>
                  <a:endParaRPr lang="en-US" sz="499">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1267" fontAlgn="base">
                    <a:lnSpc>
                      <a:spcPct val="100000"/>
                    </a:lnSpc>
                    <a:spcBef>
                      <a:spcPct val="0"/>
                    </a:spcBef>
                    <a:spcAft>
                      <a:spcPct val="0"/>
                    </a:spcAft>
                  </a:pPr>
                  <a:r>
                    <a:rPr lang="en-US" sz="499" dirty="0">
                      <a:gradFill>
                        <a:gsLst>
                          <a:gs pos="92035">
                            <a:srgbClr val="505050"/>
                          </a:gs>
                          <a:gs pos="27000">
                            <a:srgbClr val="505050"/>
                          </a:gs>
                        </a:gsLst>
                        <a:lin ang="5400000" scaled="0"/>
                      </a:gradFill>
                      <a:ea typeface="Segoe UI" pitchFamily="34" charset="0"/>
                      <a:cs typeface="Segoe UI" pitchFamily="34" charset="0"/>
                    </a:rPr>
                    <a:t>R:</a:t>
                  </a:r>
                  <a:r>
                    <a:rPr lang="en-US" sz="499"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499"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1267" fontAlgn="base">
                    <a:lnSpc>
                      <a:spcPct val="100000"/>
                    </a:lnSpc>
                    <a:spcBef>
                      <a:spcPct val="0"/>
                    </a:spcBef>
                    <a:spcAft>
                      <a:spcPct val="0"/>
                    </a:spcAft>
                  </a:pPr>
                  <a:r>
                    <a:rPr lang="en-US" sz="499">
                      <a:gradFill>
                        <a:gsLst>
                          <a:gs pos="0">
                            <a:srgbClr val="FFFFFF"/>
                          </a:gs>
                          <a:gs pos="100000">
                            <a:srgbClr val="FFFFFF"/>
                          </a:gs>
                        </a:gsLst>
                        <a:lin ang="5400000" scaled="0"/>
                      </a:gradFill>
                      <a:ea typeface="Segoe UI" pitchFamily="34" charset="0"/>
                      <a:cs typeface="Segoe UI" pitchFamily="34" charset="0"/>
                    </a:rPr>
                    <a:t>R:92</a:t>
                  </a:r>
                  <a:r>
                    <a:rPr lang="en-US" sz="499" baseline="0">
                      <a:gradFill>
                        <a:gsLst>
                          <a:gs pos="0">
                            <a:srgbClr val="FFFFFF"/>
                          </a:gs>
                          <a:gs pos="100000">
                            <a:srgbClr val="FFFFFF"/>
                          </a:gs>
                        </a:gsLst>
                        <a:lin ang="5400000" scaled="0"/>
                      </a:gradFill>
                      <a:ea typeface="Segoe UI" pitchFamily="34" charset="0"/>
                      <a:cs typeface="Segoe UI" pitchFamily="34" charset="0"/>
                    </a:rPr>
                    <a:t> G:45 B:145</a:t>
                  </a:r>
                  <a:endParaRPr lang="en-US" sz="499">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80 G:80 B:80</a:t>
                  </a:r>
                  <a:endParaRPr lang="en-US" sz="499">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115 G:115 B:115</a:t>
                  </a:r>
                  <a:endParaRPr lang="en-US" sz="499">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solidFill>
                        <a:srgbClr val="000000"/>
                      </a:solidFill>
                      <a:latin typeface="+mn-lt"/>
                      <a:ea typeface="Segoe UI" pitchFamily="34" charset="0"/>
                      <a:cs typeface="Segoe UI" pitchFamily="34" charset="0"/>
                    </a:rPr>
                    <a:t>Yellow</a:t>
                  </a:r>
                </a:p>
                <a:p>
                  <a:pPr marL="0" algn="l" defTabSz="931267" rtl="0" eaLnBrk="1" fontAlgn="base" latinLnBrk="0" hangingPunct="1">
                    <a:lnSpc>
                      <a:spcPct val="100000"/>
                    </a:lnSpc>
                    <a:spcBef>
                      <a:spcPct val="0"/>
                    </a:spcBef>
                    <a:spcAft>
                      <a:spcPct val="0"/>
                    </a:spcAft>
                  </a:pPr>
                  <a:r>
                    <a:rPr lang="en-US" sz="499"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1267" fontAlgn="base">
                    <a:lnSpc>
                      <a:spcPct val="100000"/>
                    </a:lnSpc>
                    <a:spcBef>
                      <a:spcPct val="0"/>
                    </a:spcBef>
                    <a:spcAft>
                      <a:spcPct val="0"/>
                    </a:spcAft>
                  </a:pPr>
                  <a:r>
                    <a:rPr lang="en-US" sz="499" dirty="0">
                      <a:gradFill>
                        <a:gsLst>
                          <a:gs pos="2092">
                            <a:srgbClr val="F8F8F8"/>
                          </a:gs>
                          <a:gs pos="10042">
                            <a:srgbClr val="F8F8F8"/>
                          </a:gs>
                        </a:gsLst>
                        <a:lin ang="5400000" scaled="0"/>
                      </a:gradFill>
                      <a:ea typeface="Segoe UI" pitchFamily="34" charset="0"/>
                      <a:cs typeface="Segoe UI" pitchFamily="34" charset="0"/>
                    </a:rPr>
                    <a:t>R:</a:t>
                  </a:r>
                  <a:r>
                    <a:rPr lang="en-US" sz="499"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R:0</a:t>
                  </a:r>
                  <a:r>
                    <a:rPr lang="en-US" sz="499" baseline="0">
                      <a:gradFill>
                        <a:gsLst>
                          <a:gs pos="2092">
                            <a:srgbClr val="F8F8F8"/>
                          </a:gs>
                          <a:gs pos="10042">
                            <a:srgbClr val="F8F8F8"/>
                          </a:gs>
                        </a:gsLst>
                        <a:lin ang="5400000" scaled="0"/>
                      </a:gradFill>
                      <a:ea typeface="Segoe UI" pitchFamily="34" charset="0"/>
                      <a:cs typeface="Segoe UI" pitchFamily="34" charset="0"/>
                    </a:rPr>
                    <a:t> G:130 B:114</a:t>
                  </a:r>
                  <a:endParaRPr lang="en-US" sz="499">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79639" y="256928"/>
                <a:ext cx="860293" cy="329645"/>
              </a:xfrm>
              <a:prstGeom prst="rect">
                <a:avLst/>
              </a:prstGeom>
              <a:noFill/>
            </p:spPr>
            <p:txBody>
              <a:bodyPr wrap="none" lIns="0" tIns="91440" rIns="182880" bIns="91440" rtlCol="0">
                <a:spAutoFit/>
              </a:bodyPr>
              <a:lstStyle/>
              <a:p>
                <a:pPr>
                  <a:lnSpc>
                    <a:spcPct val="90000"/>
                  </a:lnSpc>
                  <a:spcAft>
                    <a:spcPts val="599"/>
                  </a:spcAft>
                </a:pPr>
                <a:r>
                  <a:rPr lang="en-US" sz="999">
                    <a:gradFill>
                      <a:gsLst>
                        <a:gs pos="2917">
                          <a:schemeClr val="tx1"/>
                        </a:gs>
                        <a:gs pos="30000">
                          <a:schemeClr val="tx1"/>
                        </a:gs>
                      </a:gsLst>
                      <a:lin ang="5400000" scaled="0"/>
                    </a:gradFill>
                  </a:rPr>
                  <a:t>Main colors</a:t>
                </a:r>
              </a:p>
            </p:txBody>
          </p:sp>
          <p:sp>
            <p:nvSpPr>
              <p:cNvPr id="32" name="TextBox 31"/>
              <p:cNvSpPr txBox="1"/>
              <p:nvPr userDrawn="1"/>
            </p:nvSpPr>
            <p:spPr>
              <a:xfrm rot="5400000">
                <a:off x="11715628" y="4227340"/>
                <a:ext cx="2709380" cy="329645"/>
              </a:xfrm>
              <a:prstGeom prst="rect">
                <a:avLst/>
              </a:prstGeom>
              <a:noFill/>
            </p:spPr>
            <p:txBody>
              <a:bodyPr wrap="none" lIns="0" tIns="91440" rIns="182880" bIns="91440" rtlCol="0">
                <a:spAutoFit/>
              </a:bodyPr>
              <a:lstStyle/>
              <a:p>
                <a:pPr>
                  <a:lnSpc>
                    <a:spcPct val="90000"/>
                  </a:lnSpc>
                  <a:spcAft>
                    <a:spcPts val="599"/>
                  </a:spcAft>
                </a:pPr>
                <a:r>
                  <a:rPr lang="en-US" sz="999">
                    <a:gradFill>
                      <a:gsLst>
                        <a:gs pos="2917">
                          <a:schemeClr val="tx1"/>
                        </a:gs>
                        <a:gs pos="30000">
                          <a:schemeClr val="tx1"/>
                        </a:gs>
                      </a:gsLst>
                      <a:lin ang="5400000" scaled="0"/>
                    </a:gradFill>
                  </a:rPr>
                  <a:t>Secondary colors (use only when</a:t>
                </a:r>
                <a:r>
                  <a:rPr lang="en-US" sz="999" baseline="0">
                    <a:gradFill>
                      <a:gsLst>
                        <a:gs pos="2917">
                          <a:schemeClr val="tx1"/>
                        </a:gs>
                        <a:gs pos="30000">
                          <a:schemeClr val="tx1"/>
                        </a:gs>
                      </a:gsLst>
                      <a:lin ang="5400000" scaled="0"/>
                    </a:gradFill>
                  </a:rPr>
                  <a:t> necessary)</a:t>
                </a:r>
                <a:endParaRPr lang="en-US" sz="999">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1267" fontAlgn="base">
                <a:lnSpc>
                  <a:spcPct val="100000"/>
                </a:lnSpc>
                <a:spcBef>
                  <a:spcPct val="0"/>
                </a:spcBef>
                <a:spcAft>
                  <a:spcPct val="0"/>
                </a:spcAft>
              </a:pPr>
              <a:r>
                <a:rPr lang="en-US" sz="499">
                  <a:gradFill>
                    <a:gsLst>
                      <a:gs pos="7965">
                        <a:srgbClr val="000000"/>
                      </a:gs>
                      <a:gs pos="28319">
                        <a:srgbClr val="000000"/>
                      </a:gs>
                    </a:gsLst>
                    <a:lin ang="5400000" scaled="0"/>
                  </a:gradFill>
                  <a:ea typeface="Segoe UI" pitchFamily="34" charset="0"/>
                  <a:cs typeface="Segoe UI" pitchFamily="34" charset="0"/>
                </a:rPr>
                <a:t>R:</a:t>
              </a:r>
              <a:r>
                <a:rPr lang="en-US" sz="499" baseline="0">
                  <a:gradFill>
                    <a:gsLst>
                      <a:gs pos="7965">
                        <a:srgbClr val="000000"/>
                      </a:gs>
                      <a:gs pos="28319">
                        <a:srgbClr val="000000"/>
                      </a:gs>
                    </a:gsLst>
                    <a:lin ang="5400000" scaled="0"/>
                  </a:gradFill>
                  <a:ea typeface="Segoe UI" pitchFamily="34" charset="0"/>
                  <a:cs typeface="Segoe UI" pitchFamily="34" charset="0"/>
                </a:rPr>
                <a:t>0 G:188 B:242</a:t>
              </a:r>
              <a:endParaRPr lang="en-US" sz="499">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666019350"/>
      </p:ext>
    </p:extLst>
  </p:cSld>
  <p:clrMap bg1="lt1" tx1="dk1" bg2="lt2" tx2="dk2" accent1="accent1" accent2="accent2" accent3="accent3" accent4="accent4" accent5="accent5" accent6="accent6" hlink="hlink" folHlink="folHlink"/>
  <p:sldLayoutIdLst>
    <p:sldLayoutId id="2147489481" r:id="rId1"/>
  </p:sldLayoutIdLst>
  <p:transition>
    <p:fade/>
  </p:transition>
  <p:txStyles>
    <p:titleStyle>
      <a:lvl1pPr algn="l" defTabSz="931537" rtl="0" eaLnBrk="1" latinLnBrk="0" hangingPunct="1">
        <a:lnSpc>
          <a:spcPct val="90000"/>
        </a:lnSpc>
        <a:spcBef>
          <a:spcPct val="0"/>
        </a:spcBef>
        <a:buNone/>
        <a:defRPr lang="en-US" sz="4794"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457" marR="0" indent="-342457" algn="l" defTabSz="931537" rtl="0" eaLnBrk="1" fontAlgn="auto" latinLnBrk="0" hangingPunct="1">
        <a:lnSpc>
          <a:spcPct val="90000"/>
        </a:lnSpc>
        <a:spcBef>
          <a:spcPct val="20000"/>
        </a:spcBef>
        <a:spcAft>
          <a:spcPts val="0"/>
        </a:spcAft>
        <a:buClrTx/>
        <a:buSzPct val="90000"/>
        <a:buFont typeface="Arial" pitchFamily="34" charset="0"/>
        <a:buChar char="•"/>
        <a:tabLst/>
        <a:defRPr sz="3995" kern="1200" spc="0" baseline="0">
          <a:gradFill>
            <a:gsLst>
              <a:gs pos="1250">
                <a:schemeClr val="tx1"/>
              </a:gs>
              <a:gs pos="100000">
                <a:schemeClr val="tx1"/>
              </a:gs>
            </a:gsLst>
            <a:lin ang="5400000" scaled="0"/>
          </a:gradFill>
          <a:latin typeface="+mj-lt"/>
          <a:ea typeface="+mn-ea"/>
          <a:cs typeface="+mn-cs"/>
        </a:defRPr>
      </a:lvl1pPr>
      <a:lvl2pPr marL="583446" marR="0" indent="-240988" algn="l" defTabSz="931537" rtl="0" eaLnBrk="1" fontAlgn="auto" latinLnBrk="0" hangingPunct="1">
        <a:lnSpc>
          <a:spcPct val="90000"/>
        </a:lnSpc>
        <a:spcBef>
          <a:spcPct val="20000"/>
        </a:spcBef>
        <a:spcAft>
          <a:spcPts val="0"/>
        </a:spcAft>
        <a:buClrTx/>
        <a:buSzPct val="90000"/>
        <a:buFont typeface="Arial" pitchFamily="34" charset="0"/>
        <a:buChar char="•"/>
        <a:tabLst/>
        <a:defRPr sz="2397" kern="1200" spc="0" baseline="0">
          <a:gradFill>
            <a:gsLst>
              <a:gs pos="1250">
                <a:schemeClr val="tx1"/>
              </a:gs>
              <a:gs pos="100000">
                <a:schemeClr val="tx1"/>
              </a:gs>
            </a:gsLst>
            <a:lin ang="5400000" scaled="0"/>
          </a:gradFill>
          <a:latin typeface="+mn-lt"/>
          <a:ea typeface="+mn-ea"/>
          <a:cs typeface="+mn-cs"/>
        </a:defRPr>
      </a:lvl2pPr>
      <a:lvl3pPr marL="799066"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998" kern="1200" spc="0" baseline="0">
          <a:gradFill>
            <a:gsLst>
              <a:gs pos="1250">
                <a:schemeClr val="tx1"/>
              </a:gs>
              <a:gs pos="100000">
                <a:schemeClr val="tx1"/>
              </a:gs>
            </a:gsLst>
            <a:lin ang="5400000" scaled="0"/>
          </a:gradFill>
          <a:latin typeface="+mn-lt"/>
          <a:ea typeface="+mn-ea"/>
          <a:cs typeface="+mn-cs"/>
        </a:defRPr>
      </a:lvl3pPr>
      <a:lvl4pPr marL="1027372"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798" kern="1200" spc="0" baseline="0">
          <a:gradFill>
            <a:gsLst>
              <a:gs pos="1250">
                <a:schemeClr val="tx1"/>
              </a:gs>
              <a:gs pos="100000">
                <a:schemeClr val="tx1"/>
              </a:gs>
            </a:gsLst>
            <a:lin ang="5400000" scaled="0"/>
          </a:gradFill>
          <a:latin typeface="+mn-lt"/>
          <a:ea typeface="+mn-ea"/>
          <a:cs typeface="+mn-cs"/>
        </a:defRPr>
      </a:lvl4pPr>
      <a:lvl5pPr marL="1255675"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798" kern="1200" spc="0" baseline="0">
          <a:gradFill>
            <a:gsLst>
              <a:gs pos="1250">
                <a:schemeClr val="tx1"/>
              </a:gs>
              <a:gs pos="100000">
                <a:schemeClr val="tx1"/>
              </a:gs>
            </a:gsLst>
            <a:lin ang="5400000" scaled="0"/>
          </a:gradFill>
          <a:latin typeface="+mn-lt"/>
          <a:ea typeface="+mn-ea"/>
          <a:cs typeface="+mn-cs"/>
        </a:defRPr>
      </a:lvl5pPr>
      <a:lvl6pPr marL="2561727"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3027496"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93265"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034"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537" rtl="0" eaLnBrk="1" latinLnBrk="0" hangingPunct="1">
        <a:defRPr sz="1798" kern="1200">
          <a:solidFill>
            <a:schemeClr val="tx1"/>
          </a:solidFill>
          <a:latin typeface="+mn-lt"/>
          <a:ea typeface="+mn-ea"/>
          <a:cs typeface="+mn-cs"/>
        </a:defRPr>
      </a:lvl1pPr>
      <a:lvl2pPr marL="465768" algn="l" defTabSz="931537" rtl="0" eaLnBrk="1" latinLnBrk="0" hangingPunct="1">
        <a:defRPr sz="1798" kern="1200">
          <a:solidFill>
            <a:schemeClr val="tx1"/>
          </a:solidFill>
          <a:latin typeface="+mn-lt"/>
          <a:ea typeface="+mn-ea"/>
          <a:cs typeface="+mn-cs"/>
        </a:defRPr>
      </a:lvl2pPr>
      <a:lvl3pPr marL="931537" algn="l" defTabSz="931537" rtl="0" eaLnBrk="1" latinLnBrk="0" hangingPunct="1">
        <a:defRPr sz="1798" kern="1200">
          <a:solidFill>
            <a:schemeClr val="tx1"/>
          </a:solidFill>
          <a:latin typeface="+mn-lt"/>
          <a:ea typeface="+mn-ea"/>
          <a:cs typeface="+mn-cs"/>
        </a:defRPr>
      </a:lvl3pPr>
      <a:lvl4pPr marL="1397305" algn="l" defTabSz="931537" rtl="0" eaLnBrk="1" latinLnBrk="0" hangingPunct="1">
        <a:defRPr sz="1798" kern="1200">
          <a:solidFill>
            <a:schemeClr val="tx1"/>
          </a:solidFill>
          <a:latin typeface="+mn-lt"/>
          <a:ea typeface="+mn-ea"/>
          <a:cs typeface="+mn-cs"/>
        </a:defRPr>
      </a:lvl4pPr>
      <a:lvl5pPr marL="1863074" algn="l" defTabSz="931537" rtl="0" eaLnBrk="1" latinLnBrk="0" hangingPunct="1">
        <a:defRPr sz="1798" kern="1200">
          <a:solidFill>
            <a:schemeClr val="tx1"/>
          </a:solidFill>
          <a:latin typeface="+mn-lt"/>
          <a:ea typeface="+mn-ea"/>
          <a:cs typeface="+mn-cs"/>
        </a:defRPr>
      </a:lvl5pPr>
      <a:lvl6pPr marL="2328843" algn="l" defTabSz="931537" rtl="0" eaLnBrk="1" latinLnBrk="0" hangingPunct="1">
        <a:defRPr sz="1798" kern="1200">
          <a:solidFill>
            <a:schemeClr val="tx1"/>
          </a:solidFill>
          <a:latin typeface="+mn-lt"/>
          <a:ea typeface="+mn-ea"/>
          <a:cs typeface="+mn-cs"/>
        </a:defRPr>
      </a:lvl6pPr>
      <a:lvl7pPr marL="2794612" algn="l" defTabSz="931537" rtl="0" eaLnBrk="1" latinLnBrk="0" hangingPunct="1">
        <a:defRPr sz="1798" kern="1200">
          <a:solidFill>
            <a:schemeClr val="tx1"/>
          </a:solidFill>
          <a:latin typeface="+mn-lt"/>
          <a:ea typeface="+mn-ea"/>
          <a:cs typeface="+mn-cs"/>
        </a:defRPr>
      </a:lvl7pPr>
      <a:lvl8pPr marL="3260380" algn="l" defTabSz="931537" rtl="0" eaLnBrk="1" latinLnBrk="0" hangingPunct="1">
        <a:defRPr sz="1798" kern="1200">
          <a:solidFill>
            <a:schemeClr val="tx1"/>
          </a:solidFill>
          <a:latin typeface="+mn-lt"/>
          <a:ea typeface="+mn-ea"/>
          <a:cs typeface="+mn-cs"/>
        </a:defRPr>
      </a:lvl8pPr>
      <a:lvl9pPr marL="3726150" algn="l" defTabSz="931537"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3"/>
            <a:ext cx="11889564" cy="916534"/>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5400000">
            <a:off x="10534836" y="1941897"/>
            <a:ext cx="4293142" cy="409351"/>
          </a:xfrm>
          <a:prstGeom prst="rect">
            <a:avLst/>
          </a:prstGeom>
        </p:spPr>
      </p:pic>
    </p:spTree>
    <p:extLst>
      <p:ext uri="{BB962C8B-B14F-4D97-AF65-F5344CB8AC3E}">
        <p14:creationId xmlns:p14="http://schemas.microsoft.com/office/powerpoint/2010/main" val="2884435974"/>
      </p:ext>
    </p:extLst>
  </p:cSld>
  <p:clrMap bg1="dk1" tx1="lt1" bg2="dk2" tx2="lt2" accent1="accent1" accent2="accent2" accent3="accent3" accent4="accent4" accent5="accent5" accent6="accent6" hlink="hlink" folHlink="folHlink"/>
  <p:sldLayoutIdLst>
    <p:sldLayoutId id="2147489718" r:id="rId1"/>
  </p:sldLayoutIdLst>
  <p:txStyles>
    <p:titleStyle>
      <a:lvl1pPr algn="l" defTabSz="930526" rtl="0" eaLnBrk="1" latinLnBrk="0" hangingPunct="1">
        <a:lnSpc>
          <a:spcPct val="90000"/>
        </a:lnSpc>
        <a:spcBef>
          <a:spcPct val="0"/>
        </a:spcBef>
        <a:buNone/>
        <a:defRPr lang="en-US" sz="4793"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0526" rtl="0" eaLnBrk="1" fontAlgn="auto" latinLnBrk="0" hangingPunct="1">
        <a:lnSpc>
          <a:spcPct val="90000"/>
        </a:lnSpc>
        <a:spcBef>
          <a:spcPct val="20000"/>
        </a:spcBef>
        <a:spcAft>
          <a:spcPts val="0"/>
        </a:spcAft>
        <a:buClr>
          <a:schemeClr val="bg1"/>
        </a:buClr>
        <a:buSzPct val="100000"/>
        <a:buFontTx/>
        <a:buNone/>
        <a:tabLst/>
        <a:defRPr sz="3991" kern="1200" spc="0" baseline="0">
          <a:solidFill>
            <a:srgbClr val="5C2D91"/>
          </a:solidFill>
          <a:latin typeface="+mj-lt"/>
          <a:ea typeface="+mn-ea"/>
          <a:cs typeface="+mn-cs"/>
        </a:defRPr>
      </a:lvl1pPr>
      <a:lvl2pPr marL="582813" marR="0" indent="-240727" algn="l" defTabSz="930526"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1998" kern="1200" spc="0" baseline="0">
          <a:solidFill>
            <a:srgbClr val="505050"/>
          </a:solidFill>
          <a:latin typeface="+mn-lt"/>
          <a:ea typeface="+mn-ea"/>
          <a:cs typeface="+mn-cs"/>
        </a:defRPr>
      </a:lvl2pPr>
      <a:lvl3pPr marL="798200"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1998" kern="1200" spc="0" baseline="0">
          <a:solidFill>
            <a:srgbClr val="505050"/>
          </a:solidFill>
          <a:latin typeface="+mn-lt"/>
          <a:ea typeface="+mn-ea"/>
          <a:cs typeface="+mn-cs"/>
        </a:defRPr>
      </a:lvl3pPr>
      <a:lvl4pPr marL="1026257"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798" kern="1200" spc="0" baseline="0">
          <a:solidFill>
            <a:srgbClr val="505050"/>
          </a:solidFill>
          <a:latin typeface="+mn-lt"/>
          <a:ea typeface="+mn-ea"/>
          <a:cs typeface="+mn-cs"/>
        </a:defRPr>
      </a:lvl4pPr>
      <a:lvl5pPr marL="1254314" marR="0" indent="-228057" algn="l" defTabSz="930526"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798" kern="1200" spc="0" baseline="0">
          <a:solidFill>
            <a:srgbClr val="505050"/>
          </a:solidFill>
          <a:latin typeface="+mn-lt"/>
          <a:ea typeface="+mn-ea"/>
          <a:cs typeface="+mn-cs"/>
        </a:defRPr>
      </a:lvl5pPr>
      <a:lvl6pPr marL="2558947"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3024211"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89476"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954740"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30526" rtl="0" eaLnBrk="1" latinLnBrk="0" hangingPunct="1">
        <a:defRPr sz="1796" kern="1200">
          <a:solidFill>
            <a:schemeClr val="tx1"/>
          </a:solidFill>
          <a:latin typeface="+mn-lt"/>
          <a:ea typeface="+mn-ea"/>
          <a:cs typeface="+mn-cs"/>
        </a:defRPr>
      </a:lvl1pPr>
      <a:lvl2pPr marL="465264" algn="l" defTabSz="930526" rtl="0" eaLnBrk="1" latinLnBrk="0" hangingPunct="1">
        <a:defRPr sz="1796" kern="1200">
          <a:solidFill>
            <a:schemeClr val="tx1"/>
          </a:solidFill>
          <a:latin typeface="+mn-lt"/>
          <a:ea typeface="+mn-ea"/>
          <a:cs typeface="+mn-cs"/>
        </a:defRPr>
      </a:lvl2pPr>
      <a:lvl3pPr marL="930526" algn="l" defTabSz="930526" rtl="0" eaLnBrk="1" latinLnBrk="0" hangingPunct="1">
        <a:defRPr sz="1796" kern="1200">
          <a:solidFill>
            <a:schemeClr val="tx1"/>
          </a:solidFill>
          <a:latin typeface="+mn-lt"/>
          <a:ea typeface="+mn-ea"/>
          <a:cs typeface="+mn-cs"/>
        </a:defRPr>
      </a:lvl3pPr>
      <a:lvl4pPr marL="1395791" algn="l" defTabSz="930526" rtl="0" eaLnBrk="1" latinLnBrk="0" hangingPunct="1">
        <a:defRPr sz="1796" kern="1200">
          <a:solidFill>
            <a:schemeClr val="tx1"/>
          </a:solidFill>
          <a:latin typeface="+mn-lt"/>
          <a:ea typeface="+mn-ea"/>
          <a:cs typeface="+mn-cs"/>
        </a:defRPr>
      </a:lvl4pPr>
      <a:lvl5pPr marL="1861054" algn="l" defTabSz="930526" rtl="0" eaLnBrk="1" latinLnBrk="0" hangingPunct="1">
        <a:defRPr sz="1796" kern="1200">
          <a:solidFill>
            <a:schemeClr val="tx1"/>
          </a:solidFill>
          <a:latin typeface="+mn-lt"/>
          <a:ea typeface="+mn-ea"/>
          <a:cs typeface="+mn-cs"/>
        </a:defRPr>
      </a:lvl5pPr>
      <a:lvl6pPr marL="2326318" algn="l" defTabSz="930526" rtl="0" eaLnBrk="1" latinLnBrk="0" hangingPunct="1">
        <a:defRPr sz="1796" kern="1200">
          <a:solidFill>
            <a:schemeClr val="tx1"/>
          </a:solidFill>
          <a:latin typeface="+mn-lt"/>
          <a:ea typeface="+mn-ea"/>
          <a:cs typeface="+mn-cs"/>
        </a:defRPr>
      </a:lvl6pPr>
      <a:lvl7pPr marL="2791579" algn="l" defTabSz="930526" rtl="0" eaLnBrk="1" latinLnBrk="0" hangingPunct="1">
        <a:defRPr sz="1796" kern="1200">
          <a:solidFill>
            <a:schemeClr val="tx1"/>
          </a:solidFill>
          <a:latin typeface="+mn-lt"/>
          <a:ea typeface="+mn-ea"/>
          <a:cs typeface="+mn-cs"/>
        </a:defRPr>
      </a:lvl7pPr>
      <a:lvl8pPr marL="3256844" algn="l" defTabSz="930526" rtl="0" eaLnBrk="1" latinLnBrk="0" hangingPunct="1">
        <a:defRPr sz="1796" kern="1200">
          <a:solidFill>
            <a:schemeClr val="tx1"/>
          </a:solidFill>
          <a:latin typeface="+mn-lt"/>
          <a:ea typeface="+mn-ea"/>
          <a:cs typeface="+mn-cs"/>
        </a:defRPr>
      </a:lvl8pPr>
      <a:lvl9pPr marL="3722107" algn="l" defTabSz="930526" rtl="0" eaLnBrk="1" latinLnBrk="0" hangingPunct="1">
        <a:defRPr sz="179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4">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30">
          <p15:clr>
            <a:srgbClr val="5ACBF0"/>
          </p15:clr>
        </p15:guide>
        <p15:guide id="11" pos="4204">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2">
          <p15:clr>
            <a:srgbClr val="5ACBF0"/>
          </p15:clr>
        </p15:guide>
        <p15:guide id="18" orient="horz" pos="1338">
          <p15:clr>
            <a:srgbClr val="5ACBF0"/>
          </p15:clr>
        </p15:guide>
        <p15:guide id="19" orient="horz" pos="1913">
          <p15:clr>
            <a:srgbClr val="5ACBF0"/>
          </p15:clr>
        </p15:guide>
        <p15:guide id="20" orient="horz" pos="2488">
          <p15:clr>
            <a:srgbClr val="5ACBF0"/>
          </p15:clr>
        </p15:guide>
        <p15:guide id="21" orient="horz" pos="3063">
          <p15:clr>
            <a:srgbClr val="5ACBF0"/>
          </p15:clr>
        </p15:guide>
        <p15:guide id="22" orient="horz" pos="3639">
          <p15:clr>
            <a:srgbClr val="5ACBF0"/>
          </p15:clr>
        </p15:guide>
        <p15:guide id="23" pos="288">
          <p15:clr>
            <a:srgbClr val="C35EA4"/>
          </p15:clr>
        </p15:guide>
        <p15:guide id="24" pos="7546">
          <p15:clr>
            <a:srgbClr val="C35EA4"/>
          </p15:clr>
        </p15:guide>
        <p15:guide id="25" orient="horz" pos="302">
          <p15:clr>
            <a:srgbClr val="C35EA4"/>
          </p15:clr>
        </p15:guide>
        <p15:guide id="26" orient="horz" pos="4099">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9.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9.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image" Target="../media/image25.png"/><Relationship Id="rId5" Type="http://schemas.openxmlformats.org/officeDocument/2006/relationships/image" Target="../media/image27.sv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30.svg"/></Relationships>
</file>

<file path=ppt/slides/_rels/slide3.xml.rels><?xml version="1.0" encoding="UTF-8" standalone="yes"?>
<Relationships xmlns="http://schemas.openxmlformats.org/package/2006/relationships"><Relationship Id="rId8" Type="http://schemas.openxmlformats.org/officeDocument/2006/relationships/hyperlink" Target="http://www.linkedin.com/in/marwa-eshra" TargetMode="External"/><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svg"/><Relationship Id="rId11" Type="http://schemas.microsoft.com/office/2007/relationships/hdphoto" Target="../media/hdphoto1.wdp"/><Relationship Id="rId5" Type="http://schemas.openxmlformats.org/officeDocument/2006/relationships/image" Target="../media/image13.png"/><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0.sv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E95E1-FCCC-425D-93BD-AE3A6DF844CF}"/>
              </a:ext>
            </a:extLst>
          </p:cNvPr>
          <p:cNvSpPr>
            <a:spLocks noGrp="1"/>
          </p:cNvSpPr>
          <p:nvPr>
            <p:ph type="title"/>
          </p:nvPr>
        </p:nvSpPr>
        <p:spPr>
          <a:xfrm>
            <a:off x="274640" y="140494"/>
            <a:ext cx="11889564" cy="916534"/>
          </a:xfrm>
        </p:spPr>
        <p:txBody>
          <a:bodyPr/>
          <a:lstStyle/>
          <a:p>
            <a:r>
              <a:rPr lang="en-GB" dirty="0"/>
              <a:t>Module 2: </a:t>
            </a:r>
          </a:p>
        </p:txBody>
      </p:sp>
      <p:sp>
        <p:nvSpPr>
          <p:cNvPr id="4" name="Rectangle 3">
            <a:extLst>
              <a:ext uri="{FF2B5EF4-FFF2-40B4-BE49-F238E27FC236}">
                <a16:creationId xmlns:a16="http://schemas.microsoft.com/office/drawing/2014/main" id="{109137B3-9B9C-44EB-932F-9293072877D8}"/>
              </a:ext>
            </a:extLst>
          </p:cNvPr>
          <p:cNvSpPr/>
          <p:nvPr/>
        </p:nvSpPr>
        <p:spPr>
          <a:xfrm>
            <a:off x="1265237" y="2502694"/>
            <a:ext cx="9289784" cy="2121222"/>
          </a:xfrm>
          <a:prstGeom prst="rect">
            <a:avLst/>
          </a:prstGeom>
        </p:spPr>
        <p:txBody>
          <a:bodyPr wrap="square">
            <a:spAutoFit/>
          </a:bodyPr>
          <a:lstStyle/>
          <a:p>
            <a:pPr lvl="0" defTabSz="931033">
              <a:defRPr/>
            </a:pPr>
            <a:r>
              <a:rPr lang="en-US" sz="6592" dirty="0">
                <a:solidFill>
                  <a:srgbClr val="3C3C3C"/>
                </a:solidFill>
              </a:rPr>
              <a:t>Building Azure solutions using Azure Services</a:t>
            </a:r>
            <a:endParaRPr kumimoji="0" lang="en-GB" sz="6592" b="0" i="0" u="none" strike="noStrike" kern="1200" cap="none" spc="0" normalizeH="0" baseline="0" noProof="0" dirty="0">
              <a:ln>
                <a:noFill/>
              </a:ln>
              <a:solidFill>
                <a:srgbClr val="3C3C3C"/>
              </a:solidFill>
              <a:effectLst/>
              <a:uLnTx/>
              <a:uFillTx/>
              <a:latin typeface="Segoe UI"/>
              <a:ea typeface="+mn-ea"/>
              <a:cs typeface="+mn-cs"/>
            </a:endParaRPr>
          </a:p>
        </p:txBody>
      </p:sp>
    </p:spTree>
    <p:extLst>
      <p:ext uri="{BB962C8B-B14F-4D97-AF65-F5344CB8AC3E}">
        <p14:creationId xmlns:p14="http://schemas.microsoft.com/office/powerpoint/2010/main" val="4222051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1477328"/>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The product options - </a:t>
            </a:r>
            <a:r>
              <a:rPr lang="en-GB" sz="4800" b="1" spc="-102" dirty="0">
                <a:solidFill>
                  <a:srgbClr val="FFFFFF"/>
                </a:solidFill>
                <a:latin typeface="Segoe UI Light"/>
              </a:rPr>
              <a:t>Azure Monitor</a:t>
            </a:r>
          </a:p>
          <a:p>
            <a:pPr lvl="0">
              <a:defRPr/>
            </a:pPr>
            <a:endParaRPr lang="en-GB" sz="4800" spc="-102" dirty="0">
              <a:solidFill>
                <a:srgbClr val="FFFFFF"/>
              </a:solidFill>
              <a:latin typeface="Segoe UI Light"/>
            </a:endParaRPr>
          </a:p>
        </p:txBody>
      </p:sp>
      <p:pic>
        <p:nvPicPr>
          <p:cNvPr id="6" name="Picture 5">
            <a:extLst>
              <a:ext uri="{FF2B5EF4-FFF2-40B4-BE49-F238E27FC236}">
                <a16:creationId xmlns:a16="http://schemas.microsoft.com/office/drawing/2014/main" id="{79500409-9C9E-4DA6-9B55-F20740BC669E}"/>
              </a:ext>
            </a:extLst>
          </p:cNvPr>
          <p:cNvPicPr>
            <a:picLocks noChangeAspect="1"/>
          </p:cNvPicPr>
          <p:nvPr/>
        </p:nvPicPr>
        <p:blipFill rotWithShape="1">
          <a:blip r:embed="rId3"/>
          <a:srcRect l="25101" t="7788" r="45750" b="2506"/>
          <a:stretch/>
        </p:blipFill>
        <p:spPr>
          <a:xfrm>
            <a:off x="884237" y="1296988"/>
            <a:ext cx="2743200" cy="4648200"/>
          </a:xfrm>
          <a:prstGeom prst="rect">
            <a:avLst/>
          </a:prstGeom>
        </p:spPr>
      </p:pic>
      <p:sp>
        <p:nvSpPr>
          <p:cNvPr id="3" name="Rectangle 2">
            <a:extLst>
              <a:ext uri="{FF2B5EF4-FFF2-40B4-BE49-F238E27FC236}">
                <a16:creationId xmlns:a16="http://schemas.microsoft.com/office/drawing/2014/main" id="{C22CEE1F-3558-4190-A28D-BE47C01DD196}"/>
              </a:ext>
            </a:extLst>
          </p:cNvPr>
          <p:cNvSpPr/>
          <p:nvPr/>
        </p:nvSpPr>
        <p:spPr>
          <a:xfrm>
            <a:off x="4351338" y="2807494"/>
            <a:ext cx="7543800" cy="1384995"/>
          </a:xfrm>
          <a:prstGeom prst="rect">
            <a:avLst/>
          </a:prstGeom>
        </p:spPr>
        <p:txBody>
          <a:bodyPr wrap="square">
            <a:spAutoFit/>
          </a:bodyPr>
          <a:lstStyle/>
          <a:p>
            <a:r>
              <a:rPr lang="en-US" sz="2800" kern="0" dirty="0">
                <a:solidFill>
                  <a:sysClr val="windowText" lastClr="000000"/>
                </a:solidFill>
                <a:latin typeface="Segoe UI Light"/>
              </a:rPr>
              <a:t>In the center, you can see how the logging and metric data is stored in central repositories.</a:t>
            </a:r>
          </a:p>
          <a:p>
            <a:endParaRPr lang="en-US" sz="2800" kern="0" dirty="0">
              <a:solidFill>
                <a:sysClr val="windowText" lastClr="000000"/>
              </a:solidFill>
              <a:latin typeface="Segoe UI Light"/>
            </a:endParaRPr>
          </a:p>
        </p:txBody>
      </p:sp>
    </p:spTree>
    <p:extLst>
      <p:ext uri="{BB962C8B-B14F-4D97-AF65-F5344CB8AC3E}">
        <p14:creationId xmlns:p14="http://schemas.microsoft.com/office/powerpoint/2010/main" val="239493146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1477328"/>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The product options - </a:t>
            </a:r>
            <a:r>
              <a:rPr lang="en-GB" sz="4800" b="1" spc="-102" dirty="0">
                <a:solidFill>
                  <a:srgbClr val="FFFFFF"/>
                </a:solidFill>
                <a:latin typeface="Segoe UI Light"/>
              </a:rPr>
              <a:t>Azure Monitor</a:t>
            </a:r>
          </a:p>
          <a:p>
            <a:pPr lvl="0">
              <a:defRPr/>
            </a:pPr>
            <a:endParaRPr lang="en-GB" sz="4800" spc="-102" dirty="0">
              <a:solidFill>
                <a:srgbClr val="FFFFFF"/>
              </a:solidFill>
              <a:latin typeface="Segoe UI Light"/>
            </a:endParaRPr>
          </a:p>
        </p:txBody>
      </p:sp>
      <p:pic>
        <p:nvPicPr>
          <p:cNvPr id="6" name="Picture 5">
            <a:extLst>
              <a:ext uri="{FF2B5EF4-FFF2-40B4-BE49-F238E27FC236}">
                <a16:creationId xmlns:a16="http://schemas.microsoft.com/office/drawing/2014/main" id="{79500409-9C9E-4DA6-9B55-F20740BC669E}"/>
              </a:ext>
            </a:extLst>
          </p:cNvPr>
          <p:cNvPicPr>
            <a:picLocks noChangeAspect="1"/>
          </p:cNvPicPr>
          <p:nvPr/>
        </p:nvPicPr>
        <p:blipFill rotWithShape="1">
          <a:blip r:embed="rId3"/>
          <a:srcRect l="51820" t="4587" r="2027" b="2506"/>
          <a:stretch/>
        </p:blipFill>
        <p:spPr>
          <a:xfrm>
            <a:off x="7970837" y="1410593"/>
            <a:ext cx="4343400" cy="4814094"/>
          </a:xfrm>
          <a:prstGeom prst="rect">
            <a:avLst/>
          </a:prstGeom>
        </p:spPr>
      </p:pic>
      <p:sp>
        <p:nvSpPr>
          <p:cNvPr id="3" name="Rectangle 2">
            <a:extLst>
              <a:ext uri="{FF2B5EF4-FFF2-40B4-BE49-F238E27FC236}">
                <a16:creationId xmlns:a16="http://schemas.microsoft.com/office/drawing/2014/main" id="{C22CEE1F-3558-4190-A28D-BE47C01DD196}"/>
              </a:ext>
            </a:extLst>
          </p:cNvPr>
          <p:cNvSpPr/>
          <p:nvPr/>
        </p:nvSpPr>
        <p:spPr>
          <a:xfrm>
            <a:off x="198437" y="1422499"/>
            <a:ext cx="7543800" cy="4401205"/>
          </a:xfrm>
          <a:prstGeom prst="rect">
            <a:avLst/>
          </a:prstGeom>
        </p:spPr>
        <p:txBody>
          <a:bodyPr wrap="square">
            <a:spAutoFit/>
          </a:bodyPr>
          <a:lstStyle/>
          <a:p>
            <a:r>
              <a:rPr lang="en-US" sz="2800" kern="0" dirty="0">
                <a:solidFill>
                  <a:sysClr val="windowText" lastClr="000000"/>
                </a:solidFill>
                <a:latin typeface="Segoe UI Light"/>
              </a:rPr>
              <a:t>On the right, the data is used in a number of ways. You can view real-time and historical performance across each layer of your architecture, or aggregated and detailed information. The data is displayed at different levels for different audiences. You can view high-level reports on the Azure Monitor Dashboard or create custom views by using Power BI and Kusto queries.</a:t>
            </a:r>
          </a:p>
          <a:p>
            <a:endParaRPr lang="en-US" sz="2800" kern="0" dirty="0">
              <a:solidFill>
                <a:sysClr val="windowText" lastClr="000000"/>
              </a:solidFill>
              <a:latin typeface="Segoe UI Light"/>
            </a:endParaRPr>
          </a:p>
        </p:txBody>
      </p:sp>
    </p:spTree>
    <p:extLst>
      <p:ext uri="{BB962C8B-B14F-4D97-AF65-F5344CB8AC3E}">
        <p14:creationId xmlns:p14="http://schemas.microsoft.com/office/powerpoint/2010/main" val="423073491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2244327" y="294749"/>
            <a:ext cx="7338219" cy="553998"/>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marL="0" marR="0" lvl="0" indent="0" algn="ctr" defTabSz="950278" rtl="0" eaLnBrk="1" fontAlgn="auto" latinLnBrk="0" hangingPunct="1">
              <a:lnSpc>
                <a:spcPct val="100000"/>
              </a:lnSpc>
              <a:spcBef>
                <a:spcPct val="0"/>
              </a:spcBef>
              <a:spcAft>
                <a:spcPts val="0"/>
              </a:spcAft>
              <a:buClrTx/>
              <a:buSzTx/>
              <a:buFontTx/>
              <a:buNone/>
              <a:tabLst/>
              <a:defRPr/>
            </a:pPr>
            <a:r>
              <a:rPr kumimoji="0" lang="it-IT" sz="3600" b="0" i="0" u="none" strike="noStrike" kern="1200" cap="none" spc="-102" normalizeH="0" baseline="0" noProof="0" dirty="0">
                <a:ln w="3175">
                  <a:noFill/>
                </a:ln>
                <a:solidFill>
                  <a:srgbClr val="FFFFFF"/>
                </a:solidFill>
                <a:effectLst/>
                <a:uLnTx/>
                <a:uFillTx/>
                <a:latin typeface="Segoe UI Light"/>
                <a:ea typeface="+mn-ea"/>
                <a:cs typeface="Segoe UI" pitchFamily="34" charset="0"/>
              </a:rPr>
              <a:t>Decision Criteria</a:t>
            </a:r>
          </a:p>
        </p:txBody>
      </p:sp>
      <p:sp>
        <p:nvSpPr>
          <p:cNvPr id="7" name="Text Placeholder 5">
            <a:extLst>
              <a:ext uri="{FF2B5EF4-FFF2-40B4-BE49-F238E27FC236}">
                <a16:creationId xmlns:a16="http://schemas.microsoft.com/office/drawing/2014/main" id="{98CD17BA-E4F0-4439-9F7B-869F7A3CCB15}"/>
              </a:ext>
            </a:extLst>
          </p:cNvPr>
          <p:cNvSpPr txBox="1">
            <a:spLocks/>
          </p:cNvSpPr>
          <p:nvPr/>
        </p:nvSpPr>
        <p:spPr>
          <a:xfrm>
            <a:off x="0" y="1131094"/>
            <a:ext cx="12436475" cy="54102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457200" indent="-457200" defTabSz="949071">
              <a:buFont typeface="+mj-lt"/>
              <a:buAutoNum type="arabicPeriod"/>
              <a:defRPr/>
            </a:pPr>
            <a:r>
              <a:rPr lang="en-US" sz="2200" b="1" kern="0" dirty="0">
                <a:solidFill>
                  <a:sysClr val="windowText" lastClr="000000"/>
                </a:solidFill>
                <a:latin typeface="Segoe UI Light"/>
                <a:cs typeface="+mn-cs"/>
              </a:rPr>
              <a:t>Need to perform one-off management, administrative, or reporting actions?</a:t>
            </a:r>
          </a:p>
          <a:p>
            <a:r>
              <a:rPr lang="en-US" sz="1800" b="1" kern="0" dirty="0">
                <a:gradFill>
                  <a:gsLst>
                    <a:gs pos="0">
                      <a:srgbClr val="008272"/>
                    </a:gs>
                    <a:gs pos="100000">
                      <a:srgbClr val="008272"/>
                    </a:gs>
                  </a:gsLst>
                  <a:lin ang="5400000" scaled="0"/>
                </a:gradFill>
                <a:latin typeface="Segoe UI Light"/>
                <a:cs typeface="+mn-cs"/>
              </a:rPr>
              <a:t>Choose Azure Advisor when you're looking for an analysis of your deployed resources</a:t>
            </a:r>
            <a:r>
              <a:rPr lang="en-US" sz="1800" b="1" dirty="0"/>
              <a:t>.</a:t>
            </a:r>
            <a:r>
              <a:rPr lang="en-US" sz="1800" dirty="0"/>
              <a:t> Azure Advisor analyzes the configuration and usage of your resources and provides suggestions on how to optimize for reliability, security, performance, costs, and operations based on experts' best practices.</a:t>
            </a:r>
          </a:p>
          <a:p>
            <a:pPr marL="514350" indent="-514350">
              <a:buFont typeface="+mj-lt"/>
              <a:buAutoNum type="arabicPeriod" startAt="2"/>
            </a:pPr>
            <a:r>
              <a:rPr lang="en-US" sz="2200" dirty="0"/>
              <a:t>Do you want to monitor Azure services or your usage of Azure?</a:t>
            </a:r>
          </a:p>
          <a:p>
            <a:r>
              <a:rPr lang="en-US" sz="1800" dirty="0"/>
              <a:t>If you want to keep tabs on Azure itself, especially the services and regions you depend on, </a:t>
            </a:r>
            <a:r>
              <a:rPr lang="en-US" sz="1800" b="1" kern="0" dirty="0">
                <a:gradFill>
                  <a:gsLst>
                    <a:gs pos="0">
                      <a:srgbClr val="008272"/>
                    </a:gs>
                    <a:gs pos="100000">
                      <a:srgbClr val="008272"/>
                    </a:gs>
                  </a:gsLst>
                  <a:lin ang="5400000" scaled="0"/>
                </a:gradFill>
                <a:latin typeface="Segoe UI Light"/>
                <a:cs typeface="+mn-cs"/>
              </a:rPr>
              <a:t>you want to choose Azure Service Health</a:t>
            </a:r>
            <a:r>
              <a:rPr lang="en-US" sz="1800" dirty="0"/>
              <a:t>. You can view the current status of the Azure services you rely on, </a:t>
            </a:r>
            <a:r>
              <a:rPr lang="en-US" sz="1800" b="1" kern="0" dirty="0">
                <a:gradFill>
                  <a:gsLst>
                    <a:gs pos="0">
                      <a:srgbClr val="008272"/>
                    </a:gs>
                    <a:gs pos="100000">
                      <a:srgbClr val="008272"/>
                    </a:gs>
                  </a:gsLst>
                  <a:lin ang="5400000" scaled="0"/>
                </a:gradFill>
                <a:latin typeface="Segoe UI Light"/>
                <a:cs typeface="+mn-cs"/>
              </a:rPr>
              <a:t>upcoming planned outages, and services that will be sunset</a:t>
            </a:r>
            <a:r>
              <a:rPr lang="en-US" sz="1800" dirty="0"/>
              <a:t>. You can set up alerts that help you stay on top of incidents and upcoming downtime without having to visit the dashboard regularly.</a:t>
            </a:r>
          </a:p>
          <a:p>
            <a:r>
              <a:rPr lang="en-US" sz="1800" dirty="0"/>
              <a:t>However, if you want to keep track of the </a:t>
            </a:r>
            <a:r>
              <a:rPr lang="en-US" sz="1800" b="1" kern="0" dirty="0">
                <a:gradFill>
                  <a:gsLst>
                    <a:gs pos="0">
                      <a:srgbClr val="008272"/>
                    </a:gs>
                    <a:gs pos="100000">
                      <a:srgbClr val="008272"/>
                    </a:gs>
                  </a:gsLst>
                  <a:lin ang="5400000" scaled="0"/>
                </a:gradFill>
                <a:latin typeface="Segoe UI Light"/>
                <a:cs typeface="+mn-cs"/>
              </a:rPr>
              <a:t>performance or issues related to your specific VM or container instances</a:t>
            </a:r>
            <a:r>
              <a:rPr lang="en-US" sz="1800" dirty="0"/>
              <a:t>, databases, your applications, and so on, </a:t>
            </a:r>
            <a:r>
              <a:rPr lang="en-US" sz="1800" b="1" kern="0" dirty="0">
                <a:gradFill>
                  <a:gsLst>
                    <a:gs pos="0">
                      <a:srgbClr val="008272"/>
                    </a:gs>
                    <a:gs pos="100000">
                      <a:srgbClr val="008272"/>
                    </a:gs>
                  </a:gsLst>
                  <a:lin ang="5400000" scaled="0"/>
                </a:gradFill>
                <a:latin typeface="Segoe UI Light"/>
                <a:cs typeface="+mn-cs"/>
              </a:rPr>
              <a:t>you want to visit Azure Monitor and create reports </a:t>
            </a:r>
            <a:r>
              <a:rPr lang="en-US" sz="1800" dirty="0"/>
              <a:t>and notifications to help you understand how your services are performing or diagnose issues related to your Azure usage.</a:t>
            </a:r>
          </a:p>
        </p:txBody>
      </p:sp>
    </p:spTree>
    <p:extLst>
      <p:ext uri="{BB962C8B-B14F-4D97-AF65-F5344CB8AC3E}">
        <p14:creationId xmlns:p14="http://schemas.microsoft.com/office/powerpoint/2010/main" val="33989482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2244327" y="294749"/>
            <a:ext cx="7338219" cy="553998"/>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marL="0" marR="0" lvl="0" indent="0" algn="ctr" defTabSz="950278" rtl="0" eaLnBrk="1" fontAlgn="auto" latinLnBrk="0" hangingPunct="1">
              <a:lnSpc>
                <a:spcPct val="100000"/>
              </a:lnSpc>
              <a:spcBef>
                <a:spcPct val="0"/>
              </a:spcBef>
              <a:spcAft>
                <a:spcPts val="0"/>
              </a:spcAft>
              <a:buClrTx/>
              <a:buSzTx/>
              <a:buFontTx/>
              <a:buNone/>
              <a:tabLst/>
              <a:defRPr/>
            </a:pPr>
            <a:r>
              <a:rPr kumimoji="0" lang="it-IT" sz="3600" b="0" i="0" u="none" strike="noStrike" kern="1200" cap="none" spc="-102" normalizeH="0" baseline="0" noProof="0" dirty="0">
                <a:ln w="3175">
                  <a:noFill/>
                </a:ln>
                <a:solidFill>
                  <a:srgbClr val="FFFFFF"/>
                </a:solidFill>
                <a:effectLst/>
                <a:uLnTx/>
                <a:uFillTx/>
                <a:latin typeface="Segoe UI Light"/>
                <a:ea typeface="+mn-ea"/>
                <a:cs typeface="Segoe UI" pitchFamily="34" charset="0"/>
              </a:rPr>
              <a:t>Decision Criteria</a:t>
            </a:r>
          </a:p>
        </p:txBody>
      </p:sp>
      <p:sp>
        <p:nvSpPr>
          <p:cNvPr id="7" name="Text Placeholder 5">
            <a:extLst>
              <a:ext uri="{FF2B5EF4-FFF2-40B4-BE49-F238E27FC236}">
                <a16:creationId xmlns:a16="http://schemas.microsoft.com/office/drawing/2014/main" id="{98CD17BA-E4F0-4439-9F7B-869F7A3CCB15}"/>
              </a:ext>
            </a:extLst>
          </p:cNvPr>
          <p:cNvSpPr txBox="1">
            <a:spLocks/>
          </p:cNvSpPr>
          <p:nvPr/>
        </p:nvSpPr>
        <p:spPr>
          <a:xfrm>
            <a:off x="0" y="1131094"/>
            <a:ext cx="12436475" cy="54102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457200" indent="-457200">
              <a:buFont typeface="+mj-lt"/>
              <a:buAutoNum type="arabicPeriod" startAt="3"/>
            </a:pPr>
            <a:r>
              <a:rPr lang="en-US" sz="2200" dirty="0"/>
              <a:t>Do you want to measure custom events alongside other usage metrics?</a:t>
            </a:r>
          </a:p>
          <a:p>
            <a:r>
              <a:rPr lang="en-US" sz="1800" b="1" kern="0" dirty="0">
                <a:gradFill>
                  <a:gsLst>
                    <a:gs pos="0">
                      <a:srgbClr val="008272"/>
                    </a:gs>
                    <a:gs pos="100000">
                      <a:srgbClr val="008272"/>
                    </a:gs>
                  </a:gsLst>
                  <a:lin ang="5400000" scaled="0"/>
                </a:gradFill>
                <a:latin typeface="Segoe UI Light"/>
                <a:cs typeface="+mn-cs"/>
              </a:rPr>
              <a:t>Choose Azure Monitor </a:t>
            </a:r>
            <a:r>
              <a:rPr lang="en-US" sz="1800" dirty="0"/>
              <a:t>when you want to measure custom events alongside other collected telemetry data. Custom events, such as those added in the source code of your software applications, could help identify and diagnose why your application is behaving a certain way.</a:t>
            </a:r>
          </a:p>
          <a:p>
            <a:pPr marL="0" indent="0">
              <a:buNone/>
            </a:pPr>
            <a:br>
              <a:rPr lang="en-US" sz="2400" dirty="0"/>
            </a:br>
            <a:endParaRPr lang="en-US" sz="2200" dirty="0"/>
          </a:p>
        </p:txBody>
      </p:sp>
    </p:spTree>
    <p:extLst>
      <p:ext uri="{BB962C8B-B14F-4D97-AF65-F5344CB8AC3E}">
        <p14:creationId xmlns:p14="http://schemas.microsoft.com/office/powerpoint/2010/main" val="166744443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a:xfrm>
            <a:off x="274639" y="138360"/>
            <a:ext cx="12039597" cy="916534"/>
          </a:xfrm>
        </p:spPr>
        <p:txBody>
          <a:bodyPr/>
          <a:lstStyle/>
          <a:p>
            <a:pPr algn="ctr"/>
            <a:r>
              <a:rPr lang="en-US" sz="3200" dirty="0"/>
              <a:t>Choose the best monitoring service for visibility, insight, and outage mitigation</a:t>
            </a:r>
          </a:p>
        </p:txBody>
      </p:sp>
      <p:sp>
        <p:nvSpPr>
          <p:cNvPr id="2" name="Rectangle 1">
            <a:extLst>
              <a:ext uri="{FF2B5EF4-FFF2-40B4-BE49-F238E27FC236}">
                <a16:creationId xmlns:a16="http://schemas.microsoft.com/office/drawing/2014/main" id="{AAF12876-D394-44DD-ACFF-DA53207EA100}"/>
              </a:ext>
            </a:extLst>
          </p:cNvPr>
          <p:cNvSpPr/>
          <p:nvPr/>
        </p:nvSpPr>
        <p:spPr>
          <a:xfrm>
            <a:off x="7728" y="1986235"/>
            <a:ext cx="10164514" cy="3139321"/>
          </a:xfrm>
          <a:prstGeom prst="rect">
            <a:avLst/>
          </a:prstGeom>
        </p:spPr>
        <p:txBody>
          <a:bodyPr wrap="square">
            <a:spAutoFit/>
          </a:bodyPr>
          <a:lstStyle/>
          <a:p>
            <a:pPr marL="0" marR="0" lvl="0" indent="0" algn="ctr" defTabSz="949071" rtl="0" eaLnBrk="1" fontAlgn="auto" latinLnBrk="0" hangingPunct="1">
              <a:lnSpc>
                <a:spcPct val="100000"/>
              </a:lnSpc>
              <a:spcBef>
                <a:spcPts val="0"/>
              </a:spcBef>
              <a:spcAft>
                <a:spcPts val="0"/>
              </a:spcAft>
              <a:buClrTx/>
              <a:buSzTx/>
              <a:buFontTx/>
              <a:buNone/>
              <a:tabLst/>
              <a:defRPr/>
            </a:pPr>
            <a:r>
              <a:rPr kumimoji="0" lang="en-GB" sz="6600" b="0" i="0" u="none" strike="noStrike" kern="1200" cap="none" spc="0" normalizeH="0" baseline="0" noProof="0" dirty="0">
                <a:ln>
                  <a:noFill/>
                </a:ln>
                <a:solidFill>
                  <a:srgbClr val="3C3C3C"/>
                </a:solidFill>
                <a:effectLst/>
                <a:uLnTx/>
                <a:uFillTx/>
                <a:latin typeface="+mj-lt"/>
                <a:ea typeface="+mn-ea"/>
                <a:cs typeface="Times New Roman" panose="02020603050405020304" pitchFamily="18" charset="0"/>
              </a:rPr>
              <a:t>Applying decision criteria to help chose the best tool in specific scenarios</a:t>
            </a:r>
          </a:p>
        </p:txBody>
      </p:sp>
      <p:grpSp>
        <p:nvGrpSpPr>
          <p:cNvPr id="160" name="Group 159">
            <a:extLst>
              <a:ext uri="{FF2B5EF4-FFF2-40B4-BE49-F238E27FC236}">
                <a16:creationId xmlns:a16="http://schemas.microsoft.com/office/drawing/2014/main" id="{7AA5C101-B9E0-4BEF-9D18-7E9B6B07F187}"/>
              </a:ext>
            </a:extLst>
          </p:cNvPr>
          <p:cNvGrpSpPr/>
          <p:nvPr/>
        </p:nvGrpSpPr>
        <p:grpSpPr>
          <a:xfrm>
            <a:off x="9197083" y="2226191"/>
            <a:ext cx="3282696" cy="3648456"/>
            <a:chOff x="13722154" y="1668729"/>
            <a:chExt cx="9201309" cy="9491510"/>
          </a:xfrm>
        </p:grpSpPr>
        <p:sp>
          <p:nvSpPr>
            <p:cNvPr id="161" name="Freeform 16">
              <a:extLst>
                <a:ext uri="{FF2B5EF4-FFF2-40B4-BE49-F238E27FC236}">
                  <a16:creationId xmlns:a16="http://schemas.microsoft.com/office/drawing/2014/main" id="{2F263C23-098A-4692-B085-9C03B52311EA}"/>
                </a:ext>
              </a:extLst>
            </p:cNvPr>
            <p:cNvSpPr>
              <a:spLocks/>
            </p:cNvSpPr>
            <p:nvPr/>
          </p:nvSpPr>
          <p:spPr bwMode="auto">
            <a:xfrm>
              <a:off x="20206984" y="3399719"/>
              <a:ext cx="608485" cy="434024"/>
            </a:xfrm>
            <a:custGeom>
              <a:avLst/>
              <a:gdLst>
                <a:gd name="T0" fmla="*/ 262 w 268"/>
                <a:gd name="T1" fmla="*/ 180 h 191"/>
                <a:gd name="T2" fmla="*/ 234 w 268"/>
                <a:gd name="T3" fmla="*/ 185 h 191"/>
                <a:gd name="T4" fmla="*/ 11 w 268"/>
                <a:gd name="T5" fmla="*/ 40 h 191"/>
                <a:gd name="T6" fmla="*/ 6 w 268"/>
                <a:gd name="T7" fmla="*/ 12 h 191"/>
                <a:gd name="T8" fmla="*/ 6 w 268"/>
                <a:gd name="T9" fmla="*/ 12 h 191"/>
                <a:gd name="T10" fmla="*/ 34 w 268"/>
                <a:gd name="T11" fmla="*/ 6 h 191"/>
                <a:gd name="T12" fmla="*/ 256 w 268"/>
                <a:gd name="T13" fmla="*/ 152 h 191"/>
                <a:gd name="T14" fmla="*/ 262 w 268"/>
                <a:gd name="T15" fmla="*/ 180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8" h="191">
                  <a:moveTo>
                    <a:pt x="262" y="180"/>
                  </a:moveTo>
                  <a:cubicBezTo>
                    <a:pt x="256" y="189"/>
                    <a:pt x="243" y="191"/>
                    <a:pt x="234" y="185"/>
                  </a:cubicBezTo>
                  <a:cubicBezTo>
                    <a:pt x="11" y="40"/>
                    <a:pt x="11" y="40"/>
                    <a:pt x="11" y="40"/>
                  </a:cubicBezTo>
                  <a:cubicBezTo>
                    <a:pt x="2" y="34"/>
                    <a:pt x="0" y="21"/>
                    <a:pt x="6" y="12"/>
                  </a:cubicBezTo>
                  <a:cubicBezTo>
                    <a:pt x="6" y="12"/>
                    <a:pt x="6" y="12"/>
                    <a:pt x="6" y="12"/>
                  </a:cubicBezTo>
                  <a:cubicBezTo>
                    <a:pt x="12" y="3"/>
                    <a:pt x="24" y="0"/>
                    <a:pt x="34" y="6"/>
                  </a:cubicBezTo>
                  <a:cubicBezTo>
                    <a:pt x="256" y="152"/>
                    <a:pt x="256" y="152"/>
                    <a:pt x="256" y="152"/>
                  </a:cubicBezTo>
                  <a:cubicBezTo>
                    <a:pt x="265" y="158"/>
                    <a:pt x="268" y="170"/>
                    <a:pt x="262" y="180"/>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2" name="Freeform 17">
              <a:extLst>
                <a:ext uri="{FF2B5EF4-FFF2-40B4-BE49-F238E27FC236}">
                  <a16:creationId xmlns:a16="http://schemas.microsoft.com/office/drawing/2014/main" id="{AB2C750A-B796-4094-B986-C816DC554D89}"/>
                </a:ext>
              </a:extLst>
            </p:cNvPr>
            <p:cNvSpPr>
              <a:spLocks/>
            </p:cNvSpPr>
            <p:nvPr/>
          </p:nvSpPr>
          <p:spPr bwMode="auto">
            <a:xfrm>
              <a:off x="20138050" y="3501842"/>
              <a:ext cx="609336" cy="434024"/>
            </a:xfrm>
            <a:custGeom>
              <a:avLst/>
              <a:gdLst>
                <a:gd name="T0" fmla="*/ 262 w 268"/>
                <a:gd name="T1" fmla="*/ 179 h 191"/>
                <a:gd name="T2" fmla="*/ 235 w 268"/>
                <a:gd name="T3" fmla="*/ 185 h 191"/>
                <a:gd name="T4" fmla="*/ 12 w 268"/>
                <a:gd name="T5" fmla="*/ 40 h 191"/>
                <a:gd name="T6" fmla="*/ 6 w 268"/>
                <a:gd name="T7" fmla="*/ 12 h 191"/>
                <a:gd name="T8" fmla="*/ 6 w 268"/>
                <a:gd name="T9" fmla="*/ 12 h 191"/>
                <a:gd name="T10" fmla="*/ 34 w 268"/>
                <a:gd name="T11" fmla="*/ 6 h 191"/>
                <a:gd name="T12" fmla="*/ 257 w 268"/>
                <a:gd name="T13" fmla="*/ 152 h 191"/>
                <a:gd name="T14" fmla="*/ 262 w 268"/>
                <a:gd name="T15" fmla="*/ 179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8" h="191">
                  <a:moveTo>
                    <a:pt x="262" y="179"/>
                  </a:moveTo>
                  <a:cubicBezTo>
                    <a:pt x="256" y="189"/>
                    <a:pt x="244" y="191"/>
                    <a:pt x="235" y="185"/>
                  </a:cubicBezTo>
                  <a:cubicBezTo>
                    <a:pt x="12" y="40"/>
                    <a:pt x="12" y="40"/>
                    <a:pt x="12" y="40"/>
                  </a:cubicBezTo>
                  <a:cubicBezTo>
                    <a:pt x="3" y="34"/>
                    <a:pt x="0" y="21"/>
                    <a:pt x="6" y="12"/>
                  </a:cubicBezTo>
                  <a:cubicBezTo>
                    <a:pt x="6" y="12"/>
                    <a:pt x="6" y="12"/>
                    <a:pt x="6" y="12"/>
                  </a:cubicBezTo>
                  <a:cubicBezTo>
                    <a:pt x="12" y="3"/>
                    <a:pt x="25" y="0"/>
                    <a:pt x="34" y="6"/>
                  </a:cubicBezTo>
                  <a:cubicBezTo>
                    <a:pt x="257" y="152"/>
                    <a:pt x="257" y="152"/>
                    <a:pt x="257" y="152"/>
                  </a:cubicBezTo>
                  <a:cubicBezTo>
                    <a:pt x="266" y="158"/>
                    <a:pt x="268" y="170"/>
                    <a:pt x="262" y="179"/>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3" name="Freeform 18">
              <a:extLst>
                <a:ext uri="{FF2B5EF4-FFF2-40B4-BE49-F238E27FC236}">
                  <a16:creationId xmlns:a16="http://schemas.microsoft.com/office/drawing/2014/main" id="{8A57CC95-DD39-4A72-9575-AFCFD21CFDA2}"/>
                </a:ext>
              </a:extLst>
            </p:cNvPr>
            <p:cNvSpPr>
              <a:spLocks/>
            </p:cNvSpPr>
            <p:nvPr/>
          </p:nvSpPr>
          <p:spPr bwMode="auto">
            <a:xfrm>
              <a:off x="20072521" y="3603965"/>
              <a:ext cx="608485" cy="434024"/>
            </a:xfrm>
            <a:custGeom>
              <a:avLst/>
              <a:gdLst>
                <a:gd name="T0" fmla="*/ 262 w 268"/>
                <a:gd name="T1" fmla="*/ 179 h 191"/>
                <a:gd name="T2" fmla="*/ 234 w 268"/>
                <a:gd name="T3" fmla="*/ 185 h 191"/>
                <a:gd name="T4" fmla="*/ 12 w 268"/>
                <a:gd name="T5" fmla="*/ 40 h 191"/>
                <a:gd name="T6" fmla="*/ 6 w 268"/>
                <a:gd name="T7" fmla="*/ 12 h 191"/>
                <a:gd name="T8" fmla="*/ 6 w 268"/>
                <a:gd name="T9" fmla="*/ 12 h 191"/>
                <a:gd name="T10" fmla="*/ 34 w 268"/>
                <a:gd name="T11" fmla="*/ 6 h 191"/>
                <a:gd name="T12" fmla="*/ 256 w 268"/>
                <a:gd name="T13" fmla="*/ 152 h 191"/>
                <a:gd name="T14" fmla="*/ 262 w 268"/>
                <a:gd name="T15" fmla="*/ 179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8" h="191">
                  <a:moveTo>
                    <a:pt x="262" y="179"/>
                  </a:moveTo>
                  <a:cubicBezTo>
                    <a:pt x="256" y="189"/>
                    <a:pt x="243" y="191"/>
                    <a:pt x="234" y="185"/>
                  </a:cubicBezTo>
                  <a:cubicBezTo>
                    <a:pt x="12" y="40"/>
                    <a:pt x="12" y="40"/>
                    <a:pt x="12" y="40"/>
                  </a:cubicBezTo>
                  <a:cubicBezTo>
                    <a:pt x="2" y="34"/>
                    <a:pt x="0" y="21"/>
                    <a:pt x="6" y="12"/>
                  </a:cubicBezTo>
                  <a:cubicBezTo>
                    <a:pt x="6" y="12"/>
                    <a:pt x="6" y="12"/>
                    <a:pt x="6" y="12"/>
                  </a:cubicBezTo>
                  <a:cubicBezTo>
                    <a:pt x="12" y="3"/>
                    <a:pt x="24" y="0"/>
                    <a:pt x="34" y="6"/>
                  </a:cubicBezTo>
                  <a:cubicBezTo>
                    <a:pt x="256" y="152"/>
                    <a:pt x="256" y="152"/>
                    <a:pt x="256" y="152"/>
                  </a:cubicBezTo>
                  <a:cubicBezTo>
                    <a:pt x="265" y="158"/>
                    <a:pt x="268" y="170"/>
                    <a:pt x="262" y="179"/>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4" name="Freeform 19">
              <a:extLst>
                <a:ext uri="{FF2B5EF4-FFF2-40B4-BE49-F238E27FC236}">
                  <a16:creationId xmlns:a16="http://schemas.microsoft.com/office/drawing/2014/main" id="{6C6931EE-D2E9-4918-84D5-26E2AE267433}"/>
                </a:ext>
              </a:extLst>
            </p:cNvPr>
            <p:cNvSpPr>
              <a:spLocks/>
            </p:cNvSpPr>
            <p:nvPr/>
          </p:nvSpPr>
          <p:spPr bwMode="auto">
            <a:xfrm>
              <a:off x="20068266" y="3849061"/>
              <a:ext cx="405940" cy="304668"/>
            </a:xfrm>
            <a:custGeom>
              <a:avLst/>
              <a:gdLst>
                <a:gd name="T0" fmla="*/ 9 w 179"/>
                <a:gd name="T1" fmla="*/ 39 h 134"/>
                <a:gd name="T2" fmla="*/ 144 w 179"/>
                <a:gd name="T3" fmla="*/ 128 h 134"/>
                <a:gd name="T4" fmla="*/ 179 w 179"/>
                <a:gd name="T5" fmla="*/ 110 h 134"/>
                <a:gd name="T6" fmla="*/ 11 w 179"/>
                <a:gd name="T7" fmla="*/ 0 h 134"/>
                <a:gd name="T8" fmla="*/ 9 w 179"/>
                <a:gd name="T9" fmla="*/ 39 h 134"/>
              </a:gdLst>
              <a:ahLst/>
              <a:cxnLst>
                <a:cxn ang="0">
                  <a:pos x="T0" y="T1"/>
                </a:cxn>
                <a:cxn ang="0">
                  <a:pos x="T2" y="T3"/>
                </a:cxn>
                <a:cxn ang="0">
                  <a:pos x="T4" y="T5"/>
                </a:cxn>
                <a:cxn ang="0">
                  <a:pos x="T6" y="T7"/>
                </a:cxn>
                <a:cxn ang="0">
                  <a:pos x="T8" y="T9"/>
                </a:cxn>
              </a:cxnLst>
              <a:rect l="0" t="0" r="r" b="b"/>
              <a:pathLst>
                <a:path w="179" h="134">
                  <a:moveTo>
                    <a:pt x="9" y="39"/>
                  </a:moveTo>
                  <a:cubicBezTo>
                    <a:pt x="144" y="128"/>
                    <a:pt x="144" y="128"/>
                    <a:pt x="144" y="128"/>
                  </a:cubicBezTo>
                  <a:cubicBezTo>
                    <a:pt x="153" y="134"/>
                    <a:pt x="173" y="120"/>
                    <a:pt x="179" y="110"/>
                  </a:cubicBezTo>
                  <a:cubicBezTo>
                    <a:pt x="11" y="0"/>
                    <a:pt x="11" y="0"/>
                    <a:pt x="11" y="0"/>
                  </a:cubicBezTo>
                  <a:cubicBezTo>
                    <a:pt x="4" y="10"/>
                    <a:pt x="0" y="33"/>
                    <a:pt x="9" y="39"/>
                  </a:cubicBezTo>
                  <a:close/>
                </a:path>
              </a:pathLst>
            </a:custGeom>
            <a:solidFill>
              <a:srgbClr val="E94E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5" name="Freeform 20">
              <a:extLst>
                <a:ext uri="{FF2B5EF4-FFF2-40B4-BE49-F238E27FC236}">
                  <a16:creationId xmlns:a16="http://schemas.microsoft.com/office/drawing/2014/main" id="{A9A2E3A3-8402-4C78-A7D6-BE0D967DC188}"/>
                </a:ext>
              </a:extLst>
            </p:cNvPr>
            <p:cNvSpPr>
              <a:spLocks/>
            </p:cNvSpPr>
            <p:nvPr/>
          </p:nvSpPr>
          <p:spPr bwMode="auto">
            <a:xfrm>
              <a:off x="20004439" y="3706089"/>
              <a:ext cx="611038" cy="434024"/>
            </a:xfrm>
            <a:custGeom>
              <a:avLst/>
              <a:gdLst>
                <a:gd name="T0" fmla="*/ 257 w 269"/>
                <a:gd name="T1" fmla="*/ 151 h 191"/>
                <a:gd name="T2" fmla="*/ 34 w 269"/>
                <a:gd name="T3" fmla="*/ 6 h 191"/>
                <a:gd name="T4" fmla="*/ 6 w 269"/>
                <a:gd name="T5" fmla="*/ 12 h 191"/>
                <a:gd name="T6" fmla="*/ 12 w 269"/>
                <a:gd name="T7" fmla="*/ 40 h 191"/>
                <a:gd name="T8" fmla="*/ 41 w 269"/>
                <a:gd name="T9" fmla="*/ 59 h 191"/>
                <a:gd name="T10" fmla="*/ 210 w 269"/>
                <a:gd name="T11" fmla="*/ 169 h 191"/>
                <a:gd name="T12" fmla="*/ 235 w 269"/>
                <a:gd name="T13" fmla="*/ 185 h 191"/>
                <a:gd name="T14" fmla="*/ 263 w 269"/>
                <a:gd name="T15" fmla="*/ 179 h 191"/>
                <a:gd name="T16" fmla="*/ 257 w 269"/>
                <a:gd name="T17" fmla="*/ 15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191">
                  <a:moveTo>
                    <a:pt x="257" y="151"/>
                  </a:moveTo>
                  <a:cubicBezTo>
                    <a:pt x="34" y="6"/>
                    <a:pt x="34" y="6"/>
                    <a:pt x="34" y="6"/>
                  </a:cubicBezTo>
                  <a:cubicBezTo>
                    <a:pt x="25" y="0"/>
                    <a:pt x="13" y="2"/>
                    <a:pt x="6" y="12"/>
                  </a:cubicBezTo>
                  <a:cubicBezTo>
                    <a:pt x="0" y="21"/>
                    <a:pt x="3" y="34"/>
                    <a:pt x="12" y="40"/>
                  </a:cubicBezTo>
                  <a:cubicBezTo>
                    <a:pt x="41" y="59"/>
                    <a:pt x="41" y="59"/>
                    <a:pt x="41" y="59"/>
                  </a:cubicBezTo>
                  <a:cubicBezTo>
                    <a:pt x="210" y="169"/>
                    <a:pt x="210" y="169"/>
                    <a:pt x="210" y="169"/>
                  </a:cubicBezTo>
                  <a:cubicBezTo>
                    <a:pt x="235" y="185"/>
                    <a:pt x="235" y="185"/>
                    <a:pt x="235" y="185"/>
                  </a:cubicBezTo>
                  <a:cubicBezTo>
                    <a:pt x="244" y="191"/>
                    <a:pt x="257" y="189"/>
                    <a:pt x="263" y="179"/>
                  </a:cubicBezTo>
                  <a:cubicBezTo>
                    <a:pt x="269" y="170"/>
                    <a:pt x="266" y="158"/>
                    <a:pt x="257" y="151"/>
                  </a:cubicBezTo>
                  <a:close/>
                </a:path>
              </a:pathLst>
            </a:custGeom>
            <a:solidFill>
              <a:srgbClr val="575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6" name="Freeform 21">
              <a:extLst>
                <a:ext uri="{FF2B5EF4-FFF2-40B4-BE49-F238E27FC236}">
                  <a16:creationId xmlns:a16="http://schemas.microsoft.com/office/drawing/2014/main" id="{3EC91FA3-FB1C-446B-9CDA-8A6C7E4FE36F}"/>
                </a:ext>
              </a:extLst>
            </p:cNvPr>
            <p:cNvSpPr>
              <a:spLocks/>
            </p:cNvSpPr>
            <p:nvPr/>
          </p:nvSpPr>
          <p:spPr bwMode="auto">
            <a:xfrm>
              <a:off x="20197622" y="1668729"/>
              <a:ext cx="1935237" cy="2055232"/>
            </a:xfrm>
            <a:custGeom>
              <a:avLst/>
              <a:gdLst>
                <a:gd name="T0" fmla="*/ 622 w 852"/>
                <a:gd name="T1" fmla="*/ 118 h 905"/>
                <a:gd name="T2" fmla="*/ 82 w 852"/>
                <a:gd name="T3" fmla="*/ 231 h 905"/>
                <a:gd name="T4" fmla="*/ 62 w 852"/>
                <a:gd name="T5" fmla="*/ 624 h 905"/>
                <a:gd name="T6" fmla="*/ 36 w 852"/>
                <a:gd name="T7" fmla="*/ 735 h 905"/>
                <a:gd name="T8" fmla="*/ 46 w 852"/>
                <a:gd name="T9" fmla="*/ 750 h 905"/>
                <a:gd name="T10" fmla="*/ 110 w 852"/>
                <a:gd name="T11" fmla="*/ 791 h 905"/>
                <a:gd name="T12" fmla="*/ 132 w 852"/>
                <a:gd name="T13" fmla="*/ 806 h 905"/>
                <a:gd name="T14" fmla="*/ 192 w 852"/>
                <a:gd name="T15" fmla="*/ 845 h 905"/>
                <a:gd name="T16" fmla="*/ 214 w 852"/>
                <a:gd name="T17" fmla="*/ 860 h 905"/>
                <a:gd name="T18" fmla="*/ 274 w 852"/>
                <a:gd name="T19" fmla="*/ 899 h 905"/>
                <a:gd name="T20" fmla="*/ 291 w 852"/>
                <a:gd name="T21" fmla="*/ 902 h 905"/>
                <a:gd name="T22" fmla="*/ 382 w 852"/>
                <a:gd name="T23" fmla="*/ 834 h 905"/>
                <a:gd name="T24" fmla="*/ 734 w 852"/>
                <a:gd name="T25" fmla="*/ 658 h 905"/>
                <a:gd name="T26" fmla="*/ 622 w 852"/>
                <a:gd name="T27" fmla="*/ 118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2" h="905">
                  <a:moveTo>
                    <a:pt x="622" y="118"/>
                  </a:moveTo>
                  <a:cubicBezTo>
                    <a:pt x="442" y="0"/>
                    <a:pt x="200" y="51"/>
                    <a:pt x="82" y="231"/>
                  </a:cubicBezTo>
                  <a:cubicBezTo>
                    <a:pt x="2" y="353"/>
                    <a:pt x="0" y="503"/>
                    <a:pt x="62" y="624"/>
                  </a:cubicBezTo>
                  <a:cubicBezTo>
                    <a:pt x="36" y="735"/>
                    <a:pt x="36" y="735"/>
                    <a:pt x="36" y="735"/>
                  </a:cubicBezTo>
                  <a:cubicBezTo>
                    <a:pt x="34" y="738"/>
                    <a:pt x="39" y="745"/>
                    <a:pt x="46" y="750"/>
                  </a:cubicBezTo>
                  <a:cubicBezTo>
                    <a:pt x="110" y="791"/>
                    <a:pt x="110" y="791"/>
                    <a:pt x="110" y="791"/>
                  </a:cubicBezTo>
                  <a:cubicBezTo>
                    <a:pt x="132" y="806"/>
                    <a:pt x="132" y="806"/>
                    <a:pt x="132" y="806"/>
                  </a:cubicBezTo>
                  <a:cubicBezTo>
                    <a:pt x="192" y="845"/>
                    <a:pt x="192" y="845"/>
                    <a:pt x="192" y="845"/>
                  </a:cubicBezTo>
                  <a:cubicBezTo>
                    <a:pt x="214" y="860"/>
                    <a:pt x="214" y="860"/>
                    <a:pt x="214" y="860"/>
                  </a:cubicBezTo>
                  <a:cubicBezTo>
                    <a:pt x="274" y="899"/>
                    <a:pt x="274" y="899"/>
                    <a:pt x="274" y="899"/>
                  </a:cubicBezTo>
                  <a:cubicBezTo>
                    <a:pt x="282" y="904"/>
                    <a:pt x="289" y="905"/>
                    <a:pt x="291" y="902"/>
                  </a:cubicBezTo>
                  <a:cubicBezTo>
                    <a:pt x="382" y="834"/>
                    <a:pt x="382" y="834"/>
                    <a:pt x="382" y="834"/>
                  </a:cubicBezTo>
                  <a:cubicBezTo>
                    <a:pt x="518" y="842"/>
                    <a:pt x="654" y="780"/>
                    <a:pt x="734" y="658"/>
                  </a:cubicBezTo>
                  <a:cubicBezTo>
                    <a:pt x="852" y="477"/>
                    <a:pt x="802" y="236"/>
                    <a:pt x="622" y="118"/>
                  </a:cubicBezTo>
                  <a:close/>
                </a:path>
              </a:pathLst>
            </a:custGeom>
            <a:solidFill>
              <a:srgbClr val="FFE7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7" name="Freeform 22">
              <a:extLst>
                <a:ext uri="{FF2B5EF4-FFF2-40B4-BE49-F238E27FC236}">
                  <a16:creationId xmlns:a16="http://schemas.microsoft.com/office/drawing/2014/main" id="{AC9C7CF2-8683-45A6-83D0-F5F49D2EA54B}"/>
                </a:ext>
              </a:extLst>
            </p:cNvPr>
            <p:cNvSpPr>
              <a:spLocks/>
            </p:cNvSpPr>
            <p:nvPr/>
          </p:nvSpPr>
          <p:spPr bwMode="auto">
            <a:xfrm>
              <a:off x="20446973" y="2282320"/>
              <a:ext cx="1083358" cy="1339517"/>
            </a:xfrm>
            <a:custGeom>
              <a:avLst/>
              <a:gdLst>
                <a:gd name="T0" fmla="*/ 280 w 477"/>
                <a:gd name="T1" fmla="*/ 321 h 590"/>
                <a:gd name="T2" fmla="*/ 289 w 477"/>
                <a:gd name="T3" fmla="*/ 329 h 590"/>
                <a:gd name="T4" fmla="*/ 301 w 477"/>
                <a:gd name="T5" fmla="*/ 337 h 590"/>
                <a:gd name="T6" fmla="*/ 364 w 477"/>
                <a:gd name="T7" fmla="*/ 324 h 590"/>
                <a:gd name="T8" fmla="*/ 464 w 477"/>
                <a:gd name="T9" fmla="*/ 172 h 590"/>
                <a:gd name="T10" fmla="*/ 450 w 477"/>
                <a:gd name="T11" fmla="*/ 109 h 590"/>
                <a:gd name="T12" fmla="*/ 438 w 477"/>
                <a:gd name="T13" fmla="*/ 101 h 590"/>
                <a:gd name="T14" fmla="*/ 407 w 477"/>
                <a:gd name="T15" fmla="*/ 94 h 590"/>
                <a:gd name="T16" fmla="*/ 390 w 477"/>
                <a:gd name="T17" fmla="*/ 69 h 590"/>
                <a:gd name="T18" fmla="*/ 362 w 477"/>
                <a:gd name="T19" fmla="*/ 51 h 590"/>
                <a:gd name="T20" fmla="*/ 336 w 477"/>
                <a:gd name="T21" fmla="*/ 45 h 590"/>
                <a:gd name="T22" fmla="*/ 318 w 477"/>
                <a:gd name="T23" fmla="*/ 22 h 590"/>
                <a:gd name="T24" fmla="*/ 306 w 477"/>
                <a:gd name="T25" fmla="*/ 14 h 590"/>
                <a:gd name="T26" fmla="*/ 243 w 477"/>
                <a:gd name="T27" fmla="*/ 27 h 590"/>
                <a:gd name="T28" fmla="*/ 143 w 477"/>
                <a:gd name="T29" fmla="*/ 179 h 590"/>
                <a:gd name="T30" fmla="*/ 156 w 477"/>
                <a:gd name="T31" fmla="*/ 242 h 590"/>
                <a:gd name="T32" fmla="*/ 168 w 477"/>
                <a:gd name="T33" fmla="*/ 250 h 590"/>
                <a:gd name="T34" fmla="*/ 175 w 477"/>
                <a:gd name="T35" fmla="*/ 254 h 590"/>
                <a:gd name="T36" fmla="*/ 2 w 477"/>
                <a:gd name="T37" fmla="*/ 517 h 590"/>
                <a:gd name="T38" fmla="*/ 0 w 477"/>
                <a:gd name="T39" fmla="*/ 521 h 590"/>
                <a:gd name="T40" fmla="*/ 22 w 477"/>
                <a:gd name="T41" fmla="*/ 536 h 590"/>
                <a:gd name="T42" fmla="*/ 25 w 477"/>
                <a:gd name="T43" fmla="*/ 532 h 590"/>
                <a:gd name="T44" fmla="*/ 208 w 477"/>
                <a:gd name="T45" fmla="*/ 251 h 590"/>
                <a:gd name="T46" fmla="*/ 209 w 477"/>
                <a:gd name="T47" fmla="*/ 237 h 590"/>
                <a:gd name="T48" fmla="*/ 205 w 477"/>
                <a:gd name="T49" fmla="*/ 233 h 590"/>
                <a:gd name="T50" fmla="*/ 196 w 477"/>
                <a:gd name="T51" fmla="*/ 231 h 590"/>
                <a:gd name="T52" fmla="*/ 183 w 477"/>
                <a:gd name="T53" fmla="*/ 228 h 590"/>
                <a:gd name="T54" fmla="*/ 171 w 477"/>
                <a:gd name="T55" fmla="*/ 220 h 590"/>
                <a:gd name="T56" fmla="*/ 166 w 477"/>
                <a:gd name="T57" fmla="*/ 194 h 590"/>
                <a:gd name="T58" fmla="*/ 265 w 477"/>
                <a:gd name="T59" fmla="*/ 42 h 590"/>
                <a:gd name="T60" fmla="*/ 291 w 477"/>
                <a:gd name="T61" fmla="*/ 36 h 590"/>
                <a:gd name="T62" fmla="*/ 303 w 477"/>
                <a:gd name="T63" fmla="*/ 44 h 590"/>
                <a:gd name="T64" fmla="*/ 312 w 477"/>
                <a:gd name="T65" fmla="*/ 61 h 590"/>
                <a:gd name="T66" fmla="*/ 317 w 477"/>
                <a:gd name="T67" fmla="*/ 73 h 590"/>
                <a:gd name="T68" fmla="*/ 331 w 477"/>
                <a:gd name="T69" fmla="*/ 74 h 590"/>
                <a:gd name="T70" fmla="*/ 347 w 477"/>
                <a:gd name="T71" fmla="*/ 73 h 590"/>
                <a:gd name="T72" fmla="*/ 376 w 477"/>
                <a:gd name="T73" fmla="*/ 92 h 590"/>
                <a:gd name="T74" fmla="*/ 381 w 477"/>
                <a:gd name="T75" fmla="*/ 111 h 590"/>
                <a:gd name="T76" fmla="*/ 387 w 477"/>
                <a:gd name="T77" fmla="*/ 125 h 590"/>
                <a:gd name="T78" fmla="*/ 402 w 477"/>
                <a:gd name="T79" fmla="*/ 124 h 590"/>
                <a:gd name="T80" fmla="*/ 424 w 477"/>
                <a:gd name="T81" fmla="*/ 123 h 590"/>
                <a:gd name="T82" fmla="*/ 436 w 477"/>
                <a:gd name="T83" fmla="*/ 131 h 590"/>
                <a:gd name="T84" fmla="*/ 441 w 477"/>
                <a:gd name="T85" fmla="*/ 157 h 590"/>
                <a:gd name="T86" fmla="*/ 342 w 477"/>
                <a:gd name="T87" fmla="*/ 309 h 590"/>
                <a:gd name="T88" fmla="*/ 316 w 477"/>
                <a:gd name="T89" fmla="*/ 315 h 590"/>
                <a:gd name="T90" fmla="*/ 304 w 477"/>
                <a:gd name="T91" fmla="*/ 307 h 590"/>
                <a:gd name="T92" fmla="*/ 295 w 477"/>
                <a:gd name="T93" fmla="*/ 293 h 590"/>
                <a:gd name="T94" fmla="*/ 285 w 477"/>
                <a:gd name="T95" fmla="*/ 281 h 590"/>
                <a:gd name="T96" fmla="*/ 271 w 477"/>
                <a:gd name="T97" fmla="*/ 286 h 590"/>
                <a:gd name="T98" fmla="*/ 84 w 477"/>
                <a:gd name="T99" fmla="*/ 571 h 590"/>
                <a:gd name="T100" fmla="*/ 82 w 477"/>
                <a:gd name="T101" fmla="*/ 575 h 590"/>
                <a:gd name="T102" fmla="*/ 104 w 477"/>
                <a:gd name="T103" fmla="*/ 590 h 590"/>
                <a:gd name="T104" fmla="*/ 107 w 477"/>
                <a:gd name="T105" fmla="*/ 586 h 590"/>
                <a:gd name="T106" fmla="*/ 280 w 477"/>
                <a:gd name="T107" fmla="*/ 321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7" h="590">
                  <a:moveTo>
                    <a:pt x="280" y="321"/>
                  </a:moveTo>
                  <a:cubicBezTo>
                    <a:pt x="282" y="324"/>
                    <a:pt x="285" y="327"/>
                    <a:pt x="289" y="329"/>
                  </a:cubicBezTo>
                  <a:cubicBezTo>
                    <a:pt x="301" y="337"/>
                    <a:pt x="301" y="337"/>
                    <a:pt x="301" y="337"/>
                  </a:cubicBezTo>
                  <a:cubicBezTo>
                    <a:pt x="322" y="351"/>
                    <a:pt x="350" y="345"/>
                    <a:pt x="364" y="324"/>
                  </a:cubicBezTo>
                  <a:cubicBezTo>
                    <a:pt x="464" y="172"/>
                    <a:pt x="464" y="172"/>
                    <a:pt x="464" y="172"/>
                  </a:cubicBezTo>
                  <a:cubicBezTo>
                    <a:pt x="477" y="151"/>
                    <a:pt x="471" y="122"/>
                    <a:pt x="450" y="109"/>
                  </a:cubicBezTo>
                  <a:cubicBezTo>
                    <a:pt x="438" y="101"/>
                    <a:pt x="438" y="101"/>
                    <a:pt x="438" y="101"/>
                  </a:cubicBezTo>
                  <a:cubicBezTo>
                    <a:pt x="429" y="95"/>
                    <a:pt x="418" y="92"/>
                    <a:pt x="407" y="94"/>
                  </a:cubicBezTo>
                  <a:cubicBezTo>
                    <a:pt x="404" y="83"/>
                    <a:pt x="399" y="75"/>
                    <a:pt x="390" y="69"/>
                  </a:cubicBezTo>
                  <a:cubicBezTo>
                    <a:pt x="362" y="51"/>
                    <a:pt x="362" y="51"/>
                    <a:pt x="362" y="51"/>
                  </a:cubicBezTo>
                  <a:cubicBezTo>
                    <a:pt x="354" y="46"/>
                    <a:pt x="345" y="44"/>
                    <a:pt x="336" y="45"/>
                  </a:cubicBezTo>
                  <a:cubicBezTo>
                    <a:pt x="333" y="36"/>
                    <a:pt x="326" y="27"/>
                    <a:pt x="318" y="22"/>
                  </a:cubicBezTo>
                  <a:cubicBezTo>
                    <a:pt x="306" y="14"/>
                    <a:pt x="306" y="14"/>
                    <a:pt x="306" y="14"/>
                  </a:cubicBezTo>
                  <a:cubicBezTo>
                    <a:pt x="285" y="0"/>
                    <a:pt x="256" y="6"/>
                    <a:pt x="243" y="27"/>
                  </a:cubicBezTo>
                  <a:cubicBezTo>
                    <a:pt x="143" y="179"/>
                    <a:pt x="143" y="179"/>
                    <a:pt x="143" y="179"/>
                  </a:cubicBezTo>
                  <a:cubicBezTo>
                    <a:pt x="129" y="200"/>
                    <a:pt x="135" y="229"/>
                    <a:pt x="156" y="242"/>
                  </a:cubicBezTo>
                  <a:cubicBezTo>
                    <a:pt x="168" y="250"/>
                    <a:pt x="168" y="250"/>
                    <a:pt x="168" y="250"/>
                  </a:cubicBezTo>
                  <a:cubicBezTo>
                    <a:pt x="170" y="252"/>
                    <a:pt x="173" y="253"/>
                    <a:pt x="175" y="254"/>
                  </a:cubicBezTo>
                  <a:cubicBezTo>
                    <a:pt x="2" y="517"/>
                    <a:pt x="2" y="517"/>
                    <a:pt x="2" y="517"/>
                  </a:cubicBezTo>
                  <a:cubicBezTo>
                    <a:pt x="2" y="519"/>
                    <a:pt x="1" y="520"/>
                    <a:pt x="0" y="521"/>
                  </a:cubicBezTo>
                  <a:cubicBezTo>
                    <a:pt x="22" y="536"/>
                    <a:pt x="22" y="536"/>
                    <a:pt x="22" y="536"/>
                  </a:cubicBezTo>
                  <a:cubicBezTo>
                    <a:pt x="23" y="535"/>
                    <a:pt x="24" y="533"/>
                    <a:pt x="25" y="532"/>
                  </a:cubicBezTo>
                  <a:cubicBezTo>
                    <a:pt x="208" y="251"/>
                    <a:pt x="208" y="251"/>
                    <a:pt x="208" y="251"/>
                  </a:cubicBezTo>
                  <a:cubicBezTo>
                    <a:pt x="211" y="247"/>
                    <a:pt x="211" y="241"/>
                    <a:pt x="209" y="237"/>
                  </a:cubicBezTo>
                  <a:cubicBezTo>
                    <a:pt x="208" y="235"/>
                    <a:pt x="206" y="234"/>
                    <a:pt x="205" y="233"/>
                  </a:cubicBezTo>
                  <a:cubicBezTo>
                    <a:pt x="202" y="231"/>
                    <a:pt x="199" y="230"/>
                    <a:pt x="196" y="231"/>
                  </a:cubicBezTo>
                  <a:cubicBezTo>
                    <a:pt x="192" y="231"/>
                    <a:pt x="188" y="231"/>
                    <a:pt x="183" y="228"/>
                  </a:cubicBezTo>
                  <a:cubicBezTo>
                    <a:pt x="171" y="220"/>
                    <a:pt x="171" y="220"/>
                    <a:pt x="171" y="220"/>
                  </a:cubicBezTo>
                  <a:cubicBezTo>
                    <a:pt x="162" y="214"/>
                    <a:pt x="160" y="203"/>
                    <a:pt x="166" y="194"/>
                  </a:cubicBezTo>
                  <a:cubicBezTo>
                    <a:pt x="265" y="42"/>
                    <a:pt x="265" y="42"/>
                    <a:pt x="265" y="42"/>
                  </a:cubicBezTo>
                  <a:cubicBezTo>
                    <a:pt x="271" y="33"/>
                    <a:pt x="282" y="31"/>
                    <a:pt x="291" y="36"/>
                  </a:cubicBezTo>
                  <a:cubicBezTo>
                    <a:pt x="303" y="44"/>
                    <a:pt x="303" y="44"/>
                    <a:pt x="303" y="44"/>
                  </a:cubicBezTo>
                  <a:cubicBezTo>
                    <a:pt x="309" y="48"/>
                    <a:pt x="312" y="55"/>
                    <a:pt x="312" y="61"/>
                  </a:cubicBezTo>
                  <a:cubicBezTo>
                    <a:pt x="311" y="66"/>
                    <a:pt x="313" y="71"/>
                    <a:pt x="317" y="73"/>
                  </a:cubicBezTo>
                  <a:cubicBezTo>
                    <a:pt x="322" y="76"/>
                    <a:pt x="327" y="76"/>
                    <a:pt x="331" y="74"/>
                  </a:cubicBezTo>
                  <a:cubicBezTo>
                    <a:pt x="337" y="71"/>
                    <a:pt x="343" y="71"/>
                    <a:pt x="347" y="73"/>
                  </a:cubicBezTo>
                  <a:cubicBezTo>
                    <a:pt x="376" y="92"/>
                    <a:pt x="376" y="92"/>
                    <a:pt x="376" y="92"/>
                  </a:cubicBezTo>
                  <a:cubicBezTo>
                    <a:pt x="380" y="95"/>
                    <a:pt x="382" y="102"/>
                    <a:pt x="381" y="111"/>
                  </a:cubicBezTo>
                  <a:cubicBezTo>
                    <a:pt x="380" y="116"/>
                    <a:pt x="382" y="122"/>
                    <a:pt x="387" y="125"/>
                  </a:cubicBezTo>
                  <a:cubicBezTo>
                    <a:pt x="392" y="127"/>
                    <a:pt x="398" y="127"/>
                    <a:pt x="402" y="124"/>
                  </a:cubicBezTo>
                  <a:cubicBezTo>
                    <a:pt x="408" y="119"/>
                    <a:pt x="417" y="119"/>
                    <a:pt x="424" y="123"/>
                  </a:cubicBezTo>
                  <a:cubicBezTo>
                    <a:pt x="436" y="131"/>
                    <a:pt x="436" y="131"/>
                    <a:pt x="436" y="131"/>
                  </a:cubicBezTo>
                  <a:cubicBezTo>
                    <a:pt x="444" y="137"/>
                    <a:pt x="447" y="148"/>
                    <a:pt x="441" y="157"/>
                  </a:cubicBezTo>
                  <a:cubicBezTo>
                    <a:pt x="342" y="309"/>
                    <a:pt x="342" y="309"/>
                    <a:pt x="342" y="309"/>
                  </a:cubicBezTo>
                  <a:cubicBezTo>
                    <a:pt x="336" y="318"/>
                    <a:pt x="324" y="320"/>
                    <a:pt x="316" y="315"/>
                  </a:cubicBezTo>
                  <a:cubicBezTo>
                    <a:pt x="304" y="307"/>
                    <a:pt x="304" y="307"/>
                    <a:pt x="304" y="307"/>
                  </a:cubicBezTo>
                  <a:cubicBezTo>
                    <a:pt x="299" y="304"/>
                    <a:pt x="296" y="298"/>
                    <a:pt x="295" y="293"/>
                  </a:cubicBezTo>
                  <a:cubicBezTo>
                    <a:pt x="295" y="287"/>
                    <a:pt x="291" y="282"/>
                    <a:pt x="285" y="281"/>
                  </a:cubicBezTo>
                  <a:cubicBezTo>
                    <a:pt x="280" y="279"/>
                    <a:pt x="274" y="282"/>
                    <a:pt x="271" y="286"/>
                  </a:cubicBezTo>
                  <a:cubicBezTo>
                    <a:pt x="84" y="571"/>
                    <a:pt x="84" y="571"/>
                    <a:pt x="84" y="571"/>
                  </a:cubicBezTo>
                  <a:cubicBezTo>
                    <a:pt x="84" y="572"/>
                    <a:pt x="83" y="574"/>
                    <a:pt x="82" y="575"/>
                  </a:cubicBezTo>
                  <a:cubicBezTo>
                    <a:pt x="104" y="590"/>
                    <a:pt x="104" y="590"/>
                    <a:pt x="104" y="590"/>
                  </a:cubicBezTo>
                  <a:cubicBezTo>
                    <a:pt x="105" y="588"/>
                    <a:pt x="106" y="587"/>
                    <a:pt x="107" y="586"/>
                  </a:cubicBezTo>
                  <a:lnTo>
                    <a:pt x="280" y="3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8" name="Freeform 23">
              <a:extLst>
                <a:ext uri="{FF2B5EF4-FFF2-40B4-BE49-F238E27FC236}">
                  <a16:creationId xmlns:a16="http://schemas.microsoft.com/office/drawing/2014/main" id="{D45FACC8-8039-4215-AE9D-7E0650B87F92}"/>
                </a:ext>
              </a:extLst>
            </p:cNvPr>
            <p:cNvSpPr>
              <a:spLocks/>
            </p:cNvSpPr>
            <p:nvPr/>
          </p:nvSpPr>
          <p:spPr bwMode="auto">
            <a:xfrm>
              <a:off x="21935421" y="1850849"/>
              <a:ext cx="451896" cy="344666"/>
            </a:xfrm>
            <a:custGeom>
              <a:avLst/>
              <a:gdLst>
                <a:gd name="T0" fmla="*/ 191 w 199"/>
                <a:gd name="T1" fmla="*/ 14 h 152"/>
                <a:gd name="T2" fmla="*/ 159 w 199"/>
                <a:gd name="T3" fmla="*/ 7 h 152"/>
                <a:gd name="T4" fmla="*/ 13 w 199"/>
                <a:gd name="T5" fmla="*/ 106 h 152"/>
                <a:gd name="T6" fmla="*/ 7 w 199"/>
                <a:gd name="T7" fmla="*/ 138 h 152"/>
                <a:gd name="T8" fmla="*/ 7 w 199"/>
                <a:gd name="T9" fmla="*/ 138 h 152"/>
                <a:gd name="T10" fmla="*/ 39 w 199"/>
                <a:gd name="T11" fmla="*/ 144 h 152"/>
                <a:gd name="T12" fmla="*/ 185 w 199"/>
                <a:gd name="T13" fmla="*/ 46 h 152"/>
                <a:gd name="T14" fmla="*/ 191 w 199"/>
                <a:gd name="T15" fmla="*/ 14 h 1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 h="152">
                  <a:moveTo>
                    <a:pt x="191" y="14"/>
                  </a:moveTo>
                  <a:cubicBezTo>
                    <a:pt x="184" y="3"/>
                    <a:pt x="170" y="0"/>
                    <a:pt x="159" y="7"/>
                  </a:cubicBezTo>
                  <a:cubicBezTo>
                    <a:pt x="13" y="106"/>
                    <a:pt x="13" y="106"/>
                    <a:pt x="13" y="106"/>
                  </a:cubicBezTo>
                  <a:cubicBezTo>
                    <a:pt x="2" y="113"/>
                    <a:pt x="0" y="127"/>
                    <a:pt x="7" y="138"/>
                  </a:cubicBezTo>
                  <a:cubicBezTo>
                    <a:pt x="7" y="138"/>
                    <a:pt x="7" y="138"/>
                    <a:pt x="7" y="138"/>
                  </a:cubicBezTo>
                  <a:cubicBezTo>
                    <a:pt x="14" y="149"/>
                    <a:pt x="29" y="152"/>
                    <a:pt x="39" y="144"/>
                  </a:cubicBezTo>
                  <a:cubicBezTo>
                    <a:pt x="185" y="46"/>
                    <a:pt x="185" y="46"/>
                    <a:pt x="185" y="46"/>
                  </a:cubicBezTo>
                  <a:cubicBezTo>
                    <a:pt x="196" y="39"/>
                    <a:pt x="199" y="25"/>
                    <a:pt x="191"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9" name="Freeform 24">
              <a:extLst>
                <a:ext uri="{FF2B5EF4-FFF2-40B4-BE49-F238E27FC236}">
                  <a16:creationId xmlns:a16="http://schemas.microsoft.com/office/drawing/2014/main" id="{B25413A7-B7CB-4A1E-9052-2A8DB4103128}"/>
                </a:ext>
              </a:extLst>
            </p:cNvPr>
            <p:cNvSpPr>
              <a:spLocks/>
            </p:cNvSpPr>
            <p:nvPr/>
          </p:nvSpPr>
          <p:spPr bwMode="auto">
            <a:xfrm>
              <a:off x="22089457" y="2275511"/>
              <a:ext cx="506361" cy="197438"/>
            </a:xfrm>
            <a:custGeom>
              <a:avLst/>
              <a:gdLst>
                <a:gd name="T0" fmla="*/ 221 w 223"/>
                <a:gd name="T1" fmla="*/ 21 h 87"/>
                <a:gd name="T2" fmla="*/ 193 w 223"/>
                <a:gd name="T3" fmla="*/ 3 h 87"/>
                <a:gd name="T4" fmla="*/ 21 w 223"/>
                <a:gd name="T5" fmla="*/ 38 h 87"/>
                <a:gd name="T6" fmla="*/ 3 w 223"/>
                <a:gd name="T7" fmla="*/ 66 h 87"/>
                <a:gd name="T8" fmla="*/ 3 w 223"/>
                <a:gd name="T9" fmla="*/ 66 h 87"/>
                <a:gd name="T10" fmla="*/ 30 w 223"/>
                <a:gd name="T11" fmla="*/ 84 h 87"/>
                <a:gd name="T12" fmla="*/ 202 w 223"/>
                <a:gd name="T13" fmla="*/ 49 h 87"/>
                <a:gd name="T14" fmla="*/ 221 w 223"/>
                <a:gd name="T15" fmla="*/ 21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3" h="87">
                  <a:moveTo>
                    <a:pt x="221" y="21"/>
                  </a:moveTo>
                  <a:cubicBezTo>
                    <a:pt x="218" y="8"/>
                    <a:pt x="206" y="0"/>
                    <a:pt x="193" y="3"/>
                  </a:cubicBezTo>
                  <a:cubicBezTo>
                    <a:pt x="21" y="38"/>
                    <a:pt x="21" y="38"/>
                    <a:pt x="21" y="38"/>
                  </a:cubicBezTo>
                  <a:cubicBezTo>
                    <a:pt x="8" y="41"/>
                    <a:pt x="0" y="53"/>
                    <a:pt x="3" y="66"/>
                  </a:cubicBezTo>
                  <a:cubicBezTo>
                    <a:pt x="3" y="66"/>
                    <a:pt x="3" y="66"/>
                    <a:pt x="3" y="66"/>
                  </a:cubicBezTo>
                  <a:cubicBezTo>
                    <a:pt x="5" y="78"/>
                    <a:pt x="17" y="87"/>
                    <a:pt x="30" y="84"/>
                  </a:cubicBezTo>
                  <a:cubicBezTo>
                    <a:pt x="202" y="49"/>
                    <a:pt x="202" y="49"/>
                    <a:pt x="202" y="49"/>
                  </a:cubicBezTo>
                  <a:cubicBezTo>
                    <a:pt x="215" y="46"/>
                    <a:pt x="223" y="34"/>
                    <a:pt x="221"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0" name="Freeform 25">
              <a:extLst>
                <a:ext uri="{FF2B5EF4-FFF2-40B4-BE49-F238E27FC236}">
                  <a16:creationId xmlns:a16="http://schemas.microsoft.com/office/drawing/2014/main" id="{59AFAA85-DEA4-4F85-97B7-8D5F518576CD}"/>
                </a:ext>
              </a:extLst>
            </p:cNvPr>
            <p:cNvSpPr>
              <a:spLocks/>
            </p:cNvSpPr>
            <p:nvPr/>
          </p:nvSpPr>
          <p:spPr bwMode="auto">
            <a:xfrm>
              <a:off x="22086903" y="2652517"/>
              <a:ext cx="504659" cy="217863"/>
            </a:xfrm>
            <a:custGeom>
              <a:avLst/>
              <a:gdLst>
                <a:gd name="T0" fmla="*/ 219 w 222"/>
                <a:gd name="T1" fmla="*/ 76 h 96"/>
                <a:gd name="T2" fmla="*/ 202 w 222"/>
                <a:gd name="T3" fmla="*/ 48 h 96"/>
                <a:gd name="T4" fmla="*/ 32 w 222"/>
                <a:gd name="T5" fmla="*/ 3 h 96"/>
                <a:gd name="T6" fmla="*/ 3 w 222"/>
                <a:gd name="T7" fmla="*/ 20 h 96"/>
                <a:gd name="T8" fmla="*/ 3 w 222"/>
                <a:gd name="T9" fmla="*/ 20 h 96"/>
                <a:gd name="T10" fmla="*/ 20 w 222"/>
                <a:gd name="T11" fmla="*/ 48 h 96"/>
                <a:gd name="T12" fmla="*/ 190 w 222"/>
                <a:gd name="T13" fmla="*/ 93 h 96"/>
                <a:gd name="T14" fmla="*/ 219 w 222"/>
                <a:gd name="T15" fmla="*/ 7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2" h="96">
                  <a:moveTo>
                    <a:pt x="219" y="76"/>
                  </a:moveTo>
                  <a:cubicBezTo>
                    <a:pt x="222" y="64"/>
                    <a:pt x="214" y="51"/>
                    <a:pt x="202" y="48"/>
                  </a:cubicBezTo>
                  <a:cubicBezTo>
                    <a:pt x="32" y="3"/>
                    <a:pt x="32" y="3"/>
                    <a:pt x="32" y="3"/>
                  </a:cubicBezTo>
                  <a:cubicBezTo>
                    <a:pt x="20" y="0"/>
                    <a:pt x="7" y="7"/>
                    <a:pt x="3" y="20"/>
                  </a:cubicBezTo>
                  <a:cubicBezTo>
                    <a:pt x="3" y="20"/>
                    <a:pt x="3" y="20"/>
                    <a:pt x="3" y="20"/>
                  </a:cubicBezTo>
                  <a:cubicBezTo>
                    <a:pt x="0" y="32"/>
                    <a:pt x="8" y="45"/>
                    <a:pt x="20" y="48"/>
                  </a:cubicBezTo>
                  <a:cubicBezTo>
                    <a:pt x="190" y="93"/>
                    <a:pt x="190" y="93"/>
                    <a:pt x="190" y="93"/>
                  </a:cubicBezTo>
                  <a:cubicBezTo>
                    <a:pt x="202" y="96"/>
                    <a:pt x="215" y="89"/>
                    <a:pt x="219" y="7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1" name="Freeform 26">
              <a:extLst>
                <a:ext uri="{FF2B5EF4-FFF2-40B4-BE49-F238E27FC236}">
                  <a16:creationId xmlns:a16="http://schemas.microsoft.com/office/drawing/2014/main" id="{DC203E6B-1990-4870-9509-6A047C22A129}"/>
                </a:ext>
              </a:extLst>
            </p:cNvPr>
            <p:cNvSpPr>
              <a:spLocks/>
            </p:cNvSpPr>
            <p:nvPr/>
          </p:nvSpPr>
          <p:spPr bwMode="auto">
            <a:xfrm>
              <a:off x="19325319" y="4717109"/>
              <a:ext cx="3598144" cy="4433003"/>
            </a:xfrm>
            <a:custGeom>
              <a:avLst/>
              <a:gdLst>
                <a:gd name="T0" fmla="*/ 1252 w 1584"/>
                <a:gd name="T1" fmla="*/ 1892 h 1952"/>
                <a:gd name="T2" fmla="*/ 1180 w 1584"/>
                <a:gd name="T3" fmla="*/ 1945 h 1952"/>
                <a:gd name="T4" fmla="*/ 53 w 1584"/>
                <a:gd name="T5" fmla="*/ 1713 h 1952"/>
                <a:gd name="T6" fmla="*/ 7 w 1584"/>
                <a:gd name="T7" fmla="*/ 1635 h 1952"/>
                <a:gd name="T8" fmla="*/ 331 w 1584"/>
                <a:gd name="T9" fmla="*/ 60 h 1952"/>
                <a:gd name="T10" fmla="*/ 404 w 1584"/>
                <a:gd name="T11" fmla="*/ 7 h 1952"/>
                <a:gd name="T12" fmla="*/ 1531 w 1584"/>
                <a:gd name="T13" fmla="*/ 239 h 1952"/>
                <a:gd name="T14" fmla="*/ 1577 w 1584"/>
                <a:gd name="T15" fmla="*/ 317 h 1952"/>
                <a:gd name="T16" fmla="*/ 1252 w 1584"/>
                <a:gd name="T17" fmla="*/ 1892 h 1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4" h="1952">
                  <a:moveTo>
                    <a:pt x="1252" y="1892"/>
                  </a:moveTo>
                  <a:cubicBezTo>
                    <a:pt x="1245" y="1928"/>
                    <a:pt x="1212" y="1952"/>
                    <a:pt x="1180" y="1945"/>
                  </a:cubicBezTo>
                  <a:cubicBezTo>
                    <a:pt x="53" y="1713"/>
                    <a:pt x="53" y="1713"/>
                    <a:pt x="53" y="1713"/>
                  </a:cubicBezTo>
                  <a:cubicBezTo>
                    <a:pt x="20" y="1706"/>
                    <a:pt x="0" y="1672"/>
                    <a:pt x="7" y="1635"/>
                  </a:cubicBezTo>
                  <a:cubicBezTo>
                    <a:pt x="331" y="60"/>
                    <a:pt x="331" y="60"/>
                    <a:pt x="331" y="60"/>
                  </a:cubicBezTo>
                  <a:cubicBezTo>
                    <a:pt x="339" y="24"/>
                    <a:pt x="372" y="0"/>
                    <a:pt x="404" y="7"/>
                  </a:cubicBezTo>
                  <a:cubicBezTo>
                    <a:pt x="1531" y="239"/>
                    <a:pt x="1531" y="239"/>
                    <a:pt x="1531" y="239"/>
                  </a:cubicBezTo>
                  <a:cubicBezTo>
                    <a:pt x="1564" y="246"/>
                    <a:pt x="1584" y="280"/>
                    <a:pt x="1577" y="317"/>
                  </a:cubicBezTo>
                  <a:lnTo>
                    <a:pt x="1252" y="1892"/>
                  </a:lnTo>
                  <a:close/>
                </a:path>
              </a:pathLst>
            </a:custGeom>
            <a:solidFill>
              <a:srgbClr val="FFC0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2" name="Freeform 27">
              <a:extLst>
                <a:ext uri="{FF2B5EF4-FFF2-40B4-BE49-F238E27FC236}">
                  <a16:creationId xmlns:a16="http://schemas.microsoft.com/office/drawing/2014/main" id="{60504E69-214A-44F2-BF6B-EAB4218A31BF}"/>
                </a:ext>
              </a:extLst>
            </p:cNvPr>
            <p:cNvSpPr>
              <a:spLocks/>
            </p:cNvSpPr>
            <p:nvPr/>
          </p:nvSpPr>
          <p:spPr bwMode="auto">
            <a:xfrm>
              <a:off x="19704877" y="5054967"/>
              <a:ext cx="2768393" cy="3638994"/>
            </a:xfrm>
            <a:custGeom>
              <a:avLst/>
              <a:gdLst>
                <a:gd name="T0" fmla="*/ 768 w 3253"/>
                <a:gd name="T1" fmla="*/ 0 h 4276"/>
                <a:gd name="T2" fmla="*/ 0 w 3253"/>
                <a:gd name="T3" fmla="*/ 3734 h 4276"/>
                <a:gd name="T4" fmla="*/ 2626 w 3253"/>
                <a:gd name="T5" fmla="*/ 4276 h 4276"/>
                <a:gd name="T6" fmla="*/ 3253 w 3253"/>
                <a:gd name="T7" fmla="*/ 1231 h 4276"/>
                <a:gd name="T8" fmla="*/ 2367 w 3253"/>
                <a:gd name="T9" fmla="*/ 331 h 4276"/>
                <a:gd name="T10" fmla="*/ 768 w 3253"/>
                <a:gd name="T11" fmla="*/ 0 h 4276"/>
              </a:gdLst>
              <a:ahLst/>
              <a:cxnLst>
                <a:cxn ang="0">
                  <a:pos x="T0" y="T1"/>
                </a:cxn>
                <a:cxn ang="0">
                  <a:pos x="T2" y="T3"/>
                </a:cxn>
                <a:cxn ang="0">
                  <a:pos x="T4" y="T5"/>
                </a:cxn>
                <a:cxn ang="0">
                  <a:pos x="T6" y="T7"/>
                </a:cxn>
                <a:cxn ang="0">
                  <a:pos x="T8" y="T9"/>
                </a:cxn>
                <a:cxn ang="0">
                  <a:pos x="T10" y="T11"/>
                </a:cxn>
              </a:cxnLst>
              <a:rect l="0" t="0" r="r" b="b"/>
              <a:pathLst>
                <a:path w="3253" h="4276">
                  <a:moveTo>
                    <a:pt x="768" y="0"/>
                  </a:moveTo>
                  <a:lnTo>
                    <a:pt x="0" y="3734"/>
                  </a:lnTo>
                  <a:lnTo>
                    <a:pt x="2626" y="4276"/>
                  </a:lnTo>
                  <a:lnTo>
                    <a:pt x="3253" y="1231"/>
                  </a:lnTo>
                  <a:lnTo>
                    <a:pt x="2367" y="331"/>
                  </a:lnTo>
                  <a:lnTo>
                    <a:pt x="768" y="0"/>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3" name="Freeform 28">
              <a:extLst>
                <a:ext uri="{FF2B5EF4-FFF2-40B4-BE49-F238E27FC236}">
                  <a16:creationId xmlns:a16="http://schemas.microsoft.com/office/drawing/2014/main" id="{9C8EDBB0-A804-4082-A4E7-87C00E5B3450}"/>
                </a:ext>
              </a:extLst>
            </p:cNvPr>
            <p:cNvSpPr>
              <a:spLocks/>
            </p:cNvSpPr>
            <p:nvPr/>
          </p:nvSpPr>
          <p:spPr bwMode="auto">
            <a:xfrm>
              <a:off x="21599265" y="5336658"/>
              <a:ext cx="874005" cy="765925"/>
            </a:xfrm>
            <a:custGeom>
              <a:avLst/>
              <a:gdLst>
                <a:gd name="T0" fmla="*/ 385 w 385"/>
                <a:gd name="T1" fmla="*/ 337 h 337"/>
                <a:gd name="T2" fmla="*/ 53 w 385"/>
                <a:gd name="T3" fmla="*/ 0 h 337"/>
                <a:gd name="T4" fmla="*/ 0 w 385"/>
                <a:gd name="T5" fmla="*/ 258 h 337"/>
                <a:gd name="T6" fmla="*/ 182 w 385"/>
                <a:gd name="T7" fmla="*/ 269 h 337"/>
                <a:gd name="T8" fmla="*/ 385 w 385"/>
                <a:gd name="T9" fmla="*/ 337 h 337"/>
              </a:gdLst>
              <a:ahLst/>
              <a:cxnLst>
                <a:cxn ang="0">
                  <a:pos x="T0" y="T1"/>
                </a:cxn>
                <a:cxn ang="0">
                  <a:pos x="T2" y="T3"/>
                </a:cxn>
                <a:cxn ang="0">
                  <a:pos x="T4" y="T5"/>
                </a:cxn>
                <a:cxn ang="0">
                  <a:pos x="T6" y="T7"/>
                </a:cxn>
                <a:cxn ang="0">
                  <a:pos x="T8" y="T9"/>
                </a:cxn>
              </a:cxnLst>
              <a:rect l="0" t="0" r="r" b="b"/>
              <a:pathLst>
                <a:path w="385" h="337">
                  <a:moveTo>
                    <a:pt x="385" y="337"/>
                  </a:moveTo>
                  <a:cubicBezTo>
                    <a:pt x="53" y="0"/>
                    <a:pt x="53" y="0"/>
                    <a:pt x="53" y="0"/>
                  </a:cubicBezTo>
                  <a:cubicBezTo>
                    <a:pt x="0" y="258"/>
                    <a:pt x="0" y="258"/>
                    <a:pt x="0" y="258"/>
                  </a:cubicBezTo>
                  <a:cubicBezTo>
                    <a:pt x="0" y="258"/>
                    <a:pt x="80" y="248"/>
                    <a:pt x="182" y="269"/>
                  </a:cubicBezTo>
                  <a:cubicBezTo>
                    <a:pt x="304" y="294"/>
                    <a:pt x="385" y="337"/>
                    <a:pt x="385" y="337"/>
                  </a:cubicBez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4" name="Freeform 29">
              <a:extLst>
                <a:ext uri="{FF2B5EF4-FFF2-40B4-BE49-F238E27FC236}">
                  <a16:creationId xmlns:a16="http://schemas.microsoft.com/office/drawing/2014/main" id="{D0C01534-CFDB-4A86-B82E-EEAC6C54726C}"/>
                </a:ext>
              </a:extLst>
            </p:cNvPr>
            <p:cNvSpPr>
              <a:spLocks noEditPoints="1"/>
            </p:cNvSpPr>
            <p:nvPr/>
          </p:nvSpPr>
          <p:spPr bwMode="auto">
            <a:xfrm>
              <a:off x="20521864" y="4592008"/>
              <a:ext cx="1839922" cy="1128463"/>
            </a:xfrm>
            <a:custGeom>
              <a:avLst/>
              <a:gdLst>
                <a:gd name="T0" fmla="*/ 767 w 810"/>
                <a:gd name="T1" fmla="*/ 255 h 497"/>
                <a:gd name="T2" fmla="*/ 779 w 810"/>
                <a:gd name="T3" fmla="*/ 198 h 497"/>
                <a:gd name="T4" fmla="*/ 558 w 810"/>
                <a:gd name="T5" fmla="*/ 153 h 497"/>
                <a:gd name="T6" fmla="*/ 453 w 810"/>
                <a:gd name="T7" fmla="*/ 26 h 497"/>
                <a:gd name="T8" fmla="*/ 292 w 810"/>
                <a:gd name="T9" fmla="*/ 98 h 497"/>
                <a:gd name="T10" fmla="*/ 99 w 810"/>
                <a:gd name="T11" fmla="*/ 58 h 497"/>
                <a:gd name="T12" fmla="*/ 87 w 810"/>
                <a:gd name="T13" fmla="*/ 116 h 497"/>
                <a:gd name="T14" fmla="*/ 48 w 810"/>
                <a:gd name="T15" fmla="*/ 107 h 497"/>
                <a:gd name="T16" fmla="*/ 0 w 810"/>
                <a:gd name="T17" fmla="*/ 341 h 497"/>
                <a:gd name="T18" fmla="*/ 762 w 810"/>
                <a:gd name="T19" fmla="*/ 497 h 497"/>
                <a:gd name="T20" fmla="*/ 810 w 810"/>
                <a:gd name="T21" fmla="*/ 264 h 497"/>
                <a:gd name="T22" fmla="*/ 767 w 810"/>
                <a:gd name="T23" fmla="*/ 255 h 497"/>
                <a:gd name="T24" fmla="*/ 648 w 810"/>
                <a:gd name="T25" fmla="*/ 255 h 497"/>
                <a:gd name="T26" fmla="*/ 674 w 810"/>
                <a:gd name="T27" fmla="*/ 294 h 497"/>
                <a:gd name="T28" fmla="*/ 635 w 810"/>
                <a:gd name="T29" fmla="*/ 319 h 497"/>
                <a:gd name="T30" fmla="*/ 609 w 810"/>
                <a:gd name="T31" fmla="*/ 281 h 497"/>
                <a:gd name="T32" fmla="*/ 648 w 810"/>
                <a:gd name="T33" fmla="*/ 255 h 497"/>
                <a:gd name="T34" fmla="*/ 447 w 810"/>
                <a:gd name="T35" fmla="*/ 50 h 497"/>
                <a:gd name="T36" fmla="*/ 533 w 810"/>
                <a:gd name="T37" fmla="*/ 148 h 497"/>
                <a:gd name="T38" fmla="*/ 317 w 810"/>
                <a:gd name="T39" fmla="*/ 103 h 497"/>
                <a:gd name="T40" fmla="*/ 447 w 810"/>
                <a:gd name="T41" fmla="*/ 50 h 497"/>
                <a:gd name="T42" fmla="*/ 184 w 810"/>
                <a:gd name="T43" fmla="*/ 160 h 497"/>
                <a:gd name="T44" fmla="*/ 210 w 810"/>
                <a:gd name="T45" fmla="*/ 198 h 497"/>
                <a:gd name="T46" fmla="*/ 171 w 810"/>
                <a:gd name="T47" fmla="*/ 224 h 497"/>
                <a:gd name="T48" fmla="*/ 146 w 810"/>
                <a:gd name="T49" fmla="*/ 185 h 497"/>
                <a:gd name="T50" fmla="*/ 184 w 810"/>
                <a:gd name="T51" fmla="*/ 160 h 497"/>
                <a:gd name="T52" fmla="*/ 744 w 810"/>
                <a:gd name="T53" fmla="*/ 470 h 497"/>
                <a:gd name="T54" fmla="*/ 27 w 810"/>
                <a:gd name="T55" fmla="*/ 323 h 497"/>
                <a:gd name="T56" fmla="*/ 66 w 810"/>
                <a:gd name="T57" fmla="*/ 134 h 497"/>
                <a:gd name="T58" fmla="*/ 83 w 810"/>
                <a:gd name="T59" fmla="*/ 138 h 497"/>
                <a:gd name="T60" fmla="*/ 53 w 810"/>
                <a:gd name="T61" fmla="*/ 284 h 497"/>
                <a:gd name="T62" fmla="*/ 732 w 810"/>
                <a:gd name="T63" fmla="*/ 424 h 497"/>
                <a:gd name="T64" fmla="*/ 762 w 810"/>
                <a:gd name="T65" fmla="*/ 278 h 497"/>
                <a:gd name="T66" fmla="*/ 783 w 810"/>
                <a:gd name="T67" fmla="*/ 282 h 497"/>
                <a:gd name="T68" fmla="*/ 744 w 810"/>
                <a:gd name="T69" fmla="*/ 470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10" h="497">
                  <a:moveTo>
                    <a:pt x="767" y="255"/>
                  </a:moveTo>
                  <a:cubicBezTo>
                    <a:pt x="779" y="198"/>
                    <a:pt x="779" y="198"/>
                    <a:pt x="779" y="198"/>
                  </a:cubicBezTo>
                  <a:cubicBezTo>
                    <a:pt x="558" y="153"/>
                    <a:pt x="558" y="153"/>
                    <a:pt x="558" y="153"/>
                  </a:cubicBezTo>
                  <a:cubicBezTo>
                    <a:pt x="556" y="121"/>
                    <a:pt x="543" y="49"/>
                    <a:pt x="453" y="26"/>
                  </a:cubicBezTo>
                  <a:cubicBezTo>
                    <a:pt x="350" y="0"/>
                    <a:pt x="307" y="67"/>
                    <a:pt x="292" y="98"/>
                  </a:cubicBezTo>
                  <a:cubicBezTo>
                    <a:pt x="99" y="58"/>
                    <a:pt x="99" y="58"/>
                    <a:pt x="99" y="58"/>
                  </a:cubicBezTo>
                  <a:cubicBezTo>
                    <a:pt x="87" y="116"/>
                    <a:pt x="87" y="116"/>
                    <a:pt x="87" y="116"/>
                  </a:cubicBezTo>
                  <a:cubicBezTo>
                    <a:pt x="48" y="107"/>
                    <a:pt x="48" y="107"/>
                    <a:pt x="48" y="107"/>
                  </a:cubicBezTo>
                  <a:cubicBezTo>
                    <a:pt x="0" y="341"/>
                    <a:pt x="0" y="341"/>
                    <a:pt x="0" y="341"/>
                  </a:cubicBezTo>
                  <a:cubicBezTo>
                    <a:pt x="762" y="497"/>
                    <a:pt x="762" y="497"/>
                    <a:pt x="762" y="497"/>
                  </a:cubicBezTo>
                  <a:cubicBezTo>
                    <a:pt x="810" y="264"/>
                    <a:pt x="810" y="264"/>
                    <a:pt x="810" y="264"/>
                  </a:cubicBezTo>
                  <a:lnTo>
                    <a:pt x="767" y="255"/>
                  </a:lnTo>
                  <a:close/>
                  <a:moveTo>
                    <a:pt x="648" y="255"/>
                  </a:moveTo>
                  <a:cubicBezTo>
                    <a:pt x="666" y="259"/>
                    <a:pt x="677" y="276"/>
                    <a:pt x="674" y="294"/>
                  </a:cubicBezTo>
                  <a:cubicBezTo>
                    <a:pt x="670" y="312"/>
                    <a:pt x="653" y="323"/>
                    <a:pt x="635" y="319"/>
                  </a:cubicBezTo>
                  <a:cubicBezTo>
                    <a:pt x="617" y="316"/>
                    <a:pt x="606" y="298"/>
                    <a:pt x="609" y="281"/>
                  </a:cubicBezTo>
                  <a:cubicBezTo>
                    <a:pt x="613" y="263"/>
                    <a:pt x="630" y="252"/>
                    <a:pt x="648" y="255"/>
                  </a:cubicBezTo>
                  <a:close/>
                  <a:moveTo>
                    <a:pt x="447" y="50"/>
                  </a:moveTo>
                  <a:cubicBezTo>
                    <a:pt x="517" y="67"/>
                    <a:pt x="531" y="120"/>
                    <a:pt x="533" y="148"/>
                  </a:cubicBezTo>
                  <a:cubicBezTo>
                    <a:pt x="317" y="103"/>
                    <a:pt x="317" y="103"/>
                    <a:pt x="317" y="103"/>
                  </a:cubicBezTo>
                  <a:cubicBezTo>
                    <a:pt x="330" y="77"/>
                    <a:pt x="366" y="30"/>
                    <a:pt x="447" y="50"/>
                  </a:cubicBezTo>
                  <a:close/>
                  <a:moveTo>
                    <a:pt x="184" y="160"/>
                  </a:moveTo>
                  <a:cubicBezTo>
                    <a:pt x="202" y="164"/>
                    <a:pt x="214" y="181"/>
                    <a:pt x="210" y="198"/>
                  </a:cubicBezTo>
                  <a:cubicBezTo>
                    <a:pt x="206" y="216"/>
                    <a:pt x="189" y="228"/>
                    <a:pt x="171" y="224"/>
                  </a:cubicBezTo>
                  <a:cubicBezTo>
                    <a:pt x="154" y="220"/>
                    <a:pt x="142" y="203"/>
                    <a:pt x="146" y="185"/>
                  </a:cubicBezTo>
                  <a:cubicBezTo>
                    <a:pt x="149" y="168"/>
                    <a:pt x="167" y="156"/>
                    <a:pt x="184" y="160"/>
                  </a:cubicBezTo>
                  <a:close/>
                  <a:moveTo>
                    <a:pt x="744" y="470"/>
                  </a:moveTo>
                  <a:cubicBezTo>
                    <a:pt x="27" y="323"/>
                    <a:pt x="27" y="323"/>
                    <a:pt x="27" y="323"/>
                  </a:cubicBezTo>
                  <a:cubicBezTo>
                    <a:pt x="66" y="134"/>
                    <a:pt x="66" y="134"/>
                    <a:pt x="66" y="134"/>
                  </a:cubicBezTo>
                  <a:cubicBezTo>
                    <a:pt x="83" y="138"/>
                    <a:pt x="83" y="138"/>
                    <a:pt x="83" y="138"/>
                  </a:cubicBezTo>
                  <a:cubicBezTo>
                    <a:pt x="53" y="284"/>
                    <a:pt x="53" y="284"/>
                    <a:pt x="53" y="284"/>
                  </a:cubicBezTo>
                  <a:cubicBezTo>
                    <a:pt x="732" y="424"/>
                    <a:pt x="732" y="424"/>
                    <a:pt x="732" y="424"/>
                  </a:cubicBezTo>
                  <a:cubicBezTo>
                    <a:pt x="762" y="278"/>
                    <a:pt x="762" y="278"/>
                    <a:pt x="762" y="278"/>
                  </a:cubicBezTo>
                  <a:cubicBezTo>
                    <a:pt x="783" y="282"/>
                    <a:pt x="783" y="282"/>
                    <a:pt x="783" y="282"/>
                  </a:cubicBezTo>
                  <a:lnTo>
                    <a:pt x="744" y="470"/>
                  </a:ln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5" name="Freeform 30">
              <a:extLst>
                <a:ext uri="{FF2B5EF4-FFF2-40B4-BE49-F238E27FC236}">
                  <a16:creationId xmlns:a16="http://schemas.microsoft.com/office/drawing/2014/main" id="{E33805D1-B9A9-420F-A2A8-E8683BDCDAB2}"/>
                </a:ext>
              </a:extLst>
            </p:cNvPr>
            <p:cNvSpPr>
              <a:spLocks/>
            </p:cNvSpPr>
            <p:nvPr/>
          </p:nvSpPr>
          <p:spPr bwMode="auto">
            <a:xfrm>
              <a:off x="20863126" y="5438781"/>
              <a:ext cx="801668" cy="263819"/>
            </a:xfrm>
            <a:custGeom>
              <a:avLst/>
              <a:gdLst>
                <a:gd name="T0" fmla="*/ 918 w 942"/>
                <a:gd name="T1" fmla="*/ 310 h 310"/>
                <a:gd name="T2" fmla="*/ 0 w 942"/>
                <a:gd name="T3" fmla="*/ 121 h 310"/>
                <a:gd name="T4" fmla="*/ 24 w 942"/>
                <a:gd name="T5" fmla="*/ 0 h 310"/>
                <a:gd name="T6" fmla="*/ 942 w 942"/>
                <a:gd name="T7" fmla="*/ 190 h 310"/>
                <a:gd name="T8" fmla="*/ 918 w 942"/>
                <a:gd name="T9" fmla="*/ 310 h 310"/>
              </a:gdLst>
              <a:ahLst/>
              <a:cxnLst>
                <a:cxn ang="0">
                  <a:pos x="T0" y="T1"/>
                </a:cxn>
                <a:cxn ang="0">
                  <a:pos x="T2" y="T3"/>
                </a:cxn>
                <a:cxn ang="0">
                  <a:pos x="T4" y="T5"/>
                </a:cxn>
                <a:cxn ang="0">
                  <a:pos x="T6" y="T7"/>
                </a:cxn>
                <a:cxn ang="0">
                  <a:pos x="T8" y="T9"/>
                </a:cxn>
              </a:cxnLst>
              <a:rect l="0" t="0" r="r" b="b"/>
              <a:pathLst>
                <a:path w="942" h="310">
                  <a:moveTo>
                    <a:pt x="918" y="310"/>
                  </a:moveTo>
                  <a:lnTo>
                    <a:pt x="0" y="121"/>
                  </a:lnTo>
                  <a:lnTo>
                    <a:pt x="24" y="0"/>
                  </a:lnTo>
                  <a:lnTo>
                    <a:pt x="942" y="190"/>
                  </a:lnTo>
                  <a:lnTo>
                    <a:pt x="918" y="310"/>
                  </a:lnTo>
                  <a:close/>
                </a:path>
              </a:pathLst>
            </a:custGeom>
            <a:solidFill>
              <a:srgbClr val="E043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6" name="Freeform 31">
              <a:extLst>
                <a:ext uri="{FF2B5EF4-FFF2-40B4-BE49-F238E27FC236}">
                  <a16:creationId xmlns:a16="http://schemas.microsoft.com/office/drawing/2014/main" id="{D81B629B-2452-45DC-8CB4-C7FBA1F709B1}"/>
                </a:ext>
              </a:extLst>
            </p:cNvPr>
            <p:cNvSpPr>
              <a:spLocks/>
            </p:cNvSpPr>
            <p:nvPr/>
          </p:nvSpPr>
          <p:spPr bwMode="auto">
            <a:xfrm>
              <a:off x="20846956" y="5582604"/>
              <a:ext cx="788051" cy="204247"/>
            </a:xfrm>
            <a:custGeom>
              <a:avLst/>
              <a:gdLst>
                <a:gd name="T0" fmla="*/ 916 w 926"/>
                <a:gd name="T1" fmla="*/ 240 h 240"/>
                <a:gd name="T2" fmla="*/ 0 w 926"/>
                <a:gd name="T3" fmla="*/ 50 h 240"/>
                <a:gd name="T4" fmla="*/ 11 w 926"/>
                <a:gd name="T5" fmla="*/ 0 h 240"/>
                <a:gd name="T6" fmla="*/ 926 w 926"/>
                <a:gd name="T7" fmla="*/ 186 h 240"/>
                <a:gd name="T8" fmla="*/ 916 w 926"/>
                <a:gd name="T9" fmla="*/ 240 h 240"/>
              </a:gdLst>
              <a:ahLst/>
              <a:cxnLst>
                <a:cxn ang="0">
                  <a:pos x="T0" y="T1"/>
                </a:cxn>
                <a:cxn ang="0">
                  <a:pos x="T2" y="T3"/>
                </a:cxn>
                <a:cxn ang="0">
                  <a:pos x="T4" y="T5"/>
                </a:cxn>
                <a:cxn ang="0">
                  <a:pos x="T6" y="T7"/>
                </a:cxn>
                <a:cxn ang="0">
                  <a:pos x="T8" y="T9"/>
                </a:cxn>
              </a:cxnLst>
              <a:rect l="0" t="0" r="r" b="b"/>
              <a:pathLst>
                <a:path w="926" h="240">
                  <a:moveTo>
                    <a:pt x="916" y="240"/>
                  </a:moveTo>
                  <a:lnTo>
                    <a:pt x="0" y="50"/>
                  </a:lnTo>
                  <a:lnTo>
                    <a:pt x="11" y="0"/>
                  </a:lnTo>
                  <a:lnTo>
                    <a:pt x="926" y="186"/>
                  </a:lnTo>
                  <a:lnTo>
                    <a:pt x="916" y="240"/>
                  </a:lnTo>
                  <a:close/>
                </a:path>
              </a:pathLst>
            </a:custGeom>
            <a:solidFill>
              <a:srgbClr val="E043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7" name="Freeform 32">
              <a:extLst>
                <a:ext uri="{FF2B5EF4-FFF2-40B4-BE49-F238E27FC236}">
                  <a16:creationId xmlns:a16="http://schemas.microsoft.com/office/drawing/2014/main" id="{D92D6856-8A88-4C39-851C-758DE28AACFB}"/>
                </a:ext>
              </a:extLst>
            </p:cNvPr>
            <p:cNvSpPr>
              <a:spLocks/>
            </p:cNvSpPr>
            <p:nvPr/>
          </p:nvSpPr>
          <p:spPr bwMode="auto">
            <a:xfrm>
              <a:off x="20830787" y="5652389"/>
              <a:ext cx="790605" cy="205098"/>
            </a:xfrm>
            <a:custGeom>
              <a:avLst/>
              <a:gdLst>
                <a:gd name="T0" fmla="*/ 919 w 929"/>
                <a:gd name="T1" fmla="*/ 241 h 241"/>
                <a:gd name="T2" fmla="*/ 0 w 929"/>
                <a:gd name="T3" fmla="*/ 51 h 241"/>
                <a:gd name="T4" fmla="*/ 11 w 929"/>
                <a:gd name="T5" fmla="*/ 0 h 241"/>
                <a:gd name="T6" fmla="*/ 929 w 929"/>
                <a:gd name="T7" fmla="*/ 190 h 241"/>
                <a:gd name="T8" fmla="*/ 919 w 929"/>
                <a:gd name="T9" fmla="*/ 241 h 241"/>
              </a:gdLst>
              <a:ahLst/>
              <a:cxnLst>
                <a:cxn ang="0">
                  <a:pos x="T0" y="T1"/>
                </a:cxn>
                <a:cxn ang="0">
                  <a:pos x="T2" y="T3"/>
                </a:cxn>
                <a:cxn ang="0">
                  <a:pos x="T4" y="T5"/>
                </a:cxn>
                <a:cxn ang="0">
                  <a:pos x="T6" y="T7"/>
                </a:cxn>
                <a:cxn ang="0">
                  <a:pos x="T8" y="T9"/>
                </a:cxn>
              </a:cxnLst>
              <a:rect l="0" t="0" r="r" b="b"/>
              <a:pathLst>
                <a:path w="929" h="241">
                  <a:moveTo>
                    <a:pt x="919" y="241"/>
                  </a:moveTo>
                  <a:lnTo>
                    <a:pt x="0" y="51"/>
                  </a:lnTo>
                  <a:lnTo>
                    <a:pt x="11" y="0"/>
                  </a:lnTo>
                  <a:lnTo>
                    <a:pt x="929" y="190"/>
                  </a:lnTo>
                  <a:lnTo>
                    <a:pt x="919" y="241"/>
                  </a:lnTo>
                  <a:close/>
                </a:path>
              </a:pathLst>
            </a:custGeom>
            <a:solidFill>
              <a:srgbClr val="E043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8" name="Freeform 33">
              <a:extLst>
                <a:ext uri="{FF2B5EF4-FFF2-40B4-BE49-F238E27FC236}">
                  <a16:creationId xmlns:a16="http://schemas.microsoft.com/office/drawing/2014/main" id="{0DD06327-EC01-493B-9861-3F2416B5D230}"/>
                </a:ext>
              </a:extLst>
            </p:cNvPr>
            <p:cNvSpPr>
              <a:spLocks/>
            </p:cNvSpPr>
            <p:nvPr/>
          </p:nvSpPr>
          <p:spPr bwMode="auto">
            <a:xfrm>
              <a:off x="20372083" y="5848125"/>
              <a:ext cx="375303" cy="372750"/>
            </a:xfrm>
            <a:custGeom>
              <a:avLst/>
              <a:gdLst>
                <a:gd name="T0" fmla="*/ 156 w 165"/>
                <a:gd name="T1" fmla="*/ 97 h 164"/>
                <a:gd name="T2" fmla="*/ 67 w 165"/>
                <a:gd name="T3" fmla="*/ 156 h 164"/>
                <a:gd name="T4" fmla="*/ 9 w 165"/>
                <a:gd name="T5" fmla="*/ 67 h 164"/>
                <a:gd name="T6" fmla="*/ 98 w 165"/>
                <a:gd name="T7" fmla="*/ 8 h 164"/>
                <a:gd name="T8" fmla="*/ 156 w 165"/>
                <a:gd name="T9" fmla="*/ 97 h 164"/>
              </a:gdLst>
              <a:ahLst/>
              <a:cxnLst>
                <a:cxn ang="0">
                  <a:pos x="T0" y="T1"/>
                </a:cxn>
                <a:cxn ang="0">
                  <a:pos x="T2" y="T3"/>
                </a:cxn>
                <a:cxn ang="0">
                  <a:pos x="T4" y="T5"/>
                </a:cxn>
                <a:cxn ang="0">
                  <a:pos x="T6" y="T7"/>
                </a:cxn>
                <a:cxn ang="0">
                  <a:pos x="T8" y="T9"/>
                </a:cxn>
              </a:cxnLst>
              <a:rect l="0" t="0" r="r" b="b"/>
              <a:pathLst>
                <a:path w="165" h="164">
                  <a:moveTo>
                    <a:pt x="156" y="97"/>
                  </a:moveTo>
                  <a:cubicBezTo>
                    <a:pt x="148" y="138"/>
                    <a:pt x="108" y="164"/>
                    <a:pt x="67" y="156"/>
                  </a:cubicBezTo>
                  <a:cubicBezTo>
                    <a:pt x="26" y="148"/>
                    <a:pt x="0" y="108"/>
                    <a:pt x="9" y="67"/>
                  </a:cubicBezTo>
                  <a:cubicBezTo>
                    <a:pt x="17" y="26"/>
                    <a:pt x="57" y="0"/>
                    <a:pt x="98" y="8"/>
                  </a:cubicBezTo>
                  <a:cubicBezTo>
                    <a:pt x="138" y="17"/>
                    <a:pt x="165" y="57"/>
                    <a:pt x="156" y="97"/>
                  </a:cubicBezTo>
                  <a:close/>
                </a:path>
              </a:pathLst>
            </a:custGeom>
            <a:solidFill>
              <a:srgbClr val="9D9D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9" name="Freeform 34">
              <a:extLst>
                <a:ext uri="{FF2B5EF4-FFF2-40B4-BE49-F238E27FC236}">
                  <a16:creationId xmlns:a16="http://schemas.microsoft.com/office/drawing/2014/main" id="{F0E527DE-6FD9-4E3E-A026-550BD6E7E142}"/>
                </a:ext>
              </a:extLst>
            </p:cNvPr>
            <p:cNvSpPr>
              <a:spLocks/>
            </p:cNvSpPr>
            <p:nvPr/>
          </p:nvSpPr>
          <p:spPr bwMode="auto">
            <a:xfrm>
              <a:off x="20261449" y="6395336"/>
              <a:ext cx="371899" cy="372750"/>
            </a:xfrm>
            <a:custGeom>
              <a:avLst/>
              <a:gdLst>
                <a:gd name="T0" fmla="*/ 156 w 164"/>
                <a:gd name="T1" fmla="*/ 97 h 164"/>
                <a:gd name="T2" fmla="*/ 67 w 164"/>
                <a:gd name="T3" fmla="*/ 156 h 164"/>
                <a:gd name="T4" fmla="*/ 8 w 164"/>
                <a:gd name="T5" fmla="*/ 67 h 164"/>
                <a:gd name="T6" fmla="*/ 97 w 164"/>
                <a:gd name="T7" fmla="*/ 8 h 164"/>
                <a:gd name="T8" fmla="*/ 156 w 164"/>
                <a:gd name="T9" fmla="*/ 97 h 164"/>
              </a:gdLst>
              <a:ahLst/>
              <a:cxnLst>
                <a:cxn ang="0">
                  <a:pos x="T0" y="T1"/>
                </a:cxn>
                <a:cxn ang="0">
                  <a:pos x="T2" y="T3"/>
                </a:cxn>
                <a:cxn ang="0">
                  <a:pos x="T4" y="T5"/>
                </a:cxn>
                <a:cxn ang="0">
                  <a:pos x="T6" y="T7"/>
                </a:cxn>
                <a:cxn ang="0">
                  <a:pos x="T8" y="T9"/>
                </a:cxn>
              </a:cxnLst>
              <a:rect l="0" t="0" r="r" b="b"/>
              <a:pathLst>
                <a:path w="164" h="164">
                  <a:moveTo>
                    <a:pt x="156" y="97"/>
                  </a:moveTo>
                  <a:cubicBezTo>
                    <a:pt x="147" y="138"/>
                    <a:pt x="107" y="164"/>
                    <a:pt x="67" y="156"/>
                  </a:cubicBezTo>
                  <a:cubicBezTo>
                    <a:pt x="26" y="147"/>
                    <a:pt x="0" y="108"/>
                    <a:pt x="8" y="67"/>
                  </a:cubicBezTo>
                  <a:cubicBezTo>
                    <a:pt x="16" y="26"/>
                    <a:pt x="56" y="0"/>
                    <a:pt x="97" y="8"/>
                  </a:cubicBezTo>
                  <a:cubicBezTo>
                    <a:pt x="138" y="17"/>
                    <a:pt x="164" y="56"/>
                    <a:pt x="156" y="97"/>
                  </a:cubicBezTo>
                  <a:close/>
                </a:path>
              </a:pathLst>
            </a:custGeom>
            <a:solidFill>
              <a:srgbClr val="9D9D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0" name="Freeform 35">
              <a:extLst>
                <a:ext uri="{FF2B5EF4-FFF2-40B4-BE49-F238E27FC236}">
                  <a16:creationId xmlns:a16="http://schemas.microsoft.com/office/drawing/2014/main" id="{50F832A3-23FB-4694-B46A-5617AEC57CFF}"/>
                </a:ext>
              </a:extLst>
            </p:cNvPr>
            <p:cNvSpPr>
              <a:spLocks/>
            </p:cNvSpPr>
            <p:nvPr/>
          </p:nvSpPr>
          <p:spPr bwMode="auto">
            <a:xfrm>
              <a:off x="20147412" y="6942547"/>
              <a:ext cx="372750" cy="372750"/>
            </a:xfrm>
            <a:custGeom>
              <a:avLst/>
              <a:gdLst>
                <a:gd name="T0" fmla="*/ 156 w 164"/>
                <a:gd name="T1" fmla="*/ 97 h 164"/>
                <a:gd name="T2" fmla="*/ 67 w 164"/>
                <a:gd name="T3" fmla="*/ 156 h 164"/>
                <a:gd name="T4" fmla="*/ 8 w 164"/>
                <a:gd name="T5" fmla="*/ 67 h 164"/>
                <a:gd name="T6" fmla="*/ 97 w 164"/>
                <a:gd name="T7" fmla="*/ 8 h 164"/>
                <a:gd name="T8" fmla="*/ 156 w 164"/>
                <a:gd name="T9" fmla="*/ 97 h 164"/>
              </a:gdLst>
              <a:ahLst/>
              <a:cxnLst>
                <a:cxn ang="0">
                  <a:pos x="T0" y="T1"/>
                </a:cxn>
                <a:cxn ang="0">
                  <a:pos x="T2" y="T3"/>
                </a:cxn>
                <a:cxn ang="0">
                  <a:pos x="T4" y="T5"/>
                </a:cxn>
                <a:cxn ang="0">
                  <a:pos x="T6" y="T7"/>
                </a:cxn>
                <a:cxn ang="0">
                  <a:pos x="T8" y="T9"/>
                </a:cxn>
              </a:cxnLst>
              <a:rect l="0" t="0" r="r" b="b"/>
              <a:pathLst>
                <a:path w="164" h="164">
                  <a:moveTo>
                    <a:pt x="156" y="97"/>
                  </a:moveTo>
                  <a:cubicBezTo>
                    <a:pt x="148" y="138"/>
                    <a:pt x="108" y="164"/>
                    <a:pt x="67" y="156"/>
                  </a:cubicBezTo>
                  <a:cubicBezTo>
                    <a:pt x="26" y="147"/>
                    <a:pt x="0" y="107"/>
                    <a:pt x="8" y="67"/>
                  </a:cubicBezTo>
                  <a:cubicBezTo>
                    <a:pt x="17" y="26"/>
                    <a:pt x="57" y="0"/>
                    <a:pt x="97" y="8"/>
                  </a:cubicBezTo>
                  <a:cubicBezTo>
                    <a:pt x="138" y="17"/>
                    <a:pt x="164" y="56"/>
                    <a:pt x="156" y="97"/>
                  </a:cubicBezTo>
                  <a:close/>
                </a:path>
              </a:pathLst>
            </a:custGeom>
            <a:solidFill>
              <a:srgbClr val="9D9D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1" name="Freeform 36">
              <a:extLst>
                <a:ext uri="{FF2B5EF4-FFF2-40B4-BE49-F238E27FC236}">
                  <a16:creationId xmlns:a16="http://schemas.microsoft.com/office/drawing/2014/main" id="{9B85B3D9-E358-4751-8727-1EDE14732800}"/>
                </a:ext>
              </a:extLst>
            </p:cNvPr>
            <p:cNvSpPr>
              <a:spLocks/>
            </p:cNvSpPr>
            <p:nvPr/>
          </p:nvSpPr>
          <p:spPr bwMode="auto">
            <a:xfrm>
              <a:off x="20020609" y="7558690"/>
              <a:ext cx="374452" cy="371899"/>
            </a:xfrm>
            <a:custGeom>
              <a:avLst/>
              <a:gdLst>
                <a:gd name="T0" fmla="*/ 156 w 165"/>
                <a:gd name="T1" fmla="*/ 97 h 164"/>
                <a:gd name="T2" fmla="*/ 67 w 165"/>
                <a:gd name="T3" fmla="*/ 156 h 164"/>
                <a:gd name="T4" fmla="*/ 9 w 165"/>
                <a:gd name="T5" fmla="*/ 67 h 164"/>
                <a:gd name="T6" fmla="*/ 98 w 165"/>
                <a:gd name="T7" fmla="*/ 8 h 164"/>
                <a:gd name="T8" fmla="*/ 156 w 165"/>
                <a:gd name="T9" fmla="*/ 97 h 164"/>
              </a:gdLst>
              <a:ahLst/>
              <a:cxnLst>
                <a:cxn ang="0">
                  <a:pos x="T0" y="T1"/>
                </a:cxn>
                <a:cxn ang="0">
                  <a:pos x="T2" y="T3"/>
                </a:cxn>
                <a:cxn ang="0">
                  <a:pos x="T4" y="T5"/>
                </a:cxn>
                <a:cxn ang="0">
                  <a:pos x="T6" y="T7"/>
                </a:cxn>
                <a:cxn ang="0">
                  <a:pos x="T8" y="T9"/>
                </a:cxn>
              </a:cxnLst>
              <a:rect l="0" t="0" r="r" b="b"/>
              <a:pathLst>
                <a:path w="165" h="164">
                  <a:moveTo>
                    <a:pt x="156" y="97"/>
                  </a:moveTo>
                  <a:cubicBezTo>
                    <a:pt x="148" y="138"/>
                    <a:pt x="108" y="164"/>
                    <a:pt x="67" y="156"/>
                  </a:cubicBezTo>
                  <a:cubicBezTo>
                    <a:pt x="27" y="147"/>
                    <a:pt x="0" y="107"/>
                    <a:pt x="9" y="67"/>
                  </a:cubicBezTo>
                  <a:cubicBezTo>
                    <a:pt x="17" y="26"/>
                    <a:pt x="57" y="0"/>
                    <a:pt x="98" y="8"/>
                  </a:cubicBezTo>
                  <a:cubicBezTo>
                    <a:pt x="138" y="17"/>
                    <a:pt x="165" y="56"/>
                    <a:pt x="156" y="97"/>
                  </a:cubicBezTo>
                  <a:close/>
                </a:path>
              </a:pathLst>
            </a:custGeom>
            <a:solidFill>
              <a:srgbClr val="9D9D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2" name="Freeform 37">
              <a:extLst>
                <a:ext uri="{FF2B5EF4-FFF2-40B4-BE49-F238E27FC236}">
                  <a16:creationId xmlns:a16="http://schemas.microsoft.com/office/drawing/2014/main" id="{DE8B0F6F-843C-40AD-965B-BA359C367BF5}"/>
                </a:ext>
              </a:extLst>
            </p:cNvPr>
            <p:cNvSpPr>
              <a:spLocks/>
            </p:cNvSpPr>
            <p:nvPr/>
          </p:nvSpPr>
          <p:spPr bwMode="auto">
            <a:xfrm>
              <a:off x="20863126" y="5973226"/>
              <a:ext cx="1285052" cy="419557"/>
            </a:xfrm>
            <a:custGeom>
              <a:avLst/>
              <a:gdLst>
                <a:gd name="T0" fmla="*/ 1470 w 1510"/>
                <a:gd name="T1" fmla="*/ 493 h 493"/>
                <a:gd name="T2" fmla="*/ 0 w 1510"/>
                <a:gd name="T3" fmla="*/ 192 h 493"/>
                <a:gd name="T4" fmla="*/ 40 w 1510"/>
                <a:gd name="T5" fmla="*/ 0 h 493"/>
                <a:gd name="T6" fmla="*/ 1510 w 1510"/>
                <a:gd name="T7" fmla="*/ 301 h 493"/>
                <a:gd name="T8" fmla="*/ 1470 w 1510"/>
                <a:gd name="T9" fmla="*/ 493 h 493"/>
              </a:gdLst>
              <a:ahLst/>
              <a:cxnLst>
                <a:cxn ang="0">
                  <a:pos x="T0" y="T1"/>
                </a:cxn>
                <a:cxn ang="0">
                  <a:pos x="T2" y="T3"/>
                </a:cxn>
                <a:cxn ang="0">
                  <a:pos x="T4" y="T5"/>
                </a:cxn>
                <a:cxn ang="0">
                  <a:pos x="T6" y="T7"/>
                </a:cxn>
                <a:cxn ang="0">
                  <a:pos x="T8" y="T9"/>
                </a:cxn>
              </a:cxnLst>
              <a:rect l="0" t="0" r="r" b="b"/>
              <a:pathLst>
                <a:path w="1510" h="493">
                  <a:moveTo>
                    <a:pt x="1470" y="493"/>
                  </a:moveTo>
                  <a:lnTo>
                    <a:pt x="0" y="192"/>
                  </a:lnTo>
                  <a:lnTo>
                    <a:pt x="40" y="0"/>
                  </a:lnTo>
                  <a:lnTo>
                    <a:pt x="1510" y="301"/>
                  </a:lnTo>
                  <a:lnTo>
                    <a:pt x="1470" y="493"/>
                  </a:lnTo>
                  <a:close/>
                </a:path>
              </a:pathLst>
            </a:custGeom>
            <a:solidFill>
              <a:srgbClr val="E043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3" name="Freeform 38">
              <a:extLst>
                <a:ext uri="{FF2B5EF4-FFF2-40B4-BE49-F238E27FC236}">
                  <a16:creationId xmlns:a16="http://schemas.microsoft.com/office/drawing/2014/main" id="{82104E38-8CD9-4C17-8E47-4E84E5FDC797}"/>
                </a:ext>
              </a:extLst>
            </p:cNvPr>
            <p:cNvSpPr>
              <a:spLocks/>
            </p:cNvSpPr>
            <p:nvPr/>
          </p:nvSpPr>
          <p:spPr bwMode="auto">
            <a:xfrm>
              <a:off x="20842701" y="6177473"/>
              <a:ext cx="1262925" cy="310625"/>
            </a:xfrm>
            <a:custGeom>
              <a:avLst/>
              <a:gdLst>
                <a:gd name="T0" fmla="*/ 1470 w 1484"/>
                <a:gd name="T1" fmla="*/ 365 h 365"/>
                <a:gd name="T2" fmla="*/ 0 w 1484"/>
                <a:gd name="T3" fmla="*/ 64 h 365"/>
                <a:gd name="T4" fmla="*/ 13 w 1484"/>
                <a:gd name="T5" fmla="*/ 0 h 365"/>
                <a:gd name="T6" fmla="*/ 1484 w 1484"/>
                <a:gd name="T7" fmla="*/ 301 h 365"/>
                <a:gd name="T8" fmla="*/ 1470 w 1484"/>
                <a:gd name="T9" fmla="*/ 365 h 365"/>
              </a:gdLst>
              <a:ahLst/>
              <a:cxnLst>
                <a:cxn ang="0">
                  <a:pos x="T0" y="T1"/>
                </a:cxn>
                <a:cxn ang="0">
                  <a:pos x="T2" y="T3"/>
                </a:cxn>
                <a:cxn ang="0">
                  <a:pos x="T4" y="T5"/>
                </a:cxn>
                <a:cxn ang="0">
                  <a:pos x="T6" y="T7"/>
                </a:cxn>
                <a:cxn ang="0">
                  <a:pos x="T8" y="T9"/>
                </a:cxn>
              </a:cxnLst>
              <a:rect l="0" t="0" r="r" b="b"/>
              <a:pathLst>
                <a:path w="1484" h="365">
                  <a:moveTo>
                    <a:pt x="1470" y="365"/>
                  </a:moveTo>
                  <a:lnTo>
                    <a:pt x="0" y="64"/>
                  </a:lnTo>
                  <a:lnTo>
                    <a:pt x="13" y="0"/>
                  </a:lnTo>
                  <a:lnTo>
                    <a:pt x="1484" y="301"/>
                  </a:lnTo>
                  <a:lnTo>
                    <a:pt x="1470" y="365"/>
                  </a:lnTo>
                  <a:close/>
                </a:path>
              </a:pathLst>
            </a:custGeom>
            <a:solidFill>
              <a:srgbClr val="E043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4" name="Freeform 39">
              <a:extLst>
                <a:ext uri="{FF2B5EF4-FFF2-40B4-BE49-F238E27FC236}">
                  <a16:creationId xmlns:a16="http://schemas.microsoft.com/office/drawing/2014/main" id="{1F43FDBA-1144-44D7-8D45-7C71D7FDC13B}"/>
                </a:ext>
              </a:extLst>
            </p:cNvPr>
            <p:cNvSpPr>
              <a:spLocks/>
            </p:cNvSpPr>
            <p:nvPr/>
          </p:nvSpPr>
          <p:spPr bwMode="auto">
            <a:xfrm>
              <a:off x="20749088" y="6516182"/>
              <a:ext cx="1285903" cy="422110"/>
            </a:xfrm>
            <a:custGeom>
              <a:avLst/>
              <a:gdLst>
                <a:gd name="T0" fmla="*/ 1474 w 1511"/>
                <a:gd name="T1" fmla="*/ 496 h 496"/>
                <a:gd name="T2" fmla="*/ 0 w 1511"/>
                <a:gd name="T3" fmla="*/ 192 h 496"/>
                <a:gd name="T4" fmla="*/ 40 w 1511"/>
                <a:gd name="T5" fmla="*/ 0 h 496"/>
                <a:gd name="T6" fmla="*/ 1511 w 1511"/>
                <a:gd name="T7" fmla="*/ 301 h 496"/>
                <a:gd name="T8" fmla="*/ 1474 w 1511"/>
                <a:gd name="T9" fmla="*/ 496 h 496"/>
              </a:gdLst>
              <a:ahLst/>
              <a:cxnLst>
                <a:cxn ang="0">
                  <a:pos x="T0" y="T1"/>
                </a:cxn>
                <a:cxn ang="0">
                  <a:pos x="T2" y="T3"/>
                </a:cxn>
                <a:cxn ang="0">
                  <a:pos x="T4" y="T5"/>
                </a:cxn>
                <a:cxn ang="0">
                  <a:pos x="T6" y="T7"/>
                </a:cxn>
                <a:cxn ang="0">
                  <a:pos x="T8" y="T9"/>
                </a:cxn>
              </a:cxnLst>
              <a:rect l="0" t="0" r="r" b="b"/>
              <a:pathLst>
                <a:path w="1511" h="496">
                  <a:moveTo>
                    <a:pt x="1474" y="496"/>
                  </a:moveTo>
                  <a:lnTo>
                    <a:pt x="0" y="192"/>
                  </a:lnTo>
                  <a:lnTo>
                    <a:pt x="40" y="0"/>
                  </a:lnTo>
                  <a:lnTo>
                    <a:pt x="1511" y="301"/>
                  </a:lnTo>
                  <a:lnTo>
                    <a:pt x="1474" y="496"/>
                  </a:lnTo>
                  <a:close/>
                </a:path>
              </a:pathLst>
            </a:custGeom>
            <a:solidFill>
              <a:srgbClr val="E043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5" name="Freeform 40">
              <a:extLst>
                <a:ext uri="{FF2B5EF4-FFF2-40B4-BE49-F238E27FC236}">
                  <a16:creationId xmlns:a16="http://schemas.microsoft.com/office/drawing/2014/main" id="{39EA5420-8B14-4004-B73A-78771B355031}"/>
                </a:ext>
              </a:extLst>
            </p:cNvPr>
            <p:cNvSpPr>
              <a:spLocks/>
            </p:cNvSpPr>
            <p:nvPr/>
          </p:nvSpPr>
          <p:spPr bwMode="auto">
            <a:xfrm>
              <a:off x="20731217" y="6720428"/>
              <a:ext cx="1262925" cy="313178"/>
            </a:xfrm>
            <a:custGeom>
              <a:avLst/>
              <a:gdLst>
                <a:gd name="T0" fmla="*/ 1471 w 1484"/>
                <a:gd name="T1" fmla="*/ 368 h 368"/>
                <a:gd name="T2" fmla="*/ 0 w 1484"/>
                <a:gd name="T3" fmla="*/ 64 h 368"/>
                <a:gd name="T4" fmla="*/ 13 w 1484"/>
                <a:gd name="T5" fmla="*/ 0 h 368"/>
                <a:gd name="T6" fmla="*/ 1484 w 1484"/>
                <a:gd name="T7" fmla="*/ 304 h 368"/>
                <a:gd name="T8" fmla="*/ 1471 w 1484"/>
                <a:gd name="T9" fmla="*/ 368 h 368"/>
              </a:gdLst>
              <a:ahLst/>
              <a:cxnLst>
                <a:cxn ang="0">
                  <a:pos x="T0" y="T1"/>
                </a:cxn>
                <a:cxn ang="0">
                  <a:pos x="T2" y="T3"/>
                </a:cxn>
                <a:cxn ang="0">
                  <a:pos x="T4" y="T5"/>
                </a:cxn>
                <a:cxn ang="0">
                  <a:pos x="T6" y="T7"/>
                </a:cxn>
                <a:cxn ang="0">
                  <a:pos x="T8" y="T9"/>
                </a:cxn>
              </a:cxnLst>
              <a:rect l="0" t="0" r="r" b="b"/>
              <a:pathLst>
                <a:path w="1484" h="368">
                  <a:moveTo>
                    <a:pt x="1471" y="368"/>
                  </a:moveTo>
                  <a:lnTo>
                    <a:pt x="0" y="64"/>
                  </a:lnTo>
                  <a:lnTo>
                    <a:pt x="13" y="0"/>
                  </a:lnTo>
                  <a:lnTo>
                    <a:pt x="1484" y="304"/>
                  </a:lnTo>
                  <a:lnTo>
                    <a:pt x="1471" y="368"/>
                  </a:lnTo>
                  <a:close/>
                </a:path>
              </a:pathLst>
            </a:custGeom>
            <a:solidFill>
              <a:srgbClr val="E043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6" name="Freeform 41">
              <a:extLst>
                <a:ext uri="{FF2B5EF4-FFF2-40B4-BE49-F238E27FC236}">
                  <a16:creationId xmlns:a16="http://schemas.microsoft.com/office/drawing/2014/main" id="{5407CB1D-232C-4C90-BEFF-D27A833D4BE5}"/>
                </a:ext>
              </a:extLst>
            </p:cNvPr>
            <p:cNvSpPr>
              <a:spLocks/>
            </p:cNvSpPr>
            <p:nvPr/>
          </p:nvSpPr>
          <p:spPr bwMode="auto">
            <a:xfrm>
              <a:off x="20624838" y="7124666"/>
              <a:ext cx="1285052" cy="422110"/>
            </a:xfrm>
            <a:custGeom>
              <a:avLst/>
              <a:gdLst>
                <a:gd name="T0" fmla="*/ 1470 w 1510"/>
                <a:gd name="T1" fmla="*/ 496 h 496"/>
                <a:gd name="T2" fmla="*/ 0 w 1510"/>
                <a:gd name="T3" fmla="*/ 192 h 496"/>
                <a:gd name="T4" fmla="*/ 40 w 1510"/>
                <a:gd name="T5" fmla="*/ 0 h 496"/>
                <a:gd name="T6" fmla="*/ 1510 w 1510"/>
                <a:gd name="T7" fmla="*/ 301 h 496"/>
                <a:gd name="T8" fmla="*/ 1470 w 1510"/>
                <a:gd name="T9" fmla="*/ 496 h 496"/>
              </a:gdLst>
              <a:ahLst/>
              <a:cxnLst>
                <a:cxn ang="0">
                  <a:pos x="T0" y="T1"/>
                </a:cxn>
                <a:cxn ang="0">
                  <a:pos x="T2" y="T3"/>
                </a:cxn>
                <a:cxn ang="0">
                  <a:pos x="T4" y="T5"/>
                </a:cxn>
                <a:cxn ang="0">
                  <a:pos x="T6" y="T7"/>
                </a:cxn>
                <a:cxn ang="0">
                  <a:pos x="T8" y="T9"/>
                </a:cxn>
              </a:cxnLst>
              <a:rect l="0" t="0" r="r" b="b"/>
              <a:pathLst>
                <a:path w="1510" h="496">
                  <a:moveTo>
                    <a:pt x="1470" y="496"/>
                  </a:moveTo>
                  <a:lnTo>
                    <a:pt x="0" y="192"/>
                  </a:lnTo>
                  <a:lnTo>
                    <a:pt x="40" y="0"/>
                  </a:lnTo>
                  <a:lnTo>
                    <a:pt x="1510" y="301"/>
                  </a:lnTo>
                  <a:lnTo>
                    <a:pt x="1470" y="496"/>
                  </a:lnTo>
                  <a:close/>
                </a:path>
              </a:pathLst>
            </a:custGeom>
            <a:solidFill>
              <a:srgbClr val="E043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7" name="Freeform 42">
              <a:extLst>
                <a:ext uri="{FF2B5EF4-FFF2-40B4-BE49-F238E27FC236}">
                  <a16:creationId xmlns:a16="http://schemas.microsoft.com/office/drawing/2014/main" id="{94F5F14C-EDA5-4EBD-9101-1491BDA5D6CE}"/>
                </a:ext>
              </a:extLst>
            </p:cNvPr>
            <p:cNvSpPr>
              <a:spLocks/>
            </p:cNvSpPr>
            <p:nvPr/>
          </p:nvSpPr>
          <p:spPr bwMode="auto">
            <a:xfrm>
              <a:off x="20606116" y="7328913"/>
              <a:ext cx="1262925" cy="313178"/>
            </a:xfrm>
            <a:custGeom>
              <a:avLst/>
              <a:gdLst>
                <a:gd name="T0" fmla="*/ 1471 w 1484"/>
                <a:gd name="T1" fmla="*/ 368 h 368"/>
                <a:gd name="T2" fmla="*/ 0 w 1484"/>
                <a:gd name="T3" fmla="*/ 64 h 368"/>
                <a:gd name="T4" fmla="*/ 14 w 1484"/>
                <a:gd name="T5" fmla="*/ 0 h 368"/>
                <a:gd name="T6" fmla="*/ 1484 w 1484"/>
                <a:gd name="T7" fmla="*/ 304 h 368"/>
                <a:gd name="T8" fmla="*/ 1471 w 1484"/>
                <a:gd name="T9" fmla="*/ 368 h 368"/>
              </a:gdLst>
              <a:ahLst/>
              <a:cxnLst>
                <a:cxn ang="0">
                  <a:pos x="T0" y="T1"/>
                </a:cxn>
                <a:cxn ang="0">
                  <a:pos x="T2" y="T3"/>
                </a:cxn>
                <a:cxn ang="0">
                  <a:pos x="T4" y="T5"/>
                </a:cxn>
                <a:cxn ang="0">
                  <a:pos x="T6" y="T7"/>
                </a:cxn>
                <a:cxn ang="0">
                  <a:pos x="T8" y="T9"/>
                </a:cxn>
              </a:cxnLst>
              <a:rect l="0" t="0" r="r" b="b"/>
              <a:pathLst>
                <a:path w="1484" h="368">
                  <a:moveTo>
                    <a:pt x="1471" y="368"/>
                  </a:moveTo>
                  <a:lnTo>
                    <a:pt x="0" y="64"/>
                  </a:lnTo>
                  <a:lnTo>
                    <a:pt x="14" y="0"/>
                  </a:lnTo>
                  <a:lnTo>
                    <a:pt x="1484" y="304"/>
                  </a:lnTo>
                  <a:lnTo>
                    <a:pt x="1471" y="368"/>
                  </a:lnTo>
                  <a:close/>
                </a:path>
              </a:pathLst>
            </a:custGeom>
            <a:solidFill>
              <a:srgbClr val="E043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8" name="Freeform 43">
              <a:extLst>
                <a:ext uri="{FF2B5EF4-FFF2-40B4-BE49-F238E27FC236}">
                  <a16:creationId xmlns:a16="http://schemas.microsoft.com/office/drawing/2014/main" id="{0234599D-E8CD-406A-9640-5E02AD6BEBDA}"/>
                </a:ext>
              </a:extLst>
            </p:cNvPr>
            <p:cNvSpPr>
              <a:spLocks/>
            </p:cNvSpPr>
            <p:nvPr/>
          </p:nvSpPr>
          <p:spPr bwMode="auto">
            <a:xfrm>
              <a:off x="20510800" y="7678685"/>
              <a:ext cx="1285903" cy="422110"/>
            </a:xfrm>
            <a:custGeom>
              <a:avLst/>
              <a:gdLst>
                <a:gd name="T0" fmla="*/ 1471 w 1511"/>
                <a:gd name="T1" fmla="*/ 496 h 496"/>
                <a:gd name="T2" fmla="*/ 0 w 1511"/>
                <a:gd name="T3" fmla="*/ 192 h 496"/>
                <a:gd name="T4" fmla="*/ 40 w 1511"/>
                <a:gd name="T5" fmla="*/ 0 h 496"/>
                <a:gd name="T6" fmla="*/ 1511 w 1511"/>
                <a:gd name="T7" fmla="*/ 302 h 496"/>
                <a:gd name="T8" fmla="*/ 1471 w 1511"/>
                <a:gd name="T9" fmla="*/ 496 h 496"/>
              </a:gdLst>
              <a:ahLst/>
              <a:cxnLst>
                <a:cxn ang="0">
                  <a:pos x="T0" y="T1"/>
                </a:cxn>
                <a:cxn ang="0">
                  <a:pos x="T2" y="T3"/>
                </a:cxn>
                <a:cxn ang="0">
                  <a:pos x="T4" y="T5"/>
                </a:cxn>
                <a:cxn ang="0">
                  <a:pos x="T6" y="T7"/>
                </a:cxn>
                <a:cxn ang="0">
                  <a:pos x="T8" y="T9"/>
                </a:cxn>
              </a:cxnLst>
              <a:rect l="0" t="0" r="r" b="b"/>
              <a:pathLst>
                <a:path w="1511" h="496">
                  <a:moveTo>
                    <a:pt x="1471" y="496"/>
                  </a:moveTo>
                  <a:lnTo>
                    <a:pt x="0" y="192"/>
                  </a:lnTo>
                  <a:lnTo>
                    <a:pt x="40" y="0"/>
                  </a:lnTo>
                  <a:lnTo>
                    <a:pt x="1511" y="302"/>
                  </a:lnTo>
                  <a:lnTo>
                    <a:pt x="1471" y="496"/>
                  </a:lnTo>
                  <a:close/>
                </a:path>
              </a:pathLst>
            </a:custGeom>
            <a:solidFill>
              <a:srgbClr val="E043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9" name="Freeform 44">
              <a:extLst>
                <a:ext uri="{FF2B5EF4-FFF2-40B4-BE49-F238E27FC236}">
                  <a16:creationId xmlns:a16="http://schemas.microsoft.com/office/drawing/2014/main" id="{69331E0D-C719-4EA8-A588-1CBF4FCBED96}"/>
                </a:ext>
              </a:extLst>
            </p:cNvPr>
            <p:cNvSpPr>
              <a:spLocks/>
            </p:cNvSpPr>
            <p:nvPr/>
          </p:nvSpPr>
          <p:spPr bwMode="auto">
            <a:xfrm>
              <a:off x="20490376" y="7882932"/>
              <a:ext cx="1262925" cy="314029"/>
            </a:xfrm>
            <a:custGeom>
              <a:avLst/>
              <a:gdLst>
                <a:gd name="T0" fmla="*/ 1473 w 1484"/>
                <a:gd name="T1" fmla="*/ 369 h 369"/>
                <a:gd name="T2" fmla="*/ 0 w 1484"/>
                <a:gd name="T3" fmla="*/ 64 h 369"/>
                <a:gd name="T4" fmla="*/ 13 w 1484"/>
                <a:gd name="T5" fmla="*/ 0 h 369"/>
                <a:gd name="T6" fmla="*/ 1484 w 1484"/>
                <a:gd name="T7" fmla="*/ 304 h 369"/>
                <a:gd name="T8" fmla="*/ 1473 w 1484"/>
                <a:gd name="T9" fmla="*/ 369 h 369"/>
              </a:gdLst>
              <a:ahLst/>
              <a:cxnLst>
                <a:cxn ang="0">
                  <a:pos x="T0" y="T1"/>
                </a:cxn>
                <a:cxn ang="0">
                  <a:pos x="T2" y="T3"/>
                </a:cxn>
                <a:cxn ang="0">
                  <a:pos x="T4" y="T5"/>
                </a:cxn>
                <a:cxn ang="0">
                  <a:pos x="T6" y="T7"/>
                </a:cxn>
                <a:cxn ang="0">
                  <a:pos x="T8" y="T9"/>
                </a:cxn>
              </a:cxnLst>
              <a:rect l="0" t="0" r="r" b="b"/>
              <a:pathLst>
                <a:path w="1484" h="369">
                  <a:moveTo>
                    <a:pt x="1473" y="369"/>
                  </a:moveTo>
                  <a:lnTo>
                    <a:pt x="0" y="64"/>
                  </a:lnTo>
                  <a:lnTo>
                    <a:pt x="13" y="0"/>
                  </a:lnTo>
                  <a:lnTo>
                    <a:pt x="1484" y="304"/>
                  </a:lnTo>
                  <a:lnTo>
                    <a:pt x="1473" y="369"/>
                  </a:lnTo>
                  <a:close/>
                </a:path>
              </a:pathLst>
            </a:custGeom>
            <a:solidFill>
              <a:srgbClr val="E043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0" name="Freeform 45">
              <a:extLst>
                <a:ext uri="{FF2B5EF4-FFF2-40B4-BE49-F238E27FC236}">
                  <a16:creationId xmlns:a16="http://schemas.microsoft.com/office/drawing/2014/main" id="{090F17BD-EF22-46F4-B18C-C046FB92A96F}"/>
                </a:ext>
              </a:extLst>
            </p:cNvPr>
            <p:cNvSpPr>
              <a:spLocks/>
            </p:cNvSpPr>
            <p:nvPr/>
          </p:nvSpPr>
          <p:spPr bwMode="auto">
            <a:xfrm>
              <a:off x="20377189" y="5768128"/>
              <a:ext cx="599123" cy="315731"/>
            </a:xfrm>
            <a:custGeom>
              <a:avLst/>
              <a:gdLst>
                <a:gd name="T0" fmla="*/ 257 w 264"/>
                <a:gd name="T1" fmla="*/ 15 h 139"/>
                <a:gd name="T2" fmla="*/ 216 w 264"/>
                <a:gd name="T3" fmla="*/ 6 h 139"/>
                <a:gd name="T4" fmla="*/ 88 w 264"/>
                <a:gd name="T5" fmla="*/ 74 h 139"/>
                <a:gd name="T6" fmla="*/ 51 w 264"/>
                <a:gd name="T7" fmla="*/ 21 h 139"/>
                <a:gd name="T8" fmla="*/ 15 w 264"/>
                <a:gd name="T9" fmla="*/ 13 h 139"/>
                <a:gd name="T10" fmla="*/ 8 w 264"/>
                <a:gd name="T11" fmla="*/ 50 h 139"/>
                <a:gd name="T12" fmla="*/ 59 w 264"/>
                <a:gd name="T13" fmla="*/ 124 h 139"/>
                <a:gd name="T14" fmla="*/ 91 w 264"/>
                <a:gd name="T15" fmla="*/ 134 h 139"/>
                <a:gd name="T16" fmla="*/ 93 w 264"/>
                <a:gd name="T17" fmla="*/ 133 h 139"/>
                <a:gd name="T18" fmla="*/ 241 w 264"/>
                <a:gd name="T19" fmla="*/ 54 h 139"/>
                <a:gd name="T20" fmla="*/ 257 w 264"/>
                <a:gd name="T21" fmla="*/ 1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4" h="139">
                  <a:moveTo>
                    <a:pt x="257" y="15"/>
                  </a:moveTo>
                  <a:cubicBezTo>
                    <a:pt x="250" y="1"/>
                    <a:pt x="227" y="0"/>
                    <a:pt x="216" y="6"/>
                  </a:cubicBezTo>
                  <a:cubicBezTo>
                    <a:pt x="88" y="74"/>
                    <a:pt x="88" y="74"/>
                    <a:pt x="88" y="74"/>
                  </a:cubicBezTo>
                  <a:cubicBezTo>
                    <a:pt x="51" y="21"/>
                    <a:pt x="51" y="21"/>
                    <a:pt x="51" y="21"/>
                  </a:cubicBezTo>
                  <a:cubicBezTo>
                    <a:pt x="43" y="8"/>
                    <a:pt x="26" y="5"/>
                    <a:pt x="15" y="13"/>
                  </a:cubicBezTo>
                  <a:cubicBezTo>
                    <a:pt x="3" y="21"/>
                    <a:pt x="0" y="37"/>
                    <a:pt x="8" y="50"/>
                  </a:cubicBezTo>
                  <a:cubicBezTo>
                    <a:pt x="59" y="124"/>
                    <a:pt x="59" y="124"/>
                    <a:pt x="59" y="124"/>
                  </a:cubicBezTo>
                  <a:cubicBezTo>
                    <a:pt x="66" y="135"/>
                    <a:pt x="80" y="139"/>
                    <a:pt x="91" y="134"/>
                  </a:cubicBezTo>
                  <a:cubicBezTo>
                    <a:pt x="92" y="134"/>
                    <a:pt x="93" y="134"/>
                    <a:pt x="93" y="133"/>
                  </a:cubicBezTo>
                  <a:cubicBezTo>
                    <a:pt x="241" y="54"/>
                    <a:pt x="241" y="54"/>
                    <a:pt x="241" y="54"/>
                  </a:cubicBezTo>
                  <a:cubicBezTo>
                    <a:pt x="253" y="49"/>
                    <a:pt x="264" y="28"/>
                    <a:pt x="257" y="15"/>
                  </a:cubicBezTo>
                  <a:close/>
                </a:path>
              </a:pathLst>
            </a:custGeom>
            <a:solidFill>
              <a:srgbClr val="1C03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1" name="Freeform 46">
              <a:extLst>
                <a:ext uri="{FF2B5EF4-FFF2-40B4-BE49-F238E27FC236}">
                  <a16:creationId xmlns:a16="http://schemas.microsoft.com/office/drawing/2014/main" id="{09324D3F-D543-4BF0-82BE-366DAF0026FF}"/>
                </a:ext>
              </a:extLst>
            </p:cNvPr>
            <p:cNvSpPr>
              <a:spLocks/>
            </p:cNvSpPr>
            <p:nvPr/>
          </p:nvSpPr>
          <p:spPr bwMode="auto">
            <a:xfrm>
              <a:off x="20263151" y="6324700"/>
              <a:ext cx="597421" cy="314029"/>
            </a:xfrm>
            <a:custGeom>
              <a:avLst/>
              <a:gdLst>
                <a:gd name="T0" fmla="*/ 256 w 263"/>
                <a:gd name="T1" fmla="*/ 14 h 138"/>
                <a:gd name="T2" fmla="*/ 215 w 263"/>
                <a:gd name="T3" fmla="*/ 6 h 138"/>
                <a:gd name="T4" fmla="*/ 87 w 263"/>
                <a:gd name="T5" fmla="*/ 74 h 138"/>
                <a:gd name="T6" fmla="*/ 51 w 263"/>
                <a:gd name="T7" fmla="*/ 20 h 138"/>
                <a:gd name="T8" fmla="*/ 14 w 263"/>
                <a:gd name="T9" fmla="*/ 13 h 138"/>
                <a:gd name="T10" fmla="*/ 8 w 263"/>
                <a:gd name="T11" fmla="*/ 49 h 138"/>
                <a:gd name="T12" fmla="*/ 59 w 263"/>
                <a:gd name="T13" fmla="*/ 124 h 138"/>
                <a:gd name="T14" fmla="*/ 90 w 263"/>
                <a:gd name="T15" fmla="*/ 134 h 138"/>
                <a:gd name="T16" fmla="*/ 93 w 263"/>
                <a:gd name="T17" fmla="*/ 133 h 138"/>
                <a:gd name="T18" fmla="*/ 241 w 263"/>
                <a:gd name="T19" fmla="*/ 54 h 138"/>
                <a:gd name="T20" fmla="*/ 256 w 263"/>
                <a:gd name="T21" fmla="*/ 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3" h="138">
                  <a:moveTo>
                    <a:pt x="256" y="14"/>
                  </a:moveTo>
                  <a:cubicBezTo>
                    <a:pt x="249" y="1"/>
                    <a:pt x="226" y="0"/>
                    <a:pt x="215" y="6"/>
                  </a:cubicBezTo>
                  <a:cubicBezTo>
                    <a:pt x="87" y="74"/>
                    <a:pt x="87" y="74"/>
                    <a:pt x="87" y="74"/>
                  </a:cubicBezTo>
                  <a:cubicBezTo>
                    <a:pt x="51" y="20"/>
                    <a:pt x="51" y="20"/>
                    <a:pt x="51" y="20"/>
                  </a:cubicBezTo>
                  <a:cubicBezTo>
                    <a:pt x="42" y="8"/>
                    <a:pt x="26" y="5"/>
                    <a:pt x="14" y="13"/>
                  </a:cubicBezTo>
                  <a:cubicBezTo>
                    <a:pt x="2" y="21"/>
                    <a:pt x="0" y="37"/>
                    <a:pt x="8" y="49"/>
                  </a:cubicBezTo>
                  <a:cubicBezTo>
                    <a:pt x="59" y="124"/>
                    <a:pt x="59" y="124"/>
                    <a:pt x="59" y="124"/>
                  </a:cubicBezTo>
                  <a:cubicBezTo>
                    <a:pt x="66" y="134"/>
                    <a:pt x="79" y="138"/>
                    <a:pt x="90" y="134"/>
                  </a:cubicBezTo>
                  <a:cubicBezTo>
                    <a:pt x="91" y="134"/>
                    <a:pt x="92" y="133"/>
                    <a:pt x="93" y="133"/>
                  </a:cubicBezTo>
                  <a:cubicBezTo>
                    <a:pt x="241" y="54"/>
                    <a:pt x="241" y="54"/>
                    <a:pt x="241" y="54"/>
                  </a:cubicBezTo>
                  <a:cubicBezTo>
                    <a:pt x="252" y="48"/>
                    <a:pt x="263" y="28"/>
                    <a:pt x="256" y="14"/>
                  </a:cubicBezTo>
                  <a:close/>
                </a:path>
              </a:pathLst>
            </a:custGeom>
            <a:solidFill>
              <a:srgbClr val="1C03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2" name="Freeform 47">
              <a:extLst>
                <a:ext uri="{FF2B5EF4-FFF2-40B4-BE49-F238E27FC236}">
                  <a16:creationId xmlns:a16="http://schemas.microsoft.com/office/drawing/2014/main" id="{997E826B-ED6A-40C2-BAD3-1E2EB8F3E2A8}"/>
                </a:ext>
              </a:extLst>
            </p:cNvPr>
            <p:cNvSpPr>
              <a:spLocks/>
            </p:cNvSpPr>
            <p:nvPr/>
          </p:nvSpPr>
          <p:spPr bwMode="auto">
            <a:xfrm>
              <a:off x="15012312" y="10102412"/>
              <a:ext cx="3806646" cy="1030594"/>
            </a:xfrm>
            <a:custGeom>
              <a:avLst/>
              <a:gdLst>
                <a:gd name="T0" fmla="*/ 1654 w 1676"/>
                <a:gd name="T1" fmla="*/ 44 h 454"/>
                <a:gd name="T2" fmla="*/ 1676 w 1676"/>
                <a:gd name="T3" fmla="*/ 22 h 454"/>
                <a:gd name="T4" fmla="*/ 1654 w 1676"/>
                <a:gd name="T5" fmla="*/ 0 h 454"/>
                <a:gd name="T6" fmla="*/ 237 w 1676"/>
                <a:gd name="T7" fmla="*/ 0 h 454"/>
                <a:gd name="T8" fmla="*/ 0 w 1676"/>
                <a:gd name="T9" fmla="*/ 227 h 454"/>
                <a:gd name="T10" fmla="*/ 237 w 1676"/>
                <a:gd name="T11" fmla="*/ 454 h 454"/>
                <a:gd name="T12" fmla="*/ 1647 w 1676"/>
                <a:gd name="T13" fmla="*/ 454 h 454"/>
                <a:gd name="T14" fmla="*/ 1669 w 1676"/>
                <a:gd name="T15" fmla="*/ 432 h 454"/>
                <a:gd name="T16" fmla="*/ 1647 w 1676"/>
                <a:gd name="T17" fmla="*/ 409 h 454"/>
                <a:gd name="T18" fmla="*/ 1639 w 1676"/>
                <a:gd name="T19" fmla="*/ 409 h 454"/>
                <a:gd name="T20" fmla="*/ 1639 w 1676"/>
                <a:gd name="T21" fmla="*/ 44 h 454"/>
                <a:gd name="T22" fmla="*/ 1654 w 1676"/>
                <a:gd name="T23" fmla="*/ 44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76" h="454">
                  <a:moveTo>
                    <a:pt x="1654" y="44"/>
                  </a:moveTo>
                  <a:cubicBezTo>
                    <a:pt x="1666" y="44"/>
                    <a:pt x="1676" y="34"/>
                    <a:pt x="1676" y="22"/>
                  </a:cubicBezTo>
                  <a:cubicBezTo>
                    <a:pt x="1676" y="10"/>
                    <a:pt x="1666" y="0"/>
                    <a:pt x="1654" y="0"/>
                  </a:cubicBezTo>
                  <a:cubicBezTo>
                    <a:pt x="1654" y="0"/>
                    <a:pt x="237" y="0"/>
                    <a:pt x="237" y="0"/>
                  </a:cubicBezTo>
                  <a:cubicBezTo>
                    <a:pt x="106" y="0"/>
                    <a:pt x="0" y="101"/>
                    <a:pt x="0" y="227"/>
                  </a:cubicBezTo>
                  <a:cubicBezTo>
                    <a:pt x="0" y="352"/>
                    <a:pt x="106" y="454"/>
                    <a:pt x="237" y="454"/>
                  </a:cubicBezTo>
                  <a:cubicBezTo>
                    <a:pt x="237" y="454"/>
                    <a:pt x="1647" y="454"/>
                    <a:pt x="1647" y="454"/>
                  </a:cubicBezTo>
                  <a:cubicBezTo>
                    <a:pt x="1659" y="454"/>
                    <a:pt x="1669" y="444"/>
                    <a:pt x="1669" y="432"/>
                  </a:cubicBezTo>
                  <a:cubicBezTo>
                    <a:pt x="1669" y="419"/>
                    <a:pt x="1659" y="409"/>
                    <a:pt x="1647" y="409"/>
                  </a:cubicBezTo>
                  <a:cubicBezTo>
                    <a:pt x="1639" y="409"/>
                    <a:pt x="1639" y="409"/>
                    <a:pt x="1639" y="409"/>
                  </a:cubicBezTo>
                  <a:cubicBezTo>
                    <a:pt x="1639" y="44"/>
                    <a:pt x="1639" y="44"/>
                    <a:pt x="1639" y="44"/>
                  </a:cubicBezTo>
                  <a:lnTo>
                    <a:pt x="1654" y="44"/>
                  </a:lnTo>
                  <a:close/>
                </a:path>
              </a:pathLst>
            </a:custGeom>
            <a:solidFill>
              <a:srgbClr val="3D01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3" name="Freeform 48">
              <a:extLst>
                <a:ext uri="{FF2B5EF4-FFF2-40B4-BE49-F238E27FC236}">
                  <a16:creationId xmlns:a16="http://schemas.microsoft.com/office/drawing/2014/main" id="{64136749-E211-42B6-AAB6-EA82F1A0228B}"/>
                </a:ext>
              </a:extLst>
            </p:cNvPr>
            <p:cNvSpPr>
              <a:spLocks/>
            </p:cNvSpPr>
            <p:nvPr/>
          </p:nvSpPr>
          <p:spPr bwMode="auto">
            <a:xfrm>
              <a:off x="15282087" y="10201982"/>
              <a:ext cx="3452619" cy="828901"/>
            </a:xfrm>
            <a:custGeom>
              <a:avLst/>
              <a:gdLst>
                <a:gd name="T0" fmla="*/ 227 w 1520"/>
                <a:gd name="T1" fmla="*/ 0 h 365"/>
                <a:gd name="T2" fmla="*/ 0 w 1520"/>
                <a:gd name="T3" fmla="*/ 183 h 365"/>
                <a:gd name="T4" fmla="*/ 227 w 1520"/>
                <a:gd name="T5" fmla="*/ 365 h 365"/>
                <a:gd name="T6" fmla="*/ 1520 w 1520"/>
                <a:gd name="T7" fmla="*/ 365 h 365"/>
                <a:gd name="T8" fmla="*/ 1520 w 1520"/>
                <a:gd name="T9" fmla="*/ 0 h 365"/>
                <a:gd name="T10" fmla="*/ 227 w 1520"/>
                <a:gd name="T11" fmla="*/ 0 h 365"/>
              </a:gdLst>
              <a:ahLst/>
              <a:cxnLst>
                <a:cxn ang="0">
                  <a:pos x="T0" y="T1"/>
                </a:cxn>
                <a:cxn ang="0">
                  <a:pos x="T2" y="T3"/>
                </a:cxn>
                <a:cxn ang="0">
                  <a:pos x="T4" y="T5"/>
                </a:cxn>
                <a:cxn ang="0">
                  <a:pos x="T6" y="T7"/>
                </a:cxn>
                <a:cxn ang="0">
                  <a:pos x="T8" y="T9"/>
                </a:cxn>
                <a:cxn ang="0">
                  <a:pos x="T10" y="T11"/>
                </a:cxn>
              </a:cxnLst>
              <a:rect l="0" t="0" r="r" b="b"/>
              <a:pathLst>
                <a:path w="1520" h="365">
                  <a:moveTo>
                    <a:pt x="227" y="0"/>
                  </a:moveTo>
                  <a:cubicBezTo>
                    <a:pt x="101" y="0"/>
                    <a:pt x="0" y="82"/>
                    <a:pt x="0" y="183"/>
                  </a:cubicBezTo>
                  <a:cubicBezTo>
                    <a:pt x="0" y="283"/>
                    <a:pt x="101" y="365"/>
                    <a:pt x="227" y="365"/>
                  </a:cubicBezTo>
                  <a:cubicBezTo>
                    <a:pt x="227" y="365"/>
                    <a:pt x="1520" y="365"/>
                    <a:pt x="1520" y="365"/>
                  </a:cubicBezTo>
                  <a:cubicBezTo>
                    <a:pt x="1520" y="0"/>
                    <a:pt x="1520" y="0"/>
                    <a:pt x="1520" y="0"/>
                  </a:cubicBezTo>
                  <a:cubicBezTo>
                    <a:pt x="1520" y="0"/>
                    <a:pt x="227" y="0"/>
                    <a:pt x="227" y="0"/>
                  </a:cubicBez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4" name="Freeform 49">
              <a:extLst>
                <a:ext uri="{FF2B5EF4-FFF2-40B4-BE49-F238E27FC236}">
                  <a16:creationId xmlns:a16="http://schemas.microsoft.com/office/drawing/2014/main" id="{906645CB-2549-47D4-85A4-48D3F5B7C49C}"/>
                </a:ext>
              </a:extLst>
            </p:cNvPr>
            <p:cNvSpPr>
              <a:spLocks/>
            </p:cNvSpPr>
            <p:nvPr/>
          </p:nvSpPr>
          <p:spPr bwMode="auto">
            <a:xfrm>
              <a:off x="16574798" y="10316020"/>
              <a:ext cx="2159908" cy="51913"/>
            </a:xfrm>
            <a:custGeom>
              <a:avLst/>
              <a:gdLst>
                <a:gd name="T0" fmla="*/ 0 w 951"/>
                <a:gd name="T1" fmla="*/ 11 h 23"/>
                <a:gd name="T2" fmla="*/ 12 w 951"/>
                <a:gd name="T3" fmla="*/ 23 h 23"/>
                <a:gd name="T4" fmla="*/ 951 w 951"/>
                <a:gd name="T5" fmla="*/ 23 h 23"/>
                <a:gd name="T6" fmla="*/ 951 w 951"/>
                <a:gd name="T7" fmla="*/ 0 h 23"/>
                <a:gd name="T8" fmla="*/ 12 w 951"/>
                <a:gd name="T9" fmla="*/ 0 h 23"/>
                <a:gd name="T10" fmla="*/ 0 w 951"/>
                <a:gd name="T11" fmla="*/ 11 h 23"/>
              </a:gdLst>
              <a:ahLst/>
              <a:cxnLst>
                <a:cxn ang="0">
                  <a:pos x="T0" y="T1"/>
                </a:cxn>
                <a:cxn ang="0">
                  <a:pos x="T2" y="T3"/>
                </a:cxn>
                <a:cxn ang="0">
                  <a:pos x="T4" y="T5"/>
                </a:cxn>
                <a:cxn ang="0">
                  <a:pos x="T6" y="T7"/>
                </a:cxn>
                <a:cxn ang="0">
                  <a:pos x="T8" y="T9"/>
                </a:cxn>
                <a:cxn ang="0">
                  <a:pos x="T10" y="T11"/>
                </a:cxn>
              </a:cxnLst>
              <a:rect l="0" t="0" r="r" b="b"/>
              <a:pathLst>
                <a:path w="951" h="23">
                  <a:moveTo>
                    <a:pt x="0" y="11"/>
                  </a:moveTo>
                  <a:cubicBezTo>
                    <a:pt x="0" y="18"/>
                    <a:pt x="5" y="23"/>
                    <a:pt x="12" y="23"/>
                  </a:cubicBezTo>
                  <a:cubicBezTo>
                    <a:pt x="951" y="23"/>
                    <a:pt x="951" y="23"/>
                    <a:pt x="951" y="23"/>
                  </a:cubicBezTo>
                  <a:cubicBezTo>
                    <a:pt x="951" y="0"/>
                    <a:pt x="951" y="0"/>
                    <a:pt x="951" y="0"/>
                  </a:cubicBezTo>
                  <a:cubicBezTo>
                    <a:pt x="12" y="0"/>
                    <a:pt x="12" y="0"/>
                    <a:pt x="12" y="0"/>
                  </a:cubicBezTo>
                  <a:cubicBezTo>
                    <a:pt x="5" y="0"/>
                    <a:pt x="0" y="5"/>
                    <a:pt x="0" y="1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5" name="Freeform 50">
              <a:extLst>
                <a:ext uri="{FF2B5EF4-FFF2-40B4-BE49-F238E27FC236}">
                  <a16:creationId xmlns:a16="http://schemas.microsoft.com/office/drawing/2014/main" id="{D5B8E98D-B654-41D9-BB7B-75814C920423}"/>
                </a:ext>
              </a:extLst>
            </p:cNvPr>
            <p:cNvSpPr>
              <a:spLocks/>
            </p:cNvSpPr>
            <p:nvPr/>
          </p:nvSpPr>
          <p:spPr bwMode="auto">
            <a:xfrm>
              <a:off x="16234387" y="10463247"/>
              <a:ext cx="2500319" cy="74890"/>
            </a:xfrm>
            <a:custGeom>
              <a:avLst/>
              <a:gdLst>
                <a:gd name="T0" fmla="*/ 0 w 1101"/>
                <a:gd name="T1" fmla="*/ 17 h 33"/>
                <a:gd name="T2" fmla="*/ 16 w 1101"/>
                <a:gd name="T3" fmla="*/ 33 h 33"/>
                <a:gd name="T4" fmla="*/ 1101 w 1101"/>
                <a:gd name="T5" fmla="*/ 33 h 33"/>
                <a:gd name="T6" fmla="*/ 1101 w 1101"/>
                <a:gd name="T7" fmla="*/ 0 h 33"/>
                <a:gd name="T8" fmla="*/ 16 w 1101"/>
                <a:gd name="T9" fmla="*/ 0 h 33"/>
                <a:gd name="T10" fmla="*/ 0 w 1101"/>
                <a:gd name="T11" fmla="*/ 17 h 33"/>
              </a:gdLst>
              <a:ahLst/>
              <a:cxnLst>
                <a:cxn ang="0">
                  <a:pos x="T0" y="T1"/>
                </a:cxn>
                <a:cxn ang="0">
                  <a:pos x="T2" y="T3"/>
                </a:cxn>
                <a:cxn ang="0">
                  <a:pos x="T4" y="T5"/>
                </a:cxn>
                <a:cxn ang="0">
                  <a:pos x="T6" y="T7"/>
                </a:cxn>
                <a:cxn ang="0">
                  <a:pos x="T8" y="T9"/>
                </a:cxn>
                <a:cxn ang="0">
                  <a:pos x="T10" y="T11"/>
                </a:cxn>
              </a:cxnLst>
              <a:rect l="0" t="0" r="r" b="b"/>
              <a:pathLst>
                <a:path w="1101" h="33">
                  <a:moveTo>
                    <a:pt x="0" y="17"/>
                  </a:moveTo>
                  <a:cubicBezTo>
                    <a:pt x="0" y="26"/>
                    <a:pt x="7" y="33"/>
                    <a:pt x="16" y="33"/>
                  </a:cubicBezTo>
                  <a:cubicBezTo>
                    <a:pt x="1101" y="33"/>
                    <a:pt x="1101" y="33"/>
                    <a:pt x="1101" y="33"/>
                  </a:cubicBezTo>
                  <a:cubicBezTo>
                    <a:pt x="1101" y="0"/>
                    <a:pt x="1101" y="0"/>
                    <a:pt x="1101" y="0"/>
                  </a:cubicBezTo>
                  <a:cubicBezTo>
                    <a:pt x="16" y="0"/>
                    <a:pt x="16" y="0"/>
                    <a:pt x="16" y="0"/>
                  </a:cubicBezTo>
                  <a:cubicBezTo>
                    <a:pt x="7" y="0"/>
                    <a:pt x="0" y="8"/>
                    <a:pt x="0" y="17"/>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6" name="Freeform 51">
              <a:extLst>
                <a:ext uri="{FF2B5EF4-FFF2-40B4-BE49-F238E27FC236}">
                  <a16:creationId xmlns:a16="http://schemas.microsoft.com/office/drawing/2014/main" id="{3CC2F2E1-8BC2-42F1-A860-CC1032FADF3D}"/>
                </a:ext>
              </a:extLst>
            </p:cNvPr>
            <p:cNvSpPr>
              <a:spLocks/>
            </p:cNvSpPr>
            <p:nvPr/>
          </p:nvSpPr>
          <p:spPr bwMode="auto">
            <a:xfrm>
              <a:off x="17376466" y="10618134"/>
              <a:ext cx="1358240" cy="79146"/>
            </a:xfrm>
            <a:custGeom>
              <a:avLst/>
              <a:gdLst>
                <a:gd name="T0" fmla="*/ 18 w 598"/>
                <a:gd name="T1" fmla="*/ 0 h 35"/>
                <a:gd name="T2" fmla="*/ 0 w 598"/>
                <a:gd name="T3" fmla="*/ 18 h 35"/>
                <a:gd name="T4" fmla="*/ 18 w 598"/>
                <a:gd name="T5" fmla="*/ 35 h 35"/>
                <a:gd name="T6" fmla="*/ 598 w 598"/>
                <a:gd name="T7" fmla="*/ 35 h 35"/>
                <a:gd name="T8" fmla="*/ 598 w 598"/>
                <a:gd name="T9" fmla="*/ 0 h 35"/>
                <a:gd name="T10" fmla="*/ 18 w 598"/>
                <a:gd name="T11" fmla="*/ 0 h 35"/>
              </a:gdLst>
              <a:ahLst/>
              <a:cxnLst>
                <a:cxn ang="0">
                  <a:pos x="T0" y="T1"/>
                </a:cxn>
                <a:cxn ang="0">
                  <a:pos x="T2" y="T3"/>
                </a:cxn>
                <a:cxn ang="0">
                  <a:pos x="T4" y="T5"/>
                </a:cxn>
                <a:cxn ang="0">
                  <a:pos x="T6" y="T7"/>
                </a:cxn>
                <a:cxn ang="0">
                  <a:pos x="T8" y="T9"/>
                </a:cxn>
                <a:cxn ang="0">
                  <a:pos x="T10" y="T11"/>
                </a:cxn>
              </a:cxnLst>
              <a:rect l="0" t="0" r="r" b="b"/>
              <a:pathLst>
                <a:path w="598" h="35">
                  <a:moveTo>
                    <a:pt x="18" y="0"/>
                  </a:moveTo>
                  <a:cubicBezTo>
                    <a:pt x="8" y="0"/>
                    <a:pt x="0" y="8"/>
                    <a:pt x="0" y="18"/>
                  </a:cubicBezTo>
                  <a:cubicBezTo>
                    <a:pt x="0" y="27"/>
                    <a:pt x="8" y="35"/>
                    <a:pt x="18" y="35"/>
                  </a:cubicBezTo>
                  <a:cubicBezTo>
                    <a:pt x="598" y="35"/>
                    <a:pt x="598" y="35"/>
                    <a:pt x="598" y="35"/>
                  </a:cubicBezTo>
                  <a:cubicBezTo>
                    <a:pt x="598" y="0"/>
                    <a:pt x="598" y="0"/>
                    <a:pt x="598" y="0"/>
                  </a:cubicBezTo>
                  <a:lnTo>
                    <a:pt x="18" y="0"/>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7" name="Freeform 52">
              <a:extLst>
                <a:ext uri="{FF2B5EF4-FFF2-40B4-BE49-F238E27FC236}">
                  <a16:creationId xmlns:a16="http://schemas.microsoft.com/office/drawing/2014/main" id="{1BCA8A84-9629-4347-A4D3-A8B29B84B4FE}"/>
                </a:ext>
              </a:extLst>
            </p:cNvPr>
            <p:cNvSpPr>
              <a:spLocks/>
            </p:cNvSpPr>
            <p:nvPr/>
          </p:nvSpPr>
          <p:spPr bwMode="auto">
            <a:xfrm>
              <a:off x="14575734" y="9068413"/>
              <a:ext cx="3806646" cy="1033998"/>
            </a:xfrm>
            <a:custGeom>
              <a:avLst/>
              <a:gdLst>
                <a:gd name="T0" fmla="*/ 1654 w 1676"/>
                <a:gd name="T1" fmla="*/ 44 h 455"/>
                <a:gd name="T2" fmla="*/ 1676 w 1676"/>
                <a:gd name="T3" fmla="*/ 22 h 455"/>
                <a:gd name="T4" fmla="*/ 1654 w 1676"/>
                <a:gd name="T5" fmla="*/ 0 h 455"/>
                <a:gd name="T6" fmla="*/ 237 w 1676"/>
                <a:gd name="T7" fmla="*/ 0 h 455"/>
                <a:gd name="T8" fmla="*/ 0 w 1676"/>
                <a:gd name="T9" fmla="*/ 227 h 455"/>
                <a:gd name="T10" fmla="*/ 237 w 1676"/>
                <a:gd name="T11" fmla="*/ 454 h 455"/>
                <a:gd name="T12" fmla="*/ 1647 w 1676"/>
                <a:gd name="T13" fmla="*/ 455 h 455"/>
                <a:gd name="T14" fmla="*/ 1669 w 1676"/>
                <a:gd name="T15" fmla="*/ 432 h 455"/>
                <a:gd name="T16" fmla="*/ 1647 w 1676"/>
                <a:gd name="T17" fmla="*/ 410 h 455"/>
                <a:gd name="T18" fmla="*/ 1639 w 1676"/>
                <a:gd name="T19" fmla="*/ 410 h 455"/>
                <a:gd name="T20" fmla="*/ 1639 w 1676"/>
                <a:gd name="T21" fmla="*/ 44 h 455"/>
                <a:gd name="T22" fmla="*/ 1654 w 1676"/>
                <a:gd name="T23" fmla="*/ 44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76" h="455">
                  <a:moveTo>
                    <a:pt x="1654" y="44"/>
                  </a:moveTo>
                  <a:cubicBezTo>
                    <a:pt x="1666" y="44"/>
                    <a:pt x="1676" y="34"/>
                    <a:pt x="1676" y="22"/>
                  </a:cubicBezTo>
                  <a:cubicBezTo>
                    <a:pt x="1676" y="10"/>
                    <a:pt x="1666" y="0"/>
                    <a:pt x="1654" y="0"/>
                  </a:cubicBezTo>
                  <a:cubicBezTo>
                    <a:pt x="1654" y="0"/>
                    <a:pt x="237" y="0"/>
                    <a:pt x="237" y="0"/>
                  </a:cubicBezTo>
                  <a:cubicBezTo>
                    <a:pt x="106" y="0"/>
                    <a:pt x="0" y="101"/>
                    <a:pt x="0" y="227"/>
                  </a:cubicBezTo>
                  <a:cubicBezTo>
                    <a:pt x="0" y="352"/>
                    <a:pt x="106" y="454"/>
                    <a:pt x="237" y="454"/>
                  </a:cubicBezTo>
                  <a:cubicBezTo>
                    <a:pt x="237" y="454"/>
                    <a:pt x="1647" y="455"/>
                    <a:pt x="1647" y="455"/>
                  </a:cubicBezTo>
                  <a:cubicBezTo>
                    <a:pt x="1659" y="455"/>
                    <a:pt x="1669" y="444"/>
                    <a:pt x="1669" y="432"/>
                  </a:cubicBezTo>
                  <a:cubicBezTo>
                    <a:pt x="1669" y="420"/>
                    <a:pt x="1659" y="410"/>
                    <a:pt x="1647" y="410"/>
                  </a:cubicBezTo>
                  <a:cubicBezTo>
                    <a:pt x="1639" y="410"/>
                    <a:pt x="1639" y="410"/>
                    <a:pt x="1639" y="410"/>
                  </a:cubicBezTo>
                  <a:cubicBezTo>
                    <a:pt x="1639" y="44"/>
                    <a:pt x="1639" y="44"/>
                    <a:pt x="1639" y="44"/>
                  </a:cubicBezTo>
                  <a:lnTo>
                    <a:pt x="1654" y="44"/>
                  </a:lnTo>
                  <a:close/>
                </a:path>
              </a:pathLst>
            </a:custGeom>
            <a:solidFill>
              <a:srgbClr val="D55A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8" name="Freeform 53">
              <a:extLst>
                <a:ext uri="{FF2B5EF4-FFF2-40B4-BE49-F238E27FC236}">
                  <a16:creationId xmlns:a16="http://schemas.microsoft.com/office/drawing/2014/main" id="{21D172F7-FBE1-419D-8FE2-B9EE91E48074}"/>
                </a:ext>
              </a:extLst>
            </p:cNvPr>
            <p:cNvSpPr>
              <a:spLocks/>
            </p:cNvSpPr>
            <p:nvPr/>
          </p:nvSpPr>
          <p:spPr bwMode="auto">
            <a:xfrm>
              <a:off x="14846361" y="9168835"/>
              <a:ext cx="3452619" cy="831454"/>
            </a:xfrm>
            <a:custGeom>
              <a:avLst/>
              <a:gdLst>
                <a:gd name="T0" fmla="*/ 227 w 1520"/>
                <a:gd name="T1" fmla="*/ 0 h 366"/>
                <a:gd name="T2" fmla="*/ 0 w 1520"/>
                <a:gd name="T3" fmla="*/ 183 h 366"/>
                <a:gd name="T4" fmla="*/ 227 w 1520"/>
                <a:gd name="T5" fmla="*/ 366 h 366"/>
                <a:gd name="T6" fmla="*/ 1520 w 1520"/>
                <a:gd name="T7" fmla="*/ 366 h 366"/>
                <a:gd name="T8" fmla="*/ 1520 w 1520"/>
                <a:gd name="T9" fmla="*/ 0 h 366"/>
                <a:gd name="T10" fmla="*/ 227 w 1520"/>
                <a:gd name="T11" fmla="*/ 0 h 366"/>
              </a:gdLst>
              <a:ahLst/>
              <a:cxnLst>
                <a:cxn ang="0">
                  <a:pos x="T0" y="T1"/>
                </a:cxn>
                <a:cxn ang="0">
                  <a:pos x="T2" y="T3"/>
                </a:cxn>
                <a:cxn ang="0">
                  <a:pos x="T4" y="T5"/>
                </a:cxn>
                <a:cxn ang="0">
                  <a:pos x="T6" y="T7"/>
                </a:cxn>
                <a:cxn ang="0">
                  <a:pos x="T8" y="T9"/>
                </a:cxn>
                <a:cxn ang="0">
                  <a:pos x="T10" y="T11"/>
                </a:cxn>
              </a:cxnLst>
              <a:rect l="0" t="0" r="r" b="b"/>
              <a:pathLst>
                <a:path w="1520" h="366">
                  <a:moveTo>
                    <a:pt x="227" y="0"/>
                  </a:moveTo>
                  <a:cubicBezTo>
                    <a:pt x="101" y="0"/>
                    <a:pt x="0" y="82"/>
                    <a:pt x="0" y="183"/>
                  </a:cubicBezTo>
                  <a:cubicBezTo>
                    <a:pt x="0" y="284"/>
                    <a:pt x="101" y="366"/>
                    <a:pt x="227" y="366"/>
                  </a:cubicBezTo>
                  <a:cubicBezTo>
                    <a:pt x="227" y="366"/>
                    <a:pt x="1520" y="366"/>
                    <a:pt x="1520" y="366"/>
                  </a:cubicBezTo>
                  <a:cubicBezTo>
                    <a:pt x="1520" y="0"/>
                    <a:pt x="1520" y="0"/>
                    <a:pt x="1520" y="0"/>
                  </a:cubicBezTo>
                  <a:cubicBezTo>
                    <a:pt x="1520" y="0"/>
                    <a:pt x="227" y="0"/>
                    <a:pt x="227" y="0"/>
                  </a:cubicBez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9" name="Freeform 54">
              <a:extLst>
                <a:ext uri="{FF2B5EF4-FFF2-40B4-BE49-F238E27FC236}">
                  <a16:creationId xmlns:a16="http://schemas.microsoft.com/office/drawing/2014/main" id="{773075CB-D1EA-48A6-8B57-A6EC98655B66}"/>
                </a:ext>
              </a:extLst>
            </p:cNvPr>
            <p:cNvSpPr>
              <a:spLocks/>
            </p:cNvSpPr>
            <p:nvPr/>
          </p:nvSpPr>
          <p:spPr bwMode="auto">
            <a:xfrm>
              <a:off x="16139072" y="9818169"/>
              <a:ext cx="2159908" cy="52764"/>
            </a:xfrm>
            <a:custGeom>
              <a:avLst/>
              <a:gdLst>
                <a:gd name="T0" fmla="*/ 0 w 951"/>
                <a:gd name="T1" fmla="*/ 11 h 23"/>
                <a:gd name="T2" fmla="*/ 12 w 951"/>
                <a:gd name="T3" fmla="*/ 0 h 23"/>
                <a:gd name="T4" fmla="*/ 951 w 951"/>
                <a:gd name="T5" fmla="*/ 0 h 23"/>
                <a:gd name="T6" fmla="*/ 951 w 951"/>
                <a:gd name="T7" fmla="*/ 23 h 23"/>
                <a:gd name="T8" fmla="*/ 12 w 951"/>
                <a:gd name="T9" fmla="*/ 23 h 23"/>
                <a:gd name="T10" fmla="*/ 0 w 951"/>
                <a:gd name="T11" fmla="*/ 11 h 23"/>
              </a:gdLst>
              <a:ahLst/>
              <a:cxnLst>
                <a:cxn ang="0">
                  <a:pos x="T0" y="T1"/>
                </a:cxn>
                <a:cxn ang="0">
                  <a:pos x="T2" y="T3"/>
                </a:cxn>
                <a:cxn ang="0">
                  <a:pos x="T4" y="T5"/>
                </a:cxn>
                <a:cxn ang="0">
                  <a:pos x="T6" y="T7"/>
                </a:cxn>
                <a:cxn ang="0">
                  <a:pos x="T8" y="T9"/>
                </a:cxn>
                <a:cxn ang="0">
                  <a:pos x="T10" y="T11"/>
                </a:cxn>
              </a:cxnLst>
              <a:rect l="0" t="0" r="r" b="b"/>
              <a:pathLst>
                <a:path w="951" h="23">
                  <a:moveTo>
                    <a:pt x="0" y="11"/>
                  </a:moveTo>
                  <a:cubicBezTo>
                    <a:pt x="0" y="5"/>
                    <a:pt x="5" y="0"/>
                    <a:pt x="12" y="0"/>
                  </a:cubicBezTo>
                  <a:cubicBezTo>
                    <a:pt x="951" y="0"/>
                    <a:pt x="951" y="0"/>
                    <a:pt x="951" y="0"/>
                  </a:cubicBezTo>
                  <a:cubicBezTo>
                    <a:pt x="951" y="23"/>
                    <a:pt x="951" y="23"/>
                    <a:pt x="951" y="23"/>
                  </a:cubicBezTo>
                  <a:cubicBezTo>
                    <a:pt x="12" y="23"/>
                    <a:pt x="12" y="23"/>
                    <a:pt x="12" y="23"/>
                  </a:cubicBezTo>
                  <a:cubicBezTo>
                    <a:pt x="5" y="23"/>
                    <a:pt x="0" y="18"/>
                    <a:pt x="0" y="1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0" name="Freeform 55">
              <a:extLst>
                <a:ext uri="{FF2B5EF4-FFF2-40B4-BE49-F238E27FC236}">
                  <a16:creationId xmlns:a16="http://schemas.microsoft.com/office/drawing/2014/main" id="{D886A4BC-5B6B-4F0F-8F12-BA38DDEC18AC}"/>
                </a:ext>
              </a:extLst>
            </p:cNvPr>
            <p:cNvSpPr>
              <a:spLocks/>
            </p:cNvSpPr>
            <p:nvPr/>
          </p:nvSpPr>
          <p:spPr bwMode="auto">
            <a:xfrm>
              <a:off x="15797810" y="9647963"/>
              <a:ext cx="2501170" cy="74890"/>
            </a:xfrm>
            <a:custGeom>
              <a:avLst/>
              <a:gdLst>
                <a:gd name="T0" fmla="*/ 0 w 1101"/>
                <a:gd name="T1" fmla="*/ 16 h 33"/>
                <a:gd name="T2" fmla="*/ 16 w 1101"/>
                <a:gd name="T3" fmla="*/ 0 h 33"/>
                <a:gd name="T4" fmla="*/ 1101 w 1101"/>
                <a:gd name="T5" fmla="*/ 0 h 33"/>
                <a:gd name="T6" fmla="*/ 1101 w 1101"/>
                <a:gd name="T7" fmla="*/ 33 h 33"/>
                <a:gd name="T8" fmla="*/ 16 w 1101"/>
                <a:gd name="T9" fmla="*/ 33 h 33"/>
                <a:gd name="T10" fmla="*/ 0 w 1101"/>
                <a:gd name="T11" fmla="*/ 16 h 33"/>
              </a:gdLst>
              <a:ahLst/>
              <a:cxnLst>
                <a:cxn ang="0">
                  <a:pos x="T0" y="T1"/>
                </a:cxn>
                <a:cxn ang="0">
                  <a:pos x="T2" y="T3"/>
                </a:cxn>
                <a:cxn ang="0">
                  <a:pos x="T4" y="T5"/>
                </a:cxn>
                <a:cxn ang="0">
                  <a:pos x="T6" y="T7"/>
                </a:cxn>
                <a:cxn ang="0">
                  <a:pos x="T8" y="T9"/>
                </a:cxn>
                <a:cxn ang="0">
                  <a:pos x="T10" y="T11"/>
                </a:cxn>
              </a:cxnLst>
              <a:rect l="0" t="0" r="r" b="b"/>
              <a:pathLst>
                <a:path w="1101" h="33">
                  <a:moveTo>
                    <a:pt x="0" y="16"/>
                  </a:moveTo>
                  <a:cubicBezTo>
                    <a:pt x="0" y="7"/>
                    <a:pt x="7" y="0"/>
                    <a:pt x="16" y="0"/>
                  </a:cubicBezTo>
                  <a:cubicBezTo>
                    <a:pt x="1101" y="0"/>
                    <a:pt x="1101" y="0"/>
                    <a:pt x="1101" y="0"/>
                  </a:cubicBezTo>
                  <a:cubicBezTo>
                    <a:pt x="1101" y="33"/>
                    <a:pt x="1101" y="33"/>
                    <a:pt x="1101" y="33"/>
                  </a:cubicBezTo>
                  <a:cubicBezTo>
                    <a:pt x="16" y="33"/>
                    <a:pt x="16" y="33"/>
                    <a:pt x="16" y="33"/>
                  </a:cubicBezTo>
                  <a:cubicBezTo>
                    <a:pt x="7" y="33"/>
                    <a:pt x="0" y="25"/>
                    <a:pt x="0" y="1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1" name="Freeform 56">
              <a:extLst>
                <a:ext uri="{FF2B5EF4-FFF2-40B4-BE49-F238E27FC236}">
                  <a16:creationId xmlns:a16="http://schemas.microsoft.com/office/drawing/2014/main" id="{37B738BA-FB45-4F56-8050-CC1756873D4F}"/>
                </a:ext>
              </a:extLst>
            </p:cNvPr>
            <p:cNvSpPr>
              <a:spLocks/>
            </p:cNvSpPr>
            <p:nvPr/>
          </p:nvSpPr>
          <p:spPr bwMode="auto">
            <a:xfrm>
              <a:off x="15151029" y="8035266"/>
              <a:ext cx="3804093" cy="1033147"/>
            </a:xfrm>
            <a:custGeom>
              <a:avLst/>
              <a:gdLst>
                <a:gd name="T0" fmla="*/ 1654 w 1675"/>
                <a:gd name="T1" fmla="*/ 44 h 455"/>
                <a:gd name="T2" fmla="*/ 1675 w 1675"/>
                <a:gd name="T3" fmla="*/ 23 h 455"/>
                <a:gd name="T4" fmla="*/ 1654 w 1675"/>
                <a:gd name="T5" fmla="*/ 1 h 455"/>
                <a:gd name="T6" fmla="*/ 236 w 1675"/>
                <a:gd name="T7" fmla="*/ 0 h 455"/>
                <a:gd name="T8" fmla="*/ 0 w 1675"/>
                <a:gd name="T9" fmla="*/ 227 h 455"/>
                <a:gd name="T10" fmla="*/ 236 w 1675"/>
                <a:gd name="T11" fmla="*/ 454 h 455"/>
                <a:gd name="T12" fmla="*/ 1647 w 1675"/>
                <a:gd name="T13" fmla="*/ 455 h 455"/>
                <a:gd name="T14" fmla="*/ 1669 w 1675"/>
                <a:gd name="T15" fmla="*/ 432 h 455"/>
                <a:gd name="T16" fmla="*/ 1647 w 1675"/>
                <a:gd name="T17" fmla="*/ 410 h 455"/>
                <a:gd name="T18" fmla="*/ 1639 w 1675"/>
                <a:gd name="T19" fmla="*/ 410 h 455"/>
                <a:gd name="T20" fmla="*/ 1639 w 1675"/>
                <a:gd name="T21" fmla="*/ 44 h 455"/>
                <a:gd name="T22" fmla="*/ 1654 w 1675"/>
                <a:gd name="T23" fmla="*/ 44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75" h="455">
                  <a:moveTo>
                    <a:pt x="1654" y="44"/>
                  </a:moveTo>
                  <a:cubicBezTo>
                    <a:pt x="1666" y="44"/>
                    <a:pt x="1675" y="35"/>
                    <a:pt x="1675" y="23"/>
                  </a:cubicBezTo>
                  <a:cubicBezTo>
                    <a:pt x="1675" y="10"/>
                    <a:pt x="1666" y="1"/>
                    <a:pt x="1654" y="1"/>
                  </a:cubicBezTo>
                  <a:cubicBezTo>
                    <a:pt x="1654" y="1"/>
                    <a:pt x="237" y="0"/>
                    <a:pt x="236" y="0"/>
                  </a:cubicBezTo>
                  <a:cubicBezTo>
                    <a:pt x="106" y="0"/>
                    <a:pt x="0" y="102"/>
                    <a:pt x="0" y="227"/>
                  </a:cubicBezTo>
                  <a:cubicBezTo>
                    <a:pt x="0" y="353"/>
                    <a:pt x="106" y="454"/>
                    <a:pt x="236" y="454"/>
                  </a:cubicBezTo>
                  <a:cubicBezTo>
                    <a:pt x="237" y="454"/>
                    <a:pt x="1647" y="455"/>
                    <a:pt x="1647" y="455"/>
                  </a:cubicBezTo>
                  <a:cubicBezTo>
                    <a:pt x="1659" y="455"/>
                    <a:pt x="1669" y="445"/>
                    <a:pt x="1669" y="432"/>
                  </a:cubicBezTo>
                  <a:cubicBezTo>
                    <a:pt x="1669" y="420"/>
                    <a:pt x="1659" y="410"/>
                    <a:pt x="1647" y="410"/>
                  </a:cubicBezTo>
                  <a:cubicBezTo>
                    <a:pt x="1639" y="410"/>
                    <a:pt x="1639" y="410"/>
                    <a:pt x="1639" y="410"/>
                  </a:cubicBezTo>
                  <a:cubicBezTo>
                    <a:pt x="1639" y="44"/>
                    <a:pt x="1639" y="44"/>
                    <a:pt x="1639" y="44"/>
                  </a:cubicBezTo>
                  <a:lnTo>
                    <a:pt x="1654" y="44"/>
                  </a:lnTo>
                  <a:close/>
                </a:path>
              </a:pathLst>
            </a:custGeom>
            <a:solidFill>
              <a:srgbClr val="F1A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2" name="Freeform 57">
              <a:extLst>
                <a:ext uri="{FF2B5EF4-FFF2-40B4-BE49-F238E27FC236}">
                  <a16:creationId xmlns:a16="http://schemas.microsoft.com/office/drawing/2014/main" id="{8ABA8290-B482-454D-9907-26D24201A696}"/>
                </a:ext>
              </a:extLst>
            </p:cNvPr>
            <p:cNvSpPr>
              <a:spLocks/>
            </p:cNvSpPr>
            <p:nvPr/>
          </p:nvSpPr>
          <p:spPr bwMode="auto">
            <a:xfrm>
              <a:off x="15418252" y="8134836"/>
              <a:ext cx="3455172" cy="831454"/>
            </a:xfrm>
            <a:custGeom>
              <a:avLst/>
              <a:gdLst>
                <a:gd name="T0" fmla="*/ 227 w 1521"/>
                <a:gd name="T1" fmla="*/ 0 h 366"/>
                <a:gd name="T2" fmla="*/ 0 w 1521"/>
                <a:gd name="T3" fmla="*/ 183 h 366"/>
                <a:gd name="T4" fmla="*/ 227 w 1521"/>
                <a:gd name="T5" fmla="*/ 366 h 366"/>
                <a:gd name="T6" fmla="*/ 1521 w 1521"/>
                <a:gd name="T7" fmla="*/ 366 h 366"/>
                <a:gd name="T8" fmla="*/ 1521 w 1521"/>
                <a:gd name="T9" fmla="*/ 0 h 366"/>
                <a:gd name="T10" fmla="*/ 227 w 1521"/>
                <a:gd name="T11" fmla="*/ 0 h 366"/>
              </a:gdLst>
              <a:ahLst/>
              <a:cxnLst>
                <a:cxn ang="0">
                  <a:pos x="T0" y="T1"/>
                </a:cxn>
                <a:cxn ang="0">
                  <a:pos x="T2" y="T3"/>
                </a:cxn>
                <a:cxn ang="0">
                  <a:pos x="T4" y="T5"/>
                </a:cxn>
                <a:cxn ang="0">
                  <a:pos x="T6" y="T7"/>
                </a:cxn>
                <a:cxn ang="0">
                  <a:pos x="T8" y="T9"/>
                </a:cxn>
                <a:cxn ang="0">
                  <a:pos x="T10" y="T11"/>
                </a:cxn>
              </a:cxnLst>
              <a:rect l="0" t="0" r="r" b="b"/>
              <a:pathLst>
                <a:path w="1521" h="366">
                  <a:moveTo>
                    <a:pt x="227" y="0"/>
                  </a:moveTo>
                  <a:cubicBezTo>
                    <a:pt x="102" y="0"/>
                    <a:pt x="0" y="82"/>
                    <a:pt x="0" y="183"/>
                  </a:cubicBezTo>
                  <a:cubicBezTo>
                    <a:pt x="0" y="284"/>
                    <a:pt x="102" y="366"/>
                    <a:pt x="227" y="366"/>
                  </a:cubicBezTo>
                  <a:cubicBezTo>
                    <a:pt x="228" y="366"/>
                    <a:pt x="1521" y="366"/>
                    <a:pt x="1521" y="366"/>
                  </a:cubicBezTo>
                  <a:cubicBezTo>
                    <a:pt x="1521" y="0"/>
                    <a:pt x="1521" y="0"/>
                    <a:pt x="1521" y="0"/>
                  </a:cubicBezTo>
                  <a:cubicBezTo>
                    <a:pt x="1521" y="0"/>
                    <a:pt x="228" y="0"/>
                    <a:pt x="227" y="0"/>
                  </a:cubicBez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3" name="Freeform 58">
              <a:extLst>
                <a:ext uri="{FF2B5EF4-FFF2-40B4-BE49-F238E27FC236}">
                  <a16:creationId xmlns:a16="http://schemas.microsoft.com/office/drawing/2014/main" id="{098B5769-BF23-493F-BF94-D261DF8EB74A}"/>
                </a:ext>
              </a:extLst>
            </p:cNvPr>
            <p:cNvSpPr>
              <a:spLocks/>
            </p:cNvSpPr>
            <p:nvPr/>
          </p:nvSpPr>
          <p:spPr bwMode="auto">
            <a:xfrm>
              <a:off x="16372254" y="8614816"/>
              <a:ext cx="2501170" cy="74890"/>
            </a:xfrm>
            <a:custGeom>
              <a:avLst/>
              <a:gdLst>
                <a:gd name="T0" fmla="*/ 0 w 1101"/>
                <a:gd name="T1" fmla="*/ 16 h 33"/>
                <a:gd name="T2" fmla="*/ 16 w 1101"/>
                <a:gd name="T3" fmla="*/ 0 h 33"/>
                <a:gd name="T4" fmla="*/ 1101 w 1101"/>
                <a:gd name="T5" fmla="*/ 0 h 33"/>
                <a:gd name="T6" fmla="*/ 1101 w 1101"/>
                <a:gd name="T7" fmla="*/ 33 h 33"/>
                <a:gd name="T8" fmla="*/ 16 w 1101"/>
                <a:gd name="T9" fmla="*/ 33 h 33"/>
                <a:gd name="T10" fmla="*/ 0 w 1101"/>
                <a:gd name="T11" fmla="*/ 16 h 33"/>
              </a:gdLst>
              <a:ahLst/>
              <a:cxnLst>
                <a:cxn ang="0">
                  <a:pos x="T0" y="T1"/>
                </a:cxn>
                <a:cxn ang="0">
                  <a:pos x="T2" y="T3"/>
                </a:cxn>
                <a:cxn ang="0">
                  <a:pos x="T4" y="T5"/>
                </a:cxn>
                <a:cxn ang="0">
                  <a:pos x="T6" y="T7"/>
                </a:cxn>
                <a:cxn ang="0">
                  <a:pos x="T8" y="T9"/>
                </a:cxn>
                <a:cxn ang="0">
                  <a:pos x="T10" y="T11"/>
                </a:cxn>
              </a:cxnLst>
              <a:rect l="0" t="0" r="r" b="b"/>
              <a:pathLst>
                <a:path w="1101" h="33">
                  <a:moveTo>
                    <a:pt x="0" y="16"/>
                  </a:moveTo>
                  <a:cubicBezTo>
                    <a:pt x="0" y="7"/>
                    <a:pt x="7" y="0"/>
                    <a:pt x="16" y="0"/>
                  </a:cubicBezTo>
                  <a:cubicBezTo>
                    <a:pt x="1101" y="0"/>
                    <a:pt x="1101" y="0"/>
                    <a:pt x="1101" y="0"/>
                  </a:cubicBezTo>
                  <a:cubicBezTo>
                    <a:pt x="1101" y="33"/>
                    <a:pt x="1101" y="33"/>
                    <a:pt x="1101" y="33"/>
                  </a:cubicBezTo>
                  <a:cubicBezTo>
                    <a:pt x="16" y="33"/>
                    <a:pt x="16" y="33"/>
                    <a:pt x="16" y="33"/>
                  </a:cubicBezTo>
                  <a:cubicBezTo>
                    <a:pt x="7" y="33"/>
                    <a:pt x="0" y="25"/>
                    <a:pt x="0" y="1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4" name="Freeform 59">
              <a:extLst>
                <a:ext uri="{FF2B5EF4-FFF2-40B4-BE49-F238E27FC236}">
                  <a16:creationId xmlns:a16="http://schemas.microsoft.com/office/drawing/2014/main" id="{E8FF6CC4-245F-425D-A106-17A0DD6C1005}"/>
                </a:ext>
              </a:extLst>
            </p:cNvPr>
            <p:cNvSpPr>
              <a:spLocks/>
            </p:cNvSpPr>
            <p:nvPr/>
          </p:nvSpPr>
          <p:spPr bwMode="auto">
            <a:xfrm>
              <a:off x="17515184" y="8477800"/>
              <a:ext cx="1358240" cy="82550"/>
            </a:xfrm>
            <a:custGeom>
              <a:avLst/>
              <a:gdLst>
                <a:gd name="T0" fmla="*/ 18 w 598"/>
                <a:gd name="T1" fmla="*/ 0 h 36"/>
                <a:gd name="T2" fmla="*/ 0 w 598"/>
                <a:gd name="T3" fmla="*/ 18 h 36"/>
                <a:gd name="T4" fmla="*/ 18 w 598"/>
                <a:gd name="T5" fmla="*/ 36 h 36"/>
                <a:gd name="T6" fmla="*/ 598 w 598"/>
                <a:gd name="T7" fmla="*/ 36 h 36"/>
                <a:gd name="T8" fmla="*/ 598 w 598"/>
                <a:gd name="T9" fmla="*/ 0 h 36"/>
                <a:gd name="T10" fmla="*/ 18 w 598"/>
                <a:gd name="T11" fmla="*/ 0 h 36"/>
              </a:gdLst>
              <a:ahLst/>
              <a:cxnLst>
                <a:cxn ang="0">
                  <a:pos x="T0" y="T1"/>
                </a:cxn>
                <a:cxn ang="0">
                  <a:pos x="T2" y="T3"/>
                </a:cxn>
                <a:cxn ang="0">
                  <a:pos x="T4" y="T5"/>
                </a:cxn>
                <a:cxn ang="0">
                  <a:pos x="T6" y="T7"/>
                </a:cxn>
                <a:cxn ang="0">
                  <a:pos x="T8" y="T9"/>
                </a:cxn>
                <a:cxn ang="0">
                  <a:pos x="T10" y="T11"/>
                </a:cxn>
              </a:cxnLst>
              <a:rect l="0" t="0" r="r" b="b"/>
              <a:pathLst>
                <a:path w="598" h="36">
                  <a:moveTo>
                    <a:pt x="18" y="0"/>
                  </a:moveTo>
                  <a:cubicBezTo>
                    <a:pt x="8" y="0"/>
                    <a:pt x="0" y="8"/>
                    <a:pt x="0" y="18"/>
                  </a:cubicBezTo>
                  <a:cubicBezTo>
                    <a:pt x="0" y="28"/>
                    <a:pt x="8" y="36"/>
                    <a:pt x="18" y="36"/>
                  </a:cubicBezTo>
                  <a:cubicBezTo>
                    <a:pt x="598" y="36"/>
                    <a:pt x="598" y="36"/>
                    <a:pt x="598" y="36"/>
                  </a:cubicBezTo>
                  <a:cubicBezTo>
                    <a:pt x="598" y="0"/>
                    <a:pt x="598" y="0"/>
                    <a:pt x="598" y="0"/>
                  </a:cubicBezTo>
                  <a:lnTo>
                    <a:pt x="18" y="0"/>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5" name="Freeform 60">
              <a:extLst>
                <a:ext uri="{FF2B5EF4-FFF2-40B4-BE49-F238E27FC236}">
                  <a16:creationId xmlns:a16="http://schemas.microsoft.com/office/drawing/2014/main" id="{E97BBC36-F611-4436-9566-E8B6EC126E22}"/>
                </a:ext>
              </a:extLst>
            </p:cNvPr>
            <p:cNvSpPr>
              <a:spLocks/>
            </p:cNvSpPr>
            <p:nvPr/>
          </p:nvSpPr>
          <p:spPr bwMode="auto">
            <a:xfrm>
              <a:off x="17737302" y="4321382"/>
              <a:ext cx="2208416" cy="3625377"/>
            </a:xfrm>
            <a:custGeom>
              <a:avLst/>
              <a:gdLst>
                <a:gd name="T0" fmla="*/ 849 w 972"/>
                <a:gd name="T1" fmla="*/ 0 h 1596"/>
                <a:gd name="T2" fmla="*/ 749 w 972"/>
                <a:gd name="T3" fmla="*/ 0 h 1596"/>
                <a:gd name="T4" fmla="*/ 208 w 972"/>
                <a:gd name="T5" fmla="*/ 0 h 1596"/>
                <a:gd name="T6" fmla="*/ 123 w 972"/>
                <a:gd name="T7" fmla="*/ 0 h 1596"/>
                <a:gd name="T8" fmla="*/ 0 w 972"/>
                <a:gd name="T9" fmla="*/ 108 h 1596"/>
                <a:gd name="T10" fmla="*/ 0 w 972"/>
                <a:gd name="T11" fmla="*/ 1488 h 1596"/>
                <a:gd name="T12" fmla="*/ 123 w 972"/>
                <a:gd name="T13" fmla="*/ 1596 h 1596"/>
                <a:gd name="T14" fmla="*/ 849 w 972"/>
                <a:gd name="T15" fmla="*/ 1596 h 1596"/>
                <a:gd name="T16" fmla="*/ 972 w 972"/>
                <a:gd name="T17" fmla="*/ 1488 h 1596"/>
                <a:gd name="T18" fmla="*/ 972 w 972"/>
                <a:gd name="T19" fmla="*/ 108 h 1596"/>
                <a:gd name="T20" fmla="*/ 849 w 972"/>
                <a:gd name="T21" fmla="*/ 0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2" h="1596">
                  <a:moveTo>
                    <a:pt x="849" y="0"/>
                  </a:moveTo>
                  <a:cubicBezTo>
                    <a:pt x="749" y="0"/>
                    <a:pt x="749" y="0"/>
                    <a:pt x="749" y="0"/>
                  </a:cubicBezTo>
                  <a:cubicBezTo>
                    <a:pt x="208" y="0"/>
                    <a:pt x="208" y="0"/>
                    <a:pt x="208" y="0"/>
                  </a:cubicBezTo>
                  <a:cubicBezTo>
                    <a:pt x="123" y="0"/>
                    <a:pt x="123" y="0"/>
                    <a:pt x="123" y="0"/>
                  </a:cubicBezTo>
                  <a:cubicBezTo>
                    <a:pt x="55" y="0"/>
                    <a:pt x="0" y="48"/>
                    <a:pt x="0" y="108"/>
                  </a:cubicBezTo>
                  <a:cubicBezTo>
                    <a:pt x="0" y="1488"/>
                    <a:pt x="0" y="1488"/>
                    <a:pt x="0" y="1488"/>
                  </a:cubicBezTo>
                  <a:cubicBezTo>
                    <a:pt x="0" y="1548"/>
                    <a:pt x="55" y="1596"/>
                    <a:pt x="123" y="1596"/>
                  </a:cubicBezTo>
                  <a:cubicBezTo>
                    <a:pt x="849" y="1596"/>
                    <a:pt x="849" y="1596"/>
                    <a:pt x="849" y="1596"/>
                  </a:cubicBezTo>
                  <a:cubicBezTo>
                    <a:pt x="917" y="1596"/>
                    <a:pt x="972" y="1548"/>
                    <a:pt x="972" y="1488"/>
                  </a:cubicBezTo>
                  <a:cubicBezTo>
                    <a:pt x="972" y="108"/>
                    <a:pt x="972" y="108"/>
                    <a:pt x="972" y="108"/>
                  </a:cubicBezTo>
                  <a:cubicBezTo>
                    <a:pt x="972" y="48"/>
                    <a:pt x="917" y="0"/>
                    <a:pt x="849" y="0"/>
                  </a:cubicBezTo>
                  <a:close/>
                </a:path>
              </a:pathLst>
            </a:custGeom>
            <a:solidFill>
              <a:srgbClr val="002F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6" name="Freeform 61">
              <a:extLst>
                <a:ext uri="{FF2B5EF4-FFF2-40B4-BE49-F238E27FC236}">
                  <a16:creationId xmlns:a16="http://schemas.microsoft.com/office/drawing/2014/main" id="{53278373-C19F-43DA-A309-FABB4EFA8A5A}"/>
                </a:ext>
              </a:extLst>
            </p:cNvPr>
            <p:cNvSpPr>
              <a:spLocks/>
            </p:cNvSpPr>
            <p:nvPr/>
          </p:nvSpPr>
          <p:spPr bwMode="auto">
            <a:xfrm>
              <a:off x="18210473" y="4321382"/>
              <a:ext cx="1228033" cy="1435683"/>
            </a:xfrm>
            <a:custGeom>
              <a:avLst/>
              <a:gdLst>
                <a:gd name="T0" fmla="*/ 0 w 1443"/>
                <a:gd name="T1" fmla="*/ 0 h 1687"/>
                <a:gd name="T2" fmla="*/ 723 w 1443"/>
                <a:gd name="T3" fmla="*/ 1687 h 1687"/>
                <a:gd name="T4" fmla="*/ 1443 w 1443"/>
                <a:gd name="T5" fmla="*/ 0 h 1687"/>
                <a:gd name="T6" fmla="*/ 0 w 1443"/>
                <a:gd name="T7" fmla="*/ 0 h 1687"/>
              </a:gdLst>
              <a:ahLst/>
              <a:cxnLst>
                <a:cxn ang="0">
                  <a:pos x="T0" y="T1"/>
                </a:cxn>
                <a:cxn ang="0">
                  <a:pos x="T2" y="T3"/>
                </a:cxn>
                <a:cxn ang="0">
                  <a:pos x="T4" y="T5"/>
                </a:cxn>
                <a:cxn ang="0">
                  <a:pos x="T6" y="T7"/>
                </a:cxn>
              </a:cxnLst>
              <a:rect l="0" t="0" r="r" b="b"/>
              <a:pathLst>
                <a:path w="1443" h="1687">
                  <a:moveTo>
                    <a:pt x="0" y="0"/>
                  </a:moveTo>
                  <a:lnTo>
                    <a:pt x="723" y="1687"/>
                  </a:lnTo>
                  <a:lnTo>
                    <a:pt x="1443" y="0"/>
                  </a:ln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7" name="Freeform 62">
              <a:extLst>
                <a:ext uri="{FF2B5EF4-FFF2-40B4-BE49-F238E27FC236}">
                  <a16:creationId xmlns:a16="http://schemas.microsoft.com/office/drawing/2014/main" id="{6A102791-2382-487E-8A97-961777C99A18}"/>
                </a:ext>
              </a:extLst>
            </p:cNvPr>
            <p:cNvSpPr>
              <a:spLocks/>
            </p:cNvSpPr>
            <p:nvPr/>
          </p:nvSpPr>
          <p:spPr bwMode="auto">
            <a:xfrm>
              <a:off x="14876147" y="2500183"/>
              <a:ext cx="1562487" cy="2073954"/>
            </a:xfrm>
            <a:custGeom>
              <a:avLst/>
              <a:gdLst>
                <a:gd name="T0" fmla="*/ 1035 w 1836"/>
                <a:gd name="T1" fmla="*/ 2437 h 2437"/>
                <a:gd name="T2" fmla="*/ 1836 w 1836"/>
                <a:gd name="T3" fmla="*/ 1145 h 2437"/>
                <a:gd name="T4" fmla="*/ 792 w 1836"/>
                <a:gd name="T5" fmla="*/ 0 h 2437"/>
                <a:gd name="T6" fmla="*/ 0 w 1836"/>
                <a:gd name="T7" fmla="*/ 1134 h 2437"/>
                <a:gd name="T8" fmla="*/ 1035 w 1836"/>
                <a:gd name="T9" fmla="*/ 2437 h 2437"/>
              </a:gdLst>
              <a:ahLst/>
              <a:cxnLst>
                <a:cxn ang="0">
                  <a:pos x="T0" y="T1"/>
                </a:cxn>
                <a:cxn ang="0">
                  <a:pos x="T2" y="T3"/>
                </a:cxn>
                <a:cxn ang="0">
                  <a:pos x="T4" y="T5"/>
                </a:cxn>
                <a:cxn ang="0">
                  <a:pos x="T6" y="T7"/>
                </a:cxn>
                <a:cxn ang="0">
                  <a:pos x="T8" y="T9"/>
                </a:cxn>
              </a:cxnLst>
              <a:rect l="0" t="0" r="r" b="b"/>
              <a:pathLst>
                <a:path w="1836" h="2437">
                  <a:moveTo>
                    <a:pt x="1035" y="2437"/>
                  </a:moveTo>
                  <a:lnTo>
                    <a:pt x="1836" y="1145"/>
                  </a:lnTo>
                  <a:lnTo>
                    <a:pt x="792" y="0"/>
                  </a:lnTo>
                  <a:lnTo>
                    <a:pt x="0" y="1134"/>
                  </a:lnTo>
                  <a:lnTo>
                    <a:pt x="1035" y="2437"/>
                  </a:lnTo>
                  <a:close/>
                </a:path>
              </a:pathLst>
            </a:custGeom>
            <a:solidFill>
              <a:srgbClr val="E043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8" name="Freeform 63">
              <a:extLst>
                <a:ext uri="{FF2B5EF4-FFF2-40B4-BE49-F238E27FC236}">
                  <a16:creationId xmlns:a16="http://schemas.microsoft.com/office/drawing/2014/main" id="{C6325BBE-F16C-46C0-A73B-EEBC74820F9E}"/>
                </a:ext>
              </a:extLst>
            </p:cNvPr>
            <p:cNvSpPr>
              <a:spLocks/>
            </p:cNvSpPr>
            <p:nvPr/>
          </p:nvSpPr>
          <p:spPr bwMode="auto">
            <a:xfrm>
              <a:off x="15427613" y="3431207"/>
              <a:ext cx="835709" cy="1028892"/>
            </a:xfrm>
            <a:custGeom>
              <a:avLst/>
              <a:gdLst>
                <a:gd name="T0" fmla="*/ 0 w 982"/>
                <a:gd name="T1" fmla="*/ 681 h 1209"/>
                <a:gd name="T2" fmla="*/ 262 w 982"/>
                <a:gd name="T3" fmla="*/ 1110 h 1209"/>
                <a:gd name="T4" fmla="*/ 304 w 982"/>
                <a:gd name="T5" fmla="*/ 1209 h 1209"/>
                <a:gd name="T6" fmla="*/ 982 w 982"/>
                <a:gd name="T7" fmla="*/ 206 h 1209"/>
                <a:gd name="T8" fmla="*/ 982 w 982"/>
                <a:gd name="T9" fmla="*/ 0 h 1209"/>
                <a:gd name="T10" fmla="*/ 0 w 982"/>
                <a:gd name="T11" fmla="*/ 681 h 1209"/>
              </a:gdLst>
              <a:ahLst/>
              <a:cxnLst>
                <a:cxn ang="0">
                  <a:pos x="T0" y="T1"/>
                </a:cxn>
                <a:cxn ang="0">
                  <a:pos x="T2" y="T3"/>
                </a:cxn>
                <a:cxn ang="0">
                  <a:pos x="T4" y="T5"/>
                </a:cxn>
                <a:cxn ang="0">
                  <a:pos x="T6" y="T7"/>
                </a:cxn>
                <a:cxn ang="0">
                  <a:pos x="T8" y="T9"/>
                </a:cxn>
                <a:cxn ang="0">
                  <a:pos x="T10" y="T11"/>
                </a:cxn>
              </a:cxnLst>
              <a:rect l="0" t="0" r="r" b="b"/>
              <a:pathLst>
                <a:path w="982" h="1209">
                  <a:moveTo>
                    <a:pt x="0" y="681"/>
                  </a:moveTo>
                  <a:lnTo>
                    <a:pt x="262" y="1110"/>
                  </a:lnTo>
                  <a:lnTo>
                    <a:pt x="304" y="1209"/>
                  </a:lnTo>
                  <a:lnTo>
                    <a:pt x="982" y="206"/>
                  </a:lnTo>
                  <a:lnTo>
                    <a:pt x="982" y="0"/>
                  </a:lnTo>
                  <a:lnTo>
                    <a:pt x="0" y="68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9" name="Freeform 64">
              <a:extLst>
                <a:ext uri="{FF2B5EF4-FFF2-40B4-BE49-F238E27FC236}">
                  <a16:creationId xmlns:a16="http://schemas.microsoft.com/office/drawing/2014/main" id="{E2D50034-7397-4DEA-9C9C-7A3434C59ADB}"/>
                </a:ext>
              </a:extLst>
            </p:cNvPr>
            <p:cNvSpPr>
              <a:spLocks/>
            </p:cNvSpPr>
            <p:nvPr/>
          </p:nvSpPr>
          <p:spPr bwMode="auto">
            <a:xfrm>
              <a:off x="14880402" y="2520607"/>
              <a:ext cx="1382920" cy="1803327"/>
            </a:xfrm>
            <a:custGeom>
              <a:avLst/>
              <a:gdLst>
                <a:gd name="T0" fmla="*/ 891 w 1625"/>
                <a:gd name="T1" fmla="*/ 2119 h 2119"/>
                <a:gd name="T2" fmla="*/ 1625 w 1625"/>
                <a:gd name="T3" fmla="*/ 1070 h 2119"/>
                <a:gd name="T4" fmla="*/ 681 w 1625"/>
                <a:gd name="T5" fmla="*/ 0 h 2119"/>
                <a:gd name="T6" fmla="*/ 0 w 1625"/>
                <a:gd name="T7" fmla="*/ 1083 h 2119"/>
                <a:gd name="T8" fmla="*/ 891 w 1625"/>
                <a:gd name="T9" fmla="*/ 2119 h 2119"/>
              </a:gdLst>
              <a:ahLst/>
              <a:cxnLst>
                <a:cxn ang="0">
                  <a:pos x="T0" y="T1"/>
                </a:cxn>
                <a:cxn ang="0">
                  <a:pos x="T2" y="T3"/>
                </a:cxn>
                <a:cxn ang="0">
                  <a:pos x="T4" y="T5"/>
                </a:cxn>
                <a:cxn ang="0">
                  <a:pos x="T6" y="T7"/>
                </a:cxn>
                <a:cxn ang="0">
                  <a:pos x="T8" y="T9"/>
                </a:cxn>
              </a:cxnLst>
              <a:rect l="0" t="0" r="r" b="b"/>
              <a:pathLst>
                <a:path w="1625" h="2119">
                  <a:moveTo>
                    <a:pt x="891" y="2119"/>
                  </a:moveTo>
                  <a:lnTo>
                    <a:pt x="1625" y="1070"/>
                  </a:lnTo>
                  <a:lnTo>
                    <a:pt x="681" y="0"/>
                  </a:lnTo>
                  <a:lnTo>
                    <a:pt x="0" y="1083"/>
                  </a:lnTo>
                  <a:lnTo>
                    <a:pt x="891" y="211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0" name="Freeform 65">
              <a:extLst>
                <a:ext uri="{FF2B5EF4-FFF2-40B4-BE49-F238E27FC236}">
                  <a16:creationId xmlns:a16="http://schemas.microsoft.com/office/drawing/2014/main" id="{7FDE5EC2-5BE4-4474-8517-20CE8A7A05FE}"/>
                </a:ext>
              </a:extLst>
            </p:cNvPr>
            <p:cNvSpPr>
              <a:spLocks/>
            </p:cNvSpPr>
            <p:nvPr/>
          </p:nvSpPr>
          <p:spPr bwMode="auto">
            <a:xfrm>
              <a:off x="15075288" y="2809106"/>
              <a:ext cx="481682" cy="690183"/>
            </a:xfrm>
            <a:custGeom>
              <a:avLst/>
              <a:gdLst>
                <a:gd name="T0" fmla="*/ 33 w 566"/>
                <a:gd name="T1" fmla="*/ 811 h 811"/>
                <a:gd name="T2" fmla="*/ 566 w 566"/>
                <a:gd name="T3" fmla="*/ 48 h 811"/>
                <a:gd name="T4" fmla="*/ 532 w 566"/>
                <a:gd name="T5" fmla="*/ 0 h 811"/>
                <a:gd name="T6" fmla="*/ 0 w 566"/>
                <a:gd name="T7" fmla="*/ 763 h 811"/>
                <a:gd name="T8" fmla="*/ 33 w 566"/>
                <a:gd name="T9" fmla="*/ 811 h 811"/>
              </a:gdLst>
              <a:ahLst/>
              <a:cxnLst>
                <a:cxn ang="0">
                  <a:pos x="T0" y="T1"/>
                </a:cxn>
                <a:cxn ang="0">
                  <a:pos x="T2" y="T3"/>
                </a:cxn>
                <a:cxn ang="0">
                  <a:pos x="T4" y="T5"/>
                </a:cxn>
                <a:cxn ang="0">
                  <a:pos x="T6" y="T7"/>
                </a:cxn>
                <a:cxn ang="0">
                  <a:pos x="T8" y="T9"/>
                </a:cxn>
              </a:cxnLst>
              <a:rect l="0" t="0" r="r" b="b"/>
              <a:pathLst>
                <a:path w="566" h="811">
                  <a:moveTo>
                    <a:pt x="33" y="811"/>
                  </a:moveTo>
                  <a:lnTo>
                    <a:pt x="566" y="48"/>
                  </a:lnTo>
                  <a:lnTo>
                    <a:pt x="532" y="0"/>
                  </a:lnTo>
                  <a:lnTo>
                    <a:pt x="0" y="763"/>
                  </a:lnTo>
                  <a:lnTo>
                    <a:pt x="33" y="811"/>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1" name="Freeform 66">
              <a:extLst>
                <a:ext uri="{FF2B5EF4-FFF2-40B4-BE49-F238E27FC236}">
                  <a16:creationId xmlns:a16="http://schemas.microsoft.com/office/drawing/2014/main" id="{80D3C12B-BD55-4FA6-9C6F-98E1E021C539}"/>
                </a:ext>
              </a:extLst>
            </p:cNvPr>
            <p:cNvSpPr>
              <a:spLocks/>
            </p:cNvSpPr>
            <p:nvPr/>
          </p:nvSpPr>
          <p:spPr bwMode="auto">
            <a:xfrm>
              <a:off x="15191878" y="2895059"/>
              <a:ext cx="394877" cy="554019"/>
            </a:xfrm>
            <a:custGeom>
              <a:avLst/>
              <a:gdLst>
                <a:gd name="T0" fmla="*/ 13 w 464"/>
                <a:gd name="T1" fmla="*/ 651 h 651"/>
                <a:gd name="T2" fmla="*/ 464 w 464"/>
                <a:gd name="T3" fmla="*/ 24 h 651"/>
                <a:gd name="T4" fmla="*/ 451 w 464"/>
                <a:gd name="T5" fmla="*/ 0 h 651"/>
                <a:gd name="T6" fmla="*/ 0 w 464"/>
                <a:gd name="T7" fmla="*/ 630 h 651"/>
                <a:gd name="T8" fmla="*/ 13 w 464"/>
                <a:gd name="T9" fmla="*/ 651 h 651"/>
              </a:gdLst>
              <a:ahLst/>
              <a:cxnLst>
                <a:cxn ang="0">
                  <a:pos x="T0" y="T1"/>
                </a:cxn>
                <a:cxn ang="0">
                  <a:pos x="T2" y="T3"/>
                </a:cxn>
                <a:cxn ang="0">
                  <a:pos x="T4" y="T5"/>
                </a:cxn>
                <a:cxn ang="0">
                  <a:pos x="T6" y="T7"/>
                </a:cxn>
                <a:cxn ang="0">
                  <a:pos x="T8" y="T9"/>
                </a:cxn>
              </a:cxnLst>
              <a:rect l="0" t="0" r="r" b="b"/>
              <a:pathLst>
                <a:path w="464" h="651">
                  <a:moveTo>
                    <a:pt x="13" y="651"/>
                  </a:moveTo>
                  <a:lnTo>
                    <a:pt x="464" y="24"/>
                  </a:lnTo>
                  <a:lnTo>
                    <a:pt x="451" y="0"/>
                  </a:lnTo>
                  <a:lnTo>
                    <a:pt x="0" y="630"/>
                  </a:lnTo>
                  <a:lnTo>
                    <a:pt x="13" y="651"/>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 name="Freeform 67">
              <a:extLst>
                <a:ext uri="{FF2B5EF4-FFF2-40B4-BE49-F238E27FC236}">
                  <a16:creationId xmlns:a16="http://schemas.microsoft.com/office/drawing/2014/main" id="{F74AFF86-B665-4842-8365-A45357222ECC}"/>
                </a:ext>
              </a:extLst>
            </p:cNvPr>
            <p:cNvSpPr>
              <a:spLocks/>
            </p:cNvSpPr>
            <p:nvPr/>
          </p:nvSpPr>
          <p:spPr bwMode="auto">
            <a:xfrm>
              <a:off x="15151029" y="2949525"/>
              <a:ext cx="514872" cy="718267"/>
            </a:xfrm>
            <a:custGeom>
              <a:avLst/>
              <a:gdLst>
                <a:gd name="T0" fmla="*/ 66 w 605"/>
                <a:gd name="T1" fmla="*/ 844 h 844"/>
                <a:gd name="T2" fmla="*/ 605 w 605"/>
                <a:gd name="T3" fmla="*/ 96 h 844"/>
                <a:gd name="T4" fmla="*/ 541 w 605"/>
                <a:gd name="T5" fmla="*/ 0 h 844"/>
                <a:gd name="T6" fmla="*/ 0 w 605"/>
                <a:gd name="T7" fmla="*/ 748 h 844"/>
                <a:gd name="T8" fmla="*/ 66 w 605"/>
                <a:gd name="T9" fmla="*/ 844 h 844"/>
              </a:gdLst>
              <a:ahLst/>
              <a:cxnLst>
                <a:cxn ang="0">
                  <a:pos x="T0" y="T1"/>
                </a:cxn>
                <a:cxn ang="0">
                  <a:pos x="T2" y="T3"/>
                </a:cxn>
                <a:cxn ang="0">
                  <a:pos x="T4" y="T5"/>
                </a:cxn>
                <a:cxn ang="0">
                  <a:pos x="T6" y="T7"/>
                </a:cxn>
                <a:cxn ang="0">
                  <a:pos x="T8" y="T9"/>
                </a:cxn>
              </a:cxnLst>
              <a:rect l="0" t="0" r="r" b="b"/>
              <a:pathLst>
                <a:path w="605" h="844">
                  <a:moveTo>
                    <a:pt x="66" y="844"/>
                  </a:moveTo>
                  <a:lnTo>
                    <a:pt x="605" y="96"/>
                  </a:lnTo>
                  <a:lnTo>
                    <a:pt x="541" y="0"/>
                  </a:lnTo>
                  <a:lnTo>
                    <a:pt x="0" y="748"/>
                  </a:lnTo>
                  <a:lnTo>
                    <a:pt x="66" y="844"/>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 name="Freeform 68">
              <a:extLst>
                <a:ext uri="{FF2B5EF4-FFF2-40B4-BE49-F238E27FC236}">
                  <a16:creationId xmlns:a16="http://schemas.microsoft.com/office/drawing/2014/main" id="{023AB718-D69A-48F1-B429-03396457AFEA}"/>
                </a:ext>
              </a:extLst>
            </p:cNvPr>
            <p:cNvSpPr>
              <a:spLocks/>
            </p:cNvSpPr>
            <p:nvPr/>
          </p:nvSpPr>
          <p:spPr bwMode="auto">
            <a:xfrm>
              <a:off x="15362084" y="3067818"/>
              <a:ext cx="349772" cy="488490"/>
            </a:xfrm>
            <a:custGeom>
              <a:avLst/>
              <a:gdLst>
                <a:gd name="T0" fmla="*/ 21 w 411"/>
                <a:gd name="T1" fmla="*/ 574 h 574"/>
                <a:gd name="T2" fmla="*/ 411 w 411"/>
                <a:gd name="T3" fmla="*/ 35 h 574"/>
                <a:gd name="T4" fmla="*/ 389 w 411"/>
                <a:gd name="T5" fmla="*/ 0 h 574"/>
                <a:gd name="T6" fmla="*/ 0 w 411"/>
                <a:gd name="T7" fmla="*/ 539 h 574"/>
                <a:gd name="T8" fmla="*/ 21 w 411"/>
                <a:gd name="T9" fmla="*/ 574 h 574"/>
              </a:gdLst>
              <a:ahLst/>
              <a:cxnLst>
                <a:cxn ang="0">
                  <a:pos x="T0" y="T1"/>
                </a:cxn>
                <a:cxn ang="0">
                  <a:pos x="T2" y="T3"/>
                </a:cxn>
                <a:cxn ang="0">
                  <a:pos x="T4" y="T5"/>
                </a:cxn>
                <a:cxn ang="0">
                  <a:pos x="T6" y="T7"/>
                </a:cxn>
                <a:cxn ang="0">
                  <a:pos x="T8" y="T9"/>
                </a:cxn>
              </a:cxnLst>
              <a:rect l="0" t="0" r="r" b="b"/>
              <a:pathLst>
                <a:path w="411" h="574">
                  <a:moveTo>
                    <a:pt x="21" y="574"/>
                  </a:moveTo>
                  <a:lnTo>
                    <a:pt x="411" y="35"/>
                  </a:lnTo>
                  <a:lnTo>
                    <a:pt x="389" y="0"/>
                  </a:lnTo>
                  <a:lnTo>
                    <a:pt x="0" y="539"/>
                  </a:lnTo>
                  <a:lnTo>
                    <a:pt x="21" y="574"/>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 name="Freeform 69">
              <a:extLst>
                <a:ext uri="{FF2B5EF4-FFF2-40B4-BE49-F238E27FC236}">
                  <a16:creationId xmlns:a16="http://schemas.microsoft.com/office/drawing/2014/main" id="{220CDFB3-A364-4CD5-BB03-3A818EA80940}"/>
                </a:ext>
              </a:extLst>
            </p:cNvPr>
            <p:cNvSpPr>
              <a:spLocks/>
            </p:cNvSpPr>
            <p:nvPr/>
          </p:nvSpPr>
          <p:spPr bwMode="auto">
            <a:xfrm>
              <a:off x="17671773" y="10796850"/>
              <a:ext cx="981235" cy="363389"/>
            </a:xfrm>
            <a:custGeom>
              <a:avLst/>
              <a:gdLst>
                <a:gd name="T0" fmla="*/ 290 w 432"/>
                <a:gd name="T1" fmla="*/ 0 h 160"/>
                <a:gd name="T2" fmla="*/ 164 w 432"/>
                <a:gd name="T3" fmla="*/ 51 h 160"/>
                <a:gd name="T4" fmla="*/ 0 w 432"/>
                <a:gd name="T5" fmla="*/ 160 h 160"/>
                <a:gd name="T6" fmla="*/ 428 w 432"/>
                <a:gd name="T7" fmla="*/ 141 h 160"/>
                <a:gd name="T8" fmla="*/ 432 w 432"/>
                <a:gd name="T9" fmla="*/ 0 h 160"/>
                <a:gd name="T10" fmla="*/ 290 w 432"/>
                <a:gd name="T11" fmla="*/ 0 h 160"/>
              </a:gdLst>
              <a:ahLst/>
              <a:cxnLst>
                <a:cxn ang="0">
                  <a:pos x="T0" y="T1"/>
                </a:cxn>
                <a:cxn ang="0">
                  <a:pos x="T2" y="T3"/>
                </a:cxn>
                <a:cxn ang="0">
                  <a:pos x="T4" y="T5"/>
                </a:cxn>
                <a:cxn ang="0">
                  <a:pos x="T6" y="T7"/>
                </a:cxn>
                <a:cxn ang="0">
                  <a:pos x="T8" y="T9"/>
                </a:cxn>
                <a:cxn ang="0">
                  <a:pos x="T10" y="T11"/>
                </a:cxn>
              </a:cxnLst>
              <a:rect l="0" t="0" r="r" b="b"/>
              <a:pathLst>
                <a:path w="432" h="160">
                  <a:moveTo>
                    <a:pt x="290" y="0"/>
                  </a:moveTo>
                  <a:cubicBezTo>
                    <a:pt x="290" y="0"/>
                    <a:pt x="226" y="13"/>
                    <a:pt x="164" y="51"/>
                  </a:cubicBezTo>
                  <a:cubicBezTo>
                    <a:pt x="79" y="103"/>
                    <a:pt x="0" y="160"/>
                    <a:pt x="0" y="160"/>
                  </a:cubicBezTo>
                  <a:cubicBezTo>
                    <a:pt x="428" y="141"/>
                    <a:pt x="428" y="141"/>
                    <a:pt x="428" y="141"/>
                  </a:cubicBezTo>
                  <a:cubicBezTo>
                    <a:pt x="432" y="0"/>
                    <a:pt x="432" y="0"/>
                    <a:pt x="432" y="0"/>
                  </a:cubicBezTo>
                  <a:lnTo>
                    <a:pt x="290" y="0"/>
                  </a:lnTo>
                  <a:close/>
                </a:path>
              </a:pathLst>
            </a:custGeom>
            <a:solidFill>
              <a:srgbClr val="868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 name="Freeform 70">
              <a:extLst>
                <a:ext uri="{FF2B5EF4-FFF2-40B4-BE49-F238E27FC236}">
                  <a16:creationId xmlns:a16="http://schemas.microsoft.com/office/drawing/2014/main" id="{6835A72A-1325-415F-94BB-4F6445F8E159}"/>
                </a:ext>
              </a:extLst>
            </p:cNvPr>
            <p:cNvSpPr>
              <a:spLocks/>
            </p:cNvSpPr>
            <p:nvPr/>
          </p:nvSpPr>
          <p:spPr bwMode="auto">
            <a:xfrm>
              <a:off x="18164518" y="7764639"/>
              <a:ext cx="497851" cy="3078167"/>
            </a:xfrm>
            <a:custGeom>
              <a:avLst/>
              <a:gdLst>
                <a:gd name="T0" fmla="*/ 585 w 585"/>
                <a:gd name="T1" fmla="*/ 3611 h 3617"/>
                <a:gd name="T2" fmla="*/ 0 w 585"/>
                <a:gd name="T3" fmla="*/ 3617 h 3617"/>
                <a:gd name="T4" fmla="*/ 0 w 585"/>
                <a:gd name="T5" fmla="*/ 0 h 3617"/>
                <a:gd name="T6" fmla="*/ 585 w 585"/>
                <a:gd name="T7" fmla="*/ 102 h 3617"/>
                <a:gd name="T8" fmla="*/ 585 w 585"/>
                <a:gd name="T9" fmla="*/ 3611 h 3617"/>
              </a:gdLst>
              <a:ahLst/>
              <a:cxnLst>
                <a:cxn ang="0">
                  <a:pos x="T0" y="T1"/>
                </a:cxn>
                <a:cxn ang="0">
                  <a:pos x="T2" y="T3"/>
                </a:cxn>
                <a:cxn ang="0">
                  <a:pos x="T4" y="T5"/>
                </a:cxn>
                <a:cxn ang="0">
                  <a:pos x="T6" y="T7"/>
                </a:cxn>
                <a:cxn ang="0">
                  <a:pos x="T8" y="T9"/>
                </a:cxn>
              </a:cxnLst>
              <a:rect l="0" t="0" r="r" b="b"/>
              <a:pathLst>
                <a:path w="585" h="3617">
                  <a:moveTo>
                    <a:pt x="585" y="3611"/>
                  </a:moveTo>
                  <a:lnTo>
                    <a:pt x="0" y="3617"/>
                  </a:lnTo>
                  <a:lnTo>
                    <a:pt x="0" y="0"/>
                  </a:lnTo>
                  <a:lnTo>
                    <a:pt x="585" y="102"/>
                  </a:lnTo>
                  <a:lnTo>
                    <a:pt x="585" y="3611"/>
                  </a:lnTo>
                  <a:close/>
                </a:path>
              </a:pathLst>
            </a:custGeom>
            <a:solidFill>
              <a:srgbClr val="002F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6" name="Freeform 71">
              <a:extLst>
                <a:ext uri="{FF2B5EF4-FFF2-40B4-BE49-F238E27FC236}">
                  <a16:creationId xmlns:a16="http://schemas.microsoft.com/office/drawing/2014/main" id="{9C1FF895-E869-4DE8-8527-0FB0A2D61AA6}"/>
                </a:ext>
              </a:extLst>
            </p:cNvPr>
            <p:cNvSpPr>
              <a:spLocks/>
            </p:cNvSpPr>
            <p:nvPr/>
          </p:nvSpPr>
          <p:spPr bwMode="auto">
            <a:xfrm>
              <a:off x="18621519" y="3854168"/>
              <a:ext cx="408493" cy="656142"/>
            </a:xfrm>
            <a:custGeom>
              <a:avLst/>
              <a:gdLst>
                <a:gd name="T0" fmla="*/ 180 w 180"/>
                <a:gd name="T1" fmla="*/ 227 h 289"/>
                <a:gd name="T2" fmla="*/ 90 w 180"/>
                <a:gd name="T3" fmla="*/ 289 h 289"/>
                <a:gd name="T4" fmla="*/ 90 w 180"/>
                <a:gd name="T5" fmla="*/ 289 h 289"/>
                <a:gd name="T6" fmla="*/ 0 w 180"/>
                <a:gd name="T7" fmla="*/ 227 h 289"/>
                <a:gd name="T8" fmla="*/ 0 w 180"/>
                <a:gd name="T9" fmla="*/ 62 h 289"/>
                <a:gd name="T10" fmla="*/ 90 w 180"/>
                <a:gd name="T11" fmla="*/ 0 h 289"/>
                <a:gd name="T12" fmla="*/ 90 w 180"/>
                <a:gd name="T13" fmla="*/ 0 h 289"/>
                <a:gd name="T14" fmla="*/ 180 w 180"/>
                <a:gd name="T15" fmla="*/ 62 h 289"/>
                <a:gd name="T16" fmla="*/ 180 w 180"/>
                <a:gd name="T17" fmla="*/ 227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289">
                  <a:moveTo>
                    <a:pt x="180" y="227"/>
                  </a:moveTo>
                  <a:cubicBezTo>
                    <a:pt x="180" y="261"/>
                    <a:pt x="140" y="289"/>
                    <a:pt x="90" y="289"/>
                  </a:cubicBezTo>
                  <a:cubicBezTo>
                    <a:pt x="90" y="289"/>
                    <a:pt x="90" y="289"/>
                    <a:pt x="90" y="289"/>
                  </a:cubicBezTo>
                  <a:cubicBezTo>
                    <a:pt x="40" y="289"/>
                    <a:pt x="0" y="261"/>
                    <a:pt x="0" y="227"/>
                  </a:cubicBezTo>
                  <a:cubicBezTo>
                    <a:pt x="0" y="62"/>
                    <a:pt x="0" y="62"/>
                    <a:pt x="0" y="62"/>
                  </a:cubicBezTo>
                  <a:cubicBezTo>
                    <a:pt x="0" y="28"/>
                    <a:pt x="40" y="0"/>
                    <a:pt x="90" y="0"/>
                  </a:cubicBezTo>
                  <a:cubicBezTo>
                    <a:pt x="90" y="0"/>
                    <a:pt x="90" y="0"/>
                    <a:pt x="90" y="0"/>
                  </a:cubicBezTo>
                  <a:cubicBezTo>
                    <a:pt x="140" y="0"/>
                    <a:pt x="180" y="28"/>
                    <a:pt x="180" y="62"/>
                  </a:cubicBezTo>
                  <a:lnTo>
                    <a:pt x="180" y="227"/>
                  </a:lnTo>
                  <a:close/>
                </a:path>
              </a:pathLst>
            </a:custGeom>
            <a:solidFill>
              <a:srgbClr val="F9D8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7" name="Freeform 72">
              <a:extLst>
                <a:ext uri="{FF2B5EF4-FFF2-40B4-BE49-F238E27FC236}">
                  <a16:creationId xmlns:a16="http://schemas.microsoft.com/office/drawing/2014/main" id="{1B9A1D0A-B112-48BA-A733-9BAB87C3B65A}"/>
                </a:ext>
              </a:extLst>
            </p:cNvPr>
            <p:cNvSpPr>
              <a:spLocks/>
            </p:cNvSpPr>
            <p:nvPr/>
          </p:nvSpPr>
          <p:spPr bwMode="auto">
            <a:xfrm>
              <a:off x="18684495" y="4564776"/>
              <a:ext cx="288498" cy="1192290"/>
            </a:xfrm>
            <a:custGeom>
              <a:avLst/>
              <a:gdLst>
                <a:gd name="T0" fmla="*/ 87 w 127"/>
                <a:gd name="T1" fmla="*/ 61 h 525"/>
                <a:gd name="T2" fmla="*/ 105 w 127"/>
                <a:gd name="T3" fmla="*/ 32 h 525"/>
                <a:gd name="T4" fmla="*/ 73 w 127"/>
                <a:gd name="T5" fmla="*/ 0 h 525"/>
                <a:gd name="T6" fmla="*/ 53 w 127"/>
                <a:gd name="T7" fmla="*/ 0 h 525"/>
                <a:gd name="T8" fmla="*/ 20 w 127"/>
                <a:gd name="T9" fmla="*/ 33 h 525"/>
                <a:gd name="T10" fmla="*/ 39 w 127"/>
                <a:gd name="T11" fmla="*/ 61 h 525"/>
                <a:gd name="T12" fmla="*/ 0 w 127"/>
                <a:gd name="T13" fmla="*/ 380 h 525"/>
                <a:gd name="T14" fmla="*/ 62 w 127"/>
                <a:gd name="T15" fmla="*/ 525 h 525"/>
                <a:gd name="T16" fmla="*/ 127 w 127"/>
                <a:gd name="T17" fmla="*/ 372 h 525"/>
                <a:gd name="T18" fmla="*/ 87 w 127"/>
                <a:gd name="T19" fmla="*/ 61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525">
                  <a:moveTo>
                    <a:pt x="87" y="61"/>
                  </a:moveTo>
                  <a:cubicBezTo>
                    <a:pt x="98" y="59"/>
                    <a:pt x="112" y="43"/>
                    <a:pt x="105" y="32"/>
                  </a:cubicBezTo>
                  <a:cubicBezTo>
                    <a:pt x="91" y="10"/>
                    <a:pt x="91" y="0"/>
                    <a:pt x="73" y="0"/>
                  </a:cubicBezTo>
                  <a:cubicBezTo>
                    <a:pt x="53" y="0"/>
                    <a:pt x="53" y="0"/>
                    <a:pt x="53" y="0"/>
                  </a:cubicBezTo>
                  <a:cubicBezTo>
                    <a:pt x="36" y="0"/>
                    <a:pt x="34" y="10"/>
                    <a:pt x="20" y="33"/>
                  </a:cubicBezTo>
                  <a:cubicBezTo>
                    <a:pt x="14" y="44"/>
                    <a:pt x="27" y="60"/>
                    <a:pt x="39" y="61"/>
                  </a:cubicBezTo>
                  <a:cubicBezTo>
                    <a:pt x="39" y="64"/>
                    <a:pt x="0" y="380"/>
                    <a:pt x="0" y="380"/>
                  </a:cubicBezTo>
                  <a:cubicBezTo>
                    <a:pt x="62" y="525"/>
                    <a:pt x="62" y="525"/>
                    <a:pt x="62" y="525"/>
                  </a:cubicBezTo>
                  <a:cubicBezTo>
                    <a:pt x="127" y="372"/>
                    <a:pt x="127" y="372"/>
                    <a:pt x="127" y="372"/>
                  </a:cubicBezTo>
                  <a:cubicBezTo>
                    <a:pt x="127" y="372"/>
                    <a:pt x="88" y="64"/>
                    <a:pt x="87" y="61"/>
                  </a:cubicBezTo>
                  <a:close/>
                </a:path>
              </a:pathLst>
            </a:custGeom>
            <a:solidFill>
              <a:srgbClr val="BD16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8" name="Freeform 73">
              <a:extLst>
                <a:ext uri="{FF2B5EF4-FFF2-40B4-BE49-F238E27FC236}">
                  <a16:creationId xmlns:a16="http://schemas.microsoft.com/office/drawing/2014/main" id="{706C9D9A-6D6D-4181-A1CD-95EDD2B3ADD8}"/>
                </a:ext>
              </a:extLst>
            </p:cNvPr>
            <p:cNvSpPr>
              <a:spLocks/>
            </p:cNvSpPr>
            <p:nvPr/>
          </p:nvSpPr>
          <p:spPr bwMode="auto">
            <a:xfrm>
              <a:off x="18078564" y="2000630"/>
              <a:ext cx="1494404" cy="1984596"/>
            </a:xfrm>
            <a:custGeom>
              <a:avLst/>
              <a:gdLst>
                <a:gd name="T0" fmla="*/ 395 w 658"/>
                <a:gd name="T1" fmla="*/ 0 h 874"/>
                <a:gd name="T2" fmla="*/ 329 w 658"/>
                <a:gd name="T3" fmla="*/ 0 h 874"/>
                <a:gd name="T4" fmla="*/ 263 w 658"/>
                <a:gd name="T5" fmla="*/ 0 h 874"/>
                <a:gd name="T6" fmla="*/ 0 w 658"/>
                <a:gd name="T7" fmla="*/ 263 h 874"/>
                <a:gd name="T8" fmla="*/ 0 w 658"/>
                <a:gd name="T9" fmla="*/ 577 h 874"/>
                <a:gd name="T10" fmla="*/ 273 w 658"/>
                <a:gd name="T11" fmla="*/ 874 h 874"/>
                <a:gd name="T12" fmla="*/ 339 w 658"/>
                <a:gd name="T13" fmla="*/ 874 h 874"/>
                <a:gd name="T14" fmla="*/ 405 w 658"/>
                <a:gd name="T15" fmla="*/ 874 h 874"/>
                <a:gd name="T16" fmla="*/ 658 w 658"/>
                <a:gd name="T17" fmla="*/ 577 h 874"/>
                <a:gd name="T18" fmla="*/ 658 w 658"/>
                <a:gd name="T19" fmla="*/ 263 h 874"/>
                <a:gd name="T20" fmla="*/ 395 w 658"/>
                <a:gd name="T21" fmla="*/ 0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8" h="874">
                  <a:moveTo>
                    <a:pt x="395" y="0"/>
                  </a:moveTo>
                  <a:cubicBezTo>
                    <a:pt x="329" y="0"/>
                    <a:pt x="329" y="0"/>
                    <a:pt x="329" y="0"/>
                  </a:cubicBezTo>
                  <a:cubicBezTo>
                    <a:pt x="263" y="0"/>
                    <a:pt x="263" y="0"/>
                    <a:pt x="263" y="0"/>
                  </a:cubicBezTo>
                  <a:cubicBezTo>
                    <a:pt x="117" y="0"/>
                    <a:pt x="0" y="118"/>
                    <a:pt x="0" y="263"/>
                  </a:cubicBezTo>
                  <a:cubicBezTo>
                    <a:pt x="0" y="577"/>
                    <a:pt x="0" y="577"/>
                    <a:pt x="0" y="577"/>
                  </a:cubicBezTo>
                  <a:cubicBezTo>
                    <a:pt x="0" y="722"/>
                    <a:pt x="161" y="874"/>
                    <a:pt x="273" y="874"/>
                  </a:cubicBezTo>
                  <a:cubicBezTo>
                    <a:pt x="339" y="874"/>
                    <a:pt x="339" y="874"/>
                    <a:pt x="339" y="874"/>
                  </a:cubicBezTo>
                  <a:cubicBezTo>
                    <a:pt x="405" y="874"/>
                    <a:pt x="405" y="874"/>
                    <a:pt x="405" y="874"/>
                  </a:cubicBezTo>
                  <a:cubicBezTo>
                    <a:pt x="491" y="874"/>
                    <a:pt x="658" y="722"/>
                    <a:pt x="658" y="577"/>
                  </a:cubicBezTo>
                  <a:cubicBezTo>
                    <a:pt x="658" y="263"/>
                    <a:pt x="658" y="263"/>
                    <a:pt x="658" y="263"/>
                  </a:cubicBezTo>
                  <a:cubicBezTo>
                    <a:pt x="658" y="118"/>
                    <a:pt x="540" y="0"/>
                    <a:pt x="395" y="0"/>
                  </a:cubicBezTo>
                  <a:close/>
                </a:path>
              </a:pathLst>
            </a:custGeom>
            <a:solidFill>
              <a:srgbClr val="FCE9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9" name="Freeform 74">
              <a:extLst>
                <a:ext uri="{FF2B5EF4-FFF2-40B4-BE49-F238E27FC236}">
                  <a16:creationId xmlns:a16="http://schemas.microsoft.com/office/drawing/2014/main" id="{F219A7BA-4673-4DBB-B23B-1779D9271F74}"/>
                </a:ext>
              </a:extLst>
            </p:cNvPr>
            <p:cNvSpPr>
              <a:spLocks/>
            </p:cNvSpPr>
            <p:nvPr/>
          </p:nvSpPr>
          <p:spPr bwMode="auto">
            <a:xfrm>
              <a:off x="18612158" y="2000630"/>
              <a:ext cx="1131016" cy="1984596"/>
            </a:xfrm>
            <a:custGeom>
              <a:avLst/>
              <a:gdLst>
                <a:gd name="T0" fmla="*/ 442 w 498"/>
                <a:gd name="T1" fmla="*/ 416 h 874"/>
                <a:gd name="T2" fmla="*/ 423 w 498"/>
                <a:gd name="T3" fmla="*/ 419 h 874"/>
                <a:gd name="T4" fmla="*/ 423 w 498"/>
                <a:gd name="T5" fmla="*/ 263 h 874"/>
                <a:gd name="T6" fmla="*/ 160 w 498"/>
                <a:gd name="T7" fmla="*/ 0 h 874"/>
                <a:gd name="T8" fmla="*/ 94 w 498"/>
                <a:gd name="T9" fmla="*/ 0 h 874"/>
                <a:gd name="T10" fmla="*/ 94 w 498"/>
                <a:gd name="T11" fmla="*/ 378 h 874"/>
                <a:gd name="T12" fmla="*/ 50 w 498"/>
                <a:gd name="T13" fmla="*/ 503 h 874"/>
                <a:gd name="T14" fmla="*/ 0 w 498"/>
                <a:gd name="T15" fmla="*/ 536 h 874"/>
                <a:gd name="T16" fmla="*/ 94 w 498"/>
                <a:gd name="T17" fmla="*/ 601 h 874"/>
                <a:gd name="T18" fmla="*/ 104 w 498"/>
                <a:gd name="T19" fmla="*/ 874 h 874"/>
                <a:gd name="T20" fmla="*/ 170 w 498"/>
                <a:gd name="T21" fmla="*/ 874 h 874"/>
                <a:gd name="T22" fmla="*/ 423 w 498"/>
                <a:gd name="T23" fmla="*/ 577 h 874"/>
                <a:gd name="T24" fmla="*/ 423 w 498"/>
                <a:gd name="T25" fmla="*/ 561 h 874"/>
                <a:gd name="T26" fmla="*/ 442 w 498"/>
                <a:gd name="T27" fmla="*/ 564 h 874"/>
                <a:gd name="T28" fmla="*/ 498 w 498"/>
                <a:gd name="T29" fmla="*/ 512 h 874"/>
                <a:gd name="T30" fmla="*/ 498 w 498"/>
                <a:gd name="T31" fmla="*/ 468 h 874"/>
                <a:gd name="T32" fmla="*/ 442 w 498"/>
                <a:gd name="T33" fmla="*/ 416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8" h="874">
                  <a:moveTo>
                    <a:pt x="442" y="416"/>
                  </a:moveTo>
                  <a:cubicBezTo>
                    <a:pt x="435" y="416"/>
                    <a:pt x="429" y="417"/>
                    <a:pt x="423" y="419"/>
                  </a:cubicBezTo>
                  <a:cubicBezTo>
                    <a:pt x="423" y="263"/>
                    <a:pt x="423" y="263"/>
                    <a:pt x="423" y="263"/>
                  </a:cubicBezTo>
                  <a:cubicBezTo>
                    <a:pt x="423" y="118"/>
                    <a:pt x="305" y="0"/>
                    <a:pt x="160" y="0"/>
                  </a:cubicBezTo>
                  <a:cubicBezTo>
                    <a:pt x="94" y="0"/>
                    <a:pt x="94" y="0"/>
                    <a:pt x="94" y="0"/>
                  </a:cubicBezTo>
                  <a:cubicBezTo>
                    <a:pt x="94" y="378"/>
                    <a:pt x="94" y="378"/>
                    <a:pt x="94" y="378"/>
                  </a:cubicBezTo>
                  <a:cubicBezTo>
                    <a:pt x="92" y="395"/>
                    <a:pt x="86" y="466"/>
                    <a:pt x="50" y="503"/>
                  </a:cubicBezTo>
                  <a:cubicBezTo>
                    <a:pt x="26" y="526"/>
                    <a:pt x="0" y="536"/>
                    <a:pt x="0" y="536"/>
                  </a:cubicBezTo>
                  <a:cubicBezTo>
                    <a:pt x="94" y="601"/>
                    <a:pt x="94" y="601"/>
                    <a:pt x="94" y="601"/>
                  </a:cubicBezTo>
                  <a:cubicBezTo>
                    <a:pt x="104" y="874"/>
                    <a:pt x="104" y="874"/>
                    <a:pt x="104" y="874"/>
                  </a:cubicBezTo>
                  <a:cubicBezTo>
                    <a:pt x="170" y="874"/>
                    <a:pt x="170" y="874"/>
                    <a:pt x="170" y="874"/>
                  </a:cubicBezTo>
                  <a:cubicBezTo>
                    <a:pt x="256" y="874"/>
                    <a:pt x="423" y="722"/>
                    <a:pt x="423" y="577"/>
                  </a:cubicBezTo>
                  <a:cubicBezTo>
                    <a:pt x="423" y="561"/>
                    <a:pt x="423" y="561"/>
                    <a:pt x="423" y="561"/>
                  </a:cubicBezTo>
                  <a:cubicBezTo>
                    <a:pt x="429" y="563"/>
                    <a:pt x="435" y="564"/>
                    <a:pt x="442" y="564"/>
                  </a:cubicBezTo>
                  <a:cubicBezTo>
                    <a:pt x="473" y="564"/>
                    <a:pt x="498" y="541"/>
                    <a:pt x="498" y="512"/>
                  </a:cubicBezTo>
                  <a:cubicBezTo>
                    <a:pt x="498" y="468"/>
                    <a:pt x="498" y="468"/>
                    <a:pt x="498" y="468"/>
                  </a:cubicBezTo>
                  <a:cubicBezTo>
                    <a:pt x="498" y="439"/>
                    <a:pt x="473" y="416"/>
                    <a:pt x="442" y="416"/>
                  </a:cubicBezTo>
                  <a:close/>
                </a:path>
              </a:pathLst>
            </a:custGeom>
            <a:solidFill>
              <a:srgbClr val="F9D8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0" name="Freeform 75">
              <a:extLst>
                <a:ext uri="{FF2B5EF4-FFF2-40B4-BE49-F238E27FC236}">
                  <a16:creationId xmlns:a16="http://schemas.microsoft.com/office/drawing/2014/main" id="{9E37C176-2D35-4A8C-B089-0C1AB01E24D5}"/>
                </a:ext>
              </a:extLst>
            </p:cNvPr>
            <p:cNvSpPr>
              <a:spLocks/>
            </p:cNvSpPr>
            <p:nvPr/>
          </p:nvSpPr>
          <p:spPr bwMode="auto">
            <a:xfrm>
              <a:off x="17453910" y="1770852"/>
              <a:ext cx="2343730" cy="815284"/>
            </a:xfrm>
            <a:custGeom>
              <a:avLst/>
              <a:gdLst>
                <a:gd name="T0" fmla="*/ 953 w 1032"/>
                <a:gd name="T1" fmla="*/ 54 h 359"/>
                <a:gd name="T2" fmla="*/ 367 w 1032"/>
                <a:gd name="T3" fmla="*/ 54 h 359"/>
                <a:gd name="T4" fmla="*/ 358 w 1032"/>
                <a:gd name="T5" fmla="*/ 55 h 359"/>
                <a:gd name="T6" fmla="*/ 163 w 1032"/>
                <a:gd name="T7" fmla="*/ 0 h 359"/>
                <a:gd name="T8" fmla="*/ 281 w 1032"/>
                <a:gd name="T9" fmla="*/ 154 h 359"/>
                <a:gd name="T10" fmla="*/ 119 w 1032"/>
                <a:gd name="T11" fmla="*/ 157 h 359"/>
                <a:gd name="T12" fmla="*/ 22 w 1032"/>
                <a:gd name="T13" fmla="*/ 88 h 359"/>
                <a:gd name="T14" fmla="*/ 366 w 1032"/>
                <a:gd name="T15" fmla="*/ 359 h 359"/>
                <a:gd name="T16" fmla="*/ 367 w 1032"/>
                <a:gd name="T17" fmla="*/ 359 h 359"/>
                <a:gd name="T18" fmla="*/ 953 w 1032"/>
                <a:gd name="T19" fmla="*/ 359 h 359"/>
                <a:gd name="T20" fmla="*/ 1032 w 1032"/>
                <a:gd name="T21" fmla="*/ 276 h 359"/>
                <a:gd name="T22" fmla="*/ 1032 w 1032"/>
                <a:gd name="T23" fmla="*/ 138 h 359"/>
                <a:gd name="T24" fmla="*/ 953 w 1032"/>
                <a:gd name="T25" fmla="*/ 54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2" h="359">
                  <a:moveTo>
                    <a:pt x="953" y="54"/>
                  </a:moveTo>
                  <a:cubicBezTo>
                    <a:pt x="367" y="54"/>
                    <a:pt x="367" y="54"/>
                    <a:pt x="367" y="54"/>
                  </a:cubicBezTo>
                  <a:cubicBezTo>
                    <a:pt x="364" y="54"/>
                    <a:pt x="361" y="55"/>
                    <a:pt x="358" y="55"/>
                  </a:cubicBezTo>
                  <a:cubicBezTo>
                    <a:pt x="313" y="55"/>
                    <a:pt x="207" y="49"/>
                    <a:pt x="163" y="0"/>
                  </a:cubicBezTo>
                  <a:cubicBezTo>
                    <a:pt x="163" y="0"/>
                    <a:pt x="170" y="141"/>
                    <a:pt x="281" y="154"/>
                  </a:cubicBezTo>
                  <a:cubicBezTo>
                    <a:pt x="281" y="154"/>
                    <a:pt x="182" y="179"/>
                    <a:pt x="119" y="157"/>
                  </a:cubicBezTo>
                  <a:cubicBezTo>
                    <a:pt x="47" y="132"/>
                    <a:pt x="22" y="88"/>
                    <a:pt x="22" y="88"/>
                  </a:cubicBezTo>
                  <a:cubicBezTo>
                    <a:pt x="22" y="88"/>
                    <a:pt x="0" y="358"/>
                    <a:pt x="366" y="359"/>
                  </a:cubicBezTo>
                  <a:cubicBezTo>
                    <a:pt x="366" y="359"/>
                    <a:pt x="367" y="359"/>
                    <a:pt x="367" y="359"/>
                  </a:cubicBezTo>
                  <a:cubicBezTo>
                    <a:pt x="953" y="359"/>
                    <a:pt x="953" y="359"/>
                    <a:pt x="953" y="359"/>
                  </a:cubicBezTo>
                  <a:cubicBezTo>
                    <a:pt x="997" y="359"/>
                    <a:pt x="1032" y="322"/>
                    <a:pt x="1032" y="276"/>
                  </a:cubicBezTo>
                  <a:cubicBezTo>
                    <a:pt x="1032" y="138"/>
                    <a:pt x="1032" y="138"/>
                    <a:pt x="1032" y="138"/>
                  </a:cubicBezTo>
                  <a:cubicBezTo>
                    <a:pt x="1032" y="92"/>
                    <a:pt x="997" y="54"/>
                    <a:pt x="953" y="54"/>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1" name="Freeform 76">
              <a:extLst>
                <a:ext uri="{FF2B5EF4-FFF2-40B4-BE49-F238E27FC236}">
                  <a16:creationId xmlns:a16="http://schemas.microsoft.com/office/drawing/2014/main" id="{37F0B448-60F4-49E9-BD99-145A9C3EC998}"/>
                </a:ext>
              </a:extLst>
            </p:cNvPr>
            <p:cNvSpPr>
              <a:spLocks/>
            </p:cNvSpPr>
            <p:nvPr/>
          </p:nvSpPr>
          <p:spPr bwMode="auto">
            <a:xfrm>
              <a:off x="15080394" y="3998842"/>
              <a:ext cx="1276541" cy="1388026"/>
            </a:xfrm>
            <a:custGeom>
              <a:avLst/>
              <a:gdLst>
                <a:gd name="T0" fmla="*/ 400 w 562"/>
                <a:gd name="T1" fmla="*/ 157 h 611"/>
                <a:gd name="T2" fmla="*/ 243 w 562"/>
                <a:gd name="T3" fmla="*/ 81 h 611"/>
                <a:gd name="T4" fmla="*/ 280 w 562"/>
                <a:gd name="T5" fmla="*/ 175 h 611"/>
                <a:gd name="T6" fmla="*/ 351 w 562"/>
                <a:gd name="T7" fmla="*/ 262 h 611"/>
                <a:gd name="T8" fmla="*/ 186 w 562"/>
                <a:gd name="T9" fmla="*/ 214 h 611"/>
                <a:gd name="T10" fmla="*/ 75 w 562"/>
                <a:gd name="T11" fmla="*/ 49 h 611"/>
                <a:gd name="T12" fmla="*/ 0 w 562"/>
                <a:gd name="T13" fmla="*/ 14 h 611"/>
                <a:gd name="T14" fmla="*/ 89 w 562"/>
                <a:gd name="T15" fmla="*/ 304 h 611"/>
                <a:gd name="T16" fmla="*/ 198 w 562"/>
                <a:gd name="T17" fmla="*/ 390 h 611"/>
                <a:gd name="T18" fmla="*/ 363 w 562"/>
                <a:gd name="T19" fmla="*/ 460 h 611"/>
                <a:gd name="T20" fmla="*/ 421 w 562"/>
                <a:gd name="T21" fmla="*/ 585 h 611"/>
                <a:gd name="T22" fmla="*/ 554 w 562"/>
                <a:gd name="T23" fmla="*/ 543 h 611"/>
                <a:gd name="T24" fmla="*/ 505 w 562"/>
                <a:gd name="T25" fmla="*/ 309 h 611"/>
                <a:gd name="T26" fmla="*/ 400 w 562"/>
                <a:gd name="T27" fmla="*/ 157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2" h="611">
                  <a:moveTo>
                    <a:pt x="400" y="157"/>
                  </a:moveTo>
                  <a:cubicBezTo>
                    <a:pt x="332" y="133"/>
                    <a:pt x="243" y="81"/>
                    <a:pt x="243" y="81"/>
                  </a:cubicBezTo>
                  <a:cubicBezTo>
                    <a:pt x="243" y="81"/>
                    <a:pt x="216" y="140"/>
                    <a:pt x="280" y="175"/>
                  </a:cubicBezTo>
                  <a:cubicBezTo>
                    <a:pt x="350" y="212"/>
                    <a:pt x="351" y="262"/>
                    <a:pt x="351" y="262"/>
                  </a:cubicBezTo>
                  <a:cubicBezTo>
                    <a:pt x="351" y="262"/>
                    <a:pt x="238" y="254"/>
                    <a:pt x="186" y="214"/>
                  </a:cubicBezTo>
                  <a:cubicBezTo>
                    <a:pt x="135" y="173"/>
                    <a:pt x="118" y="91"/>
                    <a:pt x="75" y="49"/>
                  </a:cubicBezTo>
                  <a:cubicBezTo>
                    <a:pt x="25" y="0"/>
                    <a:pt x="0" y="14"/>
                    <a:pt x="0" y="14"/>
                  </a:cubicBezTo>
                  <a:cubicBezTo>
                    <a:pt x="0" y="14"/>
                    <a:pt x="30" y="77"/>
                    <a:pt x="89" y="304"/>
                  </a:cubicBezTo>
                  <a:cubicBezTo>
                    <a:pt x="95" y="328"/>
                    <a:pt x="94" y="342"/>
                    <a:pt x="198" y="390"/>
                  </a:cubicBezTo>
                  <a:cubicBezTo>
                    <a:pt x="272" y="424"/>
                    <a:pt x="342" y="451"/>
                    <a:pt x="363" y="460"/>
                  </a:cubicBezTo>
                  <a:cubicBezTo>
                    <a:pt x="421" y="585"/>
                    <a:pt x="421" y="585"/>
                    <a:pt x="421" y="585"/>
                  </a:cubicBezTo>
                  <a:cubicBezTo>
                    <a:pt x="438" y="611"/>
                    <a:pt x="545" y="585"/>
                    <a:pt x="554" y="543"/>
                  </a:cubicBezTo>
                  <a:cubicBezTo>
                    <a:pt x="562" y="504"/>
                    <a:pt x="505" y="309"/>
                    <a:pt x="505" y="309"/>
                  </a:cubicBezTo>
                  <a:cubicBezTo>
                    <a:pt x="505" y="309"/>
                    <a:pt x="445" y="172"/>
                    <a:pt x="400" y="157"/>
                  </a:cubicBezTo>
                  <a:close/>
                </a:path>
              </a:pathLst>
            </a:custGeom>
            <a:solidFill>
              <a:srgbClr val="FCE9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2" name="Freeform 77">
              <a:extLst>
                <a:ext uri="{FF2B5EF4-FFF2-40B4-BE49-F238E27FC236}">
                  <a16:creationId xmlns:a16="http://schemas.microsoft.com/office/drawing/2014/main" id="{38EF81D7-7A9C-4642-9D0C-0D4E425FDA6D}"/>
                </a:ext>
              </a:extLst>
            </p:cNvPr>
            <p:cNvSpPr>
              <a:spLocks/>
            </p:cNvSpPr>
            <p:nvPr/>
          </p:nvSpPr>
          <p:spPr bwMode="auto">
            <a:xfrm>
              <a:off x="19536374" y="2248279"/>
              <a:ext cx="261265" cy="755712"/>
            </a:xfrm>
            <a:custGeom>
              <a:avLst/>
              <a:gdLst>
                <a:gd name="T0" fmla="*/ 115 w 115"/>
                <a:gd name="T1" fmla="*/ 282 h 333"/>
                <a:gd name="T2" fmla="*/ 58 w 115"/>
                <a:gd name="T3" fmla="*/ 333 h 333"/>
                <a:gd name="T4" fmla="*/ 58 w 115"/>
                <a:gd name="T5" fmla="*/ 333 h 333"/>
                <a:gd name="T6" fmla="*/ 0 w 115"/>
                <a:gd name="T7" fmla="*/ 282 h 333"/>
                <a:gd name="T8" fmla="*/ 0 w 115"/>
                <a:gd name="T9" fmla="*/ 52 h 333"/>
                <a:gd name="T10" fmla="*/ 58 w 115"/>
                <a:gd name="T11" fmla="*/ 0 h 333"/>
                <a:gd name="T12" fmla="*/ 58 w 115"/>
                <a:gd name="T13" fmla="*/ 0 h 333"/>
                <a:gd name="T14" fmla="*/ 115 w 115"/>
                <a:gd name="T15" fmla="*/ 52 h 333"/>
                <a:gd name="T16" fmla="*/ 115 w 115"/>
                <a:gd name="T17" fmla="*/ 28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333">
                  <a:moveTo>
                    <a:pt x="115" y="282"/>
                  </a:moveTo>
                  <a:cubicBezTo>
                    <a:pt x="115" y="311"/>
                    <a:pt x="89" y="333"/>
                    <a:pt x="58" y="333"/>
                  </a:cubicBezTo>
                  <a:cubicBezTo>
                    <a:pt x="58" y="333"/>
                    <a:pt x="58" y="333"/>
                    <a:pt x="58" y="333"/>
                  </a:cubicBezTo>
                  <a:cubicBezTo>
                    <a:pt x="26" y="333"/>
                    <a:pt x="0" y="311"/>
                    <a:pt x="0" y="282"/>
                  </a:cubicBezTo>
                  <a:cubicBezTo>
                    <a:pt x="0" y="52"/>
                    <a:pt x="0" y="52"/>
                    <a:pt x="0" y="52"/>
                  </a:cubicBezTo>
                  <a:cubicBezTo>
                    <a:pt x="0" y="23"/>
                    <a:pt x="26" y="0"/>
                    <a:pt x="58" y="0"/>
                  </a:cubicBezTo>
                  <a:cubicBezTo>
                    <a:pt x="58" y="0"/>
                    <a:pt x="58" y="0"/>
                    <a:pt x="58" y="0"/>
                  </a:cubicBezTo>
                  <a:cubicBezTo>
                    <a:pt x="89" y="0"/>
                    <a:pt x="115" y="23"/>
                    <a:pt x="115" y="52"/>
                  </a:cubicBezTo>
                  <a:lnTo>
                    <a:pt x="115" y="282"/>
                  </a:ln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3" name="Oval 222">
              <a:extLst>
                <a:ext uri="{FF2B5EF4-FFF2-40B4-BE49-F238E27FC236}">
                  <a16:creationId xmlns:a16="http://schemas.microsoft.com/office/drawing/2014/main" id="{2B1E1418-64E9-411F-907A-A82BBC7AC716}"/>
                </a:ext>
              </a:extLst>
            </p:cNvPr>
            <p:cNvSpPr>
              <a:spLocks noChangeArrowheads="1"/>
            </p:cNvSpPr>
            <p:nvPr/>
          </p:nvSpPr>
          <p:spPr bwMode="auto">
            <a:xfrm>
              <a:off x="19178091" y="2888251"/>
              <a:ext cx="158291" cy="159142"/>
            </a:xfrm>
            <a:prstGeom prst="ellipse">
              <a:avLst/>
            </a:pr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4" name="Oval 223">
              <a:extLst>
                <a:ext uri="{FF2B5EF4-FFF2-40B4-BE49-F238E27FC236}">
                  <a16:creationId xmlns:a16="http://schemas.microsoft.com/office/drawing/2014/main" id="{68292597-5B91-44C9-895A-7859B515951A}"/>
                </a:ext>
              </a:extLst>
            </p:cNvPr>
            <p:cNvSpPr>
              <a:spLocks noChangeArrowheads="1"/>
            </p:cNvSpPr>
            <p:nvPr/>
          </p:nvSpPr>
          <p:spPr bwMode="auto">
            <a:xfrm>
              <a:off x="18276002" y="2888251"/>
              <a:ext cx="159142" cy="159142"/>
            </a:xfrm>
            <a:prstGeom prst="ellipse">
              <a:avLst/>
            </a:pr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5" name="Freeform 80">
              <a:extLst>
                <a:ext uri="{FF2B5EF4-FFF2-40B4-BE49-F238E27FC236}">
                  <a16:creationId xmlns:a16="http://schemas.microsoft.com/office/drawing/2014/main" id="{92D4438B-0F5A-4EF5-960C-E4D0860DBAB5}"/>
                </a:ext>
              </a:extLst>
            </p:cNvPr>
            <p:cNvSpPr>
              <a:spLocks/>
            </p:cNvSpPr>
            <p:nvPr/>
          </p:nvSpPr>
          <p:spPr bwMode="auto">
            <a:xfrm>
              <a:off x="17894742" y="5566435"/>
              <a:ext cx="631462" cy="133611"/>
            </a:xfrm>
            <a:custGeom>
              <a:avLst/>
              <a:gdLst>
                <a:gd name="T0" fmla="*/ 278 w 278"/>
                <a:gd name="T1" fmla="*/ 29 h 59"/>
                <a:gd name="T2" fmla="*/ 249 w 278"/>
                <a:gd name="T3" fmla="*/ 59 h 59"/>
                <a:gd name="T4" fmla="*/ 30 w 278"/>
                <a:gd name="T5" fmla="*/ 59 h 59"/>
                <a:gd name="T6" fmla="*/ 0 w 278"/>
                <a:gd name="T7" fmla="*/ 29 h 59"/>
                <a:gd name="T8" fmla="*/ 0 w 278"/>
                <a:gd name="T9" fmla="*/ 29 h 59"/>
                <a:gd name="T10" fmla="*/ 30 w 278"/>
                <a:gd name="T11" fmla="*/ 0 h 59"/>
                <a:gd name="T12" fmla="*/ 249 w 278"/>
                <a:gd name="T13" fmla="*/ 0 h 59"/>
                <a:gd name="T14" fmla="*/ 278 w 278"/>
                <a:gd name="T15" fmla="*/ 29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8" h="59">
                  <a:moveTo>
                    <a:pt x="278" y="29"/>
                  </a:moveTo>
                  <a:cubicBezTo>
                    <a:pt x="278" y="46"/>
                    <a:pt x="265" y="59"/>
                    <a:pt x="249" y="59"/>
                  </a:cubicBezTo>
                  <a:cubicBezTo>
                    <a:pt x="30" y="59"/>
                    <a:pt x="30" y="59"/>
                    <a:pt x="30" y="59"/>
                  </a:cubicBezTo>
                  <a:cubicBezTo>
                    <a:pt x="13" y="59"/>
                    <a:pt x="0" y="46"/>
                    <a:pt x="0" y="29"/>
                  </a:cubicBezTo>
                  <a:cubicBezTo>
                    <a:pt x="0" y="29"/>
                    <a:pt x="0" y="29"/>
                    <a:pt x="0" y="29"/>
                  </a:cubicBezTo>
                  <a:cubicBezTo>
                    <a:pt x="0" y="13"/>
                    <a:pt x="13" y="0"/>
                    <a:pt x="30" y="0"/>
                  </a:cubicBezTo>
                  <a:cubicBezTo>
                    <a:pt x="249" y="0"/>
                    <a:pt x="249" y="0"/>
                    <a:pt x="249" y="0"/>
                  </a:cubicBezTo>
                  <a:cubicBezTo>
                    <a:pt x="265" y="0"/>
                    <a:pt x="278" y="13"/>
                    <a:pt x="278" y="29"/>
                  </a:cubicBezTo>
                  <a:close/>
                </a:path>
              </a:pathLst>
            </a:custGeom>
            <a:solidFill>
              <a:srgbClr val="011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6" name="Freeform 81">
              <a:extLst>
                <a:ext uri="{FF2B5EF4-FFF2-40B4-BE49-F238E27FC236}">
                  <a16:creationId xmlns:a16="http://schemas.microsoft.com/office/drawing/2014/main" id="{3A799A5F-9DCD-48E8-B691-794267886076}"/>
                </a:ext>
              </a:extLst>
            </p:cNvPr>
            <p:cNvSpPr>
              <a:spLocks/>
            </p:cNvSpPr>
            <p:nvPr/>
          </p:nvSpPr>
          <p:spPr bwMode="auto">
            <a:xfrm>
              <a:off x="17882827" y="6477034"/>
              <a:ext cx="2180333" cy="1451853"/>
            </a:xfrm>
            <a:custGeom>
              <a:avLst/>
              <a:gdLst>
                <a:gd name="T0" fmla="*/ 936 w 960"/>
                <a:gd name="T1" fmla="*/ 583 h 639"/>
                <a:gd name="T2" fmla="*/ 817 w 960"/>
                <a:gd name="T3" fmla="*/ 615 h 639"/>
                <a:gd name="T4" fmla="*/ 56 w 960"/>
                <a:gd name="T5" fmla="*/ 176 h 639"/>
                <a:gd name="T6" fmla="*/ 24 w 960"/>
                <a:gd name="T7" fmla="*/ 57 h 639"/>
                <a:gd name="T8" fmla="*/ 24 w 960"/>
                <a:gd name="T9" fmla="*/ 57 h 639"/>
                <a:gd name="T10" fmla="*/ 143 w 960"/>
                <a:gd name="T11" fmla="*/ 25 h 639"/>
                <a:gd name="T12" fmla="*/ 904 w 960"/>
                <a:gd name="T13" fmla="*/ 464 h 639"/>
                <a:gd name="T14" fmla="*/ 936 w 960"/>
                <a:gd name="T15" fmla="*/ 583 h 6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0" h="639">
                  <a:moveTo>
                    <a:pt x="936" y="583"/>
                  </a:moveTo>
                  <a:cubicBezTo>
                    <a:pt x="912" y="625"/>
                    <a:pt x="859" y="639"/>
                    <a:pt x="817" y="615"/>
                  </a:cubicBezTo>
                  <a:cubicBezTo>
                    <a:pt x="56" y="176"/>
                    <a:pt x="56" y="176"/>
                    <a:pt x="56" y="176"/>
                  </a:cubicBezTo>
                  <a:cubicBezTo>
                    <a:pt x="14" y="152"/>
                    <a:pt x="0" y="98"/>
                    <a:pt x="24" y="57"/>
                  </a:cubicBezTo>
                  <a:cubicBezTo>
                    <a:pt x="24" y="57"/>
                    <a:pt x="24" y="57"/>
                    <a:pt x="24" y="57"/>
                  </a:cubicBezTo>
                  <a:cubicBezTo>
                    <a:pt x="48" y="15"/>
                    <a:pt x="101" y="0"/>
                    <a:pt x="143" y="25"/>
                  </a:cubicBezTo>
                  <a:cubicBezTo>
                    <a:pt x="904" y="464"/>
                    <a:pt x="904" y="464"/>
                    <a:pt x="904" y="464"/>
                  </a:cubicBezTo>
                  <a:cubicBezTo>
                    <a:pt x="946" y="488"/>
                    <a:pt x="960" y="541"/>
                    <a:pt x="936" y="583"/>
                  </a:cubicBezTo>
                  <a:close/>
                </a:path>
              </a:pathLst>
            </a:custGeom>
            <a:solidFill>
              <a:srgbClr val="E043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7" name="Freeform 82">
              <a:extLst>
                <a:ext uri="{FF2B5EF4-FFF2-40B4-BE49-F238E27FC236}">
                  <a16:creationId xmlns:a16="http://schemas.microsoft.com/office/drawing/2014/main" id="{84B34886-F4EE-4C58-88DB-02C2D5E412D6}"/>
                </a:ext>
              </a:extLst>
            </p:cNvPr>
            <p:cNvSpPr>
              <a:spLocks/>
            </p:cNvSpPr>
            <p:nvPr/>
          </p:nvSpPr>
          <p:spPr bwMode="auto">
            <a:xfrm>
              <a:off x="19007035" y="10796850"/>
              <a:ext cx="981235" cy="363389"/>
            </a:xfrm>
            <a:custGeom>
              <a:avLst/>
              <a:gdLst>
                <a:gd name="T0" fmla="*/ 142 w 432"/>
                <a:gd name="T1" fmla="*/ 0 h 160"/>
                <a:gd name="T2" fmla="*/ 268 w 432"/>
                <a:gd name="T3" fmla="*/ 51 h 160"/>
                <a:gd name="T4" fmla="*/ 432 w 432"/>
                <a:gd name="T5" fmla="*/ 160 h 160"/>
                <a:gd name="T6" fmla="*/ 4 w 432"/>
                <a:gd name="T7" fmla="*/ 141 h 160"/>
                <a:gd name="T8" fmla="*/ 0 w 432"/>
                <a:gd name="T9" fmla="*/ 0 h 160"/>
                <a:gd name="T10" fmla="*/ 142 w 432"/>
                <a:gd name="T11" fmla="*/ 0 h 160"/>
              </a:gdLst>
              <a:ahLst/>
              <a:cxnLst>
                <a:cxn ang="0">
                  <a:pos x="T0" y="T1"/>
                </a:cxn>
                <a:cxn ang="0">
                  <a:pos x="T2" y="T3"/>
                </a:cxn>
                <a:cxn ang="0">
                  <a:pos x="T4" y="T5"/>
                </a:cxn>
                <a:cxn ang="0">
                  <a:pos x="T6" y="T7"/>
                </a:cxn>
                <a:cxn ang="0">
                  <a:pos x="T8" y="T9"/>
                </a:cxn>
                <a:cxn ang="0">
                  <a:pos x="T10" y="T11"/>
                </a:cxn>
              </a:cxnLst>
              <a:rect l="0" t="0" r="r" b="b"/>
              <a:pathLst>
                <a:path w="432" h="160">
                  <a:moveTo>
                    <a:pt x="142" y="0"/>
                  </a:moveTo>
                  <a:cubicBezTo>
                    <a:pt x="142" y="0"/>
                    <a:pt x="206" y="13"/>
                    <a:pt x="268" y="51"/>
                  </a:cubicBezTo>
                  <a:cubicBezTo>
                    <a:pt x="353" y="103"/>
                    <a:pt x="432" y="160"/>
                    <a:pt x="432" y="160"/>
                  </a:cubicBezTo>
                  <a:cubicBezTo>
                    <a:pt x="4" y="141"/>
                    <a:pt x="4" y="141"/>
                    <a:pt x="4" y="141"/>
                  </a:cubicBezTo>
                  <a:cubicBezTo>
                    <a:pt x="0" y="0"/>
                    <a:pt x="0" y="0"/>
                    <a:pt x="0" y="0"/>
                  </a:cubicBezTo>
                  <a:lnTo>
                    <a:pt x="142" y="0"/>
                  </a:lnTo>
                  <a:close/>
                </a:path>
              </a:pathLst>
            </a:custGeom>
            <a:solidFill>
              <a:srgbClr val="868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8" name="Freeform 83">
              <a:extLst>
                <a:ext uri="{FF2B5EF4-FFF2-40B4-BE49-F238E27FC236}">
                  <a16:creationId xmlns:a16="http://schemas.microsoft.com/office/drawing/2014/main" id="{1DFD6507-9077-497B-9073-1D868399F62F}"/>
                </a:ext>
              </a:extLst>
            </p:cNvPr>
            <p:cNvSpPr>
              <a:spLocks/>
            </p:cNvSpPr>
            <p:nvPr/>
          </p:nvSpPr>
          <p:spPr bwMode="auto">
            <a:xfrm>
              <a:off x="18998524" y="7764639"/>
              <a:ext cx="497000" cy="3078167"/>
            </a:xfrm>
            <a:custGeom>
              <a:avLst/>
              <a:gdLst>
                <a:gd name="T0" fmla="*/ 0 w 584"/>
                <a:gd name="T1" fmla="*/ 3611 h 3617"/>
                <a:gd name="T2" fmla="*/ 584 w 584"/>
                <a:gd name="T3" fmla="*/ 3617 h 3617"/>
                <a:gd name="T4" fmla="*/ 584 w 584"/>
                <a:gd name="T5" fmla="*/ 0 h 3617"/>
                <a:gd name="T6" fmla="*/ 0 w 584"/>
                <a:gd name="T7" fmla="*/ 102 h 3617"/>
                <a:gd name="T8" fmla="*/ 0 w 584"/>
                <a:gd name="T9" fmla="*/ 3611 h 3617"/>
              </a:gdLst>
              <a:ahLst/>
              <a:cxnLst>
                <a:cxn ang="0">
                  <a:pos x="T0" y="T1"/>
                </a:cxn>
                <a:cxn ang="0">
                  <a:pos x="T2" y="T3"/>
                </a:cxn>
                <a:cxn ang="0">
                  <a:pos x="T4" y="T5"/>
                </a:cxn>
                <a:cxn ang="0">
                  <a:pos x="T6" y="T7"/>
                </a:cxn>
                <a:cxn ang="0">
                  <a:pos x="T8" y="T9"/>
                </a:cxn>
              </a:cxnLst>
              <a:rect l="0" t="0" r="r" b="b"/>
              <a:pathLst>
                <a:path w="584" h="3617">
                  <a:moveTo>
                    <a:pt x="0" y="3611"/>
                  </a:moveTo>
                  <a:lnTo>
                    <a:pt x="584" y="3617"/>
                  </a:lnTo>
                  <a:lnTo>
                    <a:pt x="584" y="0"/>
                  </a:lnTo>
                  <a:lnTo>
                    <a:pt x="0" y="102"/>
                  </a:lnTo>
                  <a:lnTo>
                    <a:pt x="0" y="3611"/>
                  </a:lnTo>
                  <a:close/>
                </a:path>
              </a:pathLst>
            </a:custGeom>
            <a:solidFill>
              <a:srgbClr val="002F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9" name="Freeform 84">
              <a:extLst>
                <a:ext uri="{FF2B5EF4-FFF2-40B4-BE49-F238E27FC236}">
                  <a16:creationId xmlns:a16="http://schemas.microsoft.com/office/drawing/2014/main" id="{A488EA8A-D558-4176-8762-F85EE58E1C58}"/>
                </a:ext>
              </a:extLst>
            </p:cNvPr>
            <p:cNvSpPr>
              <a:spLocks/>
            </p:cNvSpPr>
            <p:nvPr/>
          </p:nvSpPr>
          <p:spPr bwMode="auto">
            <a:xfrm>
              <a:off x="18534714" y="6592774"/>
              <a:ext cx="936130" cy="858687"/>
            </a:xfrm>
            <a:custGeom>
              <a:avLst/>
              <a:gdLst>
                <a:gd name="T0" fmla="*/ 166 w 412"/>
                <a:gd name="T1" fmla="*/ 372 h 378"/>
                <a:gd name="T2" fmla="*/ 49 w 412"/>
                <a:gd name="T3" fmla="*/ 314 h 378"/>
                <a:gd name="T4" fmla="*/ 72 w 412"/>
                <a:gd name="T5" fmla="*/ 225 h 378"/>
                <a:gd name="T6" fmla="*/ 82 w 412"/>
                <a:gd name="T7" fmla="*/ 203 h 378"/>
                <a:gd name="T8" fmla="*/ 9 w 412"/>
                <a:gd name="T9" fmla="*/ 258 h 378"/>
                <a:gd name="T10" fmla="*/ 20 w 412"/>
                <a:gd name="T11" fmla="*/ 210 h 378"/>
                <a:gd name="T12" fmla="*/ 110 w 412"/>
                <a:gd name="T13" fmla="*/ 104 h 378"/>
                <a:gd name="T14" fmla="*/ 185 w 412"/>
                <a:gd name="T15" fmla="*/ 95 h 378"/>
                <a:gd name="T16" fmla="*/ 220 w 412"/>
                <a:gd name="T17" fmla="*/ 99 h 378"/>
                <a:gd name="T18" fmla="*/ 284 w 412"/>
                <a:gd name="T19" fmla="*/ 14 h 378"/>
                <a:gd name="T20" fmla="*/ 362 w 412"/>
                <a:gd name="T21" fmla="*/ 33 h 378"/>
                <a:gd name="T22" fmla="*/ 402 w 412"/>
                <a:gd name="T23" fmla="*/ 103 h 378"/>
                <a:gd name="T24" fmla="*/ 336 w 412"/>
                <a:gd name="T25" fmla="*/ 190 h 378"/>
                <a:gd name="T26" fmla="*/ 332 w 412"/>
                <a:gd name="T27" fmla="*/ 262 h 378"/>
                <a:gd name="T28" fmla="*/ 251 w 412"/>
                <a:gd name="T29" fmla="*/ 354 h 378"/>
                <a:gd name="T30" fmla="*/ 166 w 412"/>
                <a:gd name="T31" fmla="*/ 372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2" h="378">
                  <a:moveTo>
                    <a:pt x="166" y="372"/>
                  </a:moveTo>
                  <a:cubicBezTo>
                    <a:pt x="146" y="370"/>
                    <a:pt x="77" y="338"/>
                    <a:pt x="49" y="314"/>
                  </a:cubicBezTo>
                  <a:cubicBezTo>
                    <a:pt x="30" y="297"/>
                    <a:pt x="56" y="262"/>
                    <a:pt x="72" y="225"/>
                  </a:cubicBezTo>
                  <a:cubicBezTo>
                    <a:pt x="74" y="220"/>
                    <a:pt x="82" y="203"/>
                    <a:pt x="82" y="203"/>
                  </a:cubicBezTo>
                  <a:cubicBezTo>
                    <a:pt x="74" y="201"/>
                    <a:pt x="50" y="278"/>
                    <a:pt x="9" y="258"/>
                  </a:cubicBezTo>
                  <a:cubicBezTo>
                    <a:pt x="0" y="253"/>
                    <a:pt x="0" y="248"/>
                    <a:pt x="20" y="210"/>
                  </a:cubicBezTo>
                  <a:cubicBezTo>
                    <a:pt x="47" y="159"/>
                    <a:pt x="91" y="114"/>
                    <a:pt x="110" y="104"/>
                  </a:cubicBezTo>
                  <a:cubicBezTo>
                    <a:pt x="138" y="90"/>
                    <a:pt x="157" y="96"/>
                    <a:pt x="185" y="95"/>
                  </a:cubicBezTo>
                  <a:cubicBezTo>
                    <a:pt x="192" y="94"/>
                    <a:pt x="216" y="98"/>
                    <a:pt x="220" y="99"/>
                  </a:cubicBezTo>
                  <a:cubicBezTo>
                    <a:pt x="284" y="14"/>
                    <a:pt x="284" y="14"/>
                    <a:pt x="284" y="14"/>
                  </a:cubicBezTo>
                  <a:cubicBezTo>
                    <a:pt x="295" y="0"/>
                    <a:pt x="330" y="8"/>
                    <a:pt x="362" y="33"/>
                  </a:cubicBezTo>
                  <a:cubicBezTo>
                    <a:pt x="395" y="57"/>
                    <a:pt x="412" y="89"/>
                    <a:pt x="402" y="103"/>
                  </a:cubicBezTo>
                  <a:cubicBezTo>
                    <a:pt x="336" y="190"/>
                    <a:pt x="336" y="190"/>
                    <a:pt x="336" y="190"/>
                  </a:cubicBezTo>
                  <a:cubicBezTo>
                    <a:pt x="349" y="212"/>
                    <a:pt x="354" y="223"/>
                    <a:pt x="332" y="262"/>
                  </a:cubicBezTo>
                  <a:cubicBezTo>
                    <a:pt x="251" y="354"/>
                    <a:pt x="251" y="354"/>
                    <a:pt x="251" y="354"/>
                  </a:cubicBezTo>
                  <a:cubicBezTo>
                    <a:pt x="216" y="378"/>
                    <a:pt x="215" y="378"/>
                    <a:pt x="166" y="372"/>
                  </a:cubicBezTo>
                  <a:close/>
                </a:path>
              </a:pathLst>
            </a:custGeom>
            <a:solidFill>
              <a:srgbClr val="F9D8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0" name="Freeform 85">
              <a:extLst>
                <a:ext uri="{FF2B5EF4-FFF2-40B4-BE49-F238E27FC236}">
                  <a16:creationId xmlns:a16="http://schemas.microsoft.com/office/drawing/2014/main" id="{081F0A09-B98A-4F7A-A4E2-4AA1F43DBD29}"/>
                </a:ext>
              </a:extLst>
            </p:cNvPr>
            <p:cNvSpPr>
              <a:spLocks/>
            </p:cNvSpPr>
            <p:nvPr/>
          </p:nvSpPr>
          <p:spPr bwMode="auto">
            <a:xfrm>
              <a:off x="19052990" y="4321382"/>
              <a:ext cx="1219522" cy="2610101"/>
            </a:xfrm>
            <a:custGeom>
              <a:avLst/>
              <a:gdLst>
                <a:gd name="T0" fmla="*/ 0 w 537"/>
                <a:gd name="T1" fmla="*/ 1004 h 1149"/>
                <a:gd name="T2" fmla="*/ 210 w 537"/>
                <a:gd name="T3" fmla="*/ 1149 h 1149"/>
                <a:gd name="T4" fmla="*/ 515 w 537"/>
                <a:gd name="T5" fmla="*/ 617 h 1149"/>
                <a:gd name="T6" fmla="*/ 537 w 537"/>
                <a:gd name="T7" fmla="*/ 106 h 1149"/>
                <a:gd name="T8" fmla="*/ 431 w 537"/>
                <a:gd name="T9" fmla="*/ 0 h 1149"/>
                <a:gd name="T10" fmla="*/ 396 w 537"/>
                <a:gd name="T11" fmla="*/ 0 h 1149"/>
                <a:gd name="T12" fmla="*/ 290 w 537"/>
                <a:gd name="T13" fmla="*/ 106 h 1149"/>
                <a:gd name="T14" fmla="*/ 274 w 537"/>
                <a:gd name="T15" fmla="*/ 568 h 1149"/>
                <a:gd name="T16" fmla="*/ 0 w 537"/>
                <a:gd name="T17" fmla="*/ 1004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1149">
                  <a:moveTo>
                    <a:pt x="0" y="1004"/>
                  </a:moveTo>
                  <a:cubicBezTo>
                    <a:pt x="0" y="1004"/>
                    <a:pt x="85" y="1072"/>
                    <a:pt x="210" y="1149"/>
                  </a:cubicBezTo>
                  <a:cubicBezTo>
                    <a:pt x="210" y="1149"/>
                    <a:pt x="475" y="882"/>
                    <a:pt x="515" y="617"/>
                  </a:cubicBezTo>
                  <a:cubicBezTo>
                    <a:pt x="535" y="488"/>
                    <a:pt x="537" y="106"/>
                    <a:pt x="537" y="106"/>
                  </a:cubicBezTo>
                  <a:cubicBezTo>
                    <a:pt x="537" y="47"/>
                    <a:pt x="490" y="0"/>
                    <a:pt x="431" y="0"/>
                  </a:cubicBezTo>
                  <a:cubicBezTo>
                    <a:pt x="396" y="0"/>
                    <a:pt x="396" y="0"/>
                    <a:pt x="396" y="0"/>
                  </a:cubicBezTo>
                  <a:cubicBezTo>
                    <a:pt x="338" y="0"/>
                    <a:pt x="290" y="47"/>
                    <a:pt x="290" y="106"/>
                  </a:cubicBezTo>
                  <a:cubicBezTo>
                    <a:pt x="290" y="106"/>
                    <a:pt x="312" y="458"/>
                    <a:pt x="274" y="568"/>
                  </a:cubicBezTo>
                  <a:cubicBezTo>
                    <a:pt x="177" y="850"/>
                    <a:pt x="0" y="1004"/>
                    <a:pt x="0" y="1004"/>
                  </a:cubicBezTo>
                  <a:close/>
                </a:path>
              </a:pathLst>
            </a:custGeom>
            <a:solidFill>
              <a:srgbClr val="0122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1" name="Freeform 86">
              <a:extLst>
                <a:ext uri="{FF2B5EF4-FFF2-40B4-BE49-F238E27FC236}">
                  <a16:creationId xmlns:a16="http://schemas.microsoft.com/office/drawing/2014/main" id="{0A702BA5-C87F-47B9-987E-08732F00149F}"/>
                </a:ext>
              </a:extLst>
            </p:cNvPr>
            <p:cNvSpPr>
              <a:spLocks/>
            </p:cNvSpPr>
            <p:nvPr/>
          </p:nvSpPr>
          <p:spPr bwMode="auto">
            <a:xfrm>
              <a:off x="15807171" y="4321382"/>
              <a:ext cx="2227990" cy="2585422"/>
            </a:xfrm>
            <a:custGeom>
              <a:avLst/>
              <a:gdLst>
                <a:gd name="T0" fmla="*/ 981 w 981"/>
                <a:gd name="T1" fmla="*/ 100 h 1138"/>
                <a:gd name="T2" fmla="*/ 881 w 981"/>
                <a:gd name="T3" fmla="*/ 0 h 1138"/>
                <a:gd name="T4" fmla="*/ 818 w 981"/>
                <a:gd name="T5" fmla="*/ 0 h 1138"/>
                <a:gd name="T6" fmla="*/ 719 w 981"/>
                <a:gd name="T7" fmla="*/ 100 h 1138"/>
                <a:gd name="T8" fmla="*/ 719 w 981"/>
                <a:gd name="T9" fmla="*/ 223 h 1138"/>
                <a:gd name="T10" fmla="*/ 720 w 981"/>
                <a:gd name="T11" fmla="*/ 240 h 1138"/>
                <a:gd name="T12" fmla="*/ 579 w 981"/>
                <a:gd name="T13" fmla="*/ 577 h 1138"/>
                <a:gd name="T14" fmla="*/ 242 w 981"/>
                <a:gd name="T15" fmla="*/ 350 h 1138"/>
                <a:gd name="T16" fmla="*/ 0 w 981"/>
                <a:gd name="T17" fmla="*/ 397 h 1138"/>
                <a:gd name="T18" fmla="*/ 774 w 981"/>
                <a:gd name="T19" fmla="*/ 798 h 1138"/>
                <a:gd name="T20" fmla="*/ 954 w 981"/>
                <a:gd name="T21" fmla="*/ 291 h 1138"/>
                <a:gd name="T22" fmla="*/ 981 w 981"/>
                <a:gd name="T23" fmla="*/ 223 h 1138"/>
                <a:gd name="T24" fmla="*/ 981 w 981"/>
                <a:gd name="T25" fmla="*/ 100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1" h="1138">
                  <a:moveTo>
                    <a:pt x="981" y="100"/>
                  </a:moveTo>
                  <a:cubicBezTo>
                    <a:pt x="981" y="44"/>
                    <a:pt x="936" y="0"/>
                    <a:pt x="881" y="0"/>
                  </a:cubicBezTo>
                  <a:cubicBezTo>
                    <a:pt x="818" y="0"/>
                    <a:pt x="818" y="0"/>
                    <a:pt x="818" y="0"/>
                  </a:cubicBezTo>
                  <a:cubicBezTo>
                    <a:pt x="763" y="0"/>
                    <a:pt x="719" y="44"/>
                    <a:pt x="719" y="100"/>
                  </a:cubicBezTo>
                  <a:cubicBezTo>
                    <a:pt x="719" y="223"/>
                    <a:pt x="719" y="223"/>
                    <a:pt x="719" y="223"/>
                  </a:cubicBezTo>
                  <a:cubicBezTo>
                    <a:pt x="719" y="229"/>
                    <a:pt x="719" y="234"/>
                    <a:pt x="720" y="240"/>
                  </a:cubicBezTo>
                  <a:cubicBezTo>
                    <a:pt x="716" y="323"/>
                    <a:pt x="719" y="503"/>
                    <a:pt x="579" y="577"/>
                  </a:cubicBezTo>
                  <a:cubicBezTo>
                    <a:pt x="339" y="705"/>
                    <a:pt x="242" y="350"/>
                    <a:pt x="242" y="350"/>
                  </a:cubicBezTo>
                  <a:cubicBezTo>
                    <a:pt x="0" y="397"/>
                    <a:pt x="0" y="397"/>
                    <a:pt x="0" y="397"/>
                  </a:cubicBezTo>
                  <a:cubicBezTo>
                    <a:pt x="0" y="397"/>
                    <a:pt x="219" y="1138"/>
                    <a:pt x="774" y="798"/>
                  </a:cubicBezTo>
                  <a:cubicBezTo>
                    <a:pt x="942" y="695"/>
                    <a:pt x="937" y="428"/>
                    <a:pt x="954" y="291"/>
                  </a:cubicBezTo>
                  <a:cubicBezTo>
                    <a:pt x="971" y="274"/>
                    <a:pt x="981" y="250"/>
                    <a:pt x="981" y="223"/>
                  </a:cubicBezTo>
                  <a:lnTo>
                    <a:pt x="981" y="100"/>
                  </a:lnTo>
                  <a:close/>
                </a:path>
              </a:pathLst>
            </a:custGeom>
            <a:solidFill>
              <a:srgbClr val="002F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2" name="Freeform 87">
              <a:extLst>
                <a:ext uri="{FF2B5EF4-FFF2-40B4-BE49-F238E27FC236}">
                  <a16:creationId xmlns:a16="http://schemas.microsoft.com/office/drawing/2014/main" id="{BB617E98-62E4-4328-98CE-C59782AC4F6C}"/>
                </a:ext>
              </a:extLst>
            </p:cNvPr>
            <p:cNvSpPr>
              <a:spLocks/>
            </p:cNvSpPr>
            <p:nvPr/>
          </p:nvSpPr>
          <p:spPr bwMode="auto">
            <a:xfrm>
              <a:off x="13722154" y="3556308"/>
              <a:ext cx="2034807" cy="1267180"/>
            </a:xfrm>
            <a:custGeom>
              <a:avLst/>
              <a:gdLst>
                <a:gd name="T0" fmla="*/ 2391 w 2391"/>
                <a:gd name="T1" fmla="*/ 1196 h 1489"/>
                <a:gd name="T2" fmla="*/ 841 w 2391"/>
                <a:gd name="T3" fmla="*/ 1489 h 1489"/>
                <a:gd name="T4" fmla="*/ 0 w 2391"/>
                <a:gd name="T5" fmla="*/ 104 h 1489"/>
                <a:gd name="T6" fmla="*/ 1433 w 2391"/>
                <a:gd name="T7" fmla="*/ 0 h 1489"/>
                <a:gd name="T8" fmla="*/ 2391 w 2391"/>
                <a:gd name="T9" fmla="*/ 1196 h 1489"/>
              </a:gdLst>
              <a:ahLst/>
              <a:cxnLst>
                <a:cxn ang="0">
                  <a:pos x="T0" y="T1"/>
                </a:cxn>
                <a:cxn ang="0">
                  <a:pos x="T2" y="T3"/>
                </a:cxn>
                <a:cxn ang="0">
                  <a:pos x="T4" y="T5"/>
                </a:cxn>
                <a:cxn ang="0">
                  <a:pos x="T6" y="T7"/>
                </a:cxn>
                <a:cxn ang="0">
                  <a:pos x="T8" y="T9"/>
                </a:cxn>
              </a:cxnLst>
              <a:rect l="0" t="0" r="r" b="b"/>
              <a:pathLst>
                <a:path w="2391" h="1489">
                  <a:moveTo>
                    <a:pt x="2391" y="1196"/>
                  </a:moveTo>
                  <a:lnTo>
                    <a:pt x="841" y="1489"/>
                  </a:lnTo>
                  <a:lnTo>
                    <a:pt x="0" y="104"/>
                  </a:lnTo>
                  <a:lnTo>
                    <a:pt x="1433" y="0"/>
                  </a:lnTo>
                  <a:lnTo>
                    <a:pt x="2391" y="1196"/>
                  </a:lnTo>
                  <a:close/>
                </a:path>
              </a:pathLst>
            </a:custGeom>
            <a:solidFill>
              <a:srgbClr val="E043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3" name="Freeform 88">
              <a:extLst>
                <a:ext uri="{FF2B5EF4-FFF2-40B4-BE49-F238E27FC236}">
                  <a16:creationId xmlns:a16="http://schemas.microsoft.com/office/drawing/2014/main" id="{2A5F0088-868F-41F7-8CD4-C3DE6255A270}"/>
                </a:ext>
              </a:extLst>
            </p:cNvPr>
            <p:cNvSpPr>
              <a:spLocks/>
            </p:cNvSpPr>
            <p:nvPr/>
          </p:nvSpPr>
          <p:spPr bwMode="auto">
            <a:xfrm>
              <a:off x="13858318" y="3495034"/>
              <a:ext cx="1828007" cy="1194843"/>
            </a:xfrm>
            <a:custGeom>
              <a:avLst/>
              <a:gdLst>
                <a:gd name="T0" fmla="*/ 2092 w 2148"/>
                <a:gd name="T1" fmla="*/ 974 h 1404"/>
                <a:gd name="T2" fmla="*/ 2007 w 2148"/>
                <a:gd name="T3" fmla="*/ 953 h 1404"/>
                <a:gd name="T4" fmla="*/ 1366 w 2148"/>
                <a:gd name="T5" fmla="*/ 133 h 1404"/>
                <a:gd name="T6" fmla="*/ 344 w 2148"/>
                <a:gd name="T7" fmla="*/ 283 h 1404"/>
                <a:gd name="T8" fmla="*/ 344 w 2148"/>
                <a:gd name="T9" fmla="*/ 0 h 1404"/>
                <a:gd name="T10" fmla="*/ 0 w 2148"/>
                <a:gd name="T11" fmla="*/ 0 h 1404"/>
                <a:gd name="T12" fmla="*/ 0 w 2148"/>
                <a:gd name="T13" fmla="*/ 229 h 1404"/>
                <a:gd name="T14" fmla="*/ 801 w 2148"/>
                <a:gd name="T15" fmla="*/ 1404 h 1404"/>
                <a:gd name="T16" fmla="*/ 2148 w 2148"/>
                <a:gd name="T17" fmla="*/ 1134 h 1404"/>
                <a:gd name="T18" fmla="*/ 2092 w 2148"/>
                <a:gd name="T19" fmla="*/ 974 h 1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48" h="1404">
                  <a:moveTo>
                    <a:pt x="2092" y="974"/>
                  </a:moveTo>
                  <a:lnTo>
                    <a:pt x="2007" y="953"/>
                  </a:lnTo>
                  <a:lnTo>
                    <a:pt x="1366" y="133"/>
                  </a:lnTo>
                  <a:lnTo>
                    <a:pt x="344" y="283"/>
                  </a:lnTo>
                  <a:lnTo>
                    <a:pt x="344" y="0"/>
                  </a:lnTo>
                  <a:lnTo>
                    <a:pt x="0" y="0"/>
                  </a:lnTo>
                  <a:lnTo>
                    <a:pt x="0" y="229"/>
                  </a:lnTo>
                  <a:lnTo>
                    <a:pt x="801" y="1404"/>
                  </a:lnTo>
                  <a:lnTo>
                    <a:pt x="2148" y="1134"/>
                  </a:lnTo>
                  <a:lnTo>
                    <a:pt x="2092" y="974"/>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4" name="Freeform 89">
              <a:extLst>
                <a:ext uri="{FF2B5EF4-FFF2-40B4-BE49-F238E27FC236}">
                  <a16:creationId xmlns:a16="http://schemas.microsoft.com/office/drawing/2014/main" id="{D8243670-ECB4-4925-8FE1-BB2A8DCD66D5}"/>
                </a:ext>
              </a:extLst>
            </p:cNvPr>
            <p:cNvSpPr>
              <a:spLocks/>
            </p:cNvSpPr>
            <p:nvPr/>
          </p:nvSpPr>
          <p:spPr bwMode="auto">
            <a:xfrm>
              <a:off x="13858318" y="3442270"/>
              <a:ext cx="1780350" cy="1017829"/>
            </a:xfrm>
            <a:custGeom>
              <a:avLst/>
              <a:gdLst>
                <a:gd name="T0" fmla="*/ 2092 w 2092"/>
                <a:gd name="T1" fmla="*/ 1036 h 1196"/>
                <a:gd name="T2" fmla="*/ 867 w 2092"/>
                <a:gd name="T3" fmla="*/ 1196 h 1196"/>
                <a:gd name="T4" fmla="*/ 0 w 2092"/>
                <a:gd name="T5" fmla="*/ 62 h 1196"/>
                <a:gd name="T6" fmla="*/ 1201 w 2092"/>
                <a:gd name="T7" fmla="*/ 0 h 1196"/>
                <a:gd name="T8" fmla="*/ 2092 w 2092"/>
                <a:gd name="T9" fmla="*/ 1036 h 1196"/>
              </a:gdLst>
              <a:ahLst/>
              <a:cxnLst>
                <a:cxn ang="0">
                  <a:pos x="T0" y="T1"/>
                </a:cxn>
                <a:cxn ang="0">
                  <a:pos x="T2" y="T3"/>
                </a:cxn>
                <a:cxn ang="0">
                  <a:pos x="T4" y="T5"/>
                </a:cxn>
                <a:cxn ang="0">
                  <a:pos x="T6" y="T7"/>
                </a:cxn>
                <a:cxn ang="0">
                  <a:pos x="T8" y="T9"/>
                </a:cxn>
              </a:cxnLst>
              <a:rect l="0" t="0" r="r" b="b"/>
              <a:pathLst>
                <a:path w="2092" h="1196">
                  <a:moveTo>
                    <a:pt x="2092" y="1036"/>
                  </a:moveTo>
                  <a:lnTo>
                    <a:pt x="867" y="1196"/>
                  </a:lnTo>
                  <a:lnTo>
                    <a:pt x="0" y="62"/>
                  </a:lnTo>
                  <a:lnTo>
                    <a:pt x="1201" y="0"/>
                  </a:lnTo>
                  <a:lnTo>
                    <a:pt x="2092" y="103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5" name="Freeform 90">
              <a:extLst>
                <a:ext uri="{FF2B5EF4-FFF2-40B4-BE49-F238E27FC236}">
                  <a16:creationId xmlns:a16="http://schemas.microsoft.com/office/drawing/2014/main" id="{3D2E62E1-C9D1-4DFB-BF5D-44E9465C4738}"/>
                </a:ext>
              </a:extLst>
            </p:cNvPr>
            <p:cNvSpPr>
              <a:spLocks/>
            </p:cNvSpPr>
            <p:nvPr/>
          </p:nvSpPr>
          <p:spPr bwMode="auto">
            <a:xfrm>
              <a:off x="14085543" y="3538436"/>
              <a:ext cx="811029" cy="106378"/>
            </a:xfrm>
            <a:custGeom>
              <a:avLst/>
              <a:gdLst>
                <a:gd name="T0" fmla="*/ 953 w 953"/>
                <a:gd name="T1" fmla="*/ 53 h 125"/>
                <a:gd name="T2" fmla="*/ 24 w 953"/>
                <a:gd name="T3" fmla="*/ 125 h 125"/>
                <a:gd name="T4" fmla="*/ 0 w 953"/>
                <a:gd name="T5" fmla="*/ 72 h 125"/>
                <a:gd name="T6" fmla="*/ 929 w 953"/>
                <a:gd name="T7" fmla="*/ 0 h 125"/>
                <a:gd name="T8" fmla="*/ 953 w 953"/>
                <a:gd name="T9" fmla="*/ 53 h 125"/>
              </a:gdLst>
              <a:ahLst/>
              <a:cxnLst>
                <a:cxn ang="0">
                  <a:pos x="T0" y="T1"/>
                </a:cxn>
                <a:cxn ang="0">
                  <a:pos x="T2" y="T3"/>
                </a:cxn>
                <a:cxn ang="0">
                  <a:pos x="T4" y="T5"/>
                </a:cxn>
                <a:cxn ang="0">
                  <a:pos x="T6" y="T7"/>
                </a:cxn>
                <a:cxn ang="0">
                  <a:pos x="T8" y="T9"/>
                </a:cxn>
              </a:cxnLst>
              <a:rect l="0" t="0" r="r" b="b"/>
              <a:pathLst>
                <a:path w="953" h="125">
                  <a:moveTo>
                    <a:pt x="953" y="53"/>
                  </a:moveTo>
                  <a:lnTo>
                    <a:pt x="24" y="125"/>
                  </a:lnTo>
                  <a:lnTo>
                    <a:pt x="0" y="72"/>
                  </a:lnTo>
                  <a:lnTo>
                    <a:pt x="929" y="0"/>
                  </a:lnTo>
                  <a:lnTo>
                    <a:pt x="953" y="53"/>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6" name="Freeform 91">
              <a:extLst>
                <a:ext uri="{FF2B5EF4-FFF2-40B4-BE49-F238E27FC236}">
                  <a16:creationId xmlns:a16="http://schemas.microsoft.com/office/drawing/2014/main" id="{D5B5BBAC-13A5-4B9C-A69D-6A563DB8861B}"/>
                </a:ext>
              </a:extLst>
            </p:cNvPr>
            <p:cNvSpPr>
              <a:spLocks/>
            </p:cNvSpPr>
            <p:nvPr/>
          </p:nvSpPr>
          <p:spPr bwMode="auto">
            <a:xfrm>
              <a:off x="14137455" y="3624390"/>
              <a:ext cx="665504" cy="81699"/>
            </a:xfrm>
            <a:custGeom>
              <a:avLst/>
              <a:gdLst>
                <a:gd name="T0" fmla="*/ 782 w 782"/>
                <a:gd name="T1" fmla="*/ 24 h 96"/>
                <a:gd name="T2" fmla="*/ 11 w 782"/>
                <a:gd name="T3" fmla="*/ 96 h 96"/>
                <a:gd name="T4" fmla="*/ 0 w 782"/>
                <a:gd name="T5" fmla="*/ 69 h 96"/>
                <a:gd name="T6" fmla="*/ 769 w 782"/>
                <a:gd name="T7" fmla="*/ 0 h 96"/>
                <a:gd name="T8" fmla="*/ 782 w 782"/>
                <a:gd name="T9" fmla="*/ 24 h 96"/>
              </a:gdLst>
              <a:ahLst/>
              <a:cxnLst>
                <a:cxn ang="0">
                  <a:pos x="T0" y="T1"/>
                </a:cxn>
                <a:cxn ang="0">
                  <a:pos x="T2" y="T3"/>
                </a:cxn>
                <a:cxn ang="0">
                  <a:pos x="T4" y="T5"/>
                </a:cxn>
                <a:cxn ang="0">
                  <a:pos x="T6" y="T7"/>
                </a:cxn>
                <a:cxn ang="0">
                  <a:pos x="T8" y="T9"/>
                </a:cxn>
              </a:cxnLst>
              <a:rect l="0" t="0" r="r" b="b"/>
              <a:pathLst>
                <a:path w="782" h="96">
                  <a:moveTo>
                    <a:pt x="782" y="24"/>
                  </a:moveTo>
                  <a:lnTo>
                    <a:pt x="11" y="96"/>
                  </a:lnTo>
                  <a:lnTo>
                    <a:pt x="0" y="69"/>
                  </a:lnTo>
                  <a:lnTo>
                    <a:pt x="769" y="0"/>
                  </a:lnTo>
                  <a:lnTo>
                    <a:pt x="782" y="24"/>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7" name="Freeform 92">
              <a:extLst>
                <a:ext uri="{FF2B5EF4-FFF2-40B4-BE49-F238E27FC236}">
                  <a16:creationId xmlns:a16="http://schemas.microsoft.com/office/drawing/2014/main" id="{F5AF2083-CB8C-493F-A016-BC3024843651}"/>
                </a:ext>
              </a:extLst>
            </p:cNvPr>
            <p:cNvSpPr>
              <a:spLocks/>
            </p:cNvSpPr>
            <p:nvPr/>
          </p:nvSpPr>
          <p:spPr bwMode="auto">
            <a:xfrm>
              <a:off x="14164688" y="3667792"/>
              <a:ext cx="824646" cy="165950"/>
            </a:xfrm>
            <a:custGeom>
              <a:avLst/>
              <a:gdLst>
                <a:gd name="T0" fmla="*/ 969 w 969"/>
                <a:gd name="T1" fmla="*/ 104 h 195"/>
                <a:gd name="T2" fmla="*/ 48 w 969"/>
                <a:gd name="T3" fmla="*/ 195 h 195"/>
                <a:gd name="T4" fmla="*/ 0 w 969"/>
                <a:gd name="T5" fmla="*/ 88 h 195"/>
                <a:gd name="T6" fmla="*/ 918 w 969"/>
                <a:gd name="T7" fmla="*/ 0 h 195"/>
                <a:gd name="T8" fmla="*/ 969 w 969"/>
                <a:gd name="T9" fmla="*/ 104 h 195"/>
              </a:gdLst>
              <a:ahLst/>
              <a:cxnLst>
                <a:cxn ang="0">
                  <a:pos x="T0" y="T1"/>
                </a:cxn>
                <a:cxn ang="0">
                  <a:pos x="T2" y="T3"/>
                </a:cxn>
                <a:cxn ang="0">
                  <a:pos x="T4" y="T5"/>
                </a:cxn>
                <a:cxn ang="0">
                  <a:pos x="T6" y="T7"/>
                </a:cxn>
                <a:cxn ang="0">
                  <a:pos x="T8" y="T9"/>
                </a:cxn>
              </a:cxnLst>
              <a:rect l="0" t="0" r="r" b="b"/>
              <a:pathLst>
                <a:path w="969" h="195">
                  <a:moveTo>
                    <a:pt x="969" y="104"/>
                  </a:moveTo>
                  <a:lnTo>
                    <a:pt x="48" y="195"/>
                  </a:lnTo>
                  <a:lnTo>
                    <a:pt x="0" y="88"/>
                  </a:lnTo>
                  <a:lnTo>
                    <a:pt x="918" y="0"/>
                  </a:lnTo>
                  <a:lnTo>
                    <a:pt x="969" y="104"/>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8" name="Freeform 93">
              <a:extLst>
                <a:ext uri="{FF2B5EF4-FFF2-40B4-BE49-F238E27FC236}">
                  <a16:creationId xmlns:a16="http://schemas.microsoft.com/office/drawing/2014/main" id="{C5C7077F-7011-4598-984D-F73E9AE03177}"/>
                </a:ext>
              </a:extLst>
            </p:cNvPr>
            <p:cNvSpPr>
              <a:spLocks/>
            </p:cNvSpPr>
            <p:nvPr/>
          </p:nvSpPr>
          <p:spPr bwMode="auto">
            <a:xfrm>
              <a:off x="14115328" y="3542691"/>
              <a:ext cx="578699" cy="85954"/>
            </a:xfrm>
            <a:custGeom>
              <a:avLst/>
              <a:gdLst>
                <a:gd name="T0" fmla="*/ 680 w 680"/>
                <a:gd name="T1" fmla="*/ 37 h 101"/>
                <a:gd name="T2" fmla="*/ 16 w 680"/>
                <a:gd name="T3" fmla="*/ 101 h 101"/>
                <a:gd name="T4" fmla="*/ 0 w 680"/>
                <a:gd name="T5" fmla="*/ 64 h 101"/>
                <a:gd name="T6" fmla="*/ 661 w 680"/>
                <a:gd name="T7" fmla="*/ 0 h 101"/>
                <a:gd name="T8" fmla="*/ 680 w 680"/>
                <a:gd name="T9" fmla="*/ 37 h 101"/>
              </a:gdLst>
              <a:ahLst/>
              <a:cxnLst>
                <a:cxn ang="0">
                  <a:pos x="T0" y="T1"/>
                </a:cxn>
                <a:cxn ang="0">
                  <a:pos x="T2" y="T3"/>
                </a:cxn>
                <a:cxn ang="0">
                  <a:pos x="T4" y="T5"/>
                </a:cxn>
                <a:cxn ang="0">
                  <a:pos x="T6" y="T7"/>
                </a:cxn>
                <a:cxn ang="0">
                  <a:pos x="T8" y="T9"/>
                </a:cxn>
              </a:cxnLst>
              <a:rect l="0" t="0" r="r" b="b"/>
              <a:pathLst>
                <a:path w="680" h="101">
                  <a:moveTo>
                    <a:pt x="680" y="37"/>
                  </a:moveTo>
                  <a:lnTo>
                    <a:pt x="16" y="101"/>
                  </a:lnTo>
                  <a:lnTo>
                    <a:pt x="0" y="64"/>
                  </a:lnTo>
                  <a:lnTo>
                    <a:pt x="661" y="0"/>
                  </a:lnTo>
                  <a:lnTo>
                    <a:pt x="680" y="37"/>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9" name="Freeform 94">
              <a:extLst>
                <a:ext uri="{FF2B5EF4-FFF2-40B4-BE49-F238E27FC236}">
                  <a16:creationId xmlns:a16="http://schemas.microsoft.com/office/drawing/2014/main" id="{44466360-935E-4D66-86FA-BBC2F40AA43D}"/>
                </a:ext>
              </a:extLst>
            </p:cNvPr>
            <p:cNvSpPr>
              <a:spLocks/>
            </p:cNvSpPr>
            <p:nvPr/>
          </p:nvSpPr>
          <p:spPr bwMode="auto">
            <a:xfrm>
              <a:off x="14357871" y="3833743"/>
              <a:ext cx="811029" cy="106378"/>
            </a:xfrm>
            <a:custGeom>
              <a:avLst/>
              <a:gdLst>
                <a:gd name="T0" fmla="*/ 953 w 953"/>
                <a:gd name="T1" fmla="*/ 53 h 125"/>
                <a:gd name="T2" fmla="*/ 27 w 953"/>
                <a:gd name="T3" fmla="*/ 125 h 125"/>
                <a:gd name="T4" fmla="*/ 0 w 953"/>
                <a:gd name="T5" fmla="*/ 72 h 125"/>
                <a:gd name="T6" fmla="*/ 929 w 953"/>
                <a:gd name="T7" fmla="*/ 0 h 125"/>
                <a:gd name="T8" fmla="*/ 953 w 953"/>
                <a:gd name="T9" fmla="*/ 53 h 125"/>
              </a:gdLst>
              <a:ahLst/>
              <a:cxnLst>
                <a:cxn ang="0">
                  <a:pos x="T0" y="T1"/>
                </a:cxn>
                <a:cxn ang="0">
                  <a:pos x="T2" y="T3"/>
                </a:cxn>
                <a:cxn ang="0">
                  <a:pos x="T4" y="T5"/>
                </a:cxn>
                <a:cxn ang="0">
                  <a:pos x="T6" y="T7"/>
                </a:cxn>
                <a:cxn ang="0">
                  <a:pos x="T8" y="T9"/>
                </a:cxn>
              </a:cxnLst>
              <a:rect l="0" t="0" r="r" b="b"/>
              <a:pathLst>
                <a:path w="953" h="125">
                  <a:moveTo>
                    <a:pt x="953" y="53"/>
                  </a:moveTo>
                  <a:lnTo>
                    <a:pt x="27" y="125"/>
                  </a:lnTo>
                  <a:lnTo>
                    <a:pt x="0" y="72"/>
                  </a:lnTo>
                  <a:lnTo>
                    <a:pt x="929" y="0"/>
                  </a:lnTo>
                  <a:lnTo>
                    <a:pt x="953" y="53"/>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40" name="Freeform 95">
              <a:extLst>
                <a:ext uri="{FF2B5EF4-FFF2-40B4-BE49-F238E27FC236}">
                  <a16:creationId xmlns:a16="http://schemas.microsoft.com/office/drawing/2014/main" id="{937760D8-05E6-48A9-B49E-4BB0FF2402E2}"/>
                </a:ext>
              </a:extLst>
            </p:cNvPr>
            <p:cNvSpPr>
              <a:spLocks/>
            </p:cNvSpPr>
            <p:nvPr/>
          </p:nvSpPr>
          <p:spPr bwMode="auto">
            <a:xfrm>
              <a:off x="14412337" y="3919697"/>
              <a:ext cx="662950" cy="81699"/>
            </a:xfrm>
            <a:custGeom>
              <a:avLst/>
              <a:gdLst>
                <a:gd name="T0" fmla="*/ 779 w 779"/>
                <a:gd name="T1" fmla="*/ 24 h 96"/>
                <a:gd name="T2" fmla="*/ 11 w 779"/>
                <a:gd name="T3" fmla="*/ 96 h 96"/>
                <a:gd name="T4" fmla="*/ 0 w 779"/>
                <a:gd name="T5" fmla="*/ 72 h 96"/>
                <a:gd name="T6" fmla="*/ 769 w 779"/>
                <a:gd name="T7" fmla="*/ 0 h 96"/>
                <a:gd name="T8" fmla="*/ 779 w 779"/>
                <a:gd name="T9" fmla="*/ 24 h 96"/>
              </a:gdLst>
              <a:ahLst/>
              <a:cxnLst>
                <a:cxn ang="0">
                  <a:pos x="T0" y="T1"/>
                </a:cxn>
                <a:cxn ang="0">
                  <a:pos x="T2" y="T3"/>
                </a:cxn>
                <a:cxn ang="0">
                  <a:pos x="T4" y="T5"/>
                </a:cxn>
                <a:cxn ang="0">
                  <a:pos x="T6" y="T7"/>
                </a:cxn>
                <a:cxn ang="0">
                  <a:pos x="T8" y="T9"/>
                </a:cxn>
              </a:cxnLst>
              <a:rect l="0" t="0" r="r" b="b"/>
              <a:pathLst>
                <a:path w="779" h="96">
                  <a:moveTo>
                    <a:pt x="779" y="24"/>
                  </a:moveTo>
                  <a:lnTo>
                    <a:pt x="11" y="96"/>
                  </a:lnTo>
                  <a:lnTo>
                    <a:pt x="0" y="72"/>
                  </a:lnTo>
                  <a:lnTo>
                    <a:pt x="769" y="0"/>
                  </a:lnTo>
                  <a:lnTo>
                    <a:pt x="779" y="24"/>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41" name="Freeform 96">
              <a:extLst>
                <a:ext uri="{FF2B5EF4-FFF2-40B4-BE49-F238E27FC236}">
                  <a16:creationId xmlns:a16="http://schemas.microsoft.com/office/drawing/2014/main" id="{EF17372E-9B15-43CA-87E0-2F740F1AE047}"/>
                </a:ext>
              </a:extLst>
            </p:cNvPr>
            <p:cNvSpPr>
              <a:spLocks/>
            </p:cNvSpPr>
            <p:nvPr/>
          </p:nvSpPr>
          <p:spPr bwMode="auto">
            <a:xfrm>
              <a:off x="14437868" y="3963099"/>
              <a:ext cx="823795" cy="165099"/>
            </a:xfrm>
            <a:custGeom>
              <a:avLst/>
              <a:gdLst>
                <a:gd name="T0" fmla="*/ 968 w 968"/>
                <a:gd name="T1" fmla="*/ 106 h 194"/>
                <a:gd name="T2" fmla="*/ 50 w 968"/>
                <a:gd name="T3" fmla="*/ 194 h 194"/>
                <a:gd name="T4" fmla="*/ 0 w 968"/>
                <a:gd name="T5" fmla="*/ 88 h 194"/>
                <a:gd name="T6" fmla="*/ 920 w 968"/>
                <a:gd name="T7" fmla="*/ 0 h 194"/>
                <a:gd name="T8" fmla="*/ 968 w 968"/>
                <a:gd name="T9" fmla="*/ 106 h 194"/>
              </a:gdLst>
              <a:ahLst/>
              <a:cxnLst>
                <a:cxn ang="0">
                  <a:pos x="T0" y="T1"/>
                </a:cxn>
                <a:cxn ang="0">
                  <a:pos x="T2" y="T3"/>
                </a:cxn>
                <a:cxn ang="0">
                  <a:pos x="T4" y="T5"/>
                </a:cxn>
                <a:cxn ang="0">
                  <a:pos x="T6" y="T7"/>
                </a:cxn>
                <a:cxn ang="0">
                  <a:pos x="T8" y="T9"/>
                </a:cxn>
              </a:cxnLst>
              <a:rect l="0" t="0" r="r" b="b"/>
              <a:pathLst>
                <a:path w="968" h="194">
                  <a:moveTo>
                    <a:pt x="968" y="106"/>
                  </a:moveTo>
                  <a:lnTo>
                    <a:pt x="50" y="194"/>
                  </a:lnTo>
                  <a:lnTo>
                    <a:pt x="0" y="88"/>
                  </a:lnTo>
                  <a:lnTo>
                    <a:pt x="920" y="0"/>
                  </a:lnTo>
                  <a:lnTo>
                    <a:pt x="968" y="106"/>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42" name="Freeform 97">
              <a:extLst>
                <a:ext uri="{FF2B5EF4-FFF2-40B4-BE49-F238E27FC236}">
                  <a16:creationId xmlns:a16="http://schemas.microsoft.com/office/drawing/2014/main" id="{9DBE5A18-76D0-4CD9-BE63-29495D83537A}"/>
                </a:ext>
              </a:extLst>
            </p:cNvPr>
            <p:cNvSpPr>
              <a:spLocks/>
            </p:cNvSpPr>
            <p:nvPr/>
          </p:nvSpPr>
          <p:spPr bwMode="auto">
            <a:xfrm>
              <a:off x="14499142" y="4114582"/>
              <a:ext cx="578699" cy="86805"/>
            </a:xfrm>
            <a:custGeom>
              <a:avLst/>
              <a:gdLst>
                <a:gd name="T0" fmla="*/ 680 w 680"/>
                <a:gd name="T1" fmla="*/ 38 h 102"/>
                <a:gd name="T2" fmla="*/ 18 w 680"/>
                <a:gd name="T3" fmla="*/ 102 h 102"/>
                <a:gd name="T4" fmla="*/ 0 w 680"/>
                <a:gd name="T5" fmla="*/ 65 h 102"/>
                <a:gd name="T6" fmla="*/ 664 w 680"/>
                <a:gd name="T7" fmla="*/ 0 h 102"/>
                <a:gd name="T8" fmla="*/ 680 w 680"/>
                <a:gd name="T9" fmla="*/ 38 h 102"/>
              </a:gdLst>
              <a:ahLst/>
              <a:cxnLst>
                <a:cxn ang="0">
                  <a:pos x="T0" y="T1"/>
                </a:cxn>
                <a:cxn ang="0">
                  <a:pos x="T2" y="T3"/>
                </a:cxn>
                <a:cxn ang="0">
                  <a:pos x="T4" y="T5"/>
                </a:cxn>
                <a:cxn ang="0">
                  <a:pos x="T6" y="T7"/>
                </a:cxn>
                <a:cxn ang="0">
                  <a:pos x="T8" y="T9"/>
                </a:cxn>
              </a:cxnLst>
              <a:rect l="0" t="0" r="r" b="b"/>
              <a:pathLst>
                <a:path w="680" h="102">
                  <a:moveTo>
                    <a:pt x="680" y="38"/>
                  </a:moveTo>
                  <a:lnTo>
                    <a:pt x="18" y="102"/>
                  </a:lnTo>
                  <a:lnTo>
                    <a:pt x="0" y="65"/>
                  </a:lnTo>
                  <a:lnTo>
                    <a:pt x="664" y="0"/>
                  </a:lnTo>
                  <a:lnTo>
                    <a:pt x="680" y="38"/>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2214129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ED15B156-1AC7-4835-AE93-47459E0DE813}"/>
              </a:ext>
            </a:extLst>
          </p:cNvPr>
          <p:cNvGrpSpPr/>
          <p:nvPr/>
        </p:nvGrpSpPr>
        <p:grpSpPr>
          <a:xfrm>
            <a:off x="8801779" y="3738708"/>
            <a:ext cx="3360058" cy="973786"/>
            <a:chOff x="624839" y="3811156"/>
            <a:chExt cx="3672841" cy="1880985"/>
          </a:xfrm>
          <a:solidFill>
            <a:schemeClr val="bg1"/>
          </a:solidFill>
        </p:grpSpPr>
        <p:sp>
          <p:nvSpPr>
            <p:cNvPr id="17" name="Rounded Rectangle 9">
              <a:extLst>
                <a:ext uri="{FF2B5EF4-FFF2-40B4-BE49-F238E27FC236}">
                  <a16:creationId xmlns:a16="http://schemas.microsoft.com/office/drawing/2014/main" id="{6BB7E342-15D0-476F-A848-288F22858B30}"/>
                </a:ext>
              </a:extLst>
            </p:cNvPr>
            <p:cNvSpPr/>
            <p:nvPr/>
          </p:nvSpPr>
          <p:spPr>
            <a:xfrm>
              <a:off x="624839" y="3811156"/>
              <a:ext cx="3672840" cy="1859280"/>
            </a:xfrm>
            <a:prstGeom prst="roundRect">
              <a:avLst>
                <a:gd name="adj" fmla="val 11749"/>
              </a:avLst>
            </a:prstGeom>
            <a:grpFill/>
            <a:ln w="279400">
              <a:noFill/>
            </a:ln>
            <a:effectLst>
              <a:outerShdw blurRad="114300" dist="88900" dir="2700000" algn="tl" rotWithShape="0">
                <a:srgbClr val="000000">
                  <a:alpha val="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dirty="0"/>
            </a:p>
          </p:txBody>
        </p:sp>
        <p:sp>
          <p:nvSpPr>
            <p:cNvPr id="18" name="Rounded Rectangle 10">
              <a:extLst>
                <a:ext uri="{FF2B5EF4-FFF2-40B4-BE49-F238E27FC236}">
                  <a16:creationId xmlns:a16="http://schemas.microsoft.com/office/drawing/2014/main" id="{46AFEF14-2E90-4666-8941-3152DDEF2F39}"/>
                </a:ext>
              </a:extLst>
            </p:cNvPr>
            <p:cNvSpPr/>
            <p:nvPr/>
          </p:nvSpPr>
          <p:spPr>
            <a:xfrm>
              <a:off x="624840" y="3832861"/>
              <a:ext cx="3672840" cy="1859280"/>
            </a:xfrm>
            <a:prstGeom prst="roundRect">
              <a:avLst>
                <a:gd name="adj" fmla="val 11749"/>
              </a:avLst>
            </a:prstGeom>
            <a:grpFill/>
            <a:ln w="279400">
              <a:noFill/>
            </a:ln>
            <a:effectLst>
              <a:outerShdw blurRad="114300" dist="101600" dir="13500000" algn="br" rotWithShape="0">
                <a:srgbClr val="FFFFFF">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p>
          </p:txBody>
        </p:sp>
      </p:grpSp>
      <p:sp>
        <p:nvSpPr>
          <p:cNvPr id="2" name="Title 24">
            <a:extLst>
              <a:ext uri="{FF2B5EF4-FFF2-40B4-BE49-F238E27FC236}">
                <a16:creationId xmlns:a16="http://schemas.microsoft.com/office/drawing/2014/main" id="{3F2CED08-3BD5-40E1-82CB-3CC3B3160CC7}"/>
              </a:ext>
            </a:extLst>
          </p:cNvPr>
          <p:cNvSpPr txBox="1">
            <a:spLocks/>
          </p:cNvSpPr>
          <p:nvPr/>
        </p:nvSpPr>
        <p:spPr>
          <a:xfrm>
            <a:off x="2244327" y="272296"/>
            <a:ext cx="7338219" cy="553998"/>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marL="0" marR="0" lvl="0" indent="0" algn="ctr" defTabSz="950278"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102" normalizeH="0" baseline="0" noProof="0" dirty="0">
                <a:ln w="3175">
                  <a:noFill/>
                </a:ln>
                <a:solidFill>
                  <a:srgbClr val="FFFFFF"/>
                </a:solidFill>
                <a:effectLst/>
                <a:uLnTx/>
                <a:uFillTx/>
                <a:latin typeface="Segoe UI Light"/>
                <a:ea typeface="+mn-ea"/>
                <a:cs typeface="Segoe UI" pitchFamily="34" charset="0"/>
              </a:rPr>
              <a:t>Scenario 1</a:t>
            </a:r>
          </a:p>
        </p:txBody>
      </p:sp>
      <p:sp>
        <p:nvSpPr>
          <p:cNvPr id="10" name="Text Placeholder 3">
            <a:extLst>
              <a:ext uri="{FF2B5EF4-FFF2-40B4-BE49-F238E27FC236}">
                <a16:creationId xmlns:a16="http://schemas.microsoft.com/office/drawing/2014/main" id="{C81122D4-AFBB-4653-B3E0-E679106CFB2E}"/>
              </a:ext>
            </a:extLst>
          </p:cNvPr>
          <p:cNvSpPr txBox="1">
            <a:spLocks/>
          </p:cNvSpPr>
          <p:nvPr/>
        </p:nvSpPr>
        <p:spPr>
          <a:xfrm>
            <a:off x="375306" y="1412082"/>
            <a:ext cx="11786531" cy="2277547"/>
          </a:xfrm>
          <a:prstGeom prst="rect">
            <a:avLst/>
          </a:prstGeom>
        </p:spPr>
        <p:txBody>
          <a:bodyPr vert="horz" wrap="square" lIns="274320" tIns="0" rIns="0" bIns="0" rtlCol="0" anchor="ctr">
            <a:spAutoFit/>
          </a:bodyPr>
          <a:lstStyle>
            <a:lvl1pPr marL="0" marR="0" indent="0" algn="l" defTabSz="950278" rtl="0" eaLnBrk="1" fontAlgn="auto" latinLnBrk="0" hangingPunct="1">
              <a:lnSpc>
                <a:spcPct val="100000"/>
              </a:lnSpc>
              <a:spcBef>
                <a:spcPct val="20000"/>
              </a:spcBef>
              <a:spcAft>
                <a:spcPts val="0"/>
              </a:spcAft>
              <a:buClrTx/>
              <a:buSzPct val="90000"/>
              <a:buFont typeface="Wingdings" panose="05000000000000000000" pitchFamily="2" charset="2"/>
              <a:buNone/>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endParaRPr lang="en-US" sz="2000" dirty="0">
              <a:latin typeface="+mj-lt"/>
              <a:cs typeface="Times New Roman" panose="02020603050405020304" pitchFamily="18" charset="0"/>
            </a:endParaRPr>
          </a:p>
          <a:p>
            <a:r>
              <a:rPr lang="en-US" sz="2000" dirty="0">
                <a:latin typeface="+mj-lt"/>
                <a:cs typeface="Times New Roman" panose="02020603050405020304" pitchFamily="18" charset="0"/>
              </a:rPr>
              <a:t>Tailwind Traders wants to </a:t>
            </a:r>
            <a:r>
              <a:rPr lang="en-US" sz="2000" u="sng" dirty="0">
                <a:latin typeface="+mj-lt"/>
                <a:cs typeface="Times New Roman" panose="02020603050405020304" pitchFamily="18" charset="0"/>
              </a:rPr>
              <a:t>optimize</a:t>
            </a:r>
            <a:r>
              <a:rPr lang="en-US" sz="2000" dirty="0">
                <a:latin typeface="+mj-lt"/>
                <a:cs typeface="Times New Roman" panose="02020603050405020304" pitchFamily="18" charset="0"/>
              </a:rPr>
              <a:t> its cloud spend. Also, the organization is concerned about security breaches, because it stores customer data and historical purchase data in cloud-based databases. As the organization ramps up its cloud expertise, it wants to better understand its use of the cloud, better understand best practices, and pinpoint "easy wins" where it can tighten up its cloud spend and security practices.</a:t>
            </a:r>
          </a:p>
          <a:p>
            <a:endParaRPr lang="en-US" sz="2000" dirty="0">
              <a:latin typeface="Times New Roman" panose="02020603050405020304" pitchFamily="18" charset="0"/>
              <a:cs typeface="Times New Roman" panose="02020603050405020304" pitchFamily="18" charset="0"/>
            </a:endParaRPr>
          </a:p>
        </p:txBody>
      </p:sp>
      <p:grpSp>
        <p:nvGrpSpPr>
          <p:cNvPr id="46" name="Group 45">
            <a:extLst>
              <a:ext uri="{FF2B5EF4-FFF2-40B4-BE49-F238E27FC236}">
                <a16:creationId xmlns:a16="http://schemas.microsoft.com/office/drawing/2014/main" id="{B63C1CE1-31CE-4CA7-98FC-379F46B096F3}"/>
              </a:ext>
            </a:extLst>
          </p:cNvPr>
          <p:cNvGrpSpPr/>
          <p:nvPr/>
        </p:nvGrpSpPr>
        <p:grpSpPr>
          <a:xfrm>
            <a:off x="564298" y="3753136"/>
            <a:ext cx="3360058" cy="973786"/>
            <a:chOff x="624839" y="3811156"/>
            <a:chExt cx="3672841" cy="1880985"/>
          </a:xfrm>
          <a:solidFill>
            <a:schemeClr val="bg1"/>
          </a:solidFill>
        </p:grpSpPr>
        <p:sp>
          <p:nvSpPr>
            <p:cNvPr id="47" name="Rounded Rectangle 9">
              <a:extLst>
                <a:ext uri="{FF2B5EF4-FFF2-40B4-BE49-F238E27FC236}">
                  <a16:creationId xmlns:a16="http://schemas.microsoft.com/office/drawing/2014/main" id="{EBB68928-92DB-4463-AB7D-51ECD63788F3}"/>
                </a:ext>
              </a:extLst>
            </p:cNvPr>
            <p:cNvSpPr/>
            <p:nvPr/>
          </p:nvSpPr>
          <p:spPr>
            <a:xfrm>
              <a:off x="624839" y="3811156"/>
              <a:ext cx="3672840" cy="1859280"/>
            </a:xfrm>
            <a:prstGeom prst="roundRect">
              <a:avLst>
                <a:gd name="adj" fmla="val 11749"/>
              </a:avLst>
            </a:prstGeom>
            <a:grpFill/>
            <a:ln w="279400">
              <a:noFill/>
            </a:ln>
            <a:effectLst>
              <a:outerShdw blurRad="114300" dist="88900" dir="2700000" algn="tl" rotWithShape="0">
                <a:srgbClr val="000000">
                  <a:alpha val="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dirty="0"/>
            </a:p>
          </p:txBody>
        </p:sp>
        <p:sp>
          <p:nvSpPr>
            <p:cNvPr id="48" name="Rounded Rectangle 10">
              <a:extLst>
                <a:ext uri="{FF2B5EF4-FFF2-40B4-BE49-F238E27FC236}">
                  <a16:creationId xmlns:a16="http://schemas.microsoft.com/office/drawing/2014/main" id="{93A48A19-7EC5-497B-98D4-54FD98B4D5BF}"/>
                </a:ext>
              </a:extLst>
            </p:cNvPr>
            <p:cNvSpPr/>
            <p:nvPr/>
          </p:nvSpPr>
          <p:spPr>
            <a:xfrm>
              <a:off x="624840" y="3832861"/>
              <a:ext cx="3672840" cy="1859280"/>
            </a:xfrm>
            <a:prstGeom prst="roundRect">
              <a:avLst>
                <a:gd name="adj" fmla="val 11749"/>
              </a:avLst>
            </a:prstGeom>
            <a:grpFill/>
            <a:ln w="279400">
              <a:noFill/>
            </a:ln>
            <a:effectLst>
              <a:outerShdw blurRad="114300" dist="101600" dir="13500000" algn="br" rotWithShape="0">
                <a:srgbClr val="FFFFFF">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p>
          </p:txBody>
        </p:sp>
      </p:grpSp>
      <p:grpSp>
        <p:nvGrpSpPr>
          <p:cNvPr id="60" name="Group 59">
            <a:extLst>
              <a:ext uri="{FF2B5EF4-FFF2-40B4-BE49-F238E27FC236}">
                <a16:creationId xmlns:a16="http://schemas.microsoft.com/office/drawing/2014/main" id="{A8749CD5-D353-4E96-8E77-E1350ACF2465}"/>
              </a:ext>
            </a:extLst>
          </p:cNvPr>
          <p:cNvGrpSpPr/>
          <p:nvPr/>
        </p:nvGrpSpPr>
        <p:grpSpPr>
          <a:xfrm>
            <a:off x="4568386" y="3738708"/>
            <a:ext cx="3360058" cy="973786"/>
            <a:chOff x="624839" y="3811156"/>
            <a:chExt cx="3672841" cy="1880985"/>
          </a:xfrm>
          <a:solidFill>
            <a:schemeClr val="bg1"/>
          </a:solidFill>
        </p:grpSpPr>
        <p:sp>
          <p:nvSpPr>
            <p:cNvPr id="61" name="Rounded Rectangle 9">
              <a:extLst>
                <a:ext uri="{FF2B5EF4-FFF2-40B4-BE49-F238E27FC236}">
                  <a16:creationId xmlns:a16="http://schemas.microsoft.com/office/drawing/2014/main" id="{786261F0-6306-41E3-8004-40A77621BD44}"/>
                </a:ext>
              </a:extLst>
            </p:cNvPr>
            <p:cNvSpPr/>
            <p:nvPr/>
          </p:nvSpPr>
          <p:spPr>
            <a:xfrm>
              <a:off x="624839" y="3811156"/>
              <a:ext cx="3672840" cy="1859280"/>
            </a:xfrm>
            <a:prstGeom prst="roundRect">
              <a:avLst>
                <a:gd name="adj" fmla="val 11749"/>
              </a:avLst>
            </a:prstGeom>
            <a:grpFill/>
            <a:ln w="279400">
              <a:noFill/>
            </a:ln>
            <a:effectLst>
              <a:outerShdw blurRad="114300" dist="88900" dir="2700000" algn="tl" rotWithShape="0">
                <a:srgbClr val="000000">
                  <a:alpha val="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dirty="0"/>
            </a:p>
          </p:txBody>
        </p:sp>
        <p:sp>
          <p:nvSpPr>
            <p:cNvPr id="62" name="Rounded Rectangle 10">
              <a:extLst>
                <a:ext uri="{FF2B5EF4-FFF2-40B4-BE49-F238E27FC236}">
                  <a16:creationId xmlns:a16="http://schemas.microsoft.com/office/drawing/2014/main" id="{16E5F026-B115-4971-A366-88245B2D8805}"/>
                </a:ext>
              </a:extLst>
            </p:cNvPr>
            <p:cNvSpPr/>
            <p:nvPr/>
          </p:nvSpPr>
          <p:spPr>
            <a:xfrm>
              <a:off x="624840" y="3832861"/>
              <a:ext cx="3672840" cy="1859280"/>
            </a:xfrm>
            <a:prstGeom prst="roundRect">
              <a:avLst>
                <a:gd name="adj" fmla="val 11749"/>
              </a:avLst>
            </a:prstGeom>
            <a:grpFill/>
            <a:ln w="279400">
              <a:noFill/>
            </a:ln>
            <a:effectLst>
              <a:outerShdw blurRad="114300" dist="101600" dir="13500000" algn="br" rotWithShape="0">
                <a:srgbClr val="FFFFFF">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p>
          </p:txBody>
        </p:sp>
      </p:grpSp>
      <p:sp>
        <p:nvSpPr>
          <p:cNvPr id="3" name="Rectangle 2">
            <a:extLst>
              <a:ext uri="{FF2B5EF4-FFF2-40B4-BE49-F238E27FC236}">
                <a16:creationId xmlns:a16="http://schemas.microsoft.com/office/drawing/2014/main" id="{DD4EA03C-B097-49DC-BCBF-52B681075B58}"/>
              </a:ext>
            </a:extLst>
          </p:cNvPr>
          <p:cNvSpPr/>
          <p:nvPr/>
        </p:nvSpPr>
        <p:spPr>
          <a:xfrm>
            <a:off x="1366827" y="3990641"/>
            <a:ext cx="1705019" cy="456215"/>
          </a:xfrm>
          <a:prstGeom prst="rect">
            <a:avLst/>
          </a:prstGeom>
        </p:spPr>
        <p:txBody>
          <a:bodyPr wrap="none">
            <a:spAutoFit/>
          </a:bodyPr>
          <a:lstStyle/>
          <a:p>
            <a:pPr>
              <a:lnSpc>
                <a:spcPct val="150000"/>
              </a:lnSpc>
            </a:pPr>
            <a:r>
              <a:rPr lang="en-US" b="1" dirty="0">
                <a:solidFill>
                  <a:schemeClr val="accent1"/>
                </a:solidFill>
                <a:ea typeface="Roboto" panose="02000000000000000000" pitchFamily="2" charset="0"/>
                <a:cs typeface="Roboto" panose="02000000000000000000" pitchFamily="2" charset="0"/>
              </a:rPr>
              <a:t>Azure Advisor</a:t>
            </a:r>
          </a:p>
        </p:txBody>
      </p:sp>
      <p:sp>
        <p:nvSpPr>
          <p:cNvPr id="67" name="Rectangle 66">
            <a:extLst>
              <a:ext uri="{FF2B5EF4-FFF2-40B4-BE49-F238E27FC236}">
                <a16:creationId xmlns:a16="http://schemas.microsoft.com/office/drawing/2014/main" id="{EE1A8185-F439-4518-B89A-88AAA55A9A0F}"/>
              </a:ext>
            </a:extLst>
          </p:cNvPr>
          <p:cNvSpPr/>
          <p:nvPr/>
        </p:nvSpPr>
        <p:spPr>
          <a:xfrm>
            <a:off x="5227637" y="3990641"/>
            <a:ext cx="1893275" cy="456215"/>
          </a:xfrm>
          <a:prstGeom prst="rect">
            <a:avLst/>
          </a:prstGeom>
        </p:spPr>
        <p:txBody>
          <a:bodyPr wrap="none">
            <a:spAutoFit/>
          </a:bodyPr>
          <a:lstStyle/>
          <a:p>
            <a:pPr>
              <a:lnSpc>
                <a:spcPct val="150000"/>
              </a:lnSpc>
            </a:pPr>
            <a:r>
              <a:rPr lang="en-US" b="1" dirty="0">
                <a:solidFill>
                  <a:schemeClr val="accent1"/>
                </a:solidFill>
                <a:ea typeface="Roboto" panose="02000000000000000000" pitchFamily="2" charset="0"/>
                <a:cs typeface="Roboto" panose="02000000000000000000" pitchFamily="2" charset="0"/>
              </a:rPr>
              <a:t>  </a:t>
            </a:r>
            <a:r>
              <a:rPr lang="en-GB" b="1" dirty="0">
                <a:solidFill>
                  <a:schemeClr val="accent1"/>
                </a:solidFill>
              </a:rPr>
              <a:t>Azure Monitor</a:t>
            </a:r>
            <a:endParaRPr lang="en-US" b="1" dirty="0">
              <a:solidFill>
                <a:schemeClr val="accent1"/>
              </a:solidFill>
            </a:endParaRPr>
          </a:p>
        </p:txBody>
      </p:sp>
      <p:sp>
        <p:nvSpPr>
          <p:cNvPr id="68" name="Rectangle 67">
            <a:extLst>
              <a:ext uri="{FF2B5EF4-FFF2-40B4-BE49-F238E27FC236}">
                <a16:creationId xmlns:a16="http://schemas.microsoft.com/office/drawing/2014/main" id="{135BCAD4-6D23-47DA-935A-F6CC5B98331A}"/>
              </a:ext>
            </a:extLst>
          </p:cNvPr>
          <p:cNvSpPr/>
          <p:nvPr/>
        </p:nvSpPr>
        <p:spPr>
          <a:xfrm>
            <a:off x="9260799" y="3990641"/>
            <a:ext cx="2442015" cy="369332"/>
          </a:xfrm>
          <a:prstGeom prst="rect">
            <a:avLst/>
          </a:prstGeom>
        </p:spPr>
        <p:txBody>
          <a:bodyPr wrap="none">
            <a:spAutoFit/>
          </a:bodyPr>
          <a:lstStyle/>
          <a:p>
            <a:pPr fontAlgn="base"/>
            <a:r>
              <a:rPr lang="en-GB" b="1" dirty="0">
                <a:solidFill>
                  <a:schemeClr val="accent1"/>
                </a:solidFill>
              </a:rPr>
              <a:t>Azure Service Health</a:t>
            </a:r>
            <a:endParaRPr lang="en-US" b="1" dirty="0">
              <a:solidFill>
                <a:schemeClr val="accent1"/>
              </a:solidFill>
            </a:endParaRPr>
          </a:p>
        </p:txBody>
      </p:sp>
    </p:spTree>
    <p:extLst>
      <p:ext uri="{BB962C8B-B14F-4D97-AF65-F5344CB8AC3E}">
        <p14:creationId xmlns:p14="http://schemas.microsoft.com/office/powerpoint/2010/main" val="283099834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2244327" y="272296"/>
            <a:ext cx="7338219" cy="553998"/>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marL="0" marR="0" lvl="0" indent="0" algn="ctr" defTabSz="950278"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102" normalizeH="0" baseline="0" noProof="0" dirty="0">
                <a:ln w="3175">
                  <a:noFill/>
                </a:ln>
                <a:solidFill>
                  <a:srgbClr val="FFFFFF"/>
                </a:solidFill>
                <a:effectLst/>
                <a:uLnTx/>
                <a:uFillTx/>
                <a:latin typeface="Segoe UI Light"/>
                <a:ea typeface="+mn-ea"/>
                <a:cs typeface="Segoe UI" pitchFamily="34" charset="0"/>
              </a:rPr>
              <a:t>Scenario 1</a:t>
            </a:r>
          </a:p>
        </p:txBody>
      </p:sp>
      <p:sp>
        <p:nvSpPr>
          <p:cNvPr id="10" name="Text Placeholder 3">
            <a:extLst>
              <a:ext uri="{FF2B5EF4-FFF2-40B4-BE49-F238E27FC236}">
                <a16:creationId xmlns:a16="http://schemas.microsoft.com/office/drawing/2014/main" id="{C81122D4-AFBB-4653-B3E0-E679106CFB2E}"/>
              </a:ext>
            </a:extLst>
          </p:cNvPr>
          <p:cNvSpPr txBox="1">
            <a:spLocks/>
          </p:cNvSpPr>
          <p:nvPr/>
        </p:nvSpPr>
        <p:spPr>
          <a:xfrm>
            <a:off x="375306" y="1412082"/>
            <a:ext cx="11786531" cy="2277547"/>
          </a:xfrm>
          <a:prstGeom prst="rect">
            <a:avLst/>
          </a:prstGeom>
        </p:spPr>
        <p:txBody>
          <a:bodyPr vert="horz" wrap="square" lIns="274320" tIns="0" rIns="0" bIns="0" rtlCol="0" anchor="ctr">
            <a:spAutoFit/>
          </a:bodyPr>
          <a:lstStyle>
            <a:lvl1pPr marL="0" marR="0" indent="0" algn="l" defTabSz="950278" rtl="0" eaLnBrk="1" fontAlgn="auto" latinLnBrk="0" hangingPunct="1">
              <a:lnSpc>
                <a:spcPct val="100000"/>
              </a:lnSpc>
              <a:spcBef>
                <a:spcPct val="20000"/>
              </a:spcBef>
              <a:spcAft>
                <a:spcPts val="0"/>
              </a:spcAft>
              <a:buClrTx/>
              <a:buSzPct val="90000"/>
              <a:buFont typeface="Wingdings" panose="05000000000000000000" pitchFamily="2" charset="2"/>
              <a:buNone/>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endParaRPr lang="en-US" sz="2000" dirty="0">
              <a:latin typeface="+mj-lt"/>
              <a:cs typeface="Times New Roman" panose="02020603050405020304" pitchFamily="18" charset="0"/>
            </a:endParaRPr>
          </a:p>
          <a:p>
            <a:r>
              <a:rPr lang="en-US" sz="2000" dirty="0">
                <a:latin typeface="+mj-lt"/>
                <a:cs typeface="Times New Roman" panose="02020603050405020304" pitchFamily="18" charset="0"/>
              </a:rPr>
              <a:t>Tailwind Traders wants to </a:t>
            </a:r>
            <a:r>
              <a:rPr lang="en-US" sz="2000" u="sng" dirty="0">
                <a:latin typeface="+mj-lt"/>
                <a:cs typeface="Times New Roman" panose="02020603050405020304" pitchFamily="18" charset="0"/>
              </a:rPr>
              <a:t>optimize</a:t>
            </a:r>
            <a:r>
              <a:rPr lang="en-US" sz="2000" dirty="0">
                <a:latin typeface="+mj-lt"/>
                <a:cs typeface="Times New Roman" panose="02020603050405020304" pitchFamily="18" charset="0"/>
              </a:rPr>
              <a:t> its cloud spend. Also, the organization is concerned about security breaches, because it stores customer data and historical purchase data in cloud-based databases. As the organization ramps up its cloud expertise, it wants to better understand its use of the cloud, better understand best practices, and pinpoint "easy wins" where it can tighten up its cloud spend and security practices.</a:t>
            </a:r>
          </a:p>
          <a:p>
            <a:endParaRPr lang="en-US" sz="2000" dirty="0">
              <a:latin typeface="Times New Roman" panose="02020603050405020304" pitchFamily="18" charset="0"/>
              <a:cs typeface="Times New Roman" panose="02020603050405020304" pitchFamily="18" charset="0"/>
            </a:endParaRPr>
          </a:p>
        </p:txBody>
      </p:sp>
      <p:grpSp>
        <p:nvGrpSpPr>
          <p:cNvPr id="46" name="Group 45">
            <a:extLst>
              <a:ext uri="{FF2B5EF4-FFF2-40B4-BE49-F238E27FC236}">
                <a16:creationId xmlns:a16="http://schemas.microsoft.com/office/drawing/2014/main" id="{B63C1CE1-31CE-4CA7-98FC-379F46B096F3}"/>
              </a:ext>
            </a:extLst>
          </p:cNvPr>
          <p:cNvGrpSpPr/>
          <p:nvPr/>
        </p:nvGrpSpPr>
        <p:grpSpPr>
          <a:xfrm>
            <a:off x="564298" y="3753136"/>
            <a:ext cx="3360058" cy="978408"/>
            <a:chOff x="624839" y="3811156"/>
            <a:chExt cx="3672841" cy="1880985"/>
          </a:xfrm>
          <a:solidFill>
            <a:schemeClr val="bg1"/>
          </a:solidFill>
        </p:grpSpPr>
        <p:sp>
          <p:nvSpPr>
            <p:cNvPr id="47" name="Rounded Rectangle 9">
              <a:extLst>
                <a:ext uri="{FF2B5EF4-FFF2-40B4-BE49-F238E27FC236}">
                  <a16:creationId xmlns:a16="http://schemas.microsoft.com/office/drawing/2014/main" id="{EBB68928-92DB-4463-AB7D-51ECD63788F3}"/>
                </a:ext>
              </a:extLst>
            </p:cNvPr>
            <p:cNvSpPr/>
            <p:nvPr/>
          </p:nvSpPr>
          <p:spPr>
            <a:xfrm>
              <a:off x="624839" y="3811156"/>
              <a:ext cx="3672840" cy="1859280"/>
            </a:xfrm>
            <a:prstGeom prst="roundRect">
              <a:avLst>
                <a:gd name="adj" fmla="val 11749"/>
              </a:avLst>
            </a:prstGeom>
            <a:grpFill/>
            <a:ln w="279400">
              <a:noFill/>
            </a:ln>
            <a:effectLst>
              <a:outerShdw blurRad="114300" dist="88900" dir="2700000" algn="tl" rotWithShape="0">
                <a:srgbClr val="000000">
                  <a:alpha val="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dirty="0"/>
            </a:p>
          </p:txBody>
        </p:sp>
        <p:sp>
          <p:nvSpPr>
            <p:cNvPr id="48" name="Rounded Rectangle 10">
              <a:extLst>
                <a:ext uri="{FF2B5EF4-FFF2-40B4-BE49-F238E27FC236}">
                  <a16:creationId xmlns:a16="http://schemas.microsoft.com/office/drawing/2014/main" id="{93A48A19-7EC5-497B-98D4-54FD98B4D5BF}"/>
                </a:ext>
              </a:extLst>
            </p:cNvPr>
            <p:cNvSpPr/>
            <p:nvPr/>
          </p:nvSpPr>
          <p:spPr>
            <a:xfrm>
              <a:off x="624840" y="3832861"/>
              <a:ext cx="3672840" cy="1859280"/>
            </a:xfrm>
            <a:prstGeom prst="roundRect">
              <a:avLst>
                <a:gd name="adj" fmla="val 11749"/>
              </a:avLst>
            </a:prstGeom>
            <a:grpFill/>
            <a:ln w="279400">
              <a:noFill/>
            </a:ln>
            <a:effectLst>
              <a:outerShdw blurRad="114300" dist="101600" dir="13500000" algn="br" rotWithShape="0">
                <a:srgbClr val="FFFFFF">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p>
          </p:txBody>
        </p:sp>
      </p:grpSp>
      <p:grpSp>
        <p:nvGrpSpPr>
          <p:cNvPr id="49" name="Group 48">
            <a:extLst>
              <a:ext uri="{FF2B5EF4-FFF2-40B4-BE49-F238E27FC236}">
                <a16:creationId xmlns:a16="http://schemas.microsoft.com/office/drawing/2014/main" id="{63D0C2F8-BC4D-414E-A469-46B344CF08AE}"/>
              </a:ext>
            </a:extLst>
          </p:cNvPr>
          <p:cNvGrpSpPr/>
          <p:nvPr/>
        </p:nvGrpSpPr>
        <p:grpSpPr>
          <a:xfrm>
            <a:off x="8656637" y="3773044"/>
            <a:ext cx="3360058" cy="978408"/>
            <a:chOff x="6659217" y="1293650"/>
            <a:chExt cx="4541962" cy="2022019"/>
          </a:xfrm>
          <a:solidFill>
            <a:schemeClr val="bg1"/>
          </a:solidFill>
        </p:grpSpPr>
        <p:sp>
          <p:nvSpPr>
            <p:cNvPr id="50" name="Rounded Rectangle 38">
              <a:extLst>
                <a:ext uri="{FF2B5EF4-FFF2-40B4-BE49-F238E27FC236}">
                  <a16:creationId xmlns:a16="http://schemas.microsoft.com/office/drawing/2014/main" id="{4CF48BDA-867D-4114-9D64-7089DDE692EC}"/>
                </a:ext>
              </a:extLst>
            </p:cNvPr>
            <p:cNvSpPr/>
            <p:nvPr/>
          </p:nvSpPr>
          <p:spPr>
            <a:xfrm>
              <a:off x="6659217" y="1293650"/>
              <a:ext cx="4541962" cy="1997343"/>
            </a:xfrm>
            <a:prstGeom prst="roundRect">
              <a:avLst>
                <a:gd name="adj" fmla="val 12748"/>
              </a:avLst>
            </a:prstGeom>
            <a:grpFill/>
            <a:ln>
              <a:noFill/>
            </a:ln>
            <a:effectLst>
              <a:innerShdw blurRad="76200" dist="38100" dir="13500000">
                <a:prstClr val="black">
                  <a:alpha val="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dirty="0"/>
            </a:p>
          </p:txBody>
        </p:sp>
        <p:sp>
          <p:nvSpPr>
            <p:cNvPr id="51" name="Rounded Rectangle 39">
              <a:extLst>
                <a:ext uri="{FF2B5EF4-FFF2-40B4-BE49-F238E27FC236}">
                  <a16:creationId xmlns:a16="http://schemas.microsoft.com/office/drawing/2014/main" id="{174E2C3E-6666-4E53-BD56-F95CAFA91A4C}"/>
                </a:ext>
              </a:extLst>
            </p:cNvPr>
            <p:cNvSpPr/>
            <p:nvPr/>
          </p:nvSpPr>
          <p:spPr>
            <a:xfrm>
              <a:off x="6772615" y="1467161"/>
              <a:ext cx="4423333" cy="1848508"/>
            </a:xfrm>
            <a:prstGeom prst="roundRect">
              <a:avLst/>
            </a:prstGeom>
            <a:grpFill/>
            <a:ln>
              <a:noFill/>
            </a:ln>
            <a:effectLst>
              <a:innerShdw blurRad="88900" dist="88900" dir="2700000">
                <a:srgbClr val="FFFFFF">
                  <a:alpha val="2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p>
          </p:txBody>
        </p:sp>
      </p:grpSp>
      <p:grpSp>
        <p:nvGrpSpPr>
          <p:cNvPr id="60" name="Group 59">
            <a:extLst>
              <a:ext uri="{FF2B5EF4-FFF2-40B4-BE49-F238E27FC236}">
                <a16:creationId xmlns:a16="http://schemas.microsoft.com/office/drawing/2014/main" id="{A8749CD5-D353-4E96-8E77-E1350ACF2465}"/>
              </a:ext>
            </a:extLst>
          </p:cNvPr>
          <p:cNvGrpSpPr/>
          <p:nvPr/>
        </p:nvGrpSpPr>
        <p:grpSpPr>
          <a:xfrm>
            <a:off x="4568386" y="3738708"/>
            <a:ext cx="3360058" cy="978408"/>
            <a:chOff x="624839" y="3811156"/>
            <a:chExt cx="3672841" cy="1880985"/>
          </a:xfrm>
          <a:solidFill>
            <a:schemeClr val="bg1"/>
          </a:solidFill>
        </p:grpSpPr>
        <p:sp>
          <p:nvSpPr>
            <p:cNvPr id="61" name="Rounded Rectangle 9">
              <a:extLst>
                <a:ext uri="{FF2B5EF4-FFF2-40B4-BE49-F238E27FC236}">
                  <a16:creationId xmlns:a16="http://schemas.microsoft.com/office/drawing/2014/main" id="{786261F0-6306-41E3-8004-40A77621BD44}"/>
                </a:ext>
              </a:extLst>
            </p:cNvPr>
            <p:cNvSpPr/>
            <p:nvPr/>
          </p:nvSpPr>
          <p:spPr>
            <a:xfrm>
              <a:off x="624839" y="3811156"/>
              <a:ext cx="3672840" cy="1859280"/>
            </a:xfrm>
            <a:prstGeom prst="roundRect">
              <a:avLst>
                <a:gd name="adj" fmla="val 11749"/>
              </a:avLst>
            </a:prstGeom>
            <a:grpFill/>
            <a:ln w="279400">
              <a:noFill/>
            </a:ln>
            <a:effectLst>
              <a:outerShdw blurRad="114300" dist="88900" dir="2700000" algn="tl" rotWithShape="0">
                <a:srgbClr val="000000">
                  <a:alpha val="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dirty="0"/>
            </a:p>
          </p:txBody>
        </p:sp>
        <p:sp>
          <p:nvSpPr>
            <p:cNvPr id="62" name="Rounded Rectangle 10">
              <a:extLst>
                <a:ext uri="{FF2B5EF4-FFF2-40B4-BE49-F238E27FC236}">
                  <a16:creationId xmlns:a16="http://schemas.microsoft.com/office/drawing/2014/main" id="{16E5F026-B115-4971-A366-88245B2D8805}"/>
                </a:ext>
              </a:extLst>
            </p:cNvPr>
            <p:cNvSpPr/>
            <p:nvPr/>
          </p:nvSpPr>
          <p:spPr>
            <a:xfrm>
              <a:off x="624840" y="3832861"/>
              <a:ext cx="3672840" cy="1859280"/>
            </a:xfrm>
            <a:prstGeom prst="roundRect">
              <a:avLst>
                <a:gd name="adj" fmla="val 11749"/>
              </a:avLst>
            </a:prstGeom>
            <a:grpFill/>
            <a:ln w="279400">
              <a:noFill/>
            </a:ln>
            <a:effectLst>
              <a:outerShdw blurRad="114300" dist="101600" dir="13500000" algn="br" rotWithShape="0">
                <a:srgbClr val="FFFFFF">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p>
          </p:txBody>
        </p:sp>
      </p:grpSp>
      <p:sp>
        <p:nvSpPr>
          <p:cNvPr id="69" name="Rectangle 68">
            <a:extLst>
              <a:ext uri="{FF2B5EF4-FFF2-40B4-BE49-F238E27FC236}">
                <a16:creationId xmlns:a16="http://schemas.microsoft.com/office/drawing/2014/main" id="{E89FEC99-4E98-4F67-B40B-530DC8564C96}"/>
              </a:ext>
            </a:extLst>
          </p:cNvPr>
          <p:cNvSpPr/>
          <p:nvPr/>
        </p:nvSpPr>
        <p:spPr>
          <a:xfrm>
            <a:off x="1366827" y="3990641"/>
            <a:ext cx="1705019" cy="456215"/>
          </a:xfrm>
          <a:prstGeom prst="rect">
            <a:avLst/>
          </a:prstGeom>
        </p:spPr>
        <p:txBody>
          <a:bodyPr wrap="none">
            <a:spAutoFit/>
          </a:bodyPr>
          <a:lstStyle/>
          <a:p>
            <a:pPr>
              <a:lnSpc>
                <a:spcPct val="150000"/>
              </a:lnSpc>
            </a:pPr>
            <a:r>
              <a:rPr lang="en-US" b="1" dirty="0">
                <a:solidFill>
                  <a:schemeClr val="accent1"/>
                </a:solidFill>
                <a:ea typeface="Roboto" panose="02000000000000000000" pitchFamily="2" charset="0"/>
                <a:cs typeface="Roboto" panose="02000000000000000000" pitchFamily="2" charset="0"/>
              </a:rPr>
              <a:t>Azure Advisor</a:t>
            </a:r>
          </a:p>
        </p:txBody>
      </p:sp>
      <p:sp>
        <p:nvSpPr>
          <p:cNvPr id="70" name="Rectangle 69">
            <a:extLst>
              <a:ext uri="{FF2B5EF4-FFF2-40B4-BE49-F238E27FC236}">
                <a16:creationId xmlns:a16="http://schemas.microsoft.com/office/drawing/2014/main" id="{4F500FFA-556A-457B-95E8-7D341B3D6361}"/>
              </a:ext>
            </a:extLst>
          </p:cNvPr>
          <p:cNvSpPr/>
          <p:nvPr/>
        </p:nvSpPr>
        <p:spPr>
          <a:xfrm>
            <a:off x="5227637" y="3990641"/>
            <a:ext cx="1893275" cy="456215"/>
          </a:xfrm>
          <a:prstGeom prst="rect">
            <a:avLst/>
          </a:prstGeom>
        </p:spPr>
        <p:txBody>
          <a:bodyPr wrap="none">
            <a:spAutoFit/>
          </a:bodyPr>
          <a:lstStyle/>
          <a:p>
            <a:pPr>
              <a:lnSpc>
                <a:spcPct val="150000"/>
              </a:lnSpc>
            </a:pPr>
            <a:r>
              <a:rPr lang="en-US" b="1" dirty="0">
                <a:solidFill>
                  <a:schemeClr val="accent1"/>
                </a:solidFill>
                <a:ea typeface="Roboto" panose="02000000000000000000" pitchFamily="2" charset="0"/>
                <a:cs typeface="Roboto" panose="02000000000000000000" pitchFamily="2" charset="0"/>
              </a:rPr>
              <a:t>  </a:t>
            </a:r>
            <a:r>
              <a:rPr lang="en-GB" b="1" dirty="0">
                <a:solidFill>
                  <a:schemeClr val="accent1"/>
                </a:solidFill>
              </a:rPr>
              <a:t>Azure Monitor</a:t>
            </a:r>
            <a:endParaRPr lang="en-US" b="1" dirty="0">
              <a:solidFill>
                <a:schemeClr val="accent1"/>
              </a:solidFill>
            </a:endParaRPr>
          </a:p>
        </p:txBody>
      </p:sp>
      <p:sp>
        <p:nvSpPr>
          <p:cNvPr id="71" name="Rectangle 70">
            <a:extLst>
              <a:ext uri="{FF2B5EF4-FFF2-40B4-BE49-F238E27FC236}">
                <a16:creationId xmlns:a16="http://schemas.microsoft.com/office/drawing/2014/main" id="{C5118CA5-5A5D-460A-B740-E2E53D685C36}"/>
              </a:ext>
            </a:extLst>
          </p:cNvPr>
          <p:cNvSpPr/>
          <p:nvPr/>
        </p:nvSpPr>
        <p:spPr>
          <a:xfrm>
            <a:off x="9260799" y="3990641"/>
            <a:ext cx="2442015" cy="369332"/>
          </a:xfrm>
          <a:prstGeom prst="rect">
            <a:avLst/>
          </a:prstGeom>
        </p:spPr>
        <p:txBody>
          <a:bodyPr wrap="none">
            <a:spAutoFit/>
          </a:bodyPr>
          <a:lstStyle/>
          <a:p>
            <a:pPr fontAlgn="base"/>
            <a:r>
              <a:rPr lang="en-GB" b="1" dirty="0">
                <a:solidFill>
                  <a:srgbClr val="00B050"/>
                </a:solidFill>
              </a:rPr>
              <a:t>Azure Service Health</a:t>
            </a:r>
            <a:endParaRPr lang="en-US" b="1" dirty="0">
              <a:solidFill>
                <a:srgbClr val="00B050"/>
              </a:solidFill>
            </a:endParaRPr>
          </a:p>
        </p:txBody>
      </p:sp>
    </p:spTree>
    <p:extLst>
      <p:ext uri="{BB962C8B-B14F-4D97-AF65-F5344CB8AC3E}">
        <p14:creationId xmlns:p14="http://schemas.microsoft.com/office/powerpoint/2010/main" val="177562629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ED15B156-1AC7-4835-AE93-47459E0DE813}"/>
              </a:ext>
            </a:extLst>
          </p:cNvPr>
          <p:cNvGrpSpPr/>
          <p:nvPr/>
        </p:nvGrpSpPr>
        <p:grpSpPr>
          <a:xfrm>
            <a:off x="8801779" y="3738708"/>
            <a:ext cx="3360058" cy="973786"/>
            <a:chOff x="624839" y="3811156"/>
            <a:chExt cx="3672841" cy="1880985"/>
          </a:xfrm>
          <a:solidFill>
            <a:schemeClr val="bg1"/>
          </a:solidFill>
        </p:grpSpPr>
        <p:sp>
          <p:nvSpPr>
            <p:cNvPr id="17" name="Rounded Rectangle 9">
              <a:extLst>
                <a:ext uri="{FF2B5EF4-FFF2-40B4-BE49-F238E27FC236}">
                  <a16:creationId xmlns:a16="http://schemas.microsoft.com/office/drawing/2014/main" id="{6BB7E342-15D0-476F-A848-288F22858B30}"/>
                </a:ext>
              </a:extLst>
            </p:cNvPr>
            <p:cNvSpPr/>
            <p:nvPr/>
          </p:nvSpPr>
          <p:spPr>
            <a:xfrm>
              <a:off x="624839" y="3811156"/>
              <a:ext cx="3672840" cy="1859280"/>
            </a:xfrm>
            <a:prstGeom prst="roundRect">
              <a:avLst>
                <a:gd name="adj" fmla="val 11749"/>
              </a:avLst>
            </a:prstGeom>
            <a:grpFill/>
            <a:ln w="279400">
              <a:noFill/>
            </a:ln>
            <a:effectLst>
              <a:outerShdw blurRad="114300" dist="88900" dir="2700000" algn="tl" rotWithShape="0">
                <a:srgbClr val="000000">
                  <a:alpha val="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dirty="0"/>
            </a:p>
          </p:txBody>
        </p:sp>
        <p:sp>
          <p:nvSpPr>
            <p:cNvPr id="18" name="Rounded Rectangle 10">
              <a:extLst>
                <a:ext uri="{FF2B5EF4-FFF2-40B4-BE49-F238E27FC236}">
                  <a16:creationId xmlns:a16="http://schemas.microsoft.com/office/drawing/2014/main" id="{46AFEF14-2E90-4666-8941-3152DDEF2F39}"/>
                </a:ext>
              </a:extLst>
            </p:cNvPr>
            <p:cNvSpPr/>
            <p:nvPr/>
          </p:nvSpPr>
          <p:spPr>
            <a:xfrm>
              <a:off x="624840" y="3832861"/>
              <a:ext cx="3672840" cy="1859280"/>
            </a:xfrm>
            <a:prstGeom prst="roundRect">
              <a:avLst>
                <a:gd name="adj" fmla="val 11749"/>
              </a:avLst>
            </a:prstGeom>
            <a:grpFill/>
            <a:ln w="279400">
              <a:noFill/>
            </a:ln>
            <a:effectLst>
              <a:outerShdw blurRad="114300" dist="101600" dir="13500000" algn="br" rotWithShape="0">
                <a:srgbClr val="FFFFFF">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p>
          </p:txBody>
        </p:sp>
      </p:grpSp>
      <p:sp>
        <p:nvSpPr>
          <p:cNvPr id="2" name="Title 24">
            <a:extLst>
              <a:ext uri="{FF2B5EF4-FFF2-40B4-BE49-F238E27FC236}">
                <a16:creationId xmlns:a16="http://schemas.microsoft.com/office/drawing/2014/main" id="{3F2CED08-3BD5-40E1-82CB-3CC3B3160CC7}"/>
              </a:ext>
            </a:extLst>
          </p:cNvPr>
          <p:cNvSpPr txBox="1">
            <a:spLocks/>
          </p:cNvSpPr>
          <p:nvPr/>
        </p:nvSpPr>
        <p:spPr>
          <a:xfrm>
            <a:off x="2244327" y="272296"/>
            <a:ext cx="7338219" cy="553998"/>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marL="0" marR="0" lvl="0" indent="0" algn="ctr" defTabSz="950278"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102" normalizeH="0" baseline="0" noProof="0" dirty="0">
                <a:ln w="3175">
                  <a:noFill/>
                </a:ln>
                <a:solidFill>
                  <a:srgbClr val="FFFFFF"/>
                </a:solidFill>
                <a:effectLst/>
                <a:uLnTx/>
                <a:uFillTx/>
                <a:latin typeface="Segoe UI Light"/>
                <a:ea typeface="+mn-ea"/>
                <a:cs typeface="Segoe UI" pitchFamily="34" charset="0"/>
              </a:rPr>
              <a:t>Scenario 2</a:t>
            </a:r>
          </a:p>
        </p:txBody>
      </p:sp>
      <p:sp>
        <p:nvSpPr>
          <p:cNvPr id="10" name="Text Placeholder 3">
            <a:extLst>
              <a:ext uri="{FF2B5EF4-FFF2-40B4-BE49-F238E27FC236}">
                <a16:creationId xmlns:a16="http://schemas.microsoft.com/office/drawing/2014/main" id="{C81122D4-AFBB-4653-B3E0-E679106CFB2E}"/>
              </a:ext>
            </a:extLst>
          </p:cNvPr>
          <p:cNvSpPr txBox="1">
            <a:spLocks/>
          </p:cNvSpPr>
          <p:nvPr/>
        </p:nvSpPr>
        <p:spPr>
          <a:xfrm>
            <a:off x="375306" y="1412082"/>
            <a:ext cx="11786531" cy="2277547"/>
          </a:xfrm>
          <a:prstGeom prst="rect">
            <a:avLst/>
          </a:prstGeom>
        </p:spPr>
        <p:txBody>
          <a:bodyPr vert="horz" wrap="square" lIns="274320" tIns="0" rIns="0" bIns="0" rtlCol="0" anchor="ctr">
            <a:spAutoFit/>
          </a:bodyPr>
          <a:lstStyle>
            <a:lvl1pPr marL="0" marR="0" indent="0" algn="l" defTabSz="950278" rtl="0" eaLnBrk="1" fontAlgn="auto" latinLnBrk="0" hangingPunct="1">
              <a:lnSpc>
                <a:spcPct val="100000"/>
              </a:lnSpc>
              <a:spcBef>
                <a:spcPct val="20000"/>
              </a:spcBef>
              <a:spcAft>
                <a:spcPts val="0"/>
              </a:spcAft>
              <a:buClrTx/>
              <a:buSzPct val="90000"/>
              <a:buFont typeface="Wingdings" panose="05000000000000000000" pitchFamily="2" charset="2"/>
              <a:buNone/>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endParaRPr lang="en-US" sz="2000" dirty="0">
              <a:latin typeface="+mj-lt"/>
              <a:cs typeface="Times New Roman" panose="02020603050405020304" pitchFamily="18" charset="0"/>
            </a:endParaRPr>
          </a:p>
          <a:p>
            <a:r>
              <a:rPr lang="en-US" sz="2000" dirty="0">
                <a:cs typeface="Times New Roman" panose="02020603050405020304" pitchFamily="18" charset="0"/>
              </a:rPr>
              <a:t>The Tailwind Traders e-commerce website is experiencing </a:t>
            </a:r>
            <a:r>
              <a:rPr lang="en-US" sz="2000" u="sng" dirty="0">
                <a:cs typeface="Times New Roman" panose="02020603050405020304" pitchFamily="18" charset="0"/>
              </a:rPr>
              <a:t>intermittent errors</a:t>
            </a:r>
            <a:r>
              <a:rPr lang="en-US" sz="2000" dirty="0">
                <a:cs typeface="Times New Roman" panose="02020603050405020304" pitchFamily="18" charset="0"/>
              </a:rPr>
              <a:t>, and the team is unsure of </a:t>
            </a:r>
            <a:r>
              <a:rPr lang="en-US" sz="2000" u="sng" dirty="0">
                <a:cs typeface="Times New Roman" panose="02020603050405020304" pitchFamily="18" charset="0"/>
              </a:rPr>
              <a:t>the cause</a:t>
            </a:r>
            <a:r>
              <a:rPr lang="en-US" sz="2000" dirty="0">
                <a:cs typeface="Times New Roman" panose="02020603050405020304" pitchFamily="18" charset="0"/>
              </a:rPr>
              <a:t>. Because of the nature of the errors, the team suspects that it's either a database or caching issue. What are the circumstances surrounding the errors? Does it happen only </a:t>
            </a:r>
            <a:r>
              <a:rPr lang="en-US" sz="2000" u="sng" dirty="0">
                <a:cs typeface="Times New Roman" panose="02020603050405020304" pitchFamily="18" charset="0"/>
              </a:rPr>
              <a:t>during peak usage times</a:t>
            </a:r>
            <a:r>
              <a:rPr lang="en-US" sz="2000" dirty="0">
                <a:cs typeface="Times New Roman" panose="02020603050405020304" pitchFamily="18" charset="0"/>
              </a:rPr>
              <a:t>? What is the state of the team's Azure SQL instance? What is the state of its Redis caching server? How can it trace the issues to </a:t>
            </a:r>
            <a:r>
              <a:rPr lang="en-US" sz="2000" u="sng" dirty="0">
                <a:cs typeface="Times New Roman" panose="02020603050405020304" pitchFamily="18" charset="0"/>
              </a:rPr>
              <a:t>a root cause</a:t>
            </a:r>
            <a:r>
              <a:rPr lang="en-US" sz="2000" dirty="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grpSp>
        <p:nvGrpSpPr>
          <p:cNvPr id="46" name="Group 45">
            <a:extLst>
              <a:ext uri="{FF2B5EF4-FFF2-40B4-BE49-F238E27FC236}">
                <a16:creationId xmlns:a16="http://schemas.microsoft.com/office/drawing/2014/main" id="{B63C1CE1-31CE-4CA7-98FC-379F46B096F3}"/>
              </a:ext>
            </a:extLst>
          </p:cNvPr>
          <p:cNvGrpSpPr/>
          <p:nvPr/>
        </p:nvGrpSpPr>
        <p:grpSpPr>
          <a:xfrm>
            <a:off x="564298" y="3753136"/>
            <a:ext cx="3360058" cy="973786"/>
            <a:chOff x="624839" y="3811156"/>
            <a:chExt cx="3672841" cy="1880985"/>
          </a:xfrm>
          <a:solidFill>
            <a:schemeClr val="bg1"/>
          </a:solidFill>
        </p:grpSpPr>
        <p:sp>
          <p:nvSpPr>
            <p:cNvPr id="47" name="Rounded Rectangle 9">
              <a:extLst>
                <a:ext uri="{FF2B5EF4-FFF2-40B4-BE49-F238E27FC236}">
                  <a16:creationId xmlns:a16="http://schemas.microsoft.com/office/drawing/2014/main" id="{EBB68928-92DB-4463-AB7D-51ECD63788F3}"/>
                </a:ext>
              </a:extLst>
            </p:cNvPr>
            <p:cNvSpPr/>
            <p:nvPr/>
          </p:nvSpPr>
          <p:spPr>
            <a:xfrm>
              <a:off x="624839" y="3811156"/>
              <a:ext cx="3672840" cy="1859280"/>
            </a:xfrm>
            <a:prstGeom prst="roundRect">
              <a:avLst>
                <a:gd name="adj" fmla="val 11749"/>
              </a:avLst>
            </a:prstGeom>
            <a:grpFill/>
            <a:ln w="279400">
              <a:noFill/>
            </a:ln>
            <a:effectLst>
              <a:outerShdw blurRad="114300" dist="88900" dir="2700000" algn="tl" rotWithShape="0">
                <a:srgbClr val="000000">
                  <a:alpha val="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dirty="0"/>
            </a:p>
          </p:txBody>
        </p:sp>
        <p:sp>
          <p:nvSpPr>
            <p:cNvPr id="48" name="Rounded Rectangle 10">
              <a:extLst>
                <a:ext uri="{FF2B5EF4-FFF2-40B4-BE49-F238E27FC236}">
                  <a16:creationId xmlns:a16="http://schemas.microsoft.com/office/drawing/2014/main" id="{93A48A19-7EC5-497B-98D4-54FD98B4D5BF}"/>
                </a:ext>
              </a:extLst>
            </p:cNvPr>
            <p:cNvSpPr/>
            <p:nvPr/>
          </p:nvSpPr>
          <p:spPr>
            <a:xfrm>
              <a:off x="624840" y="3832861"/>
              <a:ext cx="3672840" cy="1859280"/>
            </a:xfrm>
            <a:prstGeom prst="roundRect">
              <a:avLst>
                <a:gd name="adj" fmla="val 11749"/>
              </a:avLst>
            </a:prstGeom>
            <a:grpFill/>
            <a:ln w="279400">
              <a:noFill/>
            </a:ln>
            <a:effectLst>
              <a:outerShdw blurRad="114300" dist="101600" dir="13500000" algn="br" rotWithShape="0">
                <a:srgbClr val="FFFFFF">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p>
          </p:txBody>
        </p:sp>
      </p:grpSp>
      <p:grpSp>
        <p:nvGrpSpPr>
          <p:cNvPr id="60" name="Group 59">
            <a:extLst>
              <a:ext uri="{FF2B5EF4-FFF2-40B4-BE49-F238E27FC236}">
                <a16:creationId xmlns:a16="http://schemas.microsoft.com/office/drawing/2014/main" id="{A8749CD5-D353-4E96-8E77-E1350ACF2465}"/>
              </a:ext>
            </a:extLst>
          </p:cNvPr>
          <p:cNvGrpSpPr/>
          <p:nvPr/>
        </p:nvGrpSpPr>
        <p:grpSpPr>
          <a:xfrm>
            <a:off x="4568386" y="3738708"/>
            <a:ext cx="3360058" cy="973786"/>
            <a:chOff x="624839" y="3811156"/>
            <a:chExt cx="3672841" cy="1880985"/>
          </a:xfrm>
          <a:solidFill>
            <a:schemeClr val="bg1"/>
          </a:solidFill>
        </p:grpSpPr>
        <p:sp>
          <p:nvSpPr>
            <p:cNvPr id="61" name="Rounded Rectangle 9">
              <a:extLst>
                <a:ext uri="{FF2B5EF4-FFF2-40B4-BE49-F238E27FC236}">
                  <a16:creationId xmlns:a16="http://schemas.microsoft.com/office/drawing/2014/main" id="{786261F0-6306-41E3-8004-40A77621BD44}"/>
                </a:ext>
              </a:extLst>
            </p:cNvPr>
            <p:cNvSpPr/>
            <p:nvPr/>
          </p:nvSpPr>
          <p:spPr>
            <a:xfrm>
              <a:off x="624839" y="3811156"/>
              <a:ext cx="3672840" cy="1859280"/>
            </a:xfrm>
            <a:prstGeom prst="roundRect">
              <a:avLst>
                <a:gd name="adj" fmla="val 11749"/>
              </a:avLst>
            </a:prstGeom>
            <a:grpFill/>
            <a:ln w="279400">
              <a:noFill/>
            </a:ln>
            <a:effectLst>
              <a:outerShdw blurRad="114300" dist="88900" dir="2700000" algn="tl" rotWithShape="0">
                <a:srgbClr val="000000">
                  <a:alpha val="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dirty="0"/>
            </a:p>
          </p:txBody>
        </p:sp>
        <p:sp>
          <p:nvSpPr>
            <p:cNvPr id="62" name="Rounded Rectangle 10">
              <a:extLst>
                <a:ext uri="{FF2B5EF4-FFF2-40B4-BE49-F238E27FC236}">
                  <a16:creationId xmlns:a16="http://schemas.microsoft.com/office/drawing/2014/main" id="{16E5F026-B115-4971-A366-88245B2D8805}"/>
                </a:ext>
              </a:extLst>
            </p:cNvPr>
            <p:cNvSpPr/>
            <p:nvPr/>
          </p:nvSpPr>
          <p:spPr>
            <a:xfrm>
              <a:off x="624840" y="3832861"/>
              <a:ext cx="3672840" cy="1859280"/>
            </a:xfrm>
            <a:prstGeom prst="roundRect">
              <a:avLst>
                <a:gd name="adj" fmla="val 11749"/>
              </a:avLst>
            </a:prstGeom>
            <a:grpFill/>
            <a:ln w="279400">
              <a:noFill/>
            </a:ln>
            <a:effectLst>
              <a:outerShdw blurRad="114300" dist="101600" dir="13500000" algn="br" rotWithShape="0">
                <a:srgbClr val="FFFFFF">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p>
          </p:txBody>
        </p:sp>
      </p:grpSp>
      <p:sp>
        <p:nvSpPr>
          <p:cNvPr id="3" name="Rectangle 2">
            <a:extLst>
              <a:ext uri="{FF2B5EF4-FFF2-40B4-BE49-F238E27FC236}">
                <a16:creationId xmlns:a16="http://schemas.microsoft.com/office/drawing/2014/main" id="{DD4EA03C-B097-49DC-BCBF-52B681075B58}"/>
              </a:ext>
            </a:extLst>
          </p:cNvPr>
          <p:cNvSpPr/>
          <p:nvPr/>
        </p:nvSpPr>
        <p:spPr>
          <a:xfrm>
            <a:off x="1366827" y="3990641"/>
            <a:ext cx="1705019" cy="456215"/>
          </a:xfrm>
          <a:prstGeom prst="rect">
            <a:avLst/>
          </a:prstGeom>
        </p:spPr>
        <p:txBody>
          <a:bodyPr wrap="none">
            <a:spAutoFit/>
          </a:bodyPr>
          <a:lstStyle/>
          <a:p>
            <a:pPr>
              <a:lnSpc>
                <a:spcPct val="150000"/>
              </a:lnSpc>
            </a:pPr>
            <a:r>
              <a:rPr lang="en-US" b="1" dirty="0">
                <a:solidFill>
                  <a:schemeClr val="accent1"/>
                </a:solidFill>
                <a:ea typeface="Roboto" panose="02000000000000000000" pitchFamily="2" charset="0"/>
                <a:cs typeface="Roboto" panose="02000000000000000000" pitchFamily="2" charset="0"/>
              </a:rPr>
              <a:t>Azure Advisor</a:t>
            </a:r>
          </a:p>
        </p:txBody>
      </p:sp>
      <p:sp>
        <p:nvSpPr>
          <p:cNvPr id="67" name="Rectangle 66">
            <a:extLst>
              <a:ext uri="{FF2B5EF4-FFF2-40B4-BE49-F238E27FC236}">
                <a16:creationId xmlns:a16="http://schemas.microsoft.com/office/drawing/2014/main" id="{EE1A8185-F439-4518-B89A-88AAA55A9A0F}"/>
              </a:ext>
            </a:extLst>
          </p:cNvPr>
          <p:cNvSpPr/>
          <p:nvPr/>
        </p:nvSpPr>
        <p:spPr>
          <a:xfrm>
            <a:off x="5227637" y="3990641"/>
            <a:ext cx="1893275" cy="456215"/>
          </a:xfrm>
          <a:prstGeom prst="rect">
            <a:avLst/>
          </a:prstGeom>
        </p:spPr>
        <p:txBody>
          <a:bodyPr wrap="none">
            <a:spAutoFit/>
          </a:bodyPr>
          <a:lstStyle/>
          <a:p>
            <a:pPr>
              <a:lnSpc>
                <a:spcPct val="150000"/>
              </a:lnSpc>
            </a:pPr>
            <a:r>
              <a:rPr lang="en-US" b="1" dirty="0">
                <a:solidFill>
                  <a:schemeClr val="accent1"/>
                </a:solidFill>
                <a:ea typeface="Roboto" panose="02000000000000000000" pitchFamily="2" charset="0"/>
                <a:cs typeface="Roboto" panose="02000000000000000000" pitchFamily="2" charset="0"/>
              </a:rPr>
              <a:t>  </a:t>
            </a:r>
            <a:r>
              <a:rPr lang="en-GB" b="1" dirty="0">
                <a:solidFill>
                  <a:schemeClr val="accent1"/>
                </a:solidFill>
              </a:rPr>
              <a:t>Azure Monitor</a:t>
            </a:r>
            <a:endParaRPr lang="en-US" b="1" dirty="0">
              <a:solidFill>
                <a:schemeClr val="accent1"/>
              </a:solidFill>
            </a:endParaRPr>
          </a:p>
        </p:txBody>
      </p:sp>
      <p:sp>
        <p:nvSpPr>
          <p:cNvPr id="68" name="Rectangle 67">
            <a:extLst>
              <a:ext uri="{FF2B5EF4-FFF2-40B4-BE49-F238E27FC236}">
                <a16:creationId xmlns:a16="http://schemas.microsoft.com/office/drawing/2014/main" id="{135BCAD4-6D23-47DA-935A-F6CC5B98331A}"/>
              </a:ext>
            </a:extLst>
          </p:cNvPr>
          <p:cNvSpPr/>
          <p:nvPr/>
        </p:nvSpPr>
        <p:spPr>
          <a:xfrm>
            <a:off x="9260799" y="3990641"/>
            <a:ext cx="2442015" cy="369332"/>
          </a:xfrm>
          <a:prstGeom prst="rect">
            <a:avLst/>
          </a:prstGeom>
        </p:spPr>
        <p:txBody>
          <a:bodyPr wrap="none">
            <a:spAutoFit/>
          </a:bodyPr>
          <a:lstStyle/>
          <a:p>
            <a:pPr fontAlgn="base"/>
            <a:r>
              <a:rPr lang="en-GB" b="1" dirty="0">
                <a:solidFill>
                  <a:schemeClr val="accent1"/>
                </a:solidFill>
              </a:rPr>
              <a:t>Azure Service Health</a:t>
            </a:r>
            <a:endParaRPr lang="en-US" b="1" dirty="0">
              <a:solidFill>
                <a:schemeClr val="accent1"/>
              </a:solidFill>
            </a:endParaRPr>
          </a:p>
        </p:txBody>
      </p:sp>
    </p:spTree>
    <p:extLst>
      <p:ext uri="{BB962C8B-B14F-4D97-AF65-F5344CB8AC3E}">
        <p14:creationId xmlns:p14="http://schemas.microsoft.com/office/powerpoint/2010/main" val="309788677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2244327" y="272296"/>
            <a:ext cx="7338219" cy="553998"/>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marL="0" marR="0" lvl="0" indent="0" algn="ctr" defTabSz="950278"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102" normalizeH="0" baseline="0" noProof="0" dirty="0">
                <a:ln w="3175">
                  <a:noFill/>
                </a:ln>
                <a:solidFill>
                  <a:srgbClr val="FFFFFF"/>
                </a:solidFill>
                <a:effectLst/>
                <a:uLnTx/>
                <a:uFillTx/>
                <a:latin typeface="Segoe UI Light"/>
                <a:ea typeface="+mn-ea"/>
                <a:cs typeface="Segoe UI" pitchFamily="34" charset="0"/>
              </a:rPr>
              <a:t>Scenario 2</a:t>
            </a:r>
          </a:p>
        </p:txBody>
      </p:sp>
      <p:sp>
        <p:nvSpPr>
          <p:cNvPr id="10" name="Text Placeholder 3">
            <a:extLst>
              <a:ext uri="{FF2B5EF4-FFF2-40B4-BE49-F238E27FC236}">
                <a16:creationId xmlns:a16="http://schemas.microsoft.com/office/drawing/2014/main" id="{C81122D4-AFBB-4653-B3E0-E679106CFB2E}"/>
              </a:ext>
            </a:extLst>
          </p:cNvPr>
          <p:cNvSpPr txBox="1">
            <a:spLocks/>
          </p:cNvSpPr>
          <p:nvPr/>
        </p:nvSpPr>
        <p:spPr>
          <a:xfrm>
            <a:off x="375306" y="1412082"/>
            <a:ext cx="11786531" cy="2277547"/>
          </a:xfrm>
          <a:prstGeom prst="rect">
            <a:avLst/>
          </a:prstGeom>
        </p:spPr>
        <p:txBody>
          <a:bodyPr vert="horz" wrap="square" lIns="274320" tIns="0" rIns="0" bIns="0" rtlCol="0" anchor="ctr">
            <a:spAutoFit/>
          </a:bodyPr>
          <a:lstStyle>
            <a:lvl1pPr marL="0" marR="0" indent="0" algn="l" defTabSz="950278" rtl="0" eaLnBrk="1" fontAlgn="auto" latinLnBrk="0" hangingPunct="1">
              <a:lnSpc>
                <a:spcPct val="100000"/>
              </a:lnSpc>
              <a:spcBef>
                <a:spcPct val="20000"/>
              </a:spcBef>
              <a:spcAft>
                <a:spcPts val="0"/>
              </a:spcAft>
              <a:buClrTx/>
              <a:buSzPct val="90000"/>
              <a:buFont typeface="Wingdings" panose="05000000000000000000" pitchFamily="2" charset="2"/>
              <a:buNone/>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endParaRPr lang="en-US" sz="2000" dirty="0">
              <a:latin typeface="+mj-lt"/>
              <a:cs typeface="Times New Roman" panose="02020603050405020304" pitchFamily="18" charset="0"/>
            </a:endParaRPr>
          </a:p>
          <a:p>
            <a:r>
              <a:rPr lang="en-US" sz="2000" dirty="0">
                <a:cs typeface="Times New Roman" panose="02020603050405020304" pitchFamily="18" charset="0"/>
              </a:rPr>
              <a:t>The Tailwind Traders e-commerce website is experiencing intermittent errors, and the team is unsure of the cause. Because of the nature of the errors, the team suspects that it's either a database or caching issue. What are the circumstances surrounding the errors? Does it happen only during peak usage times? What is the state of the team's Azure SQL instance? What is the state of its Redis caching server? How can it trace the issues to a root cause?</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grpSp>
        <p:nvGrpSpPr>
          <p:cNvPr id="46" name="Group 45">
            <a:extLst>
              <a:ext uri="{FF2B5EF4-FFF2-40B4-BE49-F238E27FC236}">
                <a16:creationId xmlns:a16="http://schemas.microsoft.com/office/drawing/2014/main" id="{B63C1CE1-31CE-4CA7-98FC-379F46B096F3}"/>
              </a:ext>
            </a:extLst>
          </p:cNvPr>
          <p:cNvGrpSpPr/>
          <p:nvPr/>
        </p:nvGrpSpPr>
        <p:grpSpPr>
          <a:xfrm>
            <a:off x="564298" y="3753136"/>
            <a:ext cx="3360058" cy="978408"/>
            <a:chOff x="624839" y="3811156"/>
            <a:chExt cx="3672841" cy="1880985"/>
          </a:xfrm>
          <a:solidFill>
            <a:schemeClr val="bg1"/>
          </a:solidFill>
        </p:grpSpPr>
        <p:sp>
          <p:nvSpPr>
            <p:cNvPr id="47" name="Rounded Rectangle 9">
              <a:extLst>
                <a:ext uri="{FF2B5EF4-FFF2-40B4-BE49-F238E27FC236}">
                  <a16:creationId xmlns:a16="http://schemas.microsoft.com/office/drawing/2014/main" id="{EBB68928-92DB-4463-AB7D-51ECD63788F3}"/>
                </a:ext>
              </a:extLst>
            </p:cNvPr>
            <p:cNvSpPr/>
            <p:nvPr/>
          </p:nvSpPr>
          <p:spPr>
            <a:xfrm>
              <a:off x="624839" y="3811156"/>
              <a:ext cx="3672840" cy="1859280"/>
            </a:xfrm>
            <a:prstGeom prst="roundRect">
              <a:avLst>
                <a:gd name="adj" fmla="val 11749"/>
              </a:avLst>
            </a:prstGeom>
            <a:grpFill/>
            <a:ln w="279400">
              <a:noFill/>
            </a:ln>
            <a:effectLst>
              <a:outerShdw blurRad="114300" dist="88900" dir="2700000" algn="tl" rotWithShape="0">
                <a:srgbClr val="000000">
                  <a:alpha val="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dirty="0"/>
            </a:p>
          </p:txBody>
        </p:sp>
        <p:sp>
          <p:nvSpPr>
            <p:cNvPr id="48" name="Rounded Rectangle 10">
              <a:extLst>
                <a:ext uri="{FF2B5EF4-FFF2-40B4-BE49-F238E27FC236}">
                  <a16:creationId xmlns:a16="http://schemas.microsoft.com/office/drawing/2014/main" id="{93A48A19-7EC5-497B-98D4-54FD98B4D5BF}"/>
                </a:ext>
              </a:extLst>
            </p:cNvPr>
            <p:cNvSpPr/>
            <p:nvPr/>
          </p:nvSpPr>
          <p:spPr>
            <a:xfrm>
              <a:off x="624840" y="3832861"/>
              <a:ext cx="3672840" cy="1859280"/>
            </a:xfrm>
            <a:prstGeom prst="roundRect">
              <a:avLst>
                <a:gd name="adj" fmla="val 11749"/>
              </a:avLst>
            </a:prstGeom>
            <a:grpFill/>
            <a:ln w="279400">
              <a:noFill/>
            </a:ln>
            <a:effectLst>
              <a:outerShdw blurRad="114300" dist="101600" dir="13500000" algn="br" rotWithShape="0">
                <a:srgbClr val="FFFFFF">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p>
          </p:txBody>
        </p:sp>
      </p:grpSp>
      <p:grpSp>
        <p:nvGrpSpPr>
          <p:cNvPr id="49" name="Group 48">
            <a:extLst>
              <a:ext uri="{FF2B5EF4-FFF2-40B4-BE49-F238E27FC236}">
                <a16:creationId xmlns:a16="http://schemas.microsoft.com/office/drawing/2014/main" id="{63D0C2F8-BC4D-414E-A469-46B344CF08AE}"/>
              </a:ext>
            </a:extLst>
          </p:cNvPr>
          <p:cNvGrpSpPr/>
          <p:nvPr/>
        </p:nvGrpSpPr>
        <p:grpSpPr>
          <a:xfrm>
            <a:off x="4334925" y="3763054"/>
            <a:ext cx="3360058" cy="978408"/>
            <a:chOff x="6659217" y="1293650"/>
            <a:chExt cx="4541962" cy="2022019"/>
          </a:xfrm>
          <a:solidFill>
            <a:schemeClr val="bg1"/>
          </a:solidFill>
        </p:grpSpPr>
        <p:sp>
          <p:nvSpPr>
            <p:cNvPr id="50" name="Rounded Rectangle 38">
              <a:extLst>
                <a:ext uri="{FF2B5EF4-FFF2-40B4-BE49-F238E27FC236}">
                  <a16:creationId xmlns:a16="http://schemas.microsoft.com/office/drawing/2014/main" id="{4CF48BDA-867D-4114-9D64-7089DDE692EC}"/>
                </a:ext>
              </a:extLst>
            </p:cNvPr>
            <p:cNvSpPr/>
            <p:nvPr/>
          </p:nvSpPr>
          <p:spPr>
            <a:xfrm>
              <a:off x="6659217" y="1293650"/>
              <a:ext cx="4541962" cy="1997343"/>
            </a:xfrm>
            <a:prstGeom prst="roundRect">
              <a:avLst>
                <a:gd name="adj" fmla="val 12748"/>
              </a:avLst>
            </a:prstGeom>
            <a:grpFill/>
            <a:ln>
              <a:noFill/>
            </a:ln>
            <a:effectLst>
              <a:innerShdw blurRad="76200" dist="38100" dir="13500000">
                <a:prstClr val="black">
                  <a:alpha val="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dirty="0"/>
            </a:p>
          </p:txBody>
        </p:sp>
        <p:sp>
          <p:nvSpPr>
            <p:cNvPr id="51" name="Rounded Rectangle 39">
              <a:extLst>
                <a:ext uri="{FF2B5EF4-FFF2-40B4-BE49-F238E27FC236}">
                  <a16:creationId xmlns:a16="http://schemas.microsoft.com/office/drawing/2014/main" id="{174E2C3E-6666-4E53-BD56-F95CAFA91A4C}"/>
                </a:ext>
              </a:extLst>
            </p:cNvPr>
            <p:cNvSpPr/>
            <p:nvPr/>
          </p:nvSpPr>
          <p:spPr>
            <a:xfrm>
              <a:off x="6772615" y="1467161"/>
              <a:ext cx="4423333" cy="1848508"/>
            </a:xfrm>
            <a:prstGeom prst="roundRect">
              <a:avLst/>
            </a:prstGeom>
            <a:grpFill/>
            <a:ln>
              <a:noFill/>
            </a:ln>
            <a:effectLst>
              <a:innerShdw blurRad="88900" dist="88900" dir="2700000">
                <a:srgbClr val="FFFFFF">
                  <a:alpha val="2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p>
          </p:txBody>
        </p:sp>
      </p:grpSp>
      <p:grpSp>
        <p:nvGrpSpPr>
          <p:cNvPr id="60" name="Group 59">
            <a:extLst>
              <a:ext uri="{FF2B5EF4-FFF2-40B4-BE49-F238E27FC236}">
                <a16:creationId xmlns:a16="http://schemas.microsoft.com/office/drawing/2014/main" id="{A8749CD5-D353-4E96-8E77-E1350ACF2465}"/>
              </a:ext>
            </a:extLst>
          </p:cNvPr>
          <p:cNvGrpSpPr/>
          <p:nvPr/>
        </p:nvGrpSpPr>
        <p:grpSpPr>
          <a:xfrm>
            <a:off x="8771616" y="3686103"/>
            <a:ext cx="3360058" cy="978408"/>
            <a:chOff x="624839" y="3811156"/>
            <a:chExt cx="3672841" cy="1880985"/>
          </a:xfrm>
          <a:solidFill>
            <a:schemeClr val="bg1"/>
          </a:solidFill>
        </p:grpSpPr>
        <p:sp>
          <p:nvSpPr>
            <p:cNvPr id="61" name="Rounded Rectangle 9">
              <a:extLst>
                <a:ext uri="{FF2B5EF4-FFF2-40B4-BE49-F238E27FC236}">
                  <a16:creationId xmlns:a16="http://schemas.microsoft.com/office/drawing/2014/main" id="{786261F0-6306-41E3-8004-40A77621BD44}"/>
                </a:ext>
              </a:extLst>
            </p:cNvPr>
            <p:cNvSpPr/>
            <p:nvPr/>
          </p:nvSpPr>
          <p:spPr>
            <a:xfrm>
              <a:off x="624839" y="3811156"/>
              <a:ext cx="3672840" cy="1859280"/>
            </a:xfrm>
            <a:prstGeom prst="roundRect">
              <a:avLst>
                <a:gd name="adj" fmla="val 11749"/>
              </a:avLst>
            </a:prstGeom>
            <a:grpFill/>
            <a:ln w="279400">
              <a:noFill/>
            </a:ln>
            <a:effectLst>
              <a:outerShdw blurRad="114300" dist="88900" dir="2700000" algn="tl" rotWithShape="0">
                <a:srgbClr val="000000">
                  <a:alpha val="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dirty="0"/>
            </a:p>
          </p:txBody>
        </p:sp>
        <p:sp>
          <p:nvSpPr>
            <p:cNvPr id="62" name="Rounded Rectangle 10">
              <a:extLst>
                <a:ext uri="{FF2B5EF4-FFF2-40B4-BE49-F238E27FC236}">
                  <a16:creationId xmlns:a16="http://schemas.microsoft.com/office/drawing/2014/main" id="{16E5F026-B115-4971-A366-88245B2D8805}"/>
                </a:ext>
              </a:extLst>
            </p:cNvPr>
            <p:cNvSpPr/>
            <p:nvPr/>
          </p:nvSpPr>
          <p:spPr>
            <a:xfrm>
              <a:off x="624840" y="3832861"/>
              <a:ext cx="3672840" cy="1859280"/>
            </a:xfrm>
            <a:prstGeom prst="roundRect">
              <a:avLst>
                <a:gd name="adj" fmla="val 11749"/>
              </a:avLst>
            </a:prstGeom>
            <a:grpFill/>
            <a:ln w="279400">
              <a:noFill/>
            </a:ln>
            <a:effectLst>
              <a:outerShdw blurRad="114300" dist="101600" dir="13500000" algn="br" rotWithShape="0">
                <a:srgbClr val="FFFFFF">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p>
          </p:txBody>
        </p:sp>
      </p:grpSp>
      <p:sp>
        <p:nvSpPr>
          <p:cNvPr id="69" name="Rectangle 68">
            <a:extLst>
              <a:ext uri="{FF2B5EF4-FFF2-40B4-BE49-F238E27FC236}">
                <a16:creationId xmlns:a16="http://schemas.microsoft.com/office/drawing/2014/main" id="{E89FEC99-4E98-4F67-B40B-530DC8564C96}"/>
              </a:ext>
            </a:extLst>
          </p:cNvPr>
          <p:cNvSpPr/>
          <p:nvPr/>
        </p:nvSpPr>
        <p:spPr>
          <a:xfrm>
            <a:off x="1366827" y="3990641"/>
            <a:ext cx="1705019" cy="456215"/>
          </a:xfrm>
          <a:prstGeom prst="rect">
            <a:avLst/>
          </a:prstGeom>
        </p:spPr>
        <p:txBody>
          <a:bodyPr wrap="none">
            <a:spAutoFit/>
          </a:bodyPr>
          <a:lstStyle/>
          <a:p>
            <a:pPr>
              <a:lnSpc>
                <a:spcPct val="150000"/>
              </a:lnSpc>
            </a:pPr>
            <a:r>
              <a:rPr lang="en-US" b="1" dirty="0">
                <a:solidFill>
                  <a:schemeClr val="accent1"/>
                </a:solidFill>
                <a:ea typeface="Roboto" panose="02000000000000000000" pitchFamily="2" charset="0"/>
                <a:cs typeface="Roboto" panose="02000000000000000000" pitchFamily="2" charset="0"/>
              </a:rPr>
              <a:t>Azure Advisor</a:t>
            </a:r>
          </a:p>
        </p:txBody>
      </p:sp>
      <p:sp>
        <p:nvSpPr>
          <p:cNvPr id="70" name="Rectangle 69">
            <a:extLst>
              <a:ext uri="{FF2B5EF4-FFF2-40B4-BE49-F238E27FC236}">
                <a16:creationId xmlns:a16="http://schemas.microsoft.com/office/drawing/2014/main" id="{4F500FFA-556A-457B-95E8-7D341B3D6361}"/>
              </a:ext>
            </a:extLst>
          </p:cNvPr>
          <p:cNvSpPr/>
          <p:nvPr/>
        </p:nvSpPr>
        <p:spPr>
          <a:xfrm>
            <a:off x="5227637" y="3990641"/>
            <a:ext cx="1893275" cy="456215"/>
          </a:xfrm>
          <a:prstGeom prst="rect">
            <a:avLst/>
          </a:prstGeom>
        </p:spPr>
        <p:txBody>
          <a:bodyPr wrap="none">
            <a:spAutoFit/>
          </a:bodyPr>
          <a:lstStyle/>
          <a:p>
            <a:pPr>
              <a:lnSpc>
                <a:spcPct val="150000"/>
              </a:lnSpc>
            </a:pPr>
            <a:r>
              <a:rPr lang="en-US" b="1" dirty="0">
                <a:solidFill>
                  <a:schemeClr val="accent1"/>
                </a:solidFill>
                <a:ea typeface="Roboto" panose="02000000000000000000" pitchFamily="2" charset="0"/>
                <a:cs typeface="Roboto" panose="02000000000000000000" pitchFamily="2" charset="0"/>
              </a:rPr>
              <a:t>  </a:t>
            </a:r>
            <a:r>
              <a:rPr lang="en-GB" b="1" dirty="0">
                <a:solidFill>
                  <a:srgbClr val="00B050"/>
                </a:solidFill>
              </a:rPr>
              <a:t>Azure Monitor</a:t>
            </a:r>
            <a:endParaRPr lang="en-US" b="1" dirty="0">
              <a:solidFill>
                <a:srgbClr val="00B050"/>
              </a:solidFill>
            </a:endParaRPr>
          </a:p>
        </p:txBody>
      </p:sp>
      <p:sp>
        <p:nvSpPr>
          <p:cNvPr id="71" name="Rectangle 70">
            <a:extLst>
              <a:ext uri="{FF2B5EF4-FFF2-40B4-BE49-F238E27FC236}">
                <a16:creationId xmlns:a16="http://schemas.microsoft.com/office/drawing/2014/main" id="{C5118CA5-5A5D-460A-B740-E2E53D685C36}"/>
              </a:ext>
            </a:extLst>
          </p:cNvPr>
          <p:cNvSpPr/>
          <p:nvPr/>
        </p:nvSpPr>
        <p:spPr>
          <a:xfrm>
            <a:off x="9260799" y="3990641"/>
            <a:ext cx="2442015" cy="369332"/>
          </a:xfrm>
          <a:prstGeom prst="rect">
            <a:avLst/>
          </a:prstGeom>
        </p:spPr>
        <p:txBody>
          <a:bodyPr wrap="none">
            <a:spAutoFit/>
          </a:bodyPr>
          <a:lstStyle/>
          <a:p>
            <a:pPr fontAlgn="base"/>
            <a:r>
              <a:rPr lang="en-GB" b="1" dirty="0">
                <a:solidFill>
                  <a:schemeClr val="accent1"/>
                </a:solidFill>
              </a:rPr>
              <a:t>Azure Service Health</a:t>
            </a:r>
            <a:endParaRPr lang="en-US" b="1" dirty="0">
              <a:solidFill>
                <a:schemeClr val="accent1"/>
              </a:solidFill>
            </a:endParaRPr>
          </a:p>
        </p:txBody>
      </p:sp>
    </p:spTree>
    <p:extLst>
      <p:ext uri="{BB962C8B-B14F-4D97-AF65-F5344CB8AC3E}">
        <p14:creationId xmlns:p14="http://schemas.microsoft.com/office/powerpoint/2010/main" val="121838755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Group 13"/>
          <p:cNvGrpSpPr/>
          <p:nvPr/>
        </p:nvGrpSpPr>
        <p:grpSpPr>
          <a:xfrm>
            <a:off x="377870" y="1267032"/>
            <a:ext cx="7315018" cy="1822733"/>
            <a:chOff x="363124" y="1421482"/>
            <a:chExt cx="7180386" cy="1789186"/>
          </a:xfrm>
        </p:grpSpPr>
        <p:sp>
          <p:nvSpPr>
            <p:cNvPr id="4" name="Text Placeholder 5">
              <a:extLst>
                <a:ext uri="{FF2B5EF4-FFF2-40B4-BE49-F238E27FC236}">
                  <a16:creationId xmlns:a16="http://schemas.microsoft.com/office/drawing/2014/main" id="{7681AB3B-6AA6-494D-9089-90763CEF72B2}"/>
                </a:ext>
              </a:extLst>
            </p:cNvPr>
            <p:cNvSpPr txBox="1">
              <a:spLocks/>
            </p:cNvSpPr>
            <p:nvPr/>
          </p:nvSpPr>
          <p:spPr>
            <a:xfrm>
              <a:off x="820324" y="1444739"/>
              <a:ext cx="6723186" cy="1765929"/>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lvl="0" indent="0" defTabSz="949071">
                <a:buNone/>
                <a:defRPr/>
              </a:pPr>
              <a:r>
                <a:rPr lang="en-GB" sz="2697" dirty="0">
                  <a:solidFill>
                    <a:srgbClr val="74B230"/>
                  </a:solidFill>
                  <a:latin typeface="Segoe UI Semilight" panose="020B0402040204020203" pitchFamily="34" charset="0"/>
                  <a:cs typeface="Segoe UI Semilight" panose="020B0402040204020203" pitchFamily="34" charset="0"/>
                </a:rPr>
                <a:t>1. </a:t>
              </a:r>
              <a:r>
                <a:rPr lang="en-US" sz="2697" dirty="0">
                  <a:solidFill>
                    <a:srgbClr val="74B230"/>
                  </a:solidFill>
                  <a:latin typeface="Segoe UI Semilight" panose="020B0402040204020203" pitchFamily="34" charset="0"/>
                  <a:cs typeface="Segoe UI Semilight" panose="020B0402040204020203" pitchFamily="34" charset="0"/>
                </a:rPr>
                <a:t>You want to be alerted when new recommendations to improve your cloud environment are available, which service will do this?</a:t>
              </a:r>
              <a:endParaRPr lang="en-GB" sz="2697" dirty="0">
                <a:solidFill>
                  <a:srgbClr val="74B230"/>
                </a:solidFill>
                <a:latin typeface="Segoe UI Semilight" panose="020B0402040204020203" pitchFamily="34" charset="0"/>
                <a:cs typeface="Segoe UI Semilight" panose="020B0402040204020203" pitchFamily="34" charset="0"/>
              </a:endParaRPr>
            </a:p>
          </p:txBody>
        </p:sp>
        <p:pic>
          <p:nvPicPr>
            <p:cNvPr id="5" name="Picture 4"/>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63124" y="1421482"/>
              <a:ext cx="457200" cy="457200"/>
            </a:xfrm>
            <a:prstGeom prst="rect">
              <a:avLst/>
            </a:prstGeom>
          </p:spPr>
        </p:pic>
      </p:grpSp>
      <p:sp>
        <p:nvSpPr>
          <p:cNvPr id="2" name="Title 24">
            <a:extLst>
              <a:ext uri="{FF2B5EF4-FFF2-40B4-BE49-F238E27FC236}">
                <a16:creationId xmlns:a16="http://schemas.microsoft.com/office/drawing/2014/main" id="{3F2CED08-3BD5-40E1-82CB-3CC3B3160CC7}"/>
              </a:ext>
            </a:extLst>
          </p:cNvPr>
          <p:cNvSpPr txBox="1">
            <a:spLocks/>
          </p:cNvSpPr>
          <p:nvPr/>
        </p:nvSpPr>
        <p:spPr>
          <a:xfrm>
            <a:off x="434430" y="145557"/>
            <a:ext cx="10246112" cy="75140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marL="0" marR="0" lvl="0" indent="0" algn="l" defTabSz="949071" rtl="0" eaLnBrk="1" fontAlgn="auto" latinLnBrk="0" hangingPunct="1">
              <a:lnSpc>
                <a:spcPct val="100000"/>
              </a:lnSpc>
              <a:spcBef>
                <a:spcPct val="0"/>
              </a:spcBef>
              <a:spcAft>
                <a:spcPts val="0"/>
              </a:spcAft>
              <a:buClrTx/>
              <a:buSzTx/>
              <a:buFontTx/>
              <a:buNone/>
              <a:tabLst/>
              <a:defRPr/>
            </a:pPr>
            <a:r>
              <a:rPr kumimoji="0" lang="en-GB" sz="4793" b="0" i="0" u="none" strike="noStrike" kern="1200" cap="none" spc="-102" normalizeH="0" baseline="0" noProof="0" dirty="0">
                <a:ln w="3175">
                  <a:noFill/>
                </a:ln>
                <a:solidFill>
                  <a:srgbClr val="FFFFFF"/>
                </a:solidFill>
                <a:effectLst/>
                <a:uLnTx/>
                <a:uFillTx/>
                <a:latin typeface="Segoe UI Light"/>
                <a:ea typeface="+mn-ea"/>
                <a:cs typeface="Segoe UI" pitchFamily="34" charset="0"/>
              </a:rPr>
              <a:t>Prepare for The Exam (Q/A)</a:t>
            </a:r>
          </a:p>
        </p:txBody>
      </p:sp>
      <p:grpSp>
        <p:nvGrpSpPr>
          <p:cNvPr id="12" name="Group 11"/>
          <p:cNvGrpSpPr/>
          <p:nvPr/>
        </p:nvGrpSpPr>
        <p:grpSpPr>
          <a:xfrm>
            <a:off x="863696" y="4033104"/>
            <a:ext cx="6521493" cy="374590"/>
            <a:chOff x="591724" y="3195906"/>
            <a:chExt cx="6401466" cy="367696"/>
          </a:xfrm>
        </p:grpSpPr>
        <p:pic>
          <p:nvPicPr>
            <p:cNvPr id="9" name="Picture 4">
              <a:extLst>
                <a:ext uri="{FF2B5EF4-FFF2-40B4-BE49-F238E27FC236}">
                  <a16:creationId xmlns:a16="http://schemas.microsoft.com/office/drawing/2014/main" id="{726841F6-1BA9-41D4-B360-5A8FAD8F6AF4}"/>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3227061"/>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16825D88-376E-4AE4-A632-0165AE93C75E}"/>
                </a:ext>
              </a:extLst>
            </p:cNvPr>
            <p:cNvSpPr/>
            <p:nvPr/>
          </p:nvSpPr>
          <p:spPr>
            <a:xfrm>
              <a:off x="898746" y="3195906"/>
              <a:ext cx="6094444" cy="367696"/>
            </a:xfrm>
            <a:prstGeom prst="rect">
              <a:avLst/>
            </a:prstGeom>
          </p:spPr>
          <p:txBody>
            <a:bodyPr>
              <a:spAutoFit/>
            </a:bodyPr>
            <a:lstStyle/>
            <a:p>
              <a:pPr lvl="0" defTabSz="949071">
                <a:spcBef>
                  <a:spcPct val="20000"/>
                </a:spcBef>
                <a:buSzPct val="90000"/>
                <a:defRPr/>
              </a:pPr>
              <a:r>
                <a:rPr lang="en-US" sz="1834" dirty="0">
                  <a:gradFill>
                    <a:gsLst>
                      <a:gs pos="1250">
                        <a:srgbClr val="000000"/>
                      </a:gs>
                      <a:gs pos="100000">
                        <a:srgbClr val="000000"/>
                      </a:gs>
                    </a:gsLst>
                    <a:lin ang="5400000" scaled="0"/>
                  </a:gradFill>
                  <a:latin typeface="Segoe UI Light"/>
                  <a:cs typeface="Segoe UI" panose="020B0502040204020203" pitchFamily="34" charset="0"/>
                </a:rPr>
                <a:t>Azure Monitor</a:t>
              </a:r>
              <a:endParaRPr lang="en-GB" sz="1834" dirty="0">
                <a:gradFill>
                  <a:gsLst>
                    <a:gs pos="1250">
                      <a:srgbClr val="000000"/>
                    </a:gs>
                    <a:gs pos="100000">
                      <a:srgbClr val="000000"/>
                    </a:gs>
                  </a:gsLst>
                  <a:lin ang="5400000" scaled="0"/>
                </a:gradFill>
                <a:latin typeface="Segoe UI Light"/>
                <a:cs typeface="Segoe UI" panose="020B0502040204020203" pitchFamily="34" charset="0"/>
              </a:endParaRPr>
            </a:p>
          </p:txBody>
        </p:sp>
      </p:grpSp>
      <p:grpSp>
        <p:nvGrpSpPr>
          <p:cNvPr id="7" name="Group 6"/>
          <p:cNvGrpSpPr/>
          <p:nvPr/>
        </p:nvGrpSpPr>
        <p:grpSpPr>
          <a:xfrm>
            <a:off x="863696" y="3625506"/>
            <a:ext cx="6521493" cy="381614"/>
            <a:chOff x="591724" y="2646903"/>
            <a:chExt cx="6401466" cy="374590"/>
          </a:xfrm>
        </p:grpSpPr>
        <p:pic>
          <p:nvPicPr>
            <p:cNvPr id="8" name="Picture 4">
              <a:extLst>
                <a:ext uri="{FF2B5EF4-FFF2-40B4-BE49-F238E27FC236}">
                  <a16:creationId xmlns:a16="http://schemas.microsoft.com/office/drawing/2014/main" id="{9314A6C5-B48F-45BA-99F8-F6648575F8E5}"/>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678058"/>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E3EE4DA4-7DC9-4F7C-B39A-356084AD8B9C}"/>
                </a:ext>
              </a:extLst>
            </p:cNvPr>
            <p:cNvSpPr/>
            <p:nvPr/>
          </p:nvSpPr>
          <p:spPr>
            <a:xfrm>
              <a:off x="898746" y="2646903"/>
              <a:ext cx="6094444" cy="374590"/>
            </a:xfrm>
            <a:prstGeom prst="rect">
              <a:avLst/>
            </a:prstGeom>
          </p:spPr>
          <p:txBody>
            <a:bodyPr>
              <a:spAutoFit/>
            </a:bodyPr>
            <a:lstStyle/>
            <a:p>
              <a:pPr lvl="0" defTabSz="949071">
                <a:spcBef>
                  <a:spcPct val="20000"/>
                </a:spcBef>
                <a:buSzPct val="90000"/>
                <a:defRPr/>
              </a:pPr>
              <a:r>
                <a:rPr lang="en-US" sz="1834" dirty="0">
                  <a:gradFill>
                    <a:gsLst>
                      <a:gs pos="1250">
                        <a:srgbClr val="000000"/>
                      </a:gs>
                      <a:gs pos="100000">
                        <a:srgbClr val="000000"/>
                      </a:gs>
                    </a:gsLst>
                    <a:lin ang="5400000" scaled="0"/>
                  </a:gradFill>
                  <a:latin typeface="Segoe UI Light"/>
                  <a:cs typeface="Segoe UI" panose="020B0502040204020203" pitchFamily="34" charset="0"/>
                </a:rPr>
                <a:t>Azure Service Health</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grpSp>
      <p:cxnSp>
        <p:nvCxnSpPr>
          <p:cNvPr id="25" name="Straight Connector 24"/>
          <p:cNvCxnSpPr/>
          <p:nvPr/>
        </p:nvCxnSpPr>
        <p:spPr>
          <a:xfrm>
            <a:off x="8885237" y="1590725"/>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7" name="Graphic 16" descr="Questions">
            <a:extLst>
              <a:ext uri="{FF2B5EF4-FFF2-40B4-BE49-F238E27FC236}">
                <a16:creationId xmlns:a16="http://schemas.microsoft.com/office/drawing/2014/main" id="{E3C9F1B8-EEE8-4E8E-9AD4-08BB634878C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60982" y="2494456"/>
            <a:ext cx="2294238" cy="2294238"/>
          </a:xfrm>
          <a:prstGeom prst="rect">
            <a:avLst/>
          </a:prstGeom>
        </p:spPr>
      </p:pic>
      <p:grpSp>
        <p:nvGrpSpPr>
          <p:cNvPr id="38" name="Group 37">
            <a:extLst>
              <a:ext uri="{FF2B5EF4-FFF2-40B4-BE49-F238E27FC236}">
                <a16:creationId xmlns:a16="http://schemas.microsoft.com/office/drawing/2014/main" id="{56491485-E783-46AA-9C04-45F5EDF73D78}"/>
              </a:ext>
            </a:extLst>
          </p:cNvPr>
          <p:cNvGrpSpPr/>
          <p:nvPr/>
        </p:nvGrpSpPr>
        <p:grpSpPr>
          <a:xfrm>
            <a:off x="863696" y="4509808"/>
            <a:ext cx="6521493" cy="374590"/>
            <a:chOff x="591724" y="3195906"/>
            <a:chExt cx="6401466" cy="367696"/>
          </a:xfrm>
        </p:grpSpPr>
        <p:pic>
          <p:nvPicPr>
            <p:cNvPr id="40" name="Picture 4">
              <a:extLst>
                <a:ext uri="{FF2B5EF4-FFF2-40B4-BE49-F238E27FC236}">
                  <a16:creationId xmlns:a16="http://schemas.microsoft.com/office/drawing/2014/main" id="{1A74809F-76DC-4EAC-95F3-B2A288CFDF8B}"/>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3227061"/>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440CF28C-E234-4C70-8242-5C44D844C53B}"/>
                </a:ext>
              </a:extLst>
            </p:cNvPr>
            <p:cNvSpPr/>
            <p:nvPr/>
          </p:nvSpPr>
          <p:spPr>
            <a:xfrm>
              <a:off x="898746" y="3195906"/>
              <a:ext cx="6094444" cy="367696"/>
            </a:xfrm>
            <a:prstGeom prst="rect">
              <a:avLst/>
            </a:prstGeom>
          </p:spPr>
          <p:txBody>
            <a:bodyPr>
              <a:spAutoFit/>
            </a:bodyPr>
            <a:lstStyle/>
            <a:p>
              <a:pPr lvl="0" defTabSz="949071">
                <a:spcBef>
                  <a:spcPct val="20000"/>
                </a:spcBef>
                <a:buSzPct val="90000"/>
                <a:defRPr/>
              </a:pPr>
              <a:r>
                <a:rPr lang="en-US" sz="1834" dirty="0">
                  <a:gradFill>
                    <a:gsLst>
                      <a:gs pos="1250">
                        <a:srgbClr val="000000"/>
                      </a:gs>
                      <a:gs pos="100000">
                        <a:srgbClr val="000000"/>
                      </a:gs>
                    </a:gsLst>
                    <a:lin ang="5400000" scaled="0"/>
                  </a:gradFill>
                  <a:latin typeface="Segoe UI Light"/>
                  <a:cs typeface="Segoe UI" panose="020B0502040204020203" pitchFamily="34" charset="0"/>
                </a:rPr>
                <a:t>Azure Advisor</a:t>
              </a:r>
              <a:endParaRPr lang="en-GB" sz="1834" dirty="0">
                <a:gradFill>
                  <a:gsLst>
                    <a:gs pos="1250">
                      <a:srgbClr val="000000"/>
                    </a:gs>
                    <a:gs pos="100000">
                      <a:srgbClr val="000000"/>
                    </a:gs>
                  </a:gsLst>
                  <a:lin ang="5400000" scaled="0"/>
                </a:gradFill>
                <a:latin typeface="Segoe UI Light"/>
                <a:cs typeface="Segoe UI" panose="020B0502040204020203" pitchFamily="34" charset="0"/>
              </a:endParaRPr>
            </a:p>
          </p:txBody>
        </p:sp>
      </p:grpSp>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5441" y="4508682"/>
            <a:ext cx="372618" cy="372618"/>
          </a:xfrm>
          <a:prstGeom prst="rect">
            <a:avLst/>
          </a:prstGeom>
        </p:spPr>
      </p:pic>
    </p:spTree>
    <p:extLst>
      <p:ext uri="{BB962C8B-B14F-4D97-AF65-F5344CB8AC3E}">
        <p14:creationId xmlns:p14="http://schemas.microsoft.com/office/powerpoint/2010/main" val="16371256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wipe(left)">
                                      <p:cBhvr>
                                        <p:cTn id="23" dur="500"/>
                                        <p:tgtEl>
                                          <p:spTgt spid="3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F12876-D394-44DD-ACFF-DA53207EA100}"/>
              </a:ext>
            </a:extLst>
          </p:cNvPr>
          <p:cNvSpPr/>
          <p:nvPr/>
        </p:nvSpPr>
        <p:spPr>
          <a:xfrm>
            <a:off x="579437" y="1816894"/>
            <a:ext cx="11399838" cy="3046988"/>
          </a:xfrm>
          <a:prstGeom prst="rect">
            <a:avLst/>
          </a:prstGeom>
        </p:spPr>
        <p:txBody>
          <a:bodyPr wrap="square">
            <a:spAutoFit/>
          </a:bodyPr>
          <a:lstStyle/>
          <a:p>
            <a:pPr lvl="0">
              <a:defRPr/>
            </a:pPr>
            <a:r>
              <a:rPr lang="en-US" sz="6400" dirty="0">
                <a:solidFill>
                  <a:srgbClr val="3C3C3C"/>
                </a:solidFill>
              </a:rPr>
              <a:t>Choose the best monitoring service for visibility, insight, and outage mitigation</a:t>
            </a:r>
            <a:endParaRPr kumimoji="0" lang="en-GB" sz="6400" b="0" i="0" u="none" strike="noStrike" kern="1200" cap="none" spc="0" normalizeH="0" baseline="0" noProof="0" dirty="0">
              <a:ln>
                <a:noFill/>
              </a:ln>
              <a:solidFill>
                <a:srgbClr val="3C3C3C"/>
              </a:solidFill>
              <a:effectLst/>
              <a:uLnTx/>
              <a:uFillTx/>
              <a:latin typeface="Segoe UI"/>
            </a:endParaRPr>
          </a:p>
        </p:txBody>
      </p:sp>
      <p:sp>
        <p:nvSpPr>
          <p:cNvPr id="8" name="Title 1">
            <a:extLst>
              <a:ext uri="{FF2B5EF4-FFF2-40B4-BE49-F238E27FC236}">
                <a16:creationId xmlns:a16="http://schemas.microsoft.com/office/drawing/2014/main" id="{1C560F58-A449-4845-A6E0-B0F8F6772993}"/>
              </a:ext>
            </a:extLst>
          </p:cNvPr>
          <p:cNvSpPr>
            <a:spLocks noGrp="1"/>
          </p:cNvSpPr>
          <p:nvPr>
            <p:ph type="title"/>
          </p:nvPr>
        </p:nvSpPr>
        <p:spPr>
          <a:xfrm>
            <a:off x="274640" y="216694"/>
            <a:ext cx="11889564" cy="916534"/>
          </a:xfrm>
        </p:spPr>
        <p:txBody>
          <a:bodyPr/>
          <a:lstStyle/>
          <a:p>
            <a:r>
              <a:rPr lang="en-US" dirty="0"/>
              <a:t>Module 2: Lesson 6:</a:t>
            </a:r>
            <a:endParaRPr lang="en-US" dirty="0">
              <a:solidFill>
                <a:schemeClr val="accent2">
                  <a:alpha val="99000"/>
                </a:schemeClr>
              </a:solidFill>
            </a:endParaRPr>
          </a:p>
        </p:txBody>
      </p:sp>
    </p:spTree>
    <p:extLst>
      <p:ext uri="{BB962C8B-B14F-4D97-AF65-F5344CB8AC3E}">
        <p14:creationId xmlns:p14="http://schemas.microsoft.com/office/powerpoint/2010/main" val="408908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Group 13"/>
          <p:cNvGrpSpPr/>
          <p:nvPr/>
        </p:nvGrpSpPr>
        <p:grpSpPr>
          <a:xfrm>
            <a:off x="377870" y="1267032"/>
            <a:ext cx="7315018" cy="1083262"/>
            <a:chOff x="363124" y="1421482"/>
            <a:chExt cx="7180386" cy="1063325"/>
          </a:xfrm>
        </p:grpSpPr>
        <p:sp>
          <p:nvSpPr>
            <p:cNvPr id="4" name="Text Placeholder 5">
              <a:extLst>
                <a:ext uri="{FF2B5EF4-FFF2-40B4-BE49-F238E27FC236}">
                  <a16:creationId xmlns:a16="http://schemas.microsoft.com/office/drawing/2014/main" id="{7681AB3B-6AA6-494D-9089-90763CEF72B2}"/>
                </a:ext>
              </a:extLst>
            </p:cNvPr>
            <p:cNvSpPr txBox="1">
              <a:spLocks/>
            </p:cNvSpPr>
            <p:nvPr/>
          </p:nvSpPr>
          <p:spPr>
            <a:xfrm>
              <a:off x="820324" y="1444739"/>
              <a:ext cx="6723186" cy="1040068"/>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lvl="0" indent="0" defTabSz="949071">
                <a:buNone/>
                <a:defRPr/>
              </a:pPr>
              <a:r>
                <a:rPr lang="en-GB" sz="2697" dirty="0">
                  <a:solidFill>
                    <a:srgbClr val="74B230"/>
                  </a:solidFill>
                  <a:latin typeface="Segoe UI Semilight" panose="020B0402040204020203" pitchFamily="34" charset="0"/>
                  <a:cs typeface="Segoe UI Semilight" panose="020B0402040204020203" pitchFamily="34" charset="0"/>
                </a:rPr>
                <a:t>2. </a:t>
              </a:r>
              <a:r>
                <a:rPr lang="en-US" sz="2697" dirty="0">
                  <a:solidFill>
                    <a:srgbClr val="74B230"/>
                  </a:solidFill>
                  <a:latin typeface="Segoe UI Semilight" panose="020B0402040204020203" pitchFamily="34" charset="0"/>
                  <a:cs typeface="Segoe UI Semilight" panose="020B0402040204020203" pitchFamily="34" charset="0"/>
                </a:rPr>
                <a:t>Which service provides official root cause analysis (RCAs) for Azure incidents ?</a:t>
              </a:r>
              <a:endParaRPr lang="en-GB" sz="2697" dirty="0">
                <a:solidFill>
                  <a:srgbClr val="74B230"/>
                </a:solidFill>
                <a:latin typeface="Segoe UI Semilight" panose="020B0402040204020203" pitchFamily="34" charset="0"/>
                <a:cs typeface="Segoe UI Semilight" panose="020B0402040204020203" pitchFamily="34" charset="0"/>
              </a:endParaRPr>
            </a:p>
          </p:txBody>
        </p:sp>
        <p:pic>
          <p:nvPicPr>
            <p:cNvPr id="5" name="Picture 4"/>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63124" y="1421482"/>
              <a:ext cx="457200" cy="457200"/>
            </a:xfrm>
            <a:prstGeom prst="rect">
              <a:avLst/>
            </a:prstGeom>
          </p:spPr>
        </p:pic>
      </p:grpSp>
      <p:sp>
        <p:nvSpPr>
          <p:cNvPr id="2" name="Title 24">
            <a:extLst>
              <a:ext uri="{FF2B5EF4-FFF2-40B4-BE49-F238E27FC236}">
                <a16:creationId xmlns:a16="http://schemas.microsoft.com/office/drawing/2014/main" id="{3F2CED08-3BD5-40E1-82CB-3CC3B3160CC7}"/>
              </a:ext>
            </a:extLst>
          </p:cNvPr>
          <p:cNvSpPr txBox="1">
            <a:spLocks/>
          </p:cNvSpPr>
          <p:nvPr/>
        </p:nvSpPr>
        <p:spPr>
          <a:xfrm>
            <a:off x="434430" y="145557"/>
            <a:ext cx="10246112" cy="75140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marL="0" marR="0" lvl="0" indent="0" algn="l" defTabSz="949071" rtl="0" eaLnBrk="1" fontAlgn="auto" latinLnBrk="0" hangingPunct="1">
              <a:lnSpc>
                <a:spcPct val="100000"/>
              </a:lnSpc>
              <a:spcBef>
                <a:spcPct val="0"/>
              </a:spcBef>
              <a:spcAft>
                <a:spcPts val="0"/>
              </a:spcAft>
              <a:buClrTx/>
              <a:buSzTx/>
              <a:buFontTx/>
              <a:buNone/>
              <a:tabLst/>
              <a:defRPr/>
            </a:pPr>
            <a:r>
              <a:rPr kumimoji="0" lang="en-GB" sz="4793" b="0" i="0" u="none" strike="noStrike" kern="1200" cap="none" spc="-102" normalizeH="0" baseline="0" noProof="0" dirty="0">
                <a:ln w="3175">
                  <a:noFill/>
                </a:ln>
                <a:solidFill>
                  <a:srgbClr val="FFFFFF"/>
                </a:solidFill>
                <a:effectLst/>
                <a:uLnTx/>
                <a:uFillTx/>
                <a:latin typeface="Segoe UI Light"/>
                <a:ea typeface="+mn-ea"/>
                <a:cs typeface="Segoe UI" pitchFamily="34" charset="0"/>
              </a:rPr>
              <a:t>Prepare for The Exam (Q/A)</a:t>
            </a:r>
          </a:p>
        </p:txBody>
      </p:sp>
      <p:grpSp>
        <p:nvGrpSpPr>
          <p:cNvPr id="12" name="Group 11"/>
          <p:cNvGrpSpPr/>
          <p:nvPr/>
        </p:nvGrpSpPr>
        <p:grpSpPr>
          <a:xfrm>
            <a:off x="839433" y="3151656"/>
            <a:ext cx="6521493" cy="374590"/>
            <a:chOff x="591724" y="3195906"/>
            <a:chExt cx="6401466" cy="367696"/>
          </a:xfrm>
        </p:grpSpPr>
        <p:pic>
          <p:nvPicPr>
            <p:cNvPr id="9" name="Picture 4">
              <a:extLst>
                <a:ext uri="{FF2B5EF4-FFF2-40B4-BE49-F238E27FC236}">
                  <a16:creationId xmlns:a16="http://schemas.microsoft.com/office/drawing/2014/main" id="{726841F6-1BA9-41D4-B360-5A8FAD8F6AF4}"/>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3227061"/>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16825D88-376E-4AE4-A632-0165AE93C75E}"/>
                </a:ext>
              </a:extLst>
            </p:cNvPr>
            <p:cNvSpPr/>
            <p:nvPr/>
          </p:nvSpPr>
          <p:spPr>
            <a:xfrm>
              <a:off x="898746" y="3195906"/>
              <a:ext cx="6094444" cy="367696"/>
            </a:xfrm>
            <a:prstGeom prst="rect">
              <a:avLst/>
            </a:prstGeom>
          </p:spPr>
          <p:txBody>
            <a:bodyPr>
              <a:spAutoFit/>
            </a:bodyPr>
            <a:lstStyle/>
            <a:p>
              <a:pPr lvl="0" defTabSz="949071">
                <a:spcBef>
                  <a:spcPct val="20000"/>
                </a:spcBef>
                <a:buSzPct val="90000"/>
                <a:defRPr/>
              </a:pPr>
              <a:r>
                <a:rPr lang="en-US" sz="1834" dirty="0">
                  <a:gradFill>
                    <a:gsLst>
                      <a:gs pos="1250">
                        <a:srgbClr val="000000"/>
                      </a:gs>
                      <a:gs pos="100000">
                        <a:srgbClr val="000000"/>
                      </a:gs>
                    </a:gsLst>
                    <a:lin ang="5400000" scaled="0"/>
                  </a:gradFill>
                  <a:latin typeface="Segoe UI Light"/>
                  <a:cs typeface="Segoe UI" panose="020B0502040204020203" pitchFamily="34" charset="0"/>
                </a:rPr>
                <a:t>Azure Services Health</a:t>
              </a:r>
              <a:endParaRPr lang="en-GB" sz="1834" dirty="0">
                <a:gradFill>
                  <a:gsLst>
                    <a:gs pos="1250">
                      <a:srgbClr val="000000"/>
                    </a:gs>
                    <a:gs pos="100000">
                      <a:srgbClr val="000000"/>
                    </a:gs>
                  </a:gsLst>
                  <a:lin ang="5400000" scaled="0"/>
                </a:gradFill>
                <a:latin typeface="Segoe UI Light"/>
                <a:cs typeface="Segoe UI" panose="020B0502040204020203" pitchFamily="34" charset="0"/>
              </a:endParaRPr>
            </a:p>
          </p:txBody>
        </p:sp>
      </p:grpSp>
      <p:grpSp>
        <p:nvGrpSpPr>
          <p:cNvPr id="7" name="Group 6"/>
          <p:cNvGrpSpPr/>
          <p:nvPr/>
        </p:nvGrpSpPr>
        <p:grpSpPr>
          <a:xfrm>
            <a:off x="839433" y="2744058"/>
            <a:ext cx="6521493" cy="381614"/>
            <a:chOff x="591724" y="2646903"/>
            <a:chExt cx="6401466" cy="374590"/>
          </a:xfrm>
        </p:grpSpPr>
        <p:pic>
          <p:nvPicPr>
            <p:cNvPr id="8" name="Picture 4">
              <a:extLst>
                <a:ext uri="{FF2B5EF4-FFF2-40B4-BE49-F238E27FC236}">
                  <a16:creationId xmlns:a16="http://schemas.microsoft.com/office/drawing/2014/main" id="{9314A6C5-B48F-45BA-99F8-F6648575F8E5}"/>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678058"/>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E3EE4DA4-7DC9-4F7C-B39A-356084AD8B9C}"/>
                </a:ext>
              </a:extLst>
            </p:cNvPr>
            <p:cNvSpPr/>
            <p:nvPr/>
          </p:nvSpPr>
          <p:spPr>
            <a:xfrm>
              <a:off x="898746" y="2646903"/>
              <a:ext cx="6094444" cy="374590"/>
            </a:xfrm>
            <a:prstGeom prst="rect">
              <a:avLst/>
            </a:prstGeom>
          </p:spPr>
          <p:txBody>
            <a:bodyPr>
              <a:spAutoFit/>
            </a:bodyPr>
            <a:lstStyle/>
            <a:p>
              <a:pPr lvl="0" defTabSz="949071">
                <a:spcBef>
                  <a:spcPct val="20000"/>
                </a:spcBef>
                <a:buSzPct val="90000"/>
                <a:defRPr/>
              </a:pPr>
              <a:r>
                <a:rPr lang="en-US" sz="1834" dirty="0">
                  <a:gradFill>
                    <a:gsLst>
                      <a:gs pos="1250">
                        <a:srgbClr val="000000"/>
                      </a:gs>
                      <a:gs pos="100000">
                        <a:srgbClr val="000000"/>
                      </a:gs>
                    </a:gsLst>
                    <a:lin ang="5400000" scaled="0"/>
                  </a:gradFill>
                  <a:latin typeface="Segoe UI Light"/>
                  <a:cs typeface="Segoe UI" panose="020B0502040204020203" pitchFamily="34" charset="0"/>
                </a:rPr>
                <a:t>Azure Advisor</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grpSp>
      <p:cxnSp>
        <p:nvCxnSpPr>
          <p:cNvPr id="25" name="Straight Connector 24"/>
          <p:cNvCxnSpPr/>
          <p:nvPr/>
        </p:nvCxnSpPr>
        <p:spPr>
          <a:xfrm>
            <a:off x="8885237" y="1590725"/>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7" name="Graphic 16" descr="Questions">
            <a:extLst>
              <a:ext uri="{FF2B5EF4-FFF2-40B4-BE49-F238E27FC236}">
                <a16:creationId xmlns:a16="http://schemas.microsoft.com/office/drawing/2014/main" id="{E3C9F1B8-EEE8-4E8E-9AD4-08BB634878C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60982" y="2494456"/>
            <a:ext cx="2294238" cy="2294238"/>
          </a:xfrm>
          <a:prstGeom prst="rect">
            <a:avLst/>
          </a:prstGeom>
        </p:spPr>
      </p:pic>
      <p:grpSp>
        <p:nvGrpSpPr>
          <p:cNvPr id="38" name="Group 37">
            <a:extLst>
              <a:ext uri="{FF2B5EF4-FFF2-40B4-BE49-F238E27FC236}">
                <a16:creationId xmlns:a16="http://schemas.microsoft.com/office/drawing/2014/main" id="{56491485-E783-46AA-9C04-45F5EDF73D78}"/>
              </a:ext>
            </a:extLst>
          </p:cNvPr>
          <p:cNvGrpSpPr/>
          <p:nvPr/>
        </p:nvGrpSpPr>
        <p:grpSpPr>
          <a:xfrm>
            <a:off x="839433" y="3515429"/>
            <a:ext cx="6521493" cy="374590"/>
            <a:chOff x="591724" y="3195906"/>
            <a:chExt cx="6401466" cy="367696"/>
          </a:xfrm>
        </p:grpSpPr>
        <p:pic>
          <p:nvPicPr>
            <p:cNvPr id="40" name="Picture 4">
              <a:extLst>
                <a:ext uri="{FF2B5EF4-FFF2-40B4-BE49-F238E27FC236}">
                  <a16:creationId xmlns:a16="http://schemas.microsoft.com/office/drawing/2014/main" id="{1A74809F-76DC-4EAC-95F3-B2A288CFDF8B}"/>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3227061"/>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440CF28C-E234-4C70-8242-5C44D844C53B}"/>
                </a:ext>
              </a:extLst>
            </p:cNvPr>
            <p:cNvSpPr/>
            <p:nvPr/>
          </p:nvSpPr>
          <p:spPr>
            <a:xfrm>
              <a:off x="898746" y="3195906"/>
              <a:ext cx="6094444" cy="367696"/>
            </a:xfrm>
            <a:prstGeom prst="rect">
              <a:avLst/>
            </a:prstGeom>
          </p:spPr>
          <p:txBody>
            <a:bodyPr>
              <a:spAutoFit/>
            </a:bodyPr>
            <a:lstStyle/>
            <a:p>
              <a:pPr lvl="0" defTabSz="949071">
                <a:spcBef>
                  <a:spcPct val="20000"/>
                </a:spcBef>
                <a:buSzPct val="90000"/>
                <a:defRPr/>
              </a:pPr>
              <a:r>
                <a:rPr lang="en-US" sz="1834" dirty="0">
                  <a:gradFill>
                    <a:gsLst>
                      <a:gs pos="1250">
                        <a:srgbClr val="000000"/>
                      </a:gs>
                      <a:gs pos="100000">
                        <a:srgbClr val="000000"/>
                      </a:gs>
                    </a:gsLst>
                    <a:lin ang="5400000" scaled="0"/>
                  </a:gradFill>
                  <a:latin typeface="Segoe UI Light"/>
                  <a:cs typeface="Segoe UI" panose="020B0502040204020203" pitchFamily="34" charset="0"/>
                </a:rPr>
                <a:t>Azure Monitor</a:t>
              </a:r>
              <a:endParaRPr lang="en-GB" sz="1834" dirty="0">
                <a:gradFill>
                  <a:gsLst>
                    <a:gs pos="1250">
                      <a:srgbClr val="000000"/>
                    </a:gs>
                    <a:gs pos="100000">
                      <a:srgbClr val="000000"/>
                    </a:gs>
                  </a:gsLst>
                  <a:lin ang="5400000" scaled="0"/>
                </a:gradFill>
                <a:latin typeface="Segoe UI Light"/>
                <a:cs typeface="Segoe UI" panose="020B0502040204020203" pitchFamily="34" charset="0"/>
              </a:endParaRPr>
            </a:p>
          </p:txBody>
        </p:sp>
      </p:grpSp>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8796" y="3125672"/>
            <a:ext cx="372618" cy="372618"/>
          </a:xfrm>
          <a:prstGeom prst="rect">
            <a:avLst/>
          </a:prstGeom>
        </p:spPr>
      </p:pic>
    </p:spTree>
    <p:extLst>
      <p:ext uri="{BB962C8B-B14F-4D97-AF65-F5344CB8AC3E}">
        <p14:creationId xmlns:p14="http://schemas.microsoft.com/office/powerpoint/2010/main" val="34355867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wipe(left)">
                                      <p:cBhvr>
                                        <p:cTn id="23" dur="500"/>
                                        <p:tgtEl>
                                          <p:spTgt spid="3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Group 13"/>
          <p:cNvGrpSpPr/>
          <p:nvPr/>
        </p:nvGrpSpPr>
        <p:grpSpPr>
          <a:xfrm>
            <a:off x="377870" y="1267032"/>
            <a:ext cx="7315018" cy="1587094"/>
            <a:chOff x="363124" y="1421482"/>
            <a:chExt cx="7180386" cy="1557884"/>
          </a:xfrm>
        </p:grpSpPr>
        <p:sp>
          <p:nvSpPr>
            <p:cNvPr id="4" name="Text Placeholder 5">
              <a:extLst>
                <a:ext uri="{FF2B5EF4-FFF2-40B4-BE49-F238E27FC236}">
                  <a16:creationId xmlns:a16="http://schemas.microsoft.com/office/drawing/2014/main" id="{7681AB3B-6AA6-494D-9089-90763CEF72B2}"/>
                </a:ext>
              </a:extLst>
            </p:cNvPr>
            <p:cNvSpPr txBox="1">
              <a:spLocks/>
            </p:cNvSpPr>
            <p:nvPr/>
          </p:nvSpPr>
          <p:spPr>
            <a:xfrm>
              <a:off x="820324" y="1444739"/>
              <a:ext cx="6723186" cy="1534627"/>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lvl="0" indent="0" defTabSz="949071">
                <a:buNone/>
                <a:defRPr/>
              </a:pPr>
              <a:r>
                <a:rPr lang="en-GB" sz="2697" dirty="0">
                  <a:solidFill>
                    <a:srgbClr val="74B230"/>
                  </a:solidFill>
                  <a:latin typeface="Segoe UI Semilight" panose="020B0402040204020203" pitchFamily="34" charset="0"/>
                  <a:cs typeface="Segoe UI Semilight" panose="020B0402040204020203" pitchFamily="34" charset="0"/>
                </a:rPr>
                <a:t>3. </a:t>
              </a:r>
              <a:r>
                <a:rPr lang="en-US" sz="2697" dirty="0">
                  <a:solidFill>
                    <a:srgbClr val="74B230"/>
                  </a:solidFill>
                  <a:latin typeface="Segoe UI Semilight" panose="020B0402040204020203" pitchFamily="34" charset="0"/>
                  <a:cs typeface="Segoe UI Semilight" panose="020B0402040204020203" pitchFamily="34" charset="0"/>
                </a:rPr>
                <a:t>Which service is a platform that powers Application Insights, Monitoring for VMs, containers and </a:t>
              </a:r>
              <a:r>
                <a:rPr lang="en-US" sz="2697" dirty="0" err="1">
                  <a:solidFill>
                    <a:srgbClr val="74B230"/>
                  </a:solidFill>
                  <a:latin typeface="Segoe UI Semilight" panose="020B0402040204020203" pitchFamily="34" charset="0"/>
                  <a:cs typeface="Segoe UI Semilight" panose="020B0402040204020203" pitchFamily="34" charset="0"/>
                </a:rPr>
                <a:t>kubernetes</a:t>
              </a:r>
              <a:r>
                <a:rPr lang="en-US" sz="2697" dirty="0">
                  <a:solidFill>
                    <a:srgbClr val="74B230"/>
                  </a:solidFill>
                  <a:latin typeface="Segoe UI Semilight" panose="020B0402040204020203" pitchFamily="34" charset="0"/>
                  <a:cs typeface="Segoe UI Semilight" panose="020B0402040204020203" pitchFamily="34" charset="0"/>
                </a:rPr>
                <a:t> </a:t>
              </a:r>
              <a:endParaRPr lang="en-GB" sz="2697" dirty="0">
                <a:solidFill>
                  <a:srgbClr val="74B230"/>
                </a:solidFill>
                <a:latin typeface="Segoe UI Semilight" panose="020B0402040204020203" pitchFamily="34" charset="0"/>
                <a:cs typeface="Segoe UI Semilight" panose="020B0402040204020203" pitchFamily="34" charset="0"/>
              </a:endParaRPr>
            </a:p>
          </p:txBody>
        </p:sp>
        <p:pic>
          <p:nvPicPr>
            <p:cNvPr id="5" name="Picture 4"/>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63124" y="1421482"/>
              <a:ext cx="457200" cy="457200"/>
            </a:xfrm>
            <a:prstGeom prst="rect">
              <a:avLst/>
            </a:prstGeom>
          </p:spPr>
        </p:pic>
      </p:grpSp>
      <p:sp>
        <p:nvSpPr>
          <p:cNvPr id="2" name="Title 24">
            <a:extLst>
              <a:ext uri="{FF2B5EF4-FFF2-40B4-BE49-F238E27FC236}">
                <a16:creationId xmlns:a16="http://schemas.microsoft.com/office/drawing/2014/main" id="{3F2CED08-3BD5-40E1-82CB-3CC3B3160CC7}"/>
              </a:ext>
            </a:extLst>
          </p:cNvPr>
          <p:cNvSpPr txBox="1">
            <a:spLocks/>
          </p:cNvSpPr>
          <p:nvPr/>
        </p:nvSpPr>
        <p:spPr>
          <a:xfrm>
            <a:off x="434430" y="145557"/>
            <a:ext cx="10246112" cy="75140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marL="0" marR="0" lvl="0" indent="0" algn="l" defTabSz="949071" rtl="0" eaLnBrk="1" fontAlgn="auto" latinLnBrk="0" hangingPunct="1">
              <a:lnSpc>
                <a:spcPct val="100000"/>
              </a:lnSpc>
              <a:spcBef>
                <a:spcPct val="0"/>
              </a:spcBef>
              <a:spcAft>
                <a:spcPts val="0"/>
              </a:spcAft>
              <a:buClrTx/>
              <a:buSzTx/>
              <a:buFontTx/>
              <a:buNone/>
              <a:tabLst/>
              <a:defRPr/>
            </a:pPr>
            <a:r>
              <a:rPr kumimoji="0" lang="en-GB" sz="4793" b="0" i="0" u="none" strike="noStrike" kern="1200" cap="none" spc="-102" normalizeH="0" baseline="0" noProof="0" dirty="0">
                <a:ln w="3175">
                  <a:noFill/>
                </a:ln>
                <a:solidFill>
                  <a:srgbClr val="FFFFFF"/>
                </a:solidFill>
                <a:effectLst/>
                <a:uLnTx/>
                <a:uFillTx/>
                <a:latin typeface="Segoe UI Light"/>
                <a:ea typeface="+mn-ea"/>
                <a:cs typeface="Segoe UI" pitchFamily="34" charset="0"/>
              </a:rPr>
              <a:t>Prepare for The Exam (Q/A)</a:t>
            </a:r>
          </a:p>
        </p:txBody>
      </p:sp>
      <p:cxnSp>
        <p:nvCxnSpPr>
          <p:cNvPr id="25" name="Straight Connector 24"/>
          <p:cNvCxnSpPr/>
          <p:nvPr/>
        </p:nvCxnSpPr>
        <p:spPr>
          <a:xfrm>
            <a:off x="8885237" y="1590725"/>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7" name="Graphic 16" descr="Questions">
            <a:extLst>
              <a:ext uri="{FF2B5EF4-FFF2-40B4-BE49-F238E27FC236}">
                <a16:creationId xmlns:a16="http://schemas.microsoft.com/office/drawing/2014/main" id="{E3C9F1B8-EEE8-4E8E-9AD4-08BB634878C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60982" y="2494456"/>
            <a:ext cx="2294238" cy="2294238"/>
          </a:xfrm>
          <a:prstGeom prst="rect">
            <a:avLst/>
          </a:prstGeom>
        </p:spPr>
      </p:pic>
      <p:grpSp>
        <p:nvGrpSpPr>
          <p:cNvPr id="31" name="Group 30">
            <a:extLst>
              <a:ext uri="{FF2B5EF4-FFF2-40B4-BE49-F238E27FC236}">
                <a16:creationId xmlns:a16="http://schemas.microsoft.com/office/drawing/2014/main" id="{CF7ABF01-4E08-4F03-9311-A4D82092712D}"/>
              </a:ext>
            </a:extLst>
          </p:cNvPr>
          <p:cNvGrpSpPr/>
          <p:nvPr/>
        </p:nvGrpSpPr>
        <p:grpSpPr>
          <a:xfrm>
            <a:off x="839433" y="3151656"/>
            <a:ext cx="6521493" cy="374590"/>
            <a:chOff x="591724" y="3195906"/>
            <a:chExt cx="6401466" cy="367696"/>
          </a:xfrm>
        </p:grpSpPr>
        <p:pic>
          <p:nvPicPr>
            <p:cNvPr id="32" name="Picture 4">
              <a:extLst>
                <a:ext uri="{FF2B5EF4-FFF2-40B4-BE49-F238E27FC236}">
                  <a16:creationId xmlns:a16="http://schemas.microsoft.com/office/drawing/2014/main" id="{65548A3E-881B-416A-BA65-B7478D160A2F}"/>
                </a:ext>
              </a:extLst>
            </p:cNvPr>
            <p:cNvPicPr>
              <a:picLocks noChangeAspect="1" noChangeArrowheads="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3227061"/>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478DE380-36CA-48B3-A629-AFB9A9517A09}"/>
                </a:ext>
              </a:extLst>
            </p:cNvPr>
            <p:cNvSpPr/>
            <p:nvPr/>
          </p:nvSpPr>
          <p:spPr>
            <a:xfrm>
              <a:off x="898746" y="3195906"/>
              <a:ext cx="6094444" cy="367696"/>
            </a:xfrm>
            <a:prstGeom prst="rect">
              <a:avLst/>
            </a:prstGeom>
          </p:spPr>
          <p:txBody>
            <a:bodyPr>
              <a:spAutoFit/>
            </a:bodyPr>
            <a:lstStyle/>
            <a:p>
              <a:pPr lvl="0" defTabSz="949071">
                <a:spcBef>
                  <a:spcPct val="20000"/>
                </a:spcBef>
                <a:buSzPct val="90000"/>
                <a:defRPr/>
              </a:pPr>
              <a:r>
                <a:rPr lang="en-US" sz="1834" dirty="0">
                  <a:gradFill>
                    <a:gsLst>
                      <a:gs pos="1250">
                        <a:srgbClr val="000000"/>
                      </a:gs>
                      <a:gs pos="100000">
                        <a:srgbClr val="000000"/>
                      </a:gs>
                    </a:gsLst>
                    <a:lin ang="5400000" scaled="0"/>
                  </a:gradFill>
                  <a:latin typeface="Segoe UI Light"/>
                  <a:cs typeface="Segoe UI" panose="020B0502040204020203" pitchFamily="34" charset="0"/>
                </a:rPr>
                <a:t>Azure Services Health</a:t>
              </a:r>
              <a:endParaRPr lang="en-GB" sz="1834" dirty="0">
                <a:gradFill>
                  <a:gsLst>
                    <a:gs pos="1250">
                      <a:srgbClr val="000000"/>
                    </a:gs>
                    <a:gs pos="100000">
                      <a:srgbClr val="000000"/>
                    </a:gs>
                  </a:gsLst>
                  <a:lin ang="5400000" scaled="0"/>
                </a:gradFill>
                <a:latin typeface="Segoe UI Light"/>
                <a:cs typeface="Segoe UI" panose="020B0502040204020203" pitchFamily="34" charset="0"/>
              </a:endParaRPr>
            </a:p>
          </p:txBody>
        </p:sp>
      </p:grpSp>
      <p:grpSp>
        <p:nvGrpSpPr>
          <p:cNvPr id="34" name="Group 33">
            <a:extLst>
              <a:ext uri="{FF2B5EF4-FFF2-40B4-BE49-F238E27FC236}">
                <a16:creationId xmlns:a16="http://schemas.microsoft.com/office/drawing/2014/main" id="{BC24769C-9539-4366-83F5-A8E60151D842}"/>
              </a:ext>
            </a:extLst>
          </p:cNvPr>
          <p:cNvGrpSpPr/>
          <p:nvPr/>
        </p:nvGrpSpPr>
        <p:grpSpPr>
          <a:xfrm>
            <a:off x="839433" y="2744058"/>
            <a:ext cx="6521493" cy="381614"/>
            <a:chOff x="591724" y="2646903"/>
            <a:chExt cx="6401466" cy="374590"/>
          </a:xfrm>
        </p:grpSpPr>
        <p:pic>
          <p:nvPicPr>
            <p:cNvPr id="35" name="Picture 4">
              <a:extLst>
                <a:ext uri="{FF2B5EF4-FFF2-40B4-BE49-F238E27FC236}">
                  <a16:creationId xmlns:a16="http://schemas.microsoft.com/office/drawing/2014/main" id="{099E8AC9-855B-4943-901B-2DBB48A93275}"/>
                </a:ext>
              </a:extLst>
            </p:cNvPr>
            <p:cNvPicPr>
              <a:picLocks noChangeAspect="1" noChangeArrowheads="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678058"/>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a:extLst>
                <a:ext uri="{FF2B5EF4-FFF2-40B4-BE49-F238E27FC236}">
                  <a16:creationId xmlns:a16="http://schemas.microsoft.com/office/drawing/2014/main" id="{43BA0C5A-8C94-401C-A413-8292C4B9C798}"/>
                </a:ext>
              </a:extLst>
            </p:cNvPr>
            <p:cNvSpPr/>
            <p:nvPr/>
          </p:nvSpPr>
          <p:spPr>
            <a:xfrm>
              <a:off x="898746" y="2646903"/>
              <a:ext cx="6094444" cy="374590"/>
            </a:xfrm>
            <a:prstGeom prst="rect">
              <a:avLst/>
            </a:prstGeom>
          </p:spPr>
          <p:txBody>
            <a:bodyPr>
              <a:spAutoFit/>
            </a:bodyPr>
            <a:lstStyle/>
            <a:p>
              <a:pPr lvl="0" defTabSz="949071">
                <a:spcBef>
                  <a:spcPct val="20000"/>
                </a:spcBef>
                <a:buSzPct val="90000"/>
                <a:defRPr/>
              </a:pPr>
              <a:r>
                <a:rPr lang="en-US" sz="1834" dirty="0">
                  <a:gradFill>
                    <a:gsLst>
                      <a:gs pos="1250">
                        <a:srgbClr val="000000"/>
                      </a:gs>
                      <a:gs pos="100000">
                        <a:srgbClr val="000000"/>
                      </a:gs>
                    </a:gsLst>
                    <a:lin ang="5400000" scaled="0"/>
                  </a:gradFill>
                  <a:latin typeface="Segoe UI Light"/>
                  <a:cs typeface="Segoe UI" panose="020B0502040204020203" pitchFamily="34" charset="0"/>
                </a:rPr>
                <a:t>Azure Advisor</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grpSp>
      <p:grpSp>
        <p:nvGrpSpPr>
          <p:cNvPr id="37" name="Group 36">
            <a:extLst>
              <a:ext uri="{FF2B5EF4-FFF2-40B4-BE49-F238E27FC236}">
                <a16:creationId xmlns:a16="http://schemas.microsoft.com/office/drawing/2014/main" id="{E8A4E8D2-CF08-4225-A555-7DC6EE640593}"/>
              </a:ext>
            </a:extLst>
          </p:cNvPr>
          <p:cNvGrpSpPr/>
          <p:nvPr/>
        </p:nvGrpSpPr>
        <p:grpSpPr>
          <a:xfrm>
            <a:off x="839433" y="3515429"/>
            <a:ext cx="6521493" cy="374590"/>
            <a:chOff x="591724" y="3195906"/>
            <a:chExt cx="6401466" cy="367696"/>
          </a:xfrm>
        </p:grpSpPr>
        <p:pic>
          <p:nvPicPr>
            <p:cNvPr id="39" name="Picture 4">
              <a:extLst>
                <a:ext uri="{FF2B5EF4-FFF2-40B4-BE49-F238E27FC236}">
                  <a16:creationId xmlns:a16="http://schemas.microsoft.com/office/drawing/2014/main" id="{7D490312-5B67-406A-BDC7-59CCE45CB96B}"/>
                </a:ext>
              </a:extLst>
            </p:cNvPr>
            <p:cNvPicPr>
              <a:picLocks noChangeAspect="1" noChangeArrowheads="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3227061"/>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AA59D581-AA0E-4357-887A-B5D6140F7247}"/>
                </a:ext>
              </a:extLst>
            </p:cNvPr>
            <p:cNvSpPr/>
            <p:nvPr/>
          </p:nvSpPr>
          <p:spPr>
            <a:xfrm>
              <a:off x="898746" y="3195906"/>
              <a:ext cx="6094444" cy="367696"/>
            </a:xfrm>
            <a:prstGeom prst="rect">
              <a:avLst/>
            </a:prstGeom>
          </p:spPr>
          <p:txBody>
            <a:bodyPr>
              <a:spAutoFit/>
            </a:bodyPr>
            <a:lstStyle/>
            <a:p>
              <a:pPr lvl="0" defTabSz="949071">
                <a:spcBef>
                  <a:spcPct val="20000"/>
                </a:spcBef>
                <a:buSzPct val="90000"/>
                <a:defRPr/>
              </a:pPr>
              <a:r>
                <a:rPr lang="en-US" sz="1834" dirty="0">
                  <a:gradFill>
                    <a:gsLst>
                      <a:gs pos="1250">
                        <a:srgbClr val="000000"/>
                      </a:gs>
                      <a:gs pos="100000">
                        <a:srgbClr val="000000"/>
                      </a:gs>
                    </a:gsLst>
                    <a:lin ang="5400000" scaled="0"/>
                  </a:gradFill>
                  <a:latin typeface="Segoe UI Light"/>
                  <a:cs typeface="Segoe UI" panose="020B0502040204020203" pitchFamily="34" charset="0"/>
                </a:rPr>
                <a:t>Azure Monitor</a:t>
              </a:r>
              <a:endParaRPr lang="en-GB" sz="1834" dirty="0">
                <a:gradFill>
                  <a:gsLst>
                    <a:gs pos="1250">
                      <a:srgbClr val="000000"/>
                    </a:gs>
                    <a:gs pos="100000">
                      <a:srgbClr val="000000"/>
                    </a:gs>
                  </a:gsLst>
                  <a:lin ang="5400000" scaled="0"/>
                </a:gradFill>
                <a:latin typeface="Segoe UI Light"/>
                <a:cs typeface="Segoe UI" panose="020B0502040204020203" pitchFamily="34" charset="0"/>
              </a:endParaRPr>
            </a:p>
          </p:txBody>
        </p:sp>
      </p:grpSp>
      <p:pic>
        <p:nvPicPr>
          <p:cNvPr id="43" name="Picture 42">
            <a:extLst>
              <a:ext uri="{FF2B5EF4-FFF2-40B4-BE49-F238E27FC236}">
                <a16:creationId xmlns:a16="http://schemas.microsoft.com/office/drawing/2014/main" id="{8C9F7EBA-4265-413E-86D1-77429649711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2936" y="3491592"/>
            <a:ext cx="372618" cy="372618"/>
          </a:xfrm>
          <a:prstGeom prst="rect">
            <a:avLst/>
          </a:prstGeom>
        </p:spPr>
      </p:pic>
    </p:spTree>
    <p:extLst>
      <p:ext uri="{BB962C8B-B14F-4D97-AF65-F5344CB8AC3E}">
        <p14:creationId xmlns:p14="http://schemas.microsoft.com/office/powerpoint/2010/main" val="30458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ipe(left)">
                                      <p:cBhvr>
                                        <p:cTn id="15" dur="500"/>
                                        <p:tgtEl>
                                          <p:spTgt spid="3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left)">
                                      <p:cBhvr>
                                        <p:cTn id="23" dur="500"/>
                                        <p:tgtEl>
                                          <p:spTgt spid="3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pPr defTabSz="949071">
              <a:defRPr/>
            </a:pPr>
            <a:r>
              <a:rPr lang="en-GB" sz="4483" dirty="0">
                <a:solidFill>
                  <a:srgbClr val="FFFFFF"/>
                </a:solidFill>
              </a:rPr>
              <a:t>Summary</a:t>
            </a:r>
          </a:p>
        </p:txBody>
      </p:sp>
      <p:pic>
        <p:nvPicPr>
          <p:cNvPr id="10" name="Picture 9"/>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418637" y="2121694"/>
            <a:ext cx="3088683" cy="3088683"/>
          </a:xfrm>
          <a:prstGeom prst="rect">
            <a:avLst/>
          </a:prstGeom>
        </p:spPr>
      </p:pic>
      <p:cxnSp>
        <p:nvCxnSpPr>
          <p:cNvPr id="16" name="Straight Connector 15"/>
          <p:cNvCxnSpPr/>
          <p:nvPr/>
        </p:nvCxnSpPr>
        <p:spPr>
          <a:xfrm>
            <a:off x="9382693" y="1590725"/>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74640" y="1214036"/>
            <a:ext cx="3572901" cy="507383"/>
          </a:xfrm>
          <a:prstGeom prst="rect">
            <a:avLst/>
          </a:prstGeom>
        </p:spPr>
        <p:txBody>
          <a:bodyPr wrap="none">
            <a:spAutoFit/>
          </a:bodyPr>
          <a:lstStyle/>
          <a:p>
            <a:pPr defTabSz="949071">
              <a:spcBef>
                <a:spcPct val="20000"/>
              </a:spcBef>
              <a:buSzPct val="90000"/>
              <a:defRPr/>
            </a:pPr>
            <a:r>
              <a:rPr lang="en-GB" sz="2697" dirty="0">
                <a:solidFill>
                  <a:schemeClr val="bg1"/>
                </a:solidFill>
                <a:latin typeface="+mj-lt"/>
                <a:cs typeface="Segoe UI Semilight" panose="020B0402040204020203" pitchFamily="34" charset="0"/>
              </a:rPr>
              <a:t>This lesson has covered</a:t>
            </a:r>
          </a:p>
        </p:txBody>
      </p:sp>
      <p:sp>
        <p:nvSpPr>
          <p:cNvPr id="7" name="Text Placeholder 5">
            <a:extLst>
              <a:ext uri="{FF2B5EF4-FFF2-40B4-BE49-F238E27FC236}">
                <a16:creationId xmlns:a16="http://schemas.microsoft.com/office/drawing/2014/main" id="{7681AB3B-6AA6-494D-9089-90763CEF72B2}"/>
              </a:ext>
            </a:extLst>
          </p:cNvPr>
          <p:cNvSpPr txBox="1">
            <a:spLocks/>
          </p:cNvSpPr>
          <p:nvPr/>
        </p:nvSpPr>
        <p:spPr>
          <a:xfrm>
            <a:off x="429846" y="1783342"/>
            <a:ext cx="8683992" cy="4995074"/>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5"/>
              </a:buBlip>
              <a:defRPr/>
            </a:pPr>
            <a:r>
              <a:rPr lang="en-US" sz="2038" dirty="0">
                <a:solidFill>
                  <a:schemeClr val="bg1"/>
                </a:solidFill>
                <a:latin typeface="+mj-lt"/>
                <a:cs typeface="Times New Roman" panose="02020603050405020304" pitchFamily="18" charset="0"/>
              </a:rPr>
              <a:t>monitoring service for visibility, insight, and outage mitigation </a:t>
            </a:r>
            <a:r>
              <a:rPr lang="en-GB" sz="2038" dirty="0">
                <a:solidFill>
                  <a:schemeClr val="bg1"/>
                </a:solidFill>
                <a:latin typeface="+mj-lt"/>
                <a:cs typeface="Times New Roman" panose="02020603050405020304" pitchFamily="18" charset="0"/>
              </a:rPr>
              <a:t>tools</a:t>
            </a:r>
          </a:p>
          <a:p>
            <a:pPr lvl="1" defTabSz="949071">
              <a:buBlip>
                <a:blip r:embed="rId5"/>
              </a:buBlip>
              <a:defRPr/>
            </a:pPr>
            <a:r>
              <a:rPr lang="en-GB" sz="1400" dirty="0">
                <a:solidFill>
                  <a:schemeClr val="bg1"/>
                </a:solidFill>
                <a:latin typeface="+mj-lt"/>
                <a:cs typeface="Times New Roman" panose="02020603050405020304" pitchFamily="18" charset="0"/>
              </a:rPr>
              <a:t>Azure Advisor</a:t>
            </a:r>
          </a:p>
          <a:p>
            <a:pPr lvl="1" defTabSz="949071">
              <a:buBlip>
                <a:blip r:embed="rId5"/>
              </a:buBlip>
              <a:defRPr/>
            </a:pPr>
            <a:r>
              <a:rPr lang="en-GB" sz="1400" dirty="0">
                <a:solidFill>
                  <a:schemeClr val="bg1"/>
                </a:solidFill>
                <a:latin typeface="+mj-lt"/>
                <a:cs typeface="Times New Roman" panose="02020603050405020304" pitchFamily="18" charset="0"/>
              </a:rPr>
              <a:t>Azure Monitor</a:t>
            </a:r>
          </a:p>
          <a:p>
            <a:pPr lvl="1" defTabSz="949071">
              <a:buBlip>
                <a:blip r:embed="rId5"/>
              </a:buBlip>
              <a:defRPr/>
            </a:pPr>
            <a:r>
              <a:rPr lang="en-GB" sz="1400" dirty="0">
                <a:solidFill>
                  <a:schemeClr val="bg1"/>
                </a:solidFill>
                <a:latin typeface="+mj-lt"/>
                <a:cs typeface="Times New Roman" panose="02020603050405020304" pitchFamily="18" charset="0"/>
              </a:rPr>
              <a:t>Azure Services Health</a:t>
            </a:r>
          </a:p>
          <a:p>
            <a:pPr marL="232897" lvl="1" indent="0" defTabSz="949071">
              <a:buNone/>
              <a:defRPr/>
            </a:pPr>
            <a:endParaRPr lang="en-GB" sz="1400" dirty="0">
              <a:solidFill>
                <a:schemeClr val="bg1"/>
              </a:solidFill>
              <a:latin typeface="+mj-lt"/>
              <a:cs typeface="Times New Roman" panose="02020603050405020304" pitchFamily="18" charset="0"/>
            </a:endParaRPr>
          </a:p>
          <a:p>
            <a:pPr defTabSz="949071">
              <a:buBlip>
                <a:blip r:embed="rId5"/>
              </a:buBlip>
              <a:defRPr/>
            </a:pPr>
            <a:r>
              <a:rPr lang="en-GB" sz="2038" dirty="0">
                <a:solidFill>
                  <a:schemeClr val="bg1"/>
                </a:solidFill>
                <a:latin typeface="+mj-lt"/>
                <a:cs typeface="Times New Roman" panose="02020603050405020304" pitchFamily="18" charset="0"/>
              </a:rPr>
              <a:t>Applied decision criteria to help chose the best tool in specific scenarios</a:t>
            </a:r>
          </a:p>
          <a:p>
            <a:pPr lvl="1" defTabSz="949071">
              <a:buBlip>
                <a:blip r:embed="rId5"/>
              </a:buBlip>
              <a:defRPr/>
            </a:pPr>
            <a:r>
              <a:rPr lang="en-GB" sz="1400" dirty="0">
                <a:solidFill>
                  <a:schemeClr val="bg1"/>
                </a:solidFill>
                <a:latin typeface="+mj-lt"/>
                <a:cs typeface="Times New Roman" panose="02020603050405020304" pitchFamily="18" charset="0"/>
              </a:rPr>
              <a:t>Decision criteria Analysis</a:t>
            </a:r>
          </a:p>
          <a:p>
            <a:pPr lvl="1" defTabSz="949071">
              <a:buBlip>
                <a:blip r:embed="rId5"/>
              </a:buBlip>
              <a:defRPr/>
            </a:pPr>
            <a:r>
              <a:rPr lang="en-US" sz="1400" dirty="0">
                <a:solidFill>
                  <a:schemeClr val="bg1"/>
                </a:solidFill>
                <a:latin typeface="+mj-lt"/>
                <a:cs typeface="Times New Roman" panose="02020603050405020304" pitchFamily="18" charset="0"/>
              </a:rPr>
              <a:t>Use Azure Services Health for official root cause.</a:t>
            </a:r>
          </a:p>
          <a:p>
            <a:pPr lvl="1" defTabSz="949071">
              <a:buBlip>
                <a:blip r:embed="rId5"/>
              </a:buBlip>
              <a:defRPr/>
            </a:pPr>
            <a:r>
              <a:rPr lang="en-US" sz="1400" dirty="0">
                <a:solidFill>
                  <a:schemeClr val="bg1"/>
                </a:solidFill>
                <a:latin typeface="+mj-lt"/>
                <a:cs typeface="Times New Roman" panose="02020603050405020304" pitchFamily="18" charset="0"/>
              </a:rPr>
              <a:t>Use Azure Monitor to Get full stack visibility, find and fix problems, optimize your performance, and understand customer behavior all in one place</a:t>
            </a:r>
          </a:p>
          <a:p>
            <a:pPr lvl="1" defTabSz="949071">
              <a:buBlip>
                <a:blip r:embed="rId5"/>
              </a:buBlip>
              <a:defRPr/>
            </a:pPr>
            <a:r>
              <a:rPr lang="en-US" sz="1400" dirty="0">
                <a:solidFill>
                  <a:schemeClr val="bg1"/>
                </a:solidFill>
                <a:latin typeface="+mj-lt"/>
                <a:cs typeface="Times New Roman" panose="02020603050405020304" pitchFamily="18" charset="0"/>
              </a:rPr>
              <a:t>Use Azure Advisor to get an alert when new recommendations are available </a:t>
            </a:r>
          </a:p>
        </p:txBody>
      </p:sp>
    </p:spTree>
    <p:extLst>
      <p:ext uri="{BB962C8B-B14F-4D97-AF65-F5344CB8AC3E}">
        <p14:creationId xmlns:p14="http://schemas.microsoft.com/office/powerpoint/2010/main" val="87933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1"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up)">
                                      <p:cBhvr>
                                        <p:cTn id="10" dur="500"/>
                                        <p:tgtEl>
                                          <p:spTgt spid="16"/>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left)">
                                      <p:cBhvr>
                                        <p:cTn id="14" dur="500"/>
                                        <p:tgtEl>
                                          <p:spTgt spid="1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wipe(left)">
                                      <p:cBhvr>
                                        <p:cTn id="19" dur="500"/>
                                        <p:tgtEl>
                                          <p:spTgt spid="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wipe(left)">
                                      <p:cBhvr>
                                        <p:cTn id="24" dur="500"/>
                                        <p:tgtEl>
                                          <p:spTgt spid="7">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Effect transition="in" filter="wipe(left)">
                                      <p:cBhvr>
                                        <p:cTn id="29" dur="500"/>
                                        <p:tgtEl>
                                          <p:spTgt spid="7">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7">
                                            <p:txEl>
                                              <p:pRg st="3" end="3"/>
                                            </p:txEl>
                                          </p:spTgt>
                                        </p:tgtEl>
                                        <p:attrNameLst>
                                          <p:attrName>style.visibility</p:attrName>
                                        </p:attrNameLst>
                                      </p:cBhvr>
                                      <p:to>
                                        <p:strVal val="visible"/>
                                      </p:to>
                                    </p:set>
                                    <p:animEffect transition="in" filter="wipe(left)">
                                      <p:cBhvr>
                                        <p:cTn id="34" dur="500"/>
                                        <p:tgtEl>
                                          <p:spTgt spid="7">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Effect transition="in" filter="wipe(left)">
                                      <p:cBhvr>
                                        <p:cTn id="39" dur="500"/>
                                        <p:tgtEl>
                                          <p:spTgt spid="7">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animEffect transition="in" filter="wipe(left)">
                                      <p:cBhvr>
                                        <p:cTn id="44" dur="500"/>
                                        <p:tgtEl>
                                          <p:spTgt spid="7">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r>
              <a:rPr lang="en-US" sz="4594" dirty="0"/>
              <a:t>About The Presenter</a:t>
            </a:r>
          </a:p>
        </p:txBody>
      </p:sp>
      <p:sp>
        <p:nvSpPr>
          <p:cNvPr id="23" name="Rectangle 22">
            <a:extLst>
              <a:ext uri="{FF2B5EF4-FFF2-40B4-BE49-F238E27FC236}">
                <a16:creationId xmlns:a16="http://schemas.microsoft.com/office/drawing/2014/main" id="{9575243A-0C05-4CBD-B910-8EBCA18B440B}"/>
              </a:ext>
            </a:extLst>
          </p:cNvPr>
          <p:cNvSpPr/>
          <p:nvPr/>
        </p:nvSpPr>
        <p:spPr>
          <a:xfrm>
            <a:off x="274639" y="1315641"/>
            <a:ext cx="5791197" cy="456985"/>
          </a:xfrm>
          <a:prstGeom prst="rect">
            <a:avLst/>
          </a:prstGeom>
        </p:spPr>
        <p:txBody>
          <a:bodyPr wrap="square">
            <a:spAutoFit/>
          </a:bodyPr>
          <a:lstStyle/>
          <a:p>
            <a:pPr defTabSz="947684">
              <a:lnSpc>
                <a:spcPts val="2508"/>
              </a:lnSpc>
              <a:defRPr/>
            </a:pPr>
            <a:r>
              <a:rPr lang="en-US" sz="3668" b="1" dirty="0">
                <a:solidFill>
                  <a:srgbClr val="2C3E50"/>
                </a:solidFill>
                <a:latin typeface="Gotham Black" panose="02000604040000020004" pitchFamily="50" charset="0"/>
              </a:rPr>
              <a:t>Mohammed Zaky</a:t>
            </a:r>
          </a:p>
        </p:txBody>
      </p:sp>
      <p:sp>
        <p:nvSpPr>
          <p:cNvPr id="52" name="AutoShape 4" descr="Home - Free web icons">
            <a:extLst>
              <a:ext uri="{FF2B5EF4-FFF2-40B4-BE49-F238E27FC236}">
                <a16:creationId xmlns:a16="http://schemas.microsoft.com/office/drawing/2014/main" id="{BE3F6D1B-79D5-4749-AEE8-02E7CE99877E}"/>
              </a:ext>
            </a:extLst>
          </p:cNvPr>
          <p:cNvSpPr>
            <a:spLocks noChangeAspect="1" noChangeArrowheads="1"/>
          </p:cNvSpPr>
          <p:nvPr/>
        </p:nvSpPr>
        <p:spPr bwMode="auto">
          <a:xfrm>
            <a:off x="1766970" y="3919462"/>
            <a:ext cx="310119" cy="3101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sp>
        <p:nvSpPr>
          <p:cNvPr id="53" name="AutoShape 6" descr="Home - Free web icons">
            <a:extLst>
              <a:ext uri="{FF2B5EF4-FFF2-40B4-BE49-F238E27FC236}">
                <a16:creationId xmlns:a16="http://schemas.microsoft.com/office/drawing/2014/main" id="{C1CE4BB8-A6F6-475D-903C-267813EBC800}"/>
              </a:ext>
            </a:extLst>
          </p:cNvPr>
          <p:cNvSpPr>
            <a:spLocks noChangeAspect="1" noChangeArrowheads="1"/>
          </p:cNvSpPr>
          <p:nvPr/>
        </p:nvSpPr>
        <p:spPr bwMode="auto">
          <a:xfrm>
            <a:off x="1922029" y="4074521"/>
            <a:ext cx="310119" cy="3101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sp>
        <p:nvSpPr>
          <p:cNvPr id="54" name="AutoShape 8" descr="Home - Free web icons">
            <a:extLst>
              <a:ext uri="{FF2B5EF4-FFF2-40B4-BE49-F238E27FC236}">
                <a16:creationId xmlns:a16="http://schemas.microsoft.com/office/drawing/2014/main" id="{0E939029-D316-4E03-B16C-91E55B5731AC}"/>
              </a:ext>
            </a:extLst>
          </p:cNvPr>
          <p:cNvSpPr>
            <a:spLocks noChangeAspect="1" noChangeArrowheads="1"/>
          </p:cNvSpPr>
          <p:nvPr/>
        </p:nvSpPr>
        <p:spPr bwMode="auto">
          <a:xfrm>
            <a:off x="2077089" y="4229581"/>
            <a:ext cx="310119" cy="3101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pic>
        <p:nvPicPr>
          <p:cNvPr id="55" name="Picture 54" descr="A picture containing drawing&#10;&#10;Description automatically generated">
            <a:extLst>
              <a:ext uri="{FF2B5EF4-FFF2-40B4-BE49-F238E27FC236}">
                <a16:creationId xmlns:a16="http://schemas.microsoft.com/office/drawing/2014/main" id="{5C97C33A-E0FE-4A4F-AB96-5E6410EBBB40}"/>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348" y="4548754"/>
            <a:ext cx="495246" cy="495246"/>
          </a:xfrm>
          <a:prstGeom prst="rect">
            <a:avLst/>
          </a:prstGeom>
        </p:spPr>
      </p:pic>
      <p:pic>
        <p:nvPicPr>
          <p:cNvPr id="56" name="Picture 55" descr="A black sign with white text&#10;&#10;Description automatically generated">
            <a:extLst>
              <a:ext uri="{FF2B5EF4-FFF2-40B4-BE49-F238E27FC236}">
                <a16:creationId xmlns:a16="http://schemas.microsoft.com/office/drawing/2014/main" id="{9FEA41AD-E659-46B2-B3D2-0EB80202B6AA}"/>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356086" y="4564141"/>
            <a:ext cx="457628" cy="457628"/>
          </a:xfrm>
          <a:prstGeom prst="rect">
            <a:avLst/>
          </a:prstGeom>
        </p:spPr>
      </p:pic>
      <p:cxnSp>
        <p:nvCxnSpPr>
          <p:cNvPr id="3" name="Straight Connector 2">
            <a:extLst>
              <a:ext uri="{FF2B5EF4-FFF2-40B4-BE49-F238E27FC236}">
                <a16:creationId xmlns:a16="http://schemas.microsoft.com/office/drawing/2014/main" id="{B237960B-1F7B-471A-92AB-1726B6A39C7A}"/>
              </a:ext>
            </a:extLst>
          </p:cNvPr>
          <p:cNvCxnSpPr>
            <a:cxnSpLocks/>
          </p:cNvCxnSpPr>
          <p:nvPr/>
        </p:nvCxnSpPr>
        <p:spPr>
          <a:xfrm>
            <a:off x="3200882" y="2467955"/>
            <a:ext cx="0" cy="3616199"/>
          </a:xfrm>
          <a:prstGeom prst="line">
            <a:avLst/>
          </a:prstGeom>
          <a:ln w="28575">
            <a:solidFill>
              <a:srgbClr val="74B230"/>
            </a:solidFill>
            <a:headEnd type="none"/>
            <a:tailEnd type="none"/>
          </a:ln>
        </p:spPr>
        <p:style>
          <a:lnRef idx="1">
            <a:schemeClr val="accent2"/>
          </a:lnRef>
          <a:fillRef idx="0">
            <a:schemeClr val="accent2"/>
          </a:fillRef>
          <a:effectRef idx="0">
            <a:schemeClr val="accent2"/>
          </a:effectRef>
          <a:fontRef idx="minor">
            <a:schemeClr val="tx1"/>
          </a:fontRef>
        </p:style>
      </p:cxnSp>
      <p:sp>
        <p:nvSpPr>
          <p:cNvPr id="18" name="Rectangle 17">
            <a:extLst>
              <a:ext uri="{FF2B5EF4-FFF2-40B4-BE49-F238E27FC236}">
                <a16:creationId xmlns:a16="http://schemas.microsoft.com/office/drawing/2014/main" id="{7F53FD2E-9E63-4CE1-AC48-3A8A1692EC1B}"/>
              </a:ext>
            </a:extLst>
          </p:cNvPr>
          <p:cNvSpPr/>
          <p:nvPr/>
        </p:nvSpPr>
        <p:spPr>
          <a:xfrm>
            <a:off x="308970" y="1614720"/>
            <a:ext cx="8728667" cy="387863"/>
          </a:xfrm>
          <a:prstGeom prst="rect">
            <a:avLst/>
          </a:prstGeom>
        </p:spPr>
        <p:txBody>
          <a:bodyPr wrap="square">
            <a:spAutoFit/>
          </a:bodyPr>
          <a:lstStyle/>
          <a:p>
            <a:pPr defTabSz="947684">
              <a:lnSpc>
                <a:spcPts val="2508"/>
              </a:lnSpc>
              <a:defRPr/>
            </a:pPr>
            <a:r>
              <a:rPr lang="en-US" sz="1628" b="1" dirty="0">
                <a:solidFill>
                  <a:srgbClr val="2C3E50"/>
                </a:solidFill>
                <a:latin typeface="Gotham Black" panose="02000604040000020004" pitchFamily="50" charset="0"/>
              </a:rPr>
              <a:t>Senior Solution Developer</a:t>
            </a:r>
          </a:p>
        </p:txBody>
      </p:sp>
      <p:grpSp>
        <p:nvGrpSpPr>
          <p:cNvPr id="2" name="Group 1">
            <a:extLst>
              <a:ext uri="{FF2B5EF4-FFF2-40B4-BE49-F238E27FC236}">
                <a16:creationId xmlns:a16="http://schemas.microsoft.com/office/drawing/2014/main" id="{825767FD-A22E-439D-893E-D2638C6799D9}"/>
              </a:ext>
            </a:extLst>
          </p:cNvPr>
          <p:cNvGrpSpPr/>
          <p:nvPr/>
        </p:nvGrpSpPr>
        <p:grpSpPr>
          <a:xfrm>
            <a:off x="3695273" y="2598094"/>
            <a:ext cx="7536359" cy="781982"/>
            <a:chOff x="3695273" y="2598094"/>
            <a:chExt cx="7536359" cy="781982"/>
          </a:xfrm>
        </p:grpSpPr>
        <p:sp>
          <p:nvSpPr>
            <p:cNvPr id="16" name="Rectangle 15">
              <a:extLst>
                <a:ext uri="{FF2B5EF4-FFF2-40B4-BE49-F238E27FC236}">
                  <a16:creationId xmlns:a16="http://schemas.microsoft.com/office/drawing/2014/main" id="{8944A7FD-6FA6-4377-AE22-4494ACE2BECB}"/>
                </a:ext>
              </a:extLst>
            </p:cNvPr>
            <p:cNvSpPr/>
            <p:nvPr/>
          </p:nvSpPr>
          <p:spPr>
            <a:xfrm>
              <a:off x="4251840" y="2664624"/>
              <a:ext cx="6979792" cy="715452"/>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+5 years of experience in different </a:t>
              </a:r>
              <a:r>
                <a:rPr lang="en-US" b="1" dirty="0">
                  <a:solidFill>
                    <a:srgbClr val="2C3E50"/>
                  </a:solidFill>
                  <a:latin typeface="Gotham Black" panose="02000604040000020004" pitchFamily="50" charset="0"/>
                </a:rPr>
                <a:t>industries (medical, educational, entertainment and maritime)</a:t>
              </a:r>
              <a:r>
                <a:rPr lang="en-US" sz="1834" b="1" dirty="0">
                  <a:solidFill>
                    <a:srgbClr val="2C3E50"/>
                  </a:solidFill>
                  <a:latin typeface="Gotham Black" panose="02000604040000020004" pitchFamily="50" charset="0"/>
                </a:rPr>
                <a:t>  </a:t>
              </a:r>
            </a:p>
          </p:txBody>
        </p:sp>
        <p:pic>
          <p:nvPicPr>
            <p:cNvPr id="35" name="Graphic 34" descr="Badge Tick">
              <a:extLst>
                <a:ext uri="{FF2B5EF4-FFF2-40B4-BE49-F238E27FC236}">
                  <a16:creationId xmlns:a16="http://schemas.microsoft.com/office/drawing/2014/main" id="{5DB96EF2-85CB-48BB-B7C4-B76EF86BEB5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95273" y="2598094"/>
              <a:ext cx="556567" cy="556567"/>
            </a:xfrm>
            <a:prstGeom prst="rect">
              <a:avLst/>
            </a:prstGeom>
          </p:spPr>
        </p:pic>
      </p:grpSp>
      <p:grpSp>
        <p:nvGrpSpPr>
          <p:cNvPr id="4" name="Group 3">
            <a:extLst>
              <a:ext uri="{FF2B5EF4-FFF2-40B4-BE49-F238E27FC236}">
                <a16:creationId xmlns:a16="http://schemas.microsoft.com/office/drawing/2014/main" id="{DA073262-65FF-47CD-882D-BED5467632AF}"/>
              </a:ext>
            </a:extLst>
          </p:cNvPr>
          <p:cNvGrpSpPr/>
          <p:nvPr/>
        </p:nvGrpSpPr>
        <p:grpSpPr>
          <a:xfrm>
            <a:off x="3695273" y="3417094"/>
            <a:ext cx="8607920" cy="556567"/>
            <a:chOff x="3695273" y="3431047"/>
            <a:chExt cx="8607920" cy="556567"/>
          </a:xfrm>
        </p:grpSpPr>
        <p:sp>
          <p:nvSpPr>
            <p:cNvPr id="17" name="Rectangle 16">
              <a:extLst>
                <a:ext uri="{FF2B5EF4-FFF2-40B4-BE49-F238E27FC236}">
                  <a16:creationId xmlns:a16="http://schemas.microsoft.com/office/drawing/2014/main" id="{B80237DC-5917-41A5-BB7B-DCA1D313F2DC}"/>
                </a:ext>
              </a:extLst>
            </p:cNvPr>
            <p:cNvSpPr/>
            <p:nvPr/>
          </p:nvSpPr>
          <p:spPr>
            <a:xfrm>
              <a:off x="4251840" y="3510920"/>
              <a:ext cx="8051353" cy="400494"/>
            </a:xfrm>
            <a:prstGeom prst="rect">
              <a:avLst/>
            </a:prstGeom>
          </p:spPr>
          <p:txBody>
            <a:bodyPr wrap="square">
              <a:spAutoFit/>
            </a:bodyPr>
            <a:lstStyle/>
            <a:p>
              <a:pPr defTabSz="947684">
                <a:lnSpc>
                  <a:spcPts val="2508"/>
                </a:lnSpc>
                <a:defRPr/>
              </a:pPr>
              <a:r>
                <a:rPr lang="en-US" sz="2000" b="1" dirty="0">
                  <a:solidFill>
                    <a:srgbClr val="2C3E50"/>
                  </a:solidFill>
                  <a:latin typeface="Gotham Black" panose="02000604040000020004" pitchFamily="50" charset="0"/>
                </a:rPr>
                <a:t>Microsoft Technologies expert (C# </a:t>
              </a:r>
              <a:r>
                <a:rPr lang="en-US" sz="2000" b="1" dirty="0" err="1">
                  <a:solidFill>
                    <a:srgbClr val="2C3E50"/>
                  </a:solidFill>
                  <a:latin typeface="Gotham Black" panose="02000604040000020004" pitchFamily="50" charset="0"/>
                </a:rPr>
                <a:t>.Net</a:t>
              </a:r>
              <a:r>
                <a:rPr lang="en-US" sz="2000" b="1" dirty="0">
                  <a:solidFill>
                    <a:srgbClr val="2C3E50"/>
                  </a:solidFill>
                  <a:latin typeface="Gotham Black" panose="02000604040000020004" pitchFamily="50" charset="0"/>
                </a:rPr>
                <a:t>, Azure) </a:t>
              </a:r>
              <a:endParaRPr lang="en-US" sz="1834" b="1" dirty="0">
                <a:solidFill>
                  <a:srgbClr val="2C3E50"/>
                </a:solidFill>
                <a:latin typeface="Gotham Black" panose="02000604040000020004" pitchFamily="50" charset="0"/>
              </a:endParaRPr>
            </a:p>
          </p:txBody>
        </p:sp>
        <p:pic>
          <p:nvPicPr>
            <p:cNvPr id="36" name="Graphic 35" descr="Badge Tick">
              <a:extLst>
                <a:ext uri="{FF2B5EF4-FFF2-40B4-BE49-F238E27FC236}">
                  <a16:creationId xmlns:a16="http://schemas.microsoft.com/office/drawing/2014/main" id="{0A33E53D-08B5-48DD-AC58-C35FE5B90C1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95273" y="3431047"/>
              <a:ext cx="556567" cy="556567"/>
            </a:xfrm>
            <a:prstGeom prst="rect">
              <a:avLst/>
            </a:prstGeom>
          </p:spPr>
        </p:pic>
      </p:grpSp>
      <p:pic>
        <p:nvPicPr>
          <p:cNvPr id="28" name="Picture 27">
            <a:extLst>
              <a:ext uri="{FF2B5EF4-FFF2-40B4-BE49-F238E27FC236}">
                <a16:creationId xmlns:a16="http://schemas.microsoft.com/office/drawing/2014/main" id="{631C5F90-F973-44CE-8729-EE2E962005B8}"/>
              </a:ext>
            </a:extLst>
          </p:cNvPr>
          <p:cNvPicPr>
            <a:picLocks noChangeArrowheads="1"/>
          </p:cNvPicPr>
          <p:nvPr/>
        </p:nvPicPr>
        <p:blipFill>
          <a:blip r:embed="rId7">
            <a:extLst>
              <a:ext uri="{28A0092B-C50C-407E-A947-70E740481C1C}">
                <a14:useLocalDpi xmlns:a14="http://schemas.microsoft.com/office/drawing/2010/main" val="0"/>
              </a:ext>
            </a:extLst>
          </a:blip>
          <a:srcRect t="2129" b="2129"/>
          <a:stretch/>
        </p:blipFill>
        <p:spPr bwMode="auto">
          <a:xfrm>
            <a:off x="1951037" y="4579837"/>
            <a:ext cx="759247" cy="44193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a:hlinkClick r:id="rId8"/>
            <a:extLst>
              <a:ext uri="{FF2B5EF4-FFF2-40B4-BE49-F238E27FC236}">
                <a16:creationId xmlns:a16="http://schemas.microsoft.com/office/drawing/2014/main" id="{FEA0F9F2-FDFC-4204-B3B5-50DEB0BEBD50}"/>
              </a:ext>
            </a:extLst>
          </p:cNvPr>
          <p:cNvPicPr/>
          <p:nvPr/>
        </p:nvPicPr>
        <p:blipFill>
          <a:blip r:embed="rId9"/>
          <a:stretch>
            <a:fillRect/>
          </a:stretch>
        </p:blipFill>
        <p:spPr bwMode="auto">
          <a:xfrm>
            <a:off x="989333" y="5384050"/>
            <a:ext cx="1160592" cy="1089854"/>
          </a:xfrm>
          <a:prstGeom prst="rect">
            <a:avLst/>
          </a:prstGeom>
          <a:noFill/>
          <a:ln>
            <a:noFill/>
          </a:ln>
        </p:spPr>
      </p:pic>
      <p:sp>
        <p:nvSpPr>
          <p:cNvPr id="32" name="TextBox 31">
            <a:extLst>
              <a:ext uri="{FF2B5EF4-FFF2-40B4-BE49-F238E27FC236}">
                <a16:creationId xmlns:a16="http://schemas.microsoft.com/office/drawing/2014/main" id="{C136F457-788C-4B3D-87D3-73FB708A8A25}"/>
              </a:ext>
            </a:extLst>
          </p:cNvPr>
          <p:cNvSpPr txBox="1"/>
          <p:nvPr/>
        </p:nvSpPr>
        <p:spPr>
          <a:xfrm>
            <a:off x="485981" y="5253245"/>
            <a:ext cx="2385552" cy="261610"/>
          </a:xfrm>
          <a:prstGeom prst="rect">
            <a:avLst/>
          </a:prstGeom>
          <a:noFill/>
        </p:spPr>
        <p:txBody>
          <a:bodyPr wrap="square">
            <a:spAutoFit/>
          </a:bodyPr>
          <a:lstStyle/>
          <a:p>
            <a:r>
              <a:rPr lang="en-US" sz="1100" b="1"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Email: mzakielkassed@gmail.com</a:t>
            </a:r>
            <a:endParaRPr lang="en-US" sz="1100" dirty="0">
              <a:solidFill>
                <a:schemeClr val="bg1"/>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C52D642A-7C70-4E2E-840C-8066F7AAE751}"/>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5250" b="98500" l="2500" r="96250">
                        <a14:foregroundMark x1="48500" y1="93750" x2="48500" y2="93750"/>
                        <a14:foregroundMark x1="20750" y1="98500" x2="20750" y2="98500"/>
                        <a14:foregroundMark x1="88500" y1="98000" x2="88500" y2="98000"/>
                        <a14:foregroundMark x1="17500" y1="96250" x2="17500" y2="96250"/>
                        <a14:foregroundMark x1="80750" y1="94250" x2="80750" y2="94250"/>
                        <a14:foregroundMark x1="11250" y1="92250" x2="11250" y2="92250"/>
                        <a14:foregroundMark x1="2500" y1="95750" x2="2500" y2="95750"/>
                        <a14:foregroundMark x1="32750" y1="94500" x2="32750" y2="94500"/>
                        <a14:foregroundMark x1="78750" y1="94500" x2="78750" y2="94500"/>
                        <a14:foregroundMark x1="72000" y1="97250" x2="72000" y2="97250"/>
                        <a14:foregroundMark x1="96250" y1="94250" x2="96250" y2="94250"/>
                        <a14:foregroundMark x1="40000" y1="9000" x2="40000" y2="9000"/>
                        <a14:foregroundMark x1="29750" y1="10500" x2="29750" y2="10500"/>
                        <a14:foregroundMark x1="46250" y1="5500" x2="46250" y2="5500"/>
                        <a14:foregroundMark x1="48500" y1="5500" x2="48500" y2="5500"/>
                        <a14:foregroundMark x1="49250" y1="5500" x2="49250" y2="5500"/>
                        <a14:foregroundMark x1="53250" y1="7250" x2="53250" y2="7250"/>
                        <a14:foregroundMark x1="58250" y1="9000" x2="58250" y2="9000"/>
                        <a14:foregroundMark x1="59750" y1="10000" x2="59750" y2="10000"/>
                        <a14:foregroundMark x1="59750" y1="10000" x2="57000" y2="9500"/>
                        <a14:foregroundMark x1="56250" y1="9000" x2="56250" y2="9000"/>
                        <a14:foregroundMark x1="54500" y1="8000" x2="54500" y2="8000"/>
                        <a14:foregroundMark x1="55500" y1="7250" x2="55500" y2="7250"/>
                        <a14:foregroundMark x1="47750" y1="5250" x2="48500" y2="6750"/>
                        <a14:foregroundMark x1="86000" y1="83000" x2="86000" y2="83000"/>
                        <a14:foregroundMark x1="87000" y1="90250" x2="87000" y2="90250"/>
                      </a14:backgroundRemoval>
                    </a14:imgEffect>
                  </a14:imgLayer>
                </a14:imgProps>
              </a:ext>
            </a:extLst>
          </a:blip>
          <a:stretch>
            <a:fillRect/>
          </a:stretch>
        </p:blipFill>
        <p:spPr>
          <a:xfrm>
            <a:off x="715115" y="2484075"/>
            <a:ext cx="2041211" cy="2041211"/>
          </a:xfrm>
          <a:prstGeom prst="rect">
            <a:avLst/>
          </a:prstGeom>
        </p:spPr>
      </p:pic>
    </p:spTree>
    <p:extLst>
      <p:ext uri="{BB962C8B-B14F-4D97-AF65-F5344CB8AC3E}">
        <p14:creationId xmlns:p14="http://schemas.microsoft.com/office/powerpoint/2010/main" val="3525801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r>
              <a:rPr lang="en-US" sz="4594" dirty="0"/>
              <a:t>Lesson 5: Overview</a:t>
            </a:r>
          </a:p>
        </p:txBody>
      </p:sp>
      <p:sp>
        <p:nvSpPr>
          <p:cNvPr id="5" name="Text Placeholder 5">
            <a:extLst>
              <a:ext uri="{FF2B5EF4-FFF2-40B4-BE49-F238E27FC236}">
                <a16:creationId xmlns:a16="http://schemas.microsoft.com/office/drawing/2014/main" id="{7681AB3B-6AA6-494D-9089-90763CEF72B2}"/>
              </a:ext>
            </a:extLst>
          </p:cNvPr>
          <p:cNvSpPr txBox="1">
            <a:spLocks/>
          </p:cNvSpPr>
          <p:nvPr/>
        </p:nvSpPr>
        <p:spPr>
          <a:xfrm>
            <a:off x="3546039" y="1816894"/>
            <a:ext cx="8768197" cy="4443625"/>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r>
              <a:rPr lang="en-GB" sz="2038" dirty="0">
                <a:gradFill>
                  <a:gsLst>
                    <a:gs pos="1250">
                      <a:srgbClr val="000000"/>
                    </a:gs>
                    <a:gs pos="100000">
                      <a:srgbClr val="000000"/>
                    </a:gs>
                  </a:gsLst>
                  <a:lin ang="5400000" scaled="0"/>
                </a:gradFill>
                <a:latin typeface="Segoe UI Light"/>
              </a:rPr>
              <a:t>Introduction</a:t>
            </a:r>
          </a:p>
          <a:p>
            <a:pPr defTabSz="949071">
              <a:buBlip>
                <a:blip r:embed="rId3"/>
              </a:buBlip>
              <a:defRPr/>
            </a:pPr>
            <a:r>
              <a:rPr lang="en-GB" sz="2038" dirty="0">
                <a:gradFill>
                  <a:gsLst>
                    <a:gs pos="1250">
                      <a:srgbClr val="000000"/>
                    </a:gs>
                    <a:gs pos="100000">
                      <a:srgbClr val="000000"/>
                    </a:gs>
                  </a:gsLst>
                  <a:lin ang="5400000" scaled="0"/>
                </a:gradFill>
                <a:latin typeface="Segoe UI Light"/>
              </a:rPr>
              <a:t>Identify your product options</a:t>
            </a:r>
          </a:p>
          <a:p>
            <a:pPr defTabSz="949071">
              <a:buBlip>
                <a:blip r:embed="rId3"/>
              </a:buBlip>
              <a:defRPr/>
            </a:pPr>
            <a:r>
              <a:rPr lang="en-GB" sz="2038" dirty="0">
                <a:gradFill>
                  <a:gsLst>
                    <a:gs pos="1250">
                      <a:srgbClr val="000000"/>
                    </a:gs>
                    <a:gs pos="100000">
                      <a:srgbClr val="000000"/>
                    </a:gs>
                  </a:gsLst>
                  <a:lin ang="5400000" scaled="0"/>
                </a:gradFill>
                <a:latin typeface="Segoe UI Light"/>
              </a:rPr>
              <a:t>Decision Criteria Analysis</a:t>
            </a:r>
          </a:p>
          <a:p>
            <a:pPr defTabSz="949071">
              <a:buBlip>
                <a:blip r:embed="rId3"/>
              </a:buBlip>
              <a:defRPr/>
            </a:pPr>
            <a:r>
              <a:rPr lang="en-GB" sz="2038" dirty="0">
                <a:gradFill>
                  <a:gsLst>
                    <a:gs pos="1250">
                      <a:srgbClr val="000000"/>
                    </a:gs>
                    <a:gs pos="100000">
                      <a:srgbClr val="000000"/>
                    </a:gs>
                  </a:gsLst>
                  <a:lin ang="5400000" scaled="0"/>
                </a:gradFill>
                <a:latin typeface="Segoe UI Light"/>
              </a:rPr>
              <a:t>Apply decision criteria to help chose the best tool in different scenarios</a:t>
            </a:r>
          </a:p>
          <a:p>
            <a:pPr defTabSz="949071">
              <a:buBlip>
                <a:blip r:embed="rId3"/>
              </a:buBlip>
              <a:defRPr/>
            </a:pPr>
            <a:r>
              <a:rPr lang="en-US" sz="2038" dirty="0">
                <a:gradFill>
                  <a:gsLst>
                    <a:gs pos="1250">
                      <a:srgbClr val="000000"/>
                    </a:gs>
                    <a:gs pos="100000">
                      <a:srgbClr val="000000"/>
                    </a:gs>
                  </a:gsLst>
                  <a:lin ang="5400000" scaled="0"/>
                </a:gradFill>
                <a:latin typeface="Segoe UI Light"/>
              </a:rPr>
              <a:t>Prepare for The Exam(Q/A)</a:t>
            </a:r>
          </a:p>
        </p:txBody>
      </p:sp>
      <p:cxnSp>
        <p:nvCxnSpPr>
          <p:cNvPr id="16" name="Straight Connector 15"/>
          <p:cNvCxnSpPr/>
          <p:nvPr/>
        </p:nvCxnSpPr>
        <p:spPr>
          <a:xfrm>
            <a:off x="2941637" y="1528030"/>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159840" y="1274338"/>
            <a:ext cx="3479591" cy="507383"/>
          </a:xfrm>
          <a:prstGeom prst="rect">
            <a:avLst/>
          </a:prstGeom>
        </p:spPr>
        <p:txBody>
          <a:bodyPr wrap="square">
            <a:spAutoFit/>
          </a:bodyPr>
          <a:lstStyle/>
          <a:p>
            <a:pPr defTabSz="949071">
              <a:spcBef>
                <a:spcPct val="20000"/>
              </a:spcBef>
              <a:buSzPct val="90000"/>
              <a:defRPr/>
            </a:pPr>
            <a:r>
              <a:rPr lang="en-GB" sz="2697" dirty="0">
                <a:solidFill>
                  <a:srgbClr val="3C3C3C"/>
                </a:solidFill>
                <a:latin typeface="Segoe UI Semilight" panose="020B0402040204020203" pitchFamily="34" charset="0"/>
                <a:cs typeface="Segoe UI Semilight" panose="020B0402040204020203" pitchFamily="34" charset="0"/>
              </a:rPr>
              <a:t>This lesson will cover</a:t>
            </a:r>
          </a:p>
        </p:txBody>
      </p:sp>
      <p:pic>
        <p:nvPicPr>
          <p:cNvPr id="3" name="Graphic 2">
            <a:extLst>
              <a:ext uri="{FF2B5EF4-FFF2-40B4-BE49-F238E27FC236}">
                <a16:creationId xmlns:a16="http://schemas.microsoft.com/office/drawing/2014/main" id="{57BEBBDA-FA3B-40AA-8BD8-6D434A000150}"/>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22237" y="2171877"/>
            <a:ext cx="3035256" cy="3035256"/>
          </a:xfrm>
          <a:prstGeom prst="rect">
            <a:avLst/>
          </a:prstGeom>
        </p:spPr>
      </p:pic>
    </p:spTree>
    <p:extLst>
      <p:ext uri="{BB962C8B-B14F-4D97-AF65-F5344CB8AC3E}">
        <p14:creationId xmlns:p14="http://schemas.microsoft.com/office/powerpoint/2010/main" val="4015141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a:xfrm>
            <a:off x="274639" y="138360"/>
            <a:ext cx="12039597" cy="916534"/>
          </a:xfrm>
        </p:spPr>
        <p:txBody>
          <a:bodyPr/>
          <a:lstStyle/>
          <a:p>
            <a:pPr algn="ctr"/>
            <a:r>
              <a:rPr lang="en-US" sz="3200" dirty="0"/>
              <a:t>Choose the best monitoring service for visibility, insight, and outage mitigation</a:t>
            </a:r>
          </a:p>
        </p:txBody>
      </p:sp>
      <p:sp>
        <p:nvSpPr>
          <p:cNvPr id="2" name="Rectangle 1">
            <a:extLst>
              <a:ext uri="{FF2B5EF4-FFF2-40B4-BE49-F238E27FC236}">
                <a16:creationId xmlns:a16="http://schemas.microsoft.com/office/drawing/2014/main" id="{AAF12876-D394-44DD-ACFF-DA53207EA100}"/>
              </a:ext>
            </a:extLst>
          </p:cNvPr>
          <p:cNvSpPr/>
          <p:nvPr/>
        </p:nvSpPr>
        <p:spPr>
          <a:xfrm>
            <a:off x="1135980" y="2939296"/>
            <a:ext cx="10164514" cy="1107996"/>
          </a:xfrm>
          <a:prstGeom prst="rect">
            <a:avLst/>
          </a:prstGeom>
        </p:spPr>
        <p:txBody>
          <a:bodyPr wrap="square">
            <a:spAutoFit/>
          </a:bodyPr>
          <a:lstStyle/>
          <a:p>
            <a:pPr lvl="0" algn="ctr">
              <a:defRPr/>
            </a:pPr>
            <a:r>
              <a:rPr lang="en-GB" sz="6600" dirty="0">
                <a:solidFill>
                  <a:srgbClr val="3C3C3C"/>
                </a:solidFill>
              </a:rPr>
              <a:t>Introduction</a:t>
            </a:r>
          </a:p>
        </p:txBody>
      </p:sp>
    </p:spTree>
    <p:extLst>
      <p:ext uri="{BB962C8B-B14F-4D97-AF65-F5344CB8AC3E}">
        <p14:creationId xmlns:p14="http://schemas.microsoft.com/office/powerpoint/2010/main" val="255752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The product options</a:t>
            </a:r>
          </a:p>
        </p:txBody>
      </p:sp>
      <p:grpSp>
        <p:nvGrpSpPr>
          <p:cNvPr id="23" name="Group 22">
            <a:extLst>
              <a:ext uri="{FF2B5EF4-FFF2-40B4-BE49-F238E27FC236}">
                <a16:creationId xmlns:a16="http://schemas.microsoft.com/office/drawing/2014/main" id="{FFDE0013-7AF8-4C3F-A850-EB89FDBCB345}"/>
              </a:ext>
            </a:extLst>
          </p:cNvPr>
          <p:cNvGrpSpPr/>
          <p:nvPr/>
        </p:nvGrpSpPr>
        <p:grpSpPr>
          <a:xfrm>
            <a:off x="237200" y="1222628"/>
            <a:ext cx="4648200" cy="1828481"/>
            <a:chOff x="624839" y="3811156"/>
            <a:chExt cx="3672841" cy="1880985"/>
          </a:xfrm>
          <a:solidFill>
            <a:schemeClr val="bg1"/>
          </a:solidFill>
        </p:grpSpPr>
        <p:sp>
          <p:nvSpPr>
            <p:cNvPr id="24" name="Rounded Rectangle 16">
              <a:extLst>
                <a:ext uri="{FF2B5EF4-FFF2-40B4-BE49-F238E27FC236}">
                  <a16:creationId xmlns:a16="http://schemas.microsoft.com/office/drawing/2014/main" id="{4EE4E195-69A6-4C6A-91BF-510DD8C142E4}"/>
                </a:ext>
              </a:extLst>
            </p:cNvPr>
            <p:cNvSpPr/>
            <p:nvPr/>
          </p:nvSpPr>
          <p:spPr>
            <a:xfrm>
              <a:off x="624839" y="3811156"/>
              <a:ext cx="3672840" cy="1859280"/>
            </a:xfrm>
            <a:prstGeom prst="roundRect">
              <a:avLst>
                <a:gd name="adj" fmla="val 11749"/>
              </a:avLst>
            </a:prstGeom>
            <a:grpFill/>
            <a:ln w="279400">
              <a:noFill/>
            </a:ln>
            <a:effectLst>
              <a:outerShdw blurRad="114300" dist="88900" dir="2700000" algn="tl" rotWithShape="0">
                <a:srgbClr val="000000">
                  <a:alpha val="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dirty="0">
                <a:latin typeface="+mj-lt"/>
              </a:endParaRPr>
            </a:p>
          </p:txBody>
        </p:sp>
        <p:sp>
          <p:nvSpPr>
            <p:cNvPr id="25" name="Rounded Rectangle 17">
              <a:extLst>
                <a:ext uri="{FF2B5EF4-FFF2-40B4-BE49-F238E27FC236}">
                  <a16:creationId xmlns:a16="http://schemas.microsoft.com/office/drawing/2014/main" id="{13C99655-CF8B-4751-A67C-99D10B9C6F1A}"/>
                </a:ext>
              </a:extLst>
            </p:cNvPr>
            <p:cNvSpPr/>
            <p:nvPr/>
          </p:nvSpPr>
          <p:spPr>
            <a:xfrm>
              <a:off x="624840" y="3832861"/>
              <a:ext cx="3672840" cy="1859280"/>
            </a:xfrm>
            <a:prstGeom prst="roundRect">
              <a:avLst>
                <a:gd name="adj" fmla="val 11749"/>
              </a:avLst>
            </a:prstGeom>
            <a:grpFill/>
            <a:ln w="279400">
              <a:noFill/>
            </a:ln>
            <a:effectLst>
              <a:outerShdw blurRad="114300" dist="101600" dir="13500000" algn="br" rotWithShape="0">
                <a:srgbClr val="FFFFFF">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latin typeface="+mj-lt"/>
              </a:endParaRPr>
            </a:p>
          </p:txBody>
        </p:sp>
      </p:grpSp>
      <p:sp>
        <p:nvSpPr>
          <p:cNvPr id="26" name="TextBox 25">
            <a:extLst>
              <a:ext uri="{FF2B5EF4-FFF2-40B4-BE49-F238E27FC236}">
                <a16:creationId xmlns:a16="http://schemas.microsoft.com/office/drawing/2014/main" id="{E6A327C5-6C14-429F-84C2-C5BA6DA3885F}"/>
              </a:ext>
            </a:extLst>
          </p:cNvPr>
          <p:cNvSpPr txBox="1"/>
          <p:nvPr/>
        </p:nvSpPr>
        <p:spPr>
          <a:xfrm>
            <a:off x="1380238" y="1656831"/>
            <a:ext cx="3391212" cy="1166153"/>
          </a:xfrm>
          <a:prstGeom prst="rect">
            <a:avLst/>
          </a:prstGeom>
          <a:noFill/>
        </p:spPr>
        <p:txBody>
          <a:bodyPr wrap="square" rtlCol="0">
            <a:spAutoFit/>
          </a:bodyPr>
          <a:lstStyle/>
          <a:p>
            <a:pPr>
              <a:lnSpc>
                <a:spcPct val="150000"/>
              </a:lnSpc>
            </a:pPr>
            <a:r>
              <a:rPr lang="en-US" sz="1200" dirty="0">
                <a:latin typeface="+mj-lt"/>
                <a:ea typeface="Roboto" panose="02000000000000000000" pitchFamily="2" charset="0"/>
                <a:cs typeface="Roboto" panose="02000000000000000000" pitchFamily="2" charset="0"/>
              </a:rPr>
              <a:t>Advisor is designed to help you save time on cloud optimization. The recommendation service includes suggested actions you can take right away, postpone, or dismiss.</a:t>
            </a:r>
          </a:p>
        </p:txBody>
      </p:sp>
      <p:sp>
        <p:nvSpPr>
          <p:cNvPr id="27" name="TextBox 26">
            <a:extLst>
              <a:ext uri="{FF2B5EF4-FFF2-40B4-BE49-F238E27FC236}">
                <a16:creationId xmlns:a16="http://schemas.microsoft.com/office/drawing/2014/main" id="{0738E17C-6559-4A52-9A8B-93147565D3E0}"/>
              </a:ext>
            </a:extLst>
          </p:cNvPr>
          <p:cNvSpPr txBox="1"/>
          <p:nvPr/>
        </p:nvSpPr>
        <p:spPr>
          <a:xfrm>
            <a:off x="1391489" y="1341668"/>
            <a:ext cx="2883877" cy="419923"/>
          </a:xfrm>
          <a:prstGeom prst="rect">
            <a:avLst/>
          </a:prstGeom>
          <a:noFill/>
        </p:spPr>
        <p:txBody>
          <a:bodyPr wrap="square" rtlCol="0" anchor="b">
            <a:spAutoFit/>
          </a:bodyPr>
          <a:lstStyle/>
          <a:p>
            <a:pPr>
              <a:lnSpc>
                <a:spcPct val="150000"/>
              </a:lnSpc>
            </a:pPr>
            <a:r>
              <a:rPr lang="en-US" sz="1600" b="1" dirty="0">
                <a:solidFill>
                  <a:schemeClr val="accent1"/>
                </a:solidFill>
                <a:latin typeface="+mj-lt"/>
                <a:ea typeface="Roboto" panose="02000000000000000000" pitchFamily="2" charset="0"/>
                <a:cs typeface="Roboto" panose="02000000000000000000" pitchFamily="2" charset="0"/>
              </a:rPr>
              <a:t>Azure Advisor</a:t>
            </a:r>
          </a:p>
        </p:txBody>
      </p:sp>
      <p:grpSp>
        <p:nvGrpSpPr>
          <p:cNvPr id="33" name="Group 32">
            <a:extLst>
              <a:ext uri="{FF2B5EF4-FFF2-40B4-BE49-F238E27FC236}">
                <a16:creationId xmlns:a16="http://schemas.microsoft.com/office/drawing/2014/main" id="{054127FE-183B-4288-915D-496AB08A5901}"/>
              </a:ext>
            </a:extLst>
          </p:cNvPr>
          <p:cNvGrpSpPr/>
          <p:nvPr/>
        </p:nvGrpSpPr>
        <p:grpSpPr>
          <a:xfrm>
            <a:off x="135128" y="3522173"/>
            <a:ext cx="4648200" cy="1828481"/>
            <a:chOff x="624839" y="3811156"/>
            <a:chExt cx="3672841" cy="1880985"/>
          </a:xfrm>
          <a:solidFill>
            <a:schemeClr val="bg1"/>
          </a:solidFill>
        </p:grpSpPr>
        <p:sp>
          <p:nvSpPr>
            <p:cNvPr id="34" name="Rounded Rectangle 16">
              <a:extLst>
                <a:ext uri="{FF2B5EF4-FFF2-40B4-BE49-F238E27FC236}">
                  <a16:creationId xmlns:a16="http://schemas.microsoft.com/office/drawing/2014/main" id="{8719B648-4AC1-4FD6-8455-04C5BA4C00E9}"/>
                </a:ext>
              </a:extLst>
            </p:cNvPr>
            <p:cNvSpPr/>
            <p:nvPr/>
          </p:nvSpPr>
          <p:spPr>
            <a:xfrm>
              <a:off x="624839" y="3811156"/>
              <a:ext cx="3672840" cy="1859280"/>
            </a:xfrm>
            <a:prstGeom prst="roundRect">
              <a:avLst>
                <a:gd name="adj" fmla="val 11749"/>
              </a:avLst>
            </a:prstGeom>
            <a:grpFill/>
            <a:ln w="279400">
              <a:noFill/>
            </a:ln>
            <a:effectLst>
              <a:outerShdw blurRad="114300" dist="88900" dir="2700000" algn="tl" rotWithShape="0">
                <a:srgbClr val="000000">
                  <a:alpha val="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dirty="0">
                <a:latin typeface="+mj-lt"/>
              </a:endParaRPr>
            </a:p>
          </p:txBody>
        </p:sp>
        <p:sp>
          <p:nvSpPr>
            <p:cNvPr id="35" name="Rounded Rectangle 17">
              <a:extLst>
                <a:ext uri="{FF2B5EF4-FFF2-40B4-BE49-F238E27FC236}">
                  <a16:creationId xmlns:a16="http://schemas.microsoft.com/office/drawing/2014/main" id="{874AF42D-6A56-4034-A4AF-266B842ACD16}"/>
                </a:ext>
              </a:extLst>
            </p:cNvPr>
            <p:cNvSpPr/>
            <p:nvPr/>
          </p:nvSpPr>
          <p:spPr>
            <a:xfrm>
              <a:off x="624840" y="3832861"/>
              <a:ext cx="3672840" cy="1859280"/>
            </a:xfrm>
            <a:prstGeom prst="roundRect">
              <a:avLst>
                <a:gd name="adj" fmla="val 11749"/>
              </a:avLst>
            </a:prstGeom>
            <a:grpFill/>
            <a:ln w="279400">
              <a:noFill/>
            </a:ln>
            <a:effectLst>
              <a:outerShdw blurRad="114300" dist="101600" dir="13500000" algn="br" rotWithShape="0">
                <a:srgbClr val="FFFFFF">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latin typeface="+mj-lt"/>
              </a:endParaRPr>
            </a:p>
          </p:txBody>
        </p:sp>
      </p:grpSp>
      <p:sp>
        <p:nvSpPr>
          <p:cNvPr id="36" name="TextBox 35">
            <a:extLst>
              <a:ext uri="{FF2B5EF4-FFF2-40B4-BE49-F238E27FC236}">
                <a16:creationId xmlns:a16="http://schemas.microsoft.com/office/drawing/2014/main" id="{3636CB7E-7AC8-4022-94A2-8EC3A5EF942D}"/>
              </a:ext>
            </a:extLst>
          </p:cNvPr>
          <p:cNvSpPr txBox="1"/>
          <p:nvPr/>
        </p:nvSpPr>
        <p:spPr>
          <a:xfrm>
            <a:off x="1278166" y="3956376"/>
            <a:ext cx="3391212" cy="1442896"/>
          </a:xfrm>
          <a:prstGeom prst="rect">
            <a:avLst/>
          </a:prstGeom>
          <a:noFill/>
        </p:spPr>
        <p:txBody>
          <a:bodyPr wrap="square" rtlCol="0">
            <a:spAutoFit/>
          </a:bodyPr>
          <a:lstStyle/>
          <a:p>
            <a:pPr>
              <a:lnSpc>
                <a:spcPct val="150000"/>
              </a:lnSpc>
            </a:pPr>
            <a:r>
              <a:rPr lang="en-US" sz="1200" b="1" i="1" u="sng" dirty="0">
                <a:latin typeface="+mj-lt"/>
                <a:ea typeface="Roboto" panose="02000000000000000000" pitchFamily="2" charset="0"/>
                <a:cs typeface="Roboto" panose="02000000000000000000" pitchFamily="2" charset="0"/>
              </a:rPr>
              <a:t>is a platform</a:t>
            </a:r>
            <a:r>
              <a:rPr lang="en-US" sz="1200" u="sng" dirty="0">
                <a:latin typeface="+mj-lt"/>
                <a:ea typeface="Roboto" panose="02000000000000000000" pitchFamily="2" charset="0"/>
                <a:cs typeface="Roboto" panose="02000000000000000000" pitchFamily="2" charset="0"/>
              </a:rPr>
              <a:t> </a:t>
            </a:r>
            <a:r>
              <a:rPr lang="en-US" sz="1200" dirty="0">
                <a:latin typeface="+mj-lt"/>
                <a:ea typeface="Roboto" panose="02000000000000000000" pitchFamily="2" charset="0"/>
                <a:cs typeface="Roboto" panose="02000000000000000000" pitchFamily="2" charset="0"/>
              </a:rPr>
              <a:t>for collecting, analyzing, visualizing, and potentially taking action based on the metric and logging data from your entire Azure and on-premises environment.</a:t>
            </a:r>
          </a:p>
        </p:txBody>
      </p:sp>
      <p:sp>
        <p:nvSpPr>
          <p:cNvPr id="37" name="TextBox 36">
            <a:extLst>
              <a:ext uri="{FF2B5EF4-FFF2-40B4-BE49-F238E27FC236}">
                <a16:creationId xmlns:a16="http://schemas.microsoft.com/office/drawing/2014/main" id="{02E4F96A-E82C-423A-A16A-3C0EE133C06C}"/>
              </a:ext>
            </a:extLst>
          </p:cNvPr>
          <p:cNvSpPr txBox="1"/>
          <p:nvPr/>
        </p:nvSpPr>
        <p:spPr>
          <a:xfrm>
            <a:off x="1289417" y="3641213"/>
            <a:ext cx="2883877" cy="419923"/>
          </a:xfrm>
          <a:prstGeom prst="rect">
            <a:avLst/>
          </a:prstGeom>
          <a:noFill/>
        </p:spPr>
        <p:txBody>
          <a:bodyPr wrap="square" rtlCol="0" anchor="b">
            <a:spAutoFit/>
          </a:bodyPr>
          <a:lstStyle/>
          <a:p>
            <a:pPr>
              <a:lnSpc>
                <a:spcPct val="150000"/>
              </a:lnSpc>
            </a:pPr>
            <a:r>
              <a:rPr lang="en-US" sz="1600" b="1" dirty="0">
                <a:solidFill>
                  <a:schemeClr val="accent1"/>
                </a:solidFill>
                <a:latin typeface="+mj-lt"/>
                <a:ea typeface="Roboto" panose="02000000000000000000" pitchFamily="2" charset="0"/>
                <a:cs typeface="Roboto" panose="02000000000000000000" pitchFamily="2" charset="0"/>
              </a:rPr>
              <a:t>Azure Monitor</a:t>
            </a:r>
          </a:p>
        </p:txBody>
      </p:sp>
      <p:grpSp>
        <p:nvGrpSpPr>
          <p:cNvPr id="43" name="Group 42">
            <a:extLst>
              <a:ext uri="{FF2B5EF4-FFF2-40B4-BE49-F238E27FC236}">
                <a16:creationId xmlns:a16="http://schemas.microsoft.com/office/drawing/2014/main" id="{5A5BC554-3085-4F00-9FCB-DF3F4F54E1EC}"/>
              </a:ext>
            </a:extLst>
          </p:cNvPr>
          <p:cNvGrpSpPr/>
          <p:nvPr/>
        </p:nvGrpSpPr>
        <p:grpSpPr>
          <a:xfrm>
            <a:off x="6218237" y="1293046"/>
            <a:ext cx="4648200" cy="1828481"/>
            <a:chOff x="624839" y="3811156"/>
            <a:chExt cx="3672841" cy="1880985"/>
          </a:xfrm>
          <a:solidFill>
            <a:schemeClr val="bg1"/>
          </a:solidFill>
        </p:grpSpPr>
        <p:sp>
          <p:nvSpPr>
            <p:cNvPr id="44" name="Rounded Rectangle 16">
              <a:extLst>
                <a:ext uri="{FF2B5EF4-FFF2-40B4-BE49-F238E27FC236}">
                  <a16:creationId xmlns:a16="http://schemas.microsoft.com/office/drawing/2014/main" id="{C4ADBD66-F675-491D-A9F9-0BB0D5EE07E4}"/>
                </a:ext>
              </a:extLst>
            </p:cNvPr>
            <p:cNvSpPr/>
            <p:nvPr/>
          </p:nvSpPr>
          <p:spPr>
            <a:xfrm>
              <a:off x="624839" y="3811156"/>
              <a:ext cx="3672840" cy="1859280"/>
            </a:xfrm>
            <a:prstGeom prst="roundRect">
              <a:avLst>
                <a:gd name="adj" fmla="val 11749"/>
              </a:avLst>
            </a:prstGeom>
            <a:grpFill/>
            <a:ln w="279400">
              <a:noFill/>
            </a:ln>
            <a:effectLst>
              <a:outerShdw blurRad="114300" dist="88900" dir="2700000" algn="tl" rotWithShape="0">
                <a:srgbClr val="000000">
                  <a:alpha val="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dirty="0">
                <a:latin typeface="+mj-lt"/>
              </a:endParaRPr>
            </a:p>
          </p:txBody>
        </p:sp>
        <p:sp>
          <p:nvSpPr>
            <p:cNvPr id="45" name="Rounded Rectangle 17">
              <a:extLst>
                <a:ext uri="{FF2B5EF4-FFF2-40B4-BE49-F238E27FC236}">
                  <a16:creationId xmlns:a16="http://schemas.microsoft.com/office/drawing/2014/main" id="{207B63FE-A77B-4BA9-96EE-D84E02AF4D7E}"/>
                </a:ext>
              </a:extLst>
            </p:cNvPr>
            <p:cNvSpPr/>
            <p:nvPr/>
          </p:nvSpPr>
          <p:spPr>
            <a:xfrm>
              <a:off x="624840" y="3832861"/>
              <a:ext cx="3672840" cy="1859280"/>
            </a:xfrm>
            <a:prstGeom prst="roundRect">
              <a:avLst>
                <a:gd name="adj" fmla="val 11749"/>
              </a:avLst>
            </a:prstGeom>
            <a:grpFill/>
            <a:ln w="279400">
              <a:noFill/>
            </a:ln>
            <a:effectLst>
              <a:outerShdw blurRad="114300" dist="101600" dir="13500000" algn="br" rotWithShape="0">
                <a:srgbClr val="FFFFFF">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latin typeface="+mj-lt"/>
              </a:endParaRPr>
            </a:p>
          </p:txBody>
        </p:sp>
      </p:grpSp>
      <p:sp>
        <p:nvSpPr>
          <p:cNvPr id="46" name="TextBox 45">
            <a:extLst>
              <a:ext uri="{FF2B5EF4-FFF2-40B4-BE49-F238E27FC236}">
                <a16:creationId xmlns:a16="http://schemas.microsoft.com/office/drawing/2014/main" id="{75F4EA6D-AF0A-44F9-B4B0-01F7E9442D85}"/>
              </a:ext>
            </a:extLst>
          </p:cNvPr>
          <p:cNvSpPr txBox="1"/>
          <p:nvPr/>
        </p:nvSpPr>
        <p:spPr>
          <a:xfrm>
            <a:off x="7361275" y="1727249"/>
            <a:ext cx="3391212" cy="1443152"/>
          </a:xfrm>
          <a:prstGeom prst="rect">
            <a:avLst/>
          </a:prstGeom>
          <a:noFill/>
        </p:spPr>
        <p:txBody>
          <a:bodyPr wrap="square" rtlCol="0">
            <a:spAutoFit/>
          </a:bodyPr>
          <a:lstStyle/>
          <a:p>
            <a:pPr>
              <a:lnSpc>
                <a:spcPct val="150000"/>
              </a:lnSpc>
            </a:pPr>
            <a:r>
              <a:rPr lang="en-US" sz="1200" dirty="0">
                <a:latin typeface="+mj-lt"/>
                <a:ea typeface="Roboto" panose="02000000000000000000" pitchFamily="2" charset="0"/>
                <a:cs typeface="Roboto" panose="02000000000000000000" pitchFamily="2" charset="0"/>
              </a:rPr>
              <a:t>provides a personalized view of the health of the Azure services, regions, and resources you rely on. The status.azure.com website, which displays only major issues that broadly affect Azure customers</a:t>
            </a:r>
          </a:p>
        </p:txBody>
      </p:sp>
      <p:sp>
        <p:nvSpPr>
          <p:cNvPr id="47" name="TextBox 46">
            <a:extLst>
              <a:ext uri="{FF2B5EF4-FFF2-40B4-BE49-F238E27FC236}">
                <a16:creationId xmlns:a16="http://schemas.microsoft.com/office/drawing/2014/main" id="{9E036DEA-77A8-4872-9BAE-11DECE1F439E}"/>
              </a:ext>
            </a:extLst>
          </p:cNvPr>
          <p:cNvSpPr txBox="1"/>
          <p:nvPr/>
        </p:nvSpPr>
        <p:spPr>
          <a:xfrm>
            <a:off x="7372526" y="1412086"/>
            <a:ext cx="2883877" cy="419923"/>
          </a:xfrm>
          <a:prstGeom prst="rect">
            <a:avLst/>
          </a:prstGeom>
          <a:noFill/>
        </p:spPr>
        <p:txBody>
          <a:bodyPr wrap="square" rtlCol="0" anchor="b">
            <a:spAutoFit/>
          </a:bodyPr>
          <a:lstStyle/>
          <a:p>
            <a:pPr>
              <a:lnSpc>
                <a:spcPct val="150000"/>
              </a:lnSpc>
            </a:pPr>
            <a:r>
              <a:rPr lang="en-US" sz="1600" b="1" dirty="0">
                <a:solidFill>
                  <a:schemeClr val="accent1"/>
                </a:solidFill>
                <a:latin typeface="+mj-lt"/>
                <a:ea typeface="Roboto" panose="02000000000000000000" pitchFamily="2" charset="0"/>
                <a:cs typeface="Roboto" panose="02000000000000000000" pitchFamily="2" charset="0"/>
              </a:rPr>
              <a:t>Azure Service Health</a:t>
            </a:r>
          </a:p>
        </p:txBody>
      </p:sp>
      <p:pic>
        <p:nvPicPr>
          <p:cNvPr id="4" name="Picture 3">
            <a:extLst>
              <a:ext uri="{FF2B5EF4-FFF2-40B4-BE49-F238E27FC236}">
                <a16:creationId xmlns:a16="http://schemas.microsoft.com/office/drawing/2014/main" id="{CE727946-B274-4662-9597-555471D9A2D7}"/>
              </a:ext>
            </a:extLst>
          </p:cNvPr>
          <p:cNvPicPr>
            <a:picLocks noChangeAspect="1"/>
          </p:cNvPicPr>
          <p:nvPr/>
        </p:nvPicPr>
        <p:blipFill>
          <a:blip r:embed="rId3"/>
          <a:stretch>
            <a:fillRect/>
          </a:stretch>
        </p:blipFill>
        <p:spPr>
          <a:xfrm>
            <a:off x="458832" y="3809020"/>
            <a:ext cx="755431" cy="703238"/>
          </a:xfrm>
          <a:prstGeom prst="rect">
            <a:avLst/>
          </a:prstGeom>
        </p:spPr>
      </p:pic>
      <p:pic>
        <p:nvPicPr>
          <p:cNvPr id="53" name="Picture 52">
            <a:extLst>
              <a:ext uri="{FF2B5EF4-FFF2-40B4-BE49-F238E27FC236}">
                <a16:creationId xmlns:a16="http://schemas.microsoft.com/office/drawing/2014/main" id="{F215F849-0A7B-4977-B146-E0E12C00BDF5}"/>
              </a:ext>
            </a:extLst>
          </p:cNvPr>
          <p:cNvPicPr>
            <a:picLocks noChangeAspect="1"/>
          </p:cNvPicPr>
          <p:nvPr/>
        </p:nvPicPr>
        <p:blipFill>
          <a:blip r:embed="rId3"/>
          <a:stretch>
            <a:fillRect/>
          </a:stretch>
        </p:blipFill>
        <p:spPr>
          <a:xfrm>
            <a:off x="525660" y="1656831"/>
            <a:ext cx="755431" cy="703238"/>
          </a:xfrm>
          <a:prstGeom prst="rect">
            <a:avLst/>
          </a:prstGeom>
        </p:spPr>
      </p:pic>
      <p:pic>
        <p:nvPicPr>
          <p:cNvPr id="54" name="Picture 53">
            <a:extLst>
              <a:ext uri="{FF2B5EF4-FFF2-40B4-BE49-F238E27FC236}">
                <a16:creationId xmlns:a16="http://schemas.microsoft.com/office/drawing/2014/main" id="{7C255F03-E341-4009-B8BA-A2403D10C05E}"/>
              </a:ext>
            </a:extLst>
          </p:cNvPr>
          <p:cNvPicPr>
            <a:picLocks noChangeAspect="1"/>
          </p:cNvPicPr>
          <p:nvPr/>
        </p:nvPicPr>
        <p:blipFill>
          <a:blip r:embed="rId3"/>
          <a:stretch>
            <a:fillRect/>
          </a:stretch>
        </p:blipFill>
        <p:spPr>
          <a:xfrm>
            <a:off x="6408339" y="1851416"/>
            <a:ext cx="755431" cy="703238"/>
          </a:xfrm>
          <a:prstGeom prst="rect">
            <a:avLst/>
          </a:prstGeom>
        </p:spPr>
      </p:pic>
    </p:spTree>
    <p:extLst>
      <p:ext uri="{BB962C8B-B14F-4D97-AF65-F5344CB8AC3E}">
        <p14:creationId xmlns:p14="http://schemas.microsoft.com/office/powerpoint/2010/main" val="134839405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1477328"/>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The product options - </a:t>
            </a:r>
            <a:r>
              <a:rPr lang="en-GB" sz="4800" b="1" spc="-102" dirty="0">
                <a:solidFill>
                  <a:srgbClr val="FFFFFF"/>
                </a:solidFill>
                <a:latin typeface="Segoe UI Light"/>
              </a:rPr>
              <a:t>Azure Advisor</a:t>
            </a:r>
          </a:p>
          <a:p>
            <a:pPr lvl="0">
              <a:defRPr/>
            </a:pPr>
            <a:endParaRPr lang="en-GB" sz="4800" spc="-102" dirty="0">
              <a:solidFill>
                <a:srgbClr val="FFFFFF"/>
              </a:solidFill>
              <a:latin typeface="Segoe UI Light"/>
            </a:endParaRPr>
          </a:p>
        </p:txBody>
      </p:sp>
      <p:sp>
        <p:nvSpPr>
          <p:cNvPr id="3" name="Rectangle 2">
            <a:extLst>
              <a:ext uri="{FF2B5EF4-FFF2-40B4-BE49-F238E27FC236}">
                <a16:creationId xmlns:a16="http://schemas.microsoft.com/office/drawing/2014/main" id="{A7FCD9F8-9F35-4564-A58D-D57A8EF37496}"/>
              </a:ext>
            </a:extLst>
          </p:cNvPr>
          <p:cNvSpPr/>
          <p:nvPr/>
        </p:nvSpPr>
        <p:spPr>
          <a:xfrm>
            <a:off x="122237" y="1109782"/>
            <a:ext cx="7239000" cy="5355312"/>
          </a:xfrm>
          <a:prstGeom prst="rect">
            <a:avLst/>
          </a:prstGeom>
        </p:spPr>
        <p:txBody>
          <a:bodyPr wrap="square">
            <a:spAutoFit/>
          </a:bodyPr>
          <a:lstStyle/>
          <a:p>
            <a:pPr algn="just"/>
            <a:r>
              <a:rPr lang="en-US" dirty="0"/>
              <a:t>The recommendations are available via the Azure portal and the API, and you can set up notifications to alert you to new recommendations.</a:t>
            </a:r>
          </a:p>
          <a:p>
            <a:pPr algn="just"/>
            <a:endParaRPr lang="en-US" dirty="0"/>
          </a:p>
          <a:p>
            <a:pPr algn="just"/>
            <a:r>
              <a:rPr lang="en-US" dirty="0"/>
              <a:t>When you're in the Azure portal, the Advisor dashboard displays personalized recommendations for all your subscriptions, and you can use filters to select recommendations for specific subscriptions, resource groups, or services. </a:t>
            </a:r>
            <a:r>
              <a:rPr lang="en-US" b="1" dirty="0"/>
              <a:t>The</a:t>
            </a:r>
            <a:r>
              <a:rPr lang="en-US" dirty="0"/>
              <a:t> </a:t>
            </a:r>
            <a:r>
              <a:rPr lang="en-US" b="1" dirty="0"/>
              <a:t>recommendations are divided into five categories:</a:t>
            </a:r>
          </a:p>
          <a:p>
            <a:pPr algn="just"/>
            <a:endParaRPr lang="en-US" dirty="0"/>
          </a:p>
          <a:p>
            <a:pPr marL="285750" indent="-285750" algn="just">
              <a:buFont typeface="Arial" panose="020B0604020202020204" pitchFamily="34" charset="0"/>
              <a:buChar char="•"/>
            </a:pPr>
            <a:r>
              <a:rPr lang="en-US" b="1" dirty="0"/>
              <a:t>Reliability</a:t>
            </a:r>
            <a:r>
              <a:rPr lang="en-US" dirty="0"/>
              <a:t>: Used to ensure and improve the continuity of your business-critical applications.</a:t>
            </a:r>
          </a:p>
          <a:p>
            <a:pPr marL="285750" indent="-285750" algn="just">
              <a:buFont typeface="Arial" panose="020B0604020202020204" pitchFamily="34" charset="0"/>
              <a:buChar char="•"/>
            </a:pPr>
            <a:r>
              <a:rPr lang="en-US" b="1" dirty="0"/>
              <a:t>Security</a:t>
            </a:r>
            <a:r>
              <a:rPr lang="en-US" dirty="0"/>
              <a:t>: Used to detect threats and vulnerabilities that might lead to security breaches.</a:t>
            </a:r>
          </a:p>
          <a:p>
            <a:pPr marL="285750" indent="-285750" algn="just">
              <a:buFont typeface="Arial" panose="020B0604020202020204" pitchFamily="34" charset="0"/>
              <a:buChar char="•"/>
            </a:pPr>
            <a:r>
              <a:rPr lang="en-US" b="1" dirty="0"/>
              <a:t>Performance</a:t>
            </a:r>
            <a:r>
              <a:rPr lang="en-US" dirty="0"/>
              <a:t>: Used to improve the speed of your applications.</a:t>
            </a:r>
          </a:p>
          <a:p>
            <a:pPr marL="285750" indent="-285750" algn="just">
              <a:buFont typeface="Arial" panose="020B0604020202020204" pitchFamily="34" charset="0"/>
              <a:buChar char="•"/>
            </a:pPr>
            <a:r>
              <a:rPr lang="en-US" b="1" dirty="0"/>
              <a:t>Cost</a:t>
            </a:r>
            <a:r>
              <a:rPr lang="en-US" dirty="0"/>
              <a:t>: Used to optimize and reduce your overall Azure spending.</a:t>
            </a:r>
          </a:p>
          <a:p>
            <a:pPr marL="285750" indent="-285750" algn="just">
              <a:buFont typeface="Arial" panose="020B0604020202020204" pitchFamily="34" charset="0"/>
              <a:buChar char="•"/>
            </a:pPr>
            <a:r>
              <a:rPr lang="en-US" b="1" dirty="0"/>
              <a:t>Operational</a:t>
            </a:r>
            <a:r>
              <a:rPr lang="en-US" dirty="0"/>
              <a:t> </a:t>
            </a:r>
            <a:r>
              <a:rPr lang="en-US" b="1" dirty="0"/>
              <a:t>Excellence</a:t>
            </a:r>
            <a:r>
              <a:rPr lang="en-US" dirty="0"/>
              <a:t>: Used to help you achieve process and workflow efficiency, resource manageability, and deployment best practices.</a:t>
            </a:r>
          </a:p>
        </p:txBody>
      </p:sp>
      <p:pic>
        <p:nvPicPr>
          <p:cNvPr id="1026" name="Picture 2" descr="https://azurecomcdn.azureedge.net/cvt-5b426219e5af85cbf90b7192abe91e9ac88ccca3beb54d53d3124217d718940a/images/page/services/advisor/optimize.png">
            <a:extLst>
              <a:ext uri="{FF2B5EF4-FFF2-40B4-BE49-F238E27FC236}">
                <a16:creationId xmlns:a16="http://schemas.microsoft.com/office/drawing/2014/main" id="{70311D41-5AF4-43B1-B2F5-0237DE1280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1237" y="1425734"/>
            <a:ext cx="5745960" cy="4090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31982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1477328"/>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The product options - </a:t>
            </a:r>
            <a:r>
              <a:rPr lang="en-GB" sz="4800" b="1" spc="-102" dirty="0">
                <a:solidFill>
                  <a:srgbClr val="FFFFFF"/>
                </a:solidFill>
                <a:latin typeface="Segoe UI Light"/>
              </a:rPr>
              <a:t>Azure Monitor</a:t>
            </a:r>
          </a:p>
          <a:p>
            <a:pPr lvl="0">
              <a:defRPr/>
            </a:pPr>
            <a:endParaRPr lang="en-GB" sz="4800" spc="-102" dirty="0">
              <a:solidFill>
                <a:srgbClr val="FFFFFF"/>
              </a:solidFill>
              <a:latin typeface="Segoe UI Light"/>
            </a:endParaRPr>
          </a:p>
        </p:txBody>
      </p:sp>
      <p:pic>
        <p:nvPicPr>
          <p:cNvPr id="6" name="Picture 5">
            <a:extLst>
              <a:ext uri="{FF2B5EF4-FFF2-40B4-BE49-F238E27FC236}">
                <a16:creationId xmlns:a16="http://schemas.microsoft.com/office/drawing/2014/main" id="{79500409-9C9E-4DA6-9B55-F20740BC669E}"/>
              </a:ext>
            </a:extLst>
          </p:cNvPr>
          <p:cNvPicPr>
            <a:picLocks noChangeAspect="1"/>
          </p:cNvPicPr>
          <p:nvPr/>
        </p:nvPicPr>
        <p:blipFill>
          <a:blip r:embed="rId3"/>
          <a:stretch>
            <a:fillRect/>
          </a:stretch>
        </p:blipFill>
        <p:spPr>
          <a:xfrm>
            <a:off x="1570037" y="1283494"/>
            <a:ext cx="9410809" cy="5181600"/>
          </a:xfrm>
          <a:prstGeom prst="rect">
            <a:avLst/>
          </a:prstGeom>
        </p:spPr>
      </p:pic>
    </p:spTree>
    <p:extLst>
      <p:ext uri="{BB962C8B-B14F-4D97-AF65-F5344CB8AC3E}">
        <p14:creationId xmlns:p14="http://schemas.microsoft.com/office/powerpoint/2010/main" val="76471148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1477328"/>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The product options - </a:t>
            </a:r>
            <a:r>
              <a:rPr lang="en-GB" sz="4800" b="1" spc="-102" dirty="0">
                <a:solidFill>
                  <a:srgbClr val="FFFFFF"/>
                </a:solidFill>
                <a:latin typeface="Segoe UI Light"/>
              </a:rPr>
              <a:t>Azure Monitor</a:t>
            </a:r>
          </a:p>
          <a:p>
            <a:pPr lvl="0">
              <a:defRPr/>
            </a:pPr>
            <a:endParaRPr lang="en-GB" sz="4800" spc="-102" dirty="0">
              <a:solidFill>
                <a:srgbClr val="FFFFFF"/>
              </a:solidFill>
              <a:latin typeface="Segoe UI Light"/>
            </a:endParaRPr>
          </a:p>
        </p:txBody>
      </p:sp>
      <p:pic>
        <p:nvPicPr>
          <p:cNvPr id="6" name="Picture 5">
            <a:extLst>
              <a:ext uri="{FF2B5EF4-FFF2-40B4-BE49-F238E27FC236}">
                <a16:creationId xmlns:a16="http://schemas.microsoft.com/office/drawing/2014/main" id="{79500409-9C9E-4DA6-9B55-F20740BC669E}"/>
              </a:ext>
            </a:extLst>
          </p:cNvPr>
          <p:cNvPicPr>
            <a:picLocks noChangeAspect="1"/>
          </p:cNvPicPr>
          <p:nvPr/>
        </p:nvPicPr>
        <p:blipFill rotWithShape="1">
          <a:blip r:embed="rId3"/>
          <a:srcRect r="70851"/>
          <a:stretch/>
        </p:blipFill>
        <p:spPr>
          <a:xfrm>
            <a:off x="1570038" y="1283494"/>
            <a:ext cx="2743200" cy="5181600"/>
          </a:xfrm>
          <a:prstGeom prst="rect">
            <a:avLst/>
          </a:prstGeom>
        </p:spPr>
      </p:pic>
      <p:sp>
        <p:nvSpPr>
          <p:cNvPr id="3" name="Rectangle 2">
            <a:extLst>
              <a:ext uri="{FF2B5EF4-FFF2-40B4-BE49-F238E27FC236}">
                <a16:creationId xmlns:a16="http://schemas.microsoft.com/office/drawing/2014/main" id="{C22CEE1F-3558-4190-A28D-BE47C01DD196}"/>
              </a:ext>
            </a:extLst>
          </p:cNvPr>
          <p:cNvSpPr/>
          <p:nvPr/>
        </p:nvSpPr>
        <p:spPr>
          <a:xfrm>
            <a:off x="4351338" y="2807494"/>
            <a:ext cx="7543800" cy="1815882"/>
          </a:xfrm>
          <a:prstGeom prst="rect">
            <a:avLst/>
          </a:prstGeom>
        </p:spPr>
        <p:txBody>
          <a:bodyPr wrap="square">
            <a:spAutoFit/>
          </a:bodyPr>
          <a:lstStyle/>
          <a:p>
            <a:r>
              <a:rPr lang="en-US" sz="2800" kern="0" dirty="0">
                <a:solidFill>
                  <a:sysClr val="windowText" lastClr="000000"/>
                </a:solidFill>
                <a:latin typeface="Segoe UI Light"/>
              </a:rPr>
              <a:t>on the left is a list of the sources of </a:t>
            </a:r>
            <a:r>
              <a:rPr lang="en-US" sz="2800" b="1" kern="0" dirty="0">
                <a:solidFill>
                  <a:sysClr val="windowText" lastClr="000000"/>
                </a:solidFill>
                <a:latin typeface="Segoe UI Light"/>
              </a:rPr>
              <a:t>logging</a:t>
            </a:r>
            <a:r>
              <a:rPr lang="en-US" sz="2800" kern="0" dirty="0">
                <a:solidFill>
                  <a:sysClr val="windowText" lastClr="000000"/>
                </a:solidFill>
                <a:latin typeface="Segoe UI Light"/>
              </a:rPr>
              <a:t> and </a:t>
            </a:r>
            <a:r>
              <a:rPr lang="en-US" sz="2800" b="1" kern="0" dirty="0">
                <a:solidFill>
                  <a:sysClr val="windowText" lastClr="000000"/>
                </a:solidFill>
                <a:latin typeface="Segoe UI Light"/>
              </a:rPr>
              <a:t>metric data </a:t>
            </a:r>
            <a:r>
              <a:rPr lang="en-US" sz="2800" kern="0" dirty="0">
                <a:solidFill>
                  <a:sysClr val="windowText" lastClr="000000"/>
                </a:solidFill>
                <a:latin typeface="Segoe UI Light"/>
              </a:rPr>
              <a:t>that can be collected at every layer in your application architecture, from application to operating system and network.</a:t>
            </a:r>
          </a:p>
        </p:txBody>
      </p:sp>
    </p:spTree>
    <p:extLst>
      <p:ext uri="{BB962C8B-B14F-4D97-AF65-F5344CB8AC3E}">
        <p14:creationId xmlns:p14="http://schemas.microsoft.com/office/powerpoint/2010/main" val="2801141721"/>
      </p:ext>
    </p:extLst>
  </p:cSld>
  <p:clrMapOvr>
    <a:masterClrMapping/>
  </p:clrMapOvr>
  <p:transition>
    <p:fade/>
  </p:transition>
</p:sld>
</file>

<file path=ppt/theme/theme1.xml><?xml version="1.0" encoding="utf-8"?>
<a:theme xmlns:a="http://schemas.openxmlformats.org/drawingml/2006/main" name="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ppt/theme/theme10.xml><?xml version="1.0" encoding="utf-8"?>
<a:theme xmlns:a="http://schemas.openxmlformats.org/drawingml/2006/main" name="2_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zure">
  <a:themeElements>
    <a:clrScheme name="Custom 2">
      <a:dk1>
        <a:srgbClr val="3C3C41"/>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3.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4.xml><?xml version="1.0" encoding="utf-8"?>
<a:theme xmlns:a="http://schemas.openxmlformats.org/drawingml/2006/main" name="1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5.xml><?xml version="1.0" encoding="utf-8"?>
<a:theme xmlns:a="http://schemas.openxmlformats.org/drawingml/2006/main" name="1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6.xml><?xml version="1.0" encoding="utf-8"?>
<a:theme xmlns:a="http://schemas.openxmlformats.org/drawingml/2006/main" name="13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7.xml><?xml version="1.0" encoding="utf-8"?>
<a:theme xmlns:a="http://schemas.openxmlformats.org/drawingml/2006/main" name="4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8.xml><?xml version="1.0" encoding="utf-8"?>
<a:theme xmlns:a="http://schemas.openxmlformats.org/drawingml/2006/main" name="5_Dotnet_Template">
  <a:themeElements>
    <a:clrScheme name="Dotnet">
      <a:dk1>
        <a:srgbClr val="505050"/>
      </a:dk1>
      <a:lt1>
        <a:srgbClr val="FFFFFF"/>
      </a:lt1>
      <a:dk2>
        <a:srgbClr val="32145A"/>
      </a:dk2>
      <a:lt2>
        <a:srgbClr val="F2F2F2"/>
      </a:lt2>
      <a:accent1>
        <a:srgbClr val="511C74"/>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9.xml><?xml version="1.0" encoding="utf-8"?>
<a:theme xmlns:a="http://schemas.openxmlformats.org/drawingml/2006/main" name="3_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5937341c-7984-4fd4-bf24-0d1d5d33c133" Revision="1" Stencil="System.MyShapes" StencilVersion="1.0"/>
</Control>
</file>

<file path=customXml/item10.xml><?xml version="1.0" encoding="utf-8"?>
<Control xmlns="http://schemas.microsoft.com/VisualStudio/2011/storyboarding/control">
  <Id Name="95030e5e-d43f-4111-a1c2-743a7dbd35b6" Revision="1" Stencil="System.MyShapes" StencilVersion="1.0"/>
</Control>
</file>

<file path=customXml/item11.xml><?xml version="1.0" encoding="utf-8"?>
<Control xmlns="http://schemas.microsoft.com/VisualStudio/2011/storyboarding/control">
  <Id Name="System.Storyboarding.WindowsAppIcons.Search" Revision="1" Stencil="System.Storyboarding.WindowsAppIcons" StencilVersion="0.1"/>
</Control>
</file>

<file path=customXml/item12.xml><?xml version="1.0" encoding="utf-8"?>
<Control xmlns="http://schemas.microsoft.com/VisualStudio/2011/storyboarding/control">
  <Id Name="5a8b3174-5e96-4781-9824-45fe10020527" Revision="1" Stencil="System.MyShapes" StencilVersion="1.0"/>
</Control>
</file>

<file path=customXml/item13.xml><?xml version="1.0" encoding="utf-8"?>
<Control xmlns="http://schemas.microsoft.com/VisualStudio/2011/storyboarding/control">
  <Id Name="System.Storyboarding.WindowsAppIcons.Search" Revision="1" Stencil="System.Storyboarding.WindowsAppIcons" StencilVersion="0.1"/>
</Control>
</file>

<file path=customXml/item14.xml><?xml version="1.0" encoding="utf-8"?>
<?mso-contentType ?>
<FormTemplates xmlns="http://schemas.microsoft.com/sharepoint/v3/contenttype/forms">
  <Display>DocumentLibraryForm</Display>
  <Edit>DocumentLibraryForm</Edit>
  <New>DocumentLibraryForm</New>
</FormTemplates>
</file>

<file path=customXml/item15.xml><?xml version="1.0" encoding="utf-8"?>
<Control xmlns="http://schemas.microsoft.com/VisualStudio/2011/storyboarding/control">
  <Id Name="21ce592b-caf6-43e6-83e0-33717e975a17" Revision="2" Stencil="System.MyShapes" StencilVersion="1.0"/>
</Control>
</file>

<file path=customXml/item16.xml><?xml version="1.0" encoding="utf-8"?>
<Control xmlns="http://schemas.microsoft.com/VisualStudio/2011/storyboarding/control">
  <Id Name="1c2fbc2a-c7e9-4dd4-a869-97fb70ae0309" Revision="1" Stencil="85a07843-b809-41ee-b566-325b1850150a" StencilVersion="1.0"/>
</Control>
</file>

<file path=customXml/item17.xml><?xml version="1.0" encoding="utf-8"?>
<Control xmlns="http://schemas.microsoft.com/VisualStudio/2011/storyboarding/control">
  <Id Name="System.Storyboarding.WindowsAppIcons.Settings" Revision="1" Stencil="System.Storyboarding.WindowsAppIcons" StencilVersion="0.1"/>
</Control>
</file>

<file path=customXml/item18.xml><?xml version="1.0" encoding="utf-8"?>
<Control xmlns="http://schemas.microsoft.com/VisualStudio/2011/storyboarding/control">
  <Id Name="5937341c-7984-4fd4-bf24-0d1d5d33c133" Revision="1" Stencil="System.MyShapes" StencilVersion="1.0"/>
</Control>
</file>

<file path=customXml/item19.xml><?xml version="1.0" encoding="utf-8"?>
<ct:contentTypeSchema xmlns:ct="http://schemas.microsoft.com/office/2006/metadata/contentType" xmlns:ma="http://schemas.microsoft.com/office/2006/metadata/properties/metaAttributes" ct:_="" ma:_="" ma:contentTypeName="SMSG KM Document" ma:contentTypeID="0x0101000E4CB7077FEE4FF7AE86D4A500EEC7800300F96E2758736AEF45AFCE0C190C2A9DEC00CC074746C0EF6D439A06F1AAD31A3C2B" ma:contentTypeVersion="34" ma:contentTypeDescription="A document content type used by Infopedia." ma:contentTypeScope="" ma:versionID="4e993590e622ed2bd331893c9f108928">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targetNamespace="http://schemas.microsoft.com/office/2006/metadata/properties" ma:root="true" ma:fieldsID="23d27992b14a526038fb0a3e57024a42" ns1:_="" ns2:_="" ns3:_="" ns4:_="">
    <xsd:import namespace="http://schemas.microsoft.com/sharepoint/v3"/>
    <xsd:import namespace="230e9df3-be65-4c73-a93b-d1236ebd677e"/>
    <xsd:import namespace="230E9DF3-BE65-4C73-A93B-D1236EBD677E"/>
    <xsd:import namespace="b3bc04a5-d503-43b1-b98c-a8cf663329d9"/>
    <xsd:element name="properties">
      <xsd:complexType>
        <xsd:sequence>
          <xsd:element name="documentManagement">
            <xsd:complexType>
              <xsd:all>
                <xsd:element ref="ns1:RoutingRuleDescription" minOccurs="0"/>
                <xsd:element ref="ns2:DocumentDescription" minOccurs="0"/>
                <xsd:element ref="ns2:Owner"/>
                <xsd:element ref="ns3:PublishDate" minOccurs="0"/>
                <xsd:element ref="ns1:PublishingPageContent" minOccurs="0"/>
                <xsd:element ref="ns2:Thumbnail1" minOccurs="0"/>
                <xsd:element ref="ns1:AverageRating" minOccurs="0"/>
                <xsd:element ref="ns1:RatingCount" minOccurs="0"/>
                <xsd:element ref="ns1:PublishingExpirationDate" minOccurs="0"/>
                <xsd:element ref="ns3:ApplyWorkflowRules" minOccurs="0"/>
                <xsd:element ref="ns2:ContentID" minOccurs="0"/>
                <xsd:element ref="ns2:Blog_x0020_Name" minOccurs="0"/>
                <xsd:element ref="ns2:hd9637eefc984b85b6097c6374e15725" minOccurs="0"/>
                <xsd:element ref="ns2:TaxCatchAll" minOccurs="0"/>
                <xsd:element ref="ns2:TaxCatchAllLabel" minOccurs="0"/>
                <xsd:element ref="ns2:b4224c12c78d42ea9b214de0badf8358" minOccurs="0"/>
                <xsd:element ref="ns2:_dlc_DocId" minOccurs="0"/>
                <xsd:element ref="ns2:TaxKeywordTaxHTField" minOccurs="0"/>
                <xsd:element ref="ns2:_dlc_DocIdUrl" minOccurs="0"/>
                <xsd:element ref="ns2:_dlc_DocIdPersistId" minOccurs="0"/>
                <xsd:element ref="ns1:ReportOwner" minOccurs="0"/>
                <xsd:element ref="ns2:m6d26e40ac264097a006193f92232ece" minOccurs="0"/>
                <xsd:element ref="ns2:ConfidentialityTaxHTField0" minOccurs="0"/>
                <xsd:element ref="ns2:od9986d31974458fb3007746ec0bce5f" minOccurs="0"/>
                <xsd:element ref="ns2:bf80e81150e248c48aa8cffdf0021a1f" minOccurs="0"/>
                <xsd:element ref="ns2:mb88723863e1404388ba3733387d48df" minOccurs="0"/>
                <xsd:element ref="ns2:l3c3ea61849e4288a8acc49bb5388e8c" minOccurs="0"/>
                <xsd:element ref="ns2:i0d941ee1e744ffea7aeee9924c91cbb" minOccurs="0"/>
                <xsd:element ref="ns2:i1b478372f814787abd313030b81fcb2" minOccurs="0"/>
                <xsd:element ref="ns2:Coowner" minOccurs="0"/>
                <xsd:element ref="ns2:k21a64daf20d4502b2796a1c6b8ce6c8" minOccurs="0"/>
                <xsd:element ref="ns2:b60f8d2dbb984f349d80d8196897f4d3" minOccurs="0"/>
                <xsd:element ref="ns2:ec5b2ad5c27b45fb8a00a1f27c7ce1ae" minOccurs="0"/>
                <xsd:element ref="ns2:m6c7b4717b6346e6a075a59dd47eac69" minOccurs="0"/>
                <xsd:element ref="ns2:kf34bcdc8fc34e479d3f94c6210e8e27" minOccurs="0"/>
                <xsd:element ref="ns2:ef109fd36bcf4bcd9dd945731030600b" minOccurs="0"/>
                <xsd:element ref="ns2:eb54ac91059940029a3cc8a4ff5af673" minOccurs="0"/>
                <xsd:element ref="ns2:k20e0dfa74bf4e44818db03027b0ccd8" minOccurs="0"/>
                <xsd:element ref="ns2:GenericText2" minOccurs="0"/>
                <xsd:element ref="ns2:GenericHTML1" minOccurs="0"/>
                <xsd:element ref="ns4:Update_x0020_Parent_x0020_Child_x0020_Relation_x0028_1_x0029_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description="" ma:hidden="true" ma:internalName="RoutingRuleDescription" ma:readOnly="false">
      <xsd:simpleType>
        <xsd:restriction base="dms:Text">
          <xsd:maxLength value="255"/>
        </xsd:restriction>
      </xsd:simpleType>
    </xsd:element>
    <xsd:element name="PublishingPageContent" ma:index="9" nillable="true" ma:displayName="Page Content" ma:description="Page Content is a site column created by the Publishing feature. It is used on the Article Page Content Type as the content of the page." ma:internalName="PublishingPageContent" ma:readOnly="false">
      <xsd:simpleType>
        <xsd:restriction base="dms:Unknown"/>
      </xsd:simpleType>
    </xsd:element>
    <xsd:element name="AverageRating" ma:index="13" nillable="true" ma:displayName="Rating (0-5)" ma:decimals="2" ma:description="Average value of all the ratings that have been submitted" ma:internalName="AverageRating" ma:readOnly="false">
      <xsd:simpleType>
        <xsd:restriction base="dms:Number"/>
      </xsd:simpleType>
    </xsd:element>
    <xsd:element name="RatingCount" ma:index="14" nillable="true" ma:displayName="Number of Ratings" ma:decimals="0" ma:description="Number of ratings submitted" ma:internalName="RatingCount" ma:readOnly="false">
      <xsd:simpleType>
        <xsd:restriction base="dms:Number"/>
      </xsd:simpleType>
    </xsd:element>
    <xsd:element name="PublishingExpirationDate" ma:index="17" nillable="true" ma:displayName="Scheduling End Date" ma:description="Scheduling End Date is a site column created by the Publishing feature. It is used to specify the date and time on which this page will no longer appear to site visitors." ma:internalName="PublishingExpirationDate" ma:readOnly="false">
      <xsd:simpleType>
        <xsd:restriction base="dms:Unknown"/>
      </xsd:simpleType>
    </xsd:element>
    <xsd:element name="ReportOwner" ma:index="33"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Owner" ma:index="4"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Thumbnail1" ma:index="10"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19" nillable="true" ma:displayName="ContentID" ma:indexed="true" ma:internalName="ContentID">
      <xsd:simpleType>
        <xsd:restriction base="dms:Text">
          <xsd:maxLength value="255"/>
        </xsd:restriction>
      </xsd:simpleType>
    </xsd:element>
    <xsd:element name="Blog_x0020_Name" ma:index="20" nillable="true" ma:displayName="Blog Name" ma:description="Title of an Infopedia Blog" ma:internalName="Blog_x0020_Name" ma:readOnly="false">
      <xsd:simpleType>
        <xsd:restriction base="dms:Text">
          <xsd:maxLength value="255"/>
        </xsd:restriction>
      </xsd:simpleType>
    </xsd:element>
    <xsd:element name="hd9637eefc984b85b6097c6374e15725" ma:index="22"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TaxCatchAll" ma:index="2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TaxCatchAllLabel" ma:index="25"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4224c12c78d42ea9b214de0badf8358" ma:index="27"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28" nillable="true" ma:displayName="Document ID Value" ma:description="The value of the document ID assigned to this item." ma:indexed="true" ma:internalName="_dlc_DocId" ma:readOnly="true">
      <xsd:simpleType>
        <xsd:restriction base="dms:Text"/>
      </xsd:simpleType>
    </xsd:element>
    <xsd:element name="TaxKeywordTaxHTField" ma:index="29"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_dlc_DocIdUrl" ma:index="3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m6d26e40ac264097a006193f92232ece" ma:index="35" nillable="true" ma:taxonomy="true" ma:internalName="m6d26e40ac264097a006193f92232ece" ma:taxonomyFieldName="TechnicalLevel" ma:displayName="Technical Level"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element name="ConfidentialityTaxHTField0" ma:index="36" ma:taxonomy="true" ma:internalName="ConfidentialityTaxHTField0" ma:taxonomyFieldName="Confidentiality" ma:displayName="Confidentiality" ma:default="5;#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od9986d31974458fb3007746ec0bce5f" ma:index="37"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bf80e81150e248c48aa8cffdf0021a1f" ma:index="39"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mb88723863e1404388ba3733387d48df" ma:index="41"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l3c3ea61849e4288a8acc49bb5388e8c" ma:index="43"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i0d941ee1e744ffea7aeee9924c91cbb" ma:index="45"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i1b478372f814787abd313030b81fcb2" ma:index="47"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Coowner" ma:index="49"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k21a64daf20d4502b2796a1c6b8ce6c8" ma:index="50"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b60f8d2dbb984f349d80d8196897f4d3" ma:index="52"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ec5b2ad5c27b45fb8a00a1f27c7ce1ae" ma:index="54"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m6c7b4717b6346e6a075a59dd47eac69" ma:index="56"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kf34bcdc8fc34e479d3f94c6210e8e27" ma:index="58"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ef109fd36bcf4bcd9dd945731030600b" ma:index="60"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eb54ac91059940029a3cc8a4ff5af673" ma:index="62"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k20e0dfa74bf4e44818db03027b0ccd8" ma:index="64"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GenericText2" ma:index="66" nillable="true" ma:displayName="GenericText2" ma:description="Generic field for future features in implementation" ma:internalName="GenericText2">
      <xsd:simpleType>
        <xsd:restriction base="dms:Text">
          <xsd:maxLength value="255"/>
        </xsd:restriction>
      </xsd:simpleType>
    </xsd:element>
    <xsd:element name="GenericHTML1" ma:index="67" nillable="true" ma:displayName="GenericHTML1" ma:description="Generic field for future features in implementation" ma:internalName="GenericHTML1">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5" nillable="true" ma:displayName="PublishDate" ma:description="Used in Blog Posts, this date is used to specify the Blog Article Date." ma:format="DateOnly" ma:internalName="PublishDate" ma:readOnly="false">
      <xsd:simpleType>
        <xsd:restriction base="dms:DateTime"/>
      </xsd:simpleType>
    </xsd:element>
    <xsd:element name="ApplyWorkflowRules" ma:index="18"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Update_x0020_Parent_x0020_Child_x0020_Relation_x0028_1_x0029_0" ma:index="68" nillable="true" ma:displayName="Update Parent Child Relation" ma:internalName="Update_x0020_Parent_x0020_Child_x0020_Relation_x0028_1_x0029_0">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6"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Control xmlns="http://schemas.microsoft.com/VisualStudio/2011/storyboarding/control">
  <Id Name="95030e5e-d43f-4111-a1c2-743a7dbd35b6" Revision="1" Stencil="System.MyShapes" StencilVersion="1.0"/>
</Control>
</file>

<file path=customXml/item20.xml><?xml version="1.0" encoding="utf-8"?>
<Control xmlns="http://schemas.microsoft.com/VisualStudio/2011/storyboarding/control">
  <Id Name="77f5da85-bd9c-419d-98a6-7b87a515bee2" Revision="1" Stencil="System.MyShapes" StencilVersion="1.0"/>
</Control>
</file>

<file path=customXml/item21.xml><?xml version="1.0" encoding="utf-8"?>
<Control xmlns="http://schemas.microsoft.com/VisualStudio/2011/storyboarding/control">
  <Id Name="System.Storyboarding.WindowsAppIcons.Settings" Revision="1" Stencil="System.Storyboarding.WindowsAppIcons" StencilVersion="0.1"/>
</Control>
</file>

<file path=customXml/item22.xml><?xml version="1.0" encoding="utf-8"?>
<Control xmlns="http://schemas.microsoft.com/VisualStudio/2011/storyboarding/control">
  <Id Name="System.Storyboarding.WindowsAppIcons.Copy" Revision="1" Stencil="System.Storyboarding.WindowsAppIcons" StencilVersion="0.1"/>
</Control>
</file>

<file path=customXml/item23.xml><?xml version="1.0" encoding="utf-8"?>
<Control xmlns="http://schemas.microsoft.com/VisualStudio/2011/storyboarding/control">
  <Id Name="System.Storyboarding.WindowsPhoneIcons.Cancel" Revision="1" Stencil="System.Storyboarding.WindowsPhoneIcons" StencilVersion="0.1"/>
</Control>
</file>

<file path=customXml/item24.xml><?xml version="1.0" encoding="utf-8"?>
<Control xmlns="http://schemas.microsoft.com/VisualStudio/2011/storyboarding/control">
  <Id Name="38b88af0-0751-44eb-8b42-d5ddb4671698" Revision="1" Stencil="System.MyShapes" StencilVersion="1.0"/>
</Control>
</file>

<file path=customXml/item25.xml><?xml version="1.0" encoding="utf-8"?>
<Control xmlns="http://schemas.microsoft.com/VisualStudio/2011/storyboarding/control">
  <Id Name="System.Storyboarding.WindowsPhoneIcons.Minus" Revision="1" Stencil="System.Storyboarding.WindowsPhoneIcons" StencilVersion="0.1"/>
</Control>
</file>

<file path=customXml/item26.xml><?xml version="1.0" encoding="utf-8"?>
<Control xmlns="http://schemas.microsoft.com/VisualStudio/2011/storyboarding/control">
  <Id Name="e9d383c8-3e3d-4afe-bad2-e7c666f1c010" Revision="1" Stencil="System.MyShapes" StencilVersion="1.0"/>
</Control>
</file>

<file path=customXml/item27.xml><?xml version="1.0" encoding="utf-8"?>
<Control xmlns="http://schemas.microsoft.com/VisualStudio/2011/storyboarding/control">
  <Id Name="4b899d4c-b1de-4c17-8765-a5b417bf4ebc" Revision="1" Stencil="System.MyShapes" StencilVersion="1.0"/>
</Control>
</file>

<file path=customXml/item28.xml><?xml version="1.0" encoding="utf-8"?>
<Control xmlns="http://schemas.microsoft.com/VisualStudio/2011/storyboarding/control">
  <Id Name="System.Storyboarding.WindowsPhoneIcons.OverflowDots" Revision="1" Stencil="System.Storyboarding.WindowsPhoneIcons" StencilVersion="0.1"/>
</Control>
</file>

<file path=customXml/item29.xml><?xml version="1.0" encoding="utf-8"?>
<Control xmlns="http://schemas.microsoft.com/VisualStudio/2011/storyboarding/control">
  <Id Name="95030e5e-d43f-4111-a1c2-743a7dbd35b6" Revision="1" Stencil="System.MyShapes" StencilVersion="1.0"/>
</Control>
</file>

<file path=customXml/item3.xml><?xml version="1.0" encoding="utf-8"?>
<Control xmlns="http://schemas.microsoft.com/VisualStudio/2011/storyboarding/control">
  <Id Name="StorytellingCommon.HandCursor" Revision="1" Stencil="StorytellingCommon" StencilVersion="1.0"/>
</Control>
</file>

<file path=customXml/item30.xml><?xml version="1.0" encoding="utf-8"?>
<Control xmlns="http://schemas.microsoft.com/VisualStudio/2011/storyboarding/control">
  <Id Name="System.Storyboarding.WindowsPhoneIcons.OverflowDots" Revision="1" Stencil="System.Storyboarding.WindowsPhoneIcons" StencilVersion="0.1"/>
</Control>
</file>

<file path=customXml/item31.xml><?xml version="1.0" encoding="utf-8"?>
<Control xmlns="http://schemas.microsoft.com/VisualStudio/2011/storyboarding/control">
  <Id Name="28fb7df8-6c86-43a9-9095-4b847846147c" Revision="1" Stencil="System.MyShapes" StencilVersion="1.0"/>
</Control>
</file>

<file path=customXml/item32.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Customer-ready L100 deck describing the features and benefits of the Microsoft DevOps Solution (updated with Xamarin and HockeyApp info)</DocumentDescription>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guidelines</TermName>
          <TermId xmlns="http://schemas.microsoft.com/office/infopath/2007/PartnerControls">4e9ebe8f-0ede-4ad1-a3ce-e75f36ac55f5</TermId>
        </TermInfo>
      </Terms>
    </hd9637eefc984b85b6097c6374e15725>
    <od9986d31974458fb3007746ec0bce5f xmlns="230e9df3-be65-4c73-a93b-d1236ebd677e">
      <Terms xmlns="http://schemas.microsoft.com/office/infopath/2007/PartnerControls"/>
    </od9986d31974458fb3007746ec0bce5f>
    <k20e0dfa74bf4e44818db03027b0ccd8 xmlns="230e9df3-be65-4c73-a93b-d1236ebd677e">
      <Terms xmlns="http://schemas.microsoft.com/office/infopath/2007/PartnerControls"/>
    </k20e0dfa74bf4e44818db03027b0ccd8>
    <Owner xmlns="230e9df3-be65-4c73-a93b-d1236ebd677e">
      <UserInfo>
        <DisplayName>Cynthia Peng</DisplayName>
        <AccountId>14645</AccountId>
        <AccountType/>
      </UserInfo>
    </Owner>
    <PublishDate xmlns="230E9DF3-BE65-4C73-A93B-D1236EBD677E">2016-03-31T07:00:00+00:00</PublishDate>
    <k21a64daf20d4502b2796a1c6b8ce6c8 xmlns="230e9df3-be65-4c73-a93b-d1236ebd677e">
      <Terms xmlns="http://schemas.microsoft.com/office/infopath/2007/PartnerControls"/>
    </k21a64daf20d4502b2796a1c6b8ce6c8>
    <GenericHTML1 xmlns="230e9df3-be65-4c73-a93b-d1236ebd677e" xsi:nil="true"/>
    <ConfidentialityTaxHTField0 xmlns="230e9df3-be65-4c73-a93b-d1236ebd677e">
      <Terms xmlns="http://schemas.microsoft.com/office/infopath/2007/PartnerControls">
        <TermInfo xmlns="http://schemas.microsoft.com/office/infopath/2007/PartnerControls">
          <TermName xmlns="http://schemas.microsoft.com/office/infopath/2007/PartnerControls">Microsoft confidential</TermName>
          <TermId xmlns="http://schemas.microsoft.com/office/infopath/2007/PartnerControls">461efa83-0283-486a-a8d5-943328f3693f</TermId>
        </TermInfo>
      </Terms>
    </ConfidentialityTaxHTField0>
    <l3c3ea61849e4288a8acc49bb5388e8c xmlns="230e9df3-be65-4c73-a93b-d1236ebd677e">
      <Terms xmlns="http://schemas.microsoft.com/office/infopath/2007/PartnerControls">
        <TermInfo xmlns="http://schemas.microsoft.com/office/infopath/2007/PartnerControls">
          <TermName xmlns="http://schemas.microsoft.com/office/infopath/2007/PartnerControls">Developer Platform and Tools Marketing</TermName>
          <TermId xmlns="http://schemas.microsoft.com/office/infopath/2007/PartnerControls">b117718f-aa6c-411f-b6a8-3da180b0b2c7</TermId>
        </TermInfo>
      </Terms>
    </l3c3ea61849e4288a8acc49bb5388e8c>
    <Blog_x0020_Name xmlns="230e9df3-be65-4c73-a93b-d1236ebd677e" xsi:nil="true"/>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Info xmlns="http://schemas.microsoft.com/office/infopath/2007/PartnerControls">
          <TermName xmlns="http://schemas.microsoft.com/office/infopath/2007/PartnerControls">Developer Tools Domain</TermName>
          <TermId xmlns="http://schemas.microsoft.com/office/infopath/2007/PartnerControls">58c4098f-5b04-404d-a0e5-4dc5be632145</TermId>
        </TermInfo>
      </Terms>
    </eb54ac91059940029a3cc8a4ff5af673>
    <PublishingPageContent xmlns="http://schemas.microsoft.com/sharepoint/v3" xsi:nil="true"/>
    <ContentID xmlns="230e9df3-be65-4c73-a93b-d1236ebd677e" xsi:nil="true"/>
    <Coowner xmlns="230e9df3-be65-4c73-a93b-d1236ebd677e">
      <UserInfo>
        <DisplayName>i:0#.f|membership|nedesai@microsoft.com</DisplayName>
        <AccountId>31976</AccountId>
        <AccountType/>
      </UserInfo>
      <UserInfo>
        <DisplayName>i:0#.f|membership|nideo@microsoft.com</DisplayName>
        <AccountId>6512</AccountId>
        <AccountType/>
      </UserInfo>
      <UserInfo>
        <DisplayName>i:0#.f|membership|achimdet@microsoft.com</DisplayName>
        <AccountId>5140</AccountId>
        <AccountType/>
      </UserInfo>
      <UserInfo>
        <DisplayName>i:0#.f|membership|jorgech@microsoft.com</DisplayName>
        <AccountId>622</AccountId>
        <AccountType/>
      </UserInfo>
      <UserInfo>
        <DisplayName>i:0#.f|membership|davidsb@microsoft.com</DisplayName>
        <AccountId>604</AccountId>
        <AccountType/>
      </UserInfo>
      <UserInfo>
        <DisplayName>i:0#.f|membership|v-anmarv@microsoft.com</DisplayName>
        <AccountId>45</AccountId>
        <AccountType/>
      </UserInfo>
      <UserInfo>
        <DisplayName>i:0#.f|membership|v-danaja@microsoft.com</DisplayName>
        <AccountId>176</AccountId>
        <AccountType/>
      </UserInfo>
      <UserInfo>
        <DisplayName>i:0#.f|membership|v-vicebo@microsoft.com</DisplayName>
        <AccountId>2943</AccountId>
        <AccountType/>
      </UserInfo>
      <UserInfo>
        <DisplayName>i:0#.f|membership|v-adbors@microsoft.com</DisplayName>
        <AccountId>512</AccountId>
        <AccountType/>
      </UserInfo>
    </Coowner>
    <ef109fd36bcf4bcd9dd945731030600b xmlns="230e9df3-be65-4c73-a93b-d1236ebd677e">
      <Terms xmlns="http://schemas.microsoft.com/office/infopath/2007/PartnerControls"/>
    </ef109fd36bcf4bcd9dd945731030600b>
    <ApplyWorkflowRules xmlns="230E9DF3-BE65-4C73-A93B-D1236EBD677E">Yes</ApplyWorkflowRules>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software development tools</TermName>
          <TermId xmlns="http://schemas.microsoft.com/office/infopath/2007/PartnerControls">24853bda-fb66-4716-8bc8-88d26fdb57cb</TermId>
        </TermInfo>
      </Terms>
    </bf80e81150e248c48aa8cffdf0021a1f>
    <ec5b2ad5c27b45fb8a00a1f27c7ce1ae xmlns="230e9df3-be65-4c73-a93b-d1236ebd677e">
      <Terms xmlns="http://schemas.microsoft.com/office/infopath/2007/PartnerControls"/>
    </ec5b2ad5c27b45fb8a00a1f27c7ce1ae>
    <RatingCount xmlns="http://schemas.microsoft.com/sharepoint/v3" xsi:nil="true"/>
    <m6d26e40ac264097a006193f92232ece xmlns="230e9df3-be65-4c73-a93b-d1236ebd677e">
      <Terms xmlns="http://schemas.microsoft.com/office/infopath/2007/PartnerControls"/>
    </m6d26e40ac264097a006193f92232ece>
    <b60f8d2dbb984f349d80d8196897f4d3 xmlns="230e9df3-be65-4c73-a93b-d1236ebd677e">
      <Terms xmlns="http://schemas.microsoft.com/office/infopath/2007/PartnerControls"/>
    </b60f8d2dbb984f349d80d8196897f4d3>
    <Thumbnail1 xmlns="230e9df3-be65-4c73-a93b-d1236ebd677e">
      <Url xsi:nil="true"/>
      <Description xsi:nil="true"/>
    </Thumbnail1>
    <i0d941ee1e744ffea7aeee9924c91cbb xmlns="230e9df3-be65-4c73-a93b-d1236ebd677e">
      <Terms xmlns="http://schemas.microsoft.com/office/infopath/2007/PartnerControls"/>
    </i0d941ee1e744ffea7aeee9924c91cbb>
    <RoutingRuleDescription xmlns="http://schemas.microsoft.com/sharepoint/v3" xsi:nil="true"/>
    <PublishingExpirationDate xmlns="http://schemas.microsoft.com/sharepoint/v3" xsi:nil="true"/>
    <AverageRating xmlns="http://schemas.microsoft.com/sharepoint/v3" xsi:nil="true"/>
    <TaxKeywordTaxHTField xmlns="230e9df3-be65-4c73-a93b-d1236ebd677e">
      <Terms xmlns="http://schemas.microsoft.com/office/infopath/2007/PartnerControls"/>
    </TaxKeywordTaxHTField>
    <ReportOwner xmlns="http://schemas.microsoft.com/sharepoint/v3">
      <UserInfo>
        <DisplayName/>
        <AccountId xsi:nil="true"/>
        <AccountType/>
      </UserInfo>
    </ReportOwner>
    <i1b478372f814787abd313030b81fcb2 xmlns="230e9df3-be65-4c73-a93b-d1236ebd677e">
      <Terms xmlns="http://schemas.microsoft.com/office/infopath/2007/PartnerControls"/>
    </i1b478372f814787abd313030b81fcb2>
    <b4224c12c78d42ea9b214de0badf8358 xmlns="230e9df3-be65-4c73-a93b-d1236ebd677e">
      <Terms xmlns="http://schemas.microsoft.com/office/infopath/2007/PartnerControls"/>
    </b4224c12c78d42ea9b214de0badf8358>
    <TaxCatchAll xmlns="230e9df3-be65-4c73-a93b-d1236ebd677e">
      <Value>201</Value>
      <Value>348</Value>
      <Value>346</Value>
      <Value>5</Value>
      <Value>21</Value>
      <Value>345</Value>
    </TaxCatchAll>
    <mb88723863e1404388ba3733387d48df xmlns="230e9df3-be65-4c73-a93b-d1236ebd677e">
      <Terms xmlns="http://schemas.microsoft.com/office/infopath/2007/PartnerControls"/>
    </mb88723863e1404388ba3733387d48df>
    <m6c7b4717b6346e6a075a59dd47eac69 xmlns="230e9df3-be65-4c73-a93b-d1236ebd677e">
      <Terms xmlns="http://schemas.microsoft.com/office/infopath/2007/PartnerControls"/>
    </m6c7b4717b6346e6a075a59dd47eac69>
    <kf34bcdc8fc34e479d3f94c6210e8e27 xmlns="230e9df3-be65-4c73-a93b-d1236ebd677e">
      <Terms xmlns="http://schemas.microsoft.com/office/infopath/2007/PartnerControls"/>
    </kf34bcdc8fc34e479d3f94c6210e8e27>
    <GenericText2 xmlns="230e9df3-be65-4c73-a93b-d1236ebd677e">G01KC-1-15357</GenericText2>
    <_dlc_DocId xmlns="230e9df3-be65-4c73-a93b-d1236ebd677e">G01KC-99682991-15499</_dlc_DocId>
    <_dlc_DocIdUrl xmlns="230e9df3-be65-4c73-a93b-d1236ebd677e">
      <Url>https://microsoft.sharepoint.com/sites/Infopedia_G01KC/_layouts/15/DocIdRedir.aspx?ID=G01KC-99682991-15499</Url>
      <Description>G01KC-99682991-15499</Description>
    </_dlc_DocIdUrl>
    <Update_x0020_Parent_x0020_Child_x0020_Relation_x0028_1_x0029_0 xmlns="b3bc04a5-d503-43b1-b98c-a8cf663329d9">
      <Url xsi:nil="true"/>
      <Description xsi:nil="true"/>
    </Update_x0020_Parent_x0020_Child_x0020_Relation_x0028_1_x0029_0>
  </documentManagement>
</p:properties>
</file>

<file path=customXml/item33.xml><?xml version="1.0" encoding="utf-8"?>
<Control xmlns="http://schemas.microsoft.com/VisualStudio/2011/storyboarding/control">
  <Id Name="1db4a566-4f2f-4e29-8012-63f4aff780b4" Revision="1" Stencil="09ee8e29-8a48-4e3d-a569-7c1ba11c2e3d" StencilVersion="1.0"/>
</Control>
</file>

<file path=customXml/item34.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35.xml><?xml version="1.0" encoding="utf-8"?>
<Control xmlns="http://schemas.microsoft.com/VisualStudio/2011/storyboarding/control">
  <Id Name="System.Storyboarding.WindowsPhoneIcons.Add" Revision="1" Stencil="System.Storyboarding.WindowsPhoneIcons" StencilVersion="0.1"/>
</Control>
</file>

<file path=customXml/item36.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37.xml><?xml version="1.0" encoding="utf-8"?>
<Control xmlns="http://schemas.microsoft.com/VisualStudio/2011/storyboarding/control">
  <Id Name="8053f092-3f2a-4935-a32b-c4b725e8152d" Revision="1" Stencil="System.MyShapes" StencilVersion="1.0"/>
</Control>
</file>

<file path=customXml/item38.xml><?xml version="1.0" encoding="utf-8"?>
<Control xmlns="http://schemas.microsoft.com/VisualStudio/2011/storyboarding/control">
  <Id Name="4b899d4c-b1de-4c17-8765-a5b417bf4ebc" Revision="1" Stencil="System.MyShapes" StencilVersion="1.0"/>
</Control>
</file>

<file path=customXml/item39.xml><?xml version="1.0" encoding="utf-8"?>
<Control xmlns="http://schemas.microsoft.com/VisualStudio/2011/storyboarding/control">
  <Id Name="e9d383c8-3e3d-4afe-bad2-e7c666f1c010" Revision="1" Stencil="System.MyShapes" StencilVersion="1.0"/>
</Control>
</file>

<file path=customXml/item4.xml><?xml version="1.0" encoding="utf-8"?>
<Control xmlns="http://schemas.microsoft.com/VisualStudio/2011/storyboarding/control">
  <Id Name="System.Storyboarding.WindowsPhoneIcons.Add" Revision="1" Stencil="System.Storyboarding.WindowsPhoneIcons" StencilVersion="0.1"/>
</Control>
</file>

<file path=customXml/item40.xml><?xml version="1.0" encoding="utf-8"?>
<Control xmlns="http://schemas.microsoft.com/VisualStudio/2011/storyboarding/control">
  <Id Name="System.Storyboarding.WindowsPhoneIcons.OverflowDots" Revision="1" Stencil="System.Storyboarding.WindowsPhoneIcons" StencilVersion="0.1"/>
</Control>
</file>

<file path=customXml/item41.xml><?xml version="1.0" encoding="utf-8"?>
<Control xmlns="http://schemas.microsoft.com/VisualStudio/2011/storyboarding/control">
  <Id Name="System.Storyboarding.WindowsPhoneIcons.Cancel" Revision="1" Stencil="System.Storyboarding.WindowsPhoneIcons" StencilVersion="0.1"/>
</Control>
</file>

<file path=customXml/item4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43.xml><?xml version="1.0" encoding="utf-8"?>
<Control xmlns="http://schemas.microsoft.com/VisualStudio/2011/storyboarding/control">
  <Id Name="1c2fbc2a-c7e9-4dd4-a869-97fb70ae0309" Revision="1" Stencil="85a07843-b809-41ee-b566-325b1850150a" StencilVersion="1.0"/>
</Control>
</file>

<file path=customXml/item44.xml><?xml version="1.0" encoding="utf-8"?>
<Control xmlns="http://schemas.microsoft.com/VisualStudio/2011/storyboarding/control">
  <Id Name="System.Storyboarding.Common.MousePointer" Revision="1" Stencil="System.Storyboarding.Common" StencilVersion="0.1"/>
</Control>
</file>

<file path=customXml/item45.xml><?xml version="1.0" encoding="utf-8"?>
<Control xmlns="http://schemas.microsoft.com/VisualStudio/2011/storyboarding/control">
  <Id Name="38b88af0-0751-44eb-8b42-d5ddb4671698" Revision="1" Stencil="System.MyShapes" StencilVersion="1.0"/>
</Control>
</file>

<file path=customXml/item46.xml><?xml version="1.0" encoding="utf-8"?>
<Control xmlns="http://schemas.microsoft.com/VisualStudio/2011/storyboarding/control">
  <Id Name="8053f092-3f2a-4935-a32b-c4b725e8152d" Revision="1" Stencil="System.MyShapes" StencilVersion="1.0"/>
</Control>
</file>

<file path=customXml/item47.xml><?xml version="1.0" encoding="utf-8"?>
<Control xmlns="http://schemas.microsoft.com/VisualStudio/2011/storyboarding/control">
  <Id Name="System.Storyboarding.WindowsPhoneIcons.Cancel" Revision="1" Stencil="System.Storyboarding.WindowsPhoneIcons" StencilVersion="0.1"/>
</Control>
</file>

<file path=customXml/item48.xml><?xml version="1.0" encoding="utf-8"?>
<Control xmlns="http://schemas.microsoft.com/VisualStudio/2011/storyboarding/control">
  <Id Name="1c2fbc2a-c7e9-4dd4-a869-97fb70ae0309" Revision="1" Stencil="85a07843-b809-41ee-b566-325b1850150a" StencilVersion="1.0"/>
</Control>
</file>

<file path=customXml/item49.xml><?xml version="1.0" encoding="utf-8"?>
<Control xmlns="http://schemas.microsoft.com/VisualStudio/2011/storyboarding/control">
  <Id Name="System.Storyboarding.WindowsPhoneIcons.Cancel" Revision="1" Stencil="System.Storyboarding.WindowsPhoneIcons" StencilVersion="0.1"/>
</Control>
</file>

<file path=customXml/item5.xml><?xml version="1.0" encoding="utf-8"?>
<Control xmlns="http://schemas.microsoft.com/VisualStudio/2011/storyboarding/control">
  <Id Name="1c2fbc2a-c7e9-4dd4-a869-97fb70ae0309" Revision="1" Stencil="85a07843-b809-41ee-b566-325b1850150a" StencilVersion="1.0"/>
</Control>
</file>

<file path=customXml/item50.xml><?xml version="1.0" encoding="utf-8"?>
<Control xmlns="http://schemas.microsoft.com/VisualStudio/2011/storyboarding/control">
  <Id Name="5a8b3174-5e96-4781-9824-45fe10020527" Revision="1" Stencil="System.MyShapes" StencilVersion="1.0"/>
</Control>
</file>

<file path=customXml/item51.xml><?xml version="1.0" encoding="utf-8"?>
<Control xmlns="http://schemas.microsoft.com/VisualStudio/2011/storyboarding/control">
  <Id Name="95030e5e-d43f-4111-a1c2-743a7dbd35b6" Revision="1" Stencil="System.MyShapes" StencilVersion="1.0"/>
</Control>
</file>

<file path=customXml/item52.xml><?xml version="1.0" encoding="utf-8"?>
<Control xmlns="http://schemas.microsoft.com/VisualStudio/2011/storyboarding/control">
  <Id Name="5a8b3174-5e96-4781-9824-45fe10020527" Revision="1" Stencil="System.MyShapes" StencilVersion="1.0"/>
</Control>
</file>

<file path=customXml/item53.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54.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55.xml><?xml version="1.0" encoding="utf-8"?>
<Control xmlns="http://schemas.microsoft.com/VisualStudio/2011/storyboarding/control">
  <Id Name="System.Storyboarding.Metro.MetroTileMedium" Revision="1" Stencil="System.Storyboarding.Metro" StencilVersion="0.1"/>
</Control>
</file>

<file path=customXml/item56.xml><?xml version="1.0" encoding="utf-8"?>
<Control xmlns="http://schemas.microsoft.com/VisualStudio/2011/storyboarding/control">
  <Id Name="System.Storyboarding.WindowsPhoneIcons.Cancel" Revision="1" Stencil="System.Storyboarding.WindowsPhoneIcons" StencilVersion="0.1"/>
</Control>
</file>

<file path=customXml/item57.xml><?xml version="1.0" encoding="utf-8"?>
<Control xmlns="http://schemas.microsoft.com/VisualStudio/2011/storyboarding/control">
  <Id Name="System.Storyboarding.WindowsAppIcons.Zoom" Revision="1" Stencil="System.Storyboarding.WindowsAppIcons" StencilVersion="0.1"/>
</Control>
</file>

<file path=customXml/item58.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59.xml><?xml version="1.0" encoding="utf-8"?>
<Control xmlns="http://schemas.microsoft.com/VisualStudio/2011/storyboarding/control">
  <Id Name="System.Storyboarding.WindowsPhoneIcons.Minus" Revision="1" Stencil="System.Storyboarding.WindowsPhoneIcons" StencilVersion="0.1"/>
</Control>
</file>

<file path=customXml/item6.xml><?xml version="1.0" encoding="utf-8"?>
<Control xmlns="http://schemas.microsoft.com/VisualStudio/2011/storyboarding/control">
  <Id Name="System.Storyboarding.WindowsPhoneIcons.Cancel" Revision="1" Stencil="System.Storyboarding.WindowsPhoneIcons" StencilVersion="0.1"/>
</Control>
</file>

<file path=customXml/item60.xml><?xml version="1.0" encoding="utf-8"?>
<Control xmlns="http://schemas.microsoft.com/VisualStudio/2011/storyboarding/control">
  <Id Name="System.Storyboarding.WindowsAppIcons.Zoom" Revision="1" Stencil="System.Storyboarding.WindowsAppIcons" StencilVersion="0.1"/>
</Control>
</file>

<file path=customXml/item61.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62.xml><?xml version="1.0" encoding="utf-8"?>
<Control xmlns="http://schemas.microsoft.com/VisualStudio/2011/storyboarding/control">
  <Id Name="38b88af0-0751-44eb-8b42-d5ddb4671698" Revision="1" Stencil="System.MyShapes" StencilVersion="1.0"/>
</Control>
</file>

<file path=customXml/item63.xml><?xml version="1.0" encoding="utf-8"?>
<Control xmlns="http://schemas.microsoft.com/VisualStudio/2011/storyboarding/control">
  <Id Name="System.Storyboarding.WindowsPhoneIcons.OverflowDots" Revision="1" Stencil="System.Storyboarding.WindowsPhoneIcons" StencilVersion="0.1"/>
</Control>
</file>

<file path=customXml/item64.xml><?xml version="1.0" encoding="utf-8"?>
<Control xmlns="http://schemas.microsoft.com/VisualStudio/2011/storyboarding/control">
  <Id Name="5937341c-7984-4fd4-bf24-0d1d5d33c133" Revision="1" Stencil="System.MyShapes" StencilVersion="1.0"/>
</Control>
</file>

<file path=customXml/item65.xml><?xml version="1.0" encoding="utf-8"?>
<Control xmlns="http://schemas.microsoft.com/VisualStudio/2011/storyboarding/control">
  <Id Name="8053f092-3f2a-4935-a32b-c4b725e8152d" Revision="1" Stencil="System.MyShapes" StencilVersion="1.0"/>
</Control>
</file>

<file path=customXml/item66.xml><?xml version="1.0" encoding="utf-8"?>
<Control xmlns="http://schemas.microsoft.com/VisualStudio/2011/storyboarding/control">
  <Id Name="5937341c-7984-4fd4-bf24-0d1d5d33c133" Revision="1" Stencil="System.MyShapes" StencilVersion="1.0"/>
</Control>
</file>

<file path=customXml/item67.xml><?xml version="1.0" encoding="utf-8"?>
<Control xmlns="http://schemas.microsoft.com/VisualStudio/2011/storyboarding/control">
  <Id Name="8053f092-3f2a-4935-a32b-c4b725e8152d" Revision="1" Stencil="System.MyShapes" StencilVersion="1.0"/>
</Control>
</file>

<file path=customXml/item68.xml><?xml version="1.0" encoding="utf-8"?>
<Control xmlns="http://schemas.microsoft.com/VisualStudio/2011/storyboarding/control">
  <Id Name="System.Storyboarding.WindowsPhoneIcons.Minus" Revision="1" Stencil="System.Storyboarding.WindowsPhoneIcons" StencilVersion="0.1"/>
</Control>
</file>

<file path=customXml/item69.xml><?xml version="1.0" encoding="utf-8"?>
<Control xmlns="http://schemas.microsoft.com/VisualStudio/2011/storyboarding/control">
  <Id Name="System.Storyboarding.WindowsAppIcons.Search" Revision="1" Stencil="System.Storyboarding.WindowsAppIcons" StencilVersion="0.1"/>
</Control>
</file>

<file path=customXml/item7.xml><?xml version="1.0" encoding="utf-8"?>
<Control xmlns="http://schemas.microsoft.com/VisualStudio/2011/storyboarding/control">
  <Id Name="e9d383c8-3e3d-4afe-bad2-e7c666f1c010" Revision="1" Stencil="System.MyShapes" StencilVersion="1.0"/>
</Control>
</file>

<file path=customXml/item70.xml><?xml version="1.0" encoding="utf-8"?>
<Control xmlns="http://schemas.microsoft.com/VisualStudio/2011/storyboarding/control">
  <Id Name="System.Storyboarding.WindowsAppIcons.Search" Revision="1" Stencil="System.Storyboarding.WindowsAppIcons" StencilVersion="0.1"/>
</Control>
</file>

<file path=customXml/item71.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72.xml><?xml version="1.0" encoding="utf-8"?>
<Control xmlns="http://schemas.microsoft.com/VisualStudio/2011/storyboarding/control">
  <Id Name="System.Storyboarding.WindowsPhoneIcons.Minus" Revision="1" Stencil="System.Storyboarding.WindowsPhoneIcons" StencilVersion="0.1"/>
</Control>
</file>

<file path=customXml/item73.xml><?xml version="1.0" encoding="utf-8"?>
<Control xmlns="http://schemas.microsoft.com/VisualStudio/2011/storyboarding/control">
  <Id Name="4b899d4c-b1de-4c17-8765-a5b417bf4ebc" Revision="1" Stencil="System.MyShapes" StencilVersion="1.0"/>
</Control>
</file>

<file path=customXml/item74.xml><?xml version="1.0" encoding="utf-8"?>
<Control xmlns="http://schemas.microsoft.com/VisualStudio/2011/storyboarding/control">
  <Id Name="System.Storyboarding.WindowsPhoneIcons.OverflowDots" Revision="1" Stencil="System.Storyboarding.WindowsPhoneIcons" StencilVersion="0.1"/>
</Control>
</file>

<file path=customXml/item75.xml><?xml version="1.0" encoding="utf-8"?>
<Control xmlns="http://schemas.microsoft.com/VisualStudio/2011/storyboarding/control">
  <Id Name="5a8b3174-5e96-4781-9824-45fe10020527" Revision="1" Stencil="System.MyShapes" StencilVersion="1.0"/>
</Control>
</file>

<file path=customXml/item76.xml><?xml version="1.0" encoding="utf-8"?>
<Control xmlns="http://schemas.microsoft.com/VisualStudio/2011/storyboarding/control">
  <Id Name="System.Storyboarding.WindowsPhoneIcons.Cancel" Revision="1" Stencil="System.Storyboarding.WindowsPhoneIcons" StencilVersion="0.1"/>
</Control>
</file>

<file path=customXml/item77.xml><?xml version="1.0" encoding="utf-8"?>
<Control xmlns="http://schemas.microsoft.com/VisualStudio/2011/storyboarding/control">
  <Id Name="6d31312a-e778-4374-9db8-70be111b08c6" Revision="1" Stencil="System.MyShapes" StencilVersion="1.0"/>
</Control>
</file>

<file path=customXml/item78.xml><?xml version="1.0" encoding="utf-8"?>
<Control xmlns="http://schemas.microsoft.com/VisualStudio/2011/storyboarding/control">
  <Id Name="28fb7df8-6c86-43a9-9095-4b847846147c" Revision="1" Stencil="System.MyShapes" StencilVersion="1.0"/>
</Control>
</file>

<file path=customXml/item79.xml><?xml version="1.0" encoding="utf-8"?>
<Control xmlns="http://schemas.microsoft.com/VisualStudio/2011/storyboarding/control">
  <Id Name="4b899d4c-b1de-4c17-8765-a5b417bf4ebc" Revision="1" Stencil="System.MyShapes" StencilVersion="1.0"/>
</Control>
</file>

<file path=customXml/item8.xml><?xml version="1.0" encoding="utf-8"?>
<Control xmlns="http://schemas.microsoft.com/VisualStudio/2011/storyboarding/control">
  <Id Name="e9d383c8-3e3d-4afe-bad2-e7c666f1c010" Revision="1" Stencil="System.MyShapes" StencilVersion="1.0"/>
</Control>
</file>

<file path=customXml/item80.xml><?xml version="1.0" encoding="utf-8"?>
<Control xmlns="http://schemas.microsoft.com/VisualStudio/2011/storyboarding/control">
  <Id Name="System.Storyboarding.WindowsAppIcons.Zoom" Revision="1" Stencil="System.Storyboarding.WindowsAppIcons" StencilVersion="0.1"/>
</Control>
</file>

<file path=customXml/item81.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82.xml><?xml version="1.0" encoding="utf-8"?>
<Control xmlns="http://schemas.microsoft.com/VisualStudio/2011/storyboarding/control">
  <Id Name="System.Storyboarding.WindowsPhoneIcons.OverflowDots" Revision="1" Stencil="System.Storyboarding.WindowsPhoneIcons" StencilVersion="0.1"/>
</Control>
</file>

<file path=customXml/item83.xml><?xml version="1.0" encoding="utf-8"?>
<Control xmlns="http://schemas.microsoft.com/VisualStudio/2011/storyboarding/control">
  <Id Name="38b88af0-0751-44eb-8b42-d5ddb4671698" Revision="1" Stencil="System.MyShapes" StencilVersion="1.0"/>
</Control>
</file>

<file path=customXml/item84.xml><?xml version="1.0" encoding="utf-8"?>
<Control xmlns="http://schemas.microsoft.com/VisualStudio/2011/storyboarding/control">
  <Id Name="System.Storyboarding.WindowsPhoneIcons.Cancel" Revision="1" Stencil="System.Storyboarding.WindowsPhoneIcons" StencilVersion="0.1"/>
</Control>
</file>

<file path=customXml/item85.xml><?xml version="1.0" encoding="utf-8"?>
<Control xmlns="http://schemas.microsoft.com/VisualStudio/2011/storyboarding/control">
  <Id Name="System.Storyboarding.WindowsAppIcons.Settings" Revision="1" Stencil="System.Storyboarding.WindowsAppIcons" StencilVersion="0.1"/>
</Control>
</file>

<file path=customXml/item86.xml><?xml version="1.0" encoding="utf-8"?>
<Control xmlns="http://schemas.microsoft.com/VisualStudio/2011/storyboarding/control">
  <Id Name="System.Storyboarding.WindowsAppIcons.Copy" Revision="1" Stencil="System.Storyboarding.WindowsAppIcons" StencilVersion="0.1"/>
</Control>
</file>

<file path=customXml/item87.xml><?xml version="1.0" encoding="utf-8"?>
<Control xmlns="http://schemas.microsoft.com/VisualStudio/2011/storyboarding/control">
  <Id Name="System.Storyboarding.WindowsPhoneIcons.OverflowDots" Revision="1" Stencil="System.Storyboarding.WindowsPhoneIcons" StencilVersion="0.1"/>
</Control>
</file>

<file path=customXml/item88.xml><?xml version="1.0" encoding="utf-8"?>
<Control xmlns="http://schemas.microsoft.com/VisualStudio/2011/storyboarding/control">
  <Id Name="System.Storyboarding.WindowsAppIcons.Settings" Revision="1" Stencil="System.Storyboarding.WindowsAppIcons" StencilVersion="0.1"/>
</Control>
</file>

<file path=customXml/item89.xml><?xml version="1.0" encoding="utf-8"?>
<Control xmlns="http://schemas.microsoft.com/VisualStudio/2011/storyboarding/control">
  <Id Name="System.Storyboarding.WindowsAppIcons.Zoom" Revision="1" Stencil="System.Storyboarding.WindowsAppIcons" StencilVersion="0.1"/>
</Control>
</file>

<file path=customXml/item9.xml><?xml version="1.0" encoding="utf-8"?>
<Control xmlns="http://schemas.microsoft.com/VisualStudio/2011/storyboarding/control">
  <Id Name="System.Storyboarding.WindowsPhoneIcons.OverflowDots" Revision="1" Stencil="System.Storyboarding.WindowsPhoneIcons" StencilVersion="0.1"/>
</Control>
</file>

<file path=customXml/itemProps1.xml><?xml version="1.0" encoding="utf-8"?>
<ds:datastoreItem xmlns:ds="http://schemas.openxmlformats.org/officeDocument/2006/customXml" ds:itemID="{3A914DF8-5509-4A4A-BC88-E303489A147E}">
  <ds:schemaRefs>
    <ds:schemaRef ds:uri="http://schemas.microsoft.com/VisualStudio/2011/storyboarding/control"/>
  </ds:schemaRefs>
</ds:datastoreItem>
</file>

<file path=customXml/itemProps10.xml><?xml version="1.0" encoding="utf-8"?>
<ds:datastoreItem xmlns:ds="http://schemas.openxmlformats.org/officeDocument/2006/customXml" ds:itemID="{83B66C53-DE71-40C6-93CF-52475A21D7AA}">
  <ds:schemaRefs>
    <ds:schemaRef ds:uri="http://schemas.microsoft.com/VisualStudio/2011/storyboarding/control"/>
  </ds:schemaRefs>
</ds:datastoreItem>
</file>

<file path=customXml/itemProps11.xml><?xml version="1.0" encoding="utf-8"?>
<ds:datastoreItem xmlns:ds="http://schemas.openxmlformats.org/officeDocument/2006/customXml" ds:itemID="{ABD7F127-97BB-4F63-A9C9-58EF3AFABB16}">
  <ds:schemaRefs>
    <ds:schemaRef ds:uri="http://schemas.microsoft.com/VisualStudio/2011/storyboarding/control"/>
  </ds:schemaRefs>
</ds:datastoreItem>
</file>

<file path=customXml/itemProps12.xml><?xml version="1.0" encoding="utf-8"?>
<ds:datastoreItem xmlns:ds="http://schemas.openxmlformats.org/officeDocument/2006/customXml" ds:itemID="{4CFCA081-D925-4882-A87E-22B09BDC06CE}">
  <ds:schemaRefs>
    <ds:schemaRef ds:uri="http://schemas.microsoft.com/VisualStudio/2011/storyboarding/control"/>
  </ds:schemaRefs>
</ds:datastoreItem>
</file>

<file path=customXml/itemProps13.xml><?xml version="1.0" encoding="utf-8"?>
<ds:datastoreItem xmlns:ds="http://schemas.openxmlformats.org/officeDocument/2006/customXml" ds:itemID="{5B3BFD46-56A8-4C37-B749-20414C475EB8}">
  <ds:schemaRefs>
    <ds:schemaRef ds:uri="http://schemas.microsoft.com/VisualStudio/2011/storyboarding/control"/>
  </ds:schemaRefs>
</ds:datastoreItem>
</file>

<file path=customXml/itemProps14.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5.xml><?xml version="1.0" encoding="utf-8"?>
<ds:datastoreItem xmlns:ds="http://schemas.openxmlformats.org/officeDocument/2006/customXml" ds:itemID="{60E37E95-C9B9-495F-A64B-7968C46423FD}">
  <ds:schemaRefs>
    <ds:schemaRef ds:uri="http://schemas.microsoft.com/VisualStudio/2011/storyboarding/control"/>
  </ds:schemaRefs>
</ds:datastoreItem>
</file>

<file path=customXml/itemProps16.xml><?xml version="1.0" encoding="utf-8"?>
<ds:datastoreItem xmlns:ds="http://schemas.openxmlformats.org/officeDocument/2006/customXml" ds:itemID="{6F288F43-905B-4BBD-BD9F-4583C4B06163}">
  <ds:schemaRefs>
    <ds:schemaRef ds:uri="http://schemas.microsoft.com/VisualStudio/2011/storyboarding/control"/>
  </ds:schemaRefs>
</ds:datastoreItem>
</file>

<file path=customXml/itemProps17.xml><?xml version="1.0" encoding="utf-8"?>
<ds:datastoreItem xmlns:ds="http://schemas.openxmlformats.org/officeDocument/2006/customXml" ds:itemID="{33ABD0A0-E411-414C-8890-C1B8937CD2B2}">
  <ds:schemaRefs>
    <ds:schemaRef ds:uri="http://schemas.microsoft.com/VisualStudio/2011/storyboarding/control"/>
  </ds:schemaRefs>
</ds:datastoreItem>
</file>

<file path=customXml/itemProps18.xml><?xml version="1.0" encoding="utf-8"?>
<ds:datastoreItem xmlns:ds="http://schemas.openxmlformats.org/officeDocument/2006/customXml" ds:itemID="{5E5F5F34-CF0F-4FE2-A8D5-35DDEA49ADF5}">
  <ds:schemaRefs>
    <ds:schemaRef ds:uri="http://schemas.microsoft.com/VisualStudio/2011/storyboarding/control"/>
  </ds:schemaRefs>
</ds:datastoreItem>
</file>

<file path=customXml/itemProps19.xml><?xml version="1.0" encoding="utf-8"?>
<ds:datastoreItem xmlns:ds="http://schemas.openxmlformats.org/officeDocument/2006/customXml" ds:itemID="{22B3989E-DCF7-45F5-A4BE-AC3B72E899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b3bc04a5-d503-43b1-b98c-a8cf663329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51A0CEF-98FC-4150-B67B-E249562FB2CE}">
  <ds:schemaRefs>
    <ds:schemaRef ds:uri="http://schemas.microsoft.com/VisualStudio/2011/storyboarding/control"/>
  </ds:schemaRefs>
</ds:datastoreItem>
</file>

<file path=customXml/itemProps20.xml><?xml version="1.0" encoding="utf-8"?>
<ds:datastoreItem xmlns:ds="http://schemas.openxmlformats.org/officeDocument/2006/customXml" ds:itemID="{D7036DEC-A141-4E5D-9668-A3034B809E57}">
  <ds:schemaRefs>
    <ds:schemaRef ds:uri="http://schemas.microsoft.com/VisualStudio/2011/storyboarding/control"/>
  </ds:schemaRefs>
</ds:datastoreItem>
</file>

<file path=customXml/itemProps21.xml><?xml version="1.0" encoding="utf-8"?>
<ds:datastoreItem xmlns:ds="http://schemas.openxmlformats.org/officeDocument/2006/customXml" ds:itemID="{47BC0E40-0ADE-4F8A-A900-ECB1E03706E9}">
  <ds:schemaRefs>
    <ds:schemaRef ds:uri="http://schemas.microsoft.com/VisualStudio/2011/storyboarding/control"/>
  </ds:schemaRefs>
</ds:datastoreItem>
</file>

<file path=customXml/itemProps22.xml><?xml version="1.0" encoding="utf-8"?>
<ds:datastoreItem xmlns:ds="http://schemas.openxmlformats.org/officeDocument/2006/customXml" ds:itemID="{FC21AB61-1B31-49F5-8D98-0A28806E069C}">
  <ds:schemaRefs>
    <ds:schemaRef ds:uri="http://schemas.microsoft.com/VisualStudio/2011/storyboarding/control"/>
  </ds:schemaRefs>
</ds:datastoreItem>
</file>

<file path=customXml/itemProps23.xml><?xml version="1.0" encoding="utf-8"?>
<ds:datastoreItem xmlns:ds="http://schemas.openxmlformats.org/officeDocument/2006/customXml" ds:itemID="{F6A8642E-B03B-4B6C-92A7-CF2E4BB19084}">
  <ds:schemaRefs>
    <ds:schemaRef ds:uri="http://schemas.microsoft.com/VisualStudio/2011/storyboarding/control"/>
  </ds:schemaRefs>
</ds:datastoreItem>
</file>

<file path=customXml/itemProps24.xml><?xml version="1.0" encoding="utf-8"?>
<ds:datastoreItem xmlns:ds="http://schemas.openxmlformats.org/officeDocument/2006/customXml" ds:itemID="{A0062749-4810-4BEC-8835-7D39D238F426}">
  <ds:schemaRefs>
    <ds:schemaRef ds:uri="http://schemas.microsoft.com/VisualStudio/2011/storyboarding/control"/>
  </ds:schemaRefs>
</ds:datastoreItem>
</file>

<file path=customXml/itemProps25.xml><?xml version="1.0" encoding="utf-8"?>
<ds:datastoreItem xmlns:ds="http://schemas.openxmlformats.org/officeDocument/2006/customXml" ds:itemID="{1A974B06-AD92-4484-856E-C42C2F865252}">
  <ds:schemaRefs>
    <ds:schemaRef ds:uri="http://schemas.microsoft.com/VisualStudio/2011/storyboarding/control"/>
  </ds:schemaRefs>
</ds:datastoreItem>
</file>

<file path=customXml/itemProps26.xml><?xml version="1.0" encoding="utf-8"?>
<ds:datastoreItem xmlns:ds="http://schemas.openxmlformats.org/officeDocument/2006/customXml" ds:itemID="{F8E31962-C281-41B4-83C8-C5F081B7BF97}">
  <ds:schemaRefs>
    <ds:schemaRef ds:uri="http://schemas.microsoft.com/VisualStudio/2011/storyboarding/control"/>
  </ds:schemaRefs>
</ds:datastoreItem>
</file>

<file path=customXml/itemProps27.xml><?xml version="1.0" encoding="utf-8"?>
<ds:datastoreItem xmlns:ds="http://schemas.openxmlformats.org/officeDocument/2006/customXml" ds:itemID="{64D781CA-68DA-4CEC-B8F2-3195A3CE4841}">
  <ds:schemaRefs>
    <ds:schemaRef ds:uri="http://schemas.microsoft.com/VisualStudio/2011/storyboarding/control"/>
  </ds:schemaRefs>
</ds:datastoreItem>
</file>

<file path=customXml/itemProps28.xml><?xml version="1.0" encoding="utf-8"?>
<ds:datastoreItem xmlns:ds="http://schemas.openxmlformats.org/officeDocument/2006/customXml" ds:itemID="{48E15027-1F1C-4703-9B5E-0F7D59268337}">
  <ds:schemaRefs>
    <ds:schemaRef ds:uri="http://schemas.microsoft.com/VisualStudio/2011/storyboarding/control"/>
  </ds:schemaRefs>
</ds:datastoreItem>
</file>

<file path=customXml/itemProps29.xml><?xml version="1.0" encoding="utf-8"?>
<ds:datastoreItem xmlns:ds="http://schemas.openxmlformats.org/officeDocument/2006/customXml" ds:itemID="{44207562-8EAF-474E-AAA8-6415CBA34821}">
  <ds:schemaRefs>
    <ds:schemaRef ds:uri="http://schemas.microsoft.com/VisualStudio/2011/storyboarding/control"/>
  </ds:schemaRefs>
</ds:datastoreItem>
</file>

<file path=customXml/itemProps3.xml><?xml version="1.0" encoding="utf-8"?>
<ds:datastoreItem xmlns:ds="http://schemas.openxmlformats.org/officeDocument/2006/customXml" ds:itemID="{2A44BD95-2BB0-4624-A5D4-F13F033408C4}">
  <ds:schemaRefs>
    <ds:schemaRef ds:uri="http://schemas.microsoft.com/VisualStudio/2011/storyboarding/control"/>
  </ds:schemaRefs>
</ds:datastoreItem>
</file>

<file path=customXml/itemProps30.xml><?xml version="1.0" encoding="utf-8"?>
<ds:datastoreItem xmlns:ds="http://schemas.openxmlformats.org/officeDocument/2006/customXml" ds:itemID="{287857D7-DF28-4C93-AE67-A3391B2A50EE}">
  <ds:schemaRefs>
    <ds:schemaRef ds:uri="http://schemas.microsoft.com/VisualStudio/2011/storyboarding/control"/>
  </ds:schemaRefs>
</ds:datastoreItem>
</file>

<file path=customXml/itemProps31.xml><?xml version="1.0" encoding="utf-8"?>
<ds:datastoreItem xmlns:ds="http://schemas.openxmlformats.org/officeDocument/2006/customXml" ds:itemID="{805CC203-D3AC-4AC0-8FB0-A8DFC15722E4}">
  <ds:schemaRefs>
    <ds:schemaRef ds:uri="http://schemas.microsoft.com/VisualStudio/2011/storyboarding/control"/>
  </ds:schemaRefs>
</ds:datastoreItem>
</file>

<file path=customXml/itemProps32.xml><?xml version="1.0" encoding="utf-8"?>
<ds:datastoreItem xmlns:ds="http://schemas.openxmlformats.org/officeDocument/2006/customXml" ds:itemID="{F990F116-B58F-4255-B05B-DA3808E0E5C6}">
  <ds:schemaRefs>
    <ds:schemaRef ds:uri="http://schemas.microsoft.com/office/infopath/2007/PartnerControls"/>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b3bc04a5-d503-43b1-b98c-a8cf663329d9"/>
    <ds:schemaRef ds:uri="http://schemas.microsoft.com/office/2006/documentManagement/types"/>
    <ds:schemaRef ds:uri="230E9DF3-BE65-4C73-A93B-D1236EBD677E"/>
    <ds:schemaRef ds:uri="http://www.w3.org/XML/1998/namespace"/>
    <ds:schemaRef ds:uri="http://purl.org/dc/dcmitype/"/>
  </ds:schemaRefs>
</ds:datastoreItem>
</file>

<file path=customXml/itemProps33.xml><?xml version="1.0" encoding="utf-8"?>
<ds:datastoreItem xmlns:ds="http://schemas.openxmlformats.org/officeDocument/2006/customXml" ds:itemID="{9474E515-1B86-4C8C-9F71-95765877A4DC}">
  <ds:schemaRefs>
    <ds:schemaRef ds:uri="http://schemas.microsoft.com/VisualStudio/2011/storyboarding/control"/>
  </ds:schemaRefs>
</ds:datastoreItem>
</file>

<file path=customXml/itemProps34.xml><?xml version="1.0" encoding="utf-8"?>
<ds:datastoreItem xmlns:ds="http://schemas.openxmlformats.org/officeDocument/2006/customXml" ds:itemID="{BA85D442-0346-427E-BBE8-747AF44D6D77}">
  <ds:schemaRefs>
    <ds:schemaRef ds:uri="http://schemas.microsoft.com/VisualStudio/2011/storyboarding/control"/>
  </ds:schemaRefs>
</ds:datastoreItem>
</file>

<file path=customXml/itemProps35.xml><?xml version="1.0" encoding="utf-8"?>
<ds:datastoreItem xmlns:ds="http://schemas.openxmlformats.org/officeDocument/2006/customXml" ds:itemID="{47251DF4-61AA-45A8-A1B2-E44850AEFA78}">
  <ds:schemaRefs>
    <ds:schemaRef ds:uri="http://schemas.microsoft.com/VisualStudio/2011/storyboarding/control"/>
  </ds:schemaRefs>
</ds:datastoreItem>
</file>

<file path=customXml/itemProps36.xml><?xml version="1.0" encoding="utf-8"?>
<ds:datastoreItem xmlns:ds="http://schemas.openxmlformats.org/officeDocument/2006/customXml" ds:itemID="{3388E679-AD1F-45C7-8402-1361D5CF9FFD}">
  <ds:schemaRefs>
    <ds:schemaRef ds:uri="http://schemas.microsoft.com/VisualStudio/2011/storyboarding/control"/>
  </ds:schemaRefs>
</ds:datastoreItem>
</file>

<file path=customXml/itemProps37.xml><?xml version="1.0" encoding="utf-8"?>
<ds:datastoreItem xmlns:ds="http://schemas.openxmlformats.org/officeDocument/2006/customXml" ds:itemID="{3DF6835E-6A34-4871-91DA-3967EADCA907}">
  <ds:schemaRefs>
    <ds:schemaRef ds:uri="http://schemas.microsoft.com/VisualStudio/2011/storyboarding/control"/>
  </ds:schemaRefs>
</ds:datastoreItem>
</file>

<file path=customXml/itemProps38.xml><?xml version="1.0" encoding="utf-8"?>
<ds:datastoreItem xmlns:ds="http://schemas.openxmlformats.org/officeDocument/2006/customXml" ds:itemID="{100DB6C8-C74E-483E-A0BF-405B806A18A2}">
  <ds:schemaRefs>
    <ds:schemaRef ds:uri="http://schemas.microsoft.com/VisualStudio/2011/storyboarding/control"/>
  </ds:schemaRefs>
</ds:datastoreItem>
</file>

<file path=customXml/itemProps39.xml><?xml version="1.0" encoding="utf-8"?>
<ds:datastoreItem xmlns:ds="http://schemas.openxmlformats.org/officeDocument/2006/customXml" ds:itemID="{18FA6C07-E7F2-4061-A152-7205DB78B4A4}">
  <ds:schemaRefs>
    <ds:schemaRef ds:uri="http://schemas.microsoft.com/VisualStudio/2011/storyboarding/control"/>
  </ds:schemaRefs>
</ds:datastoreItem>
</file>

<file path=customXml/itemProps4.xml><?xml version="1.0" encoding="utf-8"?>
<ds:datastoreItem xmlns:ds="http://schemas.openxmlformats.org/officeDocument/2006/customXml" ds:itemID="{13FA4F6B-D590-4D4B-8EB5-0ECDC727E1ED}">
  <ds:schemaRefs>
    <ds:schemaRef ds:uri="http://schemas.microsoft.com/VisualStudio/2011/storyboarding/control"/>
  </ds:schemaRefs>
</ds:datastoreItem>
</file>

<file path=customXml/itemProps40.xml><?xml version="1.0" encoding="utf-8"?>
<ds:datastoreItem xmlns:ds="http://schemas.openxmlformats.org/officeDocument/2006/customXml" ds:itemID="{F024D98F-8F02-4038-9C88-2D54CDF6DA3E}">
  <ds:schemaRefs>
    <ds:schemaRef ds:uri="http://schemas.microsoft.com/VisualStudio/2011/storyboarding/control"/>
  </ds:schemaRefs>
</ds:datastoreItem>
</file>

<file path=customXml/itemProps41.xml><?xml version="1.0" encoding="utf-8"?>
<ds:datastoreItem xmlns:ds="http://schemas.openxmlformats.org/officeDocument/2006/customXml" ds:itemID="{B4A9F1F1-302A-4BFA-A622-955091F17587}">
  <ds:schemaRefs>
    <ds:schemaRef ds:uri="http://schemas.microsoft.com/VisualStudio/2011/storyboarding/control"/>
  </ds:schemaRefs>
</ds:datastoreItem>
</file>

<file path=customXml/itemProps42.xml><?xml version="1.0" encoding="utf-8"?>
<ds:datastoreItem xmlns:ds="http://schemas.openxmlformats.org/officeDocument/2006/customXml" ds:itemID="{9D3752D3-DB94-4A92-BC54-CEB06BC5F349}">
  <ds:schemaRefs>
    <ds:schemaRef ds:uri="http://schemas.microsoft.com/sharepoint/events"/>
  </ds:schemaRefs>
</ds:datastoreItem>
</file>

<file path=customXml/itemProps43.xml><?xml version="1.0" encoding="utf-8"?>
<ds:datastoreItem xmlns:ds="http://schemas.openxmlformats.org/officeDocument/2006/customXml" ds:itemID="{45998064-0E27-4975-B285-8F84E12A2689}">
  <ds:schemaRefs>
    <ds:schemaRef ds:uri="http://schemas.microsoft.com/VisualStudio/2011/storyboarding/control"/>
  </ds:schemaRefs>
</ds:datastoreItem>
</file>

<file path=customXml/itemProps44.xml><?xml version="1.0" encoding="utf-8"?>
<ds:datastoreItem xmlns:ds="http://schemas.openxmlformats.org/officeDocument/2006/customXml" ds:itemID="{ACDA69E6-26F7-46CB-A4E0-4CE0158BCF7C}">
  <ds:schemaRefs>
    <ds:schemaRef ds:uri="http://schemas.microsoft.com/VisualStudio/2011/storyboarding/control"/>
  </ds:schemaRefs>
</ds:datastoreItem>
</file>

<file path=customXml/itemProps45.xml><?xml version="1.0" encoding="utf-8"?>
<ds:datastoreItem xmlns:ds="http://schemas.openxmlformats.org/officeDocument/2006/customXml" ds:itemID="{5F708AEC-A935-4397-B6BD-68DFB6D5691E}">
  <ds:schemaRefs>
    <ds:schemaRef ds:uri="http://schemas.microsoft.com/VisualStudio/2011/storyboarding/control"/>
  </ds:schemaRefs>
</ds:datastoreItem>
</file>

<file path=customXml/itemProps46.xml><?xml version="1.0" encoding="utf-8"?>
<ds:datastoreItem xmlns:ds="http://schemas.openxmlformats.org/officeDocument/2006/customXml" ds:itemID="{554C94D3-58D5-4311-8962-16C44465C0C5}">
  <ds:schemaRefs>
    <ds:schemaRef ds:uri="http://schemas.microsoft.com/VisualStudio/2011/storyboarding/control"/>
  </ds:schemaRefs>
</ds:datastoreItem>
</file>

<file path=customXml/itemProps47.xml><?xml version="1.0" encoding="utf-8"?>
<ds:datastoreItem xmlns:ds="http://schemas.openxmlformats.org/officeDocument/2006/customXml" ds:itemID="{8FC2AECC-815B-4920-9DFA-7E63A864807B}">
  <ds:schemaRefs>
    <ds:schemaRef ds:uri="http://schemas.microsoft.com/VisualStudio/2011/storyboarding/control"/>
  </ds:schemaRefs>
</ds:datastoreItem>
</file>

<file path=customXml/itemProps48.xml><?xml version="1.0" encoding="utf-8"?>
<ds:datastoreItem xmlns:ds="http://schemas.openxmlformats.org/officeDocument/2006/customXml" ds:itemID="{128CC1AA-219F-438F-A06D-3F5499773966}">
  <ds:schemaRefs>
    <ds:schemaRef ds:uri="http://schemas.microsoft.com/VisualStudio/2011/storyboarding/control"/>
  </ds:schemaRefs>
</ds:datastoreItem>
</file>

<file path=customXml/itemProps49.xml><?xml version="1.0" encoding="utf-8"?>
<ds:datastoreItem xmlns:ds="http://schemas.openxmlformats.org/officeDocument/2006/customXml" ds:itemID="{C15FC7B4-FBA0-4D9E-8FF8-62EB7712B2F9}">
  <ds:schemaRefs>
    <ds:schemaRef ds:uri="http://schemas.microsoft.com/VisualStudio/2011/storyboarding/control"/>
  </ds:schemaRefs>
</ds:datastoreItem>
</file>

<file path=customXml/itemProps5.xml><?xml version="1.0" encoding="utf-8"?>
<ds:datastoreItem xmlns:ds="http://schemas.openxmlformats.org/officeDocument/2006/customXml" ds:itemID="{77B40B27-9036-4485-B472-22082F4F325B}">
  <ds:schemaRefs>
    <ds:schemaRef ds:uri="http://schemas.microsoft.com/VisualStudio/2011/storyboarding/control"/>
  </ds:schemaRefs>
</ds:datastoreItem>
</file>

<file path=customXml/itemProps50.xml><?xml version="1.0" encoding="utf-8"?>
<ds:datastoreItem xmlns:ds="http://schemas.openxmlformats.org/officeDocument/2006/customXml" ds:itemID="{929661E5-CEBF-4B2A-A35C-38433BE3469A}">
  <ds:schemaRefs>
    <ds:schemaRef ds:uri="http://schemas.microsoft.com/VisualStudio/2011/storyboarding/control"/>
  </ds:schemaRefs>
</ds:datastoreItem>
</file>

<file path=customXml/itemProps51.xml><?xml version="1.0" encoding="utf-8"?>
<ds:datastoreItem xmlns:ds="http://schemas.openxmlformats.org/officeDocument/2006/customXml" ds:itemID="{F8B6CA6E-EACA-432F-9743-F14F0A976975}">
  <ds:schemaRefs>
    <ds:schemaRef ds:uri="http://schemas.microsoft.com/VisualStudio/2011/storyboarding/control"/>
  </ds:schemaRefs>
</ds:datastoreItem>
</file>

<file path=customXml/itemProps52.xml><?xml version="1.0" encoding="utf-8"?>
<ds:datastoreItem xmlns:ds="http://schemas.openxmlformats.org/officeDocument/2006/customXml" ds:itemID="{AC2BE991-2E5F-41CC-8210-235DCE4EF0E8}">
  <ds:schemaRefs>
    <ds:schemaRef ds:uri="http://schemas.microsoft.com/VisualStudio/2011/storyboarding/control"/>
  </ds:schemaRefs>
</ds:datastoreItem>
</file>

<file path=customXml/itemProps53.xml><?xml version="1.0" encoding="utf-8"?>
<ds:datastoreItem xmlns:ds="http://schemas.openxmlformats.org/officeDocument/2006/customXml" ds:itemID="{18900BF4-F8C0-437A-AC20-1A461BA3533B}">
  <ds:schemaRefs>
    <ds:schemaRef ds:uri="http://schemas.microsoft.com/VisualStudio/2011/storyboarding/control"/>
  </ds:schemaRefs>
</ds:datastoreItem>
</file>

<file path=customXml/itemProps54.xml><?xml version="1.0" encoding="utf-8"?>
<ds:datastoreItem xmlns:ds="http://schemas.openxmlformats.org/officeDocument/2006/customXml" ds:itemID="{1E8A12F0-1F42-4AE0-B8D1-AD4D00323A3E}">
  <ds:schemaRefs>
    <ds:schemaRef ds:uri="http://schemas.microsoft.com/VisualStudio/2011/storyboarding/control"/>
  </ds:schemaRefs>
</ds:datastoreItem>
</file>

<file path=customXml/itemProps55.xml><?xml version="1.0" encoding="utf-8"?>
<ds:datastoreItem xmlns:ds="http://schemas.openxmlformats.org/officeDocument/2006/customXml" ds:itemID="{887A4EA4-8772-4203-A8DF-D6540DC3E836}">
  <ds:schemaRefs>
    <ds:schemaRef ds:uri="http://schemas.microsoft.com/VisualStudio/2011/storyboarding/control"/>
  </ds:schemaRefs>
</ds:datastoreItem>
</file>

<file path=customXml/itemProps56.xml><?xml version="1.0" encoding="utf-8"?>
<ds:datastoreItem xmlns:ds="http://schemas.openxmlformats.org/officeDocument/2006/customXml" ds:itemID="{011F53BB-6F44-491F-A411-17054E197493}">
  <ds:schemaRefs>
    <ds:schemaRef ds:uri="http://schemas.microsoft.com/VisualStudio/2011/storyboarding/control"/>
  </ds:schemaRefs>
</ds:datastoreItem>
</file>

<file path=customXml/itemProps57.xml><?xml version="1.0" encoding="utf-8"?>
<ds:datastoreItem xmlns:ds="http://schemas.openxmlformats.org/officeDocument/2006/customXml" ds:itemID="{686AE56B-7135-4612-B980-68AB80769DB1}">
  <ds:schemaRefs>
    <ds:schemaRef ds:uri="http://schemas.microsoft.com/VisualStudio/2011/storyboarding/control"/>
  </ds:schemaRefs>
</ds:datastoreItem>
</file>

<file path=customXml/itemProps58.xml><?xml version="1.0" encoding="utf-8"?>
<ds:datastoreItem xmlns:ds="http://schemas.openxmlformats.org/officeDocument/2006/customXml" ds:itemID="{A9508FDE-6BF6-40CA-9812-29B35D916E6A}">
  <ds:schemaRefs>
    <ds:schemaRef ds:uri="http://schemas.microsoft.com/VisualStudio/2011/storyboarding/control"/>
  </ds:schemaRefs>
</ds:datastoreItem>
</file>

<file path=customXml/itemProps59.xml><?xml version="1.0" encoding="utf-8"?>
<ds:datastoreItem xmlns:ds="http://schemas.openxmlformats.org/officeDocument/2006/customXml" ds:itemID="{A8FEF553-3574-48E9-A12F-F7E223CB01DF}">
  <ds:schemaRefs>
    <ds:schemaRef ds:uri="http://schemas.microsoft.com/VisualStudio/2011/storyboarding/control"/>
  </ds:schemaRefs>
</ds:datastoreItem>
</file>

<file path=customXml/itemProps6.xml><?xml version="1.0" encoding="utf-8"?>
<ds:datastoreItem xmlns:ds="http://schemas.openxmlformats.org/officeDocument/2006/customXml" ds:itemID="{C44CE31D-C8FF-48AB-B45E-B917F7B1D6DB}">
  <ds:schemaRefs>
    <ds:schemaRef ds:uri="http://schemas.microsoft.com/VisualStudio/2011/storyboarding/control"/>
  </ds:schemaRefs>
</ds:datastoreItem>
</file>

<file path=customXml/itemProps60.xml><?xml version="1.0" encoding="utf-8"?>
<ds:datastoreItem xmlns:ds="http://schemas.openxmlformats.org/officeDocument/2006/customXml" ds:itemID="{BF29064B-458B-49CC-BB32-610ABEAF72B8}">
  <ds:schemaRefs>
    <ds:schemaRef ds:uri="http://schemas.microsoft.com/VisualStudio/2011/storyboarding/control"/>
  </ds:schemaRefs>
</ds:datastoreItem>
</file>

<file path=customXml/itemProps61.xml><?xml version="1.0" encoding="utf-8"?>
<ds:datastoreItem xmlns:ds="http://schemas.openxmlformats.org/officeDocument/2006/customXml" ds:itemID="{DD9F83D0-2AD8-488B-97D8-7AC784CF70E8}">
  <ds:schemaRefs>
    <ds:schemaRef ds:uri="http://schemas.microsoft.com/VisualStudio/2011/storyboarding/control"/>
  </ds:schemaRefs>
</ds:datastoreItem>
</file>

<file path=customXml/itemProps62.xml><?xml version="1.0" encoding="utf-8"?>
<ds:datastoreItem xmlns:ds="http://schemas.openxmlformats.org/officeDocument/2006/customXml" ds:itemID="{74C64B30-A47D-415F-B4E9-8AEF21F0F07A}">
  <ds:schemaRefs>
    <ds:schemaRef ds:uri="http://schemas.microsoft.com/VisualStudio/2011/storyboarding/control"/>
  </ds:schemaRefs>
</ds:datastoreItem>
</file>

<file path=customXml/itemProps63.xml><?xml version="1.0" encoding="utf-8"?>
<ds:datastoreItem xmlns:ds="http://schemas.openxmlformats.org/officeDocument/2006/customXml" ds:itemID="{2279E6ED-6B39-425F-8001-000D9C2F9E88}">
  <ds:schemaRefs>
    <ds:schemaRef ds:uri="http://schemas.microsoft.com/VisualStudio/2011/storyboarding/control"/>
  </ds:schemaRefs>
</ds:datastoreItem>
</file>

<file path=customXml/itemProps64.xml><?xml version="1.0" encoding="utf-8"?>
<ds:datastoreItem xmlns:ds="http://schemas.openxmlformats.org/officeDocument/2006/customXml" ds:itemID="{1A2A3AF9-EF70-4B67-B5B1-C7D50076CE84}">
  <ds:schemaRefs>
    <ds:schemaRef ds:uri="http://schemas.microsoft.com/VisualStudio/2011/storyboarding/control"/>
  </ds:schemaRefs>
</ds:datastoreItem>
</file>

<file path=customXml/itemProps65.xml><?xml version="1.0" encoding="utf-8"?>
<ds:datastoreItem xmlns:ds="http://schemas.openxmlformats.org/officeDocument/2006/customXml" ds:itemID="{683CFFF4-5AB7-4ED5-A838-8CE54D0DE5E7}">
  <ds:schemaRefs>
    <ds:schemaRef ds:uri="http://schemas.microsoft.com/VisualStudio/2011/storyboarding/control"/>
  </ds:schemaRefs>
</ds:datastoreItem>
</file>

<file path=customXml/itemProps66.xml><?xml version="1.0" encoding="utf-8"?>
<ds:datastoreItem xmlns:ds="http://schemas.openxmlformats.org/officeDocument/2006/customXml" ds:itemID="{DEF53375-1B8C-4B7B-99B0-929F0990945E}">
  <ds:schemaRefs>
    <ds:schemaRef ds:uri="http://schemas.microsoft.com/VisualStudio/2011/storyboarding/control"/>
  </ds:schemaRefs>
</ds:datastoreItem>
</file>

<file path=customXml/itemProps67.xml><?xml version="1.0" encoding="utf-8"?>
<ds:datastoreItem xmlns:ds="http://schemas.openxmlformats.org/officeDocument/2006/customXml" ds:itemID="{3FB8A4B0-14C0-4D97-8599-2082E4997390}">
  <ds:schemaRefs>
    <ds:schemaRef ds:uri="http://schemas.microsoft.com/VisualStudio/2011/storyboarding/control"/>
  </ds:schemaRefs>
</ds:datastoreItem>
</file>

<file path=customXml/itemProps68.xml><?xml version="1.0" encoding="utf-8"?>
<ds:datastoreItem xmlns:ds="http://schemas.openxmlformats.org/officeDocument/2006/customXml" ds:itemID="{F462E7A4-7825-4AA0-9942-DEC4F89743FE}">
  <ds:schemaRefs>
    <ds:schemaRef ds:uri="http://schemas.microsoft.com/VisualStudio/2011/storyboarding/control"/>
  </ds:schemaRefs>
</ds:datastoreItem>
</file>

<file path=customXml/itemProps69.xml><?xml version="1.0" encoding="utf-8"?>
<ds:datastoreItem xmlns:ds="http://schemas.openxmlformats.org/officeDocument/2006/customXml" ds:itemID="{3DB0C040-0879-4EE0-8B2C-B5BFD52037D2}">
  <ds:schemaRefs>
    <ds:schemaRef ds:uri="http://schemas.microsoft.com/VisualStudio/2011/storyboarding/control"/>
  </ds:schemaRefs>
</ds:datastoreItem>
</file>

<file path=customXml/itemProps7.xml><?xml version="1.0" encoding="utf-8"?>
<ds:datastoreItem xmlns:ds="http://schemas.openxmlformats.org/officeDocument/2006/customXml" ds:itemID="{EF92583E-7627-4187-A41C-C9CDAF0BC8C5}">
  <ds:schemaRefs>
    <ds:schemaRef ds:uri="http://schemas.microsoft.com/VisualStudio/2011/storyboarding/control"/>
  </ds:schemaRefs>
</ds:datastoreItem>
</file>

<file path=customXml/itemProps70.xml><?xml version="1.0" encoding="utf-8"?>
<ds:datastoreItem xmlns:ds="http://schemas.openxmlformats.org/officeDocument/2006/customXml" ds:itemID="{C923C629-F974-42C3-934B-FCEF57576B5C}">
  <ds:schemaRefs>
    <ds:schemaRef ds:uri="http://schemas.microsoft.com/VisualStudio/2011/storyboarding/control"/>
  </ds:schemaRefs>
</ds:datastoreItem>
</file>

<file path=customXml/itemProps71.xml><?xml version="1.0" encoding="utf-8"?>
<ds:datastoreItem xmlns:ds="http://schemas.openxmlformats.org/officeDocument/2006/customXml" ds:itemID="{A3B36916-0755-4E88-BA2C-2D813C2E7F0F}">
  <ds:schemaRefs>
    <ds:schemaRef ds:uri="http://schemas.microsoft.com/VisualStudio/2011/storyboarding/control"/>
  </ds:schemaRefs>
</ds:datastoreItem>
</file>

<file path=customXml/itemProps72.xml><?xml version="1.0" encoding="utf-8"?>
<ds:datastoreItem xmlns:ds="http://schemas.openxmlformats.org/officeDocument/2006/customXml" ds:itemID="{37B4EFDD-3E22-4322-B570-A9AF33BF7F1F}">
  <ds:schemaRefs>
    <ds:schemaRef ds:uri="http://schemas.microsoft.com/VisualStudio/2011/storyboarding/control"/>
  </ds:schemaRefs>
</ds:datastoreItem>
</file>

<file path=customXml/itemProps73.xml><?xml version="1.0" encoding="utf-8"?>
<ds:datastoreItem xmlns:ds="http://schemas.openxmlformats.org/officeDocument/2006/customXml" ds:itemID="{CA51377C-732C-457A-B80A-BF9BAF062209}">
  <ds:schemaRefs>
    <ds:schemaRef ds:uri="http://schemas.microsoft.com/VisualStudio/2011/storyboarding/control"/>
  </ds:schemaRefs>
</ds:datastoreItem>
</file>

<file path=customXml/itemProps74.xml><?xml version="1.0" encoding="utf-8"?>
<ds:datastoreItem xmlns:ds="http://schemas.openxmlformats.org/officeDocument/2006/customXml" ds:itemID="{267269FE-210F-4FEE-ABBC-6D9C1880108C}">
  <ds:schemaRefs>
    <ds:schemaRef ds:uri="http://schemas.microsoft.com/VisualStudio/2011/storyboarding/control"/>
  </ds:schemaRefs>
</ds:datastoreItem>
</file>

<file path=customXml/itemProps75.xml><?xml version="1.0" encoding="utf-8"?>
<ds:datastoreItem xmlns:ds="http://schemas.openxmlformats.org/officeDocument/2006/customXml" ds:itemID="{7D467AD3-E518-41D5-A575-36FB0CA10AA8}">
  <ds:schemaRefs>
    <ds:schemaRef ds:uri="http://schemas.microsoft.com/VisualStudio/2011/storyboarding/control"/>
  </ds:schemaRefs>
</ds:datastoreItem>
</file>

<file path=customXml/itemProps76.xml><?xml version="1.0" encoding="utf-8"?>
<ds:datastoreItem xmlns:ds="http://schemas.openxmlformats.org/officeDocument/2006/customXml" ds:itemID="{E0387475-1712-4B53-92BE-CEA337C10DED}">
  <ds:schemaRefs>
    <ds:schemaRef ds:uri="http://schemas.microsoft.com/VisualStudio/2011/storyboarding/control"/>
  </ds:schemaRefs>
</ds:datastoreItem>
</file>

<file path=customXml/itemProps77.xml><?xml version="1.0" encoding="utf-8"?>
<ds:datastoreItem xmlns:ds="http://schemas.openxmlformats.org/officeDocument/2006/customXml" ds:itemID="{5EF07678-4E34-413F-8229-394C02030D98}">
  <ds:schemaRefs>
    <ds:schemaRef ds:uri="http://schemas.microsoft.com/VisualStudio/2011/storyboarding/control"/>
  </ds:schemaRefs>
</ds:datastoreItem>
</file>

<file path=customXml/itemProps78.xml><?xml version="1.0" encoding="utf-8"?>
<ds:datastoreItem xmlns:ds="http://schemas.openxmlformats.org/officeDocument/2006/customXml" ds:itemID="{1D476D95-6FF8-4FFD-BB90-E2C9274C023D}">
  <ds:schemaRefs>
    <ds:schemaRef ds:uri="http://schemas.microsoft.com/VisualStudio/2011/storyboarding/control"/>
  </ds:schemaRefs>
</ds:datastoreItem>
</file>

<file path=customXml/itemProps79.xml><?xml version="1.0" encoding="utf-8"?>
<ds:datastoreItem xmlns:ds="http://schemas.openxmlformats.org/officeDocument/2006/customXml" ds:itemID="{4FF09672-D80D-42FE-AE1E-A3D71C87D4E9}">
  <ds:schemaRefs>
    <ds:schemaRef ds:uri="http://schemas.microsoft.com/VisualStudio/2011/storyboarding/control"/>
  </ds:schemaRefs>
</ds:datastoreItem>
</file>

<file path=customXml/itemProps8.xml><?xml version="1.0" encoding="utf-8"?>
<ds:datastoreItem xmlns:ds="http://schemas.openxmlformats.org/officeDocument/2006/customXml" ds:itemID="{00AC7F68-536E-4229-B9F0-458540D33159}">
  <ds:schemaRefs>
    <ds:schemaRef ds:uri="http://schemas.microsoft.com/VisualStudio/2011/storyboarding/control"/>
  </ds:schemaRefs>
</ds:datastoreItem>
</file>

<file path=customXml/itemProps80.xml><?xml version="1.0" encoding="utf-8"?>
<ds:datastoreItem xmlns:ds="http://schemas.openxmlformats.org/officeDocument/2006/customXml" ds:itemID="{DF47C7E5-37BC-48D2-A372-77E6C21D2095}">
  <ds:schemaRefs>
    <ds:schemaRef ds:uri="http://schemas.microsoft.com/VisualStudio/2011/storyboarding/control"/>
  </ds:schemaRefs>
</ds:datastoreItem>
</file>

<file path=customXml/itemProps81.xml><?xml version="1.0" encoding="utf-8"?>
<ds:datastoreItem xmlns:ds="http://schemas.openxmlformats.org/officeDocument/2006/customXml" ds:itemID="{301BEB5A-CFE2-427E-AB9C-9C03FCE91244}">
  <ds:schemaRefs>
    <ds:schemaRef ds:uri="http://schemas.microsoft.com/VisualStudio/2011/storyboarding/control"/>
  </ds:schemaRefs>
</ds:datastoreItem>
</file>

<file path=customXml/itemProps82.xml><?xml version="1.0" encoding="utf-8"?>
<ds:datastoreItem xmlns:ds="http://schemas.openxmlformats.org/officeDocument/2006/customXml" ds:itemID="{865D888E-A35A-441B-8F44-2C04F75B79BF}">
  <ds:schemaRefs>
    <ds:schemaRef ds:uri="http://schemas.microsoft.com/VisualStudio/2011/storyboarding/control"/>
  </ds:schemaRefs>
</ds:datastoreItem>
</file>

<file path=customXml/itemProps83.xml><?xml version="1.0" encoding="utf-8"?>
<ds:datastoreItem xmlns:ds="http://schemas.openxmlformats.org/officeDocument/2006/customXml" ds:itemID="{40729CF1-80AD-4458-B135-2BBF4DAEAA53}">
  <ds:schemaRefs>
    <ds:schemaRef ds:uri="http://schemas.microsoft.com/VisualStudio/2011/storyboarding/control"/>
  </ds:schemaRefs>
</ds:datastoreItem>
</file>

<file path=customXml/itemProps84.xml><?xml version="1.0" encoding="utf-8"?>
<ds:datastoreItem xmlns:ds="http://schemas.openxmlformats.org/officeDocument/2006/customXml" ds:itemID="{34A57D0E-21CF-4E97-BA72-8DA2BC5079B1}">
  <ds:schemaRefs>
    <ds:schemaRef ds:uri="http://schemas.microsoft.com/VisualStudio/2011/storyboarding/control"/>
  </ds:schemaRefs>
</ds:datastoreItem>
</file>

<file path=customXml/itemProps85.xml><?xml version="1.0" encoding="utf-8"?>
<ds:datastoreItem xmlns:ds="http://schemas.openxmlformats.org/officeDocument/2006/customXml" ds:itemID="{91ABBBD7-6C35-49FD-9FFE-70851174777C}">
  <ds:schemaRefs>
    <ds:schemaRef ds:uri="http://schemas.microsoft.com/VisualStudio/2011/storyboarding/control"/>
  </ds:schemaRefs>
</ds:datastoreItem>
</file>

<file path=customXml/itemProps86.xml><?xml version="1.0" encoding="utf-8"?>
<ds:datastoreItem xmlns:ds="http://schemas.openxmlformats.org/officeDocument/2006/customXml" ds:itemID="{51C1B6F2-98A7-42A3-811F-21FBF5B7D3EB}">
  <ds:schemaRefs>
    <ds:schemaRef ds:uri="http://schemas.microsoft.com/VisualStudio/2011/storyboarding/control"/>
  </ds:schemaRefs>
</ds:datastoreItem>
</file>

<file path=customXml/itemProps87.xml><?xml version="1.0" encoding="utf-8"?>
<ds:datastoreItem xmlns:ds="http://schemas.openxmlformats.org/officeDocument/2006/customXml" ds:itemID="{8CCD558A-1A82-4666-A4F9-2C958DD295FE}">
  <ds:schemaRefs>
    <ds:schemaRef ds:uri="http://schemas.microsoft.com/VisualStudio/2011/storyboarding/control"/>
  </ds:schemaRefs>
</ds:datastoreItem>
</file>

<file path=customXml/itemProps88.xml><?xml version="1.0" encoding="utf-8"?>
<ds:datastoreItem xmlns:ds="http://schemas.openxmlformats.org/officeDocument/2006/customXml" ds:itemID="{4C901689-73BD-42C8-873A-30FE3730308C}">
  <ds:schemaRefs>
    <ds:schemaRef ds:uri="http://schemas.microsoft.com/VisualStudio/2011/storyboarding/control"/>
  </ds:schemaRefs>
</ds:datastoreItem>
</file>

<file path=customXml/itemProps89.xml><?xml version="1.0" encoding="utf-8"?>
<ds:datastoreItem xmlns:ds="http://schemas.openxmlformats.org/officeDocument/2006/customXml" ds:itemID="{2B119A36-BFFF-49BC-A1B1-3488B47D1D8D}">
  <ds:schemaRefs>
    <ds:schemaRef ds:uri="http://schemas.microsoft.com/VisualStudio/2011/storyboarding/control"/>
  </ds:schemaRefs>
</ds:datastoreItem>
</file>

<file path=customXml/itemProps9.xml><?xml version="1.0" encoding="utf-8"?>
<ds:datastoreItem xmlns:ds="http://schemas.openxmlformats.org/officeDocument/2006/customXml" ds:itemID="{BA21E70D-22CB-466C-A985-F4752FF23C03}">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TechEd_2014_Template</Template>
  <TotalTime>373</TotalTime>
  <Words>4673</Words>
  <Application>Microsoft Office PowerPoint</Application>
  <PresentationFormat>Custom</PresentationFormat>
  <Paragraphs>203</Paragraphs>
  <Slides>22</Slides>
  <Notes>22</Notes>
  <HiddenSlides>0</HiddenSlides>
  <MMClips>0</MMClips>
  <ScaleCrop>false</ScaleCrop>
  <HeadingPairs>
    <vt:vector size="6" baseType="variant">
      <vt:variant>
        <vt:lpstr>Fonts Used</vt:lpstr>
      </vt:variant>
      <vt:variant>
        <vt:i4>13</vt:i4>
      </vt:variant>
      <vt:variant>
        <vt:lpstr>Theme</vt:lpstr>
      </vt:variant>
      <vt:variant>
        <vt:i4>10</vt:i4>
      </vt:variant>
      <vt:variant>
        <vt:lpstr>Slide Titles</vt:lpstr>
      </vt:variant>
      <vt:variant>
        <vt:i4>22</vt:i4>
      </vt:variant>
    </vt:vector>
  </HeadingPairs>
  <TitlesOfParts>
    <vt:vector size="45" baseType="lpstr">
      <vt:lpstr>DengXian</vt:lpstr>
      <vt:lpstr>Arial</vt:lpstr>
      <vt:lpstr>Calibri</vt:lpstr>
      <vt:lpstr>Corbel</vt:lpstr>
      <vt:lpstr>Gotham Black</vt:lpstr>
      <vt:lpstr>Roboto</vt:lpstr>
      <vt:lpstr>Segoe UI</vt:lpstr>
      <vt:lpstr>Segoe UI Light</vt:lpstr>
      <vt:lpstr>Segoe UI Semibold</vt:lpstr>
      <vt:lpstr>Segoe UI Semilight</vt:lpstr>
      <vt:lpstr>Symbol</vt:lpstr>
      <vt:lpstr>Times New Roman</vt:lpstr>
      <vt:lpstr>Wingdings</vt:lpstr>
      <vt:lpstr>Template (March 2016)</vt:lpstr>
      <vt:lpstr>Azure</vt:lpstr>
      <vt:lpstr>1_White Template</vt:lpstr>
      <vt:lpstr>11_White Template</vt:lpstr>
      <vt:lpstr>12_White Template</vt:lpstr>
      <vt:lpstr>13_White Template</vt:lpstr>
      <vt:lpstr>4_White Template</vt:lpstr>
      <vt:lpstr>5_Dotnet_Template</vt:lpstr>
      <vt:lpstr>3_Template (March 2016)</vt:lpstr>
      <vt:lpstr>2_Template (March 2016)</vt:lpstr>
      <vt:lpstr>Module 2: </vt:lpstr>
      <vt:lpstr>Module 2: Lesson 6:</vt:lpstr>
      <vt:lpstr>About The Presenter</vt:lpstr>
      <vt:lpstr>Lesson 5: Overview</vt:lpstr>
      <vt:lpstr>Choose the best monitoring service for visibility, insight, and outage mitigation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Choose the best monitoring service for visibility, insight, and outage mitigation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Manager/>
  <Company>Microsoft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Azure</dc:title>
  <dc:subject>ALM DevOps Continuous Delivery</dc:subject>
  <dc:creator>Mohamed Radwan</dc:creator>
  <cp:keywords/>
  <dc:description/>
  <cp:lastModifiedBy>Mohamed Zaky</cp:lastModifiedBy>
  <cp:revision>2611</cp:revision>
  <dcterms:created xsi:type="dcterms:W3CDTF">2014-06-18T20:55:12Z</dcterms:created>
  <dcterms:modified xsi:type="dcterms:W3CDTF">2021-11-06T01:26:06Z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0x0101000E4CB7077FEE4FF7AE86D4A500EEC7800300F96E2758736AEF45AFCE0C190C2A9DEC00CC074746C0EF6D439A06F1AAD31A3C2B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18;#George R. Brown Convention Center|6c33c07d-d6c4-4c5e-b5d0-7afd8a7a4e7d</vt:lpwstr>
  </property>
  <property fmtid="{D5CDD505-2E9C-101B-9397-08002B2CF9AE}" pid="7" name="Track">
    <vt:lpwstr/>
  </property>
  <property fmtid="{D5CDD505-2E9C-101B-9397-08002B2CF9AE}" pid="8" name="Event Location">
    <vt:lpwstr>17;#Houston|b97448fd-4b6d-4055-9328-60bf1c4ceb26</vt:lpwstr>
  </property>
  <property fmtid="{D5CDD505-2E9C-101B-9397-08002B2CF9AE}" pid="9" name="Campaign">
    <vt:lpwstr/>
  </property>
  <property fmtid="{D5CDD505-2E9C-101B-9397-08002B2CF9AE}" pid="10" name="Audience1">
    <vt:lpwstr>9;#developers|8e4a08dc-5d95-4156-ab65-f22579a1592a</vt:lpwstr>
  </property>
  <property fmtid="{D5CDD505-2E9C-101B-9397-08002B2CF9AE}" pid="11" name="Event Name">
    <vt:lpwstr>16;#Microsoft Tech Ed|30c8c6b6-2916-412b-8e18-b132d138380c</vt:lpwstr>
  </property>
  <property fmtid="{D5CDD505-2E9C-101B-9397-08002B2CF9AE}" pid="12" name="TaxKeyword">
    <vt:lpwstr/>
  </property>
  <property fmtid="{D5CDD505-2E9C-101B-9397-08002B2CF9AE}" pid="13" name="Audiences">
    <vt:lpwstr/>
  </property>
  <property fmtid="{D5CDD505-2E9C-101B-9397-08002B2CF9AE}" pid="14" name="Region">
    <vt:lpwstr/>
  </property>
  <property fmtid="{D5CDD505-2E9C-101B-9397-08002B2CF9AE}" pid="15" name="Confidentiality">
    <vt:lpwstr>5;#Microsoft confidential|461efa83-0283-486a-a8d5-943328f3693f</vt:lpwstr>
  </property>
  <property fmtid="{D5CDD505-2E9C-101B-9397-08002B2CF9AE}" pid="16" name="Industries">
    <vt:lpwstr/>
  </property>
  <property fmtid="{D5CDD505-2E9C-101B-9397-08002B2CF9AE}" pid="17" name="Roles">
    <vt:lpwstr/>
  </property>
  <property fmtid="{D5CDD505-2E9C-101B-9397-08002B2CF9AE}" pid="18" name="Competitors">
    <vt:lpwstr/>
  </property>
  <property fmtid="{D5CDD505-2E9C-101B-9397-08002B2CF9AE}" pid="19" name="SMSGDomain">
    <vt:lpwstr>21;#Cloud and Enterprise|adc2fe87-c79a-4ded-a449-3f86b954069d;#345;#Developer Tools Domain|58c4098f-5b04-404d-a0e5-4dc5be632145</vt:lpwstr>
  </property>
  <property fmtid="{D5CDD505-2E9C-101B-9397-08002B2CF9AE}" pid="20" name="BusinessArchitecture">
    <vt:lpwstr/>
  </property>
  <property fmtid="{D5CDD505-2E9C-101B-9397-08002B2CF9AE}" pid="21" name="Products">
    <vt:lpwstr>346;#software development tools|24853bda-fb66-4716-8bc8-88d26fdb57cb</vt:lpwstr>
  </property>
  <property fmtid="{D5CDD505-2E9C-101B-9397-08002B2CF9AE}" pid="22" name="ActivitiesAndPrograms">
    <vt:lpwstr/>
  </property>
  <property fmtid="{D5CDD505-2E9C-101B-9397-08002B2CF9AE}" pid="23" name="Segments">
    <vt:lpwstr/>
  </property>
  <property fmtid="{D5CDD505-2E9C-101B-9397-08002B2CF9AE}" pid="24" name="Partners">
    <vt:lpwstr/>
  </property>
  <property fmtid="{D5CDD505-2E9C-101B-9397-08002B2CF9AE}" pid="25" name="Topics">
    <vt:lpwstr/>
  </property>
  <property fmtid="{D5CDD505-2E9C-101B-9397-08002B2CF9AE}" pid="26" name="Groups">
    <vt:lpwstr>348;#Developer Platform and Tools Marketing|b117718f-aa6c-411f-b6a8-3da180b0b2c7</vt:lpwstr>
  </property>
  <property fmtid="{D5CDD505-2E9C-101B-9397-08002B2CF9AE}" pid="27" name="_dlc_policyId">
    <vt:lpwstr/>
  </property>
  <property fmtid="{D5CDD505-2E9C-101B-9397-08002B2CF9AE}" pid="28" name="ItemRetentionFormula">
    <vt:lpwstr/>
  </property>
  <property fmtid="{D5CDD505-2E9C-101B-9397-08002B2CF9AE}" pid="29" name="_dlc_DocIdItemGuid">
    <vt:lpwstr>b25c73b4-e392-4ffa-91d9-704ea170f8c0</vt:lpwstr>
  </property>
  <property fmtid="{D5CDD505-2E9C-101B-9397-08002B2CF9AE}" pid="30" name="of67e5d4b76f4a9db8769983fda9cec0">
    <vt:lpwstr/>
  </property>
  <property fmtid="{D5CDD505-2E9C-101B-9397-08002B2CF9AE}" pid="31" name="NewsType">
    <vt:lpwstr/>
  </property>
  <property fmtid="{D5CDD505-2E9C-101B-9397-08002B2CF9AE}" pid="32" name="ItemType">
    <vt:lpwstr>201;#guidelines|4e9ebe8f-0ede-4ad1-a3ce-e75f36ac55f5</vt:lpwstr>
  </property>
  <property fmtid="{D5CDD505-2E9C-101B-9397-08002B2CF9AE}" pid="33" name="ga0c0bf70a6644469c61b3efa7025301">
    <vt:lpwstr/>
  </property>
  <property fmtid="{D5CDD505-2E9C-101B-9397-08002B2CF9AE}" pid="34" name="MSProducts">
    <vt:lpwstr/>
  </property>
  <property fmtid="{D5CDD505-2E9C-101B-9397-08002B2CF9AE}" pid="35" name="ExperienceContentType">
    <vt:lpwstr/>
  </property>
  <property fmtid="{D5CDD505-2E9C-101B-9397-08002B2CF9AE}" pid="36" name="MSPhysicalGeography">
    <vt:lpwstr/>
  </property>
  <property fmtid="{D5CDD505-2E9C-101B-9397-08002B2CF9AE}" pid="37" name="EnterpriseDomainTags">
    <vt:lpwstr/>
  </property>
  <property fmtid="{D5CDD505-2E9C-101B-9397-08002B2CF9AE}" pid="38" name="j3562c58ee414e028925bc902cfc01a1">
    <vt:lpwstr/>
  </property>
  <property fmtid="{D5CDD505-2E9C-101B-9397-08002B2CF9AE}" pid="39" name="l6f004f21209409da86a713c0f24627d">
    <vt:lpwstr/>
  </property>
  <property fmtid="{D5CDD505-2E9C-101B-9397-08002B2CF9AE}" pid="40" name="la4444b61d19467597d63190b69ac227">
    <vt:lpwstr/>
  </property>
  <property fmtid="{D5CDD505-2E9C-101B-9397-08002B2CF9AE}" pid="41" name="MSProductsTaxHTField0">
    <vt:lpwstr/>
  </property>
  <property fmtid="{D5CDD505-2E9C-101B-9397-08002B2CF9AE}" pid="42" name="Languages">
    <vt:lpwstr/>
  </property>
  <property fmtid="{D5CDD505-2E9C-101B-9397-08002B2CF9AE}" pid="43" name="e8080b0481964c759b2c36ae49591b31">
    <vt:lpwstr/>
  </property>
  <property fmtid="{D5CDD505-2E9C-101B-9397-08002B2CF9AE}" pid="44" name="TechnicalLevel">
    <vt:lpwstr/>
  </property>
  <property fmtid="{D5CDD505-2E9C-101B-9397-08002B2CF9AE}" pid="45" name="ldac8aee9d1f469e8cd8c3f8d6a615f2">
    <vt:lpwstr/>
  </property>
  <property fmtid="{D5CDD505-2E9C-101B-9397-08002B2CF9AE}" pid="46" name="EmployeeRole">
    <vt:lpwstr/>
  </property>
  <property fmtid="{D5CDD505-2E9C-101B-9397-08002B2CF9AE}" pid="47" name="NewsTopic">
    <vt:lpwstr/>
  </property>
  <property fmtid="{D5CDD505-2E9C-101B-9397-08002B2CF9AE}" pid="48" name="NewsSource">
    <vt:lpwstr/>
  </property>
  <property fmtid="{D5CDD505-2E9C-101B-9397-08002B2CF9AE}" pid="49" name="SMSGTags">
    <vt:lpwstr/>
  </property>
  <property fmtid="{D5CDD505-2E9C-101B-9397-08002B2CF9AE}" pid="50" name="_docset_NoMedatataSyncRequired">
    <vt:lpwstr>False</vt:lpwstr>
  </property>
  <property fmtid="{D5CDD505-2E9C-101B-9397-08002B2CF9AE}" pid="51" name="MSIP_Label_236020b0-6d69-48c1-9bb5-c586c1062b70_Enabled">
    <vt:lpwstr>True</vt:lpwstr>
  </property>
  <property fmtid="{D5CDD505-2E9C-101B-9397-08002B2CF9AE}" pid="52" name="MSIP_Label_236020b0-6d69-48c1-9bb5-c586c1062b70_SiteId">
    <vt:lpwstr>cf36141c-ddd7-45a7-b073-111f66d0b30c</vt:lpwstr>
  </property>
  <property fmtid="{D5CDD505-2E9C-101B-9397-08002B2CF9AE}" pid="53" name="MSIP_Label_236020b0-6d69-48c1-9bb5-c586c1062b70_Owner">
    <vt:lpwstr>mohamed.radwan@avanade.com</vt:lpwstr>
  </property>
  <property fmtid="{D5CDD505-2E9C-101B-9397-08002B2CF9AE}" pid="54" name="MSIP_Label_236020b0-6d69-48c1-9bb5-c586c1062b70_SetDate">
    <vt:lpwstr>2018-12-26T02:38:38.5188284Z</vt:lpwstr>
  </property>
  <property fmtid="{D5CDD505-2E9C-101B-9397-08002B2CF9AE}" pid="55" name="MSIP_Label_236020b0-6d69-48c1-9bb5-c586c1062b70_Name">
    <vt:lpwstr>Confidential</vt:lpwstr>
  </property>
  <property fmtid="{D5CDD505-2E9C-101B-9397-08002B2CF9AE}" pid="56" name="MSIP_Label_236020b0-6d69-48c1-9bb5-c586c1062b70_Application">
    <vt:lpwstr>Microsoft Azure Information Protection</vt:lpwstr>
  </property>
  <property fmtid="{D5CDD505-2E9C-101B-9397-08002B2CF9AE}" pid="57" name="MSIP_Label_236020b0-6d69-48c1-9bb5-c586c1062b70_Extended_MSFT_Method">
    <vt:lpwstr>Automatic</vt:lpwstr>
  </property>
  <property fmtid="{D5CDD505-2E9C-101B-9397-08002B2CF9AE}" pid="58" name="MSIP_Label_5fae8262-b78e-4366-8929-a5d6aac95320_Enabled">
    <vt:lpwstr>True</vt:lpwstr>
  </property>
  <property fmtid="{D5CDD505-2E9C-101B-9397-08002B2CF9AE}" pid="59" name="MSIP_Label_5fae8262-b78e-4366-8929-a5d6aac95320_SiteId">
    <vt:lpwstr>cf36141c-ddd7-45a7-b073-111f66d0b30c</vt:lpwstr>
  </property>
  <property fmtid="{D5CDD505-2E9C-101B-9397-08002B2CF9AE}" pid="60" name="MSIP_Label_5fae8262-b78e-4366-8929-a5d6aac95320_Owner">
    <vt:lpwstr>mohamed.radwan@avanade.com</vt:lpwstr>
  </property>
  <property fmtid="{D5CDD505-2E9C-101B-9397-08002B2CF9AE}" pid="61" name="MSIP_Label_5fae8262-b78e-4366-8929-a5d6aac95320_SetDate">
    <vt:lpwstr>2018-12-26T02:38:38.5188284Z</vt:lpwstr>
  </property>
  <property fmtid="{D5CDD505-2E9C-101B-9397-08002B2CF9AE}" pid="62" name="MSIP_Label_5fae8262-b78e-4366-8929-a5d6aac95320_Name">
    <vt:lpwstr>Recipients Have Full Control</vt:lpwstr>
  </property>
  <property fmtid="{D5CDD505-2E9C-101B-9397-08002B2CF9AE}" pid="63" name="MSIP_Label_5fae8262-b78e-4366-8929-a5d6aac95320_Application">
    <vt:lpwstr>Microsoft Azure Information Protection</vt:lpwstr>
  </property>
  <property fmtid="{D5CDD505-2E9C-101B-9397-08002B2CF9AE}" pid="64" name="MSIP_Label_5fae8262-b78e-4366-8929-a5d6aac95320_Parent">
    <vt:lpwstr>236020b0-6d69-48c1-9bb5-c586c1062b70</vt:lpwstr>
  </property>
  <property fmtid="{D5CDD505-2E9C-101B-9397-08002B2CF9AE}" pid="65" name="MSIP_Label_5fae8262-b78e-4366-8929-a5d6aac95320_Extended_MSFT_Method">
    <vt:lpwstr>Automatic</vt:lpwstr>
  </property>
  <property fmtid="{D5CDD505-2E9C-101B-9397-08002B2CF9AE}" pid="66" name="Tfs.IsStoryboard">
    <vt:bool>true</vt:bool>
  </property>
  <property fmtid="{D5CDD505-2E9C-101B-9397-08002B2CF9AE}" pid="67" name="Tfs.LastKnownPath">
    <vt:lpwstr>https://d.docs.live.net/39831d7bca8bb8da/DevOpsThoughts/Working/Written Content/Azure 900 Course/0-Azure Course Slides/6-Azure Compute Services.pptx</vt:lpwstr>
  </property>
  <property fmtid="{D5CDD505-2E9C-101B-9397-08002B2CF9AE}" pid="68" name="CqChecksum">
    <vt:lpwstr>82CA044BE954AFE360A16CF35E09B3B8</vt:lpwstr>
  </property>
  <property fmtid="{D5CDD505-2E9C-101B-9397-08002B2CF9AE}" pid="69" name="CqInformationType">
    <vt:lpwstr>Working Standard</vt:lpwstr>
  </property>
  <property fmtid="{D5CDD505-2E9C-101B-9397-08002B2CF9AE}" pid="70" name="CqVitality">
    <vt:lpwstr/>
  </property>
  <property fmtid="{D5CDD505-2E9C-101B-9397-08002B2CF9AE}" pid="71" name="CqDisclosureRange">
    <vt:lpwstr/>
  </property>
  <property fmtid="{D5CDD505-2E9C-101B-9397-08002B2CF9AE}" pid="72" name="CqDisclosureRangeStamp">
    <vt:lpwstr/>
  </property>
  <property fmtid="{D5CDD505-2E9C-101B-9397-08002B2CF9AE}" pid="73" name="CqDisclosureRangeLimitation">
    <vt:lpwstr/>
  </property>
  <property fmtid="{D5CDD505-2E9C-101B-9397-08002B2CF9AE}" pid="74" name="CqOwner">
    <vt:lpwstr>BOINOS</vt:lpwstr>
  </property>
  <property fmtid="{D5CDD505-2E9C-101B-9397-08002B2CF9AE}" pid="75" name="CqDepartment">
    <vt:lpwstr/>
  </property>
  <property fmtid="{D5CDD505-2E9C-101B-9397-08002B2CF9AE}" pid="76" name="CqCompanyOwner">
    <vt:lpwstr>EBS Romania SA</vt:lpwstr>
  </property>
  <property fmtid="{D5CDD505-2E9C-101B-9397-08002B2CF9AE}" pid="77" name="MSIP_Label_34759c52-a6db-4813-b00f-5ea20e29646d_Enabled">
    <vt:lpwstr>true</vt:lpwstr>
  </property>
  <property fmtid="{D5CDD505-2E9C-101B-9397-08002B2CF9AE}" pid="78" name="MSIP_Label_34759c52-a6db-4813-b00f-5ea20e29646d_SetDate">
    <vt:lpwstr>2021-11-03T19:16:45Z</vt:lpwstr>
  </property>
  <property fmtid="{D5CDD505-2E9C-101B-9397-08002B2CF9AE}" pid="79" name="MSIP_Label_34759c52-a6db-4813-b00f-5ea20e29646d_Method">
    <vt:lpwstr>Privileged</vt:lpwstr>
  </property>
  <property fmtid="{D5CDD505-2E9C-101B-9397-08002B2CF9AE}" pid="80" name="MSIP_Label_34759c52-a6db-4813-b00f-5ea20e29646d_Name">
    <vt:lpwstr>Public</vt:lpwstr>
  </property>
  <property fmtid="{D5CDD505-2E9C-101B-9397-08002B2CF9AE}" pid="81" name="MSIP_Label_34759c52-a6db-4813-b00f-5ea20e29646d_SiteId">
    <vt:lpwstr>945c199a-83a2-4e80-9f8c-5a91be5752dd</vt:lpwstr>
  </property>
  <property fmtid="{D5CDD505-2E9C-101B-9397-08002B2CF9AE}" pid="82" name="MSIP_Label_34759c52-a6db-4813-b00f-5ea20e29646d_ActionId">
    <vt:lpwstr>aa62def5-f76d-45fd-bc89-042ad75edbfc</vt:lpwstr>
  </property>
  <property fmtid="{D5CDD505-2E9C-101B-9397-08002B2CF9AE}" pid="83" name="MSIP_Label_34759c52-a6db-4813-b00f-5ea20e29646d_ContentBits">
    <vt:lpwstr>0</vt:lpwstr>
  </property>
</Properties>
</file>