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notesMasterIdLst>
    <p:notesMasterId r:id="rId13"/>
  </p:notesMasterIdLst>
  <p:handoutMasterIdLst>
    <p:handoutMasterId r:id="rId14"/>
  </p:handoutMasterIdLst>
  <p:sldIdLst>
    <p:sldId id="338" r:id="rId5"/>
    <p:sldId id="265" r:id="rId6"/>
    <p:sldId id="348" r:id="rId7"/>
    <p:sldId id="349" r:id="rId8"/>
    <p:sldId id="350" r:id="rId9"/>
    <p:sldId id="351" r:id="rId10"/>
    <p:sldId id="352" r:id="rId11"/>
    <p:sldId id="35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3507"/>
  </p:normalViewPr>
  <p:slideViewPr>
    <p:cSldViewPr snapToGrid="0">
      <p:cViewPr>
        <p:scale>
          <a:sx n="73" d="100"/>
          <a:sy n="73" d="100"/>
        </p:scale>
        <p:origin x="54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4/27/2024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4/27/2024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4/27/2024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011" y="1804203"/>
            <a:ext cx="10725654" cy="795306"/>
          </a:xfrm>
        </p:spPr>
        <p:txBody>
          <a:bodyPr>
            <a:noAutofit/>
          </a:bodyPr>
          <a:lstStyle/>
          <a:p>
            <a:r>
              <a:rPr lang="en-US" sz="54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Automating </a:t>
            </a:r>
            <a:r>
              <a:rPr lang="en-US" sz="5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DevOps project</a:t>
            </a:r>
            <a:endParaRPr lang="en-US" sz="54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828" y="2599509"/>
            <a:ext cx="10934660" cy="443698"/>
          </a:xfrm>
        </p:spPr>
        <p:txBody>
          <a:bodyPr>
            <a:noAutofit/>
          </a:bodyPr>
          <a:lstStyle/>
          <a:p>
            <a:r>
              <a:rPr lang="en-US" sz="24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ENG:Mennatallah</a:t>
            </a:r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abdelhamid</a:t>
            </a:r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4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overview</a:t>
            </a:r>
            <a:endParaRPr lang="en-US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CI/CD Pipeline with Jenkins, Ansible, Git &amp; Apache | by Shadaab Hayat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5" y="2309184"/>
            <a:ext cx="10086808" cy="427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0265" y="1385854"/>
            <a:ext cx="8906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project shows the Integration between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GitLab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Jenkins,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Ansible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install Apache webserver and using 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Bash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scripting to provide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robust automation framework for managing infrastructure and orchestrating CI/CD pipelines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8" name="Picture 4" descr="GitLab -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309184"/>
            <a:ext cx="1497723" cy="149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94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6860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dedicated </a:t>
            </a:r>
            <a:r>
              <a:rPr lang="en-US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Jenkins server for orchestrating the CI/CD </a:t>
            </a:r>
            <a: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pipeline </a:t>
            </a:r>
            <a:endParaRPr lang="en-US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22" y="1788321"/>
            <a:ext cx="9262092" cy="481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8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 a private </a:t>
            </a:r>
            <a:r>
              <a:rPr lang="en-US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GitLab</a:t>
            </a:r>
            <a:r>
              <a:rPr lang="en-US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 for hosting </a:t>
            </a:r>
            <a:r>
              <a:rPr lang="en-US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repositories </a:t>
            </a:r>
            <a:endParaRPr lang="en-US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245" y="1777824"/>
            <a:ext cx="9273822" cy="480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4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Integration with Jenkins and </a:t>
            </a:r>
            <a:r>
              <a:rPr lang="en-US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gitlab</a:t>
            </a:r>
            <a: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create pipeline</a:t>
            </a:r>
            <a:endParaRPr lang="en-US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126" y="1786211"/>
            <a:ext cx="7306039" cy="403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75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Configure Jenkins to monitor the </a:t>
            </a:r>
            <a:r>
              <a:rPr lang="en-US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GitLab</a:t>
            </a:r>
            <a:r>
              <a:rPr lang="en-US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repository for any code </a:t>
            </a:r>
            <a: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changes (commit in main branch ) using </a:t>
            </a:r>
            <a:r>
              <a:rPr lang="en-US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webhook</a:t>
            </a:r>
            <a: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72633" y="2190475"/>
            <a:ext cx="7752910" cy="355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5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stage view shows the stages of the pipeline </a:t>
            </a:r>
            <a:b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217284"/>
            <a:ext cx="9810205" cy="424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73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588" y="2813636"/>
            <a:ext cx="6787033" cy="35349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252" y="2938410"/>
            <a:ext cx="4080836" cy="32853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078" y="473454"/>
            <a:ext cx="3405592" cy="234018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85007" y="997214"/>
            <a:ext cx="6246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Now, Apache web server is installed and configured</a:t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 failure is sent by email notification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1183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0</TotalTime>
  <Words>98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Garamond</vt:lpstr>
      <vt:lpstr>Helvetica Light</vt:lpstr>
      <vt:lpstr>Open Sans</vt:lpstr>
      <vt:lpstr>Wingdings 2</vt:lpstr>
      <vt:lpstr>DividendVTI</vt:lpstr>
      <vt:lpstr>Automating DevOps project</vt:lpstr>
      <vt:lpstr>overview</vt:lpstr>
      <vt:lpstr>dedicated Jenkins server for orchestrating the CI/CD pipeline </vt:lpstr>
      <vt:lpstr>Implement a private GitLab instance for hosting Git repositories </vt:lpstr>
      <vt:lpstr>Integration with Jenkins and gitlab     create pipeline</vt:lpstr>
      <vt:lpstr>Configure Jenkins to monitor the GitLab repository for any code changes (commit in main branch ) using webhook </vt:lpstr>
      <vt:lpstr>This stage view shows the stages of the pipeline  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2024-04-27T21:13:29Z</dcterms:created>
  <dcterms:modified xsi:type="dcterms:W3CDTF">2024-04-27T21:53:07Z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