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4FC1FA7-E23B-F5A6-FA14-035FE838C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Web Server Deployment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0821125-73E0-6965-EC62-8B7B22DFD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56092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22AD-9F8C-294F-5C12-BF53931E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2497A-5A4A-3ACC-E9D6-3AE0F119F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users script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148349-BEB7-356F-7521-588772FE3F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4319" y="2671128"/>
            <a:ext cx="4496372" cy="303454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60353-B155-630D-D648-A671B4C0A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Fitch group members script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174168-7574-19B0-1B4A-68D09B0043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3063772"/>
            <a:ext cx="4937125" cy="2416381"/>
          </a:xfrm>
        </p:spPr>
      </p:pic>
    </p:spTree>
    <p:extLst>
      <p:ext uri="{BB962C8B-B14F-4D97-AF65-F5344CB8AC3E}">
        <p14:creationId xmlns:p14="http://schemas.microsoft.com/office/powerpoint/2010/main" val="50932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17D8-D9A6-46D4-C401-000BF3E3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542351"/>
          </a:xfrm>
        </p:spPr>
        <p:txBody>
          <a:bodyPr/>
          <a:lstStyle/>
          <a:p>
            <a:r>
              <a:rPr lang="en-US" dirty="0"/>
              <a:t>Ansible playbook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5606F0-D032-24DC-286F-277F4B5EC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938" y="731838"/>
            <a:ext cx="6314198" cy="5257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FF67A-ACB8-633D-8782-2F5C6DE4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429000"/>
            <a:ext cx="3200400" cy="2876204"/>
          </a:xfrm>
        </p:spPr>
        <p:txBody>
          <a:bodyPr>
            <a:normAutofit/>
          </a:bodyPr>
          <a:lstStyle/>
          <a:p>
            <a:r>
              <a:rPr lang="en-US" sz="1600" dirty="0"/>
              <a:t>The playbook consists of several tasks, each performing a specific action, starting with the installation and configuration then creating a simple html file shows “hello from ansible!” when the server open.</a:t>
            </a:r>
          </a:p>
        </p:txBody>
      </p:sp>
    </p:spTree>
    <p:extLst>
      <p:ext uri="{BB962C8B-B14F-4D97-AF65-F5344CB8AC3E}">
        <p14:creationId xmlns:p14="http://schemas.microsoft.com/office/powerpoint/2010/main" val="45732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8BCE-2CF0-BD07-71A6-2DE200E1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10302"/>
          </a:xfrm>
        </p:spPr>
        <p:txBody>
          <a:bodyPr/>
          <a:lstStyle/>
          <a:p>
            <a:r>
              <a:rPr lang="en-US" dirty="0"/>
              <a:t>Gitlab server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EF8CC8-7221-DEE1-2F02-FD6E3187A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332" b="19342"/>
          <a:stretch/>
        </p:blipFill>
        <p:spPr>
          <a:xfrm>
            <a:off x="4441372" y="2039994"/>
            <a:ext cx="7458262" cy="2625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57C7F-648F-AAEB-5550-F09B37445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After installing the </a:t>
            </a:r>
            <a:r>
              <a:rPr lang="en-US" dirty="0" err="1"/>
              <a:t>gitlab</a:t>
            </a:r>
            <a:r>
              <a:rPr lang="en-US" dirty="0"/>
              <a:t> and configure it</a:t>
            </a:r>
            <a:r>
              <a:rPr lang="ar-EG" dirty="0"/>
              <a:t> </a:t>
            </a:r>
            <a:r>
              <a:rPr lang="en-US" dirty="0"/>
              <a:t>, I made the repo where the project will be </a:t>
            </a:r>
            <a:r>
              <a:rPr lang="ar-EG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 configured the integration of Jenkins with </a:t>
            </a:r>
            <a:r>
              <a:rPr lang="en-US" dirty="0" err="1"/>
              <a:t>gitlab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02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F029-7626-A807-6CB8-34060D2E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C186E-B6F2-5279-0BB9-774FFAF46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Gitlab connection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0DE8BC-E8F7-5E80-87B3-1E651C3D36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884" y="2995128"/>
            <a:ext cx="5452791" cy="233365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D21C1-0077-BDB5-1119-B2ADCFA9A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Email notification configuration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E7A440-01A8-4ED2-0C3F-E5491FB660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2995128"/>
            <a:ext cx="5436509" cy="2338831"/>
          </a:xfrm>
        </p:spPr>
      </p:pic>
    </p:spTree>
    <p:extLst>
      <p:ext uri="{BB962C8B-B14F-4D97-AF65-F5344CB8AC3E}">
        <p14:creationId xmlns:p14="http://schemas.microsoft.com/office/powerpoint/2010/main" val="216839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7199-54DC-D2FF-99D8-1B75933C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Freestyle job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41D5AC-79C9-69AF-9CE1-58FF540AB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219" t="24877"/>
          <a:stretch/>
        </p:blipFill>
        <p:spPr>
          <a:xfrm>
            <a:off x="830572" y="2911151"/>
            <a:ext cx="5205103" cy="195736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7860D2-2527-9DFA-EE56-6988242F02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775748"/>
            <a:ext cx="4937125" cy="2163755"/>
          </a:xfrm>
        </p:spPr>
      </p:pic>
    </p:spTree>
    <p:extLst>
      <p:ext uri="{BB962C8B-B14F-4D97-AF65-F5344CB8AC3E}">
        <p14:creationId xmlns:p14="http://schemas.microsoft.com/office/powerpoint/2010/main" val="254565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37B5-07B8-DBEC-F8E4-281834EB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of success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75844B-6FF8-338C-5329-D3DDD49B75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8292" y="2416629"/>
            <a:ext cx="5596760" cy="260324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52209F-C05C-C51A-9E28-018C11C1EA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8181"/>
          <a:stretch/>
        </p:blipFill>
        <p:spPr>
          <a:xfrm>
            <a:off x="6218237" y="2416629"/>
            <a:ext cx="5596761" cy="2603240"/>
          </a:xfrm>
        </p:spPr>
      </p:pic>
    </p:spTree>
    <p:extLst>
      <p:ext uri="{BB962C8B-B14F-4D97-AF65-F5344CB8AC3E}">
        <p14:creationId xmlns:p14="http://schemas.microsoft.com/office/powerpoint/2010/main" val="352113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2468-86B3-6253-6219-897ECC82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of failure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5DD199-B8D2-0D3E-44AA-72975407CD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013"/>
          <a:stretch/>
        </p:blipFill>
        <p:spPr>
          <a:xfrm>
            <a:off x="552564" y="2855168"/>
            <a:ext cx="5483112" cy="160999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B113845-F29D-4B87-1903-356D55CFA0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2411"/>
          <a:stretch/>
        </p:blipFill>
        <p:spPr>
          <a:xfrm>
            <a:off x="6731949" y="2134925"/>
            <a:ext cx="4288030" cy="271591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B04DF-C4B0-8DAB-5D43-9860AF4708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02" b="8168"/>
          <a:stretch/>
        </p:blipFill>
        <p:spPr>
          <a:xfrm>
            <a:off x="1278294" y="4627913"/>
            <a:ext cx="4181759" cy="4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51344"/>
      </p:ext>
    </p:extLst>
  </p:cSld>
  <p:clrMapOvr>
    <a:masterClrMapping/>
  </p:clrMapOvr>
</p:sld>
</file>

<file path=ppt/theme/theme1.xml><?xml version="1.0" encoding="utf-8"?>
<a:theme xmlns:a="http://schemas.openxmlformats.org/drawingml/2006/main" name="أثر رجعي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103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أثر رجعي</vt:lpstr>
      <vt:lpstr>Web Server Deployment</vt:lpstr>
      <vt:lpstr>Bash script </vt:lpstr>
      <vt:lpstr>Ansible playbook</vt:lpstr>
      <vt:lpstr>Gitlab server</vt:lpstr>
      <vt:lpstr>Jenkins server</vt:lpstr>
      <vt:lpstr>Freestyle job</vt:lpstr>
      <vt:lpstr>In case of success :</vt:lpstr>
      <vt:lpstr>In case of failure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Deployment</dc:title>
  <dc:creator>es-MahmoudAbdEl-salam2023</dc:creator>
  <cp:lastModifiedBy>es-MahmoudAbdEl-salam2023</cp:lastModifiedBy>
  <cp:revision>3</cp:revision>
  <dcterms:created xsi:type="dcterms:W3CDTF">2024-04-27T13:46:56Z</dcterms:created>
  <dcterms:modified xsi:type="dcterms:W3CDTF">2024-04-27T18:35:45Z</dcterms:modified>
</cp:coreProperties>
</file>