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Click to edit the title text format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8FF0620D-8131-4553-9F61-20341BF9A5D1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87452E5-452B-4159-ABF7-1B31FDE8061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BC1140E9-2104-4B99-9056-EEE10D2D252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28600" y="36576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Why CI/CD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228600" y="277056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UdaPeople product  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114800" y="-190800"/>
            <a:ext cx="5137200" cy="5137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Create revenue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240200" y="2614320"/>
            <a:ext cx="1219680" cy="1219680"/>
          </a:xfrm>
          <a:prstGeom prst="rect">
            <a:avLst/>
          </a:prstGeom>
          <a:ln w="10800">
            <a:noFill/>
          </a:ln>
        </p:spPr>
      </p:pic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-203400" y="334116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latin typeface="Arial"/>
              </a:rPr>
              <a:t>Fast production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rot="18780000">
            <a:off x="2432160" y="4117680"/>
            <a:ext cx="457200" cy="724320"/>
          </a:xfrm>
          <a:custGeom>
            <a:avLst/>
            <a:gdLst/>
            <a:ahLst/>
            <a:rect l="0" t="0" r="r" b="b"/>
            <a:pathLst>
              <a:path w="1272" h="2015">
                <a:moveTo>
                  <a:pt x="316" y="0"/>
                </a:moveTo>
                <a:lnTo>
                  <a:pt x="316" y="1510"/>
                </a:lnTo>
                <a:lnTo>
                  <a:pt x="0" y="1510"/>
                </a:lnTo>
                <a:lnTo>
                  <a:pt x="634" y="2014"/>
                </a:lnTo>
                <a:lnTo>
                  <a:pt x="1271" y="1510"/>
                </a:lnTo>
                <a:lnTo>
                  <a:pt x="953" y="1510"/>
                </a:lnTo>
                <a:lnTo>
                  <a:pt x="953" y="1"/>
                </a:lnTo>
                <a:lnTo>
                  <a:pt x="316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3"/>
          <p:cNvSpPr>
            <a:spLocks noGrp="1"/>
          </p:cNvSpPr>
          <p:nvPr>
            <p:ph type="title"/>
          </p:nvPr>
        </p:nvSpPr>
        <p:spPr>
          <a:xfrm>
            <a:off x="2287800" y="4449600"/>
            <a:ext cx="48006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Download the application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6953400" y="2498400"/>
            <a:ext cx="1371600" cy="1371600"/>
          </a:xfrm>
          <a:prstGeom prst="rect">
            <a:avLst/>
          </a:prstGeom>
          <a:ln w="10800">
            <a:noFill/>
          </a:ln>
        </p:spPr>
      </p:pic>
      <p:sp>
        <p:nvSpPr>
          <p:cNvPr id="146" name="PlaceHolder 4"/>
          <p:cNvSpPr>
            <a:spLocks noGrp="1"/>
          </p:cNvSpPr>
          <p:nvPr>
            <p:ph type="title"/>
          </p:nvPr>
        </p:nvSpPr>
        <p:spPr>
          <a:xfrm>
            <a:off x="5628600" y="330552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latin typeface="Arial"/>
              </a:rPr>
              <a:t>Less time to market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3733560" y="1179720"/>
            <a:ext cx="1922040" cy="1021680"/>
          </a:xfrm>
          <a:prstGeom prst="rect">
            <a:avLst/>
          </a:prstGeom>
          <a:ln w="10800">
            <a:noFill/>
          </a:ln>
        </p:spPr>
      </p:pic>
      <p:sp>
        <p:nvSpPr>
          <p:cNvPr id="148" name=""/>
          <p:cNvSpPr/>
          <p:nvPr/>
        </p:nvSpPr>
        <p:spPr>
          <a:xfrm rot="2820000">
            <a:off x="6293160" y="4097160"/>
            <a:ext cx="457200" cy="724320"/>
          </a:xfrm>
          <a:custGeom>
            <a:avLst/>
            <a:gdLst/>
            <a:ahLst/>
            <a:rect l="0" t="0" r="r" b="b"/>
            <a:pathLst>
              <a:path w="1272" h="2015">
                <a:moveTo>
                  <a:pt x="954" y="0"/>
                </a:moveTo>
                <a:lnTo>
                  <a:pt x="954" y="1510"/>
                </a:lnTo>
                <a:lnTo>
                  <a:pt x="1271" y="1510"/>
                </a:lnTo>
                <a:lnTo>
                  <a:pt x="637" y="2014"/>
                </a:lnTo>
                <a:lnTo>
                  <a:pt x="0" y="1510"/>
                </a:lnTo>
                <a:lnTo>
                  <a:pt x="318" y="1510"/>
                </a:lnTo>
                <a:lnTo>
                  <a:pt x="318" y="1"/>
                </a:lnTo>
                <a:lnTo>
                  <a:pt x="954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5"/>
          <p:cNvSpPr>
            <a:spLocks noGrp="1"/>
          </p:cNvSpPr>
          <p:nvPr>
            <p:ph type="title"/>
          </p:nvPr>
        </p:nvSpPr>
        <p:spPr>
          <a:xfrm>
            <a:off x="2575800" y="191844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200" spc="-1" strike="noStrike">
                <a:latin typeface="Arial"/>
              </a:rPr>
              <a:t>CI/CD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 rot="4200000">
            <a:off x="2767320" y="2126160"/>
            <a:ext cx="456840" cy="724320"/>
          </a:xfrm>
          <a:custGeom>
            <a:avLst/>
            <a:gdLst/>
            <a:ahLst/>
            <a:rect l="0" t="0" r="r" b="b"/>
            <a:pathLst>
              <a:path w="1272" h="2014">
                <a:moveTo>
                  <a:pt x="954" y="0"/>
                </a:moveTo>
                <a:lnTo>
                  <a:pt x="954" y="1509"/>
                </a:lnTo>
                <a:lnTo>
                  <a:pt x="1271" y="1509"/>
                </a:lnTo>
                <a:lnTo>
                  <a:pt x="635" y="2013"/>
                </a:lnTo>
                <a:lnTo>
                  <a:pt x="0" y="1509"/>
                </a:lnTo>
                <a:lnTo>
                  <a:pt x="319" y="1509"/>
                </a:lnTo>
                <a:lnTo>
                  <a:pt x="319" y="0"/>
                </a:lnTo>
                <a:lnTo>
                  <a:pt x="954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4">
            <a:lum bright="70000" contrast="-70000"/>
          </a:blip>
          <a:stretch/>
        </p:blipFill>
        <p:spPr>
          <a:xfrm>
            <a:off x="7158600" y="36000"/>
            <a:ext cx="842400" cy="842400"/>
          </a:xfrm>
          <a:prstGeom prst="rect">
            <a:avLst/>
          </a:prstGeom>
          <a:ln w="10800">
            <a:noFill/>
          </a:ln>
        </p:spPr>
      </p:pic>
      <p:sp>
        <p:nvSpPr>
          <p:cNvPr id="152" name=""/>
          <p:cNvSpPr/>
          <p:nvPr/>
        </p:nvSpPr>
        <p:spPr>
          <a:xfrm rot="18720000">
            <a:off x="6207480" y="2149560"/>
            <a:ext cx="457200" cy="724320"/>
          </a:xfrm>
          <a:custGeom>
            <a:avLst/>
            <a:gdLst/>
            <a:ahLst/>
            <a:rect l="0" t="0" r="r" b="b"/>
            <a:pathLst>
              <a:path w="1272" h="2014">
                <a:moveTo>
                  <a:pt x="954" y="0"/>
                </a:moveTo>
                <a:lnTo>
                  <a:pt x="955" y="1509"/>
                </a:lnTo>
                <a:lnTo>
                  <a:pt x="1271" y="1510"/>
                </a:lnTo>
                <a:lnTo>
                  <a:pt x="636" y="2013"/>
                </a:lnTo>
                <a:lnTo>
                  <a:pt x="0" y="1509"/>
                </a:lnTo>
                <a:lnTo>
                  <a:pt x="318" y="1509"/>
                </a:lnTo>
                <a:lnTo>
                  <a:pt x="319" y="0"/>
                </a:lnTo>
                <a:lnTo>
                  <a:pt x="954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Protect revenue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081440" y="824040"/>
            <a:ext cx="2385360" cy="2493000"/>
          </a:xfrm>
          <a:prstGeom prst="rect">
            <a:avLst/>
          </a:prstGeom>
          <a:ln w="1080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rcRect l="0" t="18116" r="0" b="8531"/>
          <a:stretch/>
        </p:blipFill>
        <p:spPr>
          <a:xfrm>
            <a:off x="1081440" y="1276200"/>
            <a:ext cx="2385360" cy="1828440"/>
          </a:xfrm>
          <a:prstGeom prst="rect">
            <a:avLst/>
          </a:prstGeom>
          <a:ln w="10800">
            <a:noFill/>
          </a:ln>
        </p:spPr>
      </p:pic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960640"/>
            <a:ext cx="36576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Reduced downtime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6163920" y="844200"/>
            <a:ext cx="2294280" cy="2294280"/>
          </a:xfrm>
          <a:prstGeom prst="rect">
            <a:avLst/>
          </a:prstGeom>
          <a:ln w="10800">
            <a:noFill/>
          </a:ln>
        </p:spPr>
      </p:pic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499000" y="2802240"/>
            <a:ext cx="36576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Quick undo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7279200" y="10800"/>
            <a:ext cx="833760" cy="833760"/>
          </a:xfrm>
          <a:prstGeom prst="rect">
            <a:avLst/>
          </a:prstGeom>
          <a:ln w="10800">
            <a:noFill/>
          </a:ln>
        </p:spPr>
      </p:pic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4399920" y="3776400"/>
            <a:ext cx="1471680" cy="1471680"/>
          </a:xfrm>
          <a:prstGeom prst="rect">
            <a:avLst/>
          </a:prstGeom>
          <a:ln w="10800">
            <a:noFill/>
          </a:ln>
        </p:spPr>
      </p:pic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463200" y="4856040"/>
            <a:ext cx="36576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No to touch profit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 rot="2820000">
            <a:off x="5906880" y="3566880"/>
            <a:ext cx="457200" cy="724320"/>
          </a:xfrm>
          <a:custGeom>
            <a:avLst/>
            <a:gdLst/>
            <a:ahLst/>
            <a:rect l="0" t="0" r="r" b="b"/>
            <a:pathLst>
              <a:path w="1272" h="2014">
                <a:moveTo>
                  <a:pt x="954" y="0"/>
                </a:moveTo>
                <a:lnTo>
                  <a:pt x="954" y="1509"/>
                </a:lnTo>
                <a:lnTo>
                  <a:pt x="1271" y="1509"/>
                </a:lnTo>
                <a:lnTo>
                  <a:pt x="636" y="2013"/>
                </a:lnTo>
                <a:lnTo>
                  <a:pt x="0" y="1509"/>
                </a:lnTo>
                <a:lnTo>
                  <a:pt x="317" y="1509"/>
                </a:lnTo>
                <a:lnTo>
                  <a:pt x="318" y="0"/>
                </a:lnTo>
                <a:lnTo>
                  <a:pt x="954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 rot="18540000">
            <a:off x="3886200" y="3546720"/>
            <a:ext cx="457200" cy="723960"/>
          </a:xfrm>
          <a:custGeom>
            <a:avLst/>
            <a:gdLst/>
            <a:ahLst/>
            <a:rect l="0" t="0" r="r" b="b"/>
            <a:pathLst>
              <a:path w="1272" h="2013">
                <a:moveTo>
                  <a:pt x="954" y="0"/>
                </a:moveTo>
                <a:lnTo>
                  <a:pt x="954" y="1509"/>
                </a:lnTo>
                <a:lnTo>
                  <a:pt x="1271" y="1509"/>
                </a:lnTo>
                <a:lnTo>
                  <a:pt x="636" y="2012"/>
                </a:lnTo>
                <a:lnTo>
                  <a:pt x="0" y="1509"/>
                </a:lnTo>
                <a:lnTo>
                  <a:pt x="318" y="1509"/>
                </a:lnTo>
                <a:lnTo>
                  <a:pt x="318" y="0"/>
                </a:lnTo>
                <a:lnTo>
                  <a:pt x="954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Control costs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5943600" y="114336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Automation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325800" y="1323000"/>
            <a:ext cx="914400" cy="914400"/>
          </a:xfrm>
          <a:prstGeom prst="rect">
            <a:avLst/>
          </a:prstGeom>
          <a:ln w="10800">
            <a:noFill/>
          </a:ln>
        </p:spPr>
      </p:pic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1202400" y="114336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DejaVu Sans"/>
              </a:rPr>
              <a:t>Less production bugs </a:t>
            </a:r>
            <a:r>
              <a:rPr b="0" lang="en-US" sz="2800" spc="-1" strike="noStrike">
                <a:latin typeface="Arial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914400" y="2514600"/>
            <a:ext cx="50292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DejaVu Sans"/>
              </a:rPr>
              <a:t>  </a:t>
            </a:r>
            <a:r>
              <a:rPr b="0" lang="en-US" sz="2800" spc="-1" strike="noStrike">
                <a:latin typeface="Arial"/>
                <a:ea typeface="DejaVu Sans"/>
              </a:rPr>
              <a:t>Less </a:t>
            </a:r>
            <a:r>
              <a:rPr b="0" lang="en-US" sz="2800" spc="-1" strike="noStrike">
                <a:latin typeface="Arial"/>
              </a:rPr>
              <a:t>testing time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2802960" y="2057760"/>
            <a:ext cx="457200" cy="45720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317" y="0"/>
                </a:moveTo>
                <a:lnTo>
                  <a:pt x="953" y="0"/>
                </a:lnTo>
                <a:lnTo>
                  <a:pt x="953" y="317"/>
                </a:lnTo>
                <a:lnTo>
                  <a:pt x="1271" y="317"/>
                </a:lnTo>
                <a:lnTo>
                  <a:pt x="1271" y="953"/>
                </a:lnTo>
                <a:lnTo>
                  <a:pt x="953" y="953"/>
                </a:lnTo>
                <a:lnTo>
                  <a:pt x="953" y="1271"/>
                </a:lnTo>
                <a:lnTo>
                  <a:pt x="317" y="1271"/>
                </a:lnTo>
                <a:lnTo>
                  <a:pt x="317" y="953"/>
                </a:lnTo>
                <a:lnTo>
                  <a:pt x="0" y="953"/>
                </a:lnTo>
                <a:lnTo>
                  <a:pt x="0" y="317"/>
                </a:lnTo>
                <a:lnTo>
                  <a:pt x="317" y="317"/>
                </a:lnTo>
                <a:lnTo>
                  <a:pt x="317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8600" y="2523240"/>
            <a:ext cx="1197720" cy="905760"/>
          </a:xfrm>
          <a:prstGeom prst="rect">
            <a:avLst/>
          </a:prstGeom>
          <a:ln w="10800">
            <a:noFill/>
          </a:ln>
        </p:spPr>
      </p:pic>
      <p:sp>
        <p:nvSpPr>
          <p:cNvPr id="171" name=""/>
          <p:cNvSpPr/>
          <p:nvPr/>
        </p:nvSpPr>
        <p:spPr>
          <a:xfrm rot="19260000">
            <a:off x="2746440" y="3416040"/>
            <a:ext cx="455400" cy="882000"/>
          </a:xfrm>
          <a:custGeom>
            <a:avLst/>
            <a:gdLst/>
            <a:ahLst/>
            <a:rect l="0" t="0" r="r" b="b"/>
            <a:pathLst>
              <a:path w="1267" h="2453">
                <a:moveTo>
                  <a:pt x="316" y="0"/>
                </a:moveTo>
                <a:lnTo>
                  <a:pt x="315" y="1838"/>
                </a:lnTo>
                <a:lnTo>
                  <a:pt x="0" y="1839"/>
                </a:lnTo>
                <a:lnTo>
                  <a:pt x="633" y="2452"/>
                </a:lnTo>
                <a:lnTo>
                  <a:pt x="1266" y="1839"/>
                </a:lnTo>
                <a:lnTo>
                  <a:pt x="948" y="1839"/>
                </a:lnTo>
                <a:lnTo>
                  <a:pt x="949" y="1"/>
                </a:lnTo>
                <a:lnTo>
                  <a:pt x="316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3735360" y="412344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Clean Code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3735360" y="3886200"/>
            <a:ext cx="1065240" cy="1065240"/>
          </a:xfrm>
          <a:prstGeom prst="rect">
            <a:avLst/>
          </a:prstGeom>
          <a:ln w="10800">
            <a:noFill/>
          </a:ln>
        </p:spPr>
      </p:pic>
      <p:pic>
        <p:nvPicPr>
          <p:cNvPr id="174" name="" descr=""/>
          <p:cNvPicPr/>
          <p:nvPr/>
        </p:nvPicPr>
        <p:blipFill>
          <a:blip r:embed="rId4"/>
          <a:stretch/>
        </p:blipFill>
        <p:spPr>
          <a:xfrm>
            <a:off x="5257800" y="2514600"/>
            <a:ext cx="965160" cy="958680"/>
          </a:xfrm>
          <a:prstGeom prst="rect">
            <a:avLst/>
          </a:prstGeom>
          <a:ln w="10800">
            <a:noFill/>
          </a:ln>
        </p:spPr>
      </p:pic>
      <p:sp>
        <p:nvSpPr>
          <p:cNvPr id="175" name="PlaceHolder 6"/>
          <p:cNvSpPr>
            <a:spLocks noGrp="1"/>
          </p:cNvSpPr>
          <p:nvPr>
            <p:ph type="title"/>
          </p:nvPr>
        </p:nvSpPr>
        <p:spPr>
          <a:xfrm>
            <a:off x="5907600" y="240372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Code Revision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735320" y="2058120"/>
            <a:ext cx="457200" cy="45720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317" y="0"/>
                </a:moveTo>
                <a:lnTo>
                  <a:pt x="953" y="0"/>
                </a:lnTo>
                <a:lnTo>
                  <a:pt x="953" y="317"/>
                </a:lnTo>
                <a:lnTo>
                  <a:pt x="1271" y="317"/>
                </a:lnTo>
                <a:lnTo>
                  <a:pt x="1271" y="953"/>
                </a:lnTo>
                <a:lnTo>
                  <a:pt x="953" y="953"/>
                </a:lnTo>
                <a:lnTo>
                  <a:pt x="953" y="1271"/>
                </a:lnTo>
                <a:lnTo>
                  <a:pt x="317" y="1271"/>
                </a:lnTo>
                <a:lnTo>
                  <a:pt x="317" y="953"/>
                </a:lnTo>
                <a:lnTo>
                  <a:pt x="0" y="953"/>
                </a:lnTo>
                <a:lnTo>
                  <a:pt x="0" y="317"/>
                </a:lnTo>
                <a:lnTo>
                  <a:pt x="317" y="317"/>
                </a:lnTo>
                <a:lnTo>
                  <a:pt x="317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 rot="2340000">
            <a:off x="6822360" y="3380400"/>
            <a:ext cx="455400" cy="882000"/>
          </a:xfrm>
          <a:custGeom>
            <a:avLst/>
            <a:gdLst/>
            <a:ahLst/>
            <a:rect l="0" t="0" r="r" b="b"/>
            <a:pathLst>
              <a:path w="1267" h="2452">
                <a:moveTo>
                  <a:pt x="950" y="0"/>
                </a:moveTo>
                <a:lnTo>
                  <a:pt x="951" y="1838"/>
                </a:lnTo>
                <a:lnTo>
                  <a:pt x="1266" y="1838"/>
                </a:lnTo>
                <a:lnTo>
                  <a:pt x="633" y="2451"/>
                </a:lnTo>
                <a:lnTo>
                  <a:pt x="0" y="1838"/>
                </a:lnTo>
                <a:lnTo>
                  <a:pt x="318" y="1838"/>
                </a:lnTo>
                <a:lnTo>
                  <a:pt x="317" y="0"/>
                </a:lnTo>
                <a:lnTo>
                  <a:pt x="950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" descr="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7183800" y="0"/>
            <a:ext cx="914400" cy="914400"/>
          </a:xfrm>
          <a:prstGeom prst="rect">
            <a:avLst/>
          </a:prstGeom>
          <a:ln w="10800">
            <a:noFill/>
          </a:ln>
        </p:spPr>
      </p:pic>
      <p:pic>
        <p:nvPicPr>
          <p:cNvPr id="179" name="" descr=""/>
          <p:cNvPicPr/>
          <p:nvPr/>
        </p:nvPicPr>
        <p:blipFill>
          <a:blip r:embed="rId6"/>
          <a:stretch/>
        </p:blipFill>
        <p:spPr>
          <a:xfrm>
            <a:off x="5088600" y="1143360"/>
            <a:ext cx="1312200" cy="1312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Reduce costs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5319000" y="1299600"/>
            <a:ext cx="914400" cy="914400"/>
          </a:xfrm>
          <a:prstGeom prst="rect">
            <a:avLst/>
          </a:prstGeom>
          <a:ln w="10800">
            <a:noFill/>
          </a:ln>
        </p:spPr>
      </p:pic>
      <p:sp>
        <p:nvSpPr>
          <p:cNvPr id="182" name="PlaceHolder 2"/>
          <p:cNvSpPr>
            <a:spLocks noGrp="1"/>
          </p:cNvSpPr>
          <p:nvPr>
            <p:ph type="title"/>
          </p:nvPr>
        </p:nvSpPr>
        <p:spPr>
          <a:xfrm>
            <a:off x="5965200" y="114300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Fast feedback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5319000" y="2419200"/>
            <a:ext cx="914400" cy="914400"/>
          </a:xfrm>
          <a:prstGeom prst="rect">
            <a:avLst/>
          </a:prstGeom>
          <a:ln w="10800">
            <a:noFill/>
          </a:ln>
        </p:spPr>
      </p:pic>
      <p:sp>
        <p:nvSpPr>
          <p:cNvPr id="184" name="PlaceHolder 3"/>
          <p:cNvSpPr>
            <a:spLocks noGrp="1"/>
          </p:cNvSpPr>
          <p:nvPr>
            <p:ph type="title"/>
          </p:nvPr>
        </p:nvSpPr>
        <p:spPr>
          <a:xfrm>
            <a:off x="5907600" y="240336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Code Revision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3135960" y="420660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Correct deployment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206440" y="3977640"/>
            <a:ext cx="1519560" cy="1519560"/>
          </a:xfrm>
          <a:prstGeom prst="rect">
            <a:avLst/>
          </a:prstGeom>
          <a:ln w="10800">
            <a:noFill/>
          </a:ln>
        </p:spPr>
      </p:pic>
      <p:sp>
        <p:nvSpPr>
          <p:cNvPr id="187" name=""/>
          <p:cNvSpPr/>
          <p:nvPr/>
        </p:nvSpPr>
        <p:spPr>
          <a:xfrm>
            <a:off x="7772400" y="2057400"/>
            <a:ext cx="457200" cy="45720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317" y="0"/>
                </a:moveTo>
                <a:lnTo>
                  <a:pt x="953" y="0"/>
                </a:lnTo>
                <a:lnTo>
                  <a:pt x="953" y="317"/>
                </a:lnTo>
                <a:lnTo>
                  <a:pt x="1271" y="317"/>
                </a:lnTo>
                <a:lnTo>
                  <a:pt x="1271" y="953"/>
                </a:lnTo>
                <a:lnTo>
                  <a:pt x="953" y="953"/>
                </a:lnTo>
                <a:lnTo>
                  <a:pt x="953" y="1271"/>
                </a:lnTo>
                <a:lnTo>
                  <a:pt x="317" y="1271"/>
                </a:lnTo>
                <a:lnTo>
                  <a:pt x="317" y="953"/>
                </a:lnTo>
                <a:lnTo>
                  <a:pt x="0" y="953"/>
                </a:lnTo>
                <a:lnTo>
                  <a:pt x="0" y="317"/>
                </a:lnTo>
                <a:lnTo>
                  <a:pt x="317" y="317"/>
                </a:lnTo>
                <a:lnTo>
                  <a:pt x="317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4"/>
          <a:stretch/>
        </p:blipFill>
        <p:spPr>
          <a:xfrm>
            <a:off x="228600" y="1371600"/>
            <a:ext cx="914400" cy="914400"/>
          </a:xfrm>
          <a:prstGeom prst="rect">
            <a:avLst/>
          </a:prstGeom>
          <a:ln w="10800">
            <a:noFill/>
          </a:ln>
        </p:spPr>
      </p:pic>
      <p:sp>
        <p:nvSpPr>
          <p:cNvPr id="189" name="PlaceHolder 5"/>
          <p:cNvSpPr>
            <a:spLocks noGrp="1"/>
          </p:cNvSpPr>
          <p:nvPr>
            <p:ph type="title"/>
          </p:nvPr>
        </p:nvSpPr>
        <p:spPr>
          <a:xfrm>
            <a:off x="1202400" y="114300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Less developer time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2802600" y="2057400"/>
            <a:ext cx="457200" cy="45720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317" y="0"/>
                </a:moveTo>
                <a:lnTo>
                  <a:pt x="953" y="0"/>
                </a:lnTo>
                <a:lnTo>
                  <a:pt x="953" y="317"/>
                </a:lnTo>
                <a:lnTo>
                  <a:pt x="1271" y="317"/>
                </a:lnTo>
                <a:lnTo>
                  <a:pt x="1271" y="953"/>
                </a:lnTo>
                <a:lnTo>
                  <a:pt x="953" y="953"/>
                </a:lnTo>
                <a:lnTo>
                  <a:pt x="953" y="1271"/>
                </a:lnTo>
                <a:lnTo>
                  <a:pt x="317" y="1271"/>
                </a:lnTo>
                <a:lnTo>
                  <a:pt x="317" y="953"/>
                </a:lnTo>
                <a:lnTo>
                  <a:pt x="0" y="953"/>
                </a:lnTo>
                <a:lnTo>
                  <a:pt x="0" y="317"/>
                </a:lnTo>
                <a:lnTo>
                  <a:pt x="317" y="317"/>
                </a:lnTo>
                <a:lnTo>
                  <a:pt x="317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6"/>
          <p:cNvSpPr>
            <a:spLocks noGrp="1"/>
          </p:cNvSpPr>
          <p:nvPr>
            <p:ph type="title"/>
          </p:nvPr>
        </p:nvSpPr>
        <p:spPr>
          <a:xfrm>
            <a:off x="975960" y="2403720"/>
            <a:ext cx="411480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</a:rPr>
              <a:t>Reduce unused resources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220680" y="2642400"/>
            <a:ext cx="1150920" cy="507960"/>
          </a:xfrm>
          <a:prstGeom prst="rect">
            <a:avLst/>
          </a:prstGeom>
          <a:ln w="10800">
            <a:noFill/>
          </a:ln>
        </p:spPr>
      </p:pic>
      <p:sp>
        <p:nvSpPr>
          <p:cNvPr id="193" name=""/>
          <p:cNvSpPr/>
          <p:nvPr/>
        </p:nvSpPr>
        <p:spPr>
          <a:xfrm rot="19260000">
            <a:off x="2721240" y="3380400"/>
            <a:ext cx="455400" cy="882000"/>
          </a:xfrm>
          <a:custGeom>
            <a:avLst/>
            <a:gdLst/>
            <a:ahLst/>
            <a:rect l="0" t="0" r="r" b="b"/>
            <a:pathLst>
              <a:path w="1268" h="2453">
                <a:moveTo>
                  <a:pt x="317" y="0"/>
                </a:moveTo>
                <a:lnTo>
                  <a:pt x="316" y="1838"/>
                </a:lnTo>
                <a:lnTo>
                  <a:pt x="0" y="1839"/>
                </a:lnTo>
                <a:lnTo>
                  <a:pt x="634" y="2452"/>
                </a:lnTo>
                <a:lnTo>
                  <a:pt x="1267" y="1839"/>
                </a:lnTo>
                <a:lnTo>
                  <a:pt x="949" y="1839"/>
                </a:lnTo>
                <a:lnTo>
                  <a:pt x="950" y="1"/>
                </a:lnTo>
                <a:lnTo>
                  <a:pt x="317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 rot="2340000">
            <a:off x="6847560" y="3344760"/>
            <a:ext cx="455400" cy="882000"/>
          </a:xfrm>
          <a:custGeom>
            <a:avLst/>
            <a:gdLst/>
            <a:ahLst/>
            <a:rect l="0" t="0" r="r" b="b"/>
            <a:pathLst>
              <a:path w="1267" h="2452">
                <a:moveTo>
                  <a:pt x="950" y="0"/>
                </a:moveTo>
                <a:lnTo>
                  <a:pt x="951" y="1838"/>
                </a:lnTo>
                <a:lnTo>
                  <a:pt x="1266" y="1838"/>
                </a:lnTo>
                <a:lnTo>
                  <a:pt x="633" y="2451"/>
                </a:lnTo>
                <a:lnTo>
                  <a:pt x="0" y="1838"/>
                </a:lnTo>
                <a:lnTo>
                  <a:pt x="318" y="1838"/>
                </a:lnTo>
                <a:lnTo>
                  <a:pt x="317" y="0"/>
                </a:lnTo>
                <a:lnTo>
                  <a:pt x="950" y="0"/>
                </a:lnTo>
              </a:path>
            </a:pathLst>
          </a:cu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6">
            <a:lum bright="70000" contrast="-70000"/>
          </a:blip>
          <a:stretch/>
        </p:blipFill>
        <p:spPr>
          <a:xfrm>
            <a:off x="7144200" y="34200"/>
            <a:ext cx="844200" cy="844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2022-04-19T01:14:35Z</dcterms:created>
  <dc:creator/>
  <dc:description/>
  <dc:language>en-US</dc:language>
  <cp:lastModifiedBy/>
  <dcterms:modified xsi:type="dcterms:W3CDTF">2022-04-19T22:03:58Z</dcterms:modified>
  <cp:revision>4</cp:revision>
  <dc:subject/>
  <dc:title>Portfolio</dc:title>
</cp:coreProperties>
</file>