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8521"/>
    <a:srgbClr val="CABAC8"/>
    <a:srgbClr val="B07BAC"/>
    <a:srgbClr val="7EA3CC"/>
    <a:srgbClr val="ECA72C"/>
    <a:srgbClr val="A4C2A8"/>
    <a:srgbClr val="A93734"/>
    <a:srgbClr val="DEDEDE"/>
    <a:srgbClr val="BDBDBD"/>
    <a:srgbClr val="933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4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DC43-9B82-405F-8AC4-5B94E0210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78F4-4113-4544-AABB-0F0BFC8E1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807C0-D719-4097-AE08-585BD544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E6FA-AA68-45E4-B46C-A4D23A9AD892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F725D-9AF5-46E4-A058-5B23B971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A4C82-6F45-434F-BA7B-7515515E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4A0-2D69-409F-A775-F9EA8C1D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8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19B5-C62E-4D83-9BAA-DE14624E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EC401-E485-484B-9C8D-86305358E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22E29-7E8C-4EFD-9B87-DC365305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E6FA-AA68-45E4-B46C-A4D23A9AD892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69332-1DBF-4DF2-A903-9A37E192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CB00B-4BEB-45A4-84AD-3DF8795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4A0-2D69-409F-A775-F9EA8C1D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6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9960C-F23C-4BBA-8559-679D32E87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DF447-A0AC-4928-8371-FD2B4C84B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350C4-9B9C-44FE-A99B-D3E0E0DF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E6FA-AA68-45E4-B46C-A4D23A9AD892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56763-1501-4AA7-BF24-DD2A7BC6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5B59C-ACD8-4EAF-A77C-5805CDC9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4A0-2D69-409F-A775-F9EA8C1D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9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570D-9880-4260-81D4-FD913BC4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30185-344F-439B-96A3-0A7CF9313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E94A6-A3E7-4063-9EE2-D43A9BE7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E6FA-AA68-45E4-B46C-A4D23A9AD892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ED82D-EB7F-42A3-A7A0-DBF216E2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C4583-364D-4070-8768-AB6D2FE0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4A0-2D69-409F-A775-F9EA8C1D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B78E-5283-421D-979A-A7FD35C2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224BF-0A5B-429B-B83E-C4694C8E4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4C6C-90A2-440F-A9BA-EB29FE64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E6FA-AA68-45E4-B46C-A4D23A9AD892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E4C43-7405-4746-81F1-24161FFF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3031D-49D5-4446-AF46-B97E4E30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4A0-2D69-409F-A775-F9EA8C1D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9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C309-CC9E-491F-8705-AE834735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4E12-FF29-4780-8320-AAE8818C6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DA06C-57AF-4B12-A9A1-875672E12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B32EB-1E39-4C05-BE16-4311570D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E6FA-AA68-45E4-B46C-A4D23A9AD892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6BCAF-3253-4B8F-A2AD-AA52C7E9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D3F7F-023B-4DB1-B356-39B52271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4A0-2D69-409F-A775-F9EA8C1D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1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9FE3-FCC2-42FA-9F80-4534A535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02A4D-81FF-4394-88C8-6BB157F7A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1F026-40D8-4B29-AC55-3F5D97963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C4021-58BA-4A30-BFE0-79425867A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F2CD2-30F9-40F4-8E13-5202F1A47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1F376-A67D-4DF4-8A2E-AD8DD1AE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E6FA-AA68-45E4-B46C-A4D23A9AD892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43914-CC72-46D8-93A0-883BA639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73FB8-BA17-470D-8511-B28B8299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4A0-2D69-409F-A775-F9EA8C1D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8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98F9-9BE9-47C4-8A7E-CB7386F1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060D9-BACD-4590-9BBF-E49C82D9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E6FA-AA68-45E4-B46C-A4D23A9AD892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71688-9844-42A7-9A34-B321C173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E1287-EC7D-4CBD-982D-39580B9C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4A0-2D69-409F-A775-F9EA8C1D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FCFCD-849B-4E46-A9BC-68A13684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E6FA-AA68-45E4-B46C-A4D23A9AD892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C820-3ED1-4C71-82E5-E983BFF8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217D2-3247-4C1B-8DED-7CECE363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4A0-2D69-409F-A775-F9EA8C1D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3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AB35-B53F-4DA2-A18D-A0883A136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1A6E-7F92-4E3D-825E-B897D43AC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1C68C-682A-49FF-8E5D-35C8DD767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A9552-7617-4991-A4AF-862E51C0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E6FA-AA68-45E4-B46C-A4D23A9AD892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BE225-1C90-4C93-81BB-586D38C3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5FE35-4594-476B-A4F4-9F8A17DF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4A0-2D69-409F-A775-F9EA8C1D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5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F389-601D-42CE-A7AE-6F163A4F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4E54D-8494-4231-94BF-AC6843E76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59D91-72F0-477A-9B51-AF9EB628C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D1A8D-8928-4F1B-855E-2E0176D6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E6FA-AA68-45E4-B46C-A4D23A9AD892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063AF-92ED-4CB6-BB7C-F961A11B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5FF5E-60B9-45C5-85D2-682AAD94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4A0-2D69-409F-A775-F9EA8C1D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6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70BAA-53C7-49A0-88CA-F5241BEB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EDB4E-269D-47E2-907D-B5DCC7906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3FC0D-879E-4C86-90A1-162511342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E6FA-AA68-45E4-B46C-A4D23A9AD892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CC844-7488-461D-8A98-F3024B40C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34131-ADE4-4219-9606-3814B7290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D94A0-2D69-409F-A775-F9EA8C1D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6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105D49-F5FB-4CF0-81A4-7AE521D55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83092"/>
              </p:ext>
            </p:extLst>
          </p:nvPr>
        </p:nvGraphicFramePr>
        <p:xfrm>
          <a:off x="2032000" y="2377778"/>
          <a:ext cx="8127999" cy="2603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938668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43318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6764108"/>
                    </a:ext>
                  </a:extLst>
                </a:gridCol>
              </a:tblGrid>
              <a:tr h="682414">
                <a:tc>
                  <a:txBody>
                    <a:bodyPr/>
                    <a:lstStyle/>
                    <a:p>
                      <a:r>
                        <a:rPr lang="en-US" dirty="0"/>
                        <a:t>#bdbdbd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#dedede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#901b20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1B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194222"/>
                  </a:ext>
                </a:extLst>
              </a:tr>
              <a:tr h="6404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#203947</a:t>
                      </a:r>
                    </a:p>
                  </a:txBody>
                  <a:tcPr>
                    <a:solidFill>
                      <a:srgbClr val="2039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#933534</a:t>
                      </a:r>
                    </a:p>
                  </a:txBody>
                  <a:tcPr>
                    <a:solidFill>
                      <a:srgbClr val="9335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#A93734</a:t>
                      </a:r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rgbClr val="A937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346863"/>
                  </a:ext>
                </a:extLst>
              </a:tr>
              <a:tr h="6404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#A4C2A8</a:t>
                      </a:r>
                    </a:p>
                  </a:txBody>
                  <a:tcPr>
                    <a:solidFill>
                      <a:srgbClr val="A4C2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#ECA72C</a:t>
                      </a:r>
                    </a:p>
                  </a:txBody>
                  <a:tcPr>
                    <a:solidFill>
                      <a:srgbClr val="ECA7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#7EA3CC</a:t>
                      </a:r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rgbClr val="7EA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822670"/>
                  </a:ext>
                </a:extLst>
              </a:tr>
              <a:tr h="6404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#B07BAC</a:t>
                      </a:r>
                    </a:p>
                  </a:txBody>
                  <a:tcPr>
                    <a:solidFill>
                      <a:srgbClr val="B07B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#CABAC8</a:t>
                      </a:r>
                    </a:p>
                  </a:txBody>
                  <a:tcPr>
                    <a:solidFill>
                      <a:srgbClr val="CABA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#D78521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D785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41569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9BD832EB-F850-4091-92D5-FFDD7129A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747" y="467868"/>
            <a:ext cx="18764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Eleraqi</dc:creator>
  <cp:lastModifiedBy>Mohamed Eleraqi</cp:lastModifiedBy>
  <cp:revision>6</cp:revision>
  <dcterms:created xsi:type="dcterms:W3CDTF">2025-06-24T18:20:03Z</dcterms:created>
  <dcterms:modified xsi:type="dcterms:W3CDTF">2025-06-26T14:47:18Z</dcterms:modified>
</cp:coreProperties>
</file>